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391" r:id="rId2"/>
    <p:sldId id="350" r:id="rId3"/>
    <p:sldId id="418" r:id="rId4"/>
    <p:sldId id="419" r:id="rId5"/>
    <p:sldId id="420" r:id="rId6"/>
    <p:sldId id="421" r:id="rId7"/>
    <p:sldId id="257" r:id="rId8"/>
    <p:sldId id="258" r:id="rId9"/>
    <p:sldId id="422" r:id="rId10"/>
    <p:sldId id="312" r:id="rId11"/>
    <p:sldId id="423" r:id="rId12"/>
    <p:sldId id="424" r:id="rId13"/>
    <p:sldId id="425" r:id="rId14"/>
    <p:sldId id="426" r:id="rId15"/>
    <p:sldId id="427" r:id="rId16"/>
    <p:sldId id="428" r:id="rId17"/>
    <p:sldId id="429" r:id="rId18"/>
    <p:sldId id="430" r:id="rId19"/>
    <p:sldId id="431" r:id="rId20"/>
    <p:sldId id="432" r:id="rId21"/>
    <p:sldId id="433" r:id="rId22"/>
    <p:sldId id="434" r:id="rId23"/>
    <p:sldId id="435" r:id="rId24"/>
    <p:sldId id="436" r:id="rId25"/>
    <p:sldId id="437" r:id="rId26"/>
    <p:sldId id="438" r:id="rId27"/>
    <p:sldId id="439" r:id="rId28"/>
    <p:sldId id="440" r:id="rId29"/>
    <p:sldId id="441" r:id="rId30"/>
    <p:sldId id="442" r:id="rId31"/>
    <p:sldId id="443"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CD5CC9-79B0-42C1-8A0D-932A743C91AC}" v="715" dt="2026-10-16T08:53:24.7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91" autoAdjust="0"/>
    <p:restoredTop sz="95118" autoAdjust="0"/>
  </p:normalViewPr>
  <p:slideViewPr>
    <p:cSldViewPr snapToGrid="0">
      <p:cViewPr varScale="1">
        <p:scale>
          <a:sx n="85" d="100"/>
          <a:sy n="85" d="100"/>
        </p:scale>
        <p:origin x="1020" y="69"/>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rys Musgrove" userId="2d6d5c85-090b-4bc1-b158-98aecad99803" providerId="ADAL" clId="{2DC7DBB7-AAFE-4040-8ACE-9D33BDFCE64E}"/>
    <pc:docChg chg="custSel addSld delSld modSld delMainMaster">
      <pc:chgData name="Nerys Musgrove" userId="2d6d5c85-090b-4bc1-b158-98aecad99803" providerId="ADAL" clId="{2DC7DBB7-AAFE-4040-8ACE-9D33BDFCE64E}" dt="2026-10-16T09:33:08.403" v="2542" actId="20577"/>
      <pc:docMkLst>
        <pc:docMk/>
      </pc:docMkLst>
      <pc:sldChg chg="del">
        <pc:chgData name="Nerys Musgrove" userId="2d6d5c85-090b-4bc1-b158-98aecad99803" providerId="ADAL" clId="{2DC7DBB7-AAFE-4040-8ACE-9D33BDFCE64E}" dt="2026-10-15T08:54:17.668" v="120" actId="47"/>
        <pc:sldMkLst>
          <pc:docMk/>
          <pc:sldMk cId="3407967785" sldId="256"/>
        </pc:sldMkLst>
      </pc:sldChg>
      <pc:sldChg chg="modSp mod">
        <pc:chgData name="Nerys Musgrove" userId="2d6d5c85-090b-4bc1-b158-98aecad99803" providerId="ADAL" clId="{2DC7DBB7-AAFE-4040-8ACE-9D33BDFCE64E}" dt="2026-10-15T10:47:07.697" v="742"/>
        <pc:sldMkLst>
          <pc:docMk/>
          <pc:sldMk cId="4205536485" sldId="258"/>
        </pc:sldMkLst>
        <pc:graphicFrameChg chg="mod modGraphic">
          <ac:chgData name="Nerys Musgrove" userId="2d6d5c85-090b-4bc1-b158-98aecad99803" providerId="ADAL" clId="{2DC7DBB7-AAFE-4040-8ACE-9D33BDFCE64E}" dt="2026-10-15T10:47:07.697" v="742"/>
          <ac:graphicFrameMkLst>
            <pc:docMk/>
            <pc:sldMk cId="4205536485" sldId="258"/>
            <ac:graphicFrameMk id="5" creationId="{F25223E8-154B-BB31-D1EC-A73CC39035FD}"/>
          </ac:graphicFrameMkLst>
        </pc:graphicFrameChg>
      </pc:sldChg>
      <pc:sldChg chg="del">
        <pc:chgData name="Nerys Musgrove" userId="2d6d5c85-090b-4bc1-b158-98aecad99803" providerId="ADAL" clId="{2DC7DBB7-AAFE-4040-8ACE-9D33BDFCE64E}" dt="2026-10-16T08:35:08.156" v="2470" actId="47"/>
        <pc:sldMkLst>
          <pc:docMk/>
          <pc:sldMk cId="1292440085" sldId="261"/>
        </pc:sldMkLst>
      </pc:sldChg>
      <pc:sldChg chg="del">
        <pc:chgData name="Nerys Musgrove" userId="2d6d5c85-090b-4bc1-b158-98aecad99803" providerId="ADAL" clId="{2DC7DBB7-AAFE-4040-8ACE-9D33BDFCE64E}" dt="2026-10-16T08:35:10.131" v="2473" actId="47"/>
        <pc:sldMkLst>
          <pc:docMk/>
          <pc:sldMk cId="3104230160" sldId="263"/>
        </pc:sldMkLst>
      </pc:sldChg>
      <pc:sldChg chg="del">
        <pc:chgData name="Nerys Musgrove" userId="2d6d5c85-090b-4bc1-b158-98aecad99803" providerId="ADAL" clId="{2DC7DBB7-AAFE-4040-8ACE-9D33BDFCE64E}" dt="2026-10-16T08:35:10.945" v="2474" actId="47"/>
        <pc:sldMkLst>
          <pc:docMk/>
          <pc:sldMk cId="3792782399" sldId="264"/>
        </pc:sldMkLst>
      </pc:sldChg>
      <pc:sldChg chg="del">
        <pc:chgData name="Nerys Musgrove" userId="2d6d5c85-090b-4bc1-b158-98aecad99803" providerId="ADAL" clId="{2DC7DBB7-AAFE-4040-8ACE-9D33BDFCE64E}" dt="2026-10-16T08:35:11.662" v="2476" actId="47"/>
        <pc:sldMkLst>
          <pc:docMk/>
          <pc:sldMk cId="561788183" sldId="267"/>
        </pc:sldMkLst>
      </pc:sldChg>
      <pc:sldChg chg="del">
        <pc:chgData name="Nerys Musgrove" userId="2d6d5c85-090b-4bc1-b158-98aecad99803" providerId="ADAL" clId="{2DC7DBB7-AAFE-4040-8ACE-9D33BDFCE64E}" dt="2026-10-16T08:35:12.523" v="2477" actId="47"/>
        <pc:sldMkLst>
          <pc:docMk/>
          <pc:sldMk cId="840729039" sldId="269"/>
        </pc:sldMkLst>
      </pc:sldChg>
      <pc:sldChg chg="del">
        <pc:chgData name="Nerys Musgrove" userId="2d6d5c85-090b-4bc1-b158-98aecad99803" providerId="ADAL" clId="{2DC7DBB7-AAFE-4040-8ACE-9D33BDFCE64E}" dt="2026-10-16T08:35:12.896" v="2478" actId="47"/>
        <pc:sldMkLst>
          <pc:docMk/>
          <pc:sldMk cId="3049728231" sldId="270"/>
        </pc:sldMkLst>
      </pc:sldChg>
      <pc:sldChg chg="del">
        <pc:chgData name="Nerys Musgrove" userId="2d6d5c85-090b-4bc1-b158-98aecad99803" providerId="ADAL" clId="{2DC7DBB7-AAFE-4040-8ACE-9D33BDFCE64E}" dt="2026-10-16T08:35:18.843" v="2487" actId="47"/>
        <pc:sldMkLst>
          <pc:docMk/>
          <pc:sldMk cId="3822060646" sldId="272"/>
        </pc:sldMkLst>
      </pc:sldChg>
      <pc:sldChg chg="del">
        <pc:chgData name="Nerys Musgrove" userId="2d6d5c85-090b-4bc1-b158-98aecad99803" providerId="ADAL" clId="{2DC7DBB7-AAFE-4040-8ACE-9D33BDFCE64E}" dt="2026-10-16T08:35:13.951" v="2480" actId="47"/>
        <pc:sldMkLst>
          <pc:docMk/>
          <pc:sldMk cId="2357701566" sldId="273"/>
        </pc:sldMkLst>
      </pc:sldChg>
      <pc:sldChg chg="del">
        <pc:chgData name="Nerys Musgrove" userId="2d6d5c85-090b-4bc1-b158-98aecad99803" providerId="ADAL" clId="{2DC7DBB7-AAFE-4040-8ACE-9D33BDFCE64E}" dt="2026-10-16T08:35:16.408" v="2484" actId="47"/>
        <pc:sldMkLst>
          <pc:docMk/>
          <pc:sldMk cId="2469341930" sldId="274"/>
        </pc:sldMkLst>
      </pc:sldChg>
      <pc:sldChg chg="del">
        <pc:chgData name="Nerys Musgrove" userId="2d6d5c85-090b-4bc1-b158-98aecad99803" providerId="ADAL" clId="{2DC7DBB7-AAFE-4040-8ACE-9D33BDFCE64E}" dt="2026-10-16T08:35:15.560" v="2482" actId="47"/>
        <pc:sldMkLst>
          <pc:docMk/>
          <pc:sldMk cId="2267850674" sldId="275"/>
        </pc:sldMkLst>
      </pc:sldChg>
      <pc:sldChg chg="del">
        <pc:chgData name="Nerys Musgrove" userId="2d6d5c85-090b-4bc1-b158-98aecad99803" providerId="ADAL" clId="{2DC7DBB7-AAFE-4040-8ACE-9D33BDFCE64E}" dt="2026-10-16T08:34:54.128" v="2451" actId="47"/>
        <pc:sldMkLst>
          <pc:docMk/>
          <pc:sldMk cId="1343813063" sldId="287"/>
        </pc:sldMkLst>
      </pc:sldChg>
      <pc:sldChg chg="del">
        <pc:chgData name="Nerys Musgrove" userId="2d6d5c85-090b-4bc1-b158-98aecad99803" providerId="ADAL" clId="{2DC7DBB7-AAFE-4040-8ACE-9D33BDFCE64E}" dt="2026-10-16T08:34:55.763" v="2453" actId="47"/>
        <pc:sldMkLst>
          <pc:docMk/>
          <pc:sldMk cId="1421589251" sldId="293"/>
        </pc:sldMkLst>
      </pc:sldChg>
      <pc:sldChg chg="del">
        <pc:chgData name="Nerys Musgrove" userId="2d6d5c85-090b-4bc1-b158-98aecad99803" providerId="ADAL" clId="{2DC7DBB7-AAFE-4040-8ACE-9D33BDFCE64E}" dt="2026-10-16T08:34:56.916" v="2454" actId="47"/>
        <pc:sldMkLst>
          <pc:docMk/>
          <pc:sldMk cId="573515448" sldId="295"/>
        </pc:sldMkLst>
      </pc:sldChg>
      <pc:sldChg chg="addSp delSp modSp mod modAnim modNotesTx">
        <pc:chgData name="Nerys Musgrove" userId="2d6d5c85-090b-4bc1-b158-98aecad99803" providerId="ADAL" clId="{2DC7DBB7-AAFE-4040-8ACE-9D33BDFCE64E}" dt="2026-10-15T10:56:58.089" v="1688" actId="20577"/>
        <pc:sldMkLst>
          <pc:docMk/>
          <pc:sldMk cId="425476686" sldId="312"/>
        </pc:sldMkLst>
        <pc:spChg chg="mod">
          <ac:chgData name="Nerys Musgrove" userId="2d6d5c85-090b-4bc1-b158-98aecad99803" providerId="ADAL" clId="{2DC7DBB7-AAFE-4040-8ACE-9D33BDFCE64E}" dt="2026-10-15T10:55:28.515" v="1544" actId="26606"/>
          <ac:spMkLst>
            <pc:docMk/>
            <pc:sldMk cId="425476686" sldId="312"/>
            <ac:spMk id="2" creationId="{8CC92882-31B6-4F38-BC01-0F9054AE67BC}"/>
          </ac:spMkLst>
        </pc:spChg>
        <pc:spChg chg="mod">
          <ac:chgData name="Nerys Musgrove" userId="2d6d5c85-090b-4bc1-b158-98aecad99803" providerId="ADAL" clId="{2DC7DBB7-AAFE-4040-8ACE-9D33BDFCE64E}" dt="2026-10-15T10:56:39.430" v="1559" actId="14100"/>
          <ac:spMkLst>
            <pc:docMk/>
            <pc:sldMk cId="425476686" sldId="312"/>
            <ac:spMk id="3" creationId="{4553E604-E4DF-453A-B7FC-4CA000DB9E53}"/>
          </ac:spMkLst>
        </pc:spChg>
        <pc:spChg chg="del">
          <ac:chgData name="Nerys Musgrove" userId="2d6d5c85-090b-4bc1-b158-98aecad99803" providerId="ADAL" clId="{2DC7DBB7-AAFE-4040-8ACE-9D33BDFCE64E}" dt="2026-10-15T10:55:28.515" v="1544" actId="26606"/>
          <ac:spMkLst>
            <pc:docMk/>
            <pc:sldMk cId="425476686" sldId="312"/>
            <ac:spMk id="8" creationId="{100EDD19-6802-4EC3-95CE-CFFAB042CFD6}"/>
          </ac:spMkLst>
        </pc:spChg>
        <pc:spChg chg="del">
          <ac:chgData name="Nerys Musgrove" userId="2d6d5c85-090b-4bc1-b158-98aecad99803" providerId="ADAL" clId="{2DC7DBB7-AAFE-4040-8ACE-9D33BDFCE64E}" dt="2026-10-15T10:55:28.515" v="1544" actId="26606"/>
          <ac:spMkLst>
            <pc:docMk/>
            <pc:sldMk cId="425476686" sldId="312"/>
            <ac:spMk id="10" creationId="{DB17E863-922E-4C26-BD64-E8FD41D28661}"/>
          </ac:spMkLst>
        </pc:spChg>
        <pc:spChg chg="add">
          <ac:chgData name="Nerys Musgrove" userId="2d6d5c85-090b-4bc1-b158-98aecad99803" providerId="ADAL" clId="{2DC7DBB7-AAFE-4040-8ACE-9D33BDFCE64E}" dt="2026-10-15T10:55:28.515" v="1544" actId="26606"/>
          <ac:spMkLst>
            <pc:docMk/>
            <pc:sldMk cId="425476686" sldId="312"/>
            <ac:spMk id="15" creationId="{1CD81A2A-6ED4-4EF4-A14C-912D31E14800}"/>
          </ac:spMkLst>
        </pc:spChg>
        <pc:spChg chg="add">
          <ac:chgData name="Nerys Musgrove" userId="2d6d5c85-090b-4bc1-b158-98aecad99803" providerId="ADAL" clId="{2DC7DBB7-AAFE-4040-8ACE-9D33BDFCE64E}" dt="2026-10-15T10:55:28.515" v="1544" actId="26606"/>
          <ac:spMkLst>
            <pc:docMk/>
            <pc:sldMk cId="425476686" sldId="312"/>
            <ac:spMk id="17" creationId="{1661932C-CA15-4E17-B115-FAE7CBEE4789}"/>
          </ac:spMkLst>
        </pc:spChg>
        <pc:spChg chg="add">
          <ac:chgData name="Nerys Musgrove" userId="2d6d5c85-090b-4bc1-b158-98aecad99803" providerId="ADAL" clId="{2DC7DBB7-AAFE-4040-8ACE-9D33BDFCE64E}" dt="2026-10-15T10:55:28.515" v="1544" actId="26606"/>
          <ac:spMkLst>
            <pc:docMk/>
            <pc:sldMk cId="425476686" sldId="312"/>
            <ac:spMk id="21" creationId="{DABE3E45-88CF-45D8-8D40-C773324D93F6}"/>
          </ac:spMkLst>
        </pc:spChg>
        <pc:spChg chg="add">
          <ac:chgData name="Nerys Musgrove" userId="2d6d5c85-090b-4bc1-b158-98aecad99803" providerId="ADAL" clId="{2DC7DBB7-AAFE-4040-8ACE-9D33BDFCE64E}" dt="2026-10-15T10:55:28.515" v="1544" actId="26606"/>
          <ac:spMkLst>
            <pc:docMk/>
            <pc:sldMk cId="425476686" sldId="312"/>
            <ac:spMk id="25" creationId="{B91ECDA9-56DC-4270-8F33-01C5637B8CEB}"/>
          </ac:spMkLst>
        </pc:spChg>
        <pc:spChg chg="add">
          <ac:chgData name="Nerys Musgrove" userId="2d6d5c85-090b-4bc1-b158-98aecad99803" providerId="ADAL" clId="{2DC7DBB7-AAFE-4040-8ACE-9D33BDFCE64E}" dt="2026-10-15T10:55:28.515" v="1544" actId="26606"/>
          <ac:spMkLst>
            <pc:docMk/>
            <pc:sldMk cId="425476686" sldId="312"/>
            <ac:spMk id="27" creationId="{75F47824-961D-465D-84F9-EAE11BC6173B}"/>
          </ac:spMkLst>
        </pc:spChg>
        <pc:spChg chg="add">
          <ac:chgData name="Nerys Musgrove" userId="2d6d5c85-090b-4bc1-b158-98aecad99803" providerId="ADAL" clId="{2DC7DBB7-AAFE-4040-8ACE-9D33BDFCE64E}" dt="2026-10-15T10:55:28.515" v="1544" actId="26606"/>
          <ac:spMkLst>
            <pc:docMk/>
            <pc:sldMk cId="425476686" sldId="312"/>
            <ac:spMk id="29" creationId="{FEC9DA3E-C1D7-472D-B7C0-F71AE41FBA23}"/>
          </ac:spMkLst>
        </pc:spChg>
      </pc:sldChg>
      <pc:sldChg chg="del">
        <pc:chgData name="Nerys Musgrove" userId="2d6d5c85-090b-4bc1-b158-98aecad99803" providerId="ADAL" clId="{2DC7DBB7-AAFE-4040-8ACE-9D33BDFCE64E}" dt="2026-10-16T08:34:53.541" v="2450" actId="47"/>
        <pc:sldMkLst>
          <pc:docMk/>
          <pc:sldMk cId="612569550" sldId="314"/>
        </pc:sldMkLst>
      </pc:sldChg>
      <pc:sldChg chg="del">
        <pc:chgData name="Nerys Musgrove" userId="2d6d5c85-090b-4bc1-b158-98aecad99803" providerId="ADAL" clId="{2DC7DBB7-AAFE-4040-8ACE-9D33BDFCE64E}" dt="2026-10-16T08:35:14.667" v="2481" actId="47"/>
        <pc:sldMkLst>
          <pc:docMk/>
          <pc:sldMk cId="1853879010" sldId="318"/>
        </pc:sldMkLst>
      </pc:sldChg>
      <pc:sldChg chg="del">
        <pc:chgData name="Nerys Musgrove" userId="2d6d5c85-090b-4bc1-b158-98aecad99803" providerId="ADAL" clId="{2DC7DBB7-AAFE-4040-8ACE-9D33BDFCE64E}" dt="2026-10-16T08:35:16.104" v="2483" actId="47"/>
        <pc:sldMkLst>
          <pc:docMk/>
          <pc:sldMk cId="2938951840" sldId="319"/>
        </pc:sldMkLst>
      </pc:sldChg>
      <pc:sldChg chg="del">
        <pc:chgData name="Nerys Musgrove" userId="2d6d5c85-090b-4bc1-b158-98aecad99803" providerId="ADAL" clId="{2DC7DBB7-AAFE-4040-8ACE-9D33BDFCE64E}" dt="2026-10-16T08:35:20.315" v="2490" actId="47"/>
        <pc:sldMkLst>
          <pc:docMk/>
          <pc:sldMk cId="18577715" sldId="321"/>
        </pc:sldMkLst>
      </pc:sldChg>
      <pc:sldChg chg="del">
        <pc:chgData name="Nerys Musgrove" userId="2d6d5c85-090b-4bc1-b158-98aecad99803" providerId="ADAL" clId="{2DC7DBB7-AAFE-4040-8ACE-9D33BDFCE64E}" dt="2026-10-16T08:35:17.996" v="2486" actId="47"/>
        <pc:sldMkLst>
          <pc:docMk/>
          <pc:sldMk cId="4146169488" sldId="325"/>
        </pc:sldMkLst>
      </pc:sldChg>
      <pc:sldChg chg="del">
        <pc:chgData name="Nerys Musgrove" userId="2d6d5c85-090b-4bc1-b158-98aecad99803" providerId="ADAL" clId="{2DC7DBB7-AAFE-4040-8ACE-9D33BDFCE64E}" dt="2026-10-16T08:35:21.701" v="2492" actId="47"/>
        <pc:sldMkLst>
          <pc:docMk/>
          <pc:sldMk cId="3689643413" sldId="328"/>
        </pc:sldMkLst>
      </pc:sldChg>
      <pc:sldChg chg="del">
        <pc:chgData name="Nerys Musgrove" userId="2d6d5c85-090b-4bc1-b158-98aecad99803" providerId="ADAL" clId="{2DC7DBB7-AAFE-4040-8ACE-9D33BDFCE64E}" dt="2026-10-16T08:35:30.142" v="2509" actId="47"/>
        <pc:sldMkLst>
          <pc:docMk/>
          <pc:sldMk cId="2998644068" sldId="329"/>
        </pc:sldMkLst>
      </pc:sldChg>
      <pc:sldChg chg="del">
        <pc:chgData name="Nerys Musgrove" userId="2d6d5c85-090b-4bc1-b158-98aecad99803" providerId="ADAL" clId="{2DC7DBB7-AAFE-4040-8ACE-9D33BDFCE64E}" dt="2026-10-16T08:35:21.159" v="2491" actId="47"/>
        <pc:sldMkLst>
          <pc:docMk/>
          <pc:sldMk cId="2413797040" sldId="332"/>
        </pc:sldMkLst>
      </pc:sldChg>
      <pc:sldChg chg="del">
        <pc:chgData name="Nerys Musgrove" userId="2d6d5c85-090b-4bc1-b158-98aecad99803" providerId="ADAL" clId="{2DC7DBB7-AAFE-4040-8ACE-9D33BDFCE64E}" dt="2026-10-16T08:35:17.569" v="2485" actId="47"/>
        <pc:sldMkLst>
          <pc:docMk/>
          <pc:sldMk cId="3954244757" sldId="335"/>
        </pc:sldMkLst>
      </pc:sldChg>
      <pc:sldChg chg="del">
        <pc:chgData name="Nerys Musgrove" userId="2d6d5c85-090b-4bc1-b158-98aecad99803" providerId="ADAL" clId="{2DC7DBB7-AAFE-4040-8ACE-9D33BDFCE64E}" dt="2026-10-16T08:35:11.172" v="2475" actId="47"/>
        <pc:sldMkLst>
          <pc:docMk/>
          <pc:sldMk cId="3740832656" sldId="336"/>
        </pc:sldMkLst>
      </pc:sldChg>
      <pc:sldChg chg="del">
        <pc:chgData name="Nerys Musgrove" userId="2d6d5c85-090b-4bc1-b158-98aecad99803" providerId="ADAL" clId="{2DC7DBB7-AAFE-4040-8ACE-9D33BDFCE64E}" dt="2026-10-16T08:35:29.471" v="2508" actId="47"/>
        <pc:sldMkLst>
          <pc:docMk/>
          <pc:sldMk cId="3133750350" sldId="341"/>
        </pc:sldMkLst>
      </pc:sldChg>
      <pc:sldChg chg="del">
        <pc:chgData name="Nerys Musgrove" userId="2d6d5c85-090b-4bc1-b158-98aecad99803" providerId="ADAL" clId="{2DC7DBB7-AAFE-4040-8ACE-9D33BDFCE64E}" dt="2026-10-16T08:35:19.349" v="2488" actId="47"/>
        <pc:sldMkLst>
          <pc:docMk/>
          <pc:sldMk cId="1355660957" sldId="342"/>
        </pc:sldMkLst>
      </pc:sldChg>
      <pc:sldChg chg="del">
        <pc:chgData name="Nerys Musgrove" userId="2d6d5c85-090b-4bc1-b158-98aecad99803" providerId="ADAL" clId="{2DC7DBB7-AAFE-4040-8ACE-9D33BDFCE64E}" dt="2026-10-16T08:35:00.909" v="2458" actId="47"/>
        <pc:sldMkLst>
          <pc:docMk/>
          <pc:sldMk cId="359117690" sldId="345"/>
        </pc:sldMkLst>
      </pc:sldChg>
      <pc:sldChg chg="del">
        <pc:chgData name="Nerys Musgrove" userId="2d6d5c85-090b-4bc1-b158-98aecad99803" providerId="ADAL" clId="{2DC7DBB7-AAFE-4040-8ACE-9D33BDFCE64E}" dt="2026-10-16T08:35:22.261" v="2493" actId="47"/>
        <pc:sldMkLst>
          <pc:docMk/>
          <pc:sldMk cId="2371283264" sldId="346"/>
        </pc:sldMkLst>
      </pc:sldChg>
      <pc:sldChg chg="addSp delSp modSp mod setBg">
        <pc:chgData name="Nerys Musgrove" userId="2d6d5c85-090b-4bc1-b158-98aecad99803" providerId="ADAL" clId="{2DC7DBB7-AAFE-4040-8ACE-9D33BDFCE64E}" dt="2026-10-15T08:57:51.382" v="184" actId="26606"/>
        <pc:sldMkLst>
          <pc:docMk/>
          <pc:sldMk cId="4142811218" sldId="350"/>
        </pc:sldMkLst>
        <pc:spChg chg="mod">
          <ac:chgData name="Nerys Musgrove" userId="2d6d5c85-090b-4bc1-b158-98aecad99803" providerId="ADAL" clId="{2DC7DBB7-AAFE-4040-8ACE-9D33BDFCE64E}" dt="2026-10-15T08:57:51.382" v="184" actId="26606"/>
          <ac:spMkLst>
            <pc:docMk/>
            <pc:sldMk cId="4142811218" sldId="350"/>
            <ac:spMk id="2" creationId="{AD67F0AE-734D-DD45-330C-7A0BCC720900}"/>
          </ac:spMkLst>
        </pc:spChg>
        <pc:spChg chg="del mod">
          <ac:chgData name="Nerys Musgrove" userId="2d6d5c85-090b-4bc1-b158-98aecad99803" providerId="ADAL" clId="{2DC7DBB7-AAFE-4040-8ACE-9D33BDFCE64E}" dt="2026-10-15T08:57:51.382" v="184" actId="26606"/>
          <ac:spMkLst>
            <pc:docMk/>
            <pc:sldMk cId="4142811218" sldId="350"/>
            <ac:spMk id="3" creationId="{ECD1C5B3-CC03-CE9B-1FB4-1AD0E962D8FE}"/>
          </ac:spMkLst>
        </pc:spChg>
        <pc:spChg chg="add">
          <ac:chgData name="Nerys Musgrove" userId="2d6d5c85-090b-4bc1-b158-98aecad99803" providerId="ADAL" clId="{2DC7DBB7-AAFE-4040-8ACE-9D33BDFCE64E}" dt="2026-10-15T08:57:51.382" v="184" actId="26606"/>
          <ac:spMkLst>
            <pc:docMk/>
            <pc:sldMk cId="4142811218" sldId="350"/>
            <ac:spMk id="9" creationId="{BACC6370-2D7E-4714-9D71-7542949D7D5D}"/>
          </ac:spMkLst>
        </pc:spChg>
        <pc:spChg chg="add">
          <ac:chgData name="Nerys Musgrove" userId="2d6d5c85-090b-4bc1-b158-98aecad99803" providerId="ADAL" clId="{2DC7DBB7-AAFE-4040-8ACE-9D33BDFCE64E}" dt="2026-10-15T08:57:51.382" v="184" actId="26606"/>
          <ac:spMkLst>
            <pc:docMk/>
            <pc:sldMk cId="4142811218" sldId="350"/>
            <ac:spMk id="11" creationId="{F68B3F68-107C-434F-AA38-110D5EA91B85}"/>
          </ac:spMkLst>
        </pc:spChg>
        <pc:spChg chg="add">
          <ac:chgData name="Nerys Musgrove" userId="2d6d5c85-090b-4bc1-b158-98aecad99803" providerId="ADAL" clId="{2DC7DBB7-AAFE-4040-8ACE-9D33BDFCE64E}" dt="2026-10-15T08:57:51.382" v="184" actId="26606"/>
          <ac:spMkLst>
            <pc:docMk/>
            <pc:sldMk cId="4142811218" sldId="350"/>
            <ac:spMk id="13" creationId="{AAD0DBB9-1A4B-4391-81D4-CB19F9AB918A}"/>
          </ac:spMkLst>
        </pc:spChg>
        <pc:spChg chg="add">
          <ac:chgData name="Nerys Musgrove" userId="2d6d5c85-090b-4bc1-b158-98aecad99803" providerId="ADAL" clId="{2DC7DBB7-AAFE-4040-8ACE-9D33BDFCE64E}" dt="2026-10-15T08:57:51.382" v="184" actId="26606"/>
          <ac:spMkLst>
            <pc:docMk/>
            <pc:sldMk cId="4142811218" sldId="350"/>
            <ac:spMk id="15" creationId="{063BBA22-50EA-4C4D-BE05-F1CE4E63AA56}"/>
          </ac:spMkLst>
        </pc:spChg>
        <pc:graphicFrameChg chg="add">
          <ac:chgData name="Nerys Musgrove" userId="2d6d5c85-090b-4bc1-b158-98aecad99803" providerId="ADAL" clId="{2DC7DBB7-AAFE-4040-8ACE-9D33BDFCE64E}" dt="2026-10-15T08:57:51.382" v="184" actId="26606"/>
          <ac:graphicFrameMkLst>
            <pc:docMk/>
            <pc:sldMk cId="4142811218" sldId="350"/>
            <ac:graphicFrameMk id="5" creationId="{2FA63500-F738-A7D6-066E-B9B0D215FBBE}"/>
          </ac:graphicFrameMkLst>
        </pc:graphicFrameChg>
      </pc:sldChg>
      <pc:sldChg chg="del">
        <pc:chgData name="Nerys Musgrove" userId="2d6d5c85-090b-4bc1-b158-98aecad99803" providerId="ADAL" clId="{2DC7DBB7-AAFE-4040-8ACE-9D33BDFCE64E}" dt="2026-10-16T08:35:22.786" v="2494" actId="47"/>
        <pc:sldMkLst>
          <pc:docMk/>
          <pc:sldMk cId="714279643" sldId="354"/>
        </pc:sldMkLst>
      </pc:sldChg>
      <pc:sldChg chg="del">
        <pc:chgData name="Nerys Musgrove" userId="2d6d5c85-090b-4bc1-b158-98aecad99803" providerId="ADAL" clId="{2DC7DBB7-AAFE-4040-8ACE-9D33BDFCE64E}" dt="2026-10-16T08:35:09.546" v="2472" actId="47"/>
        <pc:sldMkLst>
          <pc:docMk/>
          <pc:sldMk cId="3956787828" sldId="362"/>
        </pc:sldMkLst>
      </pc:sldChg>
      <pc:sldChg chg="del">
        <pc:chgData name="Nerys Musgrove" userId="2d6d5c85-090b-4bc1-b158-98aecad99803" providerId="ADAL" clId="{2DC7DBB7-AAFE-4040-8ACE-9D33BDFCE64E}" dt="2026-10-16T08:35:31.747" v="2510" actId="47"/>
        <pc:sldMkLst>
          <pc:docMk/>
          <pc:sldMk cId="257476668" sldId="363"/>
        </pc:sldMkLst>
      </pc:sldChg>
      <pc:sldChg chg="del">
        <pc:chgData name="Nerys Musgrove" userId="2d6d5c85-090b-4bc1-b158-98aecad99803" providerId="ADAL" clId="{2DC7DBB7-AAFE-4040-8ACE-9D33BDFCE64E}" dt="2026-10-16T08:34:59.650" v="2457" actId="47"/>
        <pc:sldMkLst>
          <pc:docMk/>
          <pc:sldMk cId="606698243" sldId="365"/>
        </pc:sldMkLst>
      </pc:sldChg>
      <pc:sldChg chg="del">
        <pc:chgData name="Nerys Musgrove" userId="2d6d5c85-090b-4bc1-b158-98aecad99803" providerId="ADAL" clId="{2DC7DBB7-AAFE-4040-8ACE-9D33BDFCE64E}" dt="2026-10-16T08:34:57.855" v="2455" actId="47"/>
        <pc:sldMkLst>
          <pc:docMk/>
          <pc:sldMk cId="1789874481" sldId="367"/>
        </pc:sldMkLst>
      </pc:sldChg>
      <pc:sldChg chg="del">
        <pc:chgData name="Nerys Musgrove" userId="2d6d5c85-090b-4bc1-b158-98aecad99803" providerId="ADAL" clId="{2DC7DBB7-AAFE-4040-8ACE-9D33BDFCE64E}" dt="2026-10-16T08:35:07.860" v="2469" actId="47"/>
        <pc:sldMkLst>
          <pc:docMk/>
          <pc:sldMk cId="2082605155" sldId="370"/>
        </pc:sldMkLst>
      </pc:sldChg>
      <pc:sldChg chg="del">
        <pc:chgData name="Nerys Musgrove" userId="2d6d5c85-090b-4bc1-b158-98aecad99803" providerId="ADAL" clId="{2DC7DBB7-AAFE-4040-8ACE-9D33BDFCE64E}" dt="2026-10-16T08:35:07.109" v="2468" actId="47"/>
        <pc:sldMkLst>
          <pc:docMk/>
          <pc:sldMk cId="2256318999" sldId="371"/>
        </pc:sldMkLst>
      </pc:sldChg>
      <pc:sldChg chg="del">
        <pc:chgData name="Nerys Musgrove" userId="2d6d5c85-090b-4bc1-b158-98aecad99803" providerId="ADAL" clId="{2DC7DBB7-AAFE-4040-8ACE-9D33BDFCE64E}" dt="2026-10-16T08:35:06.774" v="2467" actId="47"/>
        <pc:sldMkLst>
          <pc:docMk/>
          <pc:sldMk cId="471471295" sldId="372"/>
        </pc:sldMkLst>
      </pc:sldChg>
      <pc:sldChg chg="del">
        <pc:chgData name="Nerys Musgrove" userId="2d6d5c85-090b-4bc1-b158-98aecad99803" providerId="ADAL" clId="{2DC7DBB7-AAFE-4040-8ACE-9D33BDFCE64E}" dt="2026-10-16T08:35:13.365" v="2479" actId="47"/>
        <pc:sldMkLst>
          <pc:docMk/>
          <pc:sldMk cId="2558513373" sldId="374"/>
        </pc:sldMkLst>
      </pc:sldChg>
      <pc:sldChg chg="del">
        <pc:chgData name="Nerys Musgrove" userId="2d6d5c85-090b-4bc1-b158-98aecad99803" providerId="ADAL" clId="{2DC7DBB7-AAFE-4040-8ACE-9D33BDFCE64E}" dt="2026-10-16T08:35:20.029" v="2489" actId="47"/>
        <pc:sldMkLst>
          <pc:docMk/>
          <pc:sldMk cId="2201953619" sldId="375"/>
        </pc:sldMkLst>
      </pc:sldChg>
      <pc:sldChg chg="del">
        <pc:chgData name="Nerys Musgrove" userId="2d6d5c85-090b-4bc1-b158-98aecad99803" providerId="ADAL" clId="{2DC7DBB7-AAFE-4040-8ACE-9D33BDFCE64E}" dt="2026-10-16T08:35:28.536" v="2506" actId="47"/>
        <pc:sldMkLst>
          <pc:docMk/>
          <pc:sldMk cId="2508974336" sldId="377"/>
        </pc:sldMkLst>
      </pc:sldChg>
      <pc:sldChg chg="del">
        <pc:chgData name="Nerys Musgrove" userId="2d6d5c85-090b-4bc1-b158-98aecad99803" providerId="ADAL" clId="{2DC7DBB7-AAFE-4040-8ACE-9D33BDFCE64E}" dt="2026-10-16T08:35:28.102" v="2505" actId="47"/>
        <pc:sldMkLst>
          <pc:docMk/>
          <pc:sldMk cId="3059385688" sldId="378"/>
        </pc:sldMkLst>
      </pc:sldChg>
      <pc:sldChg chg="del">
        <pc:chgData name="Nerys Musgrove" userId="2d6d5c85-090b-4bc1-b158-98aecad99803" providerId="ADAL" clId="{2DC7DBB7-AAFE-4040-8ACE-9D33BDFCE64E}" dt="2026-10-16T08:35:27.366" v="2504" actId="47"/>
        <pc:sldMkLst>
          <pc:docMk/>
          <pc:sldMk cId="1419342717" sldId="379"/>
        </pc:sldMkLst>
      </pc:sldChg>
      <pc:sldChg chg="del">
        <pc:chgData name="Nerys Musgrove" userId="2d6d5c85-090b-4bc1-b158-98aecad99803" providerId="ADAL" clId="{2DC7DBB7-AAFE-4040-8ACE-9D33BDFCE64E}" dt="2026-10-16T08:35:26.447" v="2502" actId="47"/>
        <pc:sldMkLst>
          <pc:docMk/>
          <pc:sldMk cId="1639066525" sldId="380"/>
        </pc:sldMkLst>
      </pc:sldChg>
      <pc:sldChg chg="del">
        <pc:chgData name="Nerys Musgrove" userId="2d6d5c85-090b-4bc1-b158-98aecad99803" providerId="ADAL" clId="{2DC7DBB7-AAFE-4040-8ACE-9D33BDFCE64E}" dt="2026-10-16T08:35:23.904" v="2497" actId="47"/>
        <pc:sldMkLst>
          <pc:docMk/>
          <pc:sldMk cId="964366035" sldId="381"/>
        </pc:sldMkLst>
      </pc:sldChg>
      <pc:sldChg chg="del">
        <pc:chgData name="Nerys Musgrove" userId="2d6d5c85-090b-4bc1-b158-98aecad99803" providerId="ADAL" clId="{2DC7DBB7-AAFE-4040-8ACE-9D33BDFCE64E}" dt="2026-10-16T08:35:25.722" v="2500" actId="47"/>
        <pc:sldMkLst>
          <pc:docMk/>
          <pc:sldMk cId="2585749471" sldId="382"/>
        </pc:sldMkLst>
      </pc:sldChg>
      <pc:sldChg chg="del">
        <pc:chgData name="Nerys Musgrove" userId="2d6d5c85-090b-4bc1-b158-98aecad99803" providerId="ADAL" clId="{2DC7DBB7-AAFE-4040-8ACE-9D33BDFCE64E}" dt="2026-10-16T08:35:24.891" v="2499" actId="47"/>
        <pc:sldMkLst>
          <pc:docMk/>
          <pc:sldMk cId="2199586022" sldId="383"/>
        </pc:sldMkLst>
      </pc:sldChg>
      <pc:sldChg chg="del">
        <pc:chgData name="Nerys Musgrove" userId="2d6d5c85-090b-4bc1-b158-98aecad99803" providerId="ADAL" clId="{2DC7DBB7-AAFE-4040-8ACE-9D33BDFCE64E}" dt="2026-10-16T08:34:58.548" v="2456" actId="47"/>
        <pc:sldMkLst>
          <pc:docMk/>
          <pc:sldMk cId="2782860922" sldId="384"/>
        </pc:sldMkLst>
      </pc:sldChg>
      <pc:sldChg chg="del">
        <pc:chgData name="Nerys Musgrove" userId="2d6d5c85-090b-4bc1-b158-98aecad99803" providerId="ADAL" clId="{2DC7DBB7-AAFE-4040-8ACE-9D33BDFCE64E}" dt="2026-10-16T08:35:23.122" v="2495" actId="47"/>
        <pc:sldMkLst>
          <pc:docMk/>
          <pc:sldMk cId="1182716254" sldId="385"/>
        </pc:sldMkLst>
      </pc:sldChg>
      <pc:sldChg chg="del">
        <pc:chgData name="Nerys Musgrove" userId="2d6d5c85-090b-4bc1-b158-98aecad99803" providerId="ADAL" clId="{2DC7DBB7-AAFE-4040-8ACE-9D33BDFCE64E}" dt="2026-10-16T08:35:23.537" v="2496" actId="47"/>
        <pc:sldMkLst>
          <pc:docMk/>
          <pc:sldMk cId="1109971496" sldId="386"/>
        </pc:sldMkLst>
      </pc:sldChg>
      <pc:sldChg chg="del">
        <pc:chgData name="Nerys Musgrove" userId="2d6d5c85-090b-4bc1-b158-98aecad99803" providerId="ADAL" clId="{2DC7DBB7-AAFE-4040-8ACE-9D33BDFCE64E}" dt="2026-10-16T08:35:27.082" v="2503" actId="47"/>
        <pc:sldMkLst>
          <pc:docMk/>
          <pc:sldMk cId="3542289470" sldId="387"/>
        </pc:sldMkLst>
      </pc:sldChg>
      <pc:sldChg chg="del">
        <pc:chgData name="Nerys Musgrove" userId="2d6d5c85-090b-4bc1-b158-98aecad99803" providerId="ADAL" clId="{2DC7DBB7-AAFE-4040-8ACE-9D33BDFCE64E}" dt="2026-10-16T08:35:24.556" v="2498" actId="47"/>
        <pc:sldMkLst>
          <pc:docMk/>
          <pc:sldMk cId="1364860221" sldId="389"/>
        </pc:sldMkLst>
      </pc:sldChg>
      <pc:sldChg chg="del">
        <pc:chgData name="Nerys Musgrove" userId="2d6d5c85-090b-4bc1-b158-98aecad99803" providerId="ADAL" clId="{2DC7DBB7-AAFE-4040-8ACE-9D33BDFCE64E}" dt="2026-10-16T08:34:54.732" v="2452" actId="47"/>
        <pc:sldMkLst>
          <pc:docMk/>
          <pc:sldMk cId="2649609811" sldId="390"/>
        </pc:sldMkLst>
      </pc:sldChg>
      <pc:sldChg chg="modSp mod">
        <pc:chgData name="Nerys Musgrove" userId="2d6d5c85-090b-4bc1-b158-98aecad99803" providerId="ADAL" clId="{2DC7DBB7-AAFE-4040-8ACE-9D33BDFCE64E}" dt="2026-10-15T08:51:10.110" v="119" actId="27636"/>
        <pc:sldMkLst>
          <pc:docMk/>
          <pc:sldMk cId="2291882022" sldId="391"/>
        </pc:sldMkLst>
        <pc:spChg chg="mod">
          <ac:chgData name="Nerys Musgrove" userId="2d6d5c85-090b-4bc1-b158-98aecad99803" providerId="ADAL" clId="{2DC7DBB7-AAFE-4040-8ACE-9D33BDFCE64E}" dt="2026-10-15T08:51:10.110" v="119" actId="27636"/>
          <ac:spMkLst>
            <pc:docMk/>
            <pc:sldMk cId="2291882022" sldId="391"/>
            <ac:spMk id="3" creationId="{E799CB08-67A4-EA76-AC36-CE9BAB7B8324}"/>
          </ac:spMkLst>
        </pc:spChg>
      </pc:sldChg>
      <pc:sldChg chg="del">
        <pc:chgData name="Nerys Musgrove" userId="2d6d5c85-090b-4bc1-b158-98aecad99803" providerId="ADAL" clId="{2DC7DBB7-AAFE-4040-8ACE-9D33BDFCE64E}" dt="2026-10-16T08:35:05.463" v="2464" actId="47"/>
        <pc:sldMkLst>
          <pc:docMk/>
          <pc:sldMk cId="1224172874" sldId="402"/>
        </pc:sldMkLst>
      </pc:sldChg>
      <pc:sldChg chg="del">
        <pc:chgData name="Nerys Musgrove" userId="2d6d5c85-090b-4bc1-b158-98aecad99803" providerId="ADAL" clId="{2DC7DBB7-AAFE-4040-8ACE-9D33BDFCE64E}" dt="2026-10-16T08:35:06.014" v="2465" actId="47"/>
        <pc:sldMkLst>
          <pc:docMk/>
          <pc:sldMk cId="2452970479" sldId="403"/>
        </pc:sldMkLst>
      </pc:sldChg>
      <pc:sldChg chg="del">
        <pc:chgData name="Nerys Musgrove" userId="2d6d5c85-090b-4bc1-b158-98aecad99803" providerId="ADAL" clId="{2DC7DBB7-AAFE-4040-8ACE-9D33BDFCE64E}" dt="2026-10-16T08:35:26.022" v="2501" actId="47"/>
        <pc:sldMkLst>
          <pc:docMk/>
          <pc:sldMk cId="1554831208" sldId="406"/>
        </pc:sldMkLst>
      </pc:sldChg>
      <pc:sldChg chg="del">
        <pc:chgData name="Nerys Musgrove" userId="2d6d5c85-090b-4bc1-b158-98aecad99803" providerId="ADAL" clId="{2DC7DBB7-AAFE-4040-8ACE-9D33BDFCE64E}" dt="2026-10-16T08:35:28.884" v="2507" actId="47"/>
        <pc:sldMkLst>
          <pc:docMk/>
          <pc:sldMk cId="2700372438" sldId="407"/>
        </pc:sldMkLst>
      </pc:sldChg>
      <pc:sldChg chg="del">
        <pc:chgData name="Nerys Musgrove" userId="2d6d5c85-090b-4bc1-b158-98aecad99803" providerId="ADAL" clId="{2DC7DBB7-AAFE-4040-8ACE-9D33BDFCE64E}" dt="2026-10-16T08:34:51.477" v="2449" actId="47"/>
        <pc:sldMkLst>
          <pc:docMk/>
          <pc:sldMk cId="5407471" sldId="408"/>
        </pc:sldMkLst>
      </pc:sldChg>
      <pc:sldChg chg="del">
        <pc:chgData name="Nerys Musgrove" userId="2d6d5c85-090b-4bc1-b158-98aecad99803" providerId="ADAL" clId="{2DC7DBB7-AAFE-4040-8ACE-9D33BDFCE64E}" dt="2026-10-16T08:35:02.911" v="2459" actId="47"/>
        <pc:sldMkLst>
          <pc:docMk/>
          <pc:sldMk cId="1632042417" sldId="409"/>
        </pc:sldMkLst>
      </pc:sldChg>
      <pc:sldChg chg="del">
        <pc:chgData name="Nerys Musgrove" userId="2d6d5c85-090b-4bc1-b158-98aecad99803" providerId="ADAL" clId="{2DC7DBB7-AAFE-4040-8ACE-9D33BDFCE64E}" dt="2026-10-16T08:35:03.421" v="2460" actId="47"/>
        <pc:sldMkLst>
          <pc:docMk/>
          <pc:sldMk cId="3345700894" sldId="410"/>
        </pc:sldMkLst>
      </pc:sldChg>
      <pc:sldChg chg="del">
        <pc:chgData name="Nerys Musgrove" userId="2d6d5c85-090b-4bc1-b158-98aecad99803" providerId="ADAL" clId="{2DC7DBB7-AAFE-4040-8ACE-9D33BDFCE64E}" dt="2026-10-16T08:35:04.059" v="2461" actId="47"/>
        <pc:sldMkLst>
          <pc:docMk/>
          <pc:sldMk cId="69536160" sldId="413"/>
        </pc:sldMkLst>
      </pc:sldChg>
      <pc:sldChg chg="del">
        <pc:chgData name="Nerys Musgrove" userId="2d6d5c85-090b-4bc1-b158-98aecad99803" providerId="ADAL" clId="{2DC7DBB7-AAFE-4040-8ACE-9D33BDFCE64E}" dt="2026-10-16T08:35:04.464" v="2462" actId="47"/>
        <pc:sldMkLst>
          <pc:docMk/>
          <pc:sldMk cId="1585460249" sldId="414"/>
        </pc:sldMkLst>
      </pc:sldChg>
      <pc:sldChg chg="del">
        <pc:chgData name="Nerys Musgrove" userId="2d6d5c85-090b-4bc1-b158-98aecad99803" providerId="ADAL" clId="{2DC7DBB7-AAFE-4040-8ACE-9D33BDFCE64E}" dt="2026-10-16T08:35:05.061" v="2463" actId="47"/>
        <pc:sldMkLst>
          <pc:docMk/>
          <pc:sldMk cId="87972210" sldId="415"/>
        </pc:sldMkLst>
      </pc:sldChg>
      <pc:sldChg chg="del">
        <pc:chgData name="Nerys Musgrove" userId="2d6d5c85-090b-4bc1-b158-98aecad99803" providerId="ADAL" clId="{2DC7DBB7-AAFE-4040-8ACE-9D33BDFCE64E}" dt="2026-10-16T08:35:08.575" v="2471" actId="47"/>
        <pc:sldMkLst>
          <pc:docMk/>
          <pc:sldMk cId="1083436098" sldId="416"/>
        </pc:sldMkLst>
      </pc:sldChg>
      <pc:sldChg chg="del">
        <pc:chgData name="Nerys Musgrove" userId="2d6d5c85-090b-4bc1-b158-98aecad99803" providerId="ADAL" clId="{2DC7DBB7-AAFE-4040-8ACE-9D33BDFCE64E}" dt="2026-10-16T08:35:06.375" v="2466" actId="47"/>
        <pc:sldMkLst>
          <pc:docMk/>
          <pc:sldMk cId="2540819794" sldId="417"/>
        </pc:sldMkLst>
      </pc:sldChg>
      <pc:sldChg chg="addSp delSp modSp new mod setBg">
        <pc:chgData name="Nerys Musgrove" userId="2d6d5c85-090b-4bc1-b158-98aecad99803" providerId="ADAL" clId="{2DC7DBB7-AAFE-4040-8ACE-9D33BDFCE64E}" dt="2026-10-15T09:02:02.855" v="244" actId="20577"/>
        <pc:sldMkLst>
          <pc:docMk/>
          <pc:sldMk cId="23419342" sldId="418"/>
        </pc:sldMkLst>
        <pc:spChg chg="mod">
          <ac:chgData name="Nerys Musgrove" userId="2d6d5c85-090b-4bc1-b158-98aecad99803" providerId="ADAL" clId="{2DC7DBB7-AAFE-4040-8ACE-9D33BDFCE64E}" dt="2026-10-15T09:00:38.790" v="238" actId="26606"/>
          <ac:spMkLst>
            <pc:docMk/>
            <pc:sldMk cId="23419342" sldId="418"/>
            <ac:spMk id="2" creationId="{6E7475C8-14C6-4E4E-F367-81C047E1B356}"/>
          </ac:spMkLst>
        </pc:spChg>
        <pc:spChg chg="del mod">
          <ac:chgData name="Nerys Musgrove" userId="2d6d5c85-090b-4bc1-b158-98aecad99803" providerId="ADAL" clId="{2DC7DBB7-AAFE-4040-8ACE-9D33BDFCE64E}" dt="2026-10-15T09:00:38.790" v="238" actId="26606"/>
          <ac:spMkLst>
            <pc:docMk/>
            <pc:sldMk cId="23419342" sldId="418"/>
            <ac:spMk id="3" creationId="{BA6846D5-A83E-0EEF-53AF-0EF3767E16B0}"/>
          </ac:spMkLst>
        </pc:spChg>
        <pc:spChg chg="add">
          <ac:chgData name="Nerys Musgrove" userId="2d6d5c85-090b-4bc1-b158-98aecad99803" providerId="ADAL" clId="{2DC7DBB7-AAFE-4040-8ACE-9D33BDFCE64E}" dt="2026-10-15T09:00:38.790" v="238" actId="26606"/>
          <ac:spMkLst>
            <pc:docMk/>
            <pc:sldMk cId="23419342" sldId="418"/>
            <ac:spMk id="9" creationId="{BACC6370-2D7E-4714-9D71-7542949D7D5D}"/>
          </ac:spMkLst>
        </pc:spChg>
        <pc:spChg chg="add">
          <ac:chgData name="Nerys Musgrove" userId="2d6d5c85-090b-4bc1-b158-98aecad99803" providerId="ADAL" clId="{2DC7DBB7-AAFE-4040-8ACE-9D33BDFCE64E}" dt="2026-10-15T09:00:38.790" v="238" actId="26606"/>
          <ac:spMkLst>
            <pc:docMk/>
            <pc:sldMk cId="23419342" sldId="418"/>
            <ac:spMk id="11" creationId="{F68B3F68-107C-434F-AA38-110D5EA91B85}"/>
          </ac:spMkLst>
        </pc:spChg>
        <pc:spChg chg="add">
          <ac:chgData name="Nerys Musgrove" userId="2d6d5c85-090b-4bc1-b158-98aecad99803" providerId="ADAL" clId="{2DC7DBB7-AAFE-4040-8ACE-9D33BDFCE64E}" dt="2026-10-15T09:00:38.790" v="238" actId="26606"/>
          <ac:spMkLst>
            <pc:docMk/>
            <pc:sldMk cId="23419342" sldId="418"/>
            <ac:spMk id="13" creationId="{AAD0DBB9-1A4B-4391-81D4-CB19F9AB918A}"/>
          </ac:spMkLst>
        </pc:spChg>
        <pc:spChg chg="add">
          <ac:chgData name="Nerys Musgrove" userId="2d6d5c85-090b-4bc1-b158-98aecad99803" providerId="ADAL" clId="{2DC7DBB7-AAFE-4040-8ACE-9D33BDFCE64E}" dt="2026-10-15T09:00:38.790" v="238" actId="26606"/>
          <ac:spMkLst>
            <pc:docMk/>
            <pc:sldMk cId="23419342" sldId="418"/>
            <ac:spMk id="15" creationId="{063BBA22-50EA-4C4D-BE05-F1CE4E63AA56}"/>
          </ac:spMkLst>
        </pc:spChg>
        <pc:graphicFrameChg chg="add modGraphic">
          <ac:chgData name="Nerys Musgrove" userId="2d6d5c85-090b-4bc1-b158-98aecad99803" providerId="ADAL" clId="{2DC7DBB7-AAFE-4040-8ACE-9D33BDFCE64E}" dt="2026-10-15T09:02:02.855" v="244" actId="20577"/>
          <ac:graphicFrameMkLst>
            <pc:docMk/>
            <pc:sldMk cId="23419342" sldId="418"/>
            <ac:graphicFrameMk id="5" creationId="{3C866DFB-2CA4-EADC-ECBA-9689F459817A}"/>
          </ac:graphicFrameMkLst>
        </pc:graphicFrameChg>
      </pc:sldChg>
      <pc:sldChg chg="addSp delSp modSp new mod setBg">
        <pc:chgData name="Nerys Musgrove" userId="2d6d5c85-090b-4bc1-b158-98aecad99803" providerId="ADAL" clId="{2DC7DBB7-AAFE-4040-8ACE-9D33BDFCE64E}" dt="2026-10-16T08:56:58.570" v="2535" actId="20577"/>
        <pc:sldMkLst>
          <pc:docMk/>
          <pc:sldMk cId="623746121" sldId="419"/>
        </pc:sldMkLst>
        <pc:spChg chg="mod">
          <ac:chgData name="Nerys Musgrove" userId="2d6d5c85-090b-4bc1-b158-98aecad99803" providerId="ADAL" clId="{2DC7DBB7-AAFE-4040-8ACE-9D33BDFCE64E}" dt="2026-10-16T08:56:58.570" v="2535" actId="20577"/>
          <ac:spMkLst>
            <pc:docMk/>
            <pc:sldMk cId="623746121" sldId="419"/>
            <ac:spMk id="2" creationId="{D7F07DE7-F31C-01CA-D086-BAC8B5B25ADF}"/>
          </ac:spMkLst>
        </pc:spChg>
        <pc:spChg chg="del mod">
          <ac:chgData name="Nerys Musgrove" userId="2d6d5c85-090b-4bc1-b158-98aecad99803" providerId="ADAL" clId="{2DC7DBB7-AAFE-4040-8ACE-9D33BDFCE64E}" dt="2026-10-15T10:22:06.856" v="252" actId="26606"/>
          <ac:spMkLst>
            <pc:docMk/>
            <pc:sldMk cId="623746121" sldId="419"/>
            <ac:spMk id="3" creationId="{EF6340E2-3975-80CC-E4F7-28A884E2473A}"/>
          </ac:spMkLst>
        </pc:spChg>
        <pc:spChg chg="add">
          <ac:chgData name="Nerys Musgrove" userId="2d6d5c85-090b-4bc1-b158-98aecad99803" providerId="ADAL" clId="{2DC7DBB7-AAFE-4040-8ACE-9D33BDFCE64E}" dt="2026-10-15T10:22:06.856" v="252" actId="26606"/>
          <ac:spMkLst>
            <pc:docMk/>
            <pc:sldMk cId="623746121" sldId="419"/>
            <ac:spMk id="9" creationId="{56E9B3E6-E277-4D68-BA48-9CB43FFBD6E2}"/>
          </ac:spMkLst>
        </pc:spChg>
        <pc:spChg chg="add">
          <ac:chgData name="Nerys Musgrove" userId="2d6d5c85-090b-4bc1-b158-98aecad99803" providerId="ADAL" clId="{2DC7DBB7-AAFE-4040-8ACE-9D33BDFCE64E}" dt="2026-10-15T10:22:06.856" v="252" actId="26606"/>
          <ac:spMkLst>
            <pc:docMk/>
            <pc:sldMk cId="623746121" sldId="419"/>
            <ac:spMk id="16" creationId="{D5B0017B-2ECA-49AF-B397-DC140825DF8D}"/>
          </ac:spMkLst>
        </pc:spChg>
        <pc:grpChg chg="add">
          <ac:chgData name="Nerys Musgrove" userId="2d6d5c85-090b-4bc1-b158-98aecad99803" providerId="ADAL" clId="{2DC7DBB7-AAFE-4040-8ACE-9D33BDFCE64E}" dt="2026-10-15T10:22:06.856" v="252" actId="26606"/>
          <ac:grpSpMkLst>
            <pc:docMk/>
            <pc:sldMk cId="623746121" sldId="419"/>
            <ac:grpSpMk id="11" creationId="{AE1C45F0-260A-458C-96ED-C1F6D2151219}"/>
          </ac:grpSpMkLst>
        </pc:grpChg>
        <pc:graphicFrameChg chg="add">
          <ac:chgData name="Nerys Musgrove" userId="2d6d5c85-090b-4bc1-b158-98aecad99803" providerId="ADAL" clId="{2DC7DBB7-AAFE-4040-8ACE-9D33BDFCE64E}" dt="2026-10-15T10:22:06.856" v="252" actId="26606"/>
          <ac:graphicFrameMkLst>
            <pc:docMk/>
            <pc:sldMk cId="623746121" sldId="419"/>
            <ac:graphicFrameMk id="5" creationId="{F7C9D694-9992-EA13-F48D-1A7F52639DE1}"/>
          </ac:graphicFrameMkLst>
        </pc:graphicFrameChg>
        <pc:cxnChg chg="add">
          <ac:chgData name="Nerys Musgrove" userId="2d6d5c85-090b-4bc1-b158-98aecad99803" providerId="ADAL" clId="{2DC7DBB7-AAFE-4040-8ACE-9D33BDFCE64E}" dt="2026-10-15T10:22:06.856" v="252" actId="26606"/>
          <ac:cxnSpMkLst>
            <pc:docMk/>
            <pc:sldMk cId="623746121" sldId="419"/>
            <ac:cxnSpMk id="18" creationId="{6CF1BAF6-AD41-4082-B212-8A1F9A2E8779}"/>
          </ac:cxnSpMkLst>
        </pc:cxnChg>
      </pc:sldChg>
      <pc:sldChg chg="addSp delSp modSp new mod setBg">
        <pc:chgData name="Nerys Musgrove" userId="2d6d5c85-090b-4bc1-b158-98aecad99803" providerId="ADAL" clId="{2DC7DBB7-AAFE-4040-8ACE-9D33BDFCE64E}" dt="2026-10-16T09:33:08.403" v="2542" actId="20577"/>
        <pc:sldMkLst>
          <pc:docMk/>
          <pc:sldMk cId="3113399012" sldId="420"/>
        </pc:sldMkLst>
        <pc:spChg chg="mod">
          <ac:chgData name="Nerys Musgrove" userId="2d6d5c85-090b-4bc1-b158-98aecad99803" providerId="ADAL" clId="{2DC7DBB7-AAFE-4040-8ACE-9D33BDFCE64E}" dt="2026-10-16T09:33:08.403" v="2542" actId="20577"/>
          <ac:spMkLst>
            <pc:docMk/>
            <pc:sldMk cId="3113399012" sldId="420"/>
            <ac:spMk id="2" creationId="{7B2FE64E-6833-BEF9-99E3-9EE1EBA665A7}"/>
          </ac:spMkLst>
        </pc:spChg>
        <pc:spChg chg="del mod">
          <ac:chgData name="Nerys Musgrove" userId="2d6d5c85-090b-4bc1-b158-98aecad99803" providerId="ADAL" clId="{2DC7DBB7-AAFE-4040-8ACE-9D33BDFCE64E}" dt="2026-10-15T10:23:31.766" v="258" actId="26606"/>
          <ac:spMkLst>
            <pc:docMk/>
            <pc:sldMk cId="3113399012" sldId="420"/>
            <ac:spMk id="3" creationId="{B3F41E51-1167-4459-E677-CE8F11BB1003}"/>
          </ac:spMkLst>
        </pc:spChg>
        <pc:spChg chg="add">
          <ac:chgData name="Nerys Musgrove" userId="2d6d5c85-090b-4bc1-b158-98aecad99803" providerId="ADAL" clId="{2DC7DBB7-AAFE-4040-8ACE-9D33BDFCE64E}" dt="2026-10-15T10:23:31.766" v="258" actId="26606"/>
          <ac:spMkLst>
            <pc:docMk/>
            <pc:sldMk cId="3113399012" sldId="420"/>
            <ac:spMk id="9" creationId="{BACC6370-2D7E-4714-9D71-7542949D7D5D}"/>
          </ac:spMkLst>
        </pc:spChg>
        <pc:spChg chg="add">
          <ac:chgData name="Nerys Musgrove" userId="2d6d5c85-090b-4bc1-b158-98aecad99803" providerId="ADAL" clId="{2DC7DBB7-AAFE-4040-8ACE-9D33BDFCE64E}" dt="2026-10-15T10:23:31.766" v="258" actId="26606"/>
          <ac:spMkLst>
            <pc:docMk/>
            <pc:sldMk cId="3113399012" sldId="420"/>
            <ac:spMk id="11" creationId="{F68B3F68-107C-434F-AA38-110D5EA91B85}"/>
          </ac:spMkLst>
        </pc:spChg>
        <pc:spChg chg="add">
          <ac:chgData name="Nerys Musgrove" userId="2d6d5c85-090b-4bc1-b158-98aecad99803" providerId="ADAL" clId="{2DC7DBB7-AAFE-4040-8ACE-9D33BDFCE64E}" dt="2026-10-15T10:23:31.766" v="258" actId="26606"/>
          <ac:spMkLst>
            <pc:docMk/>
            <pc:sldMk cId="3113399012" sldId="420"/>
            <ac:spMk id="13" creationId="{AAD0DBB9-1A4B-4391-81D4-CB19F9AB918A}"/>
          </ac:spMkLst>
        </pc:spChg>
        <pc:spChg chg="add">
          <ac:chgData name="Nerys Musgrove" userId="2d6d5c85-090b-4bc1-b158-98aecad99803" providerId="ADAL" clId="{2DC7DBB7-AAFE-4040-8ACE-9D33BDFCE64E}" dt="2026-10-15T10:23:31.766" v="258" actId="26606"/>
          <ac:spMkLst>
            <pc:docMk/>
            <pc:sldMk cId="3113399012" sldId="420"/>
            <ac:spMk id="15" creationId="{063BBA22-50EA-4C4D-BE05-F1CE4E63AA56}"/>
          </ac:spMkLst>
        </pc:spChg>
        <pc:graphicFrameChg chg="add">
          <ac:chgData name="Nerys Musgrove" userId="2d6d5c85-090b-4bc1-b158-98aecad99803" providerId="ADAL" clId="{2DC7DBB7-AAFE-4040-8ACE-9D33BDFCE64E}" dt="2026-10-15T10:23:31.766" v="258" actId="26606"/>
          <ac:graphicFrameMkLst>
            <pc:docMk/>
            <pc:sldMk cId="3113399012" sldId="420"/>
            <ac:graphicFrameMk id="5" creationId="{E1BB387B-3204-2A5C-FF38-1837DB4E4DB6}"/>
          </ac:graphicFrameMkLst>
        </pc:graphicFrameChg>
      </pc:sldChg>
      <pc:sldChg chg="addSp modSp new mod setBg">
        <pc:chgData name="Nerys Musgrove" userId="2d6d5c85-090b-4bc1-b158-98aecad99803" providerId="ADAL" clId="{2DC7DBB7-AAFE-4040-8ACE-9D33BDFCE64E}" dt="2026-10-15T10:41:23.735" v="293" actId="6549"/>
        <pc:sldMkLst>
          <pc:docMk/>
          <pc:sldMk cId="4086224909" sldId="421"/>
        </pc:sldMkLst>
        <pc:spChg chg="mod">
          <ac:chgData name="Nerys Musgrove" userId="2d6d5c85-090b-4bc1-b158-98aecad99803" providerId="ADAL" clId="{2DC7DBB7-AAFE-4040-8ACE-9D33BDFCE64E}" dt="2026-10-15T10:41:04.157" v="286" actId="26606"/>
          <ac:spMkLst>
            <pc:docMk/>
            <pc:sldMk cId="4086224909" sldId="421"/>
            <ac:spMk id="2" creationId="{2A05007B-4FC5-E582-0667-55557A6C3A49}"/>
          </ac:spMkLst>
        </pc:spChg>
        <pc:spChg chg="mod">
          <ac:chgData name="Nerys Musgrove" userId="2d6d5c85-090b-4bc1-b158-98aecad99803" providerId="ADAL" clId="{2DC7DBB7-AAFE-4040-8ACE-9D33BDFCE64E}" dt="2026-10-15T10:41:23.735" v="293" actId="6549"/>
          <ac:spMkLst>
            <pc:docMk/>
            <pc:sldMk cId="4086224909" sldId="421"/>
            <ac:spMk id="3" creationId="{9A11E7CC-7975-8E83-C5B0-4CCEEF0EF247}"/>
          </ac:spMkLst>
        </pc:spChg>
        <pc:spChg chg="add">
          <ac:chgData name="Nerys Musgrove" userId="2d6d5c85-090b-4bc1-b158-98aecad99803" providerId="ADAL" clId="{2DC7DBB7-AAFE-4040-8ACE-9D33BDFCE64E}" dt="2026-10-15T10:41:04.157" v="286" actId="26606"/>
          <ac:spMkLst>
            <pc:docMk/>
            <pc:sldMk cId="4086224909" sldId="421"/>
            <ac:spMk id="8" creationId="{907EF6B7-1338-4443-8C46-6A318D952DFD}"/>
          </ac:spMkLst>
        </pc:spChg>
        <pc:spChg chg="add">
          <ac:chgData name="Nerys Musgrove" userId="2d6d5c85-090b-4bc1-b158-98aecad99803" providerId="ADAL" clId="{2DC7DBB7-AAFE-4040-8ACE-9D33BDFCE64E}" dt="2026-10-15T10:41:04.157" v="286" actId="26606"/>
          <ac:spMkLst>
            <pc:docMk/>
            <pc:sldMk cId="4086224909" sldId="421"/>
            <ac:spMk id="10" creationId="{DAAE4CDD-124C-4DCF-9584-B6033B545DD5}"/>
          </ac:spMkLst>
        </pc:spChg>
        <pc:spChg chg="add">
          <ac:chgData name="Nerys Musgrove" userId="2d6d5c85-090b-4bc1-b158-98aecad99803" providerId="ADAL" clId="{2DC7DBB7-AAFE-4040-8ACE-9D33BDFCE64E}" dt="2026-10-15T10:41:04.157" v="286" actId="26606"/>
          <ac:spMkLst>
            <pc:docMk/>
            <pc:sldMk cId="4086224909" sldId="421"/>
            <ac:spMk id="12" creationId="{081E4A58-353D-44AE-B2FC-2A74E2E400F7}"/>
          </ac:spMkLst>
        </pc:spChg>
      </pc:sldChg>
      <pc:sldChg chg="addSp delSp modSp new mod setBg">
        <pc:chgData name="Nerys Musgrove" userId="2d6d5c85-090b-4bc1-b158-98aecad99803" providerId="ADAL" clId="{2DC7DBB7-AAFE-4040-8ACE-9D33BDFCE64E}" dt="2026-10-15T10:50:38.120" v="849" actId="26606"/>
        <pc:sldMkLst>
          <pc:docMk/>
          <pc:sldMk cId="910885416" sldId="422"/>
        </pc:sldMkLst>
        <pc:spChg chg="mod">
          <ac:chgData name="Nerys Musgrove" userId="2d6d5c85-090b-4bc1-b158-98aecad99803" providerId="ADAL" clId="{2DC7DBB7-AAFE-4040-8ACE-9D33BDFCE64E}" dt="2026-10-15T10:50:38.120" v="849" actId="26606"/>
          <ac:spMkLst>
            <pc:docMk/>
            <pc:sldMk cId="910885416" sldId="422"/>
            <ac:spMk id="2" creationId="{54D333A3-49E7-CF37-0F6F-9DE2CE952809}"/>
          </ac:spMkLst>
        </pc:spChg>
        <pc:spChg chg="del mod">
          <ac:chgData name="Nerys Musgrove" userId="2d6d5c85-090b-4bc1-b158-98aecad99803" providerId="ADAL" clId="{2DC7DBB7-AAFE-4040-8ACE-9D33BDFCE64E}" dt="2026-10-15T10:50:38.120" v="849" actId="26606"/>
          <ac:spMkLst>
            <pc:docMk/>
            <pc:sldMk cId="910885416" sldId="422"/>
            <ac:spMk id="3" creationId="{A8BF284F-888A-2B57-B1F7-5E114FCE5171}"/>
          </ac:spMkLst>
        </pc:spChg>
        <pc:spChg chg="add">
          <ac:chgData name="Nerys Musgrove" userId="2d6d5c85-090b-4bc1-b158-98aecad99803" providerId="ADAL" clId="{2DC7DBB7-AAFE-4040-8ACE-9D33BDFCE64E}" dt="2026-10-15T10:50:38.120" v="849" actId="26606"/>
          <ac:spMkLst>
            <pc:docMk/>
            <pc:sldMk cId="910885416" sldId="422"/>
            <ac:spMk id="9" creationId="{BC68A55F-7B32-44D8-AEE5-1AF40532656C}"/>
          </ac:spMkLst>
        </pc:spChg>
        <pc:spChg chg="add">
          <ac:chgData name="Nerys Musgrove" userId="2d6d5c85-090b-4bc1-b158-98aecad99803" providerId="ADAL" clId="{2DC7DBB7-AAFE-4040-8ACE-9D33BDFCE64E}" dt="2026-10-15T10:50:38.120" v="849" actId="26606"/>
          <ac:spMkLst>
            <pc:docMk/>
            <pc:sldMk cId="910885416" sldId="422"/>
            <ac:spMk id="11" creationId="{CD1AAA2C-FBBE-42AA-B869-31D524B7653F}"/>
          </ac:spMkLst>
        </pc:spChg>
        <pc:spChg chg="add">
          <ac:chgData name="Nerys Musgrove" userId="2d6d5c85-090b-4bc1-b158-98aecad99803" providerId="ADAL" clId="{2DC7DBB7-AAFE-4040-8ACE-9D33BDFCE64E}" dt="2026-10-15T10:50:38.120" v="849" actId="26606"/>
          <ac:spMkLst>
            <pc:docMk/>
            <pc:sldMk cId="910885416" sldId="422"/>
            <ac:spMk id="13" creationId="{5F937BBF-9326-4230-AB1B-F1795E350559}"/>
          </ac:spMkLst>
        </pc:spChg>
        <pc:graphicFrameChg chg="add">
          <ac:chgData name="Nerys Musgrove" userId="2d6d5c85-090b-4bc1-b158-98aecad99803" providerId="ADAL" clId="{2DC7DBB7-AAFE-4040-8ACE-9D33BDFCE64E}" dt="2026-10-15T10:50:38.120" v="849" actId="26606"/>
          <ac:graphicFrameMkLst>
            <pc:docMk/>
            <pc:sldMk cId="910885416" sldId="422"/>
            <ac:graphicFrameMk id="5" creationId="{8774C20D-A273-E794-FE79-CF2904916015}"/>
          </ac:graphicFrameMkLst>
        </pc:graphicFrameChg>
      </pc:sldChg>
      <pc:sldChg chg="addSp delSp modSp new mod setBg">
        <pc:chgData name="Nerys Musgrove" userId="2d6d5c85-090b-4bc1-b158-98aecad99803" providerId="ADAL" clId="{2DC7DBB7-AAFE-4040-8ACE-9D33BDFCE64E}" dt="2026-10-15T12:17:56.793" v="1697" actId="26606"/>
        <pc:sldMkLst>
          <pc:docMk/>
          <pc:sldMk cId="2730751523" sldId="423"/>
        </pc:sldMkLst>
        <pc:spChg chg="mod">
          <ac:chgData name="Nerys Musgrove" userId="2d6d5c85-090b-4bc1-b158-98aecad99803" providerId="ADAL" clId="{2DC7DBB7-AAFE-4040-8ACE-9D33BDFCE64E}" dt="2026-10-15T12:17:56.793" v="1697" actId="26606"/>
          <ac:spMkLst>
            <pc:docMk/>
            <pc:sldMk cId="2730751523" sldId="423"/>
            <ac:spMk id="2" creationId="{AA289310-45E7-1FB8-AB37-D7011D9FB5DA}"/>
          </ac:spMkLst>
        </pc:spChg>
        <pc:spChg chg="del mod">
          <ac:chgData name="Nerys Musgrove" userId="2d6d5c85-090b-4bc1-b158-98aecad99803" providerId="ADAL" clId="{2DC7DBB7-AAFE-4040-8ACE-9D33BDFCE64E}" dt="2026-10-15T12:17:56.793" v="1697" actId="26606"/>
          <ac:spMkLst>
            <pc:docMk/>
            <pc:sldMk cId="2730751523" sldId="423"/>
            <ac:spMk id="3" creationId="{065D3E84-D6D2-394E-6024-77A1757580F1}"/>
          </ac:spMkLst>
        </pc:spChg>
        <pc:spChg chg="add">
          <ac:chgData name="Nerys Musgrove" userId="2d6d5c85-090b-4bc1-b158-98aecad99803" providerId="ADAL" clId="{2DC7DBB7-AAFE-4040-8ACE-9D33BDFCE64E}" dt="2026-10-15T12:17:56.793" v="1697" actId="26606"/>
          <ac:spMkLst>
            <pc:docMk/>
            <pc:sldMk cId="2730751523" sldId="423"/>
            <ac:spMk id="9" creationId="{BACC6370-2D7E-4714-9D71-7542949D7D5D}"/>
          </ac:spMkLst>
        </pc:spChg>
        <pc:spChg chg="add">
          <ac:chgData name="Nerys Musgrove" userId="2d6d5c85-090b-4bc1-b158-98aecad99803" providerId="ADAL" clId="{2DC7DBB7-AAFE-4040-8ACE-9D33BDFCE64E}" dt="2026-10-15T12:17:56.793" v="1697" actId="26606"/>
          <ac:spMkLst>
            <pc:docMk/>
            <pc:sldMk cId="2730751523" sldId="423"/>
            <ac:spMk id="11" creationId="{256B2C21-A230-48C0-8DF1-C46611373C44}"/>
          </ac:spMkLst>
        </pc:spChg>
        <pc:spChg chg="add">
          <ac:chgData name="Nerys Musgrove" userId="2d6d5c85-090b-4bc1-b158-98aecad99803" providerId="ADAL" clId="{2DC7DBB7-AAFE-4040-8ACE-9D33BDFCE64E}" dt="2026-10-15T12:17:56.793" v="1697" actId="26606"/>
          <ac:spMkLst>
            <pc:docMk/>
            <pc:sldMk cId="2730751523" sldId="423"/>
            <ac:spMk id="13" creationId="{3847E18C-932D-4C95-AABA-FEC7C9499AD7}"/>
          </ac:spMkLst>
        </pc:spChg>
        <pc:spChg chg="add">
          <ac:chgData name="Nerys Musgrove" userId="2d6d5c85-090b-4bc1-b158-98aecad99803" providerId="ADAL" clId="{2DC7DBB7-AAFE-4040-8ACE-9D33BDFCE64E}" dt="2026-10-15T12:17:56.793" v="1697" actId="26606"/>
          <ac:spMkLst>
            <pc:docMk/>
            <pc:sldMk cId="2730751523" sldId="423"/>
            <ac:spMk id="15" creationId="{3150CB11-0C61-439E-910F-5787759E72A0}"/>
          </ac:spMkLst>
        </pc:spChg>
        <pc:spChg chg="add">
          <ac:chgData name="Nerys Musgrove" userId="2d6d5c85-090b-4bc1-b158-98aecad99803" providerId="ADAL" clId="{2DC7DBB7-AAFE-4040-8ACE-9D33BDFCE64E}" dt="2026-10-15T12:17:56.793" v="1697" actId="26606"/>
          <ac:spMkLst>
            <pc:docMk/>
            <pc:sldMk cId="2730751523" sldId="423"/>
            <ac:spMk id="17" creationId="{43F8A58B-5155-44CE-A5FF-7647B47D0A7A}"/>
          </ac:spMkLst>
        </pc:spChg>
        <pc:spChg chg="add">
          <ac:chgData name="Nerys Musgrove" userId="2d6d5c85-090b-4bc1-b158-98aecad99803" providerId="ADAL" clId="{2DC7DBB7-AAFE-4040-8ACE-9D33BDFCE64E}" dt="2026-10-15T12:17:56.793" v="1697" actId="26606"/>
          <ac:spMkLst>
            <pc:docMk/>
            <pc:sldMk cId="2730751523" sldId="423"/>
            <ac:spMk id="19" creationId="{443F2ACA-E6D6-4028-82DD-F03C262D5DE6}"/>
          </ac:spMkLst>
        </pc:spChg>
        <pc:graphicFrameChg chg="add">
          <ac:chgData name="Nerys Musgrove" userId="2d6d5c85-090b-4bc1-b158-98aecad99803" providerId="ADAL" clId="{2DC7DBB7-AAFE-4040-8ACE-9D33BDFCE64E}" dt="2026-10-15T12:17:56.793" v="1697" actId="26606"/>
          <ac:graphicFrameMkLst>
            <pc:docMk/>
            <pc:sldMk cId="2730751523" sldId="423"/>
            <ac:graphicFrameMk id="5" creationId="{49E354D5-8964-98B1-9075-B3A3DE71621E}"/>
          </ac:graphicFrameMkLst>
        </pc:graphicFrameChg>
      </pc:sldChg>
      <pc:sldChg chg="addSp delSp modSp new mod setBg">
        <pc:chgData name="Nerys Musgrove" userId="2d6d5c85-090b-4bc1-b158-98aecad99803" providerId="ADAL" clId="{2DC7DBB7-AAFE-4040-8ACE-9D33BDFCE64E}" dt="2026-10-15T12:25:54.390" v="1703" actId="26606"/>
        <pc:sldMkLst>
          <pc:docMk/>
          <pc:sldMk cId="2186581564" sldId="424"/>
        </pc:sldMkLst>
        <pc:spChg chg="mod">
          <ac:chgData name="Nerys Musgrove" userId="2d6d5c85-090b-4bc1-b158-98aecad99803" providerId="ADAL" clId="{2DC7DBB7-AAFE-4040-8ACE-9D33BDFCE64E}" dt="2026-10-15T12:25:54.390" v="1703" actId="26606"/>
          <ac:spMkLst>
            <pc:docMk/>
            <pc:sldMk cId="2186581564" sldId="424"/>
            <ac:spMk id="2" creationId="{07287EC4-C8B2-AFC6-D2B8-A048DA62F271}"/>
          </ac:spMkLst>
        </pc:spChg>
        <pc:spChg chg="del mod">
          <ac:chgData name="Nerys Musgrove" userId="2d6d5c85-090b-4bc1-b158-98aecad99803" providerId="ADAL" clId="{2DC7DBB7-AAFE-4040-8ACE-9D33BDFCE64E}" dt="2026-10-15T12:25:54.390" v="1703" actId="26606"/>
          <ac:spMkLst>
            <pc:docMk/>
            <pc:sldMk cId="2186581564" sldId="424"/>
            <ac:spMk id="3" creationId="{37EE6597-C13B-2B70-0EFC-EC9A1C20B0B0}"/>
          </ac:spMkLst>
        </pc:spChg>
        <pc:spChg chg="add">
          <ac:chgData name="Nerys Musgrove" userId="2d6d5c85-090b-4bc1-b158-98aecad99803" providerId="ADAL" clId="{2DC7DBB7-AAFE-4040-8ACE-9D33BDFCE64E}" dt="2026-10-15T12:25:54.390" v="1703" actId="26606"/>
          <ac:spMkLst>
            <pc:docMk/>
            <pc:sldMk cId="2186581564" sldId="424"/>
            <ac:spMk id="9" creationId="{BACC6370-2D7E-4714-9D71-7542949D7D5D}"/>
          </ac:spMkLst>
        </pc:spChg>
        <pc:spChg chg="add">
          <ac:chgData name="Nerys Musgrove" userId="2d6d5c85-090b-4bc1-b158-98aecad99803" providerId="ADAL" clId="{2DC7DBB7-AAFE-4040-8ACE-9D33BDFCE64E}" dt="2026-10-15T12:25:54.390" v="1703" actId="26606"/>
          <ac:spMkLst>
            <pc:docMk/>
            <pc:sldMk cId="2186581564" sldId="424"/>
            <ac:spMk id="11" creationId="{256B2C21-A230-48C0-8DF1-C46611373C44}"/>
          </ac:spMkLst>
        </pc:spChg>
        <pc:spChg chg="add">
          <ac:chgData name="Nerys Musgrove" userId="2d6d5c85-090b-4bc1-b158-98aecad99803" providerId="ADAL" clId="{2DC7DBB7-AAFE-4040-8ACE-9D33BDFCE64E}" dt="2026-10-15T12:25:54.390" v="1703" actId="26606"/>
          <ac:spMkLst>
            <pc:docMk/>
            <pc:sldMk cId="2186581564" sldId="424"/>
            <ac:spMk id="13" creationId="{3847E18C-932D-4C95-AABA-FEC7C9499AD7}"/>
          </ac:spMkLst>
        </pc:spChg>
        <pc:spChg chg="add">
          <ac:chgData name="Nerys Musgrove" userId="2d6d5c85-090b-4bc1-b158-98aecad99803" providerId="ADAL" clId="{2DC7DBB7-AAFE-4040-8ACE-9D33BDFCE64E}" dt="2026-10-15T12:25:54.390" v="1703" actId="26606"/>
          <ac:spMkLst>
            <pc:docMk/>
            <pc:sldMk cId="2186581564" sldId="424"/>
            <ac:spMk id="15" creationId="{3150CB11-0C61-439E-910F-5787759E72A0}"/>
          </ac:spMkLst>
        </pc:spChg>
        <pc:spChg chg="add">
          <ac:chgData name="Nerys Musgrove" userId="2d6d5c85-090b-4bc1-b158-98aecad99803" providerId="ADAL" clId="{2DC7DBB7-AAFE-4040-8ACE-9D33BDFCE64E}" dt="2026-10-15T12:25:54.390" v="1703" actId="26606"/>
          <ac:spMkLst>
            <pc:docMk/>
            <pc:sldMk cId="2186581564" sldId="424"/>
            <ac:spMk id="17" creationId="{43F8A58B-5155-44CE-A5FF-7647B47D0A7A}"/>
          </ac:spMkLst>
        </pc:spChg>
        <pc:spChg chg="add">
          <ac:chgData name="Nerys Musgrove" userId="2d6d5c85-090b-4bc1-b158-98aecad99803" providerId="ADAL" clId="{2DC7DBB7-AAFE-4040-8ACE-9D33BDFCE64E}" dt="2026-10-15T12:25:54.390" v="1703" actId="26606"/>
          <ac:spMkLst>
            <pc:docMk/>
            <pc:sldMk cId="2186581564" sldId="424"/>
            <ac:spMk id="19" creationId="{443F2ACA-E6D6-4028-82DD-F03C262D5DE6}"/>
          </ac:spMkLst>
        </pc:spChg>
        <pc:graphicFrameChg chg="add">
          <ac:chgData name="Nerys Musgrove" userId="2d6d5c85-090b-4bc1-b158-98aecad99803" providerId="ADAL" clId="{2DC7DBB7-AAFE-4040-8ACE-9D33BDFCE64E}" dt="2026-10-15T12:25:54.390" v="1703" actId="26606"/>
          <ac:graphicFrameMkLst>
            <pc:docMk/>
            <pc:sldMk cId="2186581564" sldId="424"/>
            <ac:graphicFrameMk id="5" creationId="{FE6599BD-F623-843A-1623-4974ED4ACD06}"/>
          </ac:graphicFrameMkLst>
        </pc:graphicFrameChg>
      </pc:sldChg>
      <pc:sldChg chg="addSp delSp modSp new mod setBg">
        <pc:chgData name="Nerys Musgrove" userId="2d6d5c85-090b-4bc1-b158-98aecad99803" providerId="ADAL" clId="{2DC7DBB7-AAFE-4040-8ACE-9D33BDFCE64E}" dt="2026-10-15T12:27:49.866" v="1745" actId="26606"/>
        <pc:sldMkLst>
          <pc:docMk/>
          <pc:sldMk cId="239868753" sldId="425"/>
        </pc:sldMkLst>
        <pc:spChg chg="mod">
          <ac:chgData name="Nerys Musgrove" userId="2d6d5c85-090b-4bc1-b158-98aecad99803" providerId="ADAL" clId="{2DC7DBB7-AAFE-4040-8ACE-9D33BDFCE64E}" dt="2026-10-15T12:27:49.866" v="1745" actId="26606"/>
          <ac:spMkLst>
            <pc:docMk/>
            <pc:sldMk cId="239868753" sldId="425"/>
            <ac:spMk id="2" creationId="{43EC91A1-175A-F975-216D-E9CBEFF79F0F}"/>
          </ac:spMkLst>
        </pc:spChg>
        <pc:spChg chg="del mod">
          <ac:chgData name="Nerys Musgrove" userId="2d6d5c85-090b-4bc1-b158-98aecad99803" providerId="ADAL" clId="{2DC7DBB7-AAFE-4040-8ACE-9D33BDFCE64E}" dt="2026-10-15T12:27:49.866" v="1745" actId="26606"/>
          <ac:spMkLst>
            <pc:docMk/>
            <pc:sldMk cId="239868753" sldId="425"/>
            <ac:spMk id="3" creationId="{88A8D4F5-787F-4C21-70CD-56F7176FEA31}"/>
          </ac:spMkLst>
        </pc:spChg>
        <pc:spChg chg="add del mod">
          <ac:chgData name="Nerys Musgrove" userId="2d6d5c85-090b-4bc1-b158-98aecad99803" providerId="ADAL" clId="{2DC7DBB7-AAFE-4040-8ACE-9D33BDFCE64E}" dt="2026-10-15T12:26:54.853" v="1737" actId="478"/>
          <ac:spMkLst>
            <pc:docMk/>
            <pc:sldMk cId="239868753" sldId="425"/>
            <ac:spMk id="5" creationId="{8C3FA4FA-3C8B-C513-1326-398EB2A44EEA}"/>
          </ac:spMkLst>
        </pc:spChg>
        <pc:spChg chg="add">
          <ac:chgData name="Nerys Musgrove" userId="2d6d5c85-090b-4bc1-b158-98aecad99803" providerId="ADAL" clId="{2DC7DBB7-AAFE-4040-8ACE-9D33BDFCE64E}" dt="2026-10-15T12:27:49.866" v="1745" actId="26606"/>
          <ac:spMkLst>
            <pc:docMk/>
            <pc:sldMk cId="239868753" sldId="425"/>
            <ac:spMk id="9" creationId="{BACC6370-2D7E-4714-9D71-7542949D7D5D}"/>
          </ac:spMkLst>
        </pc:spChg>
        <pc:spChg chg="add">
          <ac:chgData name="Nerys Musgrove" userId="2d6d5c85-090b-4bc1-b158-98aecad99803" providerId="ADAL" clId="{2DC7DBB7-AAFE-4040-8ACE-9D33BDFCE64E}" dt="2026-10-15T12:27:49.866" v="1745" actId="26606"/>
          <ac:spMkLst>
            <pc:docMk/>
            <pc:sldMk cId="239868753" sldId="425"/>
            <ac:spMk id="11" creationId="{256B2C21-A230-48C0-8DF1-C46611373C44}"/>
          </ac:spMkLst>
        </pc:spChg>
        <pc:spChg chg="add">
          <ac:chgData name="Nerys Musgrove" userId="2d6d5c85-090b-4bc1-b158-98aecad99803" providerId="ADAL" clId="{2DC7DBB7-AAFE-4040-8ACE-9D33BDFCE64E}" dt="2026-10-15T12:27:49.866" v="1745" actId="26606"/>
          <ac:spMkLst>
            <pc:docMk/>
            <pc:sldMk cId="239868753" sldId="425"/>
            <ac:spMk id="13" creationId="{3847E18C-932D-4C95-AABA-FEC7C9499AD7}"/>
          </ac:spMkLst>
        </pc:spChg>
        <pc:spChg chg="add">
          <ac:chgData name="Nerys Musgrove" userId="2d6d5c85-090b-4bc1-b158-98aecad99803" providerId="ADAL" clId="{2DC7DBB7-AAFE-4040-8ACE-9D33BDFCE64E}" dt="2026-10-15T12:27:49.866" v="1745" actId="26606"/>
          <ac:spMkLst>
            <pc:docMk/>
            <pc:sldMk cId="239868753" sldId="425"/>
            <ac:spMk id="15" creationId="{3150CB11-0C61-439E-910F-5787759E72A0}"/>
          </ac:spMkLst>
        </pc:spChg>
        <pc:spChg chg="add">
          <ac:chgData name="Nerys Musgrove" userId="2d6d5c85-090b-4bc1-b158-98aecad99803" providerId="ADAL" clId="{2DC7DBB7-AAFE-4040-8ACE-9D33BDFCE64E}" dt="2026-10-15T12:27:49.866" v="1745" actId="26606"/>
          <ac:spMkLst>
            <pc:docMk/>
            <pc:sldMk cId="239868753" sldId="425"/>
            <ac:spMk id="17" creationId="{43F8A58B-5155-44CE-A5FF-7647B47D0A7A}"/>
          </ac:spMkLst>
        </pc:spChg>
        <pc:spChg chg="add">
          <ac:chgData name="Nerys Musgrove" userId="2d6d5c85-090b-4bc1-b158-98aecad99803" providerId="ADAL" clId="{2DC7DBB7-AAFE-4040-8ACE-9D33BDFCE64E}" dt="2026-10-15T12:27:49.866" v="1745" actId="26606"/>
          <ac:spMkLst>
            <pc:docMk/>
            <pc:sldMk cId="239868753" sldId="425"/>
            <ac:spMk id="19" creationId="{443F2ACA-E6D6-4028-82DD-F03C262D5DE6}"/>
          </ac:spMkLst>
        </pc:spChg>
        <pc:graphicFrameChg chg="add">
          <ac:chgData name="Nerys Musgrove" userId="2d6d5c85-090b-4bc1-b158-98aecad99803" providerId="ADAL" clId="{2DC7DBB7-AAFE-4040-8ACE-9D33BDFCE64E}" dt="2026-10-15T12:27:49.866" v="1745" actId="26606"/>
          <ac:graphicFrameMkLst>
            <pc:docMk/>
            <pc:sldMk cId="239868753" sldId="425"/>
            <ac:graphicFrameMk id="6" creationId="{D95DCF23-1FBB-15AB-2421-C97957B874E4}"/>
          </ac:graphicFrameMkLst>
        </pc:graphicFrameChg>
      </pc:sldChg>
      <pc:sldChg chg="addSp modSp new mod setBg">
        <pc:chgData name="Nerys Musgrove" userId="2d6d5c85-090b-4bc1-b158-98aecad99803" providerId="ADAL" clId="{2DC7DBB7-AAFE-4040-8ACE-9D33BDFCE64E}" dt="2026-10-15T13:07:09.786" v="1942" actId="20577"/>
        <pc:sldMkLst>
          <pc:docMk/>
          <pc:sldMk cId="3531301845" sldId="426"/>
        </pc:sldMkLst>
        <pc:spChg chg="mod">
          <ac:chgData name="Nerys Musgrove" userId="2d6d5c85-090b-4bc1-b158-98aecad99803" providerId="ADAL" clId="{2DC7DBB7-AAFE-4040-8ACE-9D33BDFCE64E}" dt="2026-10-15T12:58:26.543" v="1941" actId="26606"/>
          <ac:spMkLst>
            <pc:docMk/>
            <pc:sldMk cId="3531301845" sldId="426"/>
            <ac:spMk id="2" creationId="{A42F71E0-C2D0-9F0D-B2A6-D99E5E39FC06}"/>
          </ac:spMkLst>
        </pc:spChg>
        <pc:spChg chg="mod">
          <ac:chgData name="Nerys Musgrove" userId="2d6d5c85-090b-4bc1-b158-98aecad99803" providerId="ADAL" clId="{2DC7DBB7-AAFE-4040-8ACE-9D33BDFCE64E}" dt="2026-10-15T13:07:09.786" v="1942" actId="20577"/>
          <ac:spMkLst>
            <pc:docMk/>
            <pc:sldMk cId="3531301845" sldId="426"/>
            <ac:spMk id="3" creationId="{48D94E03-CB24-404B-F4BC-B0DDA97595EB}"/>
          </ac:spMkLst>
        </pc:spChg>
        <pc:spChg chg="add">
          <ac:chgData name="Nerys Musgrove" userId="2d6d5c85-090b-4bc1-b158-98aecad99803" providerId="ADAL" clId="{2DC7DBB7-AAFE-4040-8ACE-9D33BDFCE64E}" dt="2026-10-15T12:58:26.543" v="1941" actId="26606"/>
          <ac:spMkLst>
            <pc:docMk/>
            <pc:sldMk cId="3531301845" sldId="426"/>
            <ac:spMk id="10" creationId="{1CD81A2A-6ED4-4EF4-A14C-912D31E14800}"/>
          </ac:spMkLst>
        </pc:spChg>
        <pc:spChg chg="add">
          <ac:chgData name="Nerys Musgrove" userId="2d6d5c85-090b-4bc1-b158-98aecad99803" providerId="ADAL" clId="{2DC7DBB7-AAFE-4040-8ACE-9D33BDFCE64E}" dt="2026-10-15T12:58:26.543" v="1941" actId="26606"/>
          <ac:spMkLst>
            <pc:docMk/>
            <pc:sldMk cId="3531301845" sldId="426"/>
            <ac:spMk id="12" creationId="{1661932C-CA15-4E17-B115-FAE7CBEE4789}"/>
          </ac:spMkLst>
        </pc:spChg>
        <pc:spChg chg="add">
          <ac:chgData name="Nerys Musgrove" userId="2d6d5c85-090b-4bc1-b158-98aecad99803" providerId="ADAL" clId="{2DC7DBB7-AAFE-4040-8ACE-9D33BDFCE64E}" dt="2026-10-15T12:58:26.543" v="1941" actId="26606"/>
          <ac:spMkLst>
            <pc:docMk/>
            <pc:sldMk cId="3531301845" sldId="426"/>
            <ac:spMk id="14" creationId="{8590ADD5-9383-4D3D-9047-3DA2593CCB5D}"/>
          </ac:spMkLst>
        </pc:spChg>
        <pc:spChg chg="add">
          <ac:chgData name="Nerys Musgrove" userId="2d6d5c85-090b-4bc1-b158-98aecad99803" providerId="ADAL" clId="{2DC7DBB7-AAFE-4040-8ACE-9D33BDFCE64E}" dt="2026-10-15T12:58:26.543" v="1941" actId="26606"/>
          <ac:spMkLst>
            <pc:docMk/>
            <pc:sldMk cId="3531301845" sldId="426"/>
            <ac:spMk id="16" creationId="{DABE3E45-88CF-45D8-8D40-C773324D93F6}"/>
          </ac:spMkLst>
        </pc:spChg>
        <pc:spChg chg="add">
          <ac:chgData name="Nerys Musgrove" userId="2d6d5c85-090b-4bc1-b158-98aecad99803" providerId="ADAL" clId="{2DC7DBB7-AAFE-4040-8ACE-9D33BDFCE64E}" dt="2026-10-15T12:58:26.543" v="1941" actId="26606"/>
          <ac:spMkLst>
            <pc:docMk/>
            <pc:sldMk cId="3531301845" sldId="426"/>
            <ac:spMk id="20" creationId="{B91ECDA9-56DC-4270-8F33-01C5637B8CEB}"/>
          </ac:spMkLst>
        </pc:spChg>
        <pc:spChg chg="add">
          <ac:chgData name="Nerys Musgrove" userId="2d6d5c85-090b-4bc1-b158-98aecad99803" providerId="ADAL" clId="{2DC7DBB7-AAFE-4040-8ACE-9D33BDFCE64E}" dt="2026-10-15T12:58:26.543" v="1941" actId="26606"/>
          <ac:spMkLst>
            <pc:docMk/>
            <pc:sldMk cId="3531301845" sldId="426"/>
            <ac:spMk id="22" creationId="{75F47824-961D-465D-84F9-EAE11BC6173B}"/>
          </ac:spMkLst>
        </pc:spChg>
        <pc:spChg chg="add">
          <ac:chgData name="Nerys Musgrove" userId="2d6d5c85-090b-4bc1-b158-98aecad99803" providerId="ADAL" clId="{2DC7DBB7-AAFE-4040-8ACE-9D33BDFCE64E}" dt="2026-10-15T12:58:26.543" v="1941" actId="26606"/>
          <ac:spMkLst>
            <pc:docMk/>
            <pc:sldMk cId="3531301845" sldId="426"/>
            <ac:spMk id="24" creationId="{FEC9DA3E-C1D7-472D-B7C0-F71AE41FBA23}"/>
          </ac:spMkLst>
        </pc:spChg>
        <pc:picChg chg="add">
          <ac:chgData name="Nerys Musgrove" userId="2d6d5c85-090b-4bc1-b158-98aecad99803" providerId="ADAL" clId="{2DC7DBB7-AAFE-4040-8ACE-9D33BDFCE64E}" dt="2026-10-15T12:58:26.543" v="1941" actId="26606"/>
          <ac:picMkLst>
            <pc:docMk/>
            <pc:sldMk cId="3531301845" sldId="426"/>
            <ac:picMk id="7" creationId="{2A2D1EE7-D685-2DBF-B3E3-BAC31A915AF3}"/>
          </ac:picMkLst>
        </pc:picChg>
      </pc:sldChg>
      <pc:sldChg chg="addSp delSp modSp new mod setBg">
        <pc:chgData name="Nerys Musgrove" userId="2d6d5c85-090b-4bc1-b158-98aecad99803" providerId="ADAL" clId="{2DC7DBB7-AAFE-4040-8ACE-9D33BDFCE64E}" dt="2026-10-15T13:08:25.596" v="1981" actId="26606"/>
        <pc:sldMkLst>
          <pc:docMk/>
          <pc:sldMk cId="3580106767" sldId="427"/>
        </pc:sldMkLst>
        <pc:spChg chg="mod">
          <ac:chgData name="Nerys Musgrove" userId="2d6d5c85-090b-4bc1-b158-98aecad99803" providerId="ADAL" clId="{2DC7DBB7-AAFE-4040-8ACE-9D33BDFCE64E}" dt="2026-10-15T13:08:25.596" v="1981" actId="26606"/>
          <ac:spMkLst>
            <pc:docMk/>
            <pc:sldMk cId="3580106767" sldId="427"/>
            <ac:spMk id="2" creationId="{5B0D60A4-ECE9-8F24-2DD7-138EABD7C049}"/>
          </ac:spMkLst>
        </pc:spChg>
        <pc:spChg chg="del mod">
          <ac:chgData name="Nerys Musgrove" userId="2d6d5c85-090b-4bc1-b158-98aecad99803" providerId="ADAL" clId="{2DC7DBB7-AAFE-4040-8ACE-9D33BDFCE64E}" dt="2026-10-15T13:08:25.596" v="1981" actId="26606"/>
          <ac:spMkLst>
            <pc:docMk/>
            <pc:sldMk cId="3580106767" sldId="427"/>
            <ac:spMk id="3" creationId="{8E68983D-ADD9-A68E-DADD-4374A0281C12}"/>
          </ac:spMkLst>
        </pc:spChg>
        <pc:spChg chg="add">
          <ac:chgData name="Nerys Musgrove" userId="2d6d5c85-090b-4bc1-b158-98aecad99803" providerId="ADAL" clId="{2DC7DBB7-AAFE-4040-8ACE-9D33BDFCE64E}" dt="2026-10-15T13:08:25.596" v="1981" actId="26606"/>
          <ac:spMkLst>
            <pc:docMk/>
            <pc:sldMk cId="3580106767" sldId="427"/>
            <ac:spMk id="9" creationId="{9DBC8166-481C-4473-95F5-9A5B9073B7F1}"/>
          </ac:spMkLst>
        </pc:spChg>
        <pc:spChg chg="add">
          <ac:chgData name="Nerys Musgrove" userId="2d6d5c85-090b-4bc1-b158-98aecad99803" providerId="ADAL" clId="{2DC7DBB7-AAFE-4040-8ACE-9D33BDFCE64E}" dt="2026-10-15T13:08:25.596" v="1981" actId="26606"/>
          <ac:spMkLst>
            <pc:docMk/>
            <pc:sldMk cId="3580106767" sldId="427"/>
            <ac:spMk id="11" creationId="{A5A5CE6E-90AF-4D43-A014-1F9EC83EB93D}"/>
          </ac:spMkLst>
        </pc:spChg>
        <pc:graphicFrameChg chg="add">
          <ac:chgData name="Nerys Musgrove" userId="2d6d5c85-090b-4bc1-b158-98aecad99803" providerId="ADAL" clId="{2DC7DBB7-AAFE-4040-8ACE-9D33BDFCE64E}" dt="2026-10-15T13:08:25.596" v="1981" actId="26606"/>
          <ac:graphicFrameMkLst>
            <pc:docMk/>
            <pc:sldMk cId="3580106767" sldId="427"/>
            <ac:graphicFrameMk id="5" creationId="{0313998A-9791-7419-1D6D-74F15B5F27C6}"/>
          </ac:graphicFrameMkLst>
        </pc:graphicFrameChg>
      </pc:sldChg>
      <pc:sldChg chg="addSp delSp modSp new mod setBg">
        <pc:chgData name="Nerys Musgrove" userId="2d6d5c85-090b-4bc1-b158-98aecad99803" providerId="ADAL" clId="{2DC7DBB7-AAFE-4040-8ACE-9D33BDFCE64E}" dt="2026-10-15T13:09:38.905" v="1989" actId="26606"/>
        <pc:sldMkLst>
          <pc:docMk/>
          <pc:sldMk cId="4235767914" sldId="428"/>
        </pc:sldMkLst>
        <pc:spChg chg="mod">
          <ac:chgData name="Nerys Musgrove" userId="2d6d5c85-090b-4bc1-b158-98aecad99803" providerId="ADAL" clId="{2DC7DBB7-AAFE-4040-8ACE-9D33BDFCE64E}" dt="2026-10-15T13:09:38.905" v="1989" actId="26606"/>
          <ac:spMkLst>
            <pc:docMk/>
            <pc:sldMk cId="4235767914" sldId="428"/>
            <ac:spMk id="2" creationId="{A1E9FF4A-D9CD-7C08-5D07-05CB64A1A272}"/>
          </ac:spMkLst>
        </pc:spChg>
        <pc:spChg chg="del mod">
          <ac:chgData name="Nerys Musgrove" userId="2d6d5c85-090b-4bc1-b158-98aecad99803" providerId="ADAL" clId="{2DC7DBB7-AAFE-4040-8ACE-9D33BDFCE64E}" dt="2026-10-15T13:09:38.905" v="1989" actId="26606"/>
          <ac:spMkLst>
            <pc:docMk/>
            <pc:sldMk cId="4235767914" sldId="428"/>
            <ac:spMk id="3" creationId="{E3AD8306-755E-54D2-C4CE-9967B8A8E25F}"/>
          </ac:spMkLst>
        </pc:spChg>
        <pc:spChg chg="add">
          <ac:chgData name="Nerys Musgrove" userId="2d6d5c85-090b-4bc1-b158-98aecad99803" providerId="ADAL" clId="{2DC7DBB7-AAFE-4040-8ACE-9D33BDFCE64E}" dt="2026-10-15T13:09:38.905" v="1989" actId="26606"/>
          <ac:spMkLst>
            <pc:docMk/>
            <pc:sldMk cId="4235767914" sldId="428"/>
            <ac:spMk id="9" creationId="{BACC6370-2D7E-4714-9D71-7542949D7D5D}"/>
          </ac:spMkLst>
        </pc:spChg>
        <pc:spChg chg="add">
          <ac:chgData name="Nerys Musgrove" userId="2d6d5c85-090b-4bc1-b158-98aecad99803" providerId="ADAL" clId="{2DC7DBB7-AAFE-4040-8ACE-9D33BDFCE64E}" dt="2026-10-15T13:09:38.905" v="1989" actId="26606"/>
          <ac:spMkLst>
            <pc:docMk/>
            <pc:sldMk cId="4235767914" sldId="428"/>
            <ac:spMk id="11" creationId="{F68B3F68-107C-434F-AA38-110D5EA91B85}"/>
          </ac:spMkLst>
        </pc:spChg>
        <pc:spChg chg="add">
          <ac:chgData name="Nerys Musgrove" userId="2d6d5c85-090b-4bc1-b158-98aecad99803" providerId="ADAL" clId="{2DC7DBB7-AAFE-4040-8ACE-9D33BDFCE64E}" dt="2026-10-15T13:09:38.905" v="1989" actId="26606"/>
          <ac:spMkLst>
            <pc:docMk/>
            <pc:sldMk cId="4235767914" sldId="428"/>
            <ac:spMk id="13" creationId="{AAD0DBB9-1A4B-4391-81D4-CB19F9AB918A}"/>
          </ac:spMkLst>
        </pc:spChg>
        <pc:spChg chg="add">
          <ac:chgData name="Nerys Musgrove" userId="2d6d5c85-090b-4bc1-b158-98aecad99803" providerId="ADAL" clId="{2DC7DBB7-AAFE-4040-8ACE-9D33BDFCE64E}" dt="2026-10-15T13:09:38.905" v="1989" actId="26606"/>
          <ac:spMkLst>
            <pc:docMk/>
            <pc:sldMk cId="4235767914" sldId="428"/>
            <ac:spMk id="15" creationId="{063BBA22-50EA-4C4D-BE05-F1CE4E63AA56}"/>
          </ac:spMkLst>
        </pc:spChg>
        <pc:graphicFrameChg chg="add">
          <ac:chgData name="Nerys Musgrove" userId="2d6d5c85-090b-4bc1-b158-98aecad99803" providerId="ADAL" clId="{2DC7DBB7-AAFE-4040-8ACE-9D33BDFCE64E}" dt="2026-10-15T13:09:38.905" v="1989" actId="26606"/>
          <ac:graphicFrameMkLst>
            <pc:docMk/>
            <pc:sldMk cId="4235767914" sldId="428"/>
            <ac:graphicFrameMk id="5" creationId="{9F92FC72-154C-109B-D600-3950EF459EA6}"/>
          </ac:graphicFrameMkLst>
        </pc:graphicFrameChg>
      </pc:sldChg>
      <pc:sldChg chg="addSp modSp new mod setBg">
        <pc:chgData name="Nerys Musgrove" userId="2d6d5c85-090b-4bc1-b158-98aecad99803" providerId="ADAL" clId="{2DC7DBB7-AAFE-4040-8ACE-9D33BDFCE64E}" dt="2026-10-15T14:13:11.278" v="1995" actId="26606"/>
        <pc:sldMkLst>
          <pc:docMk/>
          <pc:sldMk cId="3855314665" sldId="429"/>
        </pc:sldMkLst>
        <pc:spChg chg="mod">
          <ac:chgData name="Nerys Musgrove" userId="2d6d5c85-090b-4bc1-b158-98aecad99803" providerId="ADAL" clId="{2DC7DBB7-AAFE-4040-8ACE-9D33BDFCE64E}" dt="2026-10-15T14:13:11.278" v="1995" actId="26606"/>
          <ac:spMkLst>
            <pc:docMk/>
            <pc:sldMk cId="3855314665" sldId="429"/>
            <ac:spMk id="2" creationId="{897EEC6E-EED1-3033-1AA5-61BFAE7F914B}"/>
          </ac:spMkLst>
        </pc:spChg>
        <pc:spChg chg="mod">
          <ac:chgData name="Nerys Musgrove" userId="2d6d5c85-090b-4bc1-b158-98aecad99803" providerId="ADAL" clId="{2DC7DBB7-AAFE-4040-8ACE-9D33BDFCE64E}" dt="2026-10-15T14:13:11.278" v="1995" actId="26606"/>
          <ac:spMkLst>
            <pc:docMk/>
            <pc:sldMk cId="3855314665" sldId="429"/>
            <ac:spMk id="3" creationId="{18E24072-842F-0FC4-7A90-6C53B948A821}"/>
          </ac:spMkLst>
        </pc:spChg>
        <pc:spChg chg="add">
          <ac:chgData name="Nerys Musgrove" userId="2d6d5c85-090b-4bc1-b158-98aecad99803" providerId="ADAL" clId="{2DC7DBB7-AAFE-4040-8ACE-9D33BDFCE64E}" dt="2026-10-15T14:13:11.278" v="1995" actId="26606"/>
          <ac:spMkLst>
            <pc:docMk/>
            <pc:sldMk cId="3855314665" sldId="429"/>
            <ac:spMk id="8" creationId="{907EF6B7-1338-4443-8C46-6A318D952DFD}"/>
          </ac:spMkLst>
        </pc:spChg>
        <pc:spChg chg="add">
          <ac:chgData name="Nerys Musgrove" userId="2d6d5c85-090b-4bc1-b158-98aecad99803" providerId="ADAL" clId="{2DC7DBB7-AAFE-4040-8ACE-9D33BDFCE64E}" dt="2026-10-15T14:13:11.278" v="1995" actId="26606"/>
          <ac:spMkLst>
            <pc:docMk/>
            <pc:sldMk cId="3855314665" sldId="429"/>
            <ac:spMk id="10" creationId="{DAAE4CDD-124C-4DCF-9584-B6033B545DD5}"/>
          </ac:spMkLst>
        </pc:spChg>
        <pc:spChg chg="add">
          <ac:chgData name="Nerys Musgrove" userId="2d6d5c85-090b-4bc1-b158-98aecad99803" providerId="ADAL" clId="{2DC7DBB7-AAFE-4040-8ACE-9D33BDFCE64E}" dt="2026-10-15T14:13:11.278" v="1995" actId="26606"/>
          <ac:spMkLst>
            <pc:docMk/>
            <pc:sldMk cId="3855314665" sldId="429"/>
            <ac:spMk id="12" creationId="{081E4A58-353D-44AE-B2FC-2A74E2E400F7}"/>
          </ac:spMkLst>
        </pc:spChg>
      </pc:sldChg>
      <pc:sldChg chg="addSp delSp modSp new mod setBg">
        <pc:chgData name="Nerys Musgrove" userId="2d6d5c85-090b-4bc1-b158-98aecad99803" providerId="ADAL" clId="{2DC7DBB7-AAFE-4040-8ACE-9D33BDFCE64E}" dt="2026-10-15T14:14:27.752" v="2001" actId="26606"/>
        <pc:sldMkLst>
          <pc:docMk/>
          <pc:sldMk cId="2927399955" sldId="430"/>
        </pc:sldMkLst>
        <pc:spChg chg="mod">
          <ac:chgData name="Nerys Musgrove" userId="2d6d5c85-090b-4bc1-b158-98aecad99803" providerId="ADAL" clId="{2DC7DBB7-AAFE-4040-8ACE-9D33BDFCE64E}" dt="2026-10-15T14:14:27.752" v="2001" actId="26606"/>
          <ac:spMkLst>
            <pc:docMk/>
            <pc:sldMk cId="2927399955" sldId="430"/>
            <ac:spMk id="2" creationId="{0E672BF4-9AAA-1514-370D-1FB773637BCC}"/>
          </ac:spMkLst>
        </pc:spChg>
        <pc:spChg chg="del mod">
          <ac:chgData name="Nerys Musgrove" userId="2d6d5c85-090b-4bc1-b158-98aecad99803" providerId="ADAL" clId="{2DC7DBB7-AAFE-4040-8ACE-9D33BDFCE64E}" dt="2026-10-15T14:14:27.752" v="2001" actId="26606"/>
          <ac:spMkLst>
            <pc:docMk/>
            <pc:sldMk cId="2927399955" sldId="430"/>
            <ac:spMk id="3" creationId="{F5C76520-641E-7577-819F-8E000A68BCD8}"/>
          </ac:spMkLst>
        </pc:spChg>
        <pc:spChg chg="add">
          <ac:chgData name="Nerys Musgrove" userId="2d6d5c85-090b-4bc1-b158-98aecad99803" providerId="ADAL" clId="{2DC7DBB7-AAFE-4040-8ACE-9D33BDFCE64E}" dt="2026-10-15T14:14:27.752" v="2001" actId="26606"/>
          <ac:spMkLst>
            <pc:docMk/>
            <pc:sldMk cId="2927399955" sldId="430"/>
            <ac:spMk id="9" creationId="{9DBC8166-481C-4473-95F5-9A5B9073B7F1}"/>
          </ac:spMkLst>
        </pc:spChg>
        <pc:spChg chg="add">
          <ac:chgData name="Nerys Musgrove" userId="2d6d5c85-090b-4bc1-b158-98aecad99803" providerId="ADAL" clId="{2DC7DBB7-AAFE-4040-8ACE-9D33BDFCE64E}" dt="2026-10-15T14:14:27.752" v="2001" actId="26606"/>
          <ac:spMkLst>
            <pc:docMk/>
            <pc:sldMk cId="2927399955" sldId="430"/>
            <ac:spMk id="11" creationId="{A5A5CE6E-90AF-4D43-A014-1F9EC83EB93D}"/>
          </ac:spMkLst>
        </pc:spChg>
        <pc:graphicFrameChg chg="add">
          <ac:chgData name="Nerys Musgrove" userId="2d6d5c85-090b-4bc1-b158-98aecad99803" providerId="ADAL" clId="{2DC7DBB7-AAFE-4040-8ACE-9D33BDFCE64E}" dt="2026-10-15T14:14:27.752" v="2001" actId="26606"/>
          <ac:graphicFrameMkLst>
            <pc:docMk/>
            <pc:sldMk cId="2927399955" sldId="430"/>
            <ac:graphicFrameMk id="5" creationId="{890F9DCE-02E4-F36A-FEE2-F1D23F2B56C5}"/>
          </ac:graphicFrameMkLst>
        </pc:graphicFrameChg>
      </pc:sldChg>
      <pc:sldChg chg="addSp delSp modSp new mod setBg">
        <pc:chgData name="Nerys Musgrove" userId="2d6d5c85-090b-4bc1-b158-98aecad99803" providerId="ADAL" clId="{2DC7DBB7-AAFE-4040-8ACE-9D33BDFCE64E}" dt="2026-10-15T14:15:38.348" v="2007" actId="26606"/>
        <pc:sldMkLst>
          <pc:docMk/>
          <pc:sldMk cId="2633294108" sldId="431"/>
        </pc:sldMkLst>
        <pc:spChg chg="mod">
          <ac:chgData name="Nerys Musgrove" userId="2d6d5c85-090b-4bc1-b158-98aecad99803" providerId="ADAL" clId="{2DC7DBB7-AAFE-4040-8ACE-9D33BDFCE64E}" dt="2026-10-15T14:15:38.348" v="2007" actId="26606"/>
          <ac:spMkLst>
            <pc:docMk/>
            <pc:sldMk cId="2633294108" sldId="431"/>
            <ac:spMk id="2" creationId="{DBFA462E-7B3E-03BF-C47F-7521004540DC}"/>
          </ac:spMkLst>
        </pc:spChg>
        <pc:spChg chg="del mod">
          <ac:chgData name="Nerys Musgrove" userId="2d6d5c85-090b-4bc1-b158-98aecad99803" providerId="ADAL" clId="{2DC7DBB7-AAFE-4040-8ACE-9D33BDFCE64E}" dt="2026-10-15T14:15:38.348" v="2007" actId="26606"/>
          <ac:spMkLst>
            <pc:docMk/>
            <pc:sldMk cId="2633294108" sldId="431"/>
            <ac:spMk id="3" creationId="{CC8A1C9D-4393-AAE1-74AD-9CA4CECFE060}"/>
          </ac:spMkLst>
        </pc:spChg>
        <pc:spChg chg="add">
          <ac:chgData name="Nerys Musgrove" userId="2d6d5c85-090b-4bc1-b158-98aecad99803" providerId="ADAL" clId="{2DC7DBB7-AAFE-4040-8ACE-9D33BDFCE64E}" dt="2026-10-15T14:15:38.348" v="2007" actId="26606"/>
          <ac:spMkLst>
            <pc:docMk/>
            <pc:sldMk cId="2633294108" sldId="431"/>
            <ac:spMk id="9" creationId="{9DBC8166-481C-4473-95F5-9A5B9073B7F1}"/>
          </ac:spMkLst>
        </pc:spChg>
        <pc:spChg chg="add">
          <ac:chgData name="Nerys Musgrove" userId="2d6d5c85-090b-4bc1-b158-98aecad99803" providerId="ADAL" clId="{2DC7DBB7-AAFE-4040-8ACE-9D33BDFCE64E}" dt="2026-10-15T14:15:38.348" v="2007" actId="26606"/>
          <ac:spMkLst>
            <pc:docMk/>
            <pc:sldMk cId="2633294108" sldId="431"/>
            <ac:spMk id="11" creationId="{A5A5CE6E-90AF-4D43-A014-1F9EC83EB93D}"/>
          </ac:spMkLst>
        </pc:spChg>
        <pc:graphicFrameChg chg="add">
          <ac:chgData name="Nerys Musgrove" userId="2d6d5c85-090b-4bc1-b158-98aecad99803" providerId="ADAL" clId="{2DC7DBB7-AAFE-4040-8ACE-9D33BDFCE64E}" dt="2026-10-15T14:15:38.348" v="2007" actId="26606"/>
          <ac:graphicFrameMkLst>
            <pc:docMk/>
            <pc:sldMk cId="2633294108" sldId="431"/>
            <ac:graphicFrameMk id="5" creationId="{20CFCFC5-10B6-A74A-9414-FE377A5411E7}"/>
          </ac:graphicFrameMkLst>
        </pc:graphicFrameChg>
      </pc:sldChg>
      <pc:sldChg chg="addSp modSp new mod setBg">
        <pc:chgData name="Nerys Musgrove" userId="2d6d5c85-090b-4bc1-b158-98aecad99803" providerId="ADAL" clId="{2DC7DBB7-AAFE-4040-8ACE-9D33BDFCE64E}" dt="2026-10-15T15:29:31.987" v="2104" actId="255"/>
        <pc:sldMkLst>
          <pc:docMk/>
          <pc:sldMk cId="3177942954" sldId="432"/>
        </pc:sldMkLst>
        <pc:spChg chg="mod">
          <ac:chgData name="Nerys Musgrove" userId="2d6d5c85-090b-4bc1-b158-98aecad99803" providerId="ADAL" clId="{2DC7DBB7-AAFE-4040-8ACE-9D33BDFCE64E}" dt="2026-10-15T15:29:22.160" v="2103" actId="26606"/>
          <ac:spMkLst>
            <pc:docMk/>
            <pc:sldMk cId="3177942954" sldId="432"/>
            <ac:spMk id="2" creationId="{513B65ED-EEC4-5177-0B29-871CA5575826}"/>
          </ac:spMkLst>
        </pc:spChg>
        <pc:spChg chg="mod">
          <ac:chgData name="Nerys Musgrove" userId="2d6d5c85-090b-4bc1-b158-98aecad99803" providerId="ADAL" clId="{2DC7DBB7-AAFE-4040-8ACE-9D33BDFCE64E}" dt="2026-10-15T15:29:31.987" v="2104" actId="255"/>
          <ac:spMkLst>
            <pc:docMk/>
            <pc:sldMk cId="3177942954" sldId="432"/>
            <ac:spMk id="3" creationId="{9AB8CBD8-396F-2325-C2C5-70D7D467CDF9}"/>
          </ac:spMkLst>
        </pc:spChg>
        <pc:spChg chg="add">
          <ac:chgData name="Nerys Musgrove" userId="2d6d5c85-090b-4bc1-b158-98aecad99803" providerId="ADAL" clId="{2DC7DBB7-AAFE-4040-8ACE-9D33BDFCE64E}" dt="2026-10-15T15:29:22.160" v="2103" actId="26606"/>
          <ac:spMkLst>
            <pc:docMk/>
            <pc:sldMk cId="3177942954" sldId="432"/>
            <ac:spMk id="9" creationId="{3ECBE1F1-D69B-4AFA-ABD5-8E41720EF6DE}"/>
          </ac:spMkLst>
        </pc:spChg>
        <pc:spChg chg="add">
          <ac:chgData name="Nerys Musgrove" userId="2d6d5c85-090b-4bc1-b158-98aecad99803" providerId="ADAL" clId="{2DC7DBB7-AAFE-4040-8ACE-9D33BDFCE64E}" dt="2026-10-15T15:29:22.160" v="2103" actId="26606"/>
          <ac:spMkLst>
            <pc:docMk/>
            <pc:sldMk cId="3177942954" sldId="432"/>
            <ac:spMk id="11" creationId="{603A6265-E10C-4B85-9C20-E75FCAF9CC63}"/>
          </ac:spMkLst>
        </pc:spChg>
        <pc:picChg chg="add">
          <ac:chgData name="Nerys Musgrove" userId="2d6d5c85-090b-4bc1-b158-98aecad99803" providerId="ADAL" clId="{2DC7DBB7-AAFE-4040-8ACE-9D33BDFCE64E}" dt="2026-10-15T15:29:22.160" v="2103" actId="26606"/>
          <ac:picMkLst>
            <pc:docMk/>
            <pc:sldMk cId="3177942954" sldId="432"/>
            <ac:picMk id="5" creationId="{7657DB5F-8525-E690-8037-1D0792551332}"/>
          </ac:picMkLst>
        </pc:picChg>
      </pc:sldChg>
      <pc:sldChg chg="addSp delSp modSp new mod setBg">
        <pc:chgData name="Nerys Musgrove" userId="2d6d5c85-090b-4bc1-b158-98aecad99803" providerId="ADAL" clId="{2DC7DBB7-AAFE-4040-8ACE-9D33BDFCE64E}" dt="2026-10-15T15:30:54.185" v="2109" actId="26606"/>
        <pc:sldMkLst>
          <pc:docMk/>
          <pc:sldMk cId="14231428" sldId="433"/>
        </pc:sldMkLst>
        <pc:spChg chg="mod">
          <ac:chgData name="Nerys Musgrove" userId="2d6d5c85-090b-4bc1-b158-98aecad99803" providerId="ADAL" clId="{2DC7DBB7-AAFE-4040-8ACE-9D33BDFCE64E}" dt="2026-10-15T15:30:54.185" v="2109" actId="26606"/>
          <ac:spMkLst>
            <pc:docMk/>
            <pc:sldMk cId="14231428" sldId="433"/>
            <ac:spMk id="2" creationId="{62789D2F-B600-1969-E708-4B596FD2BA1C}"/>
          </ac:spMkLst>
        </pc:spChg>
        <pc:spChg chg="del mod">
          <ac:chgData name="Nerys Musgrove" userId="2d6d5c85-090b-4bc1-b158-98aecad99803" providerId="ADAL" clId="{2DC7DBB7-AAFE-4040-8ACE-9D33BDFCE64E}" dt="2026-10-15T15:30:54.185" v="2109" actId="26606"/>
          <ac:spMkLst>
            <pc:docMk/>
            <pc:sldMk cId="14231428" sldId="433"/>
            <ac:spMk id="3" creationId="{AEDEF3FB-9A07-0BAD-C89D-1346EE67ADBF}"/>
          </ac:spMkLst>
        </pc:spChg>
        <pc:spChg chg="add">
          <ac:chgData name="Nerys Musgrove" userId="2d6d5c85-090b-4bc1-b158-98aecad99803" providerId="ADAL" clId="{2DC7DBB7-AAFE-4040-8ACE-9D33BDFCE64E}" dt="2026-10-15T15:30:54.185" v="2109" actId="26606"/>
          <ac:spMkLst>
            <pc:docMk/>
            <pc:sldMk cId="14231428" sldId="433"/>
            <ac:spMk id="9" creationId="{9DBC8166-481C-4473-95F5-9A5B9073B7F1}"/>
          </ac:spMkLst>
        </pc:spChg>
        <pc:spChg chg="add">
          <ac:chgData name="Nerys Musgrove" userId="2d6d5c85-090b-4bc1-b158-98aecad99803" providerId="ADAL" clId="{2DC7DBB7-AAFE-4040-8ACE-9D33BDFCE64E}" dt="2026-10-15T15:30:54.185" v="2109" actId="26606"/>
          <ac:spMkLst>
            <pc:docMk/>
            <pc:sldMk cId="14231428" sldId="433"/>
            <ac:spMk id="11" creationId="{A5A5CE6E-90AF-4D43-A014-1F9EC83EB93D}"/>
          </ac:spMkLst>
        </pc:spChg>
        <pc:graphicFrameChg chg="add">
          <ac:chgData name="Nerys Musgrove" userId="2d6d5c85-090b-4bc1-b158-98aecad99803" providerId="ADAL" clId="{2DC7DBB7-AAFE-4040-8ACE-9D33BDFCE64E}" dt="2026-10-15T15:30:54.185" v="2109" actId="26606"/>
          <ac:graphicFrameMkLst>
            <pc:docMk/>
            <pc:sldMk cId="14231428" sldId="433"/>
            <ac:graphicFrameMk id="5" creationId="{8E080A2B-DD40-EE14-CBBE-59C9BB5CC27F}"/>
          </ac:graphicFrameMkLst>
        </pc:graphicFrameChg>
      </pc:sldChg>
      <pc:sldChg chg="addSp delSp modSp new mod setBg">
        <pc:chgData name="Nerys Musgrove" userId="2d6d5c85-090b-4bc1-b158-98aecad99803" providerId="ADAL" clId="{2DC7DBB7-AAFE-4040-8ACE-9D33BDFCE64E}" dt="2026-10-16T08:27:58.121" v="2268" actId="26606"/>
        <pc:sldMkLst>
          <pc:docMk/>
          <pc:sldMk cId="2709359791" sldId="434"/>
        </pc:sldMkLst>
        <pc:spChg chg="mod">
          <ac:chgData name="Nerys Musgrove" userId="2d6d5c85-090b-4bc1-b158-98aecad99803" providerId="ADAL" clId="{2DC7DBB7-AAFE-4040-8ACE-9D33BDFCE64E}" dt="2026-10-16T08:27:58.121" v="2268" actId="26606"/>
          <ac:spMkLst>
            <pc:docMk/>
            <pc:sldMk cId="2709359791" sldId="434"/>
            <ac:spMk id="2" creationId="{E8ED7440-58EE-911A-372B-EA1D0C9AE844}"/>
          </ac:spMkLst>
        </pc:spChg>
        <pc:spChg chg="del mod">
          <ac:chgData name="Nerys Musgrove" userId="2d6d5c85-090b-4bc1-b158-98aecad99803" providerId="ADAL" clId="{2DC7DBB7-AAFE-4040-8ACE-9D33BDFCE64E}" dt="2026-10-16T08:27:58.121" v="2268" actId="26606"/>
          <ac:spMkLst>
            <pc:docMk/>
            <pc:sldMk cId="2709359791" sldId="434"/>
            <ac:spMk id="3" creationId="{D1F45A9F-50C4-732B-6D38-14BC8EAA4F1D}"/>
          </ac:spMkLst>
        </pc:spChg>
        <pc:spChg chg="add">
          <ac:chgData name="Nerys Musgrove" userId="2d6d5c85-090b-4bc1-b158-98aecad99803" providerId="ADAL" clId="{2DC7DBB7-AAFE-4040-8ACE-9D33BDFCE64E}" dt="2026-10-16T08:27:58.121" v="2268" actId="26606"/>
          <ac:spMkLst>
            <pc:docMk/>
            <pc:sldMk cId="2709359791" sldId="434"/>
            <ac:spMk id="9" creationId="{BACC6370-2D7E-4714-9D71-7542949D7D5D}"/>
          </ac:spMkLst>
        </pc:spChg>
        <pc:spChg chg="add">
          <ac:chgData name="Nerys Musgrove" userId="2d6d5c85-090b-4bc1-b158-98aecad99803" providerId="ADAL" clId="{2DC7DBB7-AAFE-4040-8ACE-9D33BDFCE64E}" dt="2026-10-16T08:27:58.121" v="2268" actId="26606"/>
          <ac:spMkLst>
            <pc:docMk/>
            <pc:sldMk cId="2709359791" sldId="434"/>
            <ac:spMk id="11" creationId="{256B2C21-A230-48C0-8DF1-C46611373C44}"/>
          </ac:spMkLst>
        </pc:spChg>
        <pc:spChg chg="add">
          <ac:chgData name="Nerys Musgrove" userId="2d6d5c85-090b-4bc1-b158-98aecad99803" providerId="ADAL" clId="{2DC7DBB7-AAFE-4040-8ACE-9D33BDFCE64E}" dt="2026-10-16T08:27:58.121" v="2268" actId="26606"/>
          <ac:spMkLst>
            <pc:docMk/>
            <pc:sldMk cId="2709359791" sldId="434"/>
            <ac:spMk id="13" creationId="{3847E18C-932D-4C95-AABA-FEC7C9499AD7}"/>
          </ac:spMkLst>
        </pc:spChg>
        <pc:spChg chg="add">
          <ac:chgData name="Nerys Musgrove" userId="2d6d5c85-090b-4bc1-b158-98aecad99803" providerId="ADAL" clId="{2DC7DBB7-AAFE-4040-8ACE-9D33BDFCE64E}" dt="2026-10-16T08:27:58.121" v="2268" actId="26606"/>
          <ac:spMkLst>
            <pc:docMk/>
            <pc:sldMk cId="2709359791" sldId="434"/>
            <ac:spMk id="15" creationId="{3150CB11-0C61-439E-910F-5787759E72A0}"/>
          </ac:spMkLst>
        </pc:spChg>
        <pc:spChg chg="add">
          <ac:chgData name="Nerys Musgrove" userId="2d6d5c85-090b-4bc1-b158-98aecad99803" providerId="ADAL" clId="{2DC7DBB7-AAFE-4040-8ACE-9D33BDFCE64E}" dt="2026-10-16T08:27:58.121" v="2268" actId="26606"/>
          <ac:spMkLst>
            <pc:docMk/>
            <pc:sldMk cId="2709359791" sldId="434"/>
            <ac:spMk id="17" creationId="{43F8A58B-5155-44CE-A5FF-7647B47D0A7A}"/>
          </ac:spMkLst>
        </pc:spChg>
        <pc:spChg chg="add">
          <ac:chgData name="Nerys Musgrove" userId="2d6d5c85-090b-4bc1-b158-98aecad99803" providerId="ADAL" clId="{2DC7DBB7-AAFE-4040-8ACE-9D33BDFCE64E}" dt="2026-10-16T08:27:58.121" v="2268" actId="26606"/>
          <ac:spMkLst>
            <pc:docMk/>
            <pc:sldMk cId="2709359791" sldId="434"/>
            <ac:spMk id="19" creationId="{443F2ACA-E6D6-4028-82DD-F03C262D5DE6}"/>
          </ac:spMkLst>
        </pc:spChg>
        <pc:graphicFrameChg chg="add">
          <ac:chgData name="Nerys Musgrove" userId="2d6d5c85-090b-4bc1-b158-98aecad99803" providerId="ADAL" clId="{2DC7DBB7-AAFE-4040-8ACE-9D33BDFCE64E}" dt="2026-10-16T08:27:58.121" v="2268" actId="26606"/>
          <ac:graphicFrameMkLst>
            <pc:docMk/>
            <pc:sldMk cId="2709359791" sldId="434"/>
            <ac:graphicFrameMk id="5" creationId="{B7C78883-DEA1-4C34-9B28-DC059E773DCA}"/>
          </ac:graphicFrameMkLst>
        </pc:graphicFrameChg>
      </pc:sldChg>
      <pc:sldChg chg="addSp delSp modSp new mod setBg">
        <pc:chgData name="Nerys Musgrove" userId="2d6d5c85-090b-4bc1-b158-98aecad99803" providerId="ADAL" clId="{2DC7DBB7-AAFE-4040-8ACE-9D33BDFCE64E}" dt="2026-10-16T08:30:06.643" v="2296" actId="26606"/>
        <pc:sldMkLst>
          <pc:docMk/>
          <pc:sldMk cId="1754673100" sldId="435"/>
        </pc:sldMkLst>
        <pc:spChg chg="mod">
          <ac:chgData name="Nerys Musgrove" userId="2d6d5c85-090b-4bc1-b158-98aecad99803" providerId="ADAL" clId="{2DC7DBB7-AAFE-4040-8ACE-9D33BDFCE64E}" dt="2026-10-16T08:30:06.643" v="2296" actId="26606"/>
          <ac:spMkLst>
            <pc:docMk/>
            <pc:sldMk cId="1754673100" sldId="435"/>
            <ac:spMk id="2" creationId="{BB51F04C-1C45-139E-EF12-6DE71B2998BC}"/>
          </ac:spMkLst>
        </pc:spChg>
        <pc:spChg chg="del mod">
          <ac:chgData name="Nerys Musgrove" userId="2d6d5c85-090b-4bc1-b158-98aecad99803" providerId="ADAL" clId="{2DC7DBB7-AAFE-4040-8ACE-9D33BDFCE64E}" dt="2026-10-16T08:30:06.643" v="2296" actId="26606"/>
          <ac:spMkLst>
            <pc:docMk/>
            <pc:sldMk cId="1754673100" sldId="435"/>
            <ac:spMk id="3" creationId="{B95B06A6-FA3E-03D4-C1EB-B9D754194038}"/>
          </ac:spMkLst>
        </pc:spChg>
        <pc:spChg chg="add">
          <ac:chgData name="Nerys Musgrove" userId="2d6d5c85-090b-4bc1-b158-98aecad99803" providerId="ADAL" clId="{2DC7DBB7-AAFE-4040-8ACE-9D33BDFCE64E}" dt="2026-10-16T08:30:06.643" v="2296" actId="26606"/>
          <ac:spMkLst>
            <pc:docMk/>
            <pc:sldMk cId="1754673100" sldId="435"/>
            <ac:spMk id="9" creationId="{BACC6370-2D7E-4714-9D71-7542949D7D5D}"/>
          </ac:spMkLst>
        </pc:spChg>
        <pc:spChg chg="add">
          <ac:chgData name="Nerys Musgrove" userId="2d6d5c85-090b-4bc1-b158-98aecad99803" providerId="ADAL" clId="{2DC7DBB7-AAFE-4040-8ACE-9D33BDFCE64E}" dt="2026-10-16T08:30:06.643" v="2296" actId="26606"/>
          <ac:spMkLst>
            <pc:docMk/>
            <pc:sldMk cId="1754673100" sldId="435"/>
            <ac:spMk id="11" creationId="{256B2C21-A230-48C0-8DF1-C46611373C44}"/>
          </ac:spMkLst>
        </pc:spChg>
        <pc:spChg chg="add">
          <ac:chgData name="Nerys Musgrove" userId="2d6d5c85-090b-4bc1-b158-98aecad99803" providerId="ADAL" clId="{2DC7DBB7-AAFE-4040-8ACE-9D33BDFCE64E}" dt="2026-10-16T08:30:06.643" v="2296" actId="26606"/>
          <ac:spMkLst>
            <pc:docMk/>
            <pc:sldMk cId="1754673100" sldId="435"/>
            <ac:spMk id="13" creationId="{3847E18C-932D-4C95-AABA-FEC7C9499AD7}"/>
          </ac:spMkLst>
        </pc:spChg>
        <pc:spChg chg="add">
          <ac:chgData name="Nerys Musgrove" userId="2d6d5c85-090b-4bc1-b158-98aecad99803" providerId="ADAL" clId="{2DC7DBB7-AAFE-4040-8ACE-9D33BDFCE64E}" dt="2026-10-16T08:30:06.643" v="2296" actId="26606"/>
          <ac:spMkLst>
            <pc:docMk/>
            <pc:sldMk cId="1754673100" sldId="435"/>
            <ac:spMk id="15" creationId="{3150CB11-0C61-439E-910F-5787759E72A0}"/>
          </ac:spMkLst>
        </pc:spChg>
        <pc:spChg chg="add">
          <ac:chgData name="Nerys Musgrove" userId="2d6d5c85-090b-4bc1-b158-98aecad99803" providerId="ADAL" clId="{2DC7DBB7-AAFE-4040-8ACE-9D33BDFCE64E}" dt="2026-10-16T08:30:06.643" v="2296" actId="26606"/>
          <ac:spMkLst>
            <pc:docMk/>
            <pc:sldMk cId="1754673100" sldId="435"/>
            <ac:spMk id="17" creationId="{43F8A58B-5155-44CE-A5FF-7647B47D0A7A}"/>
          </ac:spMkLst>
        </pc:spChg>
        <pc:spChg chg="add">
          <ac:chgData name="Nerys Musgrove" userId="2d6d5c85-090b-4bc1-b158-98aecad99803" providerId="ADAL" clId="{2DC7DBB7-AAFE-4040-8ACE-9D33BDFCE64E}" dt="2026-10-16T08:30:06.643" v="2296" actId="26606"/>
          <ac:spMkLst>
            <pc:docMk/>
            <pc:sldMk cId="1754673100" sldId="435"/>
            <ac:spMk id="19" creationId="{443F2ACA-E6D6-4028-82DD-F03C262D5DE6}"/>
          </ac:spMkLst>
        </pc:spChg>
        <pc:graphicFrameChg chg="add">
          <ac:chgData name="Nerys Musgrove" userId="2d6d5c85-090b-4bc1-b158-98aecad99803" providerId="ADAL" clId="{2DC7DBB7-AAFE-4040-8ACE-9D33BDFCE64E}" dt="2026-10-16T08:30:06.643" v="2296" actId="26606"/>
          <ac:graphicFrameMkLst>
            <pc:docMk/>
            <pc:sldMk cId="1754673100" sldId="435"/>
            <ac:graphicFrameMk id="5" creationId="{353E4821-83BA-020D-E313-97BC9284511A}"/>
          </ac:graphicFrameMkLst>
        </pc:graphicFrameChg>
      </pc:sldChg>
      <pc:sldChg chg="addSp delSp modSp new mod setBg">
        <pc:chgData name="Nerys Musgrove" userId="2d6d5c85-090b-4bc1-b158-98aecad99803" providerId="ADAL" clId="{2DC7DBB7-AAFE-4040-8ACE-9D33BDFCE64E}" dt="2026-10-16T08:30:58.762" v="2336" actId="26606"/>
        <pc:sldMkLst>
          <pc:docMk/>
          <pc:sldMk cId="1467916515" sldId="436"/>
        </pc:sldMkLst>
        <pc:spChg chg="mod">
          <ac:chgData name="Nerys Musgrove" userId="2d6d5c85-090b-4bc1-b158-98aecad99803" providerId="ADAL" clId="{2DC7DBB7-AAFE-4040-8ACE-9D33BDFCE64E}" dt="2026-10-16T08:30:58.762" v="2336" actId="26606"/>
          <ac:spMkLst>
            <pc:docMk/>
            <pc:sldMk cId="1467916515" sldId="436"/>
            <ac:spMk id="2" creationId="{D1233A39-4592-18E6-4EB5-83868DF91AF1}"/>
          </ac:spMkLst>
        </pc:spChg>
        <pc:spChg chg="del mod">
          <ac:chgData name="Nerys Musgrove" userId="2d6d5c85-090b-4bc1-b158-98aecad99803" providerId="ADAL" clId="{2DC7DBB7-AAFE-4040-8ACE-9D33BDFCE64E}" dt="2026-10-16T08:30:58.762" v="2336" actId="26606"/>
          <ac:spMkLst>
            <pc:docMk/>
            <pc:sldMk cId="1467916515" sldId="436"/>
            <ac:spMk id="3" creationId="{7E3E4C41-7256-CFFE-39A6-1B8FD49117EB}"/>
          </ac:spMkLst>
        </pc:spChg>
        <pc:spChg chg="add">
          <ac:chgData name="Nerys Musgrove" userId="2d6d5c85-090b-4bc1-b158-98aecad99803" providerId="ADAL" clId="{2DC7DBB7-AAFE-4040-8ACE-9D33BDFCE64E}" dt="2026-10-16T08:30:58.762" v="2336" actId="26606"/>
          <ac:spMkLst>
            <pc:docMk/>
            <pc:sldMk cId="1467916515" sldId="436"/>
            <ac:spMk id="9" creationId="{BACC6370-2D7E-4714-9D71-7542949D7D5D}"/>
          </ac:spMkLst>
        </pc:spChg>
        <pc:spChg chg="add">
          <ac:chgData name="Nerys Musgrove" userId="2d6d5c85-090b-4bc1-b158-98aecad99803" providerId="ADAL" clId="{2DC7DBB7-AAFE-4040-8ACE-9D33BDFCE64E}" dt="2026-10-16T08:30:58.762" v="2336" actId="26606"/>
          <ac:spMkLst>
            <pc:docMk/>
            <pc:sldMk cId="1467916515" sldId="436"/>
            <ac:spMk id="11" creationId="{256B2C21-A230-48C0-8DF1-C46611373C44}"/>
          </ac:spMkLst>
        </pc:spChg>
        <pc:spChg chg="add">
          <ac:chgData name="Nerys Musgrove" userId="2d6d5c85-090b-4bc1-b158-98aecad99803" providerId="ADAL" clId="{2DC7DBB7-AAFE-4040-8ACE-9D33BDFCE64E}" dt="2026-10-16T08:30:58.762" v="2336" actId="26606"/>
          <ac:spMkLst>
            <pc:docMk/>
            <pc:sldMk cId="1467916515" sldId="436"/>
            <ac:spMk id="13" creationId="{3847E18C-932D-4C95-AABA-FEC7C9499AD7}"/>
          </ac:spMkLst>
        </pc:spChg>
        <pc:spChg chg="add">
          <ac:chgData name="Nerys Musgrove" userId="2d6d5c85-090b-4bc1-b158-98aecad99803" providerId="ADAL" clId="{2DC7DBB7-AAFE-4040-8ACE-9D33BDFCE64E}" dt="2026-10-16T08:30:58.762" v="2336" actId="26606"/>
          <ac:spMkLst>
            <pc:docMk/>
            <pc:sldMk cId="1467916515" sldId="436"/>
            <ac:spMk id="15" creationId="{3150CB11-0C61-439E-910F-5787759E72A0}"/>
          </ac:spMkLst>
        </pc:spChg>
        <pc:spChg chg="add">
          <ac:chgData name="Nerys Musgrove" userId="2d6d5c85-090b-4bc1-b158-98aecad99803" providerId="ADAL" clId="{2DC7DBB7-AAFE-4040-8ACE-9D33BDFCE64E}" dt="2026-10-16T08:30:58.762" v="2336" actId="26606"/>
          <ac:spMkLst>
            <pc:docMk/>
            <pc:sldMk cId="1467916515" sldId="436"/>
            <ac:spMk id="17" creationId="{43F8A58B-5155-44CE-A5FF-7647B47D0A7A}"/>
          </ac:spMkLst>
        </pc:spChg>
        <pc:spChg chg="add">
          <ac:chgData name="Nerys Musgrove" userId="2d6d5c85-090b-4bc1-b158-98aecad99803" providerId="ADAL" clId="{2DC7DBB7-AAFE-4040-8ACE-9D33BDFCE64E}" dt="2026-10-16T08:30:58.762" v="2336" actId="26606"/>
          <ac:spMkLst>
            <pc:docMk/>
            <pc:sldMk cId="1467916515" sldId="436"/>
            <ac:spMk id="19" creationId="{443F2ACA-E6D6-4028-82DD-F03C262D5DE6}"/>
          </ac:spMkLst>
        </pc:spChg>
        <pc:graphicFrameChg chg="add">
          <ac:chgData name="Nerys Musgrove" userId="2d6d5c85-090b-4bc1-b158-98aecad99803" providerId="ADAL" clId="{2DC7DBB7-AAFE-4040-8ACE-9D33BDFCE64E}" dt="2026-10-16T08:30:58.762" v="2336" actId="26606"/>
          <ac:graphicFrameMkLst>
            <pc:docMk/>
            <pc:sldMk cId="1467916515" sldId="436"/>
            <ac:graphicFrameMk id="5" creationId="{9AEF14CD-01BB-C80F-4CBD-44453A6ABC01}"/>
          </ac:graphicFrameMkLst>
        </pc:graphicFrameChg>
      </pc:sldChg>
      <pc:sldChg chg="addSp delSp modSp new mod setBg">
        <pc:chgData name="Nerys Musgrove" userId="2d6d5c85-090b-4bc1-b158-98aecad99803" providerId="ADAL" clId="{2DC7DBB7-AAFE-4040-8ACE-9D33BDFCE64E}" dt="2026-10-16T08:32:58.773" v="2393" actId="26606"/>
        <pc:sldMkLst>
          <pc:docMk/>
          <pc:sldMk cId="219230557" sldId="437"/>
        </pc:sldMkLst>
        <pc:spChg chg="mod">
          <ac:chgData name="Nerys Musgrove" userId="2d6d5c85-090b-4bc1-b158-98aecad99803" providerId="ADAL" clId="{2DC7DBB7-AAFE-4040-8ACE-9D33BDFCE64E}" dt="2026-10-16T08:32:58.773" v="2393" actId="26606"/>
          <ac:spMkLst>
            <pc:docMk/>
            <pc:sldMk cId="219230557" sldId="437"/>
            <ac:spMk id="2" creationId="{E5BEAE2A-D5B2-6F0A-581B-4B38EDA4F693}"/>
          </ac:spMkLst>
        </pc:spChg>
        <pc:spChg chg="del mod">
          <ac:chgData name="Nerys Musgrove" userId="2d6d5c85-090b-4bc1-b158-98aecad99803" providerId="ADAL" clId="{2DC7DBB7-AAFE-4040-8ACE-9D33BDFCE64E}" dt="2026-10-16T08:32:58.773" v="2393" actId="26606"/>
          <ac:spMkLst>
            <pc:docMk/>
            <pc:sldMk cId="219230557" sldId="437"/>
            <ac:spMk id="3" creationId="{3216BEBA-DC67-F458-B799-408A6505DD1C}"/>
          </ac:spMkLst>
        </pc:spChg>
        <pc:spChg chg="add">
          <ac:chgData name="Nerys Musgrove" userId="2d6d5c85-090b-4bc1-b158-98aecad99803" providerId="ADAL" clId="{2DC7DBB7-AAFE-4040-8ACE-9D33BDFCE64E}" dt="2026-10-16T08:32:58.773" v="2393" actId="26606"/>
          <ac:spMkLst>
            <pc:docMk/>
            <pc:sldMk cId="219230557" sldId="437"/>
            <ac:spMk id="9" creationId="{BACC6370-2D7E-4714-9D71-7542949D7D5D}"/>
          </ac:spMkLst>
        </pc:spChg>
        <pc:spChg chg="add">
          <ac:chgData name="Nerys Musgrove" userId="2d6d5c85-090b-4bc1-b158-98aecad99803" providerId="ADAL" clId="{2DC7DBB7-AAFE-4040-8ACE-9D33BDFCE64E}" dt="2026-10-16T08:32:58.773" v="2393" actId="26606"/>
          <ac:spMkLst>
            <pc:docMk/>
            <pc:sldMk cId="219230557" sldId="437"/>
            <ac:spMk id="11" creationId="{256B2C21-A230-48C0-8DF1-C46611373C44}"/>
          </ac:spMkLst>
        </pc:spChg>
        <pc:spChg chg="add">
          <ac:chgData name="Nerys Musgrove" userId="2d6d5c85-090b-4bc1-b158-98aecad99803" providerId="ADAL" clId="{2DC7DBB7-AAFE-4040-8ACE-9D33BDFCE64E}" dt="2026-10-16T08:32:58.773" v="2393" actId="26606"/>
          <ac:spMkLst>
            <pc:docMk/>
            <pc:sldMk cId="219230557" sldId="437"/>
            <ac:spMk id="13" creationId="{3847E18C-932D-4C95-AABA-FEC7C9499AD7}"/>
          </ac:spMkLst>
        </pc:spChg>
        <pc:spChg chg="add">
          <ac:chgData name="Nerys Musgrove" userId="2d6d5c85-090b-4bc1-b158-98aecad99803" providerId="ADAL" clId="{2DC7DBB7-AAFE-4040-8ACE-9D33BDFCE64E}" dt="2026-10-16T08:32:58.773" v="2393" actId="26606"/>
          <ac:spMkLst>
            <pc:docMk/>
            <pc:sldMk cId="219230557" sldId="437"/>
            <ac:spMk id="15" creationId="{3150CB11-0C61-439E-910F-5787759E72A0}"/>
          </ac:spMkLst>
        </pc:spChg>
        <pc:spChg chg="add">
          <ac:chgData name="Nerys Musgrove" userId="2d6d5c85-090b-4bc1-b158-98aecad99803" providerId="ADAL" clId="{2DC7DBB7-AAFE-4040-8ACE-9D33BDFCE64E}" dt="2026-10-16T08:32:58.773" v="2393" actId="26606"/>
          <ac:spMkLst>
            <pc:docMk/>
            <pc:sldMk cId="219230557" sldId="437"/>
            <ac:spMk id="17" creationId="{43F8A58B-5155-44CE-A5FF-7647B47D0A7A}"/>
          </ac:spMkLst>
        </pc:spChg>
        <pc:spChg chg="add">
          <ac:chgData name="Nerys Musgrove" userId="2d6d5c85-090b-4bc1-b158-98aecad99803" providerId="ADAL" clId="{2DC7DBB7-AAFE-4040-8ACE-9D33BDFCE64E}" dt="2026-10-16T08:32:58.773" v="2393" actId="26606"/>
          <ac:spMkLst>
            <pc:docMk/>
            <pc:sldMk cId="219230557" sldId="437"/>
            <ac:spMk id="19" creationId="{443F2ACA-E6D6-4028-82DD-F03C262D5DE6}"/>
          </ac:spMkLst>
        </pc:spChg>
        <pc:graphicFrameChg chg="add">
          <ac:chgData name="Nerys Musgrove" userId="2d6d5c85-090b-4bc1-b158-98aecad99803" providerId="ADAL" clId="{2DC7DBB7-AAFE-4040-8ACE-9D33BDFCE64E}" dt="2026-10-16T08:32:58.773" v="2393" actId="26606"/>
          <ac:graphicFrameMkLst>
            <pc:docMk/>
            <pc:sldMk cId="219230557" sldId="437"/>
            <ac:graphicFrameMk id="5" creationId="{ADFF2966-6439-3A46-150F-5C7DF37FCD2C}"/>
          </ac:graphicFrameMkLst>
        </pc:graphicFrameChg>
      </pc:sldChg>
      <pc:sldChg chg="addSp delSp modSp new mod setBg">
        <pc:chgData name="Nerys Musgrove" userId="2d6d5c85-090b-4bc1-b158-98aecad99803" providerId="ADAL" clId="{2DC7DBB7-AAFE-4040-8ACE-9D33BDFCE64E}" dt="2026-10-16T08:33:31.888" v="2394" actId="26606"/>
        <pc:sldMkLst>
          <pc:docMk/>
          <pc:sldMk cId="2087604311" sldId="438"/>
        </pc:sldMkLst>
        <pc:spChg chg="mod">
          <ac:chgData name="Nerys Musgrove" userId="2d6d5c85-090b-4bc1-b158-98aecad99803" providerId="ADAL" clId="{2DC7DBB7-AAFE-4040-8ACE-9D33BDFCE64E}" dt="2026-10-16T08:33:31.888" v="2394" actId="26606"/>
          <ac:spMkLst>
            <pc:docMk/>
            <pc:sldMk cId="2087604311" sldId="438"/>
            <ac:spMk id="2" creationId="{A73B860D-BD3B-B263-B080-3D6C987E3826}"/>
          </ac:spMkLst>
        </pc:spChg>
        <pc:spChg chg="del mod">
          <ac:chgData name="Nerys Musgrove" userId="2d6d5c85-090b-4bc1-b158-98aecad99803" providerId="ADAL" clId="{2DC7DBB7-AAFE-4040-8ACE-9D33BDFCE64E}" dt="2026-10-16T08:33:31.888" v="2394" actId="26606"/>
          <ac:spMkLst>
            <pc:docMk/>
            <pc:sldMk cId="2087604311" sldId="438"/>
            <ac:spMk id="3" creationId="{13ED4B17-3D80-0691-DFDB-9F5AFA82122C}"/>
          </ac:spMkLst>
        </pc:spChg>
        <pc:spChg chg="add">
          <ac:chgData name="Nerys Musgrove" userId="2d6d5c85-090b-4bc1-b158-98aecad99803" providerId="ADAL" clId="{2DC7DBB7-AAFE-4040-8ACE-9D33BDFCE64E}" dt="2026-10-16T08:33:31.888" v="2394" actId="26606"/>
          <ac:spMkLst>
            <pc:docMk/>
            <pc:sldMk cId="2087604311" sldId="438"/>
            <ac:spMk id="9" creationId="{BACC6370-2D7E-4714-9D71-7542949D7D5D}"/>
          </ac:spMkLst>
        </pc:spChg>
        <pc:spChg chg="add">
          <ac:chgData name="Nerys Musgrove" userId="2d6d5c85-090b-4bc1-b158-98aecad99803" providerId="ADAL" clId="{2DC7DBB7-AAFE-4040-8ACE-9D33BDFCE64E}" dt="2026-10-16T08:33:31.888" v="2394" actId="26606"/>
          <ac:spMkLst>
            <pc:docMk/>
            <pc:sldMk cId="2087604311" sldId="438"/>
            <ac:spMk id="11" creationId="{256B2C21-A230-48C0-8DF1-C46611373C44}"/>
          </ac:spMkLst>
        </pc:spChg>
        <pc:spChg chg="add">
          <ac:chgData name="Nerys Musgrove" userId="2d6d5c85-090b-4bc1-b158-98aecad99803" providerId="ADAL" clId="{2DC7DBB7-AAFE-4040-8ACE-9D33BDFCE64E}" dt="2026-10-16T08:33:31.888" v="2394" actId="26606"/>
          <ac:spMkLst>
            <pc:docMk/>
            <pc:sldMk cId="2087604311" sldId="438"/>
            <ac:spMk id="13" creationId="{3847E18C-932D-4C95-AABA-FEC7C9499AD7}"/>
          </ac:spMkLst>
        </pc:spChg>
        <pc:spChg chg="add">
          <ac:chgData name="Nerys Musgrove" userId="2d6d5c85-090b-4bc1-b158-98aecad99803" providerId="ADAL" clId="{2DC7DBB7-AAFE-4040-8ACE-9D33BDFCE64E}" dt="2026-10-16T08:33:31.888" v="2394" actId="26606"/>
          <ac:spMkLst>
            <pc:docMk/>
            <pc:sldMk cId="2087604311" sldId="438"/>
            <ac:spMk id="15" creationId="{3150CB11-0C61-439E-910F-5787759E72A0}"/>
          </ac:spMkLst>
        </pc:spChg>
        <pc:spChg chg="add">
          <ac:chgData name="Nerys Musgrove" userId="2d6d5c85-090b-4bc1-b158-98aecad99803" providerId="ADAL" clId="{2DC7DBB7-AAFE-4040-8ACE-9D33BDFCE64E}" dt="2026-10-16T08:33:31.888" v="2394" actId="26606"/>
          <ac:spMkLst>
            <pc:docMk/>
            <pc:sldMk cId="2087604311" sldId="438"/>
            <ac:spMk id="17" creationId="{43F8A58B-5155-44CE-A5FF-7647B47D0A7A}"/>
          </ac:spMkLst>
        </pc:spChg>
        <pc:spChg chg="add">
          <ac:chgData name="Nerys Musgrove" userId="2d6d5c85-090b-4bc1-b158-98aecad99803" providerId="ADAL" clId="{2DC7DBB7-AAFE-4040-8ACE-9D33BDFCE64E}" dt="2026-10-16T08:33:31.888" v="2394" actId="26606"/>
          <ac:spMkLst>
            <pc:docMk/>
            <pc:sldMk cId="2087604311" sldId="438"/>
            <ac:spMk id="19" creationId="{443F2ACA-E6D6-4028-82DD-F03C262D5DE6}"/>
          </ac:spMkLst>
        </pc:spChg>
        <pc:graphicFrameChg chg="add">
          <ac:chgData name="Nerys Musgrove" userId="2d6d5c85-090b-4bc1-b158-98aecad99803" providerId="ADAL" clId="{2DC7DBB7-AAFE-4040-8ACE-9D33BDFCE64E}" dt="2026-10-16T08:33:31.888" v="2394" actId="26606"/>
          <ac:graphicFrameMkLst>
            <pc:docMk/>
            <pc:sldMk cId="2087604311" sldId="438"/>
            <ac:graphicFrameMk id="5" creationId="{C2EC8CCF-329D-3E2F-A34E-E59A73EDB1DC}"/>
          </ac:graphicFrameMkLst>
        </pc:graphicFrameChg>
      </pc:sldChg>
      <pc:sldChg chg="addSp delSp modSp new mod setBg">
        <pc:chgData name="Nerys Musgrove" userId="2d6d5c85-090b-4bc1-b158-98aecad99803" providerId="ADAL" clId="{2DC7DBB7-AAFE-4040-8ACE-9D33BDFCE64E}" dt="2026-10-16T08:34:12.476" v="2414" actId="26606"/>
        <pc:sldMkLst>
          <pc:docMk/>
          <pc:sldMk cId="1148667231" sldId="439"/>
        </pc:sldMkLst>
        <pc:spChg chg="mod">
          <ac:chgData name="Nerys Musgrove" userId="2d6d5c85-090b-4bc1-b158-98aecad99803" providerId="ADAL" clId="{2DC7DBB7-AAFE-4040-8ACE-9D33BDFCE64E}" dt="2026-10-16T08:34:12.476" v="2414" actId="26606"/>
          <ac:spMkLst>
            <pc:docMk/>
            <pc:sldMk cId="1148667231" sldId="439"/>
            <ac:spMk id="2" creationId="{5234BACB-49EB-85B7-4541-E7245FAAA6DF}"/>
          </ac:spMkLst>
        </pc:spChg>
        <pc:spChg chg="del mod">
          <ac:chgData name="Nerys Musgrove" userId="2d6d5c85-090b-4bc1-b158-98aecad99803" providerId="ADAL" clId="{2DC7DBB7-AAFE-4040-8ACE-9D33BDFCE64E}" dt="2026-10-16T08:34:12.476" v="2414" actId="26606"/>
          <ac:spMkLst>
            <pc:docMk/>
            <pc:sldMk cId="1148667231" sldId="439"/>
            <ac:spMk id="3" creationId="{48CB853C-48D0-06AE-DCBC-CB7574E817BE}"/>
          </ac:spMkLst>
        </pc:spChg>
        <pc:spChg chg="add">
          <ac:chgData name="Nerys Musgrove" userId="2d6d5c85-090b-4bc1-b158-98aecad99803" providerId="ADAL" clId="{2DC7DBB7-AAFE-4040-8ACE-9D33BDFCE64E}" dt="2026-10-16T08:34:12.476" v="2414" actId="26606"/>
          <ac:spMkLst>
            <pc:docMk/>
            <pc:sldMk cId="1148667231" sldId="439"/>
            <ac:spMk id="9" creationId="{BACC6370-2D7E-4714-9D71-7542949D7D5D}"/>
          </ac:spMkLst>
        </pc:spChg>
        <pc:spChg chg="add">
          <ac:chgData name="Nerys Musgrove" userId="2d6d5c85-090b-4bc1-b158-98aecad99803" providerId="ADAL" clId="{2DC7DBB7-AAFE-4040-8ACE-9D33BDFCE64E}" dt="2026-10-16T08:34:12.476" v="2414" actId="26606"/>
          <ac:spMkLst>
            <pc:docMk/>
            <pc:sldMk cId="1148667231" sldId="439"/>
            <ac:spMk id="11" creationId="{256B2C21-A230-48C0-8DF1-C46611373C44}"/>
          </ac:spMkLst>
        </pc:spChg>
        <pc:spChg chg="add">
          <ac:chgData name="Nerys Musgrove" userId="2d6d5c85-090b-4bc1-b158-98aecad99803" providerId="ADAL" clId="{2DC7DBB7-AAFE-4040-8ACE-9D33BDFCE64E}" dt="2026-10-16T08:34:12.476" v="2414" actId="26606"/>
          <ac:spMkLst>
            <pc:docMk/>
            <pc:sldMk cId="1148667231" sldId="439"/>
            <ac:spMk id="13" creationId="{3847E18C-932D-4C95-AABA-FEC7C9499AD7}"/>
          </ac:spMkLst>
        </pc:spChg>
        <pc:spChg chg="add">
          <ac:chgData name="Nerys Musgrove" userId="2d6d5c85-090b-4bc1-b158-98aecad99803" providerId="ADAL" clId="{2DC7DBB7-AAFE-4040-8ACE-9D33BDFCE64E}" dt="2026-10-16T08:34:12.476" v="2414" actId="26606"/>
          <ac:spMkLst>
            <pc:docMk/>
            <pc:sldMk cId="1148667231" sldId="439"/>
            <ac:spMk id="15" creationId="{3150CB11-0C61-439E-910F-5787759E72A0}"/>
          </ac:spMkLst>
        </pc:spChg>
        <pc:spChg chg="add">
          <ac:chgData name="Nerys Musgrove" userId="2d6d5c85-090b-4bc1-b158-98aecad99803" providerId="ADAL" clId="{2DC7DBB7-AAFE-4040-8ACE-9D33BDFCE64E}" dt="2026-10-16T08:34:12.476" v="2414" actId="26606"/>
          <ac:spMkLst>
            <pc:docMk/>
            <pc:sldMk cId="1148667231" sldId="439"/>
            <ac:spMk id="17" creationId="{43F8A58B-5155-44CE-A5FF-7647B47D0A7A}"/>
          </ac:spMkLst>
        </pc:spChg>
        <pc:spChg chg="add">
          <ac:chgData name="Nerys Musgrove" userId="2d6d5c85-090b-4bc1-b158-98aecad99803" providerId="ADAL" clId="{2DC7DBB7-AAFE-4040-8ACE-9D33BDFCE64E}" dt="2026-10-16T08:34:12.476" v="2414" actId="26606"/>
          <ac:spMkLst>
            <pc:docMk/>
            <pc:sldMk cId="1148667231" sldId="439"/>
            <ac:spMk id="19" creationId="{443F2ACA-E6D6-4028-82DD-F03C262D5DE6}"/>
          </ac:spMkLst>
        </pc:spChg>
        <pc:graphicFrameChg chg="add">
          <ac:chgData name="Nerys Musgrove" userId="2d6d5c85-090b-4bc1-b158-98aecad99803" providerId="ADAL" clId="{2DC7DBB7-AAFE-4040-8ACE-9D33BDFCE64E}" dt="2026-10-16T08:34:12.476" v="2414" actId="26606"/>
          <ac:graphicFrameMkLst>
            <pc:docMk/>
            <pc:sldMk cId="1148667231" sldId="439"/>
            <ac:graphicFrameMk id="5" creationId="{773F1F6E-701F-5687-D802-0C90C76FEBA5}"/>
          </ac:graphicFrameMkLst>
        </pc:graphicFrameChg>
      </pc:sldChg>
      <pc:sldChg chg="modSp new mod">
        <pc:chgData name="Nerys Musgrove" userId="2d6d5c85-090b-4bc1-b158-98aecad99803" providerId="ADAL" clId="{2DC7DBB7-AAFE-4040-8ACE-9D33BDFCE64E}" dt="2026-10-16T08:34:45.877" v="2448" actId="20577"/>
        <pc:sldMkLst>
          <pc:docMk/>
          <pc:sldMk cId="3189222649" sldId="440"/>
        </pc:sldMkLst>
        <pc:spChg chg="mod">
          <ac:chgData name="Nerys Musgrove" userId="2d6d5c85-090b-4bc1-b158-98aecad99803" providerId="ADAL" clId="{2DC7DBB7-AAFE-4040-8ACE-9D33BDFCE64E}" dt="2026-10-16T08:34:45.877" v="2448" actId="20577"/>
          <ac:spMkLst>
            <pc:docMk/>
            <pc:sldMk cId="3189222649" sldId="440"/>
            <ac:spMk id="2" creationId="{DB7F7E01-93FA-BD5A-FBD8-5B2FF2F3CA19}"/>
          </ac:spMkLst>
        </pc:spChg>
        <pc:spChg chg="mod">
          <ac:chgData name="Nerys Musgrove" userId="2d6d5c85-090b-4bc1-b158-98aecad99803" providerId="ADAL" clId="{2DC7DBB7-AAFE-4040-8ACE-9D33BDFCE64E}" dt="2026-10-15T16:08:03.481" v="2137"/>
          <ac:spMkLst>
            <pc:docMk/>
            <pc:sldMk cId="3189222649" sldId="440"/>
            <ac:spMk id="3" creationId="{0E4873E3-4EA6-54FA-2410-493027DB40BE}"/>
          </ac:spMkLst>
        </pc:spChg>
      </pc:sldChg>
      <pc:sldChg chg="addSp delSp modSp new mod setBg">
        <pc:chgData name="Nerys Musgrove" userId="2d6d5c85-090b-4bc1-b158-98aecad99803" providerId="ADAL" clId="{2DC7DBB7-AAFE-4040-8ACE-9D33BDFCE64E}" dt="2026-10-16T08:51:59.593" v="2514" actId="26606"/>
        <pc:sldMkLst>
          <pc:docMk/>
          <pc:sldMk cId="1089706246" sldId="441"/>
        </pc:sldMkLst>
        <pc:spChg chg="mod">
          <ac:chgData name="Nerys Musgrove" userId="2d6d5c85-090b-4bc1-b158-98aecad99803" providerId="ADAL" clId="{2DC7DBB7-AAFE-4040-8ACE-9D33BDFCE64E}" dt="2026-10-16T08:51:59.593" v="2514" actId="26606"/>
          <ac:spMkLst>
            <pc:docMk/>
            <pc:sldMk cId="1089706246" sldId="441"/>
            <ac:spMk id="2" creationId="{D5AB4D0C-FEE7-420A-1142-0F03EFA2EFF8}"/>
          </ac:spMkLst>
        </pc:spChg>
        <pc:spChg chg="del mod">
          <ac:chgData name="Nerys Musgrove" userId="2d6d5c85-090b-4bc1-b158-98aecad99803" providerId="ADAL" clId="{2DC7DBB7-AAFE-4040-8ACE-9D33BDFCE64E}" dt="2026-10-16T08:51:59.593" v="2514" actId="26606"/>
          <ac:spMkLst>
            <pc:docMk/>
            <pc:sldMk cId="1089706246" sldId="441"/>
            <ac:spMk id="3" creationId="{0FE72571-3C99-2B86-0C2A-E8D7914565C7}"/>
          </ac:spMkLst>
        </pc:spChg>
        <pc:spChg chg="add">
          <ac:chgData name="Nerys Musgrove" userId="2d6d5c85-090b-4bc1-b158-98aecad99803" providerId="ADAL" clId="{2DC7DBB7-AAFE-4040-8ACE-9D33BDFCE64E}" dt="2026-10-16T08:51:59.593" v="2514" actId="26606"/>
          <ac:spMkLst>
            <pc:docMk/>
            <pc:sldMk cId="1089706246" sldId="441"/>
            <ac:spMk id="9" creationId="{BACC6370-2D7E-4714-9D71-7542949D7D5D}"/>
          </ac:spMkLst>
        </pc:spChg>
        <pc:spChg chg="add">
          <ac:chgData name="Nerys Musgrove" userId="2d6d5c85-090b-4bc1-b158-98aecad99803" providerId="ADAL" clId="{2DC7DBB7-AAFE-4040-8ACE-9D33BDFCE64E}" dt="2026-10-16T08:51:59.593" v="2514" actId="26606"/>
          <ac:spMkLst>
            <pc:docMk/>
            <pc:sldMk cId="1089706246" sldId="441"/>
            <ac:spMk id="11" creationId="{256B2C21-A230-48C0-8DF1-C46611373C44}"/>
          </ac:spMkLst>
        </pc:spChg>
        <pc:spChg chg="add">
          <ac:chgData name="Nerys Musgrove" userId="2d6d5c85-090b-4bc1-b158-98aecad99803" providerId="ADAL" clId="{2DC7DBB7-AAFE-4040-8ACE-9D33BDFCE64E}" dt="2026-10-16T08:51:59.593" v="2514" actId="26606"/>
          <ac:spMkLst>
            <pc:docMk/>
            <pc:sldMk cId="1089706246" sldId="441"/>
            <ac:spMk id="13" creationId="{3847E18C-932D-4C95-AABA-FEC7C9499AD7}"/>
          </ac:spMkLst>
        </pc:spChg>
        <pc:spChg chg="add">
          <ac:chgData name="Nerys Musgrove" userId="2d6d5c85-090b-4bc1-b158-98aecad99803" providerId="ADAL" clId="{2DC7DBB7-AAFE-4040-8ACE-9D33BDFCE64E}" dt="2026-10-16T08:51:59.593" v="2514" actId="26606"/>
          <ac:spMkLst>
            <pc:docMk/>
            <pc:sldMk cId="1089706246" sldId="441"/>
            <ac:spMk id="15" creationId="{3150CB11-0C61-439E-910F-5787759E72A0}"/>
          </ac:spMkLst>
        </pc:spChg>
        <pc:spChg chg="add">
          <ac:chgData name="Nerys Musgrove" userId="2d6d5c85-090b-4bc1-b158-98aecad99803" providerId="ADAL" clId="{2DC7DBB7-AAFE-4040-8ACE-9D33BDFCE64E}" dt="2026-10-16T08:51:59.593" v="2514" actId="26606"/>
          <ac:spMkLst>
            <pc:docMk/>
            <pc:sldMk cId="1089706246" sldId="441"/>
            <ac:spMk id="17" creationId="{43F8A58B-5155-44CE-A5FF-7647B47D0A7A}"/>
          </ac:spMkLst>
        </pc:spChg>
        <pc:spChg chg="add">
          <ac:chgData name="Nerys Musgrove" userId="2d6d5c85-090b-4bc1-b158-98aecad99803" providerId="ADAL" clId="{2DC7DBB7-AAFE-4040-8ACE-9D33BDFCE64E}" dt="2026-10-16T08:51:59.593" v="2514" actId="26606"/>
          <ac:spMkLst>
            <pc:docMk/>
            <pc:sldMk cId="1089706246" sldId="441"/>
            <ac:spMk id="19" creationId="{443F2ACA-E6D6-4028-82DD-F03C262D5DE6}"/>
          </ac:spMkLst>
        </pc:spChg>
        <pc:graphicFrameChg chg="add">
          <ac:chgData name="Nerys Musgrove" userId="2d6d5c85-090b-4bc1-b158-98aecad99803" providerId="ADAL" clId="{2DC7DBB7-AAFE-4040-8ACE-9D33BDFCE64E}" dt="2026-10-16T08:51:59.593" v="2514" actId="26606"/>
          <ac:graphicFrameMkLst>
            <pc:docMk/>
            <pc:sldMk cId="1089706246" sldId="441"/>
            <ac:graphicFrameMk id="5" creationId="{CF683C22-FAA0-BC6B-AD44-0334C9CB732B}"/>
          </ac:graphicFrameMkLst>
        </pc:graphicFrameChg>
      </pc:sldChg>
      <pc:sldChg chg="addSp delSp modSp new mod setBg">
        <pc:chgData name="Nerys Musgrove" userId="2d6d5c85-090b-4bc1-b158-98aecad99803" providerId="ADAL" clId="{2DC7DBB7-AAFE-4040-8ACE-9D33BDFCE64E}" dt="2026-10-16T08:52:48.059" v="2521" actId="26606"/>
        <pc:sldMkLst>
          <pc:docMk/>
          <pc:sldMk cId="791964551" sldId="442"/>
        </pc:sldMkLst>
        <pc:spChg chg="mod">
          <ac:chgData name="Nerys Musgrove" userId="2d6d5c85-090b-4bc1-b158-98aecad99803" providerId="ADAL" clId="{2DC7DBB7-AAFE-4040-8ACE-9D33BDFCE64E}" dt="2026-10-16T08:52:48.059" v="2521" actId="26606"/>
          <ac:spMkLst>
            <pc:docMk/>
            <pc:sldMk cId="791964551" sldId="442"/>
            <ac:spMk id="2" creationId="{667D79C8-587D-4926-E72D-165183905988}"/>
          </ac:spMkLst>
        </pc:spChg>
        <pc:spChg chg="del mod">
          <ac:chgData name="Nerys Musgrove" userId="2d6d5c85-090b-4bc1-b158-98aecad99803" providerId="ADAL" clId="{2DC7DBB7-AAFE-4040-8ACE-9D33BDFCE64E}" dt="2026-10-16T08:52:48.059" v="2521" actId="26606"/>
          <ac:spMkLst>
            <pc:docMk/>
            <pc:sldMk cId="791964551" sldId="442"/>
            <ac:spMk id="3" creationId="{F63DB06A-0A0B-AC10-5A14-6160ECC47E7C}"/>
          </ac:spMkLst>
        </pc:spChg>
        <pc:spChg chg="add">
          <ac:chgData name="Nerys Musgrove" userId="2d6d5c85-090b-4bc1-b158-98aecad99803" providerId="ADAL" clId="{2DC7DBB7-AAFE-4040-8ACE-9D33BDFCE64E}" dt="2026-10-16T08:52:48.059" v="2521" actId="26606"/>
          <ac:spMkLst>
            <pc:docMk/>
            <pc:sldMk cId="791964551" sldId="442"/>
            <ac:spMk id="9" creationId="{BACC6370-2D7E-4714-9D71-7542949D7D5D}"/>
          </ac:spMkLst>
        </pc:spChg>
        <pc:spChg chg="add">
          <ac:chgData name="Nerys Musgrove" userId="2d6d5c85-090b-4bc1-b158-98aecad99803" providerId="ADAL" clId="{2DC7DBB7-AAFE-4040-8ACE-9D33BDFCE64E}" dt="2026-10-16T08:52:48.059" v="2521" actId="26606"/>
          <ac:spMkLst>
            <pc:docMk/>
            <pc:sldMk cId="791964551" sldId="442"/>
            <ac:spMk id="11" creationId="{256B2C21-A230-48C0-8DF1-C46611373C44}"/>
          </ac:spMkLst>
        </pc:spChg>
        <pc:spChg chg="add">
          <ac:chgData name="Nerys Musgrove" userId="2d6d5c85-090b-4bc1-b158-98aecad99803" providerId="ADAL" clId="{2DC7DBB7-AAFE-4040-8ACE-9D33BDFCE64E}" dt="2026-10-16T08:52:48.059" v="2521" actId="26606"/>
          <ac:spMkLst>
            <pc:docMk/>
            <pc:sldMk cId="791964551" sldId="442"/>
            <ac:spMk id="13" creationId="{3847E18C-932D-4C95-AABA-FEC7C9499AD7}"/>
          </ac:spMkLst>
        </pc:spChg>
        <pc:spChg chg="add">
          <ac:chgData name="Nerys Musgrove" userId="2d6d5c85-090b-4bc1-b158-98aecad99803" providerId="ADAL" clId="{2DC7DBB7-AAFE-4040-8ACE-9D33BDFCE64E}" dt="2026-10-16T08:52:48.059" v="2521" actId="26606"/>
          <ac:spMkLst>
            <pc:docMk/>
            <pc:sldMk cId="791964551" sldId="442"/>
            <ac:spMk id="15" creationId="{3150CB11-0C61-439E-910F-5787759E72A0}"/>
          </ac:spMkLst>
        </pc:spChg>
        <pc:spChg chg="add">
          <ac:chgData name="Nerys Musgrove" userId="2d6d5c85-090b-4bc1-b158-98aecad99803" providerId="ADAL" clId="{2DC7DBB7-AAFE-4040-8ACE-9D33BDFCE64E}" dt="2026-10-16T08:52:48.059" v="2521" actId="26606"/>
          <ac:spMkLst>
            <pc:docMk/>
            <pc:sldMk cId="791964551" sldId="442"/>
            <ac:spMk id="17" creationId="{43F8A58B-5155-44CE-A5FF-7647B47D0A7A}"/>
          </ac:spMkLst>
        </pc:spChg>
        <pc:spChg chg="add">
          <ac:chgData name="Nerys Musgrove" userId="2d6d5c85-090b-4bc1-b158-98aecad99803" providerId="ADAL" clId="{2DC7DBB7-AAFE-4040-8ACE-9D33BDFCE64E}" dt="2026-10-16T08:52:48.059" v="2521" actId="26606"/>
          <ac:spMkLst>
            <pc:docMk/>
            <pc:sldMk cId="791964551" sldId="442"/>
            <ac:spMk id="19" creationId="{443F2ACA-E6D6-4028-82DD-F03C262D5DE6}"/>
          </ac:spMkLst>
        </pc:spChg>
        <pc:graphicFrameChg chg="add">
          <ac:chgData name="Nerys Musgrove" userId="2d6d5c85-090b-4bc1-b158-98aecad99803" providerId="ADAL" clId="{2DC7DBB7-AAFE-4040-8ACE-9D33BDFCE64E}" dt="2026-10-16T08:52:48.059" v="2521" actId="26606"/>
          <ac:graphicFrameMkLst>
            <pc:docMk/>
            <pc:sldMk cId="791964551" sldId="442"/>
            <ac:graphicFrameMk id="5" creationId="{8A03361D-7C16-D3C2-E56C-7FDA77E64D72}"/>
          </ac:graphicFrameMkLst>
        </pc:graphicFrameChg>
      </pc:sldChg>
      <pc:sldChg chg="addSp delSp modSp new mod setBg">
        <pc:chgData name="Nerys Musgrove" userId="2d6d5c85-090b-4bc1-b158-98aecad99803" providerId="ADAL" clId="{2DC7DBB7-AAFE-4040-8ACE-9D33BDFCE64E}" dt="2026-10-16T08:53:31.248" v="2528" actId="26606"/>
        <pc:sldMkLst>
          <pc:docMk/>
          <pc:sldMk cId="3248947741" sldId="443"/>
        </pc:sldMkLst>
        <pc:spChg chg="mod">
          <ac:chgData name="Nerys Musgrove" userId="2d6d5c85-090b-4bc1-b158-98aecad99803" providerId="ADAL" clId="{2DC7DBB7-AAFE-4040-8ACE-9D33BDFCE64E}" dt="2026-10-16T08:53:31.248" v="2528" actId="26606"/>
          <ac:spMkLst>
            <pc:docMk/>
            <pc:sldMk cId="3248947741" sldId="443"/>
            <ac:spMk id="2" creationId="{F008457B-88D9-A5C2-9BFB-DA583573368A}"/>
          </ac:spMkLst>
        </pc:spChg>
        <pc:spChg chg="del mod">
          <ac:chgData name="Nerys Musgrove" userId="2d6d5c85-090b-4bc1-b158-98aecad99803" providerId="ADAL" clId="{2DC7DBB7-AAFE-4040-8ACE-9D33BDFCE64E}" dt="2026-10-16T08:53:31.248" v="2528" actId="26606"/>
          <ac:spMkLst>
            <pc:docMk/>
            <pc:sldMk cId="3248947741" sldId="443"/>
            <ac:spMk id="3" creationId="{0CD022E6-979A-FDCE-8FE8-F9F4F94232FC}"/>
          </ac:spMkLst>
        </pc:spChg>
        <pc:spChg chg="add">
          <ac:chgData name="Nerys Musgrove" userId="2d6d5c85-090b-4bc1-b158-98aecad99803" providerId="ADAL" clId="{2DC7DBB7-AAFE-4040-8ACE-9D33BDFCE64E}" dt="2026-10-16T08:53:31.248" v="2528" actId="26606"/>
          <ac:spMkLst>
            <pc:docMk/>
            <pc:sldMk cId="3248947741" sldId="443"/>
            <ac:spMk id="9" creationId="{BACC6370-2D7E-4714-9D71-7542949D7D5D}"/>
          </ac:spMkLst>
        </pc:spChg>
        <pc:spChg chg="add">
          <ac:chgData name="Nerys Musgrove" userId="2d6d5c85-090b-4bc1-b158-98aecad99803" providerId="ADAL" clId="{2DC7DBB7-AAFE-4040-8ACE-9D33BDFCE64E}" dt="2026-10-16T08:53:31.248" v="2528" actId="26606"/>
          <ac:spMkLst>
            <pc:docMk/>
            <pc:sldMk cId="3248947741" sldId="443"/>
            <ac:spMk id="11" creationId="{256B2C21-A230-48C0-8DF1-C46611373C44}"/>
          </ac:spMkLst>
        </pc:spChg>
        <pc:spChg chg="add">
          <ac:chgData name="Nerys Musgrove" userId="2d6d5c85-090b-4bc1-b158-98aecad99803" providerId="ADAL" clId="{2DC7DBB7-AAFE-4040-8ACE-9D33BDFCE64E}" dt="2026-10-16T08:53:31.248" v="2528" actId="26606"/>
          <ac:spMkLst>
            <pc:docMk/>
            <pc:sldMk cId="3248947741" sldId="443"/>
            <ac:spMk id="13" creationId="{3847E18C-932D-4C95-AABA-FEC7C9499AD7}"/>
          </ac:spMkLst>
        </pc:spChg>
        <pc:spChg chg="add">
          <ac:chgData name="Nerys Musgrove" userId="2d6d5c85-090b-4bc1-b158-98aecad99803" providerId="ADAL" clId="{2DC7DBB7-AAFE-4040-8ACE-9D33BDFCE64E}" dt="2026-10-16T08:53:31.248" v="2528" actId="26606"/>
          <ac:spMkLst>
            <pc:docMk/>
            <pc:sldMk cId="3248947741" sldId="443"/>
            <ac:spMk id="15" creationId="{3150CB11-0C61-439E-910F-5787759E72A0}"/>
          </ac:spMkLst>
        </pc:spChg>
        <pc:spChg chg="add">
          <ac:chgData name="Nerys Musgrove" userId="2d6d5c85-090b-4bc1-b158-98aecad99803" providerId="ADAL" clId="{2DC7DBB7-AAFE-4040-8ACE-9D33BDFCE64E}" dt="2026-10-16T08:53:31.248" v="2528" actId="26606"/>
          <ac:spMkLst>
            <pc:docMk/>
            <pc:sldMk cId="3248947741" sldId="443"/>
            <ac:spMk id="17" creationId="{43F8A58B-5155-44CE-A5FF-7647B47D0A7A}"/>
          </ac:spMkLst>
        </pc:spChg>
        <pc:spChg chg="add">
          <ac:chgData name="Nerys Musgrove" userId="2d6d5c85-090b-4bc1-b158-98aecad99803" providerId="ADAL" clId="{2DC7DBB7-AAFE-4040-8ACE-9D33BDFCE64E}" dt="2026-10-16T08:53:31.248" v="2528" actId="26606"/>
          <ac:spMkLst>
            <pc:docMk/>
            <pc:sldMk cId="3248947741" sldId="443"/>
            <ac:spMk id="19" creationId="{443F2ACA-E6D6-4028-82DD-F03C262D5DE6}"/>
          </ac:spMkLst>
        </pc:spChg>
        <pc:graphicFrameChg chg="add">
          <ac:chgData name="Nerys Musgrove" userId="2d6d5c85-090b-4bc1-b158-98aecad99803" providerId="ADAL" clId="{2DC7DBB7-AAFE-4040-8ACE-9D33BDFCE64E}" dt="2026-10-16T08:53:31.248" v="2528" actId="26606"/>
          <ac:graphicFrameMkLst>
            <pc:docMk/>
            <pc:sldMk cId="3248947741" sldId="443"/>
            <ac:graphicFrameMk id="5" creationId="{BFAE025C-D254-14BD-09AC-2259C02FCD94}"/>
          </ac:graphicFrameMkLst>
        </pc:graphicFrameChg>
      </pc:sldChg>
      <pc:sldMasterChg chg="del delSldLayout">
        <pc:chgData name="Nerys Musgrove" userId="2d6d5c85-090b-4bc1-b158-98aecad99803" providerId="ADAL" clId="{2DC7DBB7-AAFE-4040-8ACE-9D33BDFCE64E}" dt="2026-10-16T08:35:26.022" v="2501" actId="47"/>
        <pc:sldMasterMkLst>
          <pc:docMk/>
          <pc:sldMasterMk cId="1964056244" sldId="2147483648"/>
        </pc:sldMasterMkLst>
        <pc:sldLayoutChg chg="del">
          <pc:chgData name="Nerys Musgrove" userId="2d6d5c85-090b-4bc1-b158-98aecad99803" providerId="ADAL" clId="{2DC7DBB7-AAFE-4040-8ACE-9D33BDFCE64E}" dt="2026-10-16T08:35:26.022" v="2501" actId="47"/>
          <pc:sldLayoutMkLst>
            <pc:docMk/>
            <pc:sldMasterMk cId="1964056244" sldId="2147483648"/>
            <pc:sldLayoutMk cId="3907093756" sldId="2147483649"/>
          </pc:sldLayoutMkLst>
        </pc:sldLayoutChg>
        <pc:sldLayoutChg chg="del">
          <pc:chgData name="Nerys Musgrove" userId="2d6d5c85-090b-4bc1-b158-98aecad99803" providerId="ADAL" clId="{2DC7DBB7-AAFE-4040-8ACE-9D33BDFCE64E}" dt="2026-10-16T08:35:26.022" v="2501" actId="47"/>
          <pc:sldLayoutMkLst>
            <pc:docMk/>
            <pc:sldMasterMk cId="1964056244" sldId="2147483648"/>
            <pc:sldLayoutMk cId="70596359" sldId="2147483650"/>
          </pc:sldLayoutMkLst>
        </pc:sldLayoutChg>
        <pc:sldLayoutChg chg="del">
          <pc:chgData name="Nerys Musgrove" userId="2d6d5c85-090b-4bc1-b158-98aecad99803" providerId="ADAL" clId="{2DC7DBB7-AAFE-4040-8ACE-9D33BDFCE64E}" dt="2026-10-16T08:35:26.022" v="2501" actId="47"/>
          <pc:sldLayoutMkLst>
            <pc:docMk/>
            <pc:sldMasterMk cId="1964056244" sldId="2147483648"/>
            <pc:sldLayoutMk cId="3689405616" sldId="2147483651"/>
          </pc:sldLayoutMkLst>
        </pc:sldLayoutChg>
        <pc:sldLayoutChg chg="del">
          <pc:chgData name="Nerys Musgrove" userId="2d6d5c85-090b-4bc1-b158-98aecad99803" providerId="ADAL" clId="{2DC7DBB7-AAFE-4040-8ACE-9D33BDFCE64E}" dt="2026-10-16T08:35:26.022" v="2501" actId="47"/>
          <pc:sldLayoutMkLst>
            <pc:docMk/>
            <pc:sldMasterMk cId="1964056244" sldId="2147483648"/>
            <pc:sldLayoutMk cId="1396124406" sldId="2147483652"/>
          </pc:sldLayoutMkLst>
        </pc:sldLayoutChg>
        <pc:sldLayoutChg chg="del">
          <pc:chgData name="Nerys Musgrove" userId="2d6d5c85-090b-4bc1-b158-98aecad99803" providerId="ADAL" clId="{2DC7DBB7-AAFE-4040-8ACE-9D33BDFCE64E}" dt="2026-10-16T08:35:26.022" v="2501" actId="47"/>
          <pc:sldLayoutMkLst>
            <pc:docMk/>
            <pc:sldMasterMk cId="1964056244" sldId="2147483648"/>
            <pc:sldLayoutMk cId="1951741001" sldId="2147483653"/>
          </pc:sldLayoutMkLst>
        </pc:sldLayoutChg>
        <pc:sldLayoutChg chg="del">
          <pc:chgData name="Nerys Musgrove" userId="2d6d5c85-090b-4bc1-b158-98aecad99803" providerId="ADAL" clId="{2DC7DBB7-AAFE-4040-8ACE-9D33BDFCE64E}" dt="2026-10-16T08:35:26.022" v="2501" actId="47"/>
          <pc:sldLayoutMkLst>
            <pc:docMk/>
            <pc:sldMasterMk cId="1964056244" sldId="2147483648"/>
            <pc:sldLayoutMk cId="3218028177" sldId="2147483654"/>
          </pc:sldLayoutMkLst>
        </pc:sldLayoutChg>
        <pc:sldLayoutChg chg="del">
          <pc:chgData name="Nerys Musgrove" userId="2d6d5c85-090b-4bc1-b158-98aecad99803" providerId="ADAL" clId="{2DC7DBB7-AAFE-4040-8ACE-9D33BDFCE64E}" dt="2026-10-16T08:35:26.022" v="2501" actId="47"/>
          <pc:sldLayoutMkLst>
            <pc:docMk/>
            <pc:sldMasterMk cId="1964056244" sldId="2147483648"/>
            <pc:sldLayoutMk cId="703679084" sldId="2147483655"/>
          </pc:sldLayoutMkLst>
        </pc:sldLayoutChg>
        <pc:sldLayoutChg chg="del">
          <pc:chgData name="Nerys Musgrove" userId="2d6d5c85-090b-4bc1-b158-98aecad99803" providerId="ADAL" clId="{2DC7DBB7-AAFE-4040-8ACE-9D33BDFCE64E}" dt="2026-10-16T08:35:26.022" v="2501" actId="47"/>
          <pc:sldLayoutMkLst>
            <pc:docMk/>
            <pc:sldMasterMk cId="1964056244" sldId="2147483648"/>
            <pc:sldLayoutMk cId="3136566122" sldId="2147483656"/>
          </pc:sldLayoutMkLst>
        </pc:sldLayoutChg>
        <pc:sldLayoutChg chg="del">
          <pc:chgData name="Nerys Musgrove" userId="2d6d5c85-090b-4bc1-b158-98aecad99803" providerId="ADAL" clId="{2DC7DBB7-AAFE-4040-8ACE-9D33BDFCE64E}" dt="2026-10-16T08:35:26.022" v="2501" actId="47"/>
          <pc:sldLayoutMkLst>
            <pc:docMk/>
            <pc:sldMasterMk cId="1964056244" sldId="2147483648"/>
            <pc:sldLayoutMk cId="4214405298" sldId="2147483657"/>
          </pc:sldLayoutMkLst>
        </pc:sldLayoutChg>
        <pc:sldLayoutChg chg="del">
          <pc:chgData name="Nerys Musgrove" userId="2d6d5c85-090b-4bc1-b158-98aecad99803" providerId="ADAL" clId="{2DC7DBB7-AAFE-4040-8ACE-9D33BDFCE64E}" dt="2026-10-16T08:35:26.022" v="2501" actId="47"/>
          <pc:sldLayoutMkLst>
            <pc:docMk/>
            <pc:sldMasterMk cId="1964056244" sldId="2147483648"/>
            <pc:sldLayoutMk cId="2609009165" sldId="2147483658"/>
          </pc:sldLayoutMkLst>
        </pc:sldLayoutChg>
        <pc:sldLayoutChg chg="del">
          <pc:chgData name="Nerys Musgrove" userId="2d6d5c85-090b-4bc1-b158-98aecad99803" providerId="ADAL" clId="{2DC7DBB7-AAFE-4040-8ACE-9D33BDFCE64E}" dt="2026-10-16T08:35:26.022" v="2501" actId="47"/>
          <pc:sldLayoutMkLst>
            <pc:docMk/>
            <pc:sldMasterMk cId="1964056244" sldId="2147483648"/>
            <pc:sldLayoutMk cId="1472522075" sldId="2147483659"/>
          </pc:sldLayoutMkLst>
        </pc:sldLayoutChg>
      </pc:sldMasterChg>
      <pc:sldMasterChg chg="del delSldLayout">
        <pc:chgData name="Nerys Musgrove" userId="2d6d5c85-090b-4bc1-b158-98aecad99803" providerId="ADAL" clId="{2DC7DBB7-AAFE-4040-8ACE-9D33BDFCE64E}" dt="2026-10-16T08:34:59.650" v="2457" actId="47"/>
        <pc:sldMasterMkLst>
          <pc:docMk/>
          <pc:sldMasterMk cId="3380007846" sldId="2147483684"/>
        </pc:sldMasterMkLst>
        <pc:sldLayoutChg chg="del">
          <pc:chgData name="Nerys Musgrove" userId="2d6d5c85-090b-4bc1-b158-98aecad99803" providerId="ADAL" clId="{2DC7DBB7-AAFE-4040-8ACE-9D33BDFCE64E}" dt="2026-10-16T08:34:59.650" v="2457" actId="47"/>
          <pc:sldLayoutMkLst>
            <pc:docMk/>
            <pc:sldMasterMk cId="3380007846" sldId="2147483684"/>
            <pc:sldLayoutMk cId="2567582073" sldId="2147483685"/>
          </pc:sldLayoutMkLst>
        </pc:sldLayoutChg>
        <pc:sldLayoutChg chg="del">
          <pc:chgData name="Nerys Musgrove" userId="2d6d5c85-090b-4bc1-b158-98aecad99803" providerId="ADAL" clId="{2DC7DBB7-AAFE-4040-8ACE-9D33BDFCE64E}" dt="2026-10-16T08:34:59.650" v="2457" actId="47"/>
          <pc:sldLayoutMkLst>
            <pc:docMk/>
            <pc:sldMasterMk cId="3380007846" sldId="2147483684"/>
            <pc:sldLayoutMk cId="1356297386" sldId="2147483686"/>
          </pc:sldLayoutMkLst>
        </pc:sldLayoutChg>
        <pc:sldLayoutChg chg="del">
          <pc:chgData name="Nerys Musgrove" userId="2d6d5c85-090b-4bc1-b158-98aecad99803" providerId="ADAL" clId="{2DC7DBB7-AAFE-4040-8ACE-9D33BDFCE64E}" dt="2026-10-16T08:34:59.650" v="2457" actId="47"/>
          <pc:sldLayoutMkLst>
            <pc:docMk/>
            <pc:sldMasterMk cId="3380007846" sldId="2147483684"/>
            <pc:sldLayoutMk cId="4042717098" sldId="2147483687"/>
          </pc:sldLayoutMkLst>
        </pc:sldLayoutChg>
        <pc:sldLayoutChg chg="del">
          <pc:chgData name="Nerys Musgrove" userId="2d6d5c85-090b-4bc1-b158-98aecad99803" providerId="ADAL" clId="{2DC7DBB7-AAFE-4040-8ACE-9D33BDFCE64E}" dt="2026-10-16T08:34:59.650" v="2457" actId="47"/>
          <pc:sldLayoutMkLst>
            <pc:docMk/>
            <pc:sldMasterMk cId="3380007846" sldId="2147483684"/>
            <pc:sldLayoutMk cId="2542014549" sldId="2147483688"/>
          </pc:sldLayoutMkLst>
        </pc:sldLayoutChg>
        <pc:sldLayoutChg chg="del">
          <pc:chgData name="Nerys Musgrove" userId="2d6d5c85-090b-4bc1-b158-98aecad99803" providerId="ADAL" clId="{2DC7DBB7-AAFE-4040-8ACE-9D33BDFCE64E}" dt="2026-10-16T08:34:59.650" v="2457" actId="47"/>
          <pc:sldLayoutMkLst>
            <pc:docMk/>
            <pc:sldMasterMk cId="3380007846" sldId="2147483684"/>
            <pc:sldLayoutMk cId="1593957003" sldId="2147483689"/>
          </pc:sldLayoutMkLst>
        </pc:sldLayoutChg>
        <pc:sldLayoutChg chg="del">
          <pc:chgData name="Nerys Musgrove" userId="2d6d5c85-090b-4bc1-b158-98aecad99803" providerId="ADAL" clId="{2DC7DBB7-AAFE-4040-8ACE-9D33BDFCE64E}" dt="2026-10-16T08:34:59.650" v="2457" actId="47"/>
          <pc:sldLayoutMkLst>
            <pc:docMk/>
            <pc:sldMasterMk cId="3380007846" sldId="2147483684"/>
            <pc:sldLayoutMk cId="990314171" sldId="2147483690"/>
          </pc:sldLayoutMkLst>
        </pc:sldLayoutChg>
        <pc:sldLayoutChg chg="del">
          <pc:chgData name="Nerys Musgrove" userId="2d6d5c85-090b-4bc1-b158-98aecad99803" providerId="ADAL" clId="{2DC7DBB7-AAFE-4040-8ACE-9D33BDFCE64E}" dt="2026-10-16T08:34:59.650" v="2457" actId="47"/>
          <pc:sldLayoutMkLst>
            <pc:docMk/>
            <pc:sldMasterMk cId="3380007846" sldId="2147483684"/>
            <pc:sldLayoutMk cId="551066896" sldId="2147483691"/>
          </pc:sldLayoutMkLst>
        </pc:sldLayoutChg>
        <pc:sldLayoutChg chg="del">
          <pc:chgData name="Nerys Musgrove" userId="2d6d5c85-090b-4bc1-b158-98aecad99803" providerId="ADAL" clId="{2DC7DBB7-AAFE-4040-8ACE-9D33BDFCE64E}" dt="2026-10-16T08:34:59.650" v="2457" actId="47"/>
          <pc:sldLayoutMkLst>
            <pc:docMk/>
            <pc:sldMasterMk cId="3380007846" sldId="2147483684"/>
            <pc:sldLayoutMk cId="2694279692" sldId="2147483692"/>
          </pc:sldLayoutMkLst>
        </pc:sldLayoutChg>
        <pc:sldLayoutChg chg="del">
          <pc:chgData name="Nerys Musgrove" userId="2d6d5c85-090b-4bc1-b158-98aecad99803" providerId="ADAL" clId="{2DC7DBB7-AAFE-4040-8ACE-9D33BDFCE64E}" dt="2026-10-16T08:34:59.650" v="2457" actId="47"/>
          <pc:sldLayoutMkLst>
            <pc:docMk/>
            <pc:sldMasterMk cId="3380007846" sldId="2147483684"/>
            <pc:sldLayoutMk cId="2680994592" sldId="2147483693"/>
          </pc:sldLayoutMkLst>
        </pc:sldLayoutChg>
        <pc:sldLayoutChg chg="del">
          <pc:chgData name="Nerys Musgrove" userId="2d6d5c85-090b-4bc1-b158-98aecad99803" providerId="ADAL" clId="{2DC7DBB7-AAFE-4040-8ACE-9D33BDFCE64E}" dt="2026-10-16T08:34:59.650" v="2457" actId="47"/>
          <pc:sldLayoutMkLst>
            <pc:docMk/>
            <pc:sldMasterMk cId="3380007846" sldId="2147483684"/>
            <pc:sldLayoutMk cId="1413879670" sldId="2147483694"/>
          </pc:sldLayoutMkLst>
        </pc:sldLayoutChg>
        <pc:sldLayoutChg chg="del">
          <pc:chgData name="Nerys Musgrove" userId="2d6d5c85-090b-4bc1-b158-98aecad99803" providerId="ADAL" clId="{2DC7DBB7-AAFE-4040-8ACE-9D33BDFCE64E}" dt="2026-10-16T08:34:59.650" v="2457" actId="47"/>
          <pc:sldLayoutMkLst>
            <pc:docMk/>
            <pc:sldMasterMk cId="3380007846" sldId="2147483684"/>
            <pc:sldLayoutMk cId="1477896170" sldId="2147483695"/>
          </pc:sldLayoutMkLst>
        </pc:sldLayoutChg>
      </pc:sldMasterChg>
      <pc:sldMasterChg chg="del delSldLayout">
        <pc:chgData name="Nerys Musgrove" userId="2d6d5c85-090b-4bc1-b158-98aecad99803" providerId="ADAL" clId="{2DC7DBB7-AAFE-4040-8ACE-9D33BDFCE64E}" dt="2026-10-16T08:35:28.884" v="2507" actId="47"/>
        <pc:sldMasterMkLst>
          <pc:docMk/>
          <pc:sldMasterMk cId="1699707090" sldId="2147483696"/>
        </pc:sldMasterMkLst>
        <pc:sldLayoutChg chg="del">
          <pc:chgData name="Nerys Musgrove" userId="2d6d5c85-090b-4bc1-b158-98aecad99803" providerId="ADAL" clId="{2DC7DBB7-AAFE-4040-8ACE-9D33BDFCE64E}" dt="2026-10-16T08:35:28.884" v="2507" actId="47"/>
          <pc:sldLayoutMkLst>
            <pc:docMk/>
            <pc:sldMasterMk cId="1699707090" sldId="2147483696"/>
            <pc:sldLayoutMk cId="782703033" sldId="2147483697"/>
          </pc:sldLayoutMkLst>
        </pc:sldLayoutChg>
        <pc:sldLayoutChg chg="del">
          <pc:chgData name="Nerys Musgrove" userId="2d6d5c85-090b-4bc1-b158-98aecad99803" providerId="ADAL" clId="{2DC7DBB7-AAFE-4040-8ACE-9D33BDFCE64E}" dt="2026-10-16T08:35:28.884" v="2507" actId="47"/>
          <pc:sldLayoutMkLst>
            <pc:docMk/>
            <pc:sldMasterMk cId="1699707090" sldId="2147483696"/>
            <pc:sldLayoutMk cId="4092955590" sldId="2147483698"/>
          </pc:sldLayoutMkLst>
        </pc:sldLayoutChg>
        <pc:sldLayoutChg chg="del">
          <pc:chgData name="Nerys Musgrove" userId="2d6d5c85-090b-4bc1-b158-98aecad99803" providerId="ADAL" clId="{2DC7DBB7-AAFE-4040-8ACE-9D33BDFCE64E}" dt="2026-10-16T08:35:28.884" v="2507" actId="47"/>
          <pc:sldLayoutMkLst>
            <pc:docMk/>
            <pc:sldMasterMk cId="1699707090" sldId="2147483696"/>
            <pc:sldLayoutMk cId="176492015" sldId="2147483699"/>
          </pc:sldLayoutMkLst>
        </pc:sldLayoutChg>
        <pc:sldLayoutChg chg="del">
          <pc:chgData name="Nerys Musgrove" userId="2d6d5c85-090b-4bc1-b158-98aecad99803" providerId="ADAL" clId="{2DC7DBB7-AAFE-4040-8ACE-9D33BDFCE64E}" dt="2026-10-16T08:35:28.884" v="2507" actId="47"/>
          <pc:sldLayoutMkLst>
            <pc:docMk/>
            <pc:sldMasterMk cId="1699707090" sldId="2147483696"/>
            <pc:sldLayoutMk cId="682709094" sldId="2147483700"/>
          </pc:sldLayoutMkLst>
        </pc:sldLayoutChg>
        <pc:sldLayoutChg chg="del">
          <pc:chgData name="Nerys Musgrove" userId="2d6d5c85-090b-4bc1-b158-98aecad99803" providerId="ADAL" clId="{2DC7DBB7-AAFE-4040-8ACE-9D33BDFCE64E}" dt="2026-10-16T08:35:28.884" v="2507" actId="47"/>
          <pc:sldLayoutMkLst>
            <pc:docMk/>
            <pc:sldMasterMk cId="1699707090" sldId="2147483696"/>
            <pc:sldLayoutMk cId="3176688126" sldId="2147483701"/>
          </pc:sldLayoutMkLst>
        </pc:sldLayoutChg>
        <pc:sldLayoutChg chg="del">
          <pc:chgData name="Nerys Musgrove" userId="2d6d5c85-090b-4bc1-b158-98aecad99803" providerId="ADAL" clId="{2DC7DBB7-AAFE-4040-8ACE-9D33BDFCE64E}" dt="2026-10-16T08:35:28.884" v="2507" actId="47"/>
          <pc:sldLayoutMkLst>
            <pc:docMk/>
            <pc:sldMasterMk cId="1699707090" sldId="2147483696"/>
            <pc:sldLayoutMk cId="495868273" sldId="2147483702"/>
          </pc:sldLayoutMkLst>
        </pc:sldLayoutChg>
        <pc:sldLayoutChg chg="del">
          <pc:chgData name="Nerys Musgrove" userId="2d6d5c85-090b-4bc1-b158-98aecad99803" providerId="ADAL" clId="{2DC7DBB7-AAFE-4040-8ACE-9D33BDFCE64E}" dt="2026-10-16T08:35:28.884" v="2507" actId="47"/>
          <pc:sldLayoutMkLst>
            <pc:docMk/>
            <pc:sldMasterMk cId="1699707090" sldId="2147483696"/>
            <pc:sldLayoutMk cId="749347598" sldId="2147483703"/>
          </pc:sldLayoutMkLst>
        </pc:sldLayoutChg>
        <pc:sldLayoutChg chg="del">
          <pc:chgData name="Nerys Musgrove" userId="2d6d5c85-090b-4bc1-b158-98aecad99803" providerId="ADAL" clId="{2DC7DBB7-AAFE-4040-8ACE-9D33BDFCE64E}" dt="2026-10-16T08:35:28.884" v="2507" actId="47"/>
          <pc:sldLayoutMkLst>
            <pc:docMk/>
            <pc:sldMasterMk cId="1699707090" sldId="2147483696"/>
            <pc:sldLayoutMk cId="322864732" sldId="2147483704"/>
          </pc:sldLayoutMkLst>
        </pc:sldLayoutChg>
        <pc:sldLayoutChg chg="del">
          <pc:chgData name="Nerys Musgrove" userId="2d6d5c85-090b-4bc1-b158-98aecad99803" providerId="ADAL" clId="{2DC7DBB7-AAFE-4040-8ACE-9D33BDFCE64E}" dt="2026-10-16T08:35:28.884" v="2507" actId="47"/>
          <pc:sldLayoutMkLst>
            <pc:docMk/>
            <pc:sldMasterMk cId="1699707090" sldId="2147483696"/>
            <pc:sldLayoutMk cId="1670543204" sldId="2147483705"/>
          </pc:sldLayoutMkLst>
        </pc:sldLayoutChg>
        <pc:sldLayoutChg chg="del">
          <pc:chgData name="Nerys Musgrove" userId="2d6d5c85-090b-4bc1-b158-98aecad99803" providerId="ADAL" clId="{2DC7DBB7-AAFE-4040-8ACE-9D33BDFCE64E}" dt="2026-10-16T08:35:28.884" v="2507" actId="47"/>
          <pc:sldLayoutMkLst>
            <pc:docMk/>
            <pc:sldMasterMk cId="1699707090" sldId="2147483696"/>
            <pc:sldLayoutMk cId="2437402201" sldId="2147483706"/>
          </pc:sldLayoutMkLst>
        </pc:sldLayoutChg>
        <pc:sldLayoutChg chg="del">
          <pc:chgData name="Nerys Musgrove" userId="2d6d5c85-090b-4bc1-b158-98aecad99803" providerId="ADAL" clId="{2DC7DBB7-AAFE-4040-8ACE-9D33BDFCE64E}" dt="2026-10-16T08:35:28.884" v="2507" actId="47"/>
          <pc:sldLayoutMkLst>
            <pc:docMk/>
            <pc:sldMasterMk cId="1699707090" sldId="2147483696"/>
            <pc:sldLayoutMk cId="1656319249" sldId="2147483707"/>
          </pc:sldLayoutMkLst>
        </pc:sldLayoutChg>
      </pc:sldMasterChg>
    </pc:docChg>
  </pc:docChgLst>
</pc:chgInfo>
</file>

<file path=ppt/diagrams/_rels/data6.xml.rels><?xml version="1.0" encoding="UTF-8" standalone="yes"?>
<Relationships xmlns="http://schemas.openxmlformats.org/package/2006/relationships"><Relationship Id="rId1" Type="http://schemas.openxmlformats.org/officeDocument/2006/relationships/hyperlink" Target="https://www.google.com/goto?url=CAESdwHrOzAV8-iziS7spEkZ8BZYGxH1g6OseHi9YJNbw-CxDYUnL9N3oRLcwHpwqESv69DaQR9oMHka2Vp2s7hMsFOn6PObELZskB-Fu5-IpA32dANViYR8dGeyfKb5DZMeK7PWA35s2XAMO5rigEeRkU4CT_iCVwZg" TargetMode="External"/></Relationships>
</file>

<file path=ppt/diagrams/_rels/drawing6.xml.rels><?xml version="1.0" encoding="UTF-8" standalone="yes"?>
<Relationships xmlns="http://schemas.openxmlformats.org/package/2006/relationships"><Relationship Id="rId1" Type="http://schemas.openxmlformats.org/officeDocument/2006/relationships/hyperlink" Target="https://www.google.com/goto?url=CAESdwHrOzAV8-iziS7spEkZ8BZYGxH1g6OseHi9YJNbw-CxDYUnL9N3oRLcwHpwqESv69DaQR9oMHka2Vp2s7hMsFOn6PObELZskB-Fu5-IpA32dANViYR8dGeyfKb5DZMeK7PWA35s2XAMO5rigEeRkU4CT_iCVwZg" TargetMode="External"/></Relationships>
</file>

<file path=ppt/diagrams/colors1.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4">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6">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1">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5">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9">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13">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1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20">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4_2#3">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8">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10">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1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2_2#1">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5_2#4">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1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115A9D-27D5-4AF8-926A-6CFAD5346495}" type="doc">
      <dgm:prSet loTypeId="urn:microsoft.com/office/officeart/2016/7/layout/LinearBlockProcessNumbered" loCatId="process" qsTypeId="urn:microsoft.com/office/officeart/2005/8/quickstyle/simple1#9" qsCatId="simple" csTypeId="urn:microsoft.com/office/officeart/2005/8/colors/colorful2#3" csCatId="colorful"/>
      <dgm:spPr/>
      <dgm:t>
        <a:bodyPr/>
        <a:lstStyle/>
        <a:p>
          <a:endParaRPr lang="en-US"/>
        </a:p>
      </dgm:t>
    </dgm:pt>
    <dgm:pt modelId="{01A5A542-03CA-4D04-B4FE-36CCFE6318C0}">
      <dgm:prSet/>
      <dgm:spPr/>
      <dgm:t>
        <a:bodyPr/>
        <a:lstStyle/>
        <a:p>
          <a:r>
            <a:rPr lang="en-GB"/>
            <a:t>Critique the structural mechanisms behind the 'care-to-prison pipeline' in England and Wales.</a:t>
          </a:r>
          <a:endParaRPr lang="en-US"/>
        </a:p>
      </dgm:t>
    </dgm:pt>
    <dgm:pt modelId="{E3E088D4-8165-433D-ADEE-D60D283BD63A}" type="parTrans" cxnId="{F4CDFFBB-50E2-42F3-86B3-F3A71E87CFD2}">
      <dgm:prSet/>
      <dgm:spPr/>
      <dgm:t>
        <a:bodyPr/>
        <a:lstStyle/>
        <a:p>
          <a:endParaRPr lang="en-US"/>
        </a:p>
      </dgm:t>
    </dgm:pt>
    <dgm:pt modelId="{3946F2F1-90D6-47EF-B4CA-96B152D5D630}" type="sibTrans" cxnId="{F4CDFFBB-50E2-42F3-86B3-F3A71E87CFD2}">
      <dgm:prSet phldrT="01" phldr="0"/>
      <dgm:spPr/>
      <dgm:t>
        <a:bodyPr/>
        <a:lstStyle/>
        <a:p>
          <a:r>
            <a:rPr lang="en-US"/>
            <a:t>01</a:t>
          </a:r>
        </a:p>
      </dgm:t>
    </dgm:pt>
    <dgm:pt modelId="{5102E4FE-BCED-424D-B19C-D2C3F530B36C}">
      <dgm:prSet/>
      <dgm:spPr/>
      <dgm:t>
        <a:bodyPr/>
        <a:lstStyle/>
        <a:p>
          <a:r>
            <a:rPr lang="en-GB"/>
            <a:t>Apply classic criminological theories (Labeling, Stigma) to modern institutional care settings.</a:t>
          </a:r>
          <a:endParaRPr lang="en-US"/>
        </a:p>
      </dgm:t>
    </dgm:pt>
    <dgm:pt modelId="{6A736ED3-7DF6-4A87-AE2A-12B424D26196}" type="parTrans" cxnId="{9A3F723B-C5B3-4F8D-8953-B36F564A66AE}">
      <dgm:prSet/>
      <dgm:spPr/>
      <dgm:t>
        <a:bodyPr/>
        <a:lstStyle/>
        <a:p>
          <a:endParaRPr lang="en-US"/>
        </a:p>
      </dgm:t>
    </dgm:pt>
    <dgm:pt modelId="{348C9511-7B49-4321-A1BA-8735ED6807D2}" type="sibTrans" cxnId="{9A3F723B-C5B3-4F8D-8953-B36F564A66AE}">
      <dgm:prSet phldrT="02" phldr="0"/>
      <dgm:spPr/>
      <dgm:t>
        <a:bodyPr/>
        <a:lstStyle/>
        <a:p>
          <a:r>
            <a:rPr lang="en-US"/>
            <a:t>02</a:t>
          </a:r>
        </a:p>
      </dgm:t>
    </dgm:pt>
    <dgm:pt modelId="{6D64E3C1-11EF-45C9-A270-92368C768AA9}">
      <dgm:prSet/>
      <dgm:spPr/>
      <dgm:t>
        <a:bodyPr/>
        <a:lstStyle/>
        <a:p>
          <a:r>
            <a:rPr lang="en-GB"/>
            <a:t>Deconstruct media and public narratives that construct care-experienced youth as 'damaged or dangerous'.</a:t>
          </a:r>
          <a:endParaRPr lang="en-US"/>
        </a:p>
      </dgm:t>
    </dgm:pt>
    <dgm:pt modelId="{64B986DA-1026-4872-B406-0647A9E3D6FC}" type="parTrans" cxnId="{BE401F88-E4CD-4DAF-BEE9-9362E2045AF9}">
      <dgm:prSet/>
      <dgm:spPr/>
      <dgm:t>
        <a:bodyPr/>
        <a:lstStyle/>
        <a:p>
          <a:endParaRPr lang="en-US"/>
        </a:p>
      </dgm:t>
    </dgm:pt>
    <dgm:pt modelId="{E430B018-2251-4FE4-ACC0-ED71D7A81D31}" type="sibTrans" cxnId="{BE401F88-E4CD-4DAF-BEE9-9362E2045AF9}">
      <dgm:prSet phldrT="03" phldr="0"/>
      <dgm:spPr/>
      <dgm:t>
        <a:bodyPr/>
        <a:lstStyle/>
        <a:p>
          <a:r>
            <a:rPr lang="en-US"/>
            <a:t>03</a:t>
          </a:r>
        </a:p>
      </dgm:t>
    </dgm:pt>
    <dgm:pt modelId="{854CD278-BCA3-42CE-8B1C-DB03845BB02A}" type="pres">
      <dgm:prSet presAssocID="{6B115A9D-27D5-4AF8-926A-6CFAD5346495}" presName="Name0" presStyleCnt="0">
        <dgm:presLayoutVars>
          <dgm:animLvl val="lvl"/>
          <dgm:resizeHandles val="exact"/>
        </dgm:presLayoutVars>
      </dgm:prSet>
      <dgm:spPr/>
    </dgm:pt>
    <dgm:pt modelId="{CE6FAF6B-F801-443C-8A83-AAB4043297EA}" type="pres">
      <dgm:prSet presAssocID="{01A5A542-03CA-4D04-B4FE-36CCFE6318C0}" presName="compositeNode" presStyleCnt="0">
        <dgm:presLayoutVars>
          <dgm:bulletEnabled val="1"/>
        </dgm:presLayoutVars>
      </dgm:prSet>
      <dgm:spPr/>
    </dgm:pt>
    <dgm:pt modelId="{28A3BBEB-3662-4163-A6D7-9A25FD4B6D2C}" type="pres">
      <dgm:prSet presAssocID="{01A5A542-03CA-4D04-B4FE-36CCFE6318C0}" presName="bgRect" presStyleLbl="alignNode1" presStyleIdx="0" presStyleCnt="3"/>
      <dgm:spPr/>
    </dgm:pt>
    <dgm:pt modelId="{D3395EFE-E822-4C99-A5EE-E88E67DE1846}" type="pres">
      <dgm:prSet presAssocID="{3946F2F1-90D6-47EF-B4CA-96B152D5D630}" presName="sibTransNodeRect" presStyleLbl="alignNode1" presStyleIdx="0" presStyleCnt="3">
        <dgm:presLayoutVars>
          <dgm:chMax val="0"/>
          <dgm:bulletEnabled val="1"/>
        </dgm:presLayoutVars>
      </dgm:prSet>
      <dgm:spPr/>
    </dgm:pt>
    <dgm:pt modelId="{FDB92089-595E-4C28-A76E-8BF06C1A8B59}" type="pres">
      <dgm:prSet presAssocID="{01A5A542-03CA-4D04-B4FE-36CCFE6318C0}" presName="nodeRect" presStyleLbl="alignNode1" presStyleIdx="0" presStyleCnt="3">
        <dgm:presLayoutVars>
          <dgm:bulletEnabled val="1"/>
        </dgm:presLayoutVars>
      </dgm:prSet>
      <dgm:spPr/>
    </dgm:pt>
    <dgm:pt modelId="{A51E124D-34C6-4F4A-A2A3-B973AEBAA03F}" type="pres">
      <dgm:prSet presAssocID="{3946F2F1-90D6-47EF-B4CA-96B152D5D630}" presName="sibTrans" presStyleCnt="0"/>
      <dgm:spPr/>
    </dgm:pt>
    <dgm:pt modelId="{018D5443-E1AE-4C4F-8E0C-951734187290}" type="pres">
      <dgm:prSet presAssocID="{5102E4FE-BCED-424D-B19C-D2C3F530B36C}" presName="compositeNode" presStyleCnt="0">
        <dgm:presLayoutVars>
          <dgm:bulletEnabled val="1"/>
        </dgm:presLayoutVars>
      </dgm:prSet>
      <dgm:spPr/>
    </dgm:pt>
    <dgm:pt modelId="{3FDC2960-AC7B-4DCD-B0E3-9348F9E22B83}" type="pres">
      <dgm:prSet presAssocID="{5102E4FE-BCED-424D-B19C-D2C3F530B36C}" presName="bgRect" presStyleLbl="alignNode1" presStyleIdx="1" presStyleCnt="3"/>
      <dgm:spPr/>
    </dgm:pt>
    <dgm:pt modelId="{1F4D7563-4323-4DEB-881F-BF96CCB59824}" type="pres">
      <dgm:prSet presAssocID="{348C9511-7B49-4321-A1BA-8735ED6807D2}" presName="sibTransNodeRect" presStyleLbl="alignNode1" presStyleIdx="1" presStyleCnt="3">
        <dgm:presLayoutVars>
          <dgm:chMax val="0"/>
          <dgm:bulletEnabled val="1"/>
        </dgm:presLayoutVars>
      </dgm:prSet>
      <dgm:spPr/>
    </dgm:pt>
    <dgm:pt modelId="{8FF5B479-CE94-4C38-B371-EF2A1DD3DE1F}" type="pres">
      <dgm:prSet presAssocID="{5102E4FE-BCED-424D-B19C-D2C3F530B36C}" presName="nodeRect" presStyleLbl="alignNode1" presStyleIdx="1" presStyleCnt="3">
        <dgm:presLayoutVars>
          <dgm:bulletEnabled val="1"/>
        </dgm:presLayoutVars>
      </dgm:prSet>
      <dgm:spPr/>
    </dgm:pt>
    <dgm:pt modelId="{74F43BD3-8B4F-45C8-B015-F8FDA39F2B21}" type="pres">
      <dgm:prSet presAssocID="{348C9511-7B49-4321-A1BA-8735ED6807D2}" presName="sibTrans" presStyleCnt="0"/>
      <dgm:spPr/>
    </dgm:pt>
    <dgm:pt modelId="{9185E62B-AFAE-44B6-B0C2-B7E9B2FC3101}" type="pres">
      <dgm:prSet presAssocID="{6D64E3C1-11EF-45C9-A270-92368C768AA9}" presName="compositeNode" presStyleCnt="0">
        <dgm:presLayoutVars>
          <dgm:bulletEnabled val="1"/>
        </dgm:presLayoutVars>
      </dgm:prSet>
      <dgm:spPr/>
    </dgm:pt>
    <dgm:pt modelId="{E813DBA8-953D-4E76-83EC-0077E9420EB5}" type="pres">
      <dgm:prSet presAssocID="{6D64E3C1-11EF-45C9-A270-92368C768AA9}" presName="bgRect" presStyleLbl="alignNode1" presStyleIdx="2" presStyleCnt="3"/>
      <dgm:spPr/>
    </dgm:pt>
    <dgm:pt modelId="{8EFAC4A0-3C18-4E53-A9FA-389138DA7266}" type="pres">
      <dgm:prSet presAssocID="{E430B018-2251-4FE4-ACC0-ED71D7A81D31}" presName="sibTransNodeRect" presStyleLbl="alignNode1" presStyleIdx="2" presStyleCnt="3">
        <dgm:presLayoutVars>
          <dgm:chMax val="0"/>
          <dgm:bulletEnabled val="1"/>
        </dgm:presLayoutVars>
      </dgm:prSet>
      <dgm:spPr/>
    </dgm:pt>
    <dgm:pt modelId="{9C8923FC-E5F6-4DE5-B007-B7D1B29E4098}" type="pres">
      <dgm:prSet presAssocID="{6D64E3C1-11EF-45C9-A270-92368C768AA9}" presName="nodeRect" presStyleLbl="alignNode1" presStyleIdx="2" presStyleCnt="3">
        <dgm:presLayoutVars>
          <dgm:bulletEnabled val="1"/>
        </dgm:presLayoutVars>
      </dgm:prSet>
      <dgm:spPr/>
    </dgm:pt>
  </dgm:ptLst>
  <dgm:cxnLst>
    <dgm:cxn modelId="{3CBAA412-E925-4A57-BD1A-631455AA8B52}" type="presOf" srcId="{6D64E3C1-11EF-45C9-A270-92368C768AA9}" destId="{E813DBA8-953D-4E76-83EC-0077E9420EB5}" srcOrd="0" destOrd="0" presId="urn:microsoft.com/office/officeart/2016/7/layout/LinearBlockProcessNumbered"/>
    <dgm:cxn modelId="{8A19081B-B2E2-45A1-8BF1-92D2245AF945}" type="presOf" srcId="{5102E4FE-BCED-424D-B19C-D2C3F530B36C}" destId="{8FF5B479-CE94-4C38-B371-EF2A1DD3DE1F}" srcOrd="1" destOrd="0" presId="urn:microsoft.com/office/officeart/2016/7/layout/LinearBlockProcessNumbered"/>
    <dgm:cxn modelId="{9A3F723B-C5B3-4F8D-8953-B36F564A66AE}" srcId="{6B115A9D-27D5-4AF8-926A-6CFAD5346495}" destId="{5102E4FE-BCED-424D-B19C-D2C3F530B36C}" srcOrd="1" destOrd="0" parTransId="{6A736ED3-7DF6-4A87-AE2A-12B424D26196}" sibTransId="{348C9511-7B49-4321-A1BA-8735ED6807D2}"/>
    <dgm:cxn modelId="{16792760-4578-4B0B-B7E7-5634EA601E07}" type="presOf" srcId="{01A5A542-03CA-4D04-B4FE-36CCFE6318C0}" destId="{28A3BBEB-3662-4163-A6D7-9A25FD4B6D2C}" srcOrd="0" destOrd="0" presId="urn:microsoft.com/office/officeart/2016/7/layout/LinearBlockProcessNumbered"/>
    <dgm:cxn modelId="{E774504D-D90E-4438-9AC0-16DFD1F27AE1}" type="presOf" srcId="{6B115A9D-27D5-4AF8-926A-6CFAD5346495}" destId="{854CD278-BCA3-42CE-8B1C-DB03845BB02A}" srcOrd="0" destOrd="0" presId="urn:microsoft.com/office/officeart/2016/7/layout/LinearBlockProcessNumbered"/>
    <dgm:cxn modelId="{BE401F88-E4CD-4DAF-BEE9-9362E2045AF9}" srcId="{6B115A9D-27D5-4AF8-926A-6CFAD5346495}" destId="{6D64E3C1-11EF-45C9-A270-92368C768AA9}" srcOrd="2" destOrd="0" parTransId="{64B986DA-1026-4872-B406-0647A9E3D6FC}" sibTransId="{E430B018-2251-4FE4-ACC0-ED71D7A81D31}"/>
    <dgm:cxn modelId="{C621B591-D179-48AC-9D96-4F6D3C4FAFBE}" type="presOf" srcId="{6D64E3C1-11EF-45C9-A270-92368C768AA9}" destId="{9C8923FC-E5F6-4DE5-B007-B7D1B29E4098}" srcOrd="1" destOrd="0" presId="urn:microsoft.com/office/officeart/2016/7/layout/LinearBlockProcessNumbered"/>
    <dgm:cxn modelId="{9E354496-7684-4E80-B1FD-66F5D7273F1A}" type="presOf" srcId="{5102E4FE-BCED-424D-B19C-D2C3F530B36C}" destId="{3FDC2960-AC7B-4DCD-B0E3-9348F9E22B83}" srcOrd="0" destOrd="0" presId="urn:microsoft.com/office/officeart/2016/7/layout/LinearBlockProcessNumbered"/>
    <dgm:cxn modelId="{E63BDD9E-6D52-4EC9-87F9-9A3C99CF3D45}" type="presOf" srcId="{01A5A542-03CA-4D04-B4FE-36CCFE6318C0}" destId="{FDB92089-595E-4C28-A76E-8BF06C1A8B59}" srcOrd="1" destOrd="0" presId="urn:microsoft.com/office/officeart/2016/7/layout/LinearBlockProcessNumbered"/>
    <dgm:cxn modelId="{034E72B9-52D7-4278-BE1B-23998807DC6F}" type="presOf" srcId="{3946F2F1-90D6-47EF-B4CA-96B152D5D630}" destId="{D3395EFE-E822-4C99-A5EE-E88E67DE1846}" srcOrd="0" destOrd="0" presId="urn:microsoft.com/office/officeart/2016/7/layout/LinearBlockProcessNumbered"/>
    <dgm:cxn modelId="{F4CDFFBB-50E2-42F3-86B3-F3A71E87CFD2}" srcId="{6B115A9D-27D5-4AF8-926A-6CFAD5346495}" destId="{01A5A542-03CA-4D04-B4FE-36CCFE6318C0}" srcOrd="0" destOrd="0" parTransId="{E3E088D4-8165-433D-ADEE-D60D283BD63A}" sibTransId="{3946F2F1-90D6-47EF-B4CA-96B152D5D630}"/>
    <dgm:cxn modelId="{28DE0CBC-06DC-4309-BDC0-6C09188AD6E3}" type="presOf" srcId="{E430B018-2251-4FE4-ACC0-ED71D7A81D31}" destId="{8EFAC4A0-3C18-4E53-A9FA-389138DA7266}" srcOrd="0" destOrd="0" presId="urn:microsoft.com/office/officeart/2016/7/layout/LinearBlockProcessNumbered"/>
    <dgm:cxn modelId="{644806DD-8766-4261-BB13-15CAC507D41E}" type="presOf" srcId="{348C9511-7B49-4321-A1BA-8735ED6807D2}" destId="{1F4D7563-4323-4DEB-881F-BF96CCB59824}" srcOrd="0" destOrd="0" presId="urn:microsoft.com/office/officeart/2016/7/layout/LinearBlockProcessNumbered"/>
    <dgm:cxn modelId="{965E4EE6-3869-4387-8F05-7E785BEBB0D5}" type="presParOf" srcId="{854CD278-BCA3-42CE-8B1C-DB03845BB02A}" destId="{CE6FAF6B-F801-443C-8A83-AAB4043297EA}" srcOrd="0" destOrd="0" presId="urn:microsoft.com/office/officeart/2016/7/layout/LinearBlockProcessNumbered"/>
    <dgm:cxn modelId="{DB7A9530-17C3-4826-80CF-F580F04EA13E}" type="presParOf" srcId="{CE6FAF6B-F801-443C-8A83-AAB4043297EA}" destId="{28A3BBEB-3662-4163-A6D7-9A25FD4B6D2C}" srcOrd="0" destOrd="0" presId="urn:microsoft.com/office/officeart/2016/7/layout/LinearBlockProcessNumbered"/>
    <dgm:cxn modelId="{A22C17D2-1B85-4A6C-B6FC-BC1C4DDF6856}" type="presParOf" srcId="{CE6FAF6B-F801-443C-8A83-AAB4043297EA}" destId="{D3395EFE-E822-4C99-A5EE-E88E67DE1846}" srcOrd="1" destOrd="0" presId="urn:microsoft.com/office/officeart/2016/7/layout/LinearBlockProcessNumbered"/>
    <dgm:cxn modelId="{63C53CBE-BF14-4271-B224-EF31D12D59F4}" type="presParOf" srcId="{CE6FAF6B-F801-443C-8A83-AAB4043297EA}" destId="{FDB92089-595E-4C28-A76E-8BF06C1A8B59}" srcOrd="2" destOrd="0" presId="urn:microsoft.com/office/officeart/2016/7/layout/LinearBlockProcessNumbered"/>
    <dgm:cxn modelId="{396DFC80-426A-46FA-82EC-5BF505152E65}" type="presParOf" srcId="{854CD278-BCA3-42CE-8B1C-DB03845BB02A}" destId="{A51E124D-34C6-4F4A-A2A3-B973AEBAA03F}" srcOrd="1" destOrd="0" presId="urn:microsoft.com/office/officeart/2016/7/layout/LinearBlockProcessNumbered"/>
    <dgm:cxn modelId="{A25F1FE5-B249-400F-B106-D898617FE034}" type="presParOf" srcId="{854CD278-BCA3-42CE-8B1C-DB03845BB02A}" destId="{018D5443-E1AE-4C4F-8E0C-951734187290}" srcOrd="2" destOrd="0" presId="urn:microsoft.com/office/officeart/2016/7/layout/LinearBlockProcessNumbered"/>
    <dgm:cxn modelId="{5ADDD663-0081-4E7C-AC16-63EAE2F44DED}" type="presParOf" srcId="{018D5443-E1AE-4C4F-8E0C-951734187290}" destId="{3FDC2960-AC7B-4DCD-B0E3-9348F9E22B83}" srcOrd="0" destOrd="0" presId="urn:microsoft.com/office/officeart/2016/7/layout/LinearBlockProcessNumbered"/>
    <dgm:cxn modelId="{4AE6C0EA-89E1-4FF4-B829-C96A8AB8520A}" type="presParOf" srcId="{018D5443-E1AE-4C4F-8E0C-951734187290}" destId="{1F4D7563-4323-4DEB-881F-BF96CCB59824}" srcOrd="1" destOrd="0" presId="urn:microsoft.com/office/officeart/2016/7/layout/LinearBlockProcessNumbered"/>
    <dgm:cxn modelId="{0E1F5EE0-C7E4-4720-9E9E-0C9710FF45E3}" type="presParOf" srcId="{018D5443-E1AE-4C4F-8E0C-951734187290}" destId="{8FF5B479-CE94-4C38-B371-EF2A1DD3DE1F}" srcOrd="2" destOrd="0" presId="urn:microsoft.com/office/officeart/2016/7/layout/LinearBlockProcessNumbered"/>
    <dgm:cxn modelId="{B9679734-787B-4D08-B633-40ED72BD317A}" type="presParOf" srcId="{854CD278-BCA3-42CE-8B1C-DB03845BB02A}" destId="{74F43BD3-8B4F-45C8-B015-F8FDA39F2B21}" srcOrd="3" destOrd="0" presId="urn:microsoft.com/office/officeart/2016/7/layout/LinearBlockProcessNumbered"/>
    <dgm:cxn modelId="{8EF0203C-0A48-4DA9-80F3-35F691D7548A}" type="presParOf" srcId="{854CD278-BCA3-42CE-8B1C-DB03845BB02A}" destId="{9185E62B-AFAE-44B6-B0C2-B7E9B2FC3101}" srcOrd="4" destOrd="0" presId="urn:microsoft.com/office/officeart/2016/7/layout/LinearBlockProcessNumbered"/>
    <dgm:cxn modelId="{BD4A4E8D-F9DD-4C6B-BF42-5C634A246862}" type="presParOf" srcId="{9185E62B-AFAE-44B6-B0C2-B7E9B2FC3101}" destId="{E813DBA8-953D-4E76-83EC-0077E9420EB5}" srcOrd="0" destOrd="0" presId="urn:microsoft.com/office/officeart/2016/7/layout/LinearBlockProcessNumbered"/>
    <dgm:cxn modelId="{523CB663-EB60-4F7D-8EDB-762F42696DE2}" type="presParOf" srcId="{9185E62B-AFAE-44B6-B0C2-B7E9B2FC3101}" destId="{8EFAC4A0-3C18-4E53-A9FA-389138DA7266}" srcOrd="1" destOrd="0" presId="urn:microsoft.com/office/officeart/2016/7/layout/LinearBlockProcessNumbered"/>
    <dgm:cxn modelId="{FCE459D5-9CAD-4AD6-8E85-315F77E1A6D5}" type="presParOf" srcId="{9185E62B-AFAE-44B6-B0C2-B7E9B2FC3101}" destId="{9C8923FC-E5F6-4DE5-B007-B7D1B29E4098}"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301C6E-934B-4049-AA29-34A6E7E72BF7}" type="doc">
      <dgm:prSet loTypeId="urn:microsoft.com/office/officeart/2005/8/layout/vList2" loCatId="list" qsTypeId="urn:microsoft.com/office/officeart/2005/8/quickstyle/simple1#15" qsCatId="simple" csTypeId="urn:microsoft.com/office/officeart/2005/8/colors/colorful2#4" csCatId="colorful" phldr="1"/>
      <dgm:spPr/>
      <dgm:t>
        <a:bodyPr/>
        <a:lstStyle/>
        <a:p>
          <a:endParaRPr lang="en-US"/>
        </a:p>
      </dgm:t>
    </dgm:pt>
    <dgm:pt modelId="{2CDB8247-7455-4046-9418-1FD6677400B8}">
      <dgm:prSet/>
      <dgm:spPr/>
      <dgm:t>
        <a:bodyPr/>
        <a:lstStyle/>
        <a:p>
          <a:r>
            <a:rPr lang="en-GB"/>
            <a:t>Looked-After Children (LAC) make up less than 1% of the general child population in England and Wales.</a:t>
          </a:r>
          <a:endParaRPr lang="en-US"/>
        </a:p>
      </dgm:t>
    </dgm:pt>
    <dgm:pt modelId="{17E22728-C0FF-4407-B535-63A7B369A01F}" type="parTrans" cxnId="{4F0688F3-0967-4343-B102-50B2E1CB6164}">
      <dgm:prSet/>
      <dgm:spPr/>
      <dgm:t>
        <a:bodyPr/>
        <a:lstStyle/>
        <a:p>
          <a:endParaRPr lang="en-US"/>
        </a:p>
      </dgm:t>
    </dgm:pt>
    <dgm:pt modelId="{FD9CBE41-5BF5-4373-8363-5DA68317F283}" type="sibTrans" cxnId="{4F0688F3-0967-4343-B102-50B2E1CB6164}">
      <dgm:prSet/>
      <dgm:spPr/>
      <dgm:t>
        <a:bodyPr/>
        <a:lstStyle/>
        <a:p>
          <a:endParaRPr lang="en-US"/>
        </a:p>
      </dgm:t>
    </dgm:pt>
    <dgm:pt modelId="{C76260FD-40D6-4819-89F3-055CD0F6F7C9}">
      <dgm:prSet/>
      <dgm:spPr/>
      <dgm:t>
        <a:bodyPr/>
        <a:lstStyle/>
        <a:p>
          <a:r>
            <a:rPr lang="en-GB" dirty="0"/>
            <a:t>However, up to 50% of children in youth custody have experience of the care system (Lord Laming Review, 2009).</a:t>
          </a:r>
          <a:endParaRPr lang="en-US" dirty="0"/>
        </a:p>
      </dgm:t>
    </dgm:pt>
    <dgm:pt modelId="{6AC2BC7D-B511-4206-B68B-2C91F265B600}" type="parTrans" cxnId="{82D3EE29-C6CD-4107-B314-2822E2392C68}">
      <dgm:prSet/>
      <dgm:spPr/>
      <dgm:t>
        <a:bodyPr/>
        <a:lstStyle/>
        <a:p>
          <a:endParaRPr lang="en-US"/>
        </a:p>
      </dgm:t>
    </dgm:pt>
    <dgm:pt modelId="{E3C5BB8D-BFEF-4C6C-B226-297CC3FD722E}" type="sibTrans" cxnId="{82D3EE29-C6CD-4107-B314-2822E2392C68}">
      <dgm:prSet/>
      <dgm:spPr/>
      <dgm:t>
        <a:bodyPr/>
        <a:lstStyle/>
        <a:p>
          <a:endParaRPr lang="en-US"/>
        </a:p>
      </dgm:t>
    </dgm:pt>
    <dgm:pt modelId="{8E0E586D-4D81-4AF6-92FA-2DE8745C4687}">
      <dgm:prSet/>
      <dgm:spPr/>
      <dgm:t>
        <a:bodyPr/>
        <a:lstStyle/>
        <a:p>
          <a:r>
            <a:rPr lang="en-GB"/>
            <a:t>Care-experienced youth are over 4 times more likely to receive a caution or conviction than their peers.</a:t>
          </a:r>
          <a:endParaRPr lang="en-US"/>
        </a:p>
      </dgm:t>
    </dgm:pt>
    <dgm:pt modelId="{B0D8C76A-8941-4BDB-B5FF-95B8B602473D}" type="parTrans" cxnId="{E34CC704-7435-4ADB-9DC5-AFEA75B4FDA9}">
      <dgm:prSet/>
      <dgm:spPr/>
      <dgm:t>
        <a:bodyPr/>
        <a:lstStyle/>
        <a:p>
          <a:endParaRPr lang="en-US"/>
        </a:p>
      </dgm:t>
    </dgm:pt>
    <dgm:pt modelId="{086AE0BB-034E-45F0-A325-EEA3C10C2D7B}" type="sibTrans" cxnId="{E34CC704-7435-4ADB-9DC5-AFEA75B4FDA9}">
      <dgm:prSet/>
      <dgm:spPr/>
      <dgm:t>
        <a:bodyPr/>
        <a:lstStyle/>
        <a:p>
          <a:endParaRPr lang="en-US"/>
        </a:p>
      </dgm:t>
    </dgm:pt>
    <dgm:pt modelId="{10BF21AB-1669-4CC5-B788-C494A98A0EC0}" type="pres">
      <dgm:prSet presAssocID="{98301C6E-934B-4049-AA29-34A6E7E72BF7}" presName="linear" presStyleCnt="0">
        <dgm:presLayoutVars>
          <dgm:animLvl val="lvl"/>
          <dgm:resizeHandles val="exact"/>
        </dgm:presLayoutVars>
      </dgm:prSet>
      <dgm:spPr/>
    </dgm:pt>
    <dgm:pt modelId="{E77EDCEC-3B86-4FA7-84D8-CCF6385D31EF}" type="pres">
      <dgm:prSet presAssocID="{2CDB8247-7455-4046-9418-1FD6677400B8}" presName="parentText" presStyleLbl="node1" presStyleIdx="0" presStyleCnt="3">
        <dgm:presLayoutVars>
          <dgm:chMax val="0"/>
          <dgm:bulletEnabled val="1"/>
        </dgm:presLayoutVars>
      </dgm:prSet>
      <dgm:spPr/>
    </dgm:pt>
    <dgm:pt modelId="{8856EB26-3667-4E2A-AF4F-6E10CCE38158}" type="pres">
      <dgm:prSet presAssocID="{FD9CBE41-5BF5-4373-8363-5DA68317F283}" presName="spacer" presStyleCnt="0"/>
      <dgm:spPr/>
    </dgm:pt>
    <dgm:pt modelId="{4311C999-F53C-42A3-B6A0-BF9B6BC20136}" type="pres">
      <dgm:prSet presAssocID="{C76260FD-40D6-4819-89F3-055CD0F6F7C9}" presName="parentText" presStyleLbl="node1" presStyleIdx="1" presStyleCnt="3">
        <dgm:presLayoutVars>
          <dgm:chMax val="0"/>
          <dgm:bulletEnabled val="1"/>
        </dgm:presLayoutVars>
      </dgm:prSet>
      <dgm:spPr/>
    </dgm:pt>
    <dgm:pt modelId="{0E8D1C55-2CB6-4450-B9F8-561D064D2DFE}" type="pres">
      <dgm:prSet presAssocID="{E3C5BB8D-BFEF-4C6C-B226-297CC3FD722E}" presName="spacer" presStyleCnt="0"/>
      <dgm:spPr/>
    </dgm:pt>
    <dgm:pt modelId="{FEA70157-E272-4DCB-971E-38BC29C509AF}" type="pres">
      <dgm:prSet presAssocID="{8E0E586D-4D81-4AF6-92FA-2DE8745C4687}" presName="parentText" presStyleLbl="node1" presStyleIdx="2" presStyleCnt="3">
        <dgm:presLayoutVars>
          <dgm:chMax val="0"/>
          <dgm:bulletEnabled val="1"/>
        </dgm:presLayoutVars>
      </dgm:prSet>
      <dgm:spPr/>
    </dgm:pt>
  </dgm:ptLst>
  <dgm:cxnLst>
    <dgm:cxn modelId="{E34CC704-7435-4ADB-9DC5-AFEA75B4FDA9}" srcId="{98301C6E-934B-4049-AA29-34A6E7E72BF7}" destId="{8E0E586D-4D81-4AF6-92FA-2DE8745C4687}" srcOrd="2" destOrd="0" parTransId="{B0D8C76A-8941-4BDB-B5FF-95B8B602473D}" sibTransId="{086AE0BB-034E-45F0-A325-EEA3C10C2D7B}"/>
    <dgm:cxn modelId="{82D3EE29-C6CD-4107-B314-2822E2392C68}" srcId="{98301C6E-934B-4049-AA29-34A6E7E72BF7}" destId="{C76260FD-40D6-4819-89F3-055CD0F6F7C9}" srcOrd="1" destOrd="0" parTransId="{6AC2BC7D-B511-4206-B68B-2C91F265B600}" sibTransId="{E3C5BB8D-BFEF-4C6C-B226-297CC3FD722E}"/>
    <dgm:cxn modelId="{44831543-98A5-4191-B9D3-7A1E878BB8BA}" type="presOf" srcId="{C76260FD-40D6-4819-89F3-055CD0F6F7C9}" destId="{4311C999-F53C-42A3-B6A0-BF9B6BC20136}" srcOrd="0" destOrd="0" presId="urn:microsoft.com/office/officeart/2005/8/layout/vList2"/>
    <dgm:cxn modelId="{3430CE63-2B7E-4244-AA0F-BCBB50B057FE}" type="presOf" srcId="{8E0E586D-4D81-4AF6-92FA-2DE8745C4687}" destId="{FEA70157-E272-4DCB-971E-38BC29C509AF}" srcOrd="0" destOrd="0" presId="urn:microsoft.com/office/officeart/2005/8/layout/vList2"/>
    <dgm:cxn modelId="{30E82491-F222-4C93-817C-A3ACABAC1E5A}" type="presOf" srcId="{98301C6E-934B-4049-AA29-34A6E7E72BF7}" destId="{10BF21AB-1669-4CC5-B788-C494A98A0EC0}" srcOrd="0" destOrd="0" presId="urn:microsoft.com/office/officeart/2005/8/layout/vList2"/>
    <dgm:cxn modelId="{4F0688F3-0967-4343-B102-50B2E1CB6164}" srcId="{98301C6E-934B-4049-AA29-34A6E7E72BF7}" destId="{2CDB8247-7455-4046-9418-1FD6677400B8}" srcOrd="0" destOrd="0" parTransId="{17E22728-C0FF-4407-B535-63A7B369A01F}" sibTransId="{FD9CBE41-5BF5-4373-8363-5DA68317F283}"/>
    <dgm:cxn modelId="{209C5BF4-BF17-42C3-B934-82D81951BC7F}" type="presOf" srcId="{2CDB8247-7455-4046-9418-1FD6677400B8}" destId="{E77EDCEC-3B86-4FA7-84D8-CCF6385D31EF}" srcOrd="0" destOrd="0" presId="urn:microsoft.com/office/officeart/2005/8/layout/vList2"/>
    <dgm:cxn modelId="{1F81ECBC-7E33-4BFD-B19A-EB237BACA552}" type="presParOf" srcId="{10BF21AB-1669-4CC5-B788-C494A98A0EC0}" destId="{E77EDCEC-3B86-4FA7-84D8-CCF6385D31EF}" srcOrd="0" destOrd="0" presId="urn:microsoft.com/office/officeart/2005/8/layout/vList2"/>
    <dgm:cxn modelId="{21008256-C25E-4A21-BADF-AF9A0D2F5334}" type="presParOf" srcId="{10BF21AB-1669-4CC5-B788-C494A98A0EC0}" destId="{8856EB26-3667-4E2A-AF4F-6E10CCE38158}" srcOrd="1" destOrd="0" presId="urn:microsoft.com/office/officeart/2005/8/layout/vList2"/>
    <dgm:cxn modelId="{56095BB0-3549-4208-B851-AC2FF13C2D66}" type="presParOf" srcId="{10BF21AB-1669-4CC5-B788-C494A98A0EC0}" destId="{4311C999-F53C-42A3-B6A0-BF9B6BC20136}" srcOrd="2" destOrd="0" presId="urn:microsoft.com/office/officeart/2005/8/layout/vList2"/>
    <dgm:cxn modelId="{F587145A-8D25-40C9-AD5C-89B98A97D2ED}" type="presParOf" srcId="{10BF21AB-1669-4CC5-B788-C494A98A0EC0}" destId="{0E8D1C55-2CB6-4450-B9F8-561D064D2DFE}" srcOrd="3" destOrd="0" presId="urn:microsoft.com/office/officeart/2005/8/layout/vList2"/>
    <dgm:cxn modelId="{D2451408-E4A1-46E0-A68F-A4A4F7D5E8CC}" type="presParOf" srcId="{10BF21AB-1669-4CC5-B788-C494A98A0EC0}" destId="{FEA70157-E272-4DCB-971E-38BC29C509A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6013DA-8169-43E6-A691-143D80E1EA4F}" type="doc">
      <dgm:prSet loTypeId="urn:microsoft.com/office/officeart/2005/8/layout/hierarchy1" loCatId="hierarchy" qsTypeId="urn:microsoft.com/office/officeart/2005/8/quickstyle/simple1#25" qsCatId="simple" csTypeId="urn:microsoft.com/office/officeart/2005/8/colors/accent0_3#4" csCatId="mainScheme"/>
      <dgm:spPr/>
      <dgm:t>
        <a:bodyPr/>
        <a:lstStyle/>
        <a:p>
          <a:endParaRPr lang="en-US"/>
        </a:p>
      </dgm:t>
    </dgm:pt>
    <dgm:pt modelId="{3F5C265C-E0F4-49FC-BE7D-72B4C1292E2B}">
      <dgm:prSet/>
      <dgm:spPr/>
      <dgm:t>
        <a:bodyPr/>
        <a:lstStyle/>
        <a:p>
          <a:r>
            <a:rPr lang="en-GB" b="1"/>
            <a:t>Primary Deviance: </a:t>
          </a:r>
          <a:r>
            <a:rPr lang="en-GB"/>
            <a:t> Minor, norm-violating behaviour committed by many young people (e.g., pushing boundaries, acting out).</a:t>
          </a:r>
          <a:endParaRPr lang="en-US"/>
        </a:p>
      </dgm:t>
    </dgm:pt>
    <dgm:pt modelId="{2DD132B7-DE65-4BAF-900B-CA5C178AF8CB}" type="parTrans" cxnId="{E79C2619-1481-4523-9188-BB375A1619C2}">
      <dgm:prSet/>
      <dgm:spPr/>
      <dgm:t>
        <a:bodyPr/>
        <a:lstStyle/>
        <a:p>
          <a:endParaRPr lang="en-US"/>
        </a:p>
      </dgm:t>
    </dgm:pt>
    <dgm:pt modelId="{3E70D633-E892-49F5-A32F-87218A39D126}" type="sibTrans" cxnId="{E79C2619-1481-4523-9188-BB375A1619C2}">
      <dgm:prSet/>
      <dgm:spPr/>
      <dgm:t>
        <a:bodyPr/>
        <a:lstStyle/>
        <a:p>
          <a:endParaRPr lang="en-US"/>
        </a:p>
      </dgm:t>
    </dgm:pt>
    <dgm:pt modelId="{22A13F53-B7CA-4BDC-8EFB-0D921D58DE97}">
      <dgm:prSet/>
      <dgm:spPr/>
      <dgm:t>
        <a:bodyPr/>
        <a:lstStyle/>
        <a:p>
          <a:r>
            <a:rPr lang="en-GB" b="1"/>
            <a:t>The Societal Reaction: </a:t>
          </a:r>
          <a:r>
            <a:rPr lang="en-GB"/>
            <a:t> Institutional intervention, formal processing, and the application of a criminal label.</a:t>
          </a:r>
          <a:endParaRPr lang="en-US"/>
        </a:p>
      </dgm:t>
    </dgm:pt>
    <dgm:pt modelId="{672F1700-455F-49FA-A8C6-372CB79C9454}" type="parTrans" cxnId="{052D1D8F-8F2C-4403-8C82-61FF3A853303}">
      <dgm:prSet/>
      <dgm:spPr/>
      <dgm:t>
        <a:bodyPr/>
        <a:lstStyle/>
        <a:p>
          <a:endParaRPr lang="en-US"/>
        </a:p>
      </dgm:t>
    </dgm:pt>
    <dgm:pt modelId="{1A2565B2-A1F9-413F-993F-BE2A8133828E}" type="sibTrans" cxnId="{052D1D8F-8F2C-4403-8C82-61FF3A853303}">
      <dgm:prSet/>
      <dgm:spPr/>
      <dgm:t>
        <a:bodyPr/>
        <a:lstStyle/>
        <a:p>
          <a:endParaRPr lang="en-US"/>
        </a:p>
      </dgm:t>
    </dgm:pt>
    <dgm:pt modelId="{5AEFA215-80E4-4FC8-8F58-1FB002C6E955}">
      <dgm:prSet/>
      <dgm:spPr/>
      <dgm:t>
        <a:bodyPr/>
        <a:lstStyle/>
        <a:p>
          <a:r>
            <a:rPr lang="en-GB" b="1"/>
            <a:t>Secondary Deviance: </a:t>
          </a:r>
          <a:r>
            <a:rPr lang="en-GB"/>
            <a:t> The young person internalises the label, shifts their self-concept, and aligns their behaviour with the institutional expectation.</a:t>
          </a:r>
          <a:endParaRPr lang="en-US"/>
        </a:p>
      </dgm:t>
    </dgm:pt>
    <dgm:pt modelId="{47294AEC-90E3-4849-A7BE-7378C2F5B476}" type="parTrans" cxnId="{7EC8A91B-01B5-424B-A7D6-BA21227859C2}">
      <dgm:prSet/>
      <dgm:spPr/>
      <dgm:t>
        <a:bodyPr/>
        <a:lstStyle/>
        <a:p>
          <a:endParaRPr lang="en-US"/>
        </a:p>
      </dgm:t>
    </dgm:pt>
    <dgm:pt modelId="{1944028B-1300-4AF9-BA82-C60687DD9728}" type="sibTrans" cxnId="{7EC8A91B-01B5-424B-A7D6-BA21227859C2}">
      <dgm:prSet/>
      <dgm:spPr/>
      <dgm:t>
        <a:bodyPr/>
        <a:lstStyle/>
        <a:p>
          <a:endParaRPr lang="en-US"/>
        </a:p>
      </dgm:t>
    </dgm:pt>
    <dgm:pt modelId="{2E79C58E-9735-4B23-8D16-FA0B796DFD19}" type="pres">
      <dgm:prSet presAssocID="{706013DA-8169-43E6-A691-143D80E1EA4F}" presName="hierChild1" presStyleCnt="0">
        <dgm:presLayoutVars>
          <dgm:chPref val="1"/>
          <dgm:dir/>
          <dgm:animOne val="branch"/>
          <dgm:animLvl val="lvl"/>
          <dgm:resizeHandles/>
        </dgm:presLayoutVars>
      </dgm:prSet>
      <dgm:spPr/>
    </dgm:pt>
    <dgm:pt modelId="{8792DDA7-97A9-40E5-8F30-F8CF2955FC18}" type="pres">
      <dgm:prSet presAssocID="{3F5C265C-E0F4-49FC-BE7D-72B4C1292E2B}" presName="hierRoot1" presStyleCnt="0"/>
      <dgm:spPr/>
    </dgm:pt>
    <dgm:pt modelId="{048AEE06-5BFD-4FAA-8CD0-94BFE5BBC6B8}" type="pres">
      <dgm:prSet presAssocID="{3F5C265C-E0F4-49FC-BE7D-72B4C1292E2B}" presName="composite" presStyleCnt="0"/>
      <dgm:spPr/>
    </dgm:pt>
    <dgm:pt modelId="{F01050A0-A44E-4CAF-85C1-7F02E67C8A4F}" type="pres">
      <dgm:prSet presAssocID="{3F5C265C-E0F4-49FC-BE7D-72B4C1292E2B}" presName="background" presStyleLbl="node0" presStyleIdx="0" presStyleCnt="3"/>
      <dgm:spPr/>
    </dgm:pt>
    <dgm:pt modelId="{753FD414-857A-4EF3-A0A2-1CE4EE6D22EC}" type="pres">
      <dgm:prSet presAssocID="{3F5C265C-E0F4-49FC-BE7D-72B4C1292E2B}" presName="text" presStyleLbl="fgAcc0" presStyleIdx="0" presStyleCnt="3">
        <dgm:presLayoutVars>
          <dgm:chPref val="3"/>
        </dgm:presLayoutVars>
      </dgm:prSet>
      <dgm:spPr/>
    </dgm:pt>
    <dgm:pt modelId="{D00A57D0-02BC-405E-9167-6DC0093713B0}" type="pres">
      <dgm:prSet presAssocID="{3F5C265C-E0F4-49FC-BE7D-72B4C1292E2B}" presName="hierChild2" presStyleCnt="0"/>
      <dgm:spPr/>
    </dgm:pt>
    <dgm:pt modelId="{85363015-41FA-471D-BCD1-EDD5754AE118}" type="pres">
      <dgm:prSet presAssocID="{22A13F53-B7CA-4BDC-8EFB-0D921D58DE97}" presName="hierRoot1" presStyleCnt="0"/>
      <dgm:spPr/>
    </dgm:pt>
    <dgm:pt modelId="{0D68154D-452D-4134-9CEC-2206ED93D81F}" type="pres">
      <dgm:prSet presAssocID="{22A13F53-B7CA-4BDC-8EFB-0D921D58DE97}" presName="composite" presStyleCnt="0"/>
      <dgm:spPr/>
    </dgm:pt>
    <dgm:pt modelId="{DA3A59FC-DDF4-432E-BD8F-E69FF6A86F11}" type="pres">
      <dgm:prSet presAssocID="{22A13F53-B7CA-4BDC-8EFB-0D921D58DE97}" presName="background" presStyleLbl="node0" presStyleIdx="1" presStyleCnt="3"/>
      <dgm:spPr/>
    </dgm:pt>
    <dgm:pt modelId="{00B33383-920B-4330-AFF2-AC7DEF3A123E}" type="pres">
      <dgm:prSet presAssocID="{22A13F53-B7CA-4BDC-8EFB-0D921D58DE97}" presName="text" presStyleLbl="fgAcc0" presStyleIdx="1" presStyleCnt="3">
        <dgm:presLayoutVars>
          <dgm:chPref val="3"/>
        </dgm:presLayoutVars>
      </dgm:prSet>
      <dgm:spPr/>
    </dgm:pt>
    <dgm:pt modelId="{524D9AC9-916C-4B3F-B527-24146B7D0CEA}" type="pres">
      <dgm:prSet presAssocID="{22A13F53-B7CA-4BDC-8EFB-0D921D58DE97}" presName="hierChild2" presStyleCnt="0"/>
      <dgm:spPr/>
    </dgm:pt>
    <dgm:pt modelId="{FA965961-4C3B-40CE-B6FD-D58CB64C2680}" type="pres">
      <dgm:prSet presAssocID="{5AEFA215-80E4-4FC8-8F58-1FB002C6E955}" presName="hierRoot1" presStyleCnt="0"/>
      <dgm:spPr/>
    </dgm:pt>
    <dgm:pt modelId="{0FBDFF25-AB1F-4EE0-849C-6ED39BA7BA95}" type="pres">
      <dgm:prSet presAssocID="{5AEFA215-80E4-4FC8-8F58-1FB002C6E955}" presName="composite" presStyleCnt="0"/>
      <dgm:spPr/>
    </dgm:pt>
    <dgm:pt modelId="{FE0F39BB-A8E0-4DFC-B4A3-AD782402C1F4}" type="pres">
      <dgm:prSet presAssocID="{5AEFA215-80E4-4FC8-8F58-1FB002C6E955}" presName="background" presStyleLbl="node0" presStyleIdx="2" presStyleCnt="3"/>
      <dgm:spPr/>
    </dgm:pt>
    <dgm:pt modelId="{28DD9858-B83B-49AD-B136-8F4942D5038E}" type="pres">
      <dgm:prSet presAssocID="{5AEFA215-80E4-4FC8-8F58-1FB002C6E955}" presName="text" presStyleLbl="fgAcc0" presStyleIdx="2" presStyleCnt="3">
        <dgm:presLayoutVars>
          <dgm:chPref val="3"/>
        </dgm:presLayoutVars>
      </dgm:prSet>
      <dgm:spPr/>
    </dgm:pt>
    <dgm:pt modelId="{143D0036-3305-463F-B7BB-0D75C09B4765}" type="pres">
      <dgm:prSet presAssocID="{5AEFA215-80E4-4FC8-8F58-1FB002C6E955}" presName="hierChild2" presStyleCnt="0"/>
      <dgm:spPr/>
    </dgm:pt>
  </dgm:ptLst>
  <dgm:cxnLst>
    <dgm:cxn modelId="{FE61DD0C-FAE3-4FB8-9030-31C527455B30}" type="presOf" srcId="{3F5C265C-E0F4-49FC-BE7D-72B4C1292E2B}" destId="{753FD414-857A-4EF3-A0A2-1CE4EE6D22EC}" srcOrd="0" destOrd="0" presId="urn:microsoft.com/office/officeart/2005/8/layout/hierarchy1"/>
    <dgm:cxn modelId="{E79C2619-1481-4523-9188-BB375A1619C2}" srcId="{706013DA-8169-43E6-A691-143D80E1EA4F}" destId="{3F5C265C-E0F4-49FC-BE7D-72B4C1292E2B}" srcOrd="0" destOrd="0" parTransId="{2DD132B7-DE65-4BAF-900B-CA5C178AF8CB}" sibTransId="{3E70D633-E892-49F5-A32F-87218A39D126}"/>
    <dgm:cxn modelId="{7EC8A91B-01B5-424B-A7D6-BA21227859C2}" srcId="{706013DA-8169-43E6-A691-143D80E1EA4F}" destId="{5AEFA215-80E4-4FC8-8F58-1FB002C6E955}" srcOrd="2" destOrd="0" parTransId="{47294AEC-90E3-4849-A7BE-7378C2F5B476}" sibTransId="{1944028B-1300-4AF9-BA82-C60687DD9728}"/>
    <dgm:cxn modelId="{087A8541-486F-4A47-843C-9A609F66A2E9}" type="presOf" srcId="{22A13F53-B7CA-4BDC-8EFB-0D921D58DE97}" destId="{00B33383-920B-4330-AFF2-AC7DEF3A123E}" srcOrd="0" destOrd="0" presId="urn:microsoft.com/office/officeart/2005/8/layout/hierarchy1"/>
    <dgm:cxn modelId="{052D1D8F-8F2C-4403-8C82-61FF3A853303}" srcId="{706013DA-8169-43E6-A691-143D80E1EA4F}" destId="{22A13F53-B7CA-4BDC-8EFB-0D921D58DE97}" srcOrd="1" destOrd="0" parTransId="{672F1700-455F-49FA-A8C6-372CB79C9454}" sibTransId="{1A2565B2-A1F9-413F-993F-BE2A8133828E}"/>
    <dgm:cxn modelId="{BBD5BCC0-E680-45E3-A537-A90B09920788}" type="presOf" srcId="{5AEFA215-80E4-4FC8-8F58-1FB002C6E955}" destId="{28DD9858-B83B-49AD-B136-8F4942D5038E}" srcOrd="0" destOrd="0" presId="urn:microsoft.com/office/officeart/2005/8/layout/hierarchy1"/>
    <dgm:cxn modelId="{354B76DC-77C5-42FB-A42C-0FD6CECF2608}" type="presOf" srcId="{706013DA-8169-43E6-A691-143D80E1EA4F}" destId="{2E79C58E-9735-4B23-8D16-FA0B796DFD19}" srcOrd="0" destOrd="0" presId="urn:microsoft.com/office/officeart/2005/8/layout/hierarchy1"/>
    <dgm:cxn modelId="{C370D17A-1A01-444E-B526-B45FC2AEA939}" type="presParOf" srcId="{2E79C58E-9735-4B23-8D16-FA0B796DFD19}" destId="{8792DDA7-97A9-40E5-8F30-F8CF2955FC18}" srcOrd="0" destOrd="0" presId="urn:microsoft.com/office/officeart/2005/8/layout/hierarchy1"/>
    <dgm:cxn modelId="{A3C3598D-C1FB-41F9-A78B-DC4D49D1315D}" type="presParOf" srcId="{8792DDA7-97A9-40E5-8F30-F8CF2955FC18}" destId="{048AEE06-5BFD-4FAA-8CD0-94BFE5BBC6B8}" srcOrd="0" destOrd="0" presId="urn:microsoft.com/office/officeart/2005/8/layout/hierarchy1"/>
    <dgm:cxn modelId="{1AC988E6-C6D1-4A84-9936-D031FE0FBE4B}" type="presParOf" srcId="{048AEE06-5BFD-4FAA-8CD0-94BFE5BBC6B8}" destId="{F01050A0-A44E-4CAF-85C1-7F02E67C8A4F}" srcOrd="0" destOrd="0" presId="urn:microsoft.com/office/officeart/2005/8/layout/hierarchy1"/>
    <dgm:cxn modelId="{AA65B450-BE07-4CA9-9CB6-89DAF86A552F}" type="presParOf" srcId="{048AEE06-5BFD-4FAA-8CD0-94BFE5BBC6B8}" destId="{753FD414-857A-4EF3-A0A2-1CE4EE6D22EC}" srcOrd="1" destOrd="0" presId="urn:microsoft.com/office/officeart/2005/8/layout/hierarchy1"/>
    <dgm:cxn modelId="{990AA2B1-5335-4BB0-BCD6-C04AA9B67A25}" type="presParOf" srcId="{8792DDA7-97A9-40E5-8F30-F8CF2955FC18}" destId="{D00A57D0-02BC-405E-9167-6DC0093713B0}" srcOrd="1" destOrd="0" presId="urn:microsoft.com/office/officeart/2005/8/layout/hierarchy1"/>
    <dgm:cxn modelId="{CA645BE0-3F04-4D1D-BD51-285290491C78}" type="presParOf" srcId="{2E79C58E-9735-4B23-8D16-FA0B796DFD19}" destId="{85363015-41FA-471D-BCD1-EDD5754AE118}" srcOrd="1" destOrd="0" presId="urn:microsoft.com/office/officeart/2005/8/layout/hierarchy1"/>
    <dgm:cxn modelId="{2C6BB12C-D921-45B3-B356-23EDFE4DF2B3}" type="presParOf" srcId="{85363015-41FA-471D-BCD1-EDD5754AE118}" destId="{0D68154D-452D-4134-9CEC-2206ED93D81F}" srcOrd="0" destOrd="0" presId="urn:microsoft.com/office/officeart/2005/8/layout/hierarchy1"/>
    <dgm:cxn modelId="{44C18B24-0888-44D4-AD86-4B841F415324}" type="presParOf" srcId="{0D68154D-452D-4134-9CEC-2206ED93D81F}" destId="{DA3A59FC-DDF4-432E-BD8F-E69FF6A86F11}" srcOrd="0" destOrd="0" presId="urn:microsoft.com/office/officeart/2005/8/layout/hierarchy1"/>
    <dgm:cxn modelId="{B3902CB1-328E-4F8D-A7AB-B6DA7B721E19}" type="presParOf" srcId="{0D68154D-452D-4134-9CEC-2206ED93D81F}" destId="{00B33383-920B-4330-AFF2-AC7DEF3A123E}" srcOrd="1" destOrd="0" presId="urn:microsoft.com/office/officeart/2005/8/layout/hierarchy1"/>
    <dgm:cxn modelId="{00540F96-D469-48B6-A2E5-93EEE0222F9C}" type="presParOf" srcId="{85363015-41FA-471D-BCD1-EDD5754AE118}" destId="{524D9AC9-916C-4B3F-B527-24146B7D0CEA}" srcOrd="1" destOrd="0" presId="urn:microsoft.com/office/officeart/2005/8/layout/hierarchy1"/>
    <dgm:cxn modelId="{B581BBB7-DCC4-4E3B-B7FD-0072065A5C7F}" type="presParOf" srcId="{2E79C58E-9735-4B23-8D16-FA0B796DFD19}" destId="{FA965961-4C3B-40CE-B6FD-D58CB64C2680}" srcOrd="2" destOrd="0" presId="urn:microsoft.com/office/officeart/2005/8/layout/hierarchy1"/>
    <dgm:cxn modelId="{5AF38B38-B53A-43DA-BA97-B579231F7543}" type="presParOf" srcId="{FA965961-4C3B-40CE-B6FD-D58CB64C2680}" destId="{0FBDFF25-AB1F-4EE0-849C-6ED39BA7BA95}" srcOrd="0" destOrd="0" presId="urn:microsoft.com/office/officeart/2005/8/layout/hierarchy1"/>
    <dgm:cxn modelId="{2A901678-64F9-42B3-8137-58F3497EACA1}" type="presParOf" srcId="{0FBDFF25-AB1F-4EE0-849C-6ED39BA7BA95}" destId="{FE0F39BB-A8E0-4DFC-B4A3-AD782402C1F4}" srcOrd="0" destOrd="0" presId="urn:microsoft.com/office/officeart/2005/8/layout/hierarchy1"/>
    <dgm:cxn modelId="{DB9CB471-F796-497B-B6F2-E79BEFB3C4D9}" type="presParOf" srcId="{0FBDFF25-AB1F-4EE0-849C-6ED39BA7BA95}" destId="{28DD9858-B83B-49AD-B136-8F4942D5038E}" srcOrd="1" destOrd="0" presId="urn:microsoft.com/office/officeart/2005/8/layout/hierarchy1"/>
    <dgm:cxn modelId="{A4793074-4577-4AE3-8A47-BB2A50F78C71}" type="presParOf" srcId="{FA965961-4C3B-40CE-B6FD-D58CB64C2680}" destId="{143D0036-3305-463F-B7BB-0D75C09B476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EF3307D-5730-44E8-A28F-323CA574ECBC}" type="doc">
      <dgm:prSet loTypeId="urn:microsoft.com/office/officeart/2005/8/layout/vList2" loCatId="list" qsTypeId="urn:microsoft.com/office/officeart/2005/8/quickstyle/simple1#34" qsCatId="simple" csTypeId="urn:microsoft.com/office/officeart/2005/8/colors/colorful5#6" csCatId="colorful"/>
      <dgm:spPr/>
      <dgm:t>
        <a:bodyPr/>
        <a:lstStyle/>
        <a:p>
          <a:endParaRPr lang="en-US"/>
        </a:p>
      </dgm:t>
    </dgm:pt>
    <dgm:pt modelId="{A0DF8EAB-3761-4C26-931D-FC1D6874DE3C}">
      <dgm:prSet/>
      <dgm:spPr/>
      <dgm:t>
        <a:bodyPr/>
        <a:lstStyle/>
        <a:p>
          <a:r>
            <a:rPr lang="en-GB" b="1"/>
            <a:t>Stigma: </a:t>
          </a:r>
          <a:r>
            <a:rPr lang="en-GB"/>
            <a:t> An attribute that is deeply discrediting, reducing a person from a whole individual to a tainted, discounted one.</a:t>
          </a:r>
          <a:endParaRPr lang="en-US"/>
        </a:p>
      </dgm:t>
    </dgm:pt>
    <dgm:pt modelId="{DF8BFB09-BBE7-435E-A123-AA6C1258C035}" type="parTrans" cxnId="{A813948C-C825-443F-AB4C-3062671CE53F}">
      <dgm:prSet/>
      <dgm:spPr/>
      <dgm:t>
        <a:bodyPr/>
        <a:lstStyle/>
        <a:p>
          <a:endParaRPr lang="en-US"/>
        </a:p>
      </dgm:t>
    </dgm:pt>
    <dgm:pt modelId="{55DAB1B8-CB94-42DC-8202-B31A6BAD6BC8}" type="sibTrans" cxnId="{A813948C-C825-443F-AB4C-3062671CE53F}">
      <dgm:prSet/>
      <dgm:spPr/>
      <dgm:t>
        <a:bodyPr/>
        <a:lstStyle/>
        <a:p>
          <a:endParaRPr lang="en-US"/>
        </a:p>
      </dgm:t>
    </dgm:pt>
    <dgm:pt modelId="{C58D037B-829A-40BF-B241-48826C536863}">
      <dgm:prSet/>
      <dgm:spPr/>
      <dgm:t>
        <a:bodyPr/>
        <a:lstStyle/>
        <a:p>
          <a:r>
            <a:rPr lang="en-GB" b="1"/>
            <a:t>The 'Spoiled Identity': </a:t>
          </a:r>
          <a:r>
            <a:rPr lang="en-GB"/>
            <a:t> How young people navigate the stigma of being a 'care kid' alongside the label of a 'young offender.'</a:t>
          </a:r>
          <a:endParaRPr lang="en-US"/>
        </a:p>
      </dgm:t>
    </dgm:pt>
    <dgm:pt modelId="{A59682B0-203E-4E51-9E0F-C23FF0623E52}" type="parTrans" cxnId="{BE2138ED-FE2B-4950-97A4-267AA57DA78F}">
      <dgm:prSet/>
      <dgm:spPr/>
      <dgm:t>
        <a:bodyPr/>
        <a:lstStyle/>
        <a:p>
          <a:endParaRPr lang="en-US"/>
        </a:p>
      </dgm:t>
    </dgm:pt>
    <dgm:pt modelId="{D1D74C79-FCCF-48CC-844E-0A565147A755}" type="sibTrans" cxnId="{BE2138ED-FE2B-4950-97A4-267AA57DA78F}">
      <dgm:prSet/>
      <dgm:spPr/>
      <dgm:t>
        <a:bodyPr/>
        <a:lstStyle/>
        <a:p>
          <a:endParaRPr lang="en-US"/>
        </a:p>
      </dgm:t>
    </dgm:pt>
    <dgm:pt modelId="{2A6167E9-B7D3-4DF5-8A91-F8726BF8A822}">
      <dgm:prSet/>
      <dgm:spPr/>
      <dgm:t>
        <a:bodyPr/>
        <a:lstStyle/>
        <a:p>
          <a:r>
            <a:rPr lang="en-GB" b="1"/>
            <a:t>Total Institutions: </a:t>
          </a:r>
          <a:r>
            <a:rPr lang="en-GB"/>
            <a:t> Residential environments often mimic the surveillance and regimentation of prisons, reinforcing a deviant self-image.</a:t>
          </a:r>
          <a:endParaRPr lang="en-US"/>
        </a:p>
      </dgm:t>
    </dgm:pt>
    <dgm:pt modelId="{72629825-183D-4F9A-A93B-FC157860F882}" type="parTrans" cxnId="{F403E221-46E0-4BA9-B93A-612D60F6B82C}">
      <dgm:prSet/>
      <dgm:spPr/>
      <dgm:t>
        <a:bodyPr/>
        <a:lstStyle/>
        <a:p>
          <a:endParaRPr lang="en-US"/>
        </a:p>
      </dgm:t>
    </dgm:pt>
    <dgm:pt modelId="{30BD4411-3588-4F7D-B90A-DC04B7D526A0}" type="sibTrans" cxnId="{F403E221-46E0-4BA9-B93A-612D60F6B82C}">
      <dgm:prSet/>
      <dgm:spPr/>
      <dgm:t>
        <a:bodyPr/>
        <a:lstStyle/>
        <a:p>
          <a:endParaRPr lang="en-US"/>
        </a:p>
      </dgm:t>
    </dgm:pt>
    <dgm:pt modelId="{86A1605A-3FAC-4CEA-9B7F-4B07CC5452DA}" type="pres">
      <dgm:prSet presAssocID="{EEF3307D-5730-44E8-A28F-323CA574ECBC}" presName="linear" presStyleCnt="0">
        <dgm:presLayoutVars>
          <dgm:animLvl val="lvl"/>
          <dgm:resizeHandles val="exact"/>
        </dgm:presLayoutVars>
      </dgm:prSet>
      <dgm:spPr/>
    </dgm:pt>
    <dgm:pt modelId="{22832B2C-BAA1-48F2-AFC5-48836FC13877}" type="pres">
      <dgm:prSet presAssocID="{A0DF8EAB-3761-4C26-931D-FC1D6874DE3C}" presName="parentText" presStyleLbl="node1" presStyleIdx="0" presStyleCnt="3">
        <dgm:presLayoutVars>
          <dgm:chMax val="0"/>
          <dgm:bulletEnabled val="1"/>
        </dgm:presLayoutVars>
      </dgm:prSet>
      <dgm:spPr/>
    </dgm:pt>
    <dgm:pt modelId="{DC70C6C7-CA0C-49F9-B376-30911AA3C866}" type="pres">
      <dgm:prSet presAssocID="{55DAB1B8-CB94-42DC-8202-B31A6BAD6BC8}" presName="spacer" presStyleCnt="0"/>
      <dgm:spPr/>
    </dgm:pt>
    <dgm:pt modelId="{3DB04D7E-BA4D-43AD-B5F1-307D9F043A59}" type="pres">
      <dgm:prSet presAssocID="{C58D037B-829A-40BF-B241-48826C536863}" presName="parentText" presStyleLbl="node1" presStyleIdx="1" presStyleCnt="3">
        <dgm:presLayoutVars>
          <dgm:chMax val="0"/>
          <dgm:bulletEnabled val="1"/>
        </dgm:presLayoutVars>
      </dgm:prSet>
      <dgm:spPr/>
    </dgm:pt>
    <dgm:pt modelId="{8E0C9BAF-5B34-45B4-A9C1-E84E8A9C63B6}" type="pres">
      <dgm:prSet presAssocID="{D1D74C79-FCCF-48CC-844E-0A565147A755}" presName="spacer" presStyleCnt="0"/>
      <dgm:spPr/>
    </dgm:pt>
    <dgm:pt modelId="{95577700-61B3-4DC9-9D4B-5554DD2834F1}" type="pres">
      <dgm:prSet presAssocID="{2A6167E9-B7D3-4DF5-8A91-F8726BF8A822}" presName="parentText" presStyleLbl="node1" presStyleIdx="2" presStyleCnt="3">
        <dgm:presLayoutVars>
          <dgm:chMax val="0"/>
          <dgm:bulletEnabled val="1"/>
        </dgm:presLayoutVars>
      </dgm:prSet>
      <dgm:spPr/>
    </dgm:pt>
  </dgm:ptLst>
  <dgm:cxnLst>
    <dgm:cxn modelId="{F403E221-46E0-4BA9-B93A-612D60F6B82C}" srcId="{EEF3307D-5730-44E8-A28F-323CA574ECBC}" destId="{2A6167E9-B7D3-4DF5-8A91-F8726BF8A822}" srcOrd="2" destOrd="0" parTransId="{72629825-183D-4F9A-A93B-FC157860F882}" sibTransId="{30BD4411-3588-4F7D-B90A-DC04B7D526A0}"/>
    <dgm:cxn modelId="{8DE93776-D84C-4B11-AF0D-4570D0D4A571}" type="presOf" srcId="{C58D037B-829A-40BF-B241-48826C536863}" destId="{3DB04D7E-BA4D-43AD-B5F1-307D9F043A59}" srcOrd="0" destOrd="0" presId="urn:microsoft.com/office/officeart/2005/8/layout/vList2"/>
    <dgm:cxn modelId="{40FE7B80-CD51-4AF2-A81B-CAE7D06CAF59}" type="presOf" srcId="{A0DF8EAB-3761-4C26-931D-FC1D6874DE3C}" destId="{22832B2C-BAA1-48F2-AFC5-48836FC13877}" srcOrd="0" destOrd="0" presId="urn:microsoft.com/office/officeart/2005/8/layout/vList2"/>
    <dgm:cxn modelId="{A813948C-C825-443F-AB4C-3062671CE53F}" srcId="{EEF3307D-5730-44E8-A28F-323CA574ECBC}" destId="{A0DF8EAB-3761-4C26-931D-FC1D6874DE3C}" srcOrd="0" destOrd="0" parTransId="{DF8BFB09-BBE7-435E-A123-AA6C1258C035}" sibTransId="{55DAB1B8-CB94-42DC-8202-B31A6BAD6BC8}"/>
    <dgm:cxn modelId="{6E39C8B5-CA68-4CBF-825C-253ED1CAED09}" type="presOf" srcId="{EEF3307D-5730-44E8-A28F-323CA574ECBC}" destId="{86A1605A-3FAC-4CEA-9B7F-4B07CC5452DA}" srcOrd="0" destOrd="0" presId="urn:microsoft.com/office/officeart/2005/8/layout/vList2"/>
    <dgm:cxn modelId="{BE2138ED-FE2B-4950-97A4-267AA57DA78F}" srcId="{EEF3307D-5730-44E8-A28F-323CA574ECBC}" destId="{C58D037B-829A-40BF-B241-48826C536863}" srcOrd="1" destOrd="0" parTransId="{A59682B0-203E-4E51-9E0F-C23FF0623E52}" sibTransId="{D1D74C79-FCCF-48CC-844E-0A565147A755}"/>
    <dgm:cxn modelId="{A5DC40F4-3E52-4837-8266-C8AFF25011E7}" type="presOf" srcId="{2A6167E9-B7D3-4DF5-8A91-F8726BF8A822}" destId="{95577700-61B3-4DC9-9D4B-5554DD2834F1}" srcOrd="0" destOrd="0" presId="urn:microsoft.com/office/officeart/2005/8/layout/vList2"/>
    <dgm:cxn modelId="{AAFD54B8-3375-43CA-B334-EDC5861D23CA}" type="presParOf" srcId="{86A1605A-3FAC-4CEA-9B7F-4B07CC5452DA}" destId="{22832B2C-BAA1-48F2-AFC5-48836FC13877}" srcOrd="0" destOrd="0" presId="urn:microsoft.com/office/officeart/2005/8/layout/vList2"/>
    <dgm:cxn modelId="{4F0916D8-4534-491B-BFC6-CDA31B0277FC}" type="presParOf" srcId="{86A1605A-3FAC-4CEA-9B7F-4B07CC5452DA}" destId="{DC70C6C7-CA0C-49F9-B376-30911AA3C866}" srcOrd="1" destOrd="0" presId="urn:microsoft.com/office/officeart/2005/8/layout/vList2"/>
    <dgm:cxn modelId="{8CFE3118-C84C-4B0B-8BF6-65838AFA5CA5}" type="presParOf" srcId="{86A1605A-3FAC-4CEA-9B7F-4B07CC5452DA}" destId="{3DB04D7E-BA4D-43AD-B5F1-307D9F043A59}" srcOrd="2" destOrd="0" presId="urn:microsoft.com/office/officeart/2005/8/layout/vList2"/>
    <dgm:cxn modelId="{DF0E1A40-547F-484C-9591-1BEBADA04865}" type="presParOf" srcId="{86A1605A-3FAC-4CEA-9B7F-4B07CC5452DA}" destId="{8E0C9BAF-5B34-45B4-A9C1-E84E8A9C63B6}" srcOrd="3" destOrd="0" presId="urn:microsoft.com/office/officeart/2005/8/layout/vList2"/>
    <dgm:cxn modelId="{355C5A8C-1703-49F1-8FEF-7E16B8D4CB1A}" type="presParOf" srcId="{86A1605A-3FAC-4CEA-9B7F-4B07CC5452DA}" destId="{95577700-61B3-4DC9-9D4B-5554DD2834F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C2AED98-A3F6-4C4E-8C30-D18F8E9E8C1D}" type="doc">
      <dgm:prSet loTypeId="urn:microsoft.com/office/officeart/2008/layout/LinedList" loCatId="list" qsTypeId="urn:microsoft.com/office/officeart/2005/8/quickstyle/simple1#1" qsCatId="simple" csTypeId="urn:microsoft.com/office/officeart/2005/8/colors/colorful2#1" csCatId="colorful"/>
      <dgm:spPr/>
      <dgm:t>
        <a:bodyPr/>
        <a:lstStyle/>
        <a:p>
          <a:endParaRPr lang="en-US"/>
        </a:p>
      </dgm:t>
    </dgm:pt>
    <dgm:pt modelId="{6C0E8C66-E997-4CA1-96C6-2B9247EADA31}">
      <dgm:prSet/>
      <dgm:spPr/>
      <dgm:t>
        <a:bodyPr/>
        <a:lstStyle/>
        <a:p>
          <a:r>
            <a:rPr lang="en-GB"/>
            <a:t>England and Wales is 10 years old.</a:t>
          </a:r>
          <a:endParaRPr lang="en-US"/>
        </a:p>
      </dgm:t>
    </dgm:pt>
    <dgm:pt modelId="{EACCA0C6-ECC3-42AE-8837-257FC6C60C98}" type="parTrans" cxnId="{A96DFDE9-57D4-43A4-9D3A-A8A22BBFAB9C}">
      <dgm:prSet/>
      <dgm:spPr/>
      <dgm:t>
        <a:bodyPr/>
        <a:lstStyle/>
        <a:p>
          <a:endParaRPr lang="en-US"/>
        </a:p>
      </dgm:t>
    </dgm:pt>
    <dgm:pt modelId="{ACE1D3C2-6E78-483B-880E-AC07F31C3849}" type="sibTrans" cxnId="{A96DFDE9-57D4-43A4-9D3A-A8A22BBFAB9C}">
      <dgm:prSet/>
      <dgm:spPr/>
      <dgm:t>
        <a:bodyPr/>
        <a:lstStyle/>
        <a:p>
          <a:endParaRPr lang="en-US"/>
        </a:p>
      </dgm:t>
    </dgm:pt>
    <dgm:pt modelId="{056AFED7-79CA-4236-836E-CD64EE26283A}">
      <dgm:prSet/>
      <dgm:spPr/>
      <dgm:t>
        <a:bodyPr/>
        <a:lstStyle/>
        <a:p>
          <a:r>
            <a:rPr lang="en-GB"/>
            <a:t>Children under 10 cannot be charged but can be given a:</a:t>
          </a:r>
          <a:endParaRPr lang="en-US"/>
        </a:p>
      </dgm:t>
    </dgm:pt>
    <dgm:pt modelId="{5227695C-3B99-4A25-A649-45A01C09A6D6}" type="parTrans" cxnId="{04F81FE2-8D0C-46D9-9C7D-4F71B5D0429F}">
      <dgm:prSet/>
      <dgm:spPr/>
      <dgm:t>
        <a:bodyPr/>
        <a:lstStyle/>
        <a:p>
          <a:endParaRPr lang="en-US"/>
        </a:p>
      </dgm:t>
    </dgm:pt>
    <dgm:pt modelId="{477D1595-28AE-46E2-BBC0-511D0F5B7670}" type="sibTrans" cxnId="{04F81FE2-8D0C-46D9-9C7D-4F71B5D0429F}">
      <dgm:prSet/>
      <dgm:spPr/>
      <dgm:t>
        <a:bodyPr/>
        <a:lstStyle/>
        <a:p>
          <a:endParaRPr lang="en-US"/>
        </a:p>
      </dgm:t>
    </dgm:pt>
    <dgm:pt modelId="{753531E0-C62D-4906-AD9D-6F2C197F7132}">
      <dgm:prSet/>
      <dgm:spPr/>
      <dgm:t>
        <a:bodyPr/>
        <a:lstStyle/>
        <a:p>
          <a:r>
            <a:rPr lang="en-GB"/>
            <a:t>Local Child Curfew</a:t>
          </a:r>
          <a:endParaRPr lang="en-US"/>
        </a:p>
      </dgm:t>
    </dgm:pt>
    <dgm:pt modelId="{225671D6-9F54-406A-B927-B880D429A101}" type="parTrans" cxnId="{3717205A-A4AB-474D-A2F5-59AFDAD3966E}">
      <dgm:prSet/>
      <dgm:spPr/>
      <dgm:t>
        <a:bodyPr/>
        <a:lstStyle/>
        <a:p>
          <a:endParaRPr lang="en-US"/>
        </a:p>
      </dgm:t>
    </dgm:pt>
    <dgm:pt modelId="{201DB81F-90F6-40B7-853E-1F2A4D1D46AE}" type="sibTrans" cxnId="{3717205A-A4AB-474D-A2F5-59AFDAD3966E}">
      <dgm:prSet/>
      <dgm:spPr/>
      <dgm:t>
        <a:bodyPr/>
        <a:lstStyle/>
        <a:p>
          <a:endParaRPr lang="en-US"/>
        </a:p>
      </dgm:t>
    </dgm:pt>
    <dgm:pt modelId="{3453ECF8-D345-4461-B800-E84E83429620}">
      <dgm:prSet/>
      <dgm:spPr/>
      <dgm:t>
        <a:bodyPr/>
        <a:lstStyle/>
        <a:p>
          <a:r>
            <a:rPr lang="en-GB"/>
            <a:t>Child Safety Order</a:t>
          </a:r>
          <a:endParaRPr lang="en-US"/>
        </a:p>
      </dgm:t>
    </dgm:pt>
    <dgm:pt modelId="{4AD31FE6-D7CC-4D56-9467-5540CF18B667}" type="parTrans" cxnId="{3BB3A1A1-959B-4049-B429-A3C2D4814A1D}">
      <dgm:prSet/>
      <dgm:spPr/>
      <dgm:t>
        <a:bodyPr/>
        <a:lstStyle/>
        <a:p>
          <a:endParaRPr lang="en-US"/>
        </a:p>
      </dgm:t>
    </dgm:pt>
    <dgm:pt modelId="{36BF8018-F9F0-4CFA-955E-50E178CE4937}" type="sibTrans" cxnId="{3BB3A1A1-959B-4049-B429-A3C2D4814A1D}">
      <dgm:prSet/>
      <dgm:spPr/>
      <dgm:t>
        <a:bodyPr/>
        <a:lstStyle/>
        <a:p>
          <a:endParaRPr lang="en-US"/>
        </a:p>
      </dgm:t>
    </dgm:pt>
    <dgm:pt modelId="{A7B57A49-3CEB-4130-B433-D733D6B8BA3D}">
      <dgm:prSet/>
      <dgm:spPr/>
      <dgm:t>
        <a:bodyPr/>
        <a:lstStyle/>
        <a:p>
          <a:r>
            <a:rPr lang="en-GB"/>
            <a:t>Parents can also be held responsible</a:t>
          </a:r>
          <a:endParaRPr lang="en-US"/>
        </a:p>
      </dgm:t>
    </dgm:pt>
    <dgm:pt modelId="{6AECE41A-3158-4E66-BA9C-FF9011F657BB}" type="parTrans" cxnId="{ECDF6057-F53B-4651-BCF6-7D69E20AE2B6}">
      <dgm:prSet/>
      <dgm:spPr/>
      <dgm:t>
        <a:bodyPr/>
        <a:lstStyle/>
        <a:p>
          <a:endParaRPr lang="en-US"/>
        </a:p>
      </dgm:t>
    </dgm:pt>
    <dgm:pt modelId="{EB87252D-FC4A-438A-BAC5-C8C17ECF891E}" type="sibTrans" cxnId="{ECDF6057-F53B-4651-BCF6-7D69E20AE2B6}">
      <dgm:prSet/>
      <dgm:spPr/>
      <dgm:t>
        <a:bodyPr/>
        <a:lstStyle/>
        <a:p>
          <a:endParaRPr lang="en-US"/>
        </a:p>
      </dgm:t>
    </dgm:pt>
    <dgm:pt modelId="{EBC3CA78-38A6-40DC-BA6C-F672CE9DEF8E}" type="pres">
      <dgm:prSet presAssocID="{8C2AED98-A3F6-4C4E-8C30-D18F8E9E8C1D}" presName="vert0" presStyleCnt="0">
        <dgm:presLayoutVars>
          <dgm:dir/>
          <dgm:animOne val="branch"/>
          <dgm:animLvl val="lvl"/>
        </dgm:presLayoutVars>
      </dgm:prSet>
      <dgm:spPr/>
    </dgm:pt>
    <dgm:pt modelId="{9E9AD8BA-06E2-4679-85E4-402108D19E6D}" type="pres">
      <dgm:prSet presAssocID="{6C0E8C66-E997-4CA1-96C6-2B9247EADA31}" presName="thickLine" presStyleLbl="alignNode1" presStyleIdx="0" presStyleCnt="5"/>
      <dgm:spPr/>
    </dgm:pt>
    <dgm:pt modelId="{7A0348E6-4E6B-4E35-A754-B91133E09EBA}" type="pres">
      <dgm:prSet presAssocID="{6C0E8C66-E997-4CA1-96C6-2B9247EADA31}" presName="horz1" presStyleCnt="0"/>
      <dgm:spPr/>
    </dgm:pt>
    <dgm:pt modelId="{805D8F2D-452F-4814-92A5-8B5ABF458F2A}" type="pres">
      <dgm:prSet presAssocID="{6C0E8C66-E997-4CA1-96C6-2B9247EADA31}" presName="tx1" presStyleLbl="revTx" presStyleIdx="0" presStyleCnt="5"/>
      <dgm:spPr/>
    </dgm:pt>
    <dgm:pt modelId="{118BE665-A6D2-41D2-B784-7567BF2E4FCF}" type="pres">
      <dgm:prSet presAssocID="{6C0E8C66-E997-4CA1-96C6-2B9247EADA31}" presName="vert1" presStyleCnt="0"/>
      <dgm:spPr/>
    </dgm:pt>
    <dgm:pt modelId="{305D2F6F-3870-42D6-8097-8D16E7D3DECA}" type="pres">
      <dgm:prSet presAssocID="{056AFED7-79CA-4236-836E-CD64EE26283A}" presName="thickLine" presStyleLbl="alignNode1" presStyleIdx="1" presStyleCnt="5"/>
      <dgm:spPr/>
    </dgm:pt>
    <dgm:pt modelId="{9EFAC877-250A-416B-BAA8-78697A9D0233}" type="pres">
      <dgm:prSet presAssocID="{056AFED7-79CA-4236-836E-CD64EE26283A}" presName="horz1" presStyleCnt="0"/>
      <dgm:spPr/>
    </dgm:pt>
    <dgm:pt modelId="{88C80361-41D6-4E9A-B526-F147489EEA57}" type="pres">
      <dgm:prSet presAssocID="{056AFED7-79CA-4236-836E-CD64EE26283A}" presName="tx1" presStyleLbl="revTx" presStyleIdx="1" presStyleCnt="5"/>
      <dgm:spPr/>
    </dgm:pt>
    <dgm:pt modelId="{52E18CEB-E9F0-4F7F-A8E5-8E40859A047A}" type="pres">
      <dgm:prSet presAssocID="{056AFED7-79CA-4236-836E-CD64EE26283A}" presName="vert1" presStyleCnt="0"/>
      <dgm:spPr/>
    </dgm:pt>
    <dgm:pt modelId="{CB68CB73-F401-44C0-A940-0DA85AA131D9}" type="pres">
      <dgm:prSet presAssocID="{753531E0-C62D-4906-AD9D-6F2C197F7132}" presName="thickLine" presStyleLbl="alignNode1" presStyleIdx="2" presStyleCnt="5"/>
      <dgm:spPr/>
    </dgm:pt>
    <dgm:pt modelId="{3A97E4D1-D005-46BF-939E-628F02623394}" type="pres">
      <dgm:prSet presAssocID="{753531E0-C62D-4906-AD9D-6F2C197F7132}" presName="horz1" presStyleCnt="0"/>
      <dgm:spPr/>
    </dgm:pt>
    <dgm:pt modelId="{B193E328-A447-4110-95A1-5EDFF1360A0F}" type="pres">
      <dgm:prSet presAssocID="{753531E0-C62D-4906-AD9D-6F2C197F7132}" presName="tx1" presStyleLbl="revTx" presStyleIdx="2" presStyleCnt="5"/>
      <dgm:spPr/>
    </dgm:pt>
    <dgm:pt modelId="{186FBD07-3CFF-4CEC-B8D4-C54DBB059D4A}" type="pres">
      <dgm:prSet presAssocID="{753531E0-C62D-4906-AD9D-6F2C197F7132}" presName="vert1" presStyleCnt="0"/>
      <dgm:spPr/>
    </dgm:pt>
    <dgm:pt modelId="{304168FB-2EE5-453E-B97E-D5918D0BD0C6}" type="pres">
      <dgm:prSet presAssocID="{3453ECF8-D345-4461-B800-E84E83429620}" presName="thickLine" presStyleLbl="alignNode1" presStyleIdx="3" presStyleCnt="5"/>
      <dgm:spPr/>
    </dgm:pt>
    <dgm:pt modelId="{530AEF7F-AC32-45DE-B6BB-527BB87961EF}" type="pres">
      <dgm:prSet presAssocID="{3453ECF8-D345-4461-B800-E84E83429620}" presName="horz1" presStyleCnt="0"/>
      <dgm:spPr/>
    </dgm:pt>
    <dgm:pt modelId="{F129BFA3-66B7-465C-9185-B0E9DA72545F}" type="pres">
      <dgm:prSet presAssocID="{3453ECF8-D345-4461-B800-E84E83429620}" presName="tx1" presStyleLbl="revTx" presStyleIdx="3" presStyleCnt="5"/>
      <dgm:spPr/>
    </dgm:pt>
    <dgm:pt modelId="{133D85F4-E986-4209-AA6F-0F258C9A96DB}" type="pres">
      <dgm:prSet presAssocID="{3453ECF8-D345-4461-B800-E84E83429620}" presName="vert1" presStyleCnt="0"/>
      <dgm:spPr/>
    </dgm:pt>
    <dgm:pt modelId="{8363B8A0-FACF-4038-B977-802ACA9E359F}" type="pres">
      <dgm:prSet presAssocID="{A7B57A49-3CEB-4130-B433-D733D6B8BA3D}" presName="thickLine" presStyleLbl="alignNode1" presStyleIdx="4" presStyleCnt="5"/>
      <dgm:spPr/>
    </dgm:pt>
    <dgm:pt modelId="{F6C76A7B-B231-4BE4-83B1-8E4472749488}" type="pres">
      <dgm:prSet presAssocID="{A7B57A49-3CEB-4130-B433-D733D6B8BA3D}" presName="horz1" presStyleCnt="0"/>
      <dgm:spPr/>
    </dgm:pt>
    <dgm:pt modelId="{AD289127-DDDA-4D5D-8844-F4214D146B8A}" type="pres">
      <dgm:prSet presAssocID="{A7B57A49-3CEB-4130-B433-D733D6B8BA3D}" presName="tx1" presStyleLbl="revTx" presStyleIdx="4" presStyleCnt="5"/>
      <dgm:spPr/>
    </dgm:pt>
    <dgm:pt modelId="{871DC91B-ECCE-4917-BA69-A2DD4A5483D0}" type="pres">
      <dgm:prSet presAssocID="{A7B57A49-3CEB-4130-B433-D733D6B8BA3D}" presName="vert1" presStyleCnt="0"/>
      <dgm:spPr/>
    </dgm:pt>
  </dgm:ptLst>
  <dgm:cxnLst>
    <dgm:cxn modelId="{8418E425-F1CB-4988-B034-0FA844B07B03}" type="presOf" srcId="{753531E0-C62D-4906-AD9D-6F2C197F7132}" destId="{B193E328-A447-4110-95A1-5EDFF1360A0F}" srcOrd="0" destOrd="0" presId="urn:microsoft.com/office/officeart/2008/layout/LinedList"/>
    <dgm:cxn modelId="{4B9DAA60-EC80-42C5-8924-FE0657404AE8}" type="presOf" srcId="{A7B57A49-3CEB-4130-B433-D733D6B8BA3D}" destId="{AD289127-DDDA-4D5D-8844-F4214D146B8A}" srcOrd="0" destOrd="0" presId="urn:microsoft.com/office/officeart/2008/layout/LinedList"/>
    <dgm:cxn modelId="{ECDF6057-F53B-4651-BCF6-7D69E20AE2B6}" srcId="{8C2AED98-A3F6-4C4E-8C30-D18F8E9E8C1D}" destId="{A7B57A49-3CEB-4130-B433-D733D6B8BA3D}" srcOrd="4" destOrd="0" parTransId="{6AECE41A-3158-4E66-BA9C-FF9011F657BB}" sibTransId="{EB87252D-FC4A-438A-BAC5-C8C17ECF891E}"/>
    <dgm:cxn modelId="{3717205A-A4AB-474D-A2F5-59AFDAD3966E}" srcId="{8C2AED98-A3F6-4C4E-8C30-D18F8E9E8C1D}" destId="{753531E0-C62D-4906-AD9D-6F2C197F7132}" srcOrd="2" destOrd="0" parTransId="{225671D6-9F54-406A-B927-B880D429A101}" sibTransId="{201DB81F-90F6-40B7-853E-1F2A4D1D46AE}"/>
    <dgm:cxn modelId="{AB7F388A-B2BE-4460-88E9-AC015880ADCC}" type="presOf" srcId="{8C2AED98-A3F6-4C4E-8C30-D18F8E9E8C1D}" destId="{EBC3CA78-38A6-40DC-BA6C-F672CE9DEF8E}" srcOrd="0" destOrd="0" presId="urn:microsoft.com/office/officeart/2008/layout/LinedList"/>
    <dgm:cxn modelId="{249BD68E-E3C5-495B-8C77-6C58E43A3FB6}" type="presOf" srcId="{056AFED7-79CA-4236-836E-CD64EE26283A}" destId="{88C80361-41D6-4E9A-B526-F147489EEA57}" srcOrd="0" destOrd="0" presId="urn:microsoft.com/office/officeart/2008/layout/LinedList"/>
    <dgm:cxn modelId="{3BB3A1A1-959B-4049-B429-A3C2D4814A1D}" srcId="{8C2AED98-A3F6-4C4E-8C30-D18F8E9E8C1D}" destId="{3453ECF8-D345-4461-B800-E84E83429620}" srcOrd="3" destOrd="0" parTransId="{4AD31FE6-D7CC-4D56-9467-5540CF18B667}" sibTransId="{36BF8018-F9F0-4CFA-955E-50E178CE4937}"/>
    <dgm:cxn modelId="{62D540DF-ADAD-4A35-ABAB-3846412CAC5F}" type="presOf" srcId="{3453ECF8-D345-4461-B800-E84E83429620}" destId="{F129BFA3-66B7-465C-9185-B0E9DA72545F}" srcOrd="0" destOrd="0" presId="urn:microsoft.com/office/officeart/2008/layout/LinedList"/>
    <dgm:cxn modelId="{04F81FE2-8D0C-46D9-9C7D-4F71B5D0429F}" srcId="{8C2AED98-A3F6-4C4E-8C30-D18F8E9E8C1D}" destId="{056AFED7-79CA-4236-836E-CD64EE26283A}" srcOrd="1" destOrd="0" parTransId="{5227695C-3B99-4A25-A649-45A01C09A6D6}" sibTransId="{477D1595-28AE-46E2-BBC0-511D0F5B7670}"/>
    <dgm:cxn modelId="{716478E4-2CFA-4A7E-BB3B-27884CBE1A30}" type="presOf" srcId="{6C0E8C66-E997-4CA1-96C6-2B9247EADA31}" destId="{805D8F2D-452F-4814-92A5-8B5ABF458F2A}" srcOrd="0" destOrd="0" presId="urn:microsoft.com/office/officeart/2008/layout/LinedList"/>
    <dgm:cxn modelId="{A96DFDE9-57D4-43A4-9D3A-A8A22BBFAB9C}" srcId="{8C2AED98-A3F6-4C4E-8C30-D18F8E9E8C1D}" destId="{6C0E8C66-E997-4CA1-96C6-2B9247EADA31}" srcOrd="0" destOrd="0" parTransId="{EACCA0C6-ECC3-42AE-8837-257FC6C60C98}" sibTransId="{ACE1D3C2-6E78-483B-880E-AC07F31C3849}"/>
    <dgm:cxn modelId="{E1522751-CF47-4819-89A5-B9C5CA889364}" type="presParOf" srcId="{EBC3CA78-38A6-40DC-BA6C-F672CE9DEF8E}" destId="{9E9AD8BA-06E2-4679-85E4-402108D19E6D}" srcOrd="0" destOrd="0" presId="urn:microsoft.com/office/officeart/2008/layout/LinedList"/>
    <dgm:cxn modelId="{FA7D9685-83F4-405B-961E-E21E6256F095}" type="presParOf" srcId="{EBC3CA78-38A6-40DC-BA6C-F672CE9DEF8E}" destId="{7A0348E6-4E6B-4E35-A754-B91133E09EBA}" srcOrd="1" destOrd="0" presId="urn:microsoft.com/office/officeart/2008/layout/LinedList"/>
    <dgm:cxn modelId="{165907D8-F45B-4B47-AF6F-C65094BA771A}" type="presParOf" srcId="{7A0348E6-4E6B-4E35-A754-B91133E09EBA}" destId="{805D8F2D-452F-4814-92A5-8B5ABF458F2A}" srcOrd="0" destOrd="0" presId="urn:microsoft.com/office/officeart/2008/layout/LinedList"/>
    <dgm:cxn modelId="{D1E76C5F-34FF-41B9-99B9-00A1C231AE56}" type="presParOf" srcId="{7A0348E6-4E6B-4E35-A754-B91133E09EBA}" destId="{118BE665-A6D2-41D2-B784-7567BF2E4FCF}" srcOrd="1" destOrd="0" presId="urn:microsoft.com/office/officeart/2008/layout/LinedList"/>
    <dgm:cxn modelId="{8124A48D-07DC-4BA5-AFB5-63B0E8F578E2}" type="presParOf" srcId="{EBC3CA78-38A6-40DC-BA6C-F672CE9DEF8E}" destId="{305D2F6F-3870-42D6-8097-8D16E7D3DECA}" srcOrd="2" destOrd="0" presId="urn:microsoft.com/office/officeart/2008/layout/LinedList"/>
    <dgm:cxn modelId="{1D6C300A-A884-4616-9E78-D341C704E5E4}" type="presParOf" srcId="{EBC3CA78-38A6-40DC-BA6C-F672CE9DEF8E}" destId="{9EFAC877-250A-416B-BAA8-78697A9D0233}" srcOrd="3" destOrd="0" presId="urn:microsoft.com/office/officeart/2008/layout/LinedList"/>
    <dgm:cxn modelId="{BC2BEABF-9C8F-4567-8E26-33D557DB17D7}" type="presParOf" srcId="{9EFAC877-250A-416B-BAA8-78697A9D0233}" destId="{88C80361-41D6-4E9A-B526-F147489EEA57}" srcOrd="0" destOrd="0" presId="urn:microsoft.com/office/officeart/2008/layout/LinedList"/>
    <dgm:cxn modelId="{2E0F26ED-DA25-42C8-ABB7-4499BA23F5F4}" type="presParOf" srcId="{9EFAC877-250A-416B-BAA8-78697A9D0233}" destId="{52E18CEB-E9F0-4F7F-A8E5-8E40859A047A}" srcOrd="1" destOrd="0" presId="urn:microsoft.com/office/officeart/2008/layout/LinedList"/>
    <dgm:cxn modelId="{A6D468D8-3C95-47EF-BD58-5E4A5D0C4A76}" type="presParOf" srcId="{EBC3CA78-38A6-40DC-BA6C-F672CE9DEF8E}" destId="{CB68CB73-F401-44C0-A940-0DA85AA131D9}" srcOrd="4" destOrd="0" presId="urn:microsoft.com/office/officeart/2008/layout/LinedList"/>
    <dgm:cxn modelId="{F11B2709-D8AC-4510-92CF-76996753BBAF}" type="presParOf" srcId="{EBC3CA78-38A6-40DC-BA6C-F672CE9DEF8E}" destId="{3A97E4D1-D005-46BF-939E-628F02623394}" srcOrd="5" destOrd="0" presId="urn:microsoft.com/office/officeart/2008/layout/LinedList"/>
    <dgm:cxn modelId="{F9EA3344-E4EE-4628-A258-14FBF7E043F2}" type="presParOf" srcId="{3A97E4D1-D005-46BF-939E-628F02623394}" destId="{B193E328-A447-4110-95A1-5EDFF1360A0F}" srcOrd="0" destOrd="0" presId="urn:microsoft.com/office/officeart/2008/layout/LinedList"/>
    <dgm:cxn modelId="{4049AE5E-232D-469F-8535-61F3AD702AEA}" type="presParOf" srcId="{3A97E4D1-D005-46BF-939E-628F02623394}" destId="{186FBD07-3CFF-4CEC-B8D4-C54DBB059D4A}" srcOrd="1" destOrd="0" presId="urn:microsoft.com/office/officeart/2008/layout/LinedList"/>
    <dgm:cxn modelId="{E9FC215A-92E6-4612-B04D-6F4C69341CDD}" type="presParOf" srcId="{EBC3CA78-38A6-40DC-BA6C-F672CE9DEF8E}" destId="{304168FB-2EE5-453E-B97E-D5918D0BD0C6}" srcOrd="6" destOrd="0" presId="urn:microsoft.com/office/officeart/2008/layout/LinedList"/>
    <dgm:cxn modelId="{CDEB6279-30E3-455F-A2CE-4F1C9321B91D}" type="presParOf" srcId="{EBC3CA78-38A6-40DC-BA6C-F672CE9DEF8E}" destId="{530AEF7F-AC32-45DE-B6BB-527BB87961EF}" srcOrd="7" destOrd="0" presId="urn:microsoft.com/office/officeart/2008/layout/LinedList"/>
    <dgm:cxn modelId="{9F61585D-DB80-45FD-BD63-56517BA17A35}" type="presParOf" srcId="{530AEF7F-AC32-45DE-B6BB-527BB87961EF}" destId="{F129BFA3-66B7-465C-9185-B0E9DA72545F}" srcOrd="0" destOrd="0" presId="urn:microsoft.com/office/officeart/2008/layout/LinedList"/>
    <dgm:cxn modelId="{5EC3E530-87A5-4A6F-841E-38E80E322529}" type="presParOf" srcId="{530AEF7F-AC32-45DE-B6BB-527BB87961EF}" destId="{133D85F4-E986-4209-AA6F-0F258C9A96DB}" srcOrd="1" destOrd="0" presId="urn:microsoft.com/office/officeart/2008/layout/LinedList"/>
    <dgm:cxn modelId="{C3D6FD24-6FED-4E6F-95D6-43987E4DEA13}" type="presParOf" srcId="{EBC3CA78-38A6-40DC-BA6C-F672CE9DEF8E}" destId="{8363B8A0-FACF-4038-B977-802ACA9E359F}" srcOrd="8" destOrd="0" presId="urn:microsoft.com/office/officeart/2008/layout/LinedList"/>
    <dgm:cxn modelId="{1086CD2D-E534-4556-88A1-265188AC520C}" type="presParOf" srcId="{EBC3CA78-38A6-40DC-BA6C-F672CE9DEF8E}" destId="{F6C76A7B-B231-4BE4-83B1-8E4472749488}" srcOrd="9" destOrd="0" presId="urn:microsoft.com/office/officeart/2008/layout/LinedList"/>
    <dgm:cxn modelId="{AF328F81-347B-4029-835C-4F8D72DB54D5}" type="presParOf" srcId="{F6C76A7B-B231-4BE4-83B1-8E4472749488}" destId="{AD289127-DDDA-4D5D-8844-F4214D146B8A}" srcOrd="0" destOrd="0" presId="urn:microsoft.com/office/officeart/2008/layout/LinedList"/>
    <dgm:cxn modelId="{AAD1485F-B509-407A-8797-6655C91FF96A}" type="presParOf" srcId="{F6C76A7B-B231-4BE4-83B1-8E4472749488}" destId="{871DC91B-ECCE-4917-BA69-A2DD4A5483D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79EACD1-6514-4496-B9E4-8BD2C9F3926D}" type="doc">
      <dgm:prSet loTypeId="urn:microsoft.com/office/officeart/2008/layout/LinedList" loCatId="list" qsTypeId="urn:microsoft.com/office/officeart/2005/8/quickstyle/simple1#2" qsCatId="simple" csTypeId="urn:microsoft.com/office/officeart/2005/8/colors/accent0_3#1" csCatId="mainScheme" phldr="1"/>
      <dgm:spPr/>
      <dgm:t>
        <a:bodyPr/>
        <a:lstStyle/>
        <a:p>
          <a:endParaRPr lang="en-US"/>
        </a:p>
      </dgm:t>
    </dgm:pt>
    <dgm:pt modelId="{0658BCA7-3D66-499A-92C3-28F4EBC255DB}">
      <dgm:prSet/>
      <dgm:spPr/>
      <dgm:t>
        <a:bodyPr/>
        <a:lstStyle/>
        <a:p>
          <a:r>
            <a:rPr lang="en-US"/>
            <a:t>The age of criminal responsibility is 12</a:t>
          </a:r>
          <a:endParaRPr lang="en-US" dirty="0"/>
        </a:p>
      </dgm:t>
    </dgm:pt>
    <dgm:pt modelId="{54E0DAB3-81A8-4769-A259-153031D60E9A}" type="parTrans" cxnId="{9452D954-A2DF-447C-9542-F6702A497517}">
      <dgm:prSet/>
      <dgm:spPr/>
      <dgm:t>
        <a:bodyPr/>
        <a:lstStyle/>
        <a:p>
          <a:endParaRPr lang="en-US"/>
        </a:p>
      </dgm:t>
    </dgm:pt>
    <dgm:pt modelId="{033954D6-8680-4ED9-B250-C8C1B075772A}" type="sibTrans" cxnId="{9452D954-A2DF-447C-9542-F6702A497517}">
      <dgm:prSet/>
      <dgm:spPr/>
      <dgm:t>
        <a:bodyPr/>
        <a:lstStyle/>
        <a:p>
          <a:endParaRPr lang="en-US"/>
        </a:p>
      </dgm:t>
    </dgm:pt>
    <dgm:pt modelId="{920CB5B5-9C40-4995-9EBE-7E6F083F623E}">
      <dgm:prSet/>
      <dgm:spPr/>
      <dgm:t>
        <a:bodyPr/>
        <a:lstStyle/>
        <a:p>
          <a:r>
            <a:rPr lang="en-US" dirty="0"/>
            <a:t>It was 8 until December 2021 when it was changed under the Age of Criminal Responsibility (Scotland) Act 2019</a:t>
          </a:r>
        </a:p>
      </dgm:t>
    </dgm:pt>
    <dgm:pt modelId="{4B6BE8EC-E00B-4A50-A07C-6208286D9784}" type="parTrans" cxnId="{82D5E8AE-A97B-4A8C-8270-393E8653570C}">
      <dgm:prSet/>
      <dgm:spPr/>
      <dgm:t>
        <a:bodyPr/>
        <a:lstStyle/>
        <a:p>
          <a:endParaRPr lang="en-US"/>
        </a:p>
      </dgm:t>
    </dgm:pt>
    <dgm:pt modelId="{69618E86-B4B9-47ED-9D85-88BC0AF57F2A}" type="sibTrans" cxnId="{82D5E8AE-A97B-4A8C-8270-393E8653570C}">
      <dgm:prSet/>
      <dgm:spPr/>
      <dgm:t>
        <a:bodyPr/>
        <a:lstStyle/>
        <a:p>
          <a:endParaRPr lang="en-US"/>
        </a:p>
      </dgm:t>
    </dgm:pt>
    <dgm:pt modelId="{3C1E8FEA-69CE-48EF-8B6D-04AE516A1F62}">
      <dgm:prSet/>
      <dgm:spPr/>
      <dgm:t>
        <a:bodyPr/>
        <a:lstStyle/>
        <a:p>
          <a:r>
            <a:rPr lang="en-GB" dirty="0"/>
            <a:t> If a child under 12 exhibits harmful </a:t>
          </a:r>
          <a:r>
            <a:rPr lang="en-GB" dirty="0" err="1"/>
            <a:t>behavior</a:t>
          </a:r>
          <a:r>
            <a:rPr lang="en-GB" dirty="0"/>
            <a:t>, their case is not sent to a criminal court. Instead, it may be referred to the </a:t>
          </a:r>
          <a:r>
            <a:rPr lang="en-GB" b="0" dirty="0">
              <a:hlinkClick xmlns:r="http://schemas.openxmlformats.org/officeDocument/2006/relationships" r:id="rId1"/>
            </a:rPr>
            <a:t>Children's Hearings System</a:t>
          </a:r>
          <a:r>
            <a:rPr lang="en-GB" dirty="0"/>
            <a:t>, which focuses on the child's welfare and support needs rather than punishment</a:t>
          </a:r>
          <a:endParaRPr lang="en-US" dirty="0"/>
        </a:p>
      </dgm:t>
    </dgm:pt>
    <dgm:pt modelId="{605BA46B-663E-48B8-A198-D96A1428542C}" type="parTrans" cxnId="{708758F1-4A87-4806-BC18-8702A5B093C1}">
      <dgm:prSet/>
      <dgm:spPr/>
      <dgm:t>
        <a:bodyPr/>
        <a:lstStyle/>
        <a:p>
          <a:endParaRPr lang="en-US"/>
        </a:p>
      </dgm:t>
    </dgm:pt>
    <dgm:pt modelId="{FCFD74E4-CE92-4A2D-8AAB-AA0A55879B3F}" type="sibTrans" cxnId="{708758F1-4A87-4806-BC18-8702A5B093C1}">
      <dgm:prSet/>
      <dgm:spPr/>
      <dgm:t>
        <a:bodyPr/>
        <a:lstStyle/>
        <a:p>
          <a:endParaRPr lang="en-US"/>
        </a:p>
      </dgm:t>
    </dgm:pt>
    <dgm:pt modelId="{698D6AC3-8057-4134-9D9A-72C0E560B34F}">
      <dgm:prSet/>
      <dgm:spPr/>
      <dgm:t>
        <a:bodyPr/>
        <a:lstStyle/>
        <a:p>
          <a:pPr>
            <a:buNone/>
          </a:pPr>
          <a:r>
            <a:rPr lang="en-GB" dirty="0"/>
            <a:t>While under-12s cannot be criminalised, the police have specific powers under the Act to investigate incidents of serious harm (such as conducting investigative interviews with a Child Interview Rights Practitioner or CHIRP).</a:t>
          </a:r>
          <a:endParaRPr lang="en-US" dirty="0"/>
        </a:p>
      </dgm:t>
    </dgm:pt>
    <dgm:pt modelId="{32836683-E715-46E4-96BD-9EA59BB50B70}" type="parTrans" cxnId="{AAA89B4E-6880-4490-A3CA-15E63FAABEE4}">
      <dgm:prSet/>
      <dgm:spPr/>
      <dgm:t>
        <a:bodyPr/>
        <a:lstStyle/>
        <a:p>
          <a:endParaRPr lang="en-US"/>
        </a:p>
      </dgm:t>
    </dgm:pt>
    <dgm:pt modelId="{73BD1246-FE1A-4A06-BC26-A1F9E0B5A186}" type="sibTrans" cxnId="{AAA89B4E-6880-4490-A3CA-15E63FAABEE4}">
      <dgm:prSet/>
      <dgm:spPr/>
      <dgm:t>
        <a:bodyPr/>
        <a:lstStyle/>
        <a:p>
          <a:endParaRPr lang="en-US"/>
        </a:p>
      </dgm:t>
    </dgm:pt>
    <dgm:pt modelId="{BD6ACC4E-3787-4615-B03C-7897C5B321EB}" type="pres">
      <dgm:prSet presAssocID="{579EACD1-6514-4496-B9E4-8BD2C9F3926D}" presName="vert0" presStyleCnt="0">
        <dgm:presLayoutVars>
          <dgm:dir/>
          <dgm:animOne val="branch"/>
          <dgm:animLvl val="lvl"/>
        </dgm:presLayoutVars>
      </dgm:prSet>
      <dgm:spPr/>
    </dgm:pt>
    <dgm:pt modelId="{5A0550EE-EE07-4973-AD47-165B214E7478}" type="pres">
      <dgm:prSet presAssocID="{0658BCA7-3D66-499A-92C3-28F4EBC255DB}" presName="thickLine" presStyleLbl="alignNode1" presStyleIdx="0" presStyleCnt="4"/>
      <dgm:spPr/>
    </dgm:pt>
    <dgm:pt modelId="{A28AEACA-310C-4B73-9DA5-7821A3FE8B93}" type="pres">
      <dgm:prSet presAssocID="{0658BCA7-3D66-499A-92C3-28F4EBC255DB}" presName="horz1" presStyleCnt="0"/>
      <dgm:spPr/>
    </dgm:pt>
    <dgm:pt modelId="{66CD1BB8-56A1-43AB-9AC9-839CC5C302D1}" type="pres">
      <dgm:prSet presAssocID="{0658BCA7-3D66-499A-92C3-28F4EBC255DB}" presName="tx1" presStyleLbl="revTx" presStyleIdx="0" presStyleCnt="4"/>
      <dgm:spPr/>
    </dgm:pt>
    <dgm:pt modelId="{1BB57969-8E99-4948-94B9-BC9F87CEBF6F}" type="pres">
      <dgm:prSet presAssocID="{0658BCA7-3D66-499A-92C3-28F4EBC255DB}" presName="vert1" presStyleCnt="0"/>
      <dgm:spPr/>
    </dgm:pt>
    <dgm:pt modelId="{B27E6491-2C4E-47B2-B891-63C607EF1DD3}" type="pres">
      <dgm:prSet presAssocID="{920CB5B5-9C40-4995-9EBE-7E6F083F623E}" presName="thickLine" presStyleLbl="alignNode1" presStyleIdx="1" presStyleCnt="4" custLinFactNeighborX="123" custLinFactNeighborY="-40474"/>
      <dgm:spPr/>
    </dgm:pt>
    <dgm:pt modelId="{4D9FDF0B-F14B-4AAC-BA26-C615C63BAF5E}" type="pres">
      <dgm:prSet presAssocID="{920CB5B5-9C40-4995-9EBE-7E6F083F623E}" presName="horz1" presStyleCnt="0"/>
      <dgm:spPr/>
    </dgm:pt>
    <dgm:pt modelId="{8910B448-5791-4201-B453-6069257BC518}" type="pres">
      <dgm:prSet presAssocID="{920CB5B5-9C40-4995-9EBE-7E6F083F623E}" presName="tx1" presStyleLbl="revTx" presStyleIdx="1" presStyleCnt="4"/>
      <dgm:spPr/>
    </dgm:pt>
    <dgm:pt modelId="{F16C4ABD-2829-4715-B44D-A6D9DA4D0AFD}" type="pres">
      <dgm:prSet presAssocID="{920CB5B5-9C40-4995-9EBE-7E6F083F623E}" presName="vert1" presStyleCnt="0"/>
      <dgm:spPr/>
    </dgm:pt>
    <dgm:pt modelId="{CEE6B441-FE43-4957-98C7-19266F71DDD7}" type="pres">
      <dgm:prSet presAssocID="{3C1E8FEA-69CE-48EF-8B6D-04AE516A1F62}" presName="thickLine" presStyleLbl="alignNode1" presStyleIdx="2" presStyleCnt="4" custLinFactNeighborX="123" custLinFactNeighborY="-29165"/>
      <dgm:spPr/>
    </dgm:pt>
    <dgm:pt modelId="{FF372D81-1F41-43D8-8BB0-54ADA8317112}" type="pres">
      <dgm:prSet presAssocID="{3C1E8FEA-69CE-48EF-8B6D-04AE516A1F62}" presName="horz1" presStyleCnt="0"/>
      <dgm:spPr/>
    </dgm:pt>
    <dgm:pt modelId="{D925FC6A-4BB4-4796-A6E2-6535207AE81E}" type="pres">
      <dgm:prSet presAssocID="{3C1E8FEA-69CE-48EF-8B6D-04AE516A1F62}" presName="tx1" presStyleLbl="revTx" presStyleIdx="2" presStyleCnt="4"/>
      <dgm:spPr/>
    </dgm:pt>
    <dgm:pt modelId="{3D6CAB6F-0F49-4A4C-8165-7AF278FA2977}" type="pres">
      <dgm:prSet presAssocID="{3C1E8FEA-69CE-48EF-8B6D-04AE516A1F62}" presName="vert1" presStyleCnt="0"/>
      <dgm:spPr/>
    </dgm:pt>
    <dgm:pt modelId="{3D8C63D9-8F9D-426D-AEC7-08E2957BACD6}" type="pres">
      <dgm:prSet presAssocID="{698D6AC3-8057-4134-9D9A-72C0E560B34F}" presName="thickLine" presStyleLbl="alignNode1" presStyleIdx="3" presStyleCnt="4"/>
      <dgm:spPr/>
    </dgm:pt>
    <dgm:pt modelId="{2FF2BDC8-7741-4913-91DE-2014B1BFCE3C}" type="pres">
      <dgm:prSet presAssocID="{698D6AC3-8057-4134-9D9A-72C0E560B34F}" presName="horz1" presStyleCnt="0"/>
      <dgm:spPr/>
    </dgm:pt>
    <dgm:pt modelId="{A91146CA-AA62-44F6-BA84-43A8E2C35644}" type="pres">
      <dgm:prSet presAssocID="{698D6AC3-8057-4134-9D9A-72C0E560B34F}" presName="tx1" presStyleLbl="revTx" presStyleIdx="3" presStyleCnt="4"/>
      <dgm:spPr/>
    </dgm:pt>
    <dgm:pt modelId="{69D280E7-3A7B-4194-9A19-21259A245861}" type="pres">
      <dgm:prSet presAssocID="{698D6AC3-8057-4134-9D9A-72C0E560B34F}" presName="vert1" presStyleCnt="0"/>
      <dgm:spPr/>
    </dgm:pt>
  </dgm:ptLst>
  <dgm:cxnLst>
    <dgm:cxn modelId="{CBB19537-A6B5-4A6D-B40A-C5A957B1A8C1}" type="presOf" srcId="{579EACD1-6514-4496-B9E4-8BD2C9F3926D}" destId="{BD6ACC4E-3787-4615-B03C-7897C5B321EB}" srcOrd="0" destOrd="0" presId="urn:microsoft.com/office/officeart/2008/layout/LinedList"/>
    <dgm:cxn modelId="{AAA89B4E-6880-4490-A3CA-15E63FAABEE4}" srcId="{579EACD1-6514-4496-B9E4-8BD2C9F3926D}" destId="{698D6AC3-8057-4134-9D9A-72C0E560B34F}" srcOrd="3" destOrd="0" parTransId="{32836683-E715-46E4-96BD-9EA59BB50B70}" sibTransId="{73BD1246-FE1A-4A06-BC26-A1F9E0B5A186}"/>
    <dgm:cxn modelId="{9452D954-A2DF-447C-9542-F6702A497517}" srcId="{579EACD1-6514-4496-B9E4-8BD2C9F3926D}" destId="{0658BCA7-3D66-499A-92C3-28F4EBC255DB}" srcOrd="0" destOrd="0" parTransId="{54E0DAB3-81A8-4769-A259-153031D60E9A}" sibTransId="{033954D6-8680-4ED9-B250-C8C1B075772A}"/>
    <dgm:cxn modelId="{7CB42D82-6D63-4B04-9D7D-8601E0370E06}" type="presOf" srcId="{3C1E8FEA-69CE-48EF-8B6D-04AE516A1F62}" destId="{D925FC6A-4BB4-4796-A6E2-6535207AE81E}" srcOrd="0" destOrd="0" presId="urn:microsoft.com/office/officeart/2008/layout/LinedList"/>
    <dgm:cxn modelId="{E88F768E-B517-4B44-BECB-38BFDF933FF9}" type="presOf" srcId="{920CB5B5-9C40-4995-9EBE-7E6F083F623E}" destId="{8910B448-5791-4201-B453-6069257BC518}" srcOrd="0" destOrd="0" presId="urn:microsoft.com/office/officeart/2008/layout/LinedList"/>
    <dgm:cxn modelId="{82D5E8AE-A97B-4A8C-8270-393E8653570C}" srcId="{579EACD1-6514-4496-B9E4-8BD2C9F3926D}" destId="{920CB5B5-9C40-4995-9EBE-7E6F083F623E}" srcOrd="1" destOrd="0" parTransId="{4B6BE8EC-E00B-4A50-A07C-6208286D9784}" sibTransId="{69618E86-B4B9-47ED-9D85-88BC0AF57F2A}"/>
    <dgm:cxn modelId="{FA0D82B8-98FD-4873-9FBD-AC38E97184F8}" type="presOf" srcId="{0658BCA7-3D66-499A-92C3-28F4EBC255DB}" destId="{66CD1BB8-56A1-43AB-9AC9-839CC5C302D1}" srcOrd="0" destOrd="0" presId="urn:microsoft.com/office/officeart/2008/layout/LinedList"/>
    <dgm:cxn modelId="{BE02ADD9-9F59-4A61-A536-91499183BC53}" type="presOf" srcId="{698D6AC3-8057-4134-9D9A-72C0E560B34F}" destId="{A91146CA-AA62-44F6-BA84-43A8E2C35644}" srcOrd="0" destOrd="0" presId="urn:microsoft.com/office/officeart/2008/layout/LinedList"/>
    <dgm:cxn modelId="{708758F1-4A87-4806-BC18-8702A5B093C1}" srcId="{579EACD1-6514-4496-B9E4-8BD2C9F3926D}" destId="{3C1E8FEA-69CE-48EF-8B6D-04AE516A1F62}" srcOrd="2" destOrd="0" parTransId="{605BA46B-663E-48B8-A198-D96A1428542C}" sibTransId="{FCFD74E4-CE92-4A2D-8AAB-AA0A55879B3F}"/>
    <dgm:cxn modelId="{D535E9E0-6069-4CF7-93C1-6A43D73FF6EF}" type="presParOf" srcId="{BD6ACC4E-3787-4615-B03C-7897C5B321EB}" destId="{5A0550EE-EE07-4973-AD47-165B214E7478}" srcOrd="0" destOrd="0" presId="urn:microsoft.com/office/officeart/2008/layout/LinedList"/>
    <dgm:cxn modelId="{34CE4069-43D6-42E1-8C65-F42B9FF0531D}" type="presParOf" srcId="{BD6ACC4E-3787-4615-B03C-7897C5B321EB}" destId="{A28AEACA-310C-4B73-9DA5-7821A3FE8B93}" srcOrd="1" destOrd="0" presId="urn:microsoft.com/office/officeart/2008/layout/LinedList"/>
    <dgm:cxn modelId="{C6EB1386-77EC-43EF-9B7F-A17FE829AB7C}" type="presParOf" srcId="{A28AEACA-310C-4B73-9DA5-7821A3FE8B93}" destId="{66CD1BB8-56A1-43AB-9AC9-839CC5C302D1}" srcOrd="0" destOrd="0" presId="urn:microsoft.com/office/officeart/2008/layout/LinedList"/>
    <dgm:cxn modelId="{7BF07773-22A3-4A67-BB8B-D653ACF57586}" type="presParOf" srcId="{A28AEACA-310C-4B73-9DA5-7821A3FE8B93}" destId="{1BB57969-8E99-4948-94B9-BC9F87CEBF6F}" srcOrd="1" destOrd="0" presId="urn:microsoft.com/office/officeart/2008/layout/LinedList"/>
    <dgm:cxn modelId="{0CC25FDF-6DED-4C2B-8645-C9706A3BE428}" type="presParOf" srcId="{BD6ACC4E-3787-4615-B03C-7897C5B321EB}" destId="{B27E6491-2C4E-47B2-B891-63C607EF1DD3}" srcOrd="2" destOrd="0" presId="urn:microsoft.com/office/officeart/2008/layout/LinedList"/>
    <dgm:cxn modelId="{D888FB9D-C17B-4DE5-8E56-EE2A302A7A07}" type="presParOf" srcId="{BD6ACC4E-3787-4615-B03C-7897C5B321EB}" destId="{4D9FDF0B-F14B-4AAC-BA26-C615C63BAF5E}" srcOrd="3" destOrd="0" presId="urn:microsoft.com/office/officeart/2008/layout/LinedList"/>
    <dgm:cxn modelId="{5EE08DCC-CE11-42FE-8B4F-2D3A8C0F3B0F}" type="presParOf" srcId="{4D9FDF0B-F14B-4AAC-BA26-C615C63BAF5E}" destId="{8910B448-5791-4201-B453-6069257BC518}" srcOrd="0" destOrd="0" presId="urn:microsoft.com/office/officeart/2008/layout/LinedList"/>
    <dgm:cxn modelId="{B62DD84F-A94A-4131-A50A-B12A3668A65D}" type="presParOf" srcId="{4D9FDF0B-F14B-4AAC-BA26-C615C63BAF5E}" destId="{F16C4ABD-2829-4715-B44D-A6D9DA4D0AFD}" srcOrd="1" destOrd="0" presId="urn:microsoft.com/office/officeart/2008/layout/LinedList"/>
    <dgm:cxn modelId="{B44E17DA-E86A-4E45-BD24-B084545D34CD}" type="presParOf" srcId="{BD6ACC4E-3787-4615-B03C-7897C5B321EB}" destId="{CEE6B441-FE43-4957-98C7-19266F71DDD7}" srcOrd="4" destOrd="0" presId="urn:microsoft.com/office/officeart/2008/layout/LinedList"/>
    <dgm:cxn modelId="{7F6679AF-6422-49FE-82C8-606B8A8460A9}" type="presParOf" srcId="{BD6ACC4E-3787-4615-B03C-7897C5B321EB}" destId="{FF372D81-1F41-43D8-8BB0-54ADA8317112}" srcOrd="5" destOrd="0" presId="urn:microsoft.com/office/officeart/2008/layout/LinedList"/>
    <dgm:cxn modelId="{11FFB903-59A5-4E50-9759-C881EBF18E60}" type="presParOf" srcId="{FF372D81-1F41-43D8-8BB0-54ADA8317112}" destId="{D925FC6A-4BB4-4796-A6E2-6535207AE81E}" srcOrd="0" destOrd="0" presId="urn:microsoft.com/office/officeart/2008/layout/LinedList"/>
    <dgm:cxn modelId="{C18CE5F2-08CD-434F-A19E-CE144FFB1CF4}" type="presParOf" srcId="{FF372D81-1F41-43D8-8BB0-54ADA8317112}" destId="{3D6CAB6F-0F49-4A4C-8165-7AF278FA2977}" srcOrd="1" destOrd="0" presId="urn:microsoft.com/office/officeart/2008/layout/LinedList"/>
    <dgm:cxn modelId="{4A7F0F0A-49BF-4FAE-9FE2-4EBD8B54FEE9}" type="presParOf" srcId="{BD6ACC4E-3787-4615-B03C-7897C5B321EB}" destId="{3D8C63D9-8F9D-426D-AEC7-08E2957BACD6}" srcOrd="6" destOrd="0" presId="urn:microsoft.com/office/officeart/2008/layout/LinedList"/>
    <dgm:cxn modelId="{E0961392-925F-4D02-9FFF-F59868BC28BE}" type="presParOf" srcId="{BD6ACC4E-3787-4615-B03C-7897C5B321EB}" destId="{2FF2BDC8-7741-4913-91DE-2014B1BFCE3C}" srcOrd="7" destOrd="0" presId="urn:microsoft.com/office/officeart/2008/layout/LinedList"/>
    <dgm:cxn modelId="{CD4FE5B9-8047-48F2-AC2F-39EBFE5536A5}" type="presParOf" srcId="{2FF2BDC8-7741-4913-91DE-2014B1BFCE3C}" destId="{A91146CA-AA62-44F6-BA84-43A8E2C35644}" srcOrd="0" destOrd="0" presId="urn:microsoft.com/office/officeart/2008/layout/LinedList"/>
    <dgm:cxn modelId="{02AF23BF-F362-4E8B-9AF0-21AFFCDC952A}" type="presParOf" srcId="{2FF2BDC8-7741-4913-91DE-2014B1BFCE3C}" destId="{69D280E7-3A7B-4194-9A19-21259A24586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4C3A4BF-38F1-4EB7-BC8B-C018B2B82A7D}" type="doc">
      <dgm:prSet loTypeId="urn:microsoft.com/office/officeart/2005/8/layout/matrix3" loCatId="matrix" qsTypeId="urn:microsoft.com/office/officeart/2005/8/quickstyle/simple1#46" qsCatId="simple" csTypeId="urn:microsoft.com/office/officeart/2005/8/colors/colorful1#5" csCatId="colorful"/>
      <dgm:spPr/>
      <dgm:t>
        <a:bodyPr/>
        <a:lstStyle/>
        <a:p>
          <a:endParaRPr lang="en-US"/>
        </a:p>
      </dgm:t>
    </dgm:pt>
    <dgm:pt modelId="{EE8C091B-E7BA-4F2D-BB63-E51700093808}">
      <dgm:prSet/>
      <dgm:spPr/>
      <dgm:t>
        <a:bodyPr/>
        <a:lstStyle/>
        <a:p>
          <a:r>
            <a:rPr lang="en-GB" b="1"/>
            <a:t>Republic of Ireland:</a:t>
          </a:r>
          <a:r>
            <a:rPr lang="en-GB"/>
            <a:t> 12 years old (though lower for specific severe offenses)</a:t>
          </a:r>
          <a:endParaRPr lang="en-US"/>
        </a:p>
      </dgm:t>
    </dgm:pt>
    <dgm:pt modelId="{E6E4C901-C5A5-4B8E-AB08-2F177E04B811}" type="parTrans" cxnId="{63EBB118-DC65-4DB9-9A9E-C70028C16DE3}">
      <dgm:prSet/>
      <dgm:spPr/>
      <dgm:t>
        <a:bodyPr/>
        <a:lstStyle/>
        <a:p>
          <a:endParaRPr lang="en-US"/>
        </a:p>
      </dgm:t>
    </dgm:pt>
    <dgm:pt modelId="{550BED2E-A059-41F4-8F25-F5CE5F0FECCF}" type="sibTrans" cxnId="{63EBB118-DC65-4DB9-9A9E-C70028C16DE3}">
      <dgm:prSet/>
      <dgm:spPr/>
      <dgm:t>
        <a:bodyPr/>
        <a:lstStyle/>
        <a:p>
          <a:endParaRPr lang="en-US"/>
        </a:p>
      </dgm:t>
    </dgm:pt>
    <dgm:pt modelId="{25151DA7-EE4A-4F1E-822B-A74B2C8C6EA7}">
      <dgm:prSet/>
      <dgm:spPr/>
      <dgm:t>
        <a:bodyPr/>
        <a:lstStyle/>
        <a:p>
          <a:r>
            <a:rPr lang="en-GB" b="1"/>
            <a:t>Germany, Italy, Spain, Croatia:</a:t>
          </a:r>
          <a:r>
            <a:rPr lang="en-GB"/>
            <a:t> 14 years old</a:t>
          </a:r>
          <a:endParaRPr lang="en-US"/>
        </a:p>
      </dgm:t>
    </dgm:pt>
    <dgm:pt modelId="{C20907C8-FD16-4DE5-8CFC-D095AF0F3DA5}" type="parTrans" cxnId="{F92BD86D-4D32-42BA-A9ED-4A69C5462426}">
      <dgm:prSet/>
      <dgm:spPr/>
      <dgm:t>
        <a:bodyPr/>
        <a:lstStyle/>
        <a:p>
          <a:endParaRPr lang="en-US"/>
        </a:p>
      </dgm:t>
    </dgm:pt>
    <dgm:pt modelId="{1A61C3D7-A4BD-4083-A492-D2324402FF28}" type="sibTrans" cxnId="{F92BD86D-4D32-42BA-A9ED-4A69C5462426}">
      <dgm:prSet/>
      <dgm:spPr/>
      <dgm:t>
        <a:bodyPr/>
        <a:lstStyle/>
        <a:p>
          <a:endParaRPr lang="en-US"/>
        </a:p>
      </dgm:t>
    </dgm:pt>
    <dgm:pt modelId="{53A7C4C9-2BC3-4D00-9BDF-36398005CE41}">
      <dgm:prSet/>
      <dgm:spPr/>
      <dgm:t>
        <a:bodyPr/>
        <a:lstStyle/>
        <a:p>
          <a:r>
            <a:rPr lang="en-GB" b="1"/>
            <a:t>Denmark, Norway, Sweden:</a:t>
          </a:r>
          <a:r>
            <a:rPr lang="en-GB"/>
            <a:t> 15 years old</a:t>
          </a:r>
          <a:endParaRPr lang="en-US"/>
        </a:p>
      </dgm:t>
    </dgm:pt>
    <dgm:pt modelId="{A7C7AB1F-6EFC-4301-A249-585DDFE2BE7A}" type="parTrans" cxnId="{37CC5FD8-3F8E-4732-BA6E-CCEB993CDAEA}">
      <dgm:prSet/>
      <dgm:spPr/>
      <dgm:t>
        <a:bodyPr/>
        <a:lstStyle/>
        <a:p>
          <a:endParaRPr lang="en-US"/>
        </a:p>
      </dgm:t>
    </dgm:pt>
    <dgm:pt modelId="{27781E1E-087A-4D1C-95A9-48BFB07FA8C4}" type="sibTrans" cxnId="{37CC5FD8-3F8E-4732-BA6E-CCEB993CDAEA}">
      <dgm:prSet/>
      <dgm:spPr/>
      <dgm:t>
        <a:bodyPr/>
        <a:lstStyle/>
        <a:p>
          <a:endParaRPr lang="en-US"/>
        </a:p>
      </dgm:t>
    </dgm:pt>
    <dgm:pt modelId="{B14DA32C-BEE2-47F1-B540-B3E8EDAF17C1}">
      <dgm:prSet/>
      <dgm:spPr/>
      <dgm:t>
        <a:bodyPr/>
        <a:lstStyle/>
        <a:p>
          <a:r>
            <a:rPr lang="en-GB" b="1"/>
            <a:t>Portugal:</a:t>
          </a:r>
          <a:r>
            <a:rPr lang="en-GB"/>
            <a:t> 16 years old</a:t>
          </a:r>
          <a:endParaRPr lang="en-US"/>
        </a:p>
      </dgm:t>
    </dgm:pt>
    <dgm:pt modelId="{98343F2A-2EAC-47D8-B028-D2D72F51ADA0}" type="parTrans" cxnId="{201D30F4-160F-4E54-AF55-E38F07A38B03}">
      <dgm:prSet/>
      <dgm:spPr/>
      <dgm:t>
        <a:bodyPr/>
        <a:lstStyle/>
        <a:p>
          <a:endParaRPr lang="en-US"/>
        </a:p>
      </dgm:t>
    </dgm:pt>
    <dgm:pt modelId="{5A334648-6670-4049-842F-43D8687E4A76}" type="sibTrans" cxnId="{201D30F4-160F-4E54-AF55-E38F07A38B03}">
      <dgm:prSet/>
      <dgm:spPr/>
      <dgm:t>
        <a:bodyPr/>
        <a:lstStyle/>
        <a:p>
          <a:endParaRPr lang="en-US"/>
        </a:p>
      </dgm:t>
    </dgm:pt>
    <dgm:pt modelId="{4AC5EE1E-A51F-4871-85F4-1409B662C932}" type="pres">
      <dgm:prSet presAssocID="{C4C3A4BF-38F1-4EB7-BC8B-C018B2B82A7D}" presName="matrix" presStyleCnt="0">
        <dgm:presLayoutVars>
          <dgm:chMax val="1"/>
          <dgm:dir/>
          <dgm:resizeHandles val="exact"/>
        </dgm:presLayoutVars>
      </dgm:prSet>
      <dgm:spPr/>
    </dgm:pt>
    <dgm:pt modelId="{72553D1E-46D1-4F07-AE37-7D5055306755}" type="pres">
      <dgm:prSet presAssocID="{C4C3A4BF-38F1-4EB7-BC8B-C018B2B82A7D}" presName="diamond" presStyleLbl="bgShp" presStyleIdx="0" presStyleCnt="1"/>
      <dgm:spPr/>
    </dgm:pt>
    <dgm:pt modelId="{C128153C-8A8A-4DE5-8F24-4E880C23D674}" type="pres">
      <dgm:prSet presAssocID="{C4C3A4BF-38F1-4EB7-BC8B-C018B2B82A7D}" presName="quad1" presStyleLbl="node1" presStyleIdx="0" presStyleCnt="4">
        <dgm:presLayoutVars>
          <dgm:chMax val="0"/>
          <dgm:chPref val="0"/>
          <dgm:bulletEnabled val="1"/>
        </dgm:presLayoutVars>
      </dgm:prSet>
      <dgm:spPr/>
    </dgm:pt>
    <dgm:pt modelId="{FCF48046-1335-4C54-ADB0-362AD0C1F9E9}" type="pres">
      <dgm:prSet presAssocID="{C4C3A4BF-38F1-4EB7-BC8B-C018B2B82A7D}" presName="quad2" presStyleLbl="node1" presStyleIdx="1" presStyleCnt="4">
        <dgm:presLayoutVars>
          <dgm:chMax val="0"/>
          <dgm:chPref val="0"/>
          <dgm:bulletEnabled val="1"/>
        </dgm:presLayoutVars>
      </dgm:prSet>
      <dgm:spPr/>
    </dgm:pt>
    <dgm:pt modelId="{FC172537-6AD5-4724-8888-48832A80D23E}" type="pres">
      <dgm:prSet presAssocID="{C4C3A4BF-38F1-4EB7-BC8B-C018B2B82A7D}" presName="quad3" presStyleLbl="node1" presStyleIdx="2" presStyleCnt="4">
        <dgm:presLayoutVars>
          <dgm:chMax val="0"/>
          <dgm:chPref val="0"/>
          <dgm:bulletEnabled val="1"/>
        </dgm:presLayoutVars>
      </dgm:prSet>
      <dgm:spPr/>
    </dgm:pt>
    <dgm:pt modelId="{C830755F-8CF9-40FB-AD8F-14DB124B54A9}" type="pres">
      <dgm:prSet presAssocID="{C4C3A4BF-38F1-4EB7-BC8B-C018B2B82A7D}" presName="quad4" presStyleLbl="node1" presStyleIdx="3" presStyleCnt="4">
        <dgm:presLayoutVars>
          <dgm:chMax val="0"/>
          <dgm:chPref val="0"/>
          <dgm:bulletEnabled val="1"/>
        </dgm:presLayoutVars>
      </dgm:prSet>
      <dgm:spPr/>
    </dgm:pt>
  </dgm:ptLst>
  <dgm:cxnLst>
    <dgm:cxn modelId="{63EBB118-DC65-4DB9-9A9E-C70028C16DE3}" srcId="{C4C3A4BF-38F1-4EB7-BC8B-C018B2B82A7D}" destId="{EE8C091B-E7BA-4F2D-BB63-E51700093808}" srcOrd="0" destOrd="0" parTransId="{E6E4C901-C5A5-4B8E-AB08-2F177E04B811}" sibTransId="{550BED2E-A059-41F4-8F25-F5CE5F0FECCF}"/>
    <dgm:cxn modelId="{2FCD441C-E8FA-4577-8439-CF250E117697}" type="presOf" srcId="{25151DA7-EE4A-4F1E-822B-A74B2C8C6EA7}" destId="{FCF48046-1335-4C54-ADB0-362AD0C1F9E9}" srcOrd="0" destOrd="0" presId="urn:microsoft.com/office/officeart/2005/8/layout/matrix3"/>
    <dgm:cxn modelId="{386C9A49-C2D7-4D4E-B591-98CFB28B5F39}" type="presOf" srcId="{53A7C4C9-2BC3-4D00-9BDF-36398005CE41}" destId="{FC172537-6AD5-4724-8888-48832A80D23E}" srcOrd="0" destOrd="0" presId="urn:microsoft.com/office/officeart/2005/8/layout/matrix3"/>
    <dgm:cxn modelId="{F92BD86D-4D32-42BA-A9ED-4A69C5462426}" srcId="{C4C3A4BF-38F1-4EB7-BC8B-C018B2B82A7D}" destId="{25151DA7-EE4A-4F1E-822B-A74B2C8C6EA7}" srcOrd="1" destOrd="0" parTransId="{C20907C8-FD16-4DE5-8CFC-D095AF0F3DA5}" sibTransId="{1A61C3D7-A4BD-4083-A492-D2324402FF28}"/>
    <dgm:cxn modelId="{5CC09171-6664-4ABB-8FAE-8487DDCA2025}" type="presOf" srcId="{B14DA32C-BEE2-47F1-B540-B3E8EDAF17C1}" destId="{C830755F-8CF9-40FB-AD8F-14DB124B54A9}" srcOrd="0" destOrd="0" presId="urn:microsoft.com/office/officeart/2005/8/layout/matrix3"/>
    <dgm:cxn modelId="{1D296673-2E4C-4D47-AAFC-110385D8625C}" type="presOf" srcId="{EE8C091B-E7BA-4F2D-BB63-E51700093808}" destId="{C128153C-8A8A-4DE5-8F24-4E880C23D674}" srcOrd="0" destOrd="0" presId="urn:microsoft.com/office/officeart/2005/8/layout/matrix3"/>
    <dgm:cxn modelId="{E491A89F-4D76-4636-AAE2-B26DC495F627}" type="presOf" srcId="{C4C3A4BF-38F1-4EB7-BC8B-C018B2B82A7D}" destId="{4AC5EE1E-A51F-4871-85F4-1409B662C932}" srcOrd="0" destOrd="0" presId="urn:microsoft.com/office/officeart/2005/8/layout/matrix3"/>
    <dgm:cxn modelId="{37CC5FD8-3F8E-4732-BA6E-CCEB993CDAEA}" srcId="{C4C3A4BF-38F1-4EB7-BC8B-C018B2B82A7D}" destId="{53A7C4C9-2BC3-4D00-9BDF-36398005CE41}" srcOrd="2" destOrd="0" parTransId="{A7C7AB1F-6EFC-4301-A249-585DDFE2BE7A}" sibTransId="{27781E1E-087A-4D1C-95A9-48BFB07FA8C4}"/>
    <dgm:cxn modelId="{201D30F4-160F-4E54-AF55-E38F07A38B03}" srcId="{C4C3A4BF-38F1-4EB7-BC8B-C018B2B82A7D}" destId="{B14DA32C-BEE2-47F1-B540-B3E8EDAF17C1}" srcOrd="3" destOrd="0" parTransId="{98343F2A-2EAC-47D8-B028-D2D72F51ADA0}" sibTransId="{5A334648-6670-4049-842F-43D8687E4A76}"/>
    <dgm:cxn modelId="{DC7423EB-3B05-4BF2-9734-A31E3DB8F415}" type="presParOf" srcId="{4AC5EE1E-A51F-4871-85F4-1409B662C932}" destId="{72553D1E-46D1-4F07-AE37-7D5055306755}" srcOrd="0" destOrd="0" presId="urn:microsoft.com/office/officeart/2005/8/layout/matrix3"/>
    <dgm:cxn modelId="{B1C25800-03E3-45A6-8E32-4264E604D25D}" type="presParOf" srcId="{4AC5EE1E-A51F-4871-85F4-1409B662C932}" destId="{C128153C-8A8A-4DE5-8F24-4E880C23D674}" srcOrd="1" destOrd="0" presId="urn:microsoft.com/office/officeart/2005/8/layout/matrix3"/>
    <dgm:cxn modelId="{CAFB4919-A1D5-4F6B-9CF7-C59F9E8BE8D7}" type="presParOf" srcId="{4AC5EE1E-A51F-4871-85F4-1409B662C932}" destId="{FCF48046-1335-4C54-ADB0-362AD0C1F9E9}" srcOrd="2" destOrd="0" presId="urn:microsoft.com/office/officeart/2005/8/layout/matrix3"/>
    <dgm:cxn modelId="{32BF8152-B207-4E2F-A406-7DB89E681F15}" type="presParOf" srcId="{4AC5EE1E-A51F-4871-85F4-1409B662C932}" destId="{FC172537-6AD5-4724-8888-48832A80D23E}" srcOrd="3" destOrd="0" presId="urn:microsoft.com/office/officeart/2005/8/layout/matrix3"/>
    <dgm:cxn modelId="{EB143E41-FE7A-4C88-986F-B0722297239B}" type="presParOf" srcId="{4AC5EE1E-A51F-4871-85F4-1409B662C932}" destId="{C830755F-8CF9-40FB-AD8F-14DB124B54A9}"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06AAD3F-57BA-4231-947C-24FAAC64E467}" type="doc">
      <dgm:prSet loTypeId="urn:microsoft.com/office/officeart/2005/8/layout/vList2" loCatId="list" qsTypeId="urn:microsoft.com/office/officeart/2005/8/quickstyle/simple4#6" qsCatId="simple" csTypeId="urn:microsoft.com/office/officeart/2005/8/colors/colorful5#9" csCatId="colorful"/>
      <dgm:spPr/>
      <dgm:t>
        <a:bodyPr/>
        <a:lstStyle/>
        <a:p>
          <a:endParaRPr lang="en-US"/>
        </a:p>
      </dgm:t>
    </dgm:pt>
    <dgm:pt modelId="{563E5120-BCA1-4949-A6B5-53E566391DFA}">
      <dgm:prSet/>
      <dgm:spPr/>
      <dgm:t>
        <a:bodyPr/>
        <a:lstStyle/>
        <a:p>
          <a:r>
            <a:rPr lang="en-GB" b="1"/>
            <a:t>Trauma as Behaviour: </a:t>
          </a:r>
          <a:r>
            <a:rPr lang="en-GB"/>
            <a:t> Instability manifests as distress, which institutions frequently misinterpret as deviance.</a:t>
          </a:r>
          <a:endParaRPr lang="en-US"/>
        </a:p>
      </dgm:t>
    </dgm:pt>
    <dgm:pt modelId="{5620FBB7-9583-42D9-A436-5A20168CD69A}" type="parTrans" cxnId="{C92192FC-2BB8-4DB9-BEF8-B53BC9F67E3F}">
      <dgm:prSet/>
      <dgm:spPr/>
      <dgm:t>
        <a:bodyPr/>
        <a:lstStyle/>
        <a:p>
          <a:endParaRPr lang="en-US"/>
        </a:p>
      </dgm:t>
    </dgm:pt>
    <dgm:pt modelId="{DC32652B-7700-4A26-9398-6F78A94A1A01}" type="sibTrans" cxnId="{C92192FC-2BB8-4DB9-BEF8-B53BC9F67E3F}">
      <dgm:prSet/>
      <dgm:spPr/>
      <dgm:t>
        <a:bodyPr/>
        <a:lstStyle/>
        <a:p>
          <a:endParaRPr lang="en-US"/>
        </a:p>
      </dgm:t>
    </dgm:pt>
    <dgm:pt modelId="{97D006A7-8829-4B3E-BB1A-726D2BA59DD0}">
      <dgm:prSet/>
      <dgm:spPr/>
      <dgm:t>
        <a:bodyPr/>
        <a:lstStyle/>
        <a:p>
          <a:r>
            <a:rPr lang="en-GB" b="1"/>
            <a:t>Over-Policing Care: </a:t>
          </a:r>
          <a:r>
            <a:rPr lang="en-GB"/>
            <a:t> Minor infractions are formalised into criminal records.</a:t>
          </a:r>
          <a:endParaRPr lang="en-US"/>
        </a:p>
      </dgm:t>
    </dgm:pt>
    <dgm:pt modelId="{FE0FDF20-9DEE-429A-86A8-6922991AA787}" type="parTrans" cxnId="{2E2D1EB4-F275-4802-B457-6316BDCA087F}">
      <dgm:prSet/>
      <dgm:spPr/>
      <dgm:t>
        <a:bodyPr/>
        <a:lstStyle/>
        <a:p>
          <a:endParaRPr lang="en-US"/>
        </a:p>
      </dgm:t>
    </dgm:pt>
    <dgm:pt modelId="{AD9B69A5-AA3B-41BB-BEEA-E265516D5E70}" type="sibTrans" cxnId="{2E2D1EB4-F275-4802-B457-6316BDCA087F}">
      <dgm:prSet/>
      <dgm:spPr/>
      <dgm:t>
        <a:bodyPr/>
        <a:lstStyle/>
        <a:p>
          <a:endParaRPr lang="en-US"/>
        </a:p>
      </dgm:t>
    </dgm:pt>
    <dgm:pt modelId="{9C091BAB-51AD-4E8E-9480-1117A7A469C2}">
      <dgm:prSet/>
      <dgm:spPr/>
      <dgm:t>
        <a:bodyPr/>
        <a:lstStyle/>
        <a:p>
          <a:r>
            <a:rPr lang="en-GB" b="1"/>
            <a:t>The Loop: </a:t>
          </a:r>
          <a:r>
            <a:rPr lang="en-GB"/>
            <a:t> Stigma -&gt; Formal Labelling -&gt; System Over-Representation.</a:t>
          </a:r>
          <a:endParaRPr lang="en-US"/>
        </a:p>
      </dgm:t>
    </dgm:pt>
    <dgm:pt modelId="{6D176DF4-F461-4C95-9745-79C088DB8D41}" type="parTrans" cxnId="{22DCCB7D-9631-43C6-BDED-AA9C58A5FCF9}">
      <dgm:prSet/>
      <dgm:spPr/>
      <dgm:t>
        <a:bodyPr/>
        <a:lstStyle/>
        <a:p>
          <a:endParaRPr lang="en-US"/>
        </a:p>
      </dgm:t>
    </dgm:pt>
    <dgm:pt modelId="{2F48910A-785B-40C6-9058-3E7591B7507C}" type="sibTrans" cxnId="{22DCCB7D-9631-43C6-BDED-AA9C58A5FCF9}">
      <dgm:prSet/>
      <dgm:spPr/>
      <dgm:t>
        <a:bodyPr/>
        <a:lstStyle/>
        <a:p>
          <a:endParaRPr lang="en-US"/>
        </a:p>
      </dgm:t>
    </dgm:pt>
    <dgm:pt modelId="{F44A5A01-6772-440C-B69B-46442813A878}" type="pres">
      <dgm:prSet presAssocID="{306AAD3F-57BA-4231-947C-24FAAC64E467}" presName="linear" presStyleCnt="0">
        <dgm:presLayoutVars>
          <dgm:animLvl val="lvl"/>
          <dgm:resizeHandles val="exact"/>
        </dgm:presLayoutVars>
      </dgm:prSet>
      <dgm:spPr/>
    </dgm:pt>
    <dgm:pt modelId="{EE17B66B-9B1C-4F0A-9AF4-21349817B980}" type="pres">
      <dgm:prSet presAssocID="{563E5120-BCA1-4949-A6B5-53E566391DFA}" presName="parentText" presStyleLbl="node1" presStyleIdx="0" presStyleCnt="3">
        <dgm:presLayoutVars>
          <dgm:chMax val="0"/>
          <dgm:bulletEnabled val="1"/>
        </dgm:presLayoutVars>
      </dgm:prSet>
      <dgm:spPr/>
    </dgm:pt>
    <dgm:pt modelId="{35E4EE7D-1DD8-42EB-9D5F-E53EAE6492E9}" type="pres">
      <dgm:prSet presAssocID="{DC32652B-7700-4A26-9398-6F78A94A1A01}" presName="spacer" presStyleCnt="0"/>
      <dgm:spPr/>
    </dgm:pt>
    <dgm:pt modelId="{273DC4E6-6831-4321-BA01-863304048203}" type="pres">
      <dgm:prSet presAssocID="{97D006A7-8829-4B3E-BB1A-726D2BA59DD0}" presName="parentText" presStyleLbl="node1" presStyleIdx="1" presStyleCnt="3">
        <dgm:presLayoutVars>
          <dgm:chMax val="0"/>
          <dgm:bulletEnabled val="1"/>
        </dgm:presLayoutVars>
      </dgm:prSet>
      <dgm:spPr/>
    </dgm:pt>
    <dgm:pt modelId="{EC8162EF-AB01-4B2E-8BCB-793F763D6AD3}" type="pres">
      <dgm:prSet presAssocID="{AD9B69A5-AA3B-41BB-BEEA-E265516D5E70}" presName="spacer" presStyleCnt="0"/>
      <dgm:spPr/>
    </dgm:pt>
    <dgm:pt modelId="{F1EE1807-AF02-418C-BD73-ED840E11ABEA}" type="pres">
      <dgm:prSet presAssocID="{9C091BAB-51AD-4E8E-9480-1117A7A469C2}" presName="parentText" presStyleLbl="node1" presStyleIdx="2" presStyleCnt="3">
        <dgm:presLayoutVars>
          <dgm:chMax val="0"/>
          <dgm:bulletEnabled val="1"/>
        </dgm:presLayoutVars>
      </dgm:prSet>
      <dgm:spPr/>
    </dgm:pt>
  </dgm:ptLst>
  <dgm:cxnLst>
    <dgm:cxn modelId="{2F151609-A979-4EE2-A259-7FA28EB9AB30}" type="presOf" srcId="{9C091BAB-51AD-4E8E-9480-1117A7A469C2}" destId="{F1EE1807-AF02-418C-BD73-ED840E11ABEA}" srcOrd="0" destOrd="0" presId="urn:microsoft.com/office/officeart/2005/8/layout/vList2"/>
    <dgm:cxn modelId="{3903FD40-97EE-423D-9BB7-6EEEF2144CD4}" type="presOf" srcId="{306AAD3F-57BA-4231-947C-24FAAC64E467}" destId="{F44A5A01-6772-440C-B69B-46442813A878}" srcOrd="0" destOrd="0" presId="urn:microsoft.com/office/officeart/2005/8/layout/vList2"/>
    <dgm:cxn modelId="{CDED4766-9AA3-4A57-BE65-D3A1709B6761}" type="presOf" srcId="{97D006A7-8829-4B3E-BB1A-726D2BA59DD0}" destId="{273DC4E6-6831-4321-BA01-863304048203}" srcOrd="0" destOrd="0" presId="urn:microsoft.com/office/officeart/2005/8/layout/vList2"/>
    <dgm:cxn modelId="{22DCCB7D-9631-43C6-BDED-AA9C58A5FCF9}" srcId="{306AAD3F-57BA-4231-947C-24FAAC64E467}" destId="{9C091BAB-51AD-4E8E-9480-1117A7A469C2}" srcOrd="2" destOrd="0" parTransId="{6D176DF4-F461-4C95-9745-79C088DB8D41}" sibTransId="{2F48910A-785B-40C6-9058-3E7591B7507C}"/>
    <dgm:cxn modelId="{5800D79D-070D-4C8E-8601-201F04A03A22}" type="presOf" srcId="{563E5120-BCA1-4949-A6B5-53E566391DFA}" destId="{EE17B66B-9B1C-4F0A-9AF4-21349817B980}" srcOrd="0" destOrd="0" presId="urn:microsoft.com/office/officeart/2005/8/layout/vList2"/>
    <dgm:cxn modelId="{2E2D1EB4-F275-4802-B457-6316BDCA087F}" srcId="{306AAD3F-57BA-4231-947C-24FAAC64E467}" destId="{97D006A7-8829-4B3E-BB1A-726D2BA59DD0}" srcOrd="1" destOrd="0" parTransId="{FE0FDF20-9DEE-429A-86A8-6922991AA787}" sibTransId="{AD9B69A5-AA3B-41BB-BEEA-E265516D5E70}"/>
    <dgm:cxn modelId="{C92192FC-2BB8-4DB9-BEF8-B53BC9F67E3F}" srcId="{306AAD3F-57BA-4231-947C-24FAAC64E467}" destId="{563E5120-BCA1-4949-A6B5-53E566391DFA}" srcOrd="0" destOrd="0" parTransId="{5620FBB7-9583-42D9-A436-5A20168CD69A}" sibTransId="{DC32652B-7700-4A26-9398-6F78A94A1A01}"/>
    <dgm:cxn modelId="{E7F877C7-2EF9-44B7-993E-44AB1F5860F5}" type="presParOf" srcId="{F44A5A01-6772-440C-B69B-46442813A878}" destId="{EE17B66B-9B1C-4F0A-9AF4-21349817B980}" srcOrd="0" destOrd="0" presId="urn:microsoft.com/office/officeart/2005/8/layout/vList2"/>
    <dgm:cxn modelId="{E0192272-0389-4C3D-A07F-249E3AD070C8}" type="presParOf" srcId="{F44A5A01-6772-440C-B69B-46442813A878}" destId="{35E4EE7D-1DD8-42EB-9D5F-E53EAE6492E9}" srcOrd="1" destOrd="0" presId="urn:microsoft.com/office/officeart/2005/8/layout/vList2"/>
    <dgm:cxn modelId="{54B63663-C003-4231-BC6A-8F22E27E4FD7}" type="presParOf" srcId="{F44A5A01-6772-440C-B69B-46442813A878}" destId="{273DC4E6-6831-4321-BA01-863304048203}" srcOrd="2" destOrd="0" presId="urn:microsoft.com/office/officeart/2005/8/layout/vList2"/>
    <dgm:cxn modelId="{49BCA157-DEBB-4EBC-984E-81EA0756E827}" type="presParOf" srcId="{F44A5A01-6772-440C-B69B-46442813A878}" destId="{EC8162EF-AB01-4B2E-8BCB-793F763D6AD3}" srcOrd="3" destOrd="0" presId="urn:microsoft.com/office/officeart/2005/8/layout/vList2"/>
    <dgm:cxn modelId="{916D27AF-20EA-4D91-87AE-98BE679A3CDB}" type="presParOf" srcId="{F44A5A01-6772-440C-B69B-46442813A878}" destId="{F1EE1807-AF02-418C-BD73-ED840E11ABE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DAE9779-6DE9-41D9-B46A-ACF19EF6866D}" type="doc">
      <dgm:prSet loTypeId="urn:microsoft.com/office/officeart/2008/layout/LinedList" loCatId="list" qsTypeId="urn:microsoft.com/office/officeart/2005/8/quickstyle/simple4#10" qsCatId="simple" csTypeId="urn:microsoft.com/office/officeart/2005/8/colors/colorful5#13" csCatId="colorful"/>
      <dgm:spPr/>
      <dgm:t>
        <a:bodyPr/>
        <a:lstStyle/>
        <a:p>
          <a:endParaRPr lang="en-US"/>
        </a:p>
      </dgm:t>
    </dgm:pt>
    <dgm:pt modelId="{5ED28C71-E67E-4676-928F-2286A81167E0}">
      <dgm:prSet/>
      <dgm:spPr/>
      <dgm:t>
        <a:bodyPr/>
        <a:lstStyle/>
        <a:p>
          <a:r>
            <a:rPr lang="en-GB"/>
            <a:t>Research by The Howard League for Penal Reform revealed systemic over-policing in children's homes.</a:t>
          </a:r>
          <a:endParaRPr lang="en-US"/>
        </a:p>
      </dgm:t>
    </dgm:pt>
    <dgm:pt modelId="{54AC81AE-F8CE-492E-B0BD-B881BCE6C26B}" type="parTrans" cxnId="{25F85011-5F75-4EEB-8533-E2FAA998751F}">
      <dgm:prSet/>
      <dgm:spPr/>
      <dgm:t>
        <a:bodyPr/>
        <a:lstStyle/>
        <a:p>
          <a:endParaRPr lang="en-US"/>
        </a:p>
      </dgm:t>
    </dgm:pt>
    <dgm:pt modelId="{6C491737-1D4B-4182-BDBA-D46A3EB4FD75}" type="sibTrans" cxnId="{25F85011-5F75-4EEB-8533-E2FAA998751F}">
      <dgm:prSet/>
      <dgm:spPr/>
      <dgm:t>
        <a:bodyPr/>
        <a:lstStyle/>
        <a:p>
          <a:endParaRPr lang="en-US"/>
        </a:p>
      </dgm:t>
    </dgm:pt>
    <dgm:pt modelId="{3786804B-D9CD-4E32-B56A-6228F8D0582D}">
      <dgm:prSet/>
      <dgm:spPr/>
      <dgm:t>
        <a:bodyPr/>
        <a:lstStyle/>
        <a:p>
          <a:r>
            <a:rPr lang="en-GB" b="1"/>
            <a:t>The Contrast: </a:t>
          </a:r>
          <a:r>
            <a:rPr lang="en-GB"/>
            <a:t> Family home = broken plate results in grounding; Residential home = staff calling the police.</a:t>
          </a:r>
          <a:endParaRPr lang="en-US"/>
        </a:p>
      </dgm:t>
    </dgm:pt>
    <dgm:pt modelId="{1E4E67BA-8774-4FEF-ABE0-A342E7DC9F1A}" type="parTrans" cxnId="{D840E1BC-FB96-4ADF-AAC2-9629F06D102D}">
      <dgm:prSet/>
      <dgm:spPr/>
      <dgm:t>
        <a:bodyPr/>
        <a:lstStyle/>
        <a:p>
          <a:endParaRPr lang="en-US"/>
        </a:p>
      </dgm:t>
    </dgm:pt>
    <dgm:pt modelId="{D6FD684E-7623-4540-A90D-677F927EA0D4}" type="sibTrans" cxnId="{D840E1BC-FB96-4ADF-AAC2-9629F06D102D}">
      <dgm:prSet/>
      <dgm:spPr/>
      <dgm:t>
        <a:bodyPr/>
        <a:lstStyle/>
        <a:p>
          <a:endParaRPr lang="en-US"/>
        </a:p>
      </dgm:t>
    </dgm:pt>
    <dgm:pt modelId="{6375A7F1-8D2D-48F1-BD27-8558961509CD}">
      <dgm:prSet/>
      <dgm:spPr/>
      <dgm:t>
        <a:bodyPr/>
        <a:lstStyle/>
        <a:p>
          <a:r>
            <a:rPr lang="en-GB" b="1"/>
            <a:t>Impact: </a:t>
          </a:r>
          <a:r>
            <a:rPr lang="en-GB"/>
            <a:t> 16- and 17-year-olds in children's homes have historical rates of criminalisation up to 15 times higher than their peers.</a:t>
          </a:r>
          <a:endParaRPr lang="en-US"/>
        </a:p>
      </dgm:t>
    </dgm:pt>
    <dgm:pt modelId="{1E0E746C-C5D4-40F6-8A2D-B17702C3F3C2}" type="parTrans" cxnId="{BE2576E8-ABD5-4B47-8662-CD422576236A}">
      <dgm:prSet/>
      <dgm:spPr/>
      <dgm:t>
        <a:bodyPr/>
        <a:lstStyle/>
        <a:p>
          <a:endParaRPr lang="en-US"/>
        </a:p>
      </dgm:t>
    </dgm:pt>
    <dgm:pt modelId="{A9EB05F6-7F26-47EB-BB85-2BFD90EBA3DC}" type="sibTrans" cxnId="{BE2576E8-ABD5-4B47-8662-CD422576236A}">
      <dgm:prSet/>
      <dgm:spPr/>
      <dgm:t>
        <a:bodyPr/>
        <a:lstStyle/>
        <a:p>
          <a:endParaRPr lang="en-US"/>
        </a:p>
      </dgm:t>
    </dgm:pt>
    <dgm:pt modelId="{12E4F926-5F6B-4632-AEEF-A7BF56C1D519}" type="pres">
      <dgm:prSet presAssocID="{6DAE9779-6DE9-41D9-B46A-ACF19EF6866D}" presName="vert0" presStyleCnt="0">
        <dgm:presLayoutVars>
          <dgm:dir/>
          <dgm:animOne val="branch"/>
          <dgm:animLvl val="lvl"/>
        </dgm:presLayoutVars>
      </dgm:prSet>
      <dgm:spPr/>
    </dgm:pt>
    <dgm:pt modelId="{E991C60B-48BF-4034-9FF1-0997CEE1DB95}" type="pres">
      <dgm:prSet presAssocID="{5ED28C71-E67E-4676-928F-2286A81167E0}" presName="thickLine" presStyleLbl="alignNode1" presStyleIdx="0" presStyleCnt="3"/>
      <dgm:spPr/>
    </dgm:pt>
    <dgm:pt modelId="{9835C5FE-38F2-43FA-A0AD-BAFB44A1EF52}" type="pres">
      <dgm:prSet presAssocID="{5ED28C71-E67E-4676-928F-2286A81167E0}" presName="horz1" presStyleCnt="0"/>
      <dgm:spPr/>
    </dgm:pt>
    <dgm:pt modelId="{3D891D66-1AE8-4F84-8CA9-1A73050DAB6D}" type="pres">
      <dgm:prSet presAssocID="{5ED28C71-E67E-4676-928F-2286A81167E0}" presName="tx1" presStyleLbl="revTx" presStyleIdx="0" presStyleCnt="3"/>
      <dgm:spPr/>
    </dgm:pt>
    <dgm:pt modelId="{0DB050CA-2904-4C04-A1E7-4A951B82DEE2}" type="pres">
      <dgm:prSet presAssocID="{5ED28C71-E67E-4676-928F-2286A81167E0}" presName="vert1" presStyleCnt="0"/>
      <dgm:spPr/>
    </dgm:pt>
    <dgm:pt modelId="{55E6BFE2-9BE4-4543-AD60-AF0FB4CA4F98}" type="pres">
      <dgm:prSet presAssocID="{3786804B-D9CD-4E32-B56A-6228F8D0582D}" presName="thickLine" presStyleLbl="alignNode1" presStyleIdx="1" presStyleCnt="3"/>
      <dgm:spPr/>
    </dgm:pt>
    <dgm:pt modelId="{3C0429BA-414B-4C04-A2B0-BD2F7039036C}" type="pres">
      <dgm:prSet presAssocID="{3786804B-D9CD-4E32-B56A-6228F8D0582D}" presName="horz1" presStyleCnt="0"/>
      <dgm:spPr/>
    </dgm:pt>
    <dgm:pt modelId="{496A3E2A-F4ED-402C-BBE8-2744A4B79C06}" type="pres">
      <dgm:prSet presAssocID="{3786804B-D9CD-4E32-B56A-6228F8D0582D}" presName="tx1" presStyleLbl="revTx" presStyleIdx="1" presStyleCnt="3"/>
      <dgm:spPr/>
    </dgm:pt>
    <dgm:pt modelId="{27DC9CEF-E0B3-41E8-9164-771D59673DAF}" type="pres">
      <dgm:prSet presAssocID="{3786804B-D9CD-4E32-B56A-6228F8D0582D}" presName="vert1" presStyleCnt="0"/>
      <dgm:spPr/>
    </dgm:pt>
    <dgm:pt modelId="{597CF8AA-6F99-4802-B5DF-E6B9A2B0D07C}" type="pres">
      <dgm:prSet presAssocID="{6375A7F1-8D2D-48F1-BD27-8558961509CD}" presName="thickLine" presStyleLbl="alignNode1" presStyleIdx="2" presStyleCnt="3"/>
      <dgm:spPr/>
    </dgm:pt>
    <dgm:pt modelId="{B3AA7156-2AA5-4D9A-A303-E987FADD28E8}" type="pres">
      <dgm:prSet presAssocID="{6375A7F1-8D2D-48F1-BD27-8558961509CD}" presName="horz1" presStyleCnt="0"/>
      <dgm:spPr/>
    </dgm:pt>
    <dgm:pt modelId="{A498E38F-F05B-4C6A-8B96-77BF40FEDA18}" type="pres">
      <dgm:prSet presAssocID="{6375A7F1-8D2D-48F1-BD27-8558961509CD}" presName="tx1" presStyleLbl="revTx" presStyleIdx="2" presStyleCnt="3"/>
      <dgm:spPr/>
    </dgm:pt>
    <dgm:pt modelId="{C2A5B243-AB27-487C-9C41-490AA10AE0B0}" type="pres">
      <dgm:prSet presAssocID="{6375A7F1-8D2D-48F1-BD27-8558961509CD}" presName="vert1" presStyleCnt="0"/>
      <dgm:spPr/>
    </dgm:pt>
  </dgm:ptLst>
  <dgm:cxnLst>
    <dgm:cxn modelId="{99DF4D10-C24A-4A3A-8865-5AD3656268F8}" type="presOf" srcId="{3786804B-D9CD-4E32-B56A-6228F8D0582D}" destId="{496A3E2A-F4ED-402C-BBE8-2744A4B79C06}" srcOrd="0" destOrd="0" presId="urn:microsoft.com/office/officeart/2008/layout/LinedList"/>
    <dgm:cxn modelId="{25F85011-5F75-4EEB-8533-E2FAA998751F}" srcId="{6DAE9779-6DE9-41D9-B46A-ACF19EF6866D}" destId="{5ED28C71-E67E-4676-928F-2286A81167E0}" srcOrd="0" destOrd="0" parTransId="{54AC81AE-F8CE-492E-B0BD-B881BCE6C26B}" sibTransId="{6C491737-1D4B-4182-BDBA-D46A3EB4FD75}"/>
    <dgm:cxn modelId="{5CAB16A5-792A-4B45-87EF-DF7F36BA8A8D}" type="presOf" srcId="{5ED28C71-E67E-4676-928F-2286A81167E0}" destId="{3D891D66-1AE8-4F84-8CA9-1A73050DAB6D}" srcOrd="0" destOrd="0" presId="urn:microsoft.com/office/officeart/2008/layout/LinedList"/>
    <dgm:cxn modelId="{7CDACEAA-86E0-4C8D-8B02-09C22C6AE069}" type="presOf" srcId="{6DAE9779-6DE9-41D9-B46A-ACF19EF6866D}" destId="{12E4F926-5F6B-4632-AEEF-A7BF56C1D519}" srcOrd="0" destOrd="0" presId="urn:microsoft.com/office/officeart/2008/layout/LinedList"/>
    <dgm:cxn modelId="{D840E1BC-FB96-4ADF-AAC2-9629F06D102D}" srcId="{6DAE9779-6DE9-41D9-B46A-ACF19EF6866D}" destId="{3786804B-D9CD-4E32-B56A-6228F8D0582D}" srcOrd="1" destOrd="0" parTransId="{1E4E67BA-8774-4FEF-ABE0-A342E7DC9F1A}" sibTransId="{D6FD684E-7623-4540-A90D-677F927EA0D4}"/>
    <dgm:cxn modelId="{BE2576E8-ABD5-4B47-8662-CD422576236A}" srcId="{6DAE9779-6DE9-41D9-B46A-ACF19EF6866D}" destId="{6375A7F1-8D2D-48F1-BD27-8558961509CD}" srcOrd="2" destOrd="0" parTransId="{1E0E746C-C5D4-40F6-8A2D-B17702C3F3C2}" sibTransId="{A9EB05F6-7F26-47EB-BB85-2BFD90EBA3DC}"/>
    <dgm:cxn modelId="{D7F573FE-D643-4D7B-A0C7-09ADEE9D6B0B}" type="presOf" srcId="{6375A7F1-8D2D-48F1-BD27-8558961509CD}" destId="{A498E38F-F05B-4C6A-8B96-77BF40FEDA18}" srcOrd="0" destOrd="0" presId="urn:microsoft.com/office/officeart/2008/layout/LinedList"/>
    <dgm:cxn modelId="{EAB28FCA-378E-4556-BE8F-A045CC46141E}" type="presParOf" srcId="{12E4F926-5F6B-4632-AEEF-A7BF56C1D519}" destId="{E991C60B-48BF-4034-9FF1-0997CEE1DB95}" srcOrd="0" destOrd="0" presId="urn:microsoft.com/office/officeart/2008/layout/LinedList"/>
    <dgm:cxn modelId="{8774DC57-C717-46C9-B3C6-24C80EFFF15D}" type="presParOf" srcId="{12E4F926-5F6B-4632-AEEF-A7BF56C1D519}" destId="{9835C5FE-38F2-43FA-A0AD-BAFB44A1EF52}" srcOrd="1" destOrd="0" presId="urn:microsoft.com/office/officeart/2008/layout/LinedList"/>
    <dgm:cxn modelId="{D9C2D27F-290F-4F06-A8C7-FBD1819BDAE6}" type="presParOf" srcId="{9835C5FE-38F2-43FA-A0AD-BAFB44A1EF52}" destId="{3D891D66-1AE8-4F84-8CA9-1A73050DAB6D}" srcOrd="0" destOrd="0" presId="urn:microsoft.com/office/officeart/2008/layout/LinedList"/>
    <dgm:cxn modelId="{F4F6DC70-3E7F-43CD-9D44-6B21CB4C9739}" type="presParOf" srcId="{9835C5FE-38F2-43FA-A0AD-BAFB44A1EF52}" destId="{0DB050CA-2904-4C04-A1E7-4A951B82DEE2}" srcOrd="1" destOrd="0" presId="urn:microsoft.com/office/officeart/2008/layout/LinedList"/>
    <dgm:cxn modelId="{6C2264C4-8380-48BB-91AF-96F8C12C6D9D}" type="presParOf" srcId="{12E4F926-5F6B-4632-AEEF-A7BF56C1D519}" destId="{55E6BFE2-9BE4-4543-AD60-AF0FB4CA4F98}" srcOrd="2" destOrd="0" presId="urn:microsoft.com/office/officeart/2008/layout/LinedList"/>
    <dgm:cxn modelId="{8CE499A6-95E5-43AA-B9F5-40452CFEED07}" type="presParOf" srcId="{12E4F926-5F6B-4632-AEEF-A7BF56C1D519}" destId="{3C0429BA-414B-4C04-A2B0-BD2F7039036C}" srcOrd="3" destOrd="0" presId="urn:microsoft.com/office/officeart/2008/layout/LinedList"/>
    <dgm:cxn modelId="{8BC78B06-164C-43BE-A7FB-735C46867426}" type="presParOf" srcId="{3C0429BA-414B-4C04-A2B0-BD2F7039036C}" destId="{496A3E2A-F4ED-402C-BBE8-2744A4B79C06}" srcOrd="0" destOrd="0" presId="urn:microsoft.com/office/officeart/2008/layout/LinedList"/>
    <dgm:cxn modelId="{28B36261-E2D0-4EFE-A4B6-ACC96200BFB0}" type="presParOf" srcId="{3C0429BA-414B-4C04-A2B0-BD2F7039036C}" destId="{27DC9CEF-E0B3-41E8-9164-771D59673DAF}" srcOrd="1" destOrd="0" presId="urn:microsoft.com/office/officeart/2008/layout/LinedList"/>
    <dgm:cxn modelId="{F4FC5DE3-7D39-4536-B6EA-1C73CCC536BD}" type="presParOf" srcId="{12E4F926-5F6B-4632-AEEF-A7BF56C1D519}" destId="{597CF8AA-6F99-4802-B5DF-E6B9A2B0D07C}" srcOrd="4" destOrd="0" presId="urn:microsoft.com/office/officeart/2008/layout/LinedList"/>
    <dgm:cxn modelId="{FA63E262-6893-485B-848F-1F838D75D62B}" type="presParOf" srcId="{12E4F926-5F6B-4632-AEEF-A7BF56C1D519}" destId="{B3AA7156-2AA5-4D9A-A303-E987FADD28E8}" srcOrd="5" destOrd="0" presId="urn:microsoft.com/office/officeart/2008/layout/LinedList"/>
    <dgm:cxn modelId="{DC3A4B66-A79A-4D02-91AE-01A17FA1FD7A}" type="presParOf" srcId="{B3AA7156-2AA5-4D9A-A303-E987FADD28E8}" destId="{A498E38F-F05B-4C6A-8B96-77BF40FEDA18}" srcOrd="0" destOrd="0" presId="urn:microsoft.com/office/officeart/2008/layout/LinedList"/>
    <dgm:cxn modelId="{57BCFB8E-7761-4F82-948E-EE9ED5568C92}" type="presParOf" srcId="{B3AA7156-2AA5-4D9A-A303-E987FADD28E8}" destId="{C2A5B243-AB27-487C-9C41-490AA10AE0B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6AADCED-DC7A-486E-B75F-90F0118091FE}" type="doc">
      <dgm:prSet loTypeId="urn:microsoft.com/office/officeart/2005/8/layout/vList2" loCatId="list" qsTypeId="urn:microsoft.com/office/officeart/2005/8/quickstyle/simple4#12" qsCatId="simple" csTypeId="urn:microsoft.com/office/officeart/2005/8/colors/colorful5#15" csCatId="colorful"/>
      <dgm:spPr/>
      <dgm:t>
        <a:bodyPr/>
        <a:lstStyle/>
        <a:p>
          <a:endParaRPr lang="en-US"/>
        </a:p>
      </dgm:t>
    </dgm:pt>
    <dgm:pt modelId="{A79A108F-7E97-4F1E-A8CD-BB71285C3AC0}">
      <dgm:prSet/>
      <dgm:spPr/>
      <dgm:t>
        <a:bodyPr/>
        <a:lstStyle/>
        <a:p>
          <a:r>
            <a:rPr lang="en-GB" b="1"/>
            <a:t>Risk Aversion and Regulation: </a:t>
          </a:r>
          <a:r>
            <a:rPr lang="en-GB"/>
            <a:t> Homes call the police to log incidents for insurance or regulatory compliance (e.g., Ofsted audits).</a:t>
          </a:r>
          <a:endParaRPr lang="en-US"/>
        </a:p>
      </dgm:t>
    </dgm:pt>
    <dgm:pt modelId="{83AAC8D1-0FED-4801-8C24-98F50422DA8B}" type="parTrans" cxnId="{CC688F62-787B-46A2-B618-214019FF7BD8}">
      <dgm:prSet/>
      <dgm:spPr/>
      <dgm:t>
        <a:bodyPr/>
        <a:lstStyle/>
        <a:p>
          <a:endParaRPr lang="en-US"/>
        </a:p>
      </dgm:t>
    </dgm:pt>
    <dgm:pt modelId="{8DAE02B6-DE5E-4CD2-B6F6-8B5B1E2981C3}" type="sibTrans" cxnId="{CC688F62-787B-46A2-B618-214019FF7BD8}">
      <dgm:prSet/>
      <dgm:spPr/>
      <dgm:t>
        <a:bodyPr/>
        <a:lstStyle/>
        <a:p>
          <a:endParaRPr lang="en-US"/>
        </a:p>
      </dgm:t>
    </dgm:pt>
    <dgm:pt modelId="{BCF42B94-ADC4-476E-9DD8-3FADD5C99634}">
      <dgm:prSet/>
      <dgm:spPr/>
      <dgm:t>
        <a:bodyPr/>
        <a:lstStyle/>
        <a:p>
          <a:r>
            <a:rPr lang="en-GB" b="1"/>
            <a:t>De-escalation Deficits: </a:t>
          </a:r>
          <a:r>
            <a:rPr lang="en-GB"/>
            <a:t> Low-paid, under-trained, or agency staff may lack the confidence to manage emotional meltdowns.</a:t>
          </a:r>
          <a:endParaRPr lang="en-US"/>
        </a:p>
      </dgm:t>
    </dgm:pt>
    <dgm:pt modelId="{F9354678-28B9-4B43-8404-6BCB044F2BCD}" type="parTrans" cxnId="{ED18C5C9-1F68-42CE-BD62-72A7FCF5E441}">
      <dgm:prSet/>
      <dgm:spPr/>
      <dgm:t>
        <a:bodyPr/>
        <a:lstStyle/>
        <a:p>
          <a:endParaRPr lang="en-US"/>
        </a:p>
      </dgm:t>
    </dgm:pt>
    <dgm:pt modelId="{B0DD27F1-F0C5-464C-84EA-134545C648DC}" type="sibTrans" cxnId="{ED18C5C9-1F68-42CE-BD62-72A7FCF5E441}">
      <dgm:prSet/>
      <dgm:spPr/>
      <dgm:t>
        <a:bodyPr/>
        <a:lstStyle/>
        <a:p>
          <a:endParaRPr lang="en-US"/>
        </a:p>
      </dgm:t>
    </dgm:pt>
    <dgm:pt modelId="{F5644FA4-A2E0-4AFA-A03F-F92CAA67B3B1}">
      <dgm:prSet/>
      <dgm:spPr/>
      <dgm:t>
        <a:bodyPr/>
        <a:lstStyle/>
        <a:p>
          <a:r>
            <a:rPr lang="en-GB" b="1"/>
            <a:t>The 'Missing' Cycle: </a:t>
          </a:r>
          <a:r>
            <a:rPr lang="en-GB"/>
            <a:t> Children running away are reported missing; when police return them, tensions can spiral into confrontations.</a:t>
          </a:r>
          <a:endParaRPr lang="en-US"/>
        </a:p>
      </dgm:t>
    </dgm:pt>
    <dgm:pt modelId="{3D5A5B70-A75E-4EFD-8416-C9497DA32F17}" type="parTrans" cxnId="{1A4EB299-3BAC-4F30-B1F3-09E0080FC88F}">
      <dgm:prSet/>
      <dgm:spPr/>
      <dgm:t>
        <a:bodyPr/>
        <a:lstStyle/>
        <a:p>
          <a:endParaRPr lang="en-US"/>
        </a:p>
      </dgm:t>
    </dgm:pt>
    <dgm:pt modelId="{83860263-F0B6-40AC-9730-D1F1758782C3}" type="sibTrans" cxnId="{1A4EB299-3BAC-4F30-B1F3-09E0080FC88F}">
      <dgm:prSet/>
      <dgm:spPr/>
      <dgm:t>
        <a:bodyPr/>
        <a:lstStyle/>
        <a:p>
          <a:endParaRPr lang="en-US"/>
        </a:p>
      </dgm:t>
    </dgm:pt>
    <dgm:pt modelId="{3D8DB78B-FE41-4A73-BBB4-AF6A6EF00D94}" type="pres">
      <dgm:prSet presAssocID="{26AADCED-DC7A-486E-B75F-90F0118091FE}" presName="linear" presStyleCnt="0">
        <dgm:presLayoutVars>
          <dgm:animLvl val="lvl"/>
          <dgm:resizeHandles val="exact"/>
        </dgm:presLayoutVars>
      </dgm:prSet>
      <dgm:spPr/>
    </dgm:pt>
    <dgm:pt modelId="{46A3D5D6-9560-4210-B236-764CA2386B4B}" type="pres">
      <dgm:prSet presAssocID="{A79A108F-7E97-4F1E-A8CD-BB71285C3AC0}" presName="parentText" presStyleLbl="node1" presStyleIdx="0" presStyleCnt="3">
        <dgm:presLayoutVars>
          <dgm:chMax val="0"/>
          <dgm:bulletEnabled val="1"/>
        </dgm:presLayoutVars>
      </dgm:prSet>
      <dgm:spPr/>
    </dgm:pt>
    <dgm:pt modelId="{380D5D4E-9A9B-4A57-9B5B-0D731C34A5AD}" type="pres">
      <dgm:prSet presAssocID="{8DAE02B6-DE5E-4CD2-B6F6-8B5B1E2981C3}" presName="spacer" presStyleCnt="0"/>
      <dgm:spPr/>
    </dgm:pt>
    <dgm:pt modelId="{38FFE890-2BEB-4F20-8994-52904E0F482F}" type="pres">
      <dgm:prSet presAssocID="{BCF42B94-ADC4-476E-9DD8-3FADD5C99634}" presName="parentText" presStyleLbl="node1" presStyleIdx="1" presStyleCnt="3">
        <dgm:presLayoutVars>
          <dgm:chMax val="0"/>
          <dgm:bulletEnabled val="1"/>
        </dgm:presLayoutVars>
      </dgm:prSet>
      <dgm:spPr/>
    </dgm:pt>
    <dgm:pt modelId="{D7DEDB3D-8BF6-4404-9CF1-8F77E1D591E6}" type="pres">
      <dgm:prSet presAssocID="{B0DD27F1-F0C5-464C-84EA-134545C648DC}" presName="spacer" presStyleCnt="0"/>
      <dgm:spPr/>
    </dgm:pt>
    <dgm:pt modelId="{847D0F90-7B48-408A-8A0F-DF290DAC12F7}" type="pres">
      <dgm:prSet presAssocID="{F5644FA4-A2E0-4AFA-A03F-F92CAA67B3B1}" presName="parentText" presStyleLbl="node1" presStyleIdx="2" presStyleCnt="3">
        <dgm:presLayoutVars>
          <dgm:chMax val="0"/>
          <dgm:bulletEnabled val="1"/>
        </dgm:presLayoutVars>
      </dgm:prSet>
      <dgm:spPr/>
    </dgm:pt>
  </dgm:ptLst>
  <dgm:cxnLst>
    <dgm:cxn modelId="{69F44C2F-CACB-422A-A8E6-CF510B2B9F7B}" type="presOf" srcId="{26AADCED-DC7A-486E-B75F-90F0118091FE}" destId="{3D8DB78B-FE41-4A73-BBB4-AF6A6EF00D94}" srcOrd="0" destOrd="0" presId="urn:microsoft.com/office/officeart/2005/8/layout/vList2"/>
    <dgm:cxn modelId="{A10D9737-D93C-4BF2-BBF0-765C8B996B4B}" type="presOf" srcId="{F5644FA4-A2E0-4AFA-A03F-F92CAA67B3B1}" destId="{847D0F90-7B48-408A-8A0F-DF290DAC12F7}" srcOrd="0" destOrd="0" presId="urn:microsoft.com/office/officeart/2005/8/layout/vList2"/>
    <dgm:cxn modelId="{CC688F62-787B-46A2-B618-214019FF7BD8}" srcId="{26AADCED-DC7A-486E-B75F-90F0118091FE}" destId="{A79A108F-7E97-4F1E-A8CD-BB71285C3AC0}" srcOrd="0" destOrd="0" parTransId="{83AAC8D1-0FED-4801-8C24-98F50422DA8B}" sibTransId="{8DAE02B6-DE5E-4CD2-B6F6-8B5B1E2981C3}"/>
    <dgm:cxn modelId="{5319417A-0C78-480D-9D14-6C0128F644F3}" type="presOf" srcId="{A79A108F-7E97-4F1E-A8CD-BB71285C3AC0}" destId="{46A3D5D6-9560-4210-B236-764CA2386B4B}" srcOrd="0" destOrd="0" presId="urn:microsoft.com/office/officeart/2005/8/layout/vList2"/>
    <dgm:cxn modelId="{8FA8A68B-316B-4771-A4AC-E1A361300CA9}" type="presOf" srcId="{BCF42B94-ADC4-476E-9DD8-3FADD5C99634}" destId="{38FFE890-2BEB-4F20-8994-52904E0F482F}" srcOrd="0" destOrd="0" presId="urn:microsoft.com/office/officeart/2005/8/layout/vList2"/>
    <dgm:cxn modelId="{1A4EB299-3BAC-4F30-B1F3-09E0080FC88F}" srcId="{26AADCED-DC7A-486E-B75F-90F0118091FE}" destId="{F5644FA4-A2E0-4AFA-A03F-F92CAA67B3B1}" srcOrd="2" destOrd="0" parTransId="{3D5A5B70-A75E-4EFD-8416-C9497DA32F17}" sibTransId="{83860263-F0B6-40AC-9730-D1F1758782C3}"/>
    <dgm:cxn modelId="{ED18C5C9-1F68-42CE-BD62-72A7FCF5E441}" srcId="{26AADCED-DC7A-486E-B75F-90F0118091FE}" destId="{BCF42B94-ADC4-476E-9DD8-3FADD5C99634}" srcOrd="1" destOrd="0" parTransId="{F9354678-28B9-4B43-8404-6BCB044F2BCD}" sibTransId="{B0DD27F1-F0C5-464C-84EA-134545C648DC}"/>
    <dgm:cxn modelId="{F72FD804-4733-4705-89A9-2F24304C5804}" type="presParOf" srcId="{3D8DB78B-FE41-4A73-BBB4-AF6A6EF00D94}" destId="{46A3D5D6-9560-4210-B236-764CA2386B4B}" srcOrd="0" destOrd="0" presId="urn:microsoft.com/office/officeart/2005/8/layout/vList2"/>
    <dgm:cxn modelId="{C38B909A-0689-4E8E-8A49-AFCA2930E596}" type="presParOf" srcId="{3D8DB78B-FE41-4A73-BBB4-AF6A6EF00D94}" destId="{380D5D4E-9A9B-4A57-9B5B-0D731C34A5AD}" srcOrd="1" destOrd="0" presId="urn:microsoft.com/office/officeart/2005/8/layout/vList2"/>
    <dgm:cxn modelId="{1E9DB5CB-236F-4CF9-AD6C-9E4F8CE76F8C}" type="presParOf" srcId="{3D8DB78B-FE41-4A73-BBB4-AF6A6EF00D94}" destId="{38FFE890-2BEB-4F20-8994-52904E0F482F}" srcOrd="2" destOrd="0" presId="urn:microsoft.com/office/officeart/2005/8/layout/vList2"/>
    <dgm:cxn modelId="{3A14C650-FC72-40A9-A597-31B47AE551B3}" type="presParOf" srcId="{3D8DB78B-FE41-4A73-BBB4-AF6A6EF00D94}" destId="{D7DEDB3D-8BF6-4404-9CF1-8F77E1D591E6}" srcOrd="3" destOrd="0" presId="urn:microsoft.com/office/officeart/2005/8/layout/vList2"/>
    <dgm:cxn modelId="{EECAE4E8-7FD7-4D2D-AEB3-AFE1590261ED}" type="presParOf" srcId="{3D8DB78B-FE41-4A73-BBB4-AF6A6EF00D94}" destId="{847D0F90-7B48-408A-8A0F-DF290DAC12F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EB87A59-78E5-4E86-B8AC-43E11B632AEB}" type="doc">
      <dgm:prSet loTypeId="urn:microsoft.com/office/officeart/2008/layout/LinedList" loCatId="list" qsTypeId="urn:microsoft.com/office/officeart/2005/8/quickstyle/simple1#91" qsCatId="simple" csTypeId="urn:microsoft.com/office/officeart/2005/8/colors/colorful2#20" csCatId="colorful"/>
      <dgm:spPr/>
      <dgm:t>
        <a:bodyPr/>
        <a:lstStyle/>
        <a:p>
          <a:endParaRPr lang="en-US"/>
        </a:p>
      </dgm:t>
    </dgm:pt>
    <dgm:pt modelId="{9AE29F62-D830-4D98-8782-58866D649301}">
      <dgm:prSet/>
      <dgm:spPr/>
      <dgm:t>
        <a:bodyPr/>
        <a:lstStyle/>
        <a:p>
          <a:r>
            <a:rPr lang="en-GB"/>
            <a:t>The Lammy Review highlighted deep racial disparities across the youth justice system.</a:t>
          </a:r>
          <a:endParaRPr lang="en-US"/>
        </a:p>
      </dgm:t>
    </dgm:pt>
    <dgm:pt modelId="{9C1255E7-6275-44B8-86AE-DAFC7FBAB4C8}" type="parTrans" cxnId="{7FF7BFC4-6B08-4CAC-8FB0-CE7EACF84ACA}">
      <dgm:prSet/>
      <dgm:spPr/>
      <dgm:t>
        <a:bodyPr/>
        <a:lstStyle/>
        <a:p>
          <a:endParaRPr lang="en-US"/>
        </a:p>
      </dgm:t>
    </dgm:pt>
    <dgm:pt modelId="{FAAD2276-1878-46D9-9C7C-141B597B6AAB}" type="sibTrans" cxnId="{7FF7BFC4-6B08-4CAC-8FB0-CE7EACF84ACA}">
      <dgm:prSet/>
      <dgm:spPr/>
      <dgm:t>
        <a:bodyPr/>
        <a:lstStyle/>
        <a:p>
          <a:endParaRPr lang="en-US"/>
        </a:p>
      </dgm:t>
    </dgm:pt>
    <dgm:pt modelId="{5440B0BD-9E1B-4F5D-8DBB-8E89691E6575}">
      <dgm:prSet/>
      <dgm:spPr/>
      <dgm:t>
        <a:bodyPr/>
        <a:lstStyle/>
        <a:p>
          <a:r>
            <a:rPr lang="en-GB"/>
            <a:t>Black and minority ethnic children face compounding biases when they are both care-experienced and minoritised.</a:t>
          </a:r>
          <a:endParaRPr lang="en-US"/>
        </a:p>
      </dgm:t>
    </dgm:pt>
    <dgm:pt modelId="{2185F792-2C17-43D7-8FE9-C3DC428B86BA}" type="parTrans" cxnId="{1799B920-ADDA-4D66-BE09-12A1DB858B51}">
      <dgm:prSet/>
      <dgm:spPr/>
      <dgm:t>
        <a:bodyPr/>
        <a:lstStyle/>
        <a:p>
          <a:endParaRPr lang="en-US"/>
        </a:p>
      </dgm:t>
    </dgm:pt>
    <dgm:pt modelId="{9AAEE0F9-BD51-48B7-B1DB-C313B156BF4D}" type="sibTrans" cxnId="{1799B920-ADDA-4D66-BE09-12A1DB858B51}">
      <dgm:prSet/>
      <dgm:spPr/>
      <dgm:t>
        <a:bodyPr/>
        <a:lstStyle/>
        <a:p>
          <a:endParaRPr lang="en-US"/>
        </a:p>
      </dgm:t>
    </dgm:pt>
    <dgm:pt modelId="{278A2E4B-A745-4816-99D5-6900BDF4495C}">
      <dgm:prSet/>
      <dgm:spPr/>
      <dgm:t>
        <a:bodyPr/>
        <a:lstStyle/>
        <a:p>
          <a:r>
            <a:rPr lang="en-GB"/>
            <a:t>Black children in care are significantly less likely to receive a diversionary caution and more likely to face formal prosecution.</a:t>
          </a:r>
          <a:endParaRPr lang="en-US"/>
        </a:p>
      </dgm:t>
    </dgm:pt>
    <dgm:pt modelId="{D2E954C1-6044-4DBF-BCE1-6FA851AD642B}" type="parTrans" cxnId="{72FA5F9E-EAA1-46A8-8B4B-FC8CA6665472}">
      <dgm:prSet/>
      <dgm:spPr/>
      <dgm:t>
        <a:bodyPr/>
        <a:lstStyle/>
        <a:p>
          <a:endParaRPr lang="en-US"/>
        </a:p>
      </dgm:t>
    </dgm:pt>
    <dgm:pt modelId="{520C8528-7DE0-453E-AD4F-31903B7F5976}" type="sibTrans" cxnId="{72FA5F9E-EAA1-46A8-8B4B-FC8CA6665472}">
      <dgm:prSet/>
      <dgm:spPr/>
      <dgm:t>
        <a:bodyPr/>
        <a:lstStyle/>
        <a:p>
          <a:endParaRPr lang="en-US"/>
        </a:p>
      </dgm:t>
    </dgm:pt>
    <dgm:pt modelId="{A3A9FAEF-6931-41C8-BEA8-3FAAD98C7754}" type="pres">
      <dgm:prSet presAssocID="{BEB87A59-78E5-4E86-B8AC-43E11B632AEB}" presName="vert0" presStyleCnt="0">
        <dgm:presLayoutVars>
          <dgm:dir/>
          <dgm:animOne val="branch"/>
          <dgm:animLvl val="lvl"/>
        </dgm:presLayoutVars>
      </dgm:prSet>
      <dgm:spPr/>
    </dgm:pt>
    <dgm:pt modelId="{5731331D-D88A-4B8A-9C4E-B7EB607A747E}" type="pres">
      <dgm:prSet presAssocID="{9AE29F62-D830-4D98-8782-58866D649301}" presName="thickLine" presStyleLbl="alignNode1" presStyleIdx="0" presStyleCnt="3"/>
      <dgm:spPr/>
    </dgm:pt>
    <dgm:pt modelId="{5350741C-5AE6-439C-B58B-AC6612A49ACB}" type="pres">
      <dgm:prSet presAssocID="{9AE29F62-D830-4D98-8782-58866D649301}" presName="horz1" presStyleCnt="0"/>
      <dgm:spPr/>
    </dgm:pt>
    <dgm:pt modelId="{5F48B9EA-9F2D-435E-860F-9A3AA9136CA8}" type="pres">
      <dgm:prSet presAssocID="{9AE29F62-D830-4D98-8782-58866D649301}" presName="tx1" presStyleLbl="revTx" presStyleIdx="0" presStyleCnt="3"/>
      <dgm:spPr/>
    </dgm:pt>
    <dgm:pt modelId="{F373C1D4-3E15-4666-834F-C0520D6D06E7}" type="pres">
      <dgm:prSet presAssocID="{9AE29F62-D830-4D98-8782-58866D649301}" presName="vert1" presStyleCnt="0"/>
      <dgm:spPr/>
    </dgm:pt>
    <dgm:pt modelId="{4065524D-444A-46C3-A92E-A46A08901257}" type="pres">
      <dgm:prSet presAssocID="{5440B0BD-9E1B-4F5D-8DBB-8E89691E6575}" presName="thickLine" presStyleLbl="alignNode1" presStyleIdx="1" presStyleCnt="3"/>
      <dgm:spPr/>
    </dgm:pt>
    <dgm:pt modelId="{D503D934-6D29-4247-8A2A-A31B804AE8C8}" type="pres">
      <dgm:prSet presAssocID="{5440B0BD-9E1B-4F5D-8DBB-8E89691E6575}" presName="horz1" presStyleCnt="0"/>
      <dgm:spPr/>
    </dgm:pt>
    <dgm:pt modelId="{22653C8D-3BBF-4574-8AF2-53FF09859F93}" type="pres">
      <dgm:prSet presAssocID="{5440B0BD-9E1B-4F5D-8DBB-8E89691E6575}" presName="tx1" presStyleLbl="revTx" presStyleIdx="1" presStyleCnt="3"/>
      <dgm:spPr/>
    </dgm:pt>
    <dgm:pt modelId="{5A369134-0991-4F0B-951D-6556F1F806C7}" type="pres">
      <dgm:prSet presAssocID="{5440B0BD-9E1B-4F5D-8DBB-8E89691E6575}" presName="vert1" presStyleCnt="0"/>
      <dgm:spPr/>
    </dgm:pt>
    <dgm:pt modelId="{4562EAD7-5CAB-4067-B523-A0476C7EF0E8}" type="pres">
      <dgm:prSet presAssocID="{278A2E4B-A745-4816-99D5-6900BDF4495C}" presName="thickLine" presStyleLbl="alignNode1" presStyleIdx="2" presStyleCnt="3"/>
      <dgm:spPr/>
    </dgm:pt>
    <dgm:pt modelId="{3F214A7B-9916-4562-9DCB-0B3DDA735BB0}" type="pres">
      <dgm:prSet presAssocID="{278A2E4B-A745-4816-99D5-6900BDF4495C}" presName="horz1" presStyleCnt="0"/>
      <dgm:spPr/>
    </dgm:pt>
    <dgm:pt modelId="{184A09D1-3152-44AF-AD3C-A0072F72CC09}" type="pres">
      <dgm:prSet presAssocID="{278A2E4B-A745-4816-99D5-6900BDF4495C}" presName="tx1" presStyleLbl="revTx" presStyleIdx="2" presStyleCnt="3"/>
      <dgm:spPr/>
    </dgm:pt>
    <dgm:pt modelId="{6ED79D5B-33AB-408F-8389-1752921F1B56}" type="pres">
      <dgm:prSet presAssocID="{278A2E4B-A745-4816-99D5-6900BDF4495C}" presName="vert1" presStyleCnt="0"/>
      <dgm:spPr/>
    </dgm:pt>
  </dgm:ptLst>
  <dgm:cxnLst>
    <dgm:cxn modelId="{1799B920-ADDA-4D66-BE09-12A1DB858B51}" srcId="{BEB87A59-78E5-4E86-B8AC-43E11B632AEB}" destId="{5440B0BD-9E1B-4F5D-8DBB-8E89691E6575}" srcOrd="1" destOrd="0" parTransId="{2185F792-2C17-43D7-8FE9-C3DC428B86BA}" sibTransId="{9AAEE0F9-BD51-48B7-B1DB-C313B156BF4D}"/>
    <dgm:cxn modelId="{4CAC176C-BDCF-42C2-8695-9437A1B28437}" type="presOf" srcId="{278A2E4B-A745-4816-99D5-6900BDF4495C}" destId="{184A09D1-3152-44AF-AD3C-A0072F72CC09}" srcOrd="0" destOrd="0" presId="urn:microsoft.com/office/officeart/2008/layout/LinedList"/>
    <dgm:cxn modelId="{884C0A85-F834-4773-91E7-EED78388A8C1}" type="presOf" srcId="{5440B0BD-9E1B-4F5D-8DBB-8E89691E6575}" destId="{22653C8D-3BBF-4574-8AF2-53FF09859F93}" srcOrd="0" destOrd="0" presId="urn:microsoft.com/office/officeart/2008/layout/LinedList"/>
    <dgm:cxn modelId="{72FA5F9E-EAA1-46A8-8B4B-FC8CA6665472}" srcId="{BEB87A59-78E5-4E86-B8AC-43E11B632AEB}" destId="{278A2E4B-A745-4816-99D5-6900BDF4495C}" srcOrd="2" destOrd="0" parTransId="{D2E954C1-6044-4DBF-BCE1-6FA851AD642B}" sibTransId="{520C8528-7DE0-453E-AD4F-31903B7F5976}"/>
    <dgm:cxn modelId="{E49A63AB-7B29-491B-886A-24FA9130AD93}" type="presOf" srcId="{9AE29F62-D830-4D98-8782-58866D649301}" destId="{5F48B9EA-9F2D-435E-860F-9A3AA9136CA8}" srcOrd="0" destOrd="0" presId="urn:microsoft.com/office/officeart/2008/layout/LinedList"/>
    <dgm:cxn modelId="{7FF7BFC4-6B08-4CAC-8FB0-CE7EACF84ACA}" srcId="{BEB87A59-78E5-4E86-B8AC-43E11B632AEB}" destId="{9AE29F62-D830-4D98-8782-58866D649301}" srcOrd="0" destOrd="0" parTransId="{9C1255E7-6275-44B8-86AE-DAFC7FBAB4C8}" sibTransId="{FAAD2276-1878-46D9-9C7C-141B597B6AAB}"/>
    <dgm:cxn modelId="{F802E4D7-62B3-4C66-A4F7-53AB014A30BD}" type="presOf" srcId="{BEB87A59-78E5-4E86-B8AC-43E11B632AEB}" destId="{A3A9FAEF-6931-41C8-BEA8-3FAAD98C7754}" srcOrd="0" destOrd="0" presId="urn:microsoft.com/office/officeart/2008/layout/LinedList"/>
    <dgm:cxn modelId="{E79E57E6-B0B7-4A5E-B5C8-179575543DCF}" type="presParOf" srcId="{A3A9FAEF-6931-41C8-BEA8-3FAAD98C7754}" destId="{5731331D-D88A-4B8A-9C4E-B7EB607A747E}" srcOrd="0" destOrd="0" presId="urn:microsoft.com/office/officeart/2008/layout/LinedList"/>
    <dgm:cxn modelId="{3140976A-5620-4B42-857D-C26BED5D818B}" type="presParOf" srcId="{A3A9FAEF-6931-41C8-BEA8-3FAAD98C7754}" destId="{5350741C-5AE6-439C-B58B-AC6612A49ACB}" srcOrd="1" destOrd="0" presId="urn:microsoft.com/office/officeart/2008/layout/LinedList"/>
    <dgm:cxn modelId="{79017636-DEC3-4F1A-B32E-31240AB9A95B}" type="presParOf" srcId="{5350741C-5AE6-439C-B58B-AC6612A49ACB}" destId="{5F48B9EA-9F2D-435E-860F-9A3AA9136CA8}" srcOrd="0" destOrd="0" presId="urn:microsoft.com/office/officeart/2008/layout/LinedList"/>
    <dgm:cxn modelId="{8976EF9A-C7D4-49EE-BCFA-ECEAD02A9F4F}" type="presParOf" srcId="{5350741C-5AE6-439C-B58B-AC6612A49ACB}" destId="{F373C1D4-3E15-4666-834F-C0520D6D06E7}" srcOrd="1" destOrd="0" presId="urn:microsoft.com/office/officeart/2008/layout/LinedList"/>
    <dgm:cxn modelId="{972A874C-CE68-462F-915F-67E699447706}" type="presParOf" srcId="{A3A9FAEF-6931-41C8-BEA8-3FAAD98C7754}" destId="{4065524D-444A-46C3-A92E-A46A08901257}" srcOrd="2" destOrd="0" presId="urn:microsoft.com/office/officeart/2008/layout/LinedList"/>
    <dgm:cxn modelId="{EDB76887-2C31-4C68-AE77-21A4B8B9BEE7}" type="presParOf" srcId="{A3A9FAEF-6931-41C8-BEA8-3FAAD98C7754}" destId="{D503D934-6D29-4247-8A2A-A31B804AE8C8}" srcOrd="3" destOrd="0" presId="urn:microsoft.com/office/officeart/2008/layout/LinedList"/>
    <dgm:cxn modelId="{A16DD36C-ECB3-4C1E-AD6C-ECE8F23F5818}" type="presParOf" srcId="{D503D934-6D29-4247-8A2A-A31B804AE8C8}" destId="{22653C8D-3BBF-4574-8AF2-53FF09859F93}" srcOrd="0" destOrd="0" presId="urn:microsoft.com/office/officeart/2008/layout/LinedList"/>
    <dgm:cxn modelId="{0A0D1CBD-FF6D-4F20-83B1-1F23943D363E}" type="presParOf" srcId="{D503D934-6D29-4247-8A2A-A31B804AE8C8}" destId="{5A369134-0991-4F0B-951D-6556F1F806C7}" srcOrd="1" destOrd="0" presId="urn:microsoft.com/office/officeart/2008/layout/LinedList"/>
    <dgm:cxn modelId="{289D878F-013A-4F21-835B-CB846722D90A}" type="presParOf" srcId="{A3A9FAEF-6931-41C8-BEA8-3FAAD98C7754}" destId="{4562EAD7-5CAB-4067-B523-A0476C7EF0E8}" srcOrd="4" destOrd="0" presId="urn:microsoft.com/office/officeart/2008/layout/LinedList"/>
    <dgm:cxn modelId="{7AD3EB2C-C8ED-4D0D-BBE3-205C349036F3}" type="presParOf" srcId="{A3A9FAEF-6931-41C8-BEA8-3FAAD98C7754}" destId="{3F214A7B-9916-4562-9DCB-0B3DDA735BB0}" srcOrd="5" destOrd="0" presId="urn:microsoft.com/office/officeart/2008/layout/LinedList"/>
    <dgm:cxn modelId="{01BDD703-4C89-465A-A63D-94B6798449BE}" type="presParOf" srcId="{3F214A7B-9916-4562-9DCB-0B3DDA735BB0}" destId="{184A09D1-3152-44AF-AD3C-A0072F72CC09}" srcOrd="0" destOrd="0" presId="urn:microsoft.com/office/officeart/2008/layout/LinedList"/>
    <dgm:cxn modelId="{9A435D72-1780-4776-8942-F475A4B2A278}" type="presParOf" srcId="{3F214A7B-9916-4562-9DCB-0B3DDA735BB0}" destId="{6ED79D5B-33AB-408F-8389-1752921F1B5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D54078E-48D0-4595-9109-B5DA13BEF839}" type="doc">
      <dgm:prSet loTypeId="urn:microsoft.com/office/officeart/2005/8/layout/vList2" loCatId="list" qsTypeId="urn:microsoft.com/office/officeart/2005/8/quickstyle/simple1#97" qsCatId="simple" csTypeId="urn:microsoft.com/office/officeart/2005/8/colors/colorful2#21" csCatId="colorful"/>
      <dgm:spPr/>
      <dgm:t>
        <a:bodyPr/>
        <a:lstStyle/>
        <a:p>
          <a:endParaRPr lang="en-US"/>
        </a:p>
      </dgm:t>
    </dgm:pt>
    <dgm:pt modelId="{98F5FF0C-8099-4183-82E6-532C0A1F35A5}">
      <dgm:prSet/>
      <dgm:spPr/>
      <dgm:t>
        <a:bodyPr/>
        <a:lstStyle/>
        <a:p>
          <a:r>
            <a:rPr lang="en-GB" b="1"/>
            <a:t>Targeted Exploitation: </a:t>
          </a:r>
          <a:r>
            <a:rPr lang="en-GB"/>
            <a:t> Organised crime networks explicitly target residential care homes to recruit vulnerable couriers for drug networks.</a:t>
          </a:r>
          <a:endParaRPr lang="en-US"/>
        </a:p>
      </dgm:t>
    </dgm:pt>
    <dgm:pt modelId="{7BC8745B-8C3D-419B-9CC1-300630F82750}" type="parTrans" cxnId="{444AE3A0-3707-47BC-B1F0-5DA8228E40E1}">
      <dgm:prSet/>
      <dgm:spPr/>
      <dgm:t>
        <a:bodyPr/>
        <a:lstStyle/>
        <a:p>
          <a:endParaRPr lang="en-US"/>
        </a:p>
      </dgm:t>
    </dgm:pt>
    <dgm:pt modelId="{12B60073-4A62-4C60-8F4E-121B4D6CA1D1}" type="sibTrans" cxnId="{444AE3A0-3707-47BC-B1F0-5DA8228E40E1}">
      <dgm:prSet/>
      <dgm:spPr/>
      <dgm:t>
        <a:bodyPr/>
        <a:lstStyle/>
        <a:p>
          <a:endParaRPr lang="en-US"/>
        </a:p>
      </dgm:t>
    </dgm:pt>
    <dgm:pt modelId="{96A9BEDA-5A89-4950-817C-AC396C586FE4}">
      <dgm:prSet/>
      <dgm:spPr/>
      <dgm:t>
        <a:bodyPr/>
        <a:lstStyle/>
        <a:p>
          <a:r>
            <a:rPr lang="en-GB" b="1"/>
            <a:t>System Failure: </a:t>
          </a:r>
          <a:r>
            <a:rPr lang="en-GB"/>
            <a:t> Criminal networks exploit frequent placement breakdowns and out-of-area placements.</a:t>
          </a:r>
          <a:endParaRPr lang="en-US"/>
        </a:p>
      </dgm:t>
    </dgm:pt>
    <dgm:pt modelId="{71E98DAD-1930-466B-9150-43EF0CAA65DE}" type="parTrans" cxnId="{E03FD8DD-7756-47C2-A04B-3A375256FF84}">
      <dgm:prSet/>
      <dgm:spPr/>
      <dgm:t>
        <a:bodyPr/>
        <a:lstStyle/>
        <a:p>
          <a:endParaRPr lang="en-US"/>
        </a:p>
      </dgm:t>
    </dgm:pt>
    <dgm:pt modelId="{F57DFF64-5ACA-4806-BA97-A96A97EB5612}" type="sibTrans" cxnId="{E03FD8DD-7756-47C2-A04B-3A375256FF84}">
      <dgm:prSet/>
      <dgm:spPr/>
      <dgm:t>
        <a:bodyPr/>
        <a:lstStyle/>
        <a:p>
          <a:endParaRPr lang="en-US"/>
        </a:p>
      </dgm:t>
    </dgm:pt>
    <dgm:pt modelId="{E9D9B40A-FF1D-40A8-AB34-C3C10AFF27DA}">
      <dgm:prSet/>
      <dgm:spPr/>
      <dgm:t>
        <a:bodyPr/>
        <a:lstStyle/>
        <a:p>
          <a:r>
            <a:rPr lang="en-GB" b="1"/>
            <a:t>The Justice Paradox: </a:t>
          </a:r>
          <a:r>
            <a:rPr lang="en-GB"/>
            <a:t> Exploited children are frequently arrested for drug supply or weapon possession, punishing them for their victimisation.</a:t>
          </a:r>
          <a:endParaRPr lang="en-US"/>
        </a:p>
      </dgm:t>
    </dgm:pt>
    <dgm:pt modelId="{3F3D54D3-315A-40CF-B9AA-696026DACF0F}" type="parTrans" cxnId="{6F353C6D-6300-495F-880D-545C9D86A0A3}">
      <dgm:prSet/>
      <dgm:spPr/>
      <dgm:t>
        <a:bodyPr/>
        <a:lstStyle/>
        <a:p>
          <a:endParaRPr lang="en-US"/>
        </a:p>
      </dgm:t>
    </dgm:pt>
    <dgm:pt modelId="{A5454612-64F3-4D24-9295-30E25DA31697}" type="sibTrans" cxnId="{6F353C6D-6300-495F-880D-545C9D86A0A3}">
      <dgm:prSet/>
      <dgm:spPr/>
      <dgm:t>
        <a:bodyPr/>
        <a:lstStyle/>
        <a:p>
          <a:endParaRPr lang="en-US"/>
        </a:p>
      </dgm:t>
    </dgm:pt>
    <dgm:pt modelId="{0395C67F-DDC4-4E30-99FF-4C4E55D0390F}" type="pres">
      <dgm:prSet presAssocID="{0D54078E-48D0-4595-9109-B5DA13BEF839}" presName="linear" presStyleCnt="0">
        <dgm:presLayoutVars>
          <dgm:animLvl val="lvl"/>
          <dgm:resizeHandles val="exact"/>
        </dgm:presLayoutVars>
      </dgm:prSet>
      <dgm:spPr/>
    </dgm:pt>
    <dgm:pt modelId="{D441FF0E-413F-4738-808B-9C9F625447BD}" type="pres">
      <dgm:prSet presAssocID="{98F5FF0C-8099-4183-82E6-532C0A1F35A5}" presName="parentText" presStyleLbl="node1" presStyleIdx="0" presStyleCnt="3">
        <dgm:presLayoutVars>
          <dgm:chMax val="0"/>
          <dgm:bulletEnabled val="1"/>
        </dgm:presLayoutVars>
      </dgm:prSet>
      <dgm:spPr/>
    </dgm:pt>
    <dgm:pt modelId="{88852B9D-5370-4A1C-B524-9A7A390778E6}" type="pres">
      <dgm:prSet presAssocID="{12B60073-4A62-4C60-8F4E-121B4D6CA1D1}" presName="spacer" presStyleCnt="0"/>
      <dgm:spPr/>
    </dgm:pt>
    <dgm:pt modelId="{32C0C826-B777-4CC6-8BF6-DFC54E617597}" type="pres">
      <dgm:prSet presAssocID="{96A9BEDA-5A89-4950-817C-AC396C586FE4}" presName="parentText" presStyleLbl="node1" presStyleIdx="1" presStyleCnt="3">
        <dgm:presLayoutVars>
          <dgm:chMax val="0"/>
          <dgm:bulletEnabled val="1"/>
        </dgm:presLayoutVars>
      </dgm:prSet>
      <dgm:spPr/>
    </dgm:pt>
    <dgm:pt modelId="{B7E76D82-D2D7-4E77-ACCA-D98115846363}" type="pres">
      <dgm:prSet presAssocID="{F57DFF64-5ACA-4806-BA97-A96A97EB5612}" presName="spacer" presStyleCnt="0"/>
      <dgm:spPr/>
    </dgm:pt>
    <dgm:pt modelId="{F8450439-A507-4D2E-A87E-9166FCA194FF}" type="pres">
      <dgm:prSet presAssocID="{E9D9B40A-FF1D-40A8-AB34-C3C10AFF27DA}" presName="parentText" presStyleLbl="node1" presStyleIdx="2" presStyleCnt="3">
        <dgm:presLayoutVars>
          <dgm:chMax val="0"/>
          <dgm:bulletEnabled val="1"/>
        </dgm:presLayoutVars>
      </dgm:prSet>
      <dgm:spPr/>
    </dgm:pt>
  </dgm:ptLst>
  <dgm:cxnLst>
    <dgm:cxn modelId="{73790208-D788-4D29-98F1-039E43099D85}" type="presOf" srcId="{E9D9B40A-FF1D-40A8-AB34-C3C10AFF27DA}" destId="{F8450439-A507-4D2E-A87E-9166FCA194FF}" srcOrd="0" destOrd="0" presId="urn:microsoft.com/office/officeart/2005/8/layout/vList2"/>
    <dgm:cxn modelId="{92F6E21C-DEDD-401B-99DD-9FEB679DA44B}" type="presOf" srcId="{96A9BEDA-5A89-4950-817C-AC396C586FE4}" destId="{32C0C826-B777-4CC6-8BF6-DFC54E617597}" srcOrd="0" destOrd="0" presId="urn:microsoft.com/office/officeart/2005/8/layout/vList2"/>
    <dgm:cxn modelId="{4A22D02D-C11D-4129-815C-EF4564481F2B}" type="presOf" srcId="{0D54078E-48D0-4595-9109-B5DA13BEF839}" destId="{0395C67F-DDC4-4E30-99FF-4C4E55D0390F}" srcOrd="0" destOrd="0" presId="urn:microsoft.com/office/officeart/2005/8/layout/vList2"/>
    <dgm:cxn modelId="{ACCC8832-19F7-4BB7-996A-50E054C314CE}" type="presOf" srcId="{98F5FF0C-8099-4183-82E6-532C0A1F35A5}" destId="{D441FF0E-413F-4738-808B-9C9F625447BD}" srcOrd="0" destOrd="0" presId="urn:microsoft.com/office/officeart/2005/8/layout/vList2"/>
    <dgm:cxn modelId="{6F353C6D-6300-495F-880D-545C9D86A0A3}" srcId="{0D54078E-48D0-4595-9109-B5DA13BEF839}" destId="{E9D9B40A-FF1D-40A8-AB34-C3C10AFF27DA}" srcOrd="2" destOrd="0" parTransId="{3F3D54D3-315A-40CF-B9AA-696026DACF0F}" sibTransId="{A5454612-64F3-4D24-9295-30E25DA31697}"/>
    <dgm:cxn modelId="{444AE3A0-3707-47BC-B1F0-5DA8228E40E1}" srcId="{0D54078E-48D0-4595-9109-B5DA13BEF839}" destId="{98F5FF0C-8099-4183-82E6-532C0A1F35A5}" srcOrd="0" destOrd="0" parTransId="{7BC8745B-8C3D-419B-9CC1-300630F82750}" sibTransId="{12B60073-4A62-4C60-8F4E-121B4D6CA1D1}"/>
    <dgm:cxn modelId="{E03FD8DD-7756-47C2-A04B-3A375256FF84}" srcId="{0D54078E-48D0-4595-9109-B5DA13BEF839}" destId="{96A9BEDA-5A89-4950-817C-AC396C586FE4}" srcOrd="1" destOrd="0" parTransId="{71E98DAD-1930-466B-9150-43EF0CAA65DE}" sibTransId="{F57DFF64-5ACA-4806-BA97-A96A97EB5612}"/>
    <dgm:cxn modelId="{01CA7FCD-A398-41B6-B897-16F4F825A2ED}" type="presParOf" srcId="{0395C67F-DDC4-4E30-99FF-4C4E55D0390F}" destId="{D441FF0E-413F-4738-808B-9C9F625447BD}" srcOrd="0" destOrd="0" presId="urn:microsoft.com/office/officeart/2005/8/layout/vList2"/>
    <dgm:cxn modelId="{D494B72D-5532-4DAE-8D66-9F4FA4751FEF}" type="presParOf" srcId="{0395C67F-DDC4-4E30-99FF-4C4E55D0390F}" destId="{88852B9D-5370-4A1C-B524-9A7A390778E6}" srcOrd="1" destOrd="0" presId="urn:microsoft.com/office/officeart/2005/8/layout/vList2"/>
    <dgm:cxn modelId="{B5132AD7-2525-4F46-9E77-9E7224BDDE6D}" type="presParOf" srcId="{0395C67F-DDC4-4E30-99FF-4C4E55D0390F}" destId="{32C0C826-B777-4CC6-8BF6-DFC54E617597}" srcOrd="2" destOrd="0" presId="urn:microsoft.com/office/officeart/2005/8/layout/vList2"/>
    <dgm:cxn modelId="{F1DD0579-442D-454D-8236-5DFA0A966091}" type="presParOf" srcId="{0395C67F-DDC4-4E30-99FF-4C4E55D0390F}" destId="{B7E76D82-D2D7-4E77-ACCA-D98115846363}" srcOrd="3" destOrd="0" presId="urn:microsoft.com/office/officeart/2005/8/layout/vList2"/>
    <dgm:cxn modelId="{A0B55866-9866-42BA-89E7-50FDD847C3A5}" type="presParOf" srcId="{0395C67F-DDC4-4E30-99FF-4C4E55D0390F}" destId="{F8450439-A507-4D2E-A87E-9166FCA194F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404C777-2A6F-4877-B096-ADCFFE304847}" type="doc">
      <dgm:prSet loTypeId="urn:microsoft.com/office/officeart/2008/layout/LinedList" loCatId="list" qsTypeId="urn:microsoft.com/office/officeart/2005/8/quickstyle/simple1#109" qsCatId="simple" csTypeId="urn:microsoft.com/office/officeart/2005/8/colors/accent2_2#2" csCatId="accent2"/>
      <dgm:spPr/>
      <dgm:t>
        <a:bodyPr/>
        <a:lstStyle/>
        <a:p>
          <a:endParaRPr lang="en-US"/>
        </a:p>
      </dgm:t>
    </dgm:pt>
    <dgm:pt modelId="{6F31B925-14B7-4088-8156-1B2D442365D2}">
      <dgm:prSet/>
      <dgm:spPr/>
      <dgm:t>
        <a:bodyPr/>
        <a:lstStyle/>
        <a:p>
          <a:r>
            <a:rPr lang="en-GB" b="1"/>
            <a:t>The Process: </a:t>
          </a:r>
          <a:r>
            <a:rPr lang="en-GB"/>
            <a:t> A condition, episode, person, or group emerges to be defined as a threat to societal values and interests.</a:t>
          </a:r>
          <a:endParaRPr lang="en-US"/>
        </a:p>
      </dgm:t>
    </dgm:pt>
    <dgm:pt modelId="{2BB6415C-066F-440F-9327-FDE6CDEC74C1}" type="parTrans" cxnId="{89AD707B-3726-48CD-B396-12BE75CD1448}">
      <dgm:prSet/>
      <dgm:spPr/>
      <dgm:t>
        <a:bodyPr/>
        <a:lstStyle/>
        <a:p>
          <a:endParaRPr lang="en-US"/>
        </a:p>
      </dgm:t>
    </dgm:pt>
    <dgm:pt modelId="{8F14BAA4-78D3-44EE-9D8C-37C89FAA2694}" type="sibTrans" cxnId="{89AD707B-3726-48CD-B396-12BE75CD1448}">
      <dgm:prSet/>
      <dgm:spPr/>
      <dgm:t>
        <a:bodyPr/>
        <a:lstStyle/>
        <a:p>
          <a:endParaRPr lang="en-US"/>
        </a:p>
      </dgm:t>
    </dgm:pt>
    <dgm:pt modelId="{AA90A5CA-FB25-4748-B645-036D442CAEAD}">
      <dgm:prSet/>
      <dgm:spPr/>
      <dgm:t>
        <a:bodyPr/>
        <a:lstStyle/>
        <a:p>
          <a:r>
            <a:rPr lang="en-GB" b="1"/>
            <a:t>The Role of Media: </a:t>
          </a:r>
          <a:r>
            <a:rPr lang="en-GB"/>
            <a:t> Stylised, stereotyped, and exaggerated reporting patterns.</a:t>
          </a:r>
          <a:endParaRPr lang="en-US"/>
        </a:p>
      </dgm:t>
    </dgm:pt>
    <dgm:pt modelId="{403140C4-54AB-40EC-B958-E8076270400A}" type="parTrans" cxnId="{4982E56F-B82A-4954-920F-8DD82125FA65}">
      <dgm:prSet/>
      <dgm:spPr/>
      <dgm:t>
        <a:bodyPr/>
        <a:lstStyle/>
        <a:p>
          <a:endParaRPr lang="en-US"/>
        </a:p>
      </dgm:t>
    </dgm:pt>
    <dgm:pt modelId="{B346DF44-17D1-45AC-993D-A2BF912C881A}" type="sibTrans" cxnId="{4982E56F-B82A-4954-920F-8DD82125FA65}">
      <dgm:prSet/>
      <dgm:spPr/>
      <dgm:t>
        <a:bodyPr/>
        <a:lstStyle/>
        <a:p>
          <a:endParaRPr lang="en-US"/>
        </a:p>
      </dgm:t>
    </dgm:pt>
    <dgm:pt modelId="{6C4CD384-B1F3-41E2-9E57-8CDAD67D3D3C}">
      <dgm:prSet/>
      <dgm:spPr/>
      <dgm:t>
        <a:bodyPr/>
        <a:lstStyle/>
        <a:p>
          <a:r>
            <a:rPr lang="en-GB" b="1"/>
            <a:t>The Consequence: </a:t>
          </a:r>
          <a:r>
            <a:rPr lang="en-GB"/>
            <a:t> Public anxiety pressures politicians to implement coercive, punitive legislative fixes.</a:t>
          </a:r>
          <a:endParaRPr lang="en-US"/>
        </a:p>
      </dgm:t>
    </dgm:pt>
    <dgm:pt modelId="{DCFA5EB3-0356-4819-9E4D-F23F916AE8A4}" type="parTrans" cxnId="{68882B45-ECC8-4D45-B0E0-A33501A09A33}">
      <dgm:prSet/>
      <dgm:spPr/>
      <dgm:t>
        <a:bodyPr/>
        <a:lstStyle/>
        <a:p>
          <a:endParaRPr lang="en-US"/>
        </a:p>
      </dgm:t>
    </dgm:pt>
    <dgm:pt modelId="{C381322F-40C5-46EF-930B-832ED3E04119}" type="sibTrans" cxnId="{68882B45-ECC8-4D45-B0E0-A33501A09A33}">
      <dgm:prSet/>
      <dgm:spPr/>
      <dgm:t>
        <a:bodyPr/>
        <a:lstStyle/>
        <a:p>
          <a:endParaRPr lang="en-US"/>
        </a:p>
      </dgm:t>
    </dgm:pt>
    <dgm:pt modelId="{7A28C8DF-B245-4E18-8CF7-8D35B759B937}" type="pres">
      <dgm:prSet presAssocID="{A404C777-2A6F-4877-B096-ADCFFE304847}" presName="vert0" presStyleCnt="0">
        <dgm:presLayoutVars>
          <dgm:dir/>
          <dgm:animOne val="branch"/>
          <dgm:animLvl val="lvl"/>
        </dgm:presLayoutVars>
      </dgm:prSet>
      <dgm:spPr/>
    </dgm:pt>
    <dgm:pt modelId="{47ACBC1F-2C4E-4FAD-AC8E-C07E854930E2}" type="pres">
      <dgm:prSet presAssocID="{6F31B925-14B7-4088-8156-1B2D442365D2}" presName="thickLine" presStyleLbl="alignNode1" presStyleIdx="0" presStyleCnt="3"/>
      <dgm:spPr/>
    </dgm:pt>
    <dgm:pt modelId="{F796FAE6-87D0-4F23-9F50-B2F2FD5C84C1}" type="pres">
      <dgm:prSet presAssocID="{6F31B925-14B7-4088-8156-1B2D442365D2}" presName="horz1" presStyleCnt="0"/>
      <dgm:spPr/>
    </dgm:pt>
    <dgm:pt modelId="{FAF5809B-E34F-4B77-B8E4-5FC59689649C}" type="pres">
      <dgm:prSet presAssocID="{6F31B925-14B7-4088-8156-1B2D442365D2}" presName="tx1" presStyleLbl="revTx" presStyleIdx="0" presStyleCnt="3"/>
      <dgm:spPr/>
    </dgm:pt>
    <dgm:pt modelId="{962E2A2C-F568-46CB-8B1E-283C10E100B1}" type="pres">
      <dgm:prSet presAssocID="{6F31B925-14B7-4088-8156-1B2D442365D2}" presName="vert1" presStyleCnt="0"/>
      <dgm:spPr/>
    </dgm:pt>
    <dgm:pt modelId="{28C0062D-3BF0-4A2B-9DC3-27EE30E4AD36}" type="pres">
      <dgm:prSet presAssocID="{AA90A5CA-FB25-4748-B645-036D442CAEAD}" presName="thickLine" presStyleLbl="alignNode1" presStyleIdx="1" presStyleCnt="3"/>
      <dgm:spPr/>
    </dgm:pt>
    <dgm:pt modelId="{377092A5-6F1C-46D2-AA8B-B10411BB6F42}" type="pres">
      <dgm:prSet presAssocID="{AA90A5CA-FB25-4748-B645-036D442CAEAD}" presName="horz1" presStyleCnt="0"/>
      <dgm:spPr/>
    </dgm:pt>
    <dgm:pt modelId="{194E413C-DEB6-4640-8105-639EB2F7D331}" type="pres">
      <dgm:prSet presAssocID="{AA90A5CA-FB25-4748-B645-036D442CAEAD}" presName="tx1" presStyleLbl="revTx" presStyleIdx="1" presStyleCnt="3"/>
      <dgm:spPr/>
    </dgm:pt>
    <dgm:pt modelId="{2F2BF710-8AE1-4929-9AC2-3E85C0C8E591}" type="pres">
      <dgm:prSet presAssocID="{AA90A5CA-FB25-4748-B645-036D442CAEAD}" presName="vert1" presStyleCnt="0"/>
      <dgm:spPr/>
    </dgm:pt>
    <dgm:pt modelId="{697079C2-4FAC-40FF-BEB2-66EEFDB02A0C}" type="pres">
      <dgm:prSet presAssocID="{6C4CD384-B1F3-41E2-9E57-8CDAD67D3D3C}" presName="thickLine" presStyleLbl="alignNode1" presStyleIdx="2" presStyleCnt="3"/>
      <dgm:spPr/>
    </dgm:pt>
    <dgm:pt modelId="{632E84C7-5DE9-4BC5-AD44-F4AFC3FFA7CB}" type="pres">
      <dgm:prSet presAssocID="{6C4CD384-B1F3-41E2-9E57-8CDAD67D3D3C}" presName="horz1" presStyleCnt="0"/>
      <dgm:spPr/>
    </dgm:pt>
    <dgm:pt modelId="{EED1079B-D6BE-454C-9EBD-C6B9D5800A14}" type="pres">
      <dgm:prSet presAssocID="{6C4CD384-B1F3-41E2-9E57-8CDAD67D3D3C}" presName="tx1" presStyleLbl="revTx" presStyleIdx="2" presStyleCnt="3"/>
      <dgm:spPr/>
    </dgm:pt>
    <dgm:pt modelId="{09DD376F-012B-4D17-860B-8017AAACDBD7}" type="pres">
      <dgm:prSet presAssocID="{6C4CD384-B1F3-41E2-9E57-8CDAD67D3D3C}" presName="vert1" presStyleCnt="0"/>
      <dgm:spPr/>
    </dgm:pt>
  </dgm:ptLst>
  <dgm:cxnLst>
    <dgm:cxn modelId="{68882B45-ECC8-4D45-B0E0-A33501A09A33}" srcId="{A404C777-2A6F-4877-B096-ADCFFE304847}" destId="{6C4CD384-B1F3-41E2-9E57-8CDAD67D3D3C}" srcOrd="2" destOrd="0" parTransId="{DCFA5EB3-0356-4819-9E4D-F23F916AE8A4}" sibTransId="{C381322F-40C5-46EF-930B-832ED3E04119}"/>
    <dgm:cxn modelId="{4982E56F-B82A-4954-920F-8DD82125FA65}" srcId="{A404C777-2A6F-4877-B096-ADCFFE304847}" destId="{AA90A5CA-FB25-4748-B645-036D442CAEAD}" srcOrd="1" destOrd="0" parTransId="{403140C4-54AB-40EC-B958-E8076270400A}" sibTransId="{B346DF44-17D1-45AC-993D-A2BF912C881A}"/>
    <dgm:cxn modelId="{89AD707B-3726-48CD-B396-12BE75CD1448}" srcId="{A404C777-2A6F-4877-B096-ADCFFE304847}" destId="{6F31B925-14B7-4088-8156-1B2D442365D2}" srcOrd="0" destOrd="0" parTransId="{2BB6415C-066F-440F-9327-FDE6CDEC74C1}" sibTransId="{8F14BAA4-78D3-44EE-9D8C-37C89FAA2694}"/>
    <dgm:cxn modelId="{86B5C687-9AE7-44EB-818B-B683C767649F}" type="presOf" srcId="{6F31B925-14B7-4088-8156-1B2D442365D2}" destId="{FAF5809B-E34F-4B77-B8E4-5FC59689649C}" srcOrd="0" destOrd="0" presId="urn:microsoft.com/office/officeart/2008/layout/LinedList"/>
    <dgm:cxn modelId="{1E57CCB4-10DC-467E-B722-21B87E53E5A5}" type="presOf" srcId="{6C4CD384-B1F3-41E2-9E57-8CDAD67D3D3C}" destId="{EED1079B-D6BE-454C-9EBD-C6B9D5800A14}" srcOrd="0" destOrd="0" presId="urn:microsoft.com/office/officeart/2008/layout/LinedList"/>
    <dgm:cxn modelId="{5159CEBD-E0CA-4407-8408-CF6886D114D1}" type="presOf" srcId="{A404C777-2A6F-4877-B096-ADCFFE304847}" destId="{7A28C8DF-B245-4E18-8CF7-8D35B759B937}" srcOrd="0" destOrd="0" presId="urn:microsoft.com/office/officeart/2008/layout/LinedList"/>
    <dgm:cxn modelId="{ADE541D1-8ABB-4E0F-A455-3F121666B41B}" type="presOf" srcId="{AA90A5CA-FB25-4748-B645-036D442CAEAD}" destId="{194E413C-DEB6-4640-8105-639EB2F7D331}" srcOrd="0" destOrd="0" presId="urn:microsoft.com/office/officeart/2008/layout/LinedList"/>
    <dgm:cxn modelId="{BC82B241-9092-48CF-9446-F95138B70863}" type="presParOf" srcId="{7A28C8DF-B245-4E18-8CF7-8D35B759B937}" destId="{47ACBC1F-2C4E-4FAD-AC8E-C07E854930E2}" srcOrd="0" destOrd="0" presId="urn:microsoft.com/office/officeart/2008/layout/LinedList"/>
    <dgm:cxn modelId="{F1F47377-EB55-4AD2-ABB3-88657C6EF8B1}" type="presParOf" srcId="{7A28C8DF-B245-4E18-8CF7-8D35B759B937}" destId="{F796FAE6-87D0-4F23-9F50-B2F2FD5C84C1}" srcOrd="1" destOrd="0" presId="urn:microsoft.com/office/officeart/2008/layout/LinedList"/>
    <dgm:cxn modelId="{78017725-0C32-43FE-9D84-222C64BAC2F7}" type="presParOf" srcId="{F796FAE6-87D0-4F23-9F50-B2F2FD5C84C1}" destId="{FAF5809B-E34F-4B77-B8E4-5FC59689649C}" srcOrd="0" destOrd="0" presId="urn:microsoft.com/office/officeart/2008/layout/LinedList"/>
    <dgm:cxn modelId="{772B5192-2856-4D57-8CA2-1F11CF04C598}" type="presParOf" srcId="{F796FAE6-87D0-4F23-9F50-B2F2FD5C84C1}" destId="{962E2A2C-F568-46CB-8B1E-283C10E100B1}" srcOrd="1" destOrd="0" presId="urn:microsoft.com/office/officeart/2008/layout/LinedList"/>
    <dgm:cxn modelId="{5F22B8B9-C3CF-4E7C-8B95-183B715D2979}" type="presParOf" srcId="{7A28C8DF-B245-4E18-8CF7-8D35B759B937}" destId="{28C0062D-3BF0-4A2B-9DC3-27EE30E4AD36}" srcOrd="2" destOrd="0" presId="urn:microsoft.com/office/officeart/2008/layout/LinedList"/>
    <dgm:cxn modelId="{A69A14A0-273D-4FCD-89A0-80C853B594E8}" type="presParOf" srcId="{7A28C8DF-B245-4E18-8CF7-8D35B759B937}" destId="{377092A5-6F1C-46D2-AA8B-B10411BB6F42}" srcOrd="3" destOrd="0" presId="urn:microsoft.com/office/officeart/2008/layout/LinedList"/>
    <dgm:cxn modelId="{3A9DE5BD-801C-4E5D-BC07-8DAB7BC0CACE}" type="presParOf" srcId="{377092A5-6F1C-46D2-AA8B-B10411BB6F42}" destId="{194E413C-DEB6-4640-8105-639EB2F7D331}" srcOrd="0" destOrd="0" presId="urn:microsoft.com/office/officeart/2008/layout/LinedList"/>
    <dgm:cxn modelId="{A077D1AB-8C69-42E7-B37A-81C471A04F4B}" type="presParOf" srcId="{377092A5-6F1C-46D2-AA8B-B10411BB6F42}" destId="{2F2BF710-8AE1-4929-9AC2-3E85C0C8E591}" srcOrd="1" destOrd="0" presId="urn:microsoft.com/office/officeart/2008/layout/LinedList"/>
    <dgm:cxn modelId="{BB8452DC-821A-46BB-A7A2-6BCB000E03A5}" type="presParOf" srcId="{7A28C8DF-B245-4E18-8CF7-8D35B759B937}" destId="{697079C2-4FAC-40FF-BEB2-66EEFDB02A0C}" srcOrd="4" destOrd="0" presId="urn:microsoft.com/office/officeart/2008/layout/LinedList"/>
    <dgm:cxn modelId="{42FDFE42-97DD-4553-84EE-3D94089BAA20}" type="presParOf" srcId="{7A28C8DF-B245-4E18-8CF7-8D35B759B937}" destId="{632E84C7-5DE9-4BC5-AD44-F4AFC3FFA7CB}" srcOrd="5" destOrd="0" presId="urn:microsoft.com/office/officeart/2008/layout/LinedList"/>
    <dgm:cxn modelId="{F65E8A2E-D786-40F8-8F9C-2FD1792212AC}" type="presParOf" srcId="{632E84C7-5DE9-4BC5-AD44-F4AFC3FFA7CB}" destId="{EED1079B-D6BE-454C-9EBD-C6B9D5800A14}" srcOrd="0" destOrd="0" presId="urn:microsoft.com/office/officeart/2008/layout/LinedList"/>
    <dgm:cxn modelId="{A676BC65-C43A-4271-92AA-075487A91E2A}" type="presParOf" srcId="{632E84C7-5DE9-4BC5-AD44-F4AFC3FFA7CB}" destId="{09DD376F-012B-4D17-860B-8017AAACDBD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0733907-1594-4137-8A2C-9D2140F19296}" type="doc">
      <dgm:prSet loTypeId="urn:microsoft.com/office/officeart/2005/8/layout/vList2" loCatId="list" qsTypeId="urn:microsoft.com/office/officeart/2005/8/quickstyle/simple1#116" qsCatId="simple" csTypeId="urn:microsoft.com/office/officeart/2005/8/colors/colorful2#25" csCatId="colorful"/>
      <dgm:spPr/>
      <dgm:t>
        <a:bodyPr/>
        <a:lstStyle/>
        <a:p>
          <a:endParaRPr lang="en-US"/>
        </a:p>
      </dgm:t>
    </dgm:pt>
    <dgm:pt modelId="{4F9ED8E8-8F87-4B71-8B2C-D68CC6B1BC7F}">
      <dgm:prSet/>
      <dgm:spPr/>
      <dgm:t>
        <a:bodyPr/>
        <a:lstStyle/>
        <a:p>
          <a:r>
            <a:rPr lang="en-GB" b="1"/>
            <a:t>The 'Damaged' Victim: </a:t>
          </a:r>
          <a:r>
            <a:rPr lang="en-GB"/>
            <a:t> Framed as passive, broken, and lacking agency. This narrative can inadvertently lower expectations and justify intrusive state paternalism.</a:t>
          </a:r>
          <a:endParaRPr lang="en-US"/>
        </a:p>
      </dgm:t>
    </dgm:pt>
    <dgm:pt modelId="{02C92D5E-BB51-4033-B7C4-42ABEF7E7FA5}" type="parTrans" cxnId="{B413986B-00FD-4695-9867-E7768E29D412}">
      <dgm:prSet/>
      <dgm:spPr/>
      <dgm:t>
        <a:bodyPr/>
        <a:lstStyle/>
        <a:p>
          <a:endParaRPr lang="en-US"/>
        </a:p>
      </dgm:t>
    </dgm:pt>
    <dgm:pt modelId="{796E2E41-1999-461B-8602-FC9D4C105247}" type="sibTrans" cxnId="{B413986B-00FD-4695-9867-E7768E29D412}">
      <dgm:prSet/>
      <dgm:spPr/>
      <dgm:t>
        <a:bodyPr/>
        <a:lstStyle/>
        <a:p>
          <a:endParaRPr lang="en-US"/>
        </a:p>
      </dgm:t>
    </dgm:pt>
    <dgm:pt modelId="{407E0D91-7138-4356-B7F1-8AC7A1B10881}">
      <dgm:prSet/>
      <dgm:spPr/>
      <dgm:t>
        <a:bodyPr/>
        <a:lstStyle/>
        <a:p>
          <a:r>
            <a:rPr lang="en-GB" b="1"/>
            <a:t>The 'Dangerous' Deviant: </a:t>
          </a:r>
          <a:r>
            <a:rPr lang="en-GB"/>
            <a:t> Framed as unmanageable, anti-social, or predatory. This narrative justifies surveillance, physical restraint, and criminal prosecution.</a:t>
          </a:r>
          <a:endParaRPr lang="en-US"/>
        </a:p>
      </dgm:t>
    </dgm:pt>
    <dgm:pt modelId="{B1ADBDAA-34AB-477C-8B59-73D6BE362F1E}" type="parTrans" cxnId="{0572A355-F75E-4CBB-8247-A71F6E2FC7DA}">
      <dgm:prSet/>
      <dgm:spPr/>
      <dgm:t>
        <a:bodyPr/>
        <a:lstStyle/>
        <a:p>
          <a:endParaRPr lang="en-US"/>
        </a:p>
      </dgm:t>
    </dgm:pt>
    <dgm:pt modelId="{1FA74DC2-5023-472C-9404-720A1EF0B794}" type="sibTrans" cxnId="{0572A355-F75E-4CBB-8247-A71F6E2FC7DA}">
      <dgm:prSet/>
      <dgm:spPr/>
      <dgm:t>
        <a:bodyPr/>
        <a:lstStyle/>
        <a:p>
          <a:endParaRPr lang="en-US"/>
        </a:p>
      </dgm:t>
    </dgm:pt>
    <dgm:pt modelId="{94243BE3-EBFB-4E88-BF86-DEC516598D0F}">
      <dgm:prSet/>
      <dgm:spPr/>
      <dgm:t>
        <a:bodyPr/>
        <a:lstStyle/>
        <a:p>
          <a:r>
            <a:rPr lang="en-GB" b="1"/>
            <a:t>The Missing Reality: </a:t>
          </a:r>
          <a:r>
            <a:rPr lang="en-GB"/>
            <a:t> Complex individuals managing structural adversity are flattened into simplistic media tropes.</a:t>
          </a:r>
          <a:endParaRPr lang="en-US"/>
        </a:p>
      </dgm:t>
    </dgm:pt>
    <dgm:pt modelId="{F8DF90F7-963F-416D-9C3C-390CF1051091}" type="parTrans" cxnId="{B0BF4DE2-82E0-4805-A112-325BB3427AA7}">
      <dgm:prSet/>
      <dgm:spPr/>
      <dgm:t>
        <a:bodyPr/>
        <a:lstStyle/>
        <a:p>
          <a:endParaRPr lang="en-US"/>
        </a:p>
      </dgm:t>
    </dgm:pt>
    <dgm:pt modelId="{7EADD0E7-9AAE-4182-B226-ED5C404DB175}" type="sibTrans" cxnId="{B0BF4DE2-82E0-4805-A112-325BB3427AA7}">
      <dgm:prSet/>
      <dgm:spPr/>
      <dgm:t>
        <a:bodyPr/>
        <a:lstStyle/>
        <a:p>
          <a:endParaRPr lang="en-US"/>
        </a:p>
      </dgm:t>
    </dgm:pt>
    <dgm:pt modelId="{432EE8B3-42CA-4025-A3D4-9335F32B44B1}" type="pres">
      <dgm:prSet presAssocID="{A0733907-1594-4137-8A2C-9D2140F19296}" presName="linear" presStyleCnt="0">
        <dgm:presLayoutVars>
          <dgm:animLvl val="lvl"/>
          <dgm:resizeHandles val="exact"/>
        </dgm:presLayoutVars>
      </dgm:prSet>
      <dgm:spPr/>
    </dgm:pt>
    <dgm:pt modelId="{50F53DD8-D72B-453C-A642-E62A487BD050}" type="pres">
      <dgm:prSet presAssocID="{4F9ED8E8-8F87-4B71-8B2C-D68CC6B1BC7F}" presName="parentText" presStyleLbl="node1" presStyleIdx="0" presStyleCnt="3">
        <dgm:presLayoutVars>
          <dgm:chMax val="0"/>
          <dgm:bulletEnabled val="1"/>
        </dgm:presLayoutVars>
      </dgm:prSet>
      <dgm:spPr/>
    </dgm:pt>
    <dgm:pt modelId="{8DEB7AE2-DD4A-4643-BB2A-7F625F1609CB}" type="pres">
      <dgm:prSet presAssocID="{796E2E41-1999-461B-8602-FC9D4C105247}" presName="spacer" presStyleCnt="0"/>
      <dgm:spPr/>
    </dgm:pt>
    <dgm:pt modelId="{5CFA4742-F25B-48E3-B527-C5C46D1E599C}" type="pres">
      <dgm:prSet presAssocID="{407E0D91-7138-4356-B7F1-8AC7A1B10881}" presName="parentText" presStyleLbl="node1" presStyleIdx="1" presStyleCnt="3">
        <dgm:presLayoutVars>
          <dgm:chMax val="0"/>
          <dgm:bulletEnabled val="1"/>
        </dgm:presLayoutVars>
      </dgm:prSet>
      <dgm:spPr/>
    </dgm:pt>
    <dgm:pt modelId="{33C485C6-67C2-4F8C-81FF-A2044F475DED}" type="pres">
      <dgm:prSet presAssocID="{1FA74DC2-5023-472C-9404-720A1EF0B794}" presName="spacer" presStyleCnt="0"/>
      <dgm:spPr/>
    </dgm:pt>
    <dgm:pt modelId="{79C0A8F7-0A08-4F46-B80B-4C7A076378BD}" type="pres">
      <dgm:prSet presAssocID="{94243BE3-EBFB-4E88-BF86-DEC516598D0F}" presName="parentText" presStyleLbl="node1" presStyleIdx="2" presStyleCnt="3">
        <dgm:presLayoutVars>
          <dgm:chMax val="0"/>
          <dgm:bulletEnabled val="1"/>
        </dgm:presLayoutVars>
      </dgm:prSet>
      <dgm:spPr/>
    </dgm:pt>
  </dgm:ptLst>
  <dgm:cxnLst>
    <dgm:cxn modelId="{B413986B-00FD-4695-9867-E7768E29D412}" srcId="{A0733907-1594-4137-8A2C-9D2140F19296}" destId="{4F9ED8E8-8F87-4B71-8B2C-D68CC6B1BC7F}" srcOrd="0" destOrd="0" parTransId="{02C92D5E-BB51-4033-B7C4-42ABEF7E7FA5}" sibTransId="{796E2E41-1999-461B-8602-FC9D4C105247}"/>
    <dgm:cxn modelId="{0572A355-F75E-4CBB-8247-A71F6E2FC7DA}" srcId="{A0733907-1594-4137-8A2C-9D2140F19296}" destId="{407E0D91-7138-4356-B7F1-8AC7A1B10881}" srcOrd="1" destOrd="0" parTransId="{B1ADBDAA-34AB-477C-8B59-73D6BE362F1E}" sibTransId="{1FA74DC2-5023-472C-9404-720A1EF0B794}"/>
    <dgm:cxn modelId="{8A2F5278-8DFA-4E99-B2E6-E96ACFF1AB6B}" type="presOf" srcId="{94243BE3-EBFB-4E88-BF86-DEC516598D0F}" destId="{79C0A8F7-0A08-4F46-B80B-4C7A076378BD}" srcOrd="0" destOrd="0" presId="urn:microsoft.com/office/officeart/2005/8/layout/vList2"/>
    <dgm:cxn modelId="{FFA4917C-38FC-4D05-A4D0-D1082D318B01}" type="presOf" srcId="{4F9ED8E8-8F87-4B71-8B2C-D68CC6B1BC7F}" destId="{50F53DD8-D72B-453C-A642-E62A487BD050}" srcOrd="0" destOrd="0" presId="urn:microsoft.com/office/officeart/2005/8/layout/vList2"/>
    <dgm:cxn modelId="{F16092A5-1A59-4F98-8930-1F5B77FEE4BA}" type="presOf" srcId="{407E0D91-7138-4356-B7F1-8AC7A1B10881}" destId="{5CFA4742-F25B-48E3-B527-C5C46D1E599C}" srcOrd="0" destOrd="0" presId="urn:microsoft.com/office/officeart/2005/8/layout/vList2"/>
    <dgm:cxn modelId="{B0BF4DE2-82E0-4805-A112-325BB3427AA7}" srcId="{A0733907-1594-4137-8A2C-9D2140F19296}" destId="{94243BE3-EBFB-4E88-BF86-DEC516598D0F}" srcOrd="2" destOrd="0" parTransId="{F8DF90F7-963F-416D-9C3C-390CF1051091}" sibTransId="{7EADD0E7-9AAE-4182-B226-ED5C404DB175}"/>
    <dgm:cxn modelId="{A80285E9-F5BF-4BEC-83EF-106B2FECB687}" type="presOf" srcId="{A0733907-1594-4137-8A2C-9D2140F19296}" destId="{432EE8B3-42CA-4025-A3D4-9335F32B44B1}" srcOrd="0" destOrd="0" presId="urn:microsoft.com/office/officeart/2005/8/layout/vList2"/>
    <dgm:cxn modelId="{591A6644-C573-40D8-8C21-6B5B4230FFED}" type="presParOf" srcId="{432EE8B3-42CA-4025-A3D4-9335F32B44B1}" destId="{50F53DD8-D72B-453C-A642-E62A487BD050}" srcOrd="0" destOrd="0" presId="urn:microsoft.com/office/officeart/2005/8/layout/vList2"/>
    <dgm:cxn modelId="{475383E9-FF8B-4B5E-B2F8-6A37E4027FC0}" type="presParOf" srcId="{432EE8B3-42CA-4025-A3D4-9335F32B44B1}" destId="{8DEB7AE2-DD4A-4643-BB2A-7F625F1609CB}" srcOrd="1" destOrd="0" presId="urn:microsoft.com/office/officeart/2005/8/layout/vList2"/>
    <dgm:cxn modelId="{758D7731-81FC-4BCA-83EC-BD1657250374}" type="presParOf" srcId="{432EE8B3-42CA-4025-A3D4-9335F32B44B1}" destId="{5CFA4742-F25B-48E3-B527-C5C46D1E599C}" srcOrd="2" destOrd="0" presId="urn:microsoft.com/office/officeart/2005/8/layout/vList2"/>
    <dgm:cxn modelId="{7E76E446-6E71-4528-A1D6-1A4E5513F5C7}" type="presParOf" srcId="{432EE8B3-42CA-4025-A3D4-9335F32B44B1}" destId="{33C485C6-67C2-4F8C-81FF-A2044F475DED}" srcOrd="3" destOrd="0" presId="urn:microsoft.com/office/officeart/2005/8/layout/vList2"/>
    <dgm:cxn modelId="{EF74B93F-56CE-4AFA-863A-78613CB2AA15}" type="presParOf" srcId="{432EE8B3-42CA-4025-A3D4-9335F32B44B1}" destId="{79C0A8F7-0A08-4F46-B80B-4C7A076378B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EFBD390-3EF5-4461-8D90-7888CFCA11B1}" type="doc">
      <dgm:prSet loTypeId="urn:microsoft.com/office/officeart/2008/layout/LinedList" loCatId="list" qsTypeId="urn:microsoft.com/office/officeart/2005/8/quickstyle/simple1#122" qsCatId="simple" csTypeId="urn:microsoft.com/office/officeart/2005/8/colors/accent4_2#3" csCatId="accent4"/>
      <dgm:spPr/>
      <dgm:t>
        <a:bodyPr/>
        <a:lstStyle/>
        <a:p>
          <a:endParaRPr lang="en-US"/>
        </a:p>
      </dgm:t>
    </dgm:pt>
    <dgm:pt modelId="{03858E31-3374-4504-B40C-482C1EEC9F8B}">
      <dgm:prSet/>
      <dgm:spPr/>
      <dgm:t>
        <a:bodyPr/>
        <a:lstStyle/>
        <a:p>
          <a:r>
            <a:rPr lang="en-GB" b="1"/>
            <a:t>Media narratives </a:t>
          </a:r>
          <a:r>
            <a:rPr lang="en-GB"/>
            <a:t> create folk devils, driving punitive public policy.</a:t>
          </a:r>
          <a:endParaRPr lang="en-US"/>
        </a:p>
      </dgm:t>
    </dgm:pt>
    <dgm:pt modelId="{9CC4D0F4-93E7-4B85-9B58-52134CECD381}" type="parTrans" cxnId="{D2DC4ABF-960D-4F62-9209-4B41E134A6B6}">
      <dgm:prSet/>
      <dgm:spPr/>
      <dgm:t>
        <a:bodyPr/>
        <a:lstStyle/>
        <a:p>
          <a:endParaRPr lang="en-US"/>
        </a:p>
      </dgm:t>
    </dgm:pt>
    <dgm:pt modelId="{F37ABD64-B117-443E-87E4-3375EBAF48F8}" type="sibTrans" cxnId="{D2DC4ABF-960D-4F62-9209-4B41E134A6B6}">
      <dgm:prSet/>
      <dgm:spPr/>
      <dgm:t>
        <a:bodyPr/>
        <a:lstStyle/>
        <a:p>
          <a:endParaRPr lang="en-US"/>
        </a:p>
      </dgm:t>
    </dgm:pt>
    <dgm:pt modelId="{CD196CB1-E62C-4E12-AD92-2FBF6649D9A2}">
      <dgm:prSet/>
      <dgm:spPr/>
      <dgm:t>
        <a:bodyPr/>
        <a:lstStyle/>
        <a:p>
          <a:r>
            <a:rPr lang="en-GB" b="1"/>
            <a:t>Simplistic framing </a:t>
          </a:r>
          <a:r>
            <a:rPr lang="en-GB"/>
            <a:t> ignores the complex interplay of trauma, structural lack of resources, and institutional failure.</a:t>
          </a:r>
          <a:endParaRPr lang="en-US"/>
        </a:p>
      </dgm:t>
    </dgm:pt>
    <dgm:pt modelId="{FE20E53C-4875-4C02-B744-FE6BA0B6370C}" type="parTrans" cxnId="{707354AA-DF0F-4F55-BFF4-B6395BC696CC}">
      <dgm:prSet/>
      <dgm:spPr/>
      <dgm:t>
        <a:bodyPr/>
        <a:lstStyle/>
        <a:p>
          <a:endParaRPr lang="en-US"/>
        </a:p>
      </dgm:t>
    </dgm:pt>
    <dgm:pt modelId="{9044C8C7-E777-410E-B5F5-08B68F7BFC4C}" type="sibTrans" cxnId="{707354AA-DF0F-4F55-BFF4-B6395BC696CC}">
      <dgm:prSet/>
      <dgm:spPr/>
      <dgm:t>
        <a:bodyPr/>
        <a:lstStyle/>
        <a:p>
          <a:endParaRPr lang="en-US"/>
        </a:p>
      </dgm:t>
    </dgm:pt>
    <dgm:pt modelId="{796EB535-4878-48EA-A81F-42B96B9FFF5F}">
      <dgm:prSet/>
      <dgm:spPr/>
      <dgm:t>
        <a:bodyPr/>
        <a:lstStyle/>
        <a:p>
          <a:r>
            <a:rPr lang="en-GB" b="1"/>
            <a:t>Constructive change </a:t>
          </a:r>
          <a:r>
            <a:rPr lang="en-GB"/>
            <a:t> requires shifting public perceptions to see children first, rather than focusing solely on their labels.</a:t>
          </a:r>
          <a:endParaRPr lang="en-US"/>
        </a:p>
      </dgm:t>
    </dgm:pt>
    <dgm:pt modelId="{6CC1FB6B-BC3A-42D6-9734-9FBB422CB683}" type="parTrans" cxnId="{E0B115BA-5387-486B-ADA4-58A3174093B1}">
      <dgm:prSet/>
      <dgm:spPr/>
      <dgm:t>
        <a:bodyPr/>
        <a:lstStyle/>
        <a:p>
          <a:endParaRPr lang="en-US"/>
        </a:p>
      </dgm:t>
    </dgm:pt>
    <dgm:pt modelId="{EBECFB6A-79CE-43B9-AFAD-1EDC2CDC166D}" type="sibTrans" cxnId="{E0B115BA-5387-486B-ADA4-58A3174093B1}">
      <dgm:prSet/>
      <dgm:spPr/>
      <dgm:t>
        <a:bodyPr/>
        <a:lstStyle/>
        <a:p>
          <a:endParaRPr lang="en-US"/>
        </a:p>
      </dgm:t>
    </dgm:pt>
    <dgm:pt modelId="{EB8B342C-58A6-412B-923E-1AD5BFD58CF7}" type="pres">
      <dgm:prSet presAssocID="{8EFBD390-3EF5-4461-8D90-7888CFCA11B1}" presName="vert0" presStyleCnt="0">
        <dgm:presLayoutVars>
          <dgm:dir/>
          <dgm:animOne val="branch"/>
          <dgm:animLvl val="lvl"/>
        </dgm:presLayoutVars>
      </dgm:prSet>
      <dgm:spPr/>
    </dgm:pt>
    <dgm:pt modelId="{0412E968-E600-4570-80B1-943DACA478F2}" type="pres">
      <dgm:prSet presAssocID="{03858E31-3374-4504-B40C-482C1EEC9F8B}" presName="thickLine" presStyleLbl="alignNode1" presStyleIdx="0" presStyleCnt="3"/>
      <dgm:spPr/>
    </dgm:pt>
    <dgm:pt modelId="{E57DF2A7-9EC9-42B3-95DC-A77CFD24A4CE}" type="pres">
      <dgm:prSet presAssocID="{03858E31-3374-4504-B40C-482C1EEC9F8B}" presName="horz1" presStyleCnt="0"/>
      <dgm:spPr/>
    </dgm:pt>
    <dgm:pt modelId="{BAC77720-19B0-497B-BB36-1C693F4B95D6}" type="pres">
      <dgm:prSet presAssocID="{03858E31-3374-4504-B40C-482C1EEC9F8B}" presName="tx1" presStyleLbl="revTx" presStyleIdx="0" presStyleCnt="3"/>
      <dgm:spPr/>
    </dgm:pt>
    <dgm:pt modelId="{C53EC2D8-6794-4867-940E-B435A6FAFE45}" type="pres">
      <dgm:prSet presAssocID="{03858E31-3374-4504-B40C-482C1EEC9F8B}" presName="vert1" presStyleCnt="0"/>
      <dgm:spPr/>
    </dgm:pt>
    <dgm:pt modelId="{95CB1400-F62F-49D7-8CD1-957F31823A72}" type="pres">
      <dgm:prSet presAssocID="{CD196CB1-E62C-4E12-AD92-2FBF6649D9A2}" presName="thickLine" presStyleLbl="alignNode1" presStyleIdx="1" presStyleCnt="3"/>
      <dgm:spPr/>
    </dgm:pt>
    <dgm:pt modelId="{ED38621A-B22D-4F73-9B4A-09F47BC506B2}" type="pres">
      <dgm:prSet presAssocID="{CD196CB1-E62C-4E12-AD92-2FBF6649D9A2}" presName="horz1" presStyleCnt="0"/>
      <dgm:spPr/>
    </dgm:pt>
    <dgm:pt modelId="{51BEF8B7-A901-40C5-A479-978136D66FB8}" type="pres">
      <dgm:prSet presAssocID="{CD196CB1-E62C-4E12-AD92-2FBF6649D9A2}" presName="tx1" presStyleLbl="revTx" presStyleIdx="1" presStyleCnt="3"/>
      <dgm:spPr/>
    </dgm:pt>
    <dgm:pt modelId="{5CA85774-DFAE-4733-9526-E603BEFF3D1A}" type="pres">
      <dgm:prSet presAssocID="{CD196CB1-E62C-4E12-AD92-2FBF6649D9A2}" presName="vert1" presStyleCnt="0"/>
      <dgm:spPr/>
    </dgm:pt>
    <dgm:pt modelId="{0DD19509-F0A1-4D43-A873-3330429299A8}" type="pres">
      <dgm:prSet presAssocID="{796EB535-4878-48EA-A81F-42B96B9FFF5F}" presName="thickLine" presStyleLbl="alignNode1" presStyleIdx="2" presStyleCnt="3"/>
      <dgm:spPr/>
    </dgm:pt>
    <dgm:pt modelId="{E4BB85A6-A3EB-43B1-B95D-18938CF41B4C}" type="pres">
      <dgm:prSet presAssocID="{796EB535-4878-48EA-A81F-42B96B9FFF5F}" presName="horz1" presStyleCnt="0"/>
      <dgm:spPr/>
    </dgm:pt>
    <dgm:pt modelId="{84089632-15A7-4AC2-B99A-26F1C851F379}" type="pres">
      <dgm:prSet presAssocID="{796EB535-4878-48EA-A81F-42B96B9FFF5F}" presName="tx1" presStyleLbl="revTx" presStyleIdx="2" presStyleCnt="3"/>
      <dgm:spPr/>
    </dgm:pt>
    <dgm:pt modelId="{1674AB8D-1A11-4012-A492-B5B3493C15EA}" type="pres">
      <dgm:prSet presAssocID="{796EB535-4878-48EA-A81F-42B96B9FFF5F}" presName="vert1" presStyleCnt="0"/>
      <dgm:spPr/>
    </dgm:pt>
  </dgm:ptLst>
  <dgm:cxnLst>
    <dgm:cxn modelId="{F2F90D3A-D651-4941-A301-C6171F9E4F81}" type="presOf" srcId="{8EFBD390-3EF5-4461-8D90-7888CFCA11B1}" destId="{EB8B342C-58A6-412B-923E-1AD5BFD58CF7}" srcOrd="0" destOrd="0" presId="urn:microsoft.com/office/officeart/2008/layout/LinedList"/>
    <dgm:cxn modelId="{0AEBA95B-0B89-4DD7-94DA-C96388AC3242}" type="presOf" srcId="{03858E31-3374-4504-B40C-482C1EEC9F8B}" destId="{BAC77720-19B0-497B-BB36-1C693F4B95D6}" srcOrd="0" destOrd="0" presId="urn:microsoft.com/office/officeart/2008/layout/LinedList"/>
    <dgm:cxn modelId="{9FFC5368-5482-4008-A7D7-11C7D41F0C6B}" type="presOf" srcId="{CD196CB1-E62C-4E12-AD92-2FBF6649D9A2}" destId="{51BEF8B7-A901-40C5-A479-978136D66FB8}" srcOrd="0" destOrd="0" presId="urn:microsoft.com/office/officeart/2008/layout/LinedList"/>
    <dgm:cxn modelId="{707354AA-DF0F-4F55-BFF4-B6395BC696CC}" srcId="{8EFBD390-3EF5-4461-8D90-7888CFCA11B1}" destId="{CD196CB1-E62C-4E12-AD92-2FBF6649D9A2}" srcOrd="1" destOrd="0" parTransId="{FE20E53C-4875-4C02-B744-FE6BA0B6370C}" sibTransId="{9044C8C7-E777-410E-B5F5-08B68F7BFC4C}"/>
    <dgm:cxn modelId="{E0B115BA-5387-486B-ADA4-58A3174093B1}" srcId="{8EFBD390-3EF5-4461-8D90-7888CFCA11B1}" destId="{796EB535-4878-48EA-A81F-42B96B9FFF5F}" srcOrd="2" destOrd="0" parTransId="{6CC1FB6B-BC3A-42D6-9734-9FBB422CB683}" sibTransId="{EBECFB6A-79CE-43B9-AFAD-1EDC2CDC166D}"/>
    <dgm:cxn modelId="{D2DC4ABF-960D-4F62-9209-4B41E134A6B6}" srcId="{8EFBD390-3EF5-4461-8D90-7888CFCA11B1}" destId="{03858E31-3374-4504-B40C-482C1EEC9F8B}" srcOrd="0" destOrd="0" parTransId="{9CC4D0F4-93E7-4B85-9B58-52134CECD381}" sibTransId="{F37ABD64-B117-443E-87E4-3375EBAF48F8}"/>
    <dgm:cxn modelId="{A7D710F9-BEF9-451B-AEAE-98924640CDBD}" type="presOf" srcId="{796EB535-4878-48EA-A81F-42B96B9FFF5F}" destId="{84089632-15A7-4AC2-B99A-26F1C851F379}" srcOrd="0" destOrd="0" presId="urn:microsoft.com/office/officeart/2008/layout/LinedList"/>
    <dgm:cxn modelId="{CCCAB848-F767-493F-A186-5FAA7C04C118}" type="presParOf" srcId="{EB8B342C-58A6-412B-923E-1AD5BFD58CF7}" destId="{0412E968-E600-4570-80B1-943DACA478F2}" srcOrd="0" destOrd="0" presId="urn:microsoft.com/office/officeart/2008/layout/LinedList"/>
    <dgm:cxn modelId="{38898583-7C27-4DFA-AA32-AC41E6AD0E12}" type="presParOf" srcId="{EB8B342C-58A6-412B-923E-1AD5BFD58CF7}" destId="{E57DF2A7-9EC9-42B3-95DC-A77CFD24A4CE}" srcOrd="1" destOrd="0" presId="urn:microsoft.com/office/officeart/2008/layout/LinedList"/>
    <dgm:cxn modelId="{F01CF394-E122-4420-B42A-5C56A4654D2B}" type="presParOf" srcId="{E57DF2A7-9EC9-42B3-95DC-A77CFD24A4CE}" destId="{BAC77720-19B0-497B-BB36-1C693F4B95D6}" srcOrd="0" destOrd="0" presId="urn:microsoft.com/office/officeart/2008/layout/LinedList"/>
    <dgm:cxn modelId="{6536F676-75DD-4826-9C38-1646BB747EC4}" type="presParOf" srcId="{E57DF2A7-9EC9-42B3-95DC-A77CFD24A4CE}" destId="{C53EC2D8-6794-4867-940E-B435A6FAFE45}" srcOrd="1" destOrd="0" presId="urn:microsoft.com/office/officeart/2008/layout/LinedList"/>
    <dgm:cxn modelId="{C5D741C5-5CAD-43F6-9D70-E981A4993CED}" type="presParOf" srcId="{EB8B342C-58A6-412B-923E-1AD5BFD58CF7}" destId="{95CB1400-F62F-49D7-8CD1-957F31823A72}" srcOrd="2" destOrd="0" presId="urn:microsoft.com/office/officeart/2008/layout/LinedList"/>
    <dgm:cxn modelId="{64F85551-4CAA-49F9-9F4D-F8947E2105AC}" type="presParOf" srcId="{EB8B342C-58A6-412B-923E-1AD5BFD58CF7}" destId="{ED38621A-B22D-4F73-9B4A-09F47BC506B2}" srcOrd="3" destOrd="0" presId="urn:microsoft.com/office/officeart/2008/layout/LinedList"/>
    <dgm:cxn modelId="{918BC106-5ADA-4DEC-AB08-07007D57A484}" type="presParOf" srcId="{ED38621A-B22D-4F73-9B4A-09F47BC506B2}" destId="{51BEF8B7-A901-40C5-A479-978136D66FB8}" srcOrd="0" destOrd="0" presId="urn:microsoft.com/office/officeart/2008/layout/LinedList"/>
    <dgm:cxn modelId="{9150D299-699A-450E-91E6-C881844F267A}" type="presParOf" srcId="{ED38621A-B22D-4F73-9B4A-09F47BC506B2}" destId="{5CA85774-DFAE-4733-9526-E603BEFF3D1A}" srcOrd="1" destOrd="0" presId="urn:microsoft.com/office/officeart/2008/layout/LinedList"/>
    <dgm:cxn modelId="{474DF836-CF79-4ED5-8AEF-AB201CE196CC}" type="presParOf" srcId="{EB8B342C-58A6-412B-923E-1AD5BFD58CF7}" destId="{0DD19509-F0A1-4D43-A873-3330429299A8}" srcOrd="4" destOrd="0" presId="urn:microsoft.com/office/officeart/2008/layout/LinedList"/>
    <dgm:cxn modelId="{346F77BB-7D05-4D35-B2DB-650D40D57B7D}" type="presParOf" srcId="{EB8B342C-58A6-412B-923E-1AD5BFD58CF7}" destId="{E4BB85A6-A3EB-43B1-B95D-18938CF41B4C}" srcOrd="5" destOrd="0" presId="urn:microsoft.com/office/officeart/2008/layout/LinedList"/>
    <dgm:cxn modelId="{F8EFBF6E-C675-4A3D-950A-1A8BAFFE9B2B}" type="presParOf" srcId="{E4BB85A6-A3EB-43B1-B95D-18938CF41B4C}" destId="{84089632-15A7-4AC2-B99A-26F1C851F379}" srcOrd="0" destOrd="0" presId="urn:microsoft.com/office/officeart/2008/layout/LinedList"/>
    <dgm:cxn modelId="{4C952CD9-1AFB-4E72-86B5-BD0D044A9540}" type="presParOf" srcId="{E4BB85A6-A3EB-43B1-B95D-18938CF41B4C}" destId="{1674AB8D-1A11-4012-A492-B5B3493C15E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DBC50C6F-C325-4656-8930-DD03235EFB20}" type="doc">
      <dgm:prSet loTypeId="urn:microsoft.com/office/officeart/2005/8/layout/process2" loCatId="process" qsTypeId="urn:microsoft.com/office/officeart/2005/8/quickstyle/simple4#2" qsCatId="simple" csTypeId="urn:microsoft.com/office/officeart/2005/8/colors/colorful1#1" csCatId="colorful"/>
      <dgm:spPr/>
      <dgm:t>
        <a:bodyPr/>
        <a:lstStyle/>
        <a:p>
          <a:endParaRPr lang="en-US"/>
        </a:p>
      </dgm:t>
    </dgm:pt>
    <dgm:pt modelId="{2A12BC3E-DF87-4D0B-A9DD-DF90B9DD9AE7}">
      <dgm:prSet/>
      <dgm:spPr/>
      <dgm:t>
        <a:bodyPr/>
        <a:lstStyle/>
        <a:p>
          <a:r>
            <a:rPr lang="en-GB"/>
            <a:t>The Challenge: Designing a Decriminalising Protocol</a:t>
          </a:r>
          <a:endParaRPr lang="en-US"/>
        </a:p>
      </dgm:t>
    </dgm:pt>
    <dgm:pt modelId="{FC40D264-FD37-4753-BFFE-AFD94452EF63}" type="parTrans" cxnId="{87040912-14E3-4168-8686-A01DE1DF9C36}">
      <dgm:prSet/>
      <dgm:spPr/>
      <dgm:t>
        <a:bodyPr/>
        <a:lstStyle/>
        <a:p>
          <a:endParaRPr lang="en-US"/>
        </a:p>
      </dgm:t>
    </dgm:pt>
    <dgm:pt modelId="{E4501EC5-C4D0-4162-8DDD-48E26F71112C}" type="sibTrans" cxnId="{87040912-14E3-4168-8686-A01DE1DF9C36}">
      <dgm:prSet/>
      <dgm:spPr/>
      <dgm:t>
        <a:bodyPr/>
        <a:lstStyle/>
        <a:p>
          <a:endParaRPr lang="en-US"/>
        </a:p>
      </dgm:t>
    </dgm:pt>
    <dgm:pt modelId="{9BDD172E-119A-4E00-A5C5-196AAA21811B}">
      <dgm:prSet/>
      <dgm:spPr/>
      <dgm:t>
        <a:bodyPr/>
        <a:lstStyle/>
        <a:p>
          <a:r>
            <a:rPr lang="en-GB" b="1"/>
            <a:t>Your Role: </a:t>
          </a:r>
          <a:r>
            <a:rPr lang="en-GB"/>
            <a:t> Senior Policy Advisors to the Youth Justice Board for England and Wales.</a:t>
          </a:r>
          <a:endParaRPr lang="en-US"/>
        </a:p>
      </dgm:t>
    </dgm:pt>
    <dgm:pt modelId="{F889260F-7B48-448D-BD43-EBA50F9DFC0B}" type="parTrans" cxnId="{1F0FC2CE-D6D4-46F0-AE42-3965AC394501}">
      <dgm:prSet/>
      <dgm:spPr/>
      <dgm:t>
        <a:bodyPr/>
        <a:lstStyle/>
        <a:p>
          <a:endParaRPr lang="en-US"/>
        </a:p>
      </dgm:t>
    </dgm:pt>
    <dgm:pt modelId="{A14965A6-5FF7-4DFA-96E6-58C363302DFC}" type="sibTrans" cxnId="{1F0FC2CE-D6D4-46F0-AE42-3965AC394501}">
      <dgm:prSet/>
      <dgm:spPr/>
      <dgm:t>
        <a:bodyPr/>
        <a:lstStyle/>
        <a:p>
          <a:endParaRPr lang="en-US"/>
        </a:p>
      </dgm:t>
    </dgm:pt>
    <dgm:pt modelId="{982AFD3A-C6D6-4617-A42E-513F77120443}">
      <dgm:prSet/>
      <dgm:spPr/>
      <dgm:t>
        <a:bodyPr/>
        <a:lstStyle/>
        <a:p>
          <a:r>
            <a:rPr lang="en-GB" b="1"/>
            <a:t>The Mandate: </a:t>
          </a:r>
          <a:r>
            <a:rPr lang="en-GB"/>
            <a:t> Create a 3-part 'Decriminalising Care Protocol' to reduce the number of care-experienced children entering the justice system.</a:t>
          </a:r>
          <a:endParaRPr lang="en-US"/>
        </a:p>
      </dgm:t>
    </dgm:pt>
    <dgm:pt modelId="{CA20E0B2-E1E0-4B12-B7AC-F170B57C2288}" type="parTrans" cxnId="{8DFFFE6F-EB6E-4EF8-B25A-761210572F41}">
      <dgm:prSet/>
      <dgm:spPr/>
      <dgm:t>
        <a:bodyPr/>
        <a:lstStyle/>
        <a:p>
          <a:endParaRPr lang="en-US"/>
        </a:p>
      </dgm:t>
    </dgm:pt>
    <dgm:pt modelId="{149324D4-CCE2-4C8D-8208-4EA352B884DC}" type="sibTrans" cxnId="{8DFFFE6F-EB6E-4EF8-B25A-761210572F41}">
      <dgm:prSet/>
      <dgm:spPr/>
      <dgm:t>
        <a:bodyPr/>
        <a:lstStyle/>
        <a:p>
          <a:endParaRPr lang="en-US"/>
        </a:p>
      </dgm:t>
    </dgm:pt>
    <dgm:pt modelId="{8BBD3535-B949-4760-B9EA-EE0B5608F826}">
      <dgm:prSet/>
      <dgm:spPr/>
      <dgm:t>
        <a:bodyPr/>
        <a:lstStyle/>
        <a:p>
          <a:r>
            <a:rPr lang="en-GB"/>
            <a:t>You have 20 minutes to design your strategy and prepare a 2-minute pitch to the board. The rest of the class are the board. </a:t>
          </a:r>
          <a:endParaRPr lang="en-US"/>
        </a:p>
      </dgm:t>
    </dgm:pt>
    <dgm:pt modelId="{B86A436C-A580-45CD-B014-066BBEF339C3}" type="parTrans" cxnId="{C9BA78B0-CAE8-431D-BEE9-97F7FD221CB2}">
      <dgm:prSet/>
      <dgm:spPr/>
      <dgm:t>
        <a:bodyPr/>
        <a:lstStyle/>
        <a:p>
          <a:endParaRPr lang="en-US"/>
        </a:p>
      </dgm:t>
    </dgm:pt>
    <dgm:pt modelId="{0A2EC845-E6C1-4226-8D36-3B6BE55A0EF9}" type="sibTrans" cxnId="{C9BA78B0-CAE8-431D-BEE9-97F7FD221CB2}">
      <dgm:prSet/>
      <dgm:spPr/>
      <dgm:t>
        <a:bodyPr/>
        <a:lstStyle/>
        <a:p>
          <a:endParaRPr lang="en-US"/>
        </a:p>
      </dgm:t>
    </dgm:pt>
    <dgm:pt modelId="{C35682D7-D066-41C7-911F-F2091EFE342F}" type="pres">
      <dgm:prSet presAssocID="{DBC50C6F-C325-4656-8930-DD03235EFB20}" presName="linearFlow" presStyleCnt="0">
        <dgm:presLayoutVars>
          <dgm:resizeHandles val="exact"/>
        </dgm:presLayoutVars>
      </dgm:prSet>
      <dgm:spPr/>
    </dgm:pt>
    <dgm:pt modelId="{5F1E30A7-17D5-42DA-B26E-16C890E129DC}" type="pres">
      <dgm:prSet presAssocID="{2A12BC3E-DF87-4D0B-A9DD-DF90B9DD9AE7}" presName="node" presStyleLbl="node1" presStyleIdx="0" presStyleCnt="4">
        <dgm:presLayoutVars>
          <dgm:bulletEnabled val="1"/>
        </dgm:presLayoutVars>
      </dgm:prSet>
      <dgm:spPr/>
    </dgm:pt>
    <dgm:pt modelId="{F1DBCAF6-928A-4358-9E2D-871D71E16921}" type="pres">
      <dgm:prSet presAssocID="{E4501EC5-C4D0-4162-8DDD-48E26F71112C}" presName="sibTrans" presStyleLbl="sibTrans2D1" presStyleIdx="0" presStyleCnt="3"/>
      <dgm:spPr/>
    </dgm:pt>
    <dgm:pt modelId="{400C57E8-775B-46BC-9D24-6F8BC68EEBF1}" type="pres">
      <dgm:prSet presAssocID="{E4501EC5-C4D0-4162-8DDD-48E26F71112C}" presName="connectorText" presStyleLbl="sibTrans2D1" presStyleIdx="0" presStyleCnt="3"/>
      <dgm:spPr/>
    </dgm:pt>
    <dgm:pt modelId="{D284419E-D15F-4795-A3F8-147E5541D0D5}" type="pres">
      <dgm:prSet presAssocID="{9BDD172E-119A-4E00-A5C5-196AAA21811B}" presName="node" presStyleLbl="node1" presStyleIdx="1" presStyleCnt="4">
        <dgm:presLayoutVars>
          <dgm:bulletEnabled val="1"/>
        </dgm:presLayoutVars>
      </dgm:prSet>
      <dgm:spPr/>
    </dgm:pt>
    <dgm:pt modelId="{BDB23F6B-029A-445F-B7CB-5C1C559616DD}" type="pres">
      <dgm:prSet presAssocID="{A14965A6-5FF7-4DFA-96E6-58C363302DFC}" presName="sibTrans" presStyleLbl="sibTrans2D1" presStyleIdx="1" presStyleCnt="3"/>
      <dgm:spPr/>
    </dgm:pt>
    <dgm:pt modelId="{98B0E785-F461-43A3-838D-9EB0448E5DB4}" type="pres">
      <dgm:prSet presAssocID="{A14965A6-5FF7-4DFA-96E6-58C363302DFC}" presName="connectorText" presStyleLbl="sibTrans2D1" presStyleIdx="1" presStyleCnt="3"/>
      <dgm:spPr/>
    </dgm:pt>
    <dgm:pt modelId="{E0D73265-F9C1-4249-814C-FCC80D81C022}" type="pres">
      <dgm:prSet presAssocID="{982AFD3A-C6D6-4617-A42E-513F77120443}" presName="node" presStyleLbl="node1" presStyleIdx="2" presStyleCnt="4">
        <dgm:presLayoutVars>
          <dgm:bulletEnabled val="1"/>
        </dgm:presLayoutVars>
      </dgm:prSet>
      <dgm:spPr/>
    </dgm:pt>
    <dgm:pt modelId="{247CBA60-FD6C-43D5-8652-7FEEED177140}" type="pres">
      <dgm:prSet presAssocID="{149324D4-CCE2-4C8D-8208-4EA352B884DC}" presName="sibTrans" presStyleLbl="sibTrans2D1" presStyleIdx="2" presStyleCnt="3"/>
      <dgm:spPr/>
    </dgm:pt>
    <dgm:pt modelId="{C8B73B65-10F3-4EC4-B15B-3CAD7535BB51}" type="pres">
      <dgm:prSet presAssocID="{149324D4-CCE2-4C8D-8208-4EA352B884DC}" presName="connectorText" presStyleLbl="sibTrans2D1" presStyleIdx="2" presStyleCnt="3"/>
      <dgm:spPr/>
    </dgm:pt>
    <dgm:pt modelId="{CA96C935-7356-4FC3-AEB5-6CD8FF655B44}" type="pres">
      <dgm:prSet presAssocID="{8BBD3535-B949-4760-B9EA-EE0B5608F826}" presName="node" presStyleLbl="node1" presStyleIdx="3" presStyleCnt="4">
        <dgm:presLayoutVars>
          <dgm:bulletEnabled val="1"/>
        </dgm:presLayoutVars>
      </dgm:prSet>
      <dgm:spPr/>
    </dgm:pt>
  </dgm:ptLst>
  <dgm:cxnLst>
    <dgm:cxn modelId="{A3B0A005-3890-4521-8A36-57A5F9894EAA}" type="presOf" srcId="{9BDD172E-119A-4E00-A5C5-196AAA21811B}" destId="{D284419E-D15F-4795-A3F8-147E5541D0D5}" srcOrd="0" destOrd="0" presId="urn:microsoft.com/office/officeart/2005/8/layout/process2"/>
    <dgm:cxn modelId="{87040912-14E3-4168-8686-A01DE1DF9C36}" srcId="{DBC50C6F-C325-4656-8930-DD03235EFB20}" destId="{2A12BC3E-DF87-4D0B-A9DD-DF90B9DD9AE7}" srcOrd="0" destOrd="0" parTransId="{FC40D264-FD37-4753-BFFE-AFD94452EF63}" sibTransId="{E4501EC5-C4D0-4162-8DDD-48E26F71112C}"/>
    <dgm:cxn modelId="{CEE75523-DB64-48F9-88D3-B35B3A21F934}" type="presOf" srcId="{A14965A6-5FF7-4DFA-96E6-58C363302DFC}" destId="{98B0E785-F461-43A3-838D-9EB0448E5DB4}" srcOrd="1" destOrd="0" presId="urn:microsoft.com/office/officeart/2005/8/layout/process2"/>
    <dgm:cxn modelId="{467CC946-588F-4E95-9252-90D4F9CCF6F3}" type="presOf" srcId="{149324D4-CCE2-4C8D-8208-4EA352B884DC}" destId="{C8B73B65-10F3-4EC4-B15B-3CAD7535BB51}" srcOrd="1" destOrd="0" presId="urn:microsoft.com/office/officeart/2005/8/layout/process2"/>
    <dgm:cxn modelId="{8DFFFE6F-EB6E-4EF8-B25A-761210572F41}" srcId="{DBC50C6F-C325-4656-8930-DD03235EFB20}" destId="{982AFD3A-C6D6-4617-A42E-513F77120443}" srcOrd="2" destOrd="0" parTransId="{CA20E0B2-E1E0-4B12-B7AC-F170B57C2288}" sibTransId="{149324D4-CCE2-4C8D-8208-4EA352B884DC}"/>
    <dgm:cxn modelId="{7D6B5D72-CCC8-4AC6-9C79-1687E5268F72}" type="presOf" srcId="{E4501EC5-C4D0-4162-8DDD-48E26F71112C}" destId="{400C57E8-775B-46BC-9D24-6F8BC68EEBF1}" srcOrd="1" destOrd="0" presId="urn:microsoft.com/office/officeart/2005/8/layout/process2"/>
    <dgm:cxn modelId="{D6F10073-87FC-4AF2-AB4E-C665BF87AA78}" type="presOf" srcId="{DBC50C6F-C325-4656-8930-DD03235EFB20}" destId="{C35682D7-D066-41C7-911F-F2091EFE342F}" srcOrd="0" destOrd="0" presId="urn:microsoft.com/office/officeart/2005/8/layout/process2"/>
    <dgm:cxn modelId="{A4F68F9F-F75F-4785-A9CD-681C5664B5BD}" type="presOf" srcId="{149324D4-CCE2-4C8D-8208-4EA352B884DC}" destId="{247CBA60-FD6C-43D5-8652-7FEEED177140}" srcOrd="0" destOrd="0" presId="urn:microsoft.com/office/officeart/2005/8/layout/process2"/>
    <dgm:cxn modelId="{C9BA78B0-CAE8-431D-BEE9-97F7FD221CB2}" srcId="{DBC50C6F-C325-4656-8930-DD03235EFB20}" destId="{8BBD3535-B949-4760-B9EA-EE0B5608F826}" srcOrd="3" destOrd="0" parTransId="{B86A436C-A580-45CD-B014-066BBEF339C3}" sibTransId="{0A2EC845-E6C1-4226-8D36-3B6BE55A0EF9}"/>
    <dgm:cxn modelId="{1F0FC2CE-D6D4-46F0-AE42-3965AC394501}" srcId="{DBC50C6F-C325-4656-8930-DD03235EFB20}" destId="{9BDD172E-119A-4E00-A5C5-196AAA21811B}" srcOrd="1" destOrd="0" parTransId="{F889260F-7B48-448D-BD43-EBA50F9DFC0B}" sibTransId="{A14965A6-5FF7-4DFA-96E6-58C363302DFC}"/>
    <dgm:cxn modelId="{6B0EFFD1-F3B0-4632-893F-6F37F7FCD757}" type="presOf" srcId="{982AFD3A-C6D6-4617-A42E-513F77120443}" destId="{E0D73265-F9C1-4249-814C-FCC80D81C022}" srcOrd="0" destOrd="0" presId="urn:microsoft.com/office/officeart/2005/8/layout/process2"/>
    <dgm:cxn modelId="{C34D4CDE-68CD-4E7E-A033-73342269CA7C}" type="presOf" srcId="{A14965A6-5FF7-4DFA-96E6-58C363302DFC}" destId="{BDB23F6B-029A-445F-B7CB-5C1C559616DD}" srcOrd="0" destOrd="0" presId="urn:microsoft.com/office/officeart/2005/8/layout/process2"/>
    <dgm:cxn modelId="{94FA7ADF-4222-4C86-ABFF-DE081F7A0599}" type="presOf" srcId="{E4501EC5-C4D0-4162-8DDD-48E26F71112C}" destId="{F1DBCAF6-928A-4358-9E2D-871D71E16921}" srcOrd="0" destOrd="0" presId="urn:microsoft.com/office/officeart/2005/8/layout/process2"/>
    <dgm:cxn modelId="{ECF65BE5-A74B-4639-9BC2-AFF43FB33F96}" type="presOf" srcId="{2A12BC3E-DF87-4D0B-A9DD-DF90B9DD9AE7}" destId="{5F1E30A7-17D5-42DA-B26E-16C890E129DC}" srcOrd="0" destOrd="0" presId="urn:microsoft.com/office/officeart/2005/8/layout/process2"/>
    <dgm:cxn modelId="{0BEBAAF3-4AA6-4DEC-92F4-610D2C95FFED}" type="presOf" srcId="{8BBD3535-B949-4760-B9EA-EE0B5608F826}" destId="{CA96C935-7356-4FC3-AEB5-6CD8FF655B44}" srcOrd="0" destOrd="0" presId="urn:microsoft.com/office/officeart/2005/8/layout/process2"/>
    <dgm:cxn modelId="{6FF2681C-7434-4DD9-949A-BE65ECFDD506}" type="presParOf" srcId="{C35682D7-D066-41C7-911F-F2091EFE342F}" destId="{5F1E30A7-17D5-42DA-B26E-16C890E129DC}" srcOrd="0" destOrd="0" presId="urn:microsoft.com/office/officeart/2005/8/layout/process2"/>
    <dgm:cxn modelId="{8FF79138-37A8-4FF5-9AA8-BF23241F5934}" type="presParOf" srcId="{C35682D7-D066-41C7-911F-F2091EFE342F}" destId="{F1DBCAF6-928A-4358-9E2D-871D71E16921}" srcOrd="1" destOrd="0" presId="urn:microsoft.com/office/officeart/2005/8/layout/process2"/>
    <dgm:cxn modelId="{7E4C67D9-4B89-463A-8D1D-8E1174969D9F}" type="presParOf" srcId="{F1DBCAF6-928A-4358-9E2D-871D71E16921}" destId="{400C57E8-775B-46BC-9D24-6F8BC68EEBF1}" srcOrd="0" destOrd="0" presId="urn:microsoft.com/office/officeart/2005/8/layout/process2"/>
    <dgm:cxn modelId="{E8A57F59-4D2D-4EE5-BFAF-4FD98EB6B7CA}" type="presParOf" srcId="{C35682D7-D066-41C7-911F-F2091EFE342F}" destId="{D284419E-D15F-4795-A3F8-147E5541D0D5}" srcOrd="2" destOrd="0" presId="urn:microsoft.com/office/officeart/2005/8/layout/process2"/>
    <dgm:cxn modelId="{6003B8A7-460E-4A94-943C-0C3DAE1D832E}" type="presParOf" srcId="{C35682D7-D066-41C7-911F-F2091EFE342F}" destId="{BDB23F6B-029A-445F-B7CB-5C1C559616DD}" srcOrd="3" destOrd="0" presId="urn:microsoft.com/office/officeart/2005/8/layout/process2"/>
    <dgm:cxn modelId="{62202B71-1BB0-40FB-A91F-1B7EC4CABD88}" type="presParOf" srcId="{BDB23F6B-029A-445F-B7CB-5C1C559616DD}" destId="{98B0E785-F461-43A3-838D-9EB0448E5DB4}" srcOrd="0" destOrd="0" presId="urn:microsoft.com/office/officeart/2005/8/layout/process2"/>
    <dgm:cxn modelId="{1E0B8887-4F58-4925-BC83-80EE5D8C9C0F}" type="presParOf" srcId="{C35682D7-D066-41C7-911F-F2091EFE342F}" destId="{E0D73265-F9C1-4249-814C-FCC80D81C022}" srcOrd="4" destOrd="0" presId="urn:microsoft.com/office/officeart/2005/8/layout/process2"/>
    <dgm:cxn modelId="{9DDDC05A-B37B-423D-9D29-F9FFC2251418}" type="presParOf" srcId="{C35682D7-D066-41C7-911F-F2091EFE342F}" destId="{247CBA60-FD6C-43D5-8652-7FEEED177140}" srcOrd="5" destOrd="0" presId="urn:microsoft.com/office/officeart/2005/8/layout/process2"/>
    <dgm:cxn modelId="{E1B9B93D-4BE9-46DF-9498-982FCAEC71D9}" type="presParOf" srcId="{247CBA60-FD6C-43D5-8652-7FEEED177140}" destId="{C8B73B65-10F3-4EC4-B15B-3CAD7535BB51}" srcOrd="0" destOrd="0" presId="urn:microsoft.com/office/officeart/2005/8/layout/process2"/>
    <dgm:cxn modelId="{4E99E1DC-8E24-473E-B2F7-183A433B5D3D}" type="presParOf" srcId="{C35682D7-D066-41C7-911F-F2091EFE342F}" destId="{CA96C935-7356-4FC3-AEB5-6CD8FF655B44}" srcOrd="6"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D15340FE-FD33-482C-A5BB-846D6F23D5BD}" type="doc">
      <dgm:prSet loTypeId="urn:microsoft.com/office/officeart/2008/layout/LinedList" loCatId="list" qsTypeId="urn:microsoft.com/office/officeart/2005/8/quickstyle/simple4#5" qsCatId="simple" csTypeId="urn:microsoft.com/office/officeart/2005/8/colors/colorful2#8" csCatId="colorful"/>
      <dgm:spPr/>
      <dgm:t>
        <a:bodyPr/>
        <a:lstStyle/>
        <a:p>
          <a:endParaRPr lang="en-US"/>
        </a:p>
      </dgm:t>
    </dgm:pt>
    <dgm:pt modelId="{38D1B6C1-7230-4833-8FAF-45DFD2FC9057}">
      <dgm:prSet/>
      <dgm:spPr/>
      <dgm:t>
        <a:bodyPr/>
        <a:lstStyle/>
        <a:p>
          <a:r>
            <a:rPr lang="en-GB"/>
            <a:t>Three Operational Pillars</a:t>
          </a:r>
          <a:endParaRPr lang="en-US"/>
        </a:p>
      </dgm:t>
    </dgm:pt>
    <dgm:pt modelId="{21B92E85-DE45-4FD0-820F-4D27B1021923}" type="parTrans" cxnId="{CA77BDF2-10EA-43F7-910D-1BEC80402845}">
      <dgm:prSet/>
      <dgm:spPr/>
      <dgm:t>
        <a:bodyPr/>
        <a:lstStyle/>
        <a:p>
          <a:endParaRPr lang="en-US"/>
        </a:p>
      </dgm:t>
    </dgm:pt>
    <dgm:pt modelId="{8C09BF03-9683-4162-8AF8-E87865F6381A}" type="sibTrans" cxnId="{CA77BDF2-10EA-43F7-910D-1BEC80402845}">
      <dgm:prSet/>
      <dgm:spPr/>
      <dgm:t>
        <a:bodyPr/>
        <a:lstStyle/>
        <a:p>
          <a:endParaRPr lang="en-US"/>
        </a:p>
      </dgm:t>
    </dgm:pt>
    <dgm:pt modelId="{1707B539-984B-4E0F-971D-C34295FDC482}">
      <dgm:prSet/>
      <dgm:spPr/>
      <dgm:t>
        <a:bodyPr/>
        <a:lstStyle/>
        <a:p>
          <a:r>
            <a:rPr lang="en-GB" b="1"/>
            <a:t>Pillar 1: Diversion at the Gate:</a:t>
          </a:r>
          <a:r>
            <a:rPr lang="en-GB"/>
            <a:t> How will you prevent residential care workers from calling the police for minor behavioural incidents?</a:t>
          </a:r>
          <a:endParaRPr lang="en-US"/>
        </a:p>
      </dgm:t>
    </dgm:pt>
    <dgm:pt modelId="{FCDE796B-5C8C-4AF7-8708-4EF74976E6DC}" type="parTrans" cxnId="{8D3A7A70-2124-48BD-8C0C-4A01201F69F2}">
      <dgm:prSet/>
      <dgm:spPr/>
      <dgm:t>
        <a:bodyPr/>
        <a:lstStyle/>
        <a:p>
          <a:endParaRPr lang="en-US"/>
        </a:p>
      </dgm:t>
    </dgm:pt>
    <dgm:pt modelId="{80F33FCC-F09A-437D-AB13-1A97ADEBFF3E}" type="sibTrans" cxnId="{8D3A7A70-2124-48BD-8C0C-4A01201F69F2}">
      <dgm:prSet/>
      <dgm:spPr/>
      <dgm:t>
        <a:bodyPr/>
        <a:lstStyle/>
        <a:p>
          <a:endParaRPr lang="en-US"/>
        </a:p>
      </dgm:t>
    </dgm:pt>
    <dgm:pt modelId="{AFF66619-9FEF-4434-9DBA-7B309791DAC2}">
      <dgm:prSet/>
      <dgm:spPr/>
      <dgm:t>
        <a:bodyPr/>
        <a:lstStyle/>
        <a:p>
          <a:r>
            <a:rPr lang="en-GB" b="1"/>
            <a:t>Pillar 2: Restorative Practices: </a:t>
          </a:r>
          <a:r>
            <a:rPr lang="en-GB"/>
            <a:t> What internal mechanisms will replace formal criminal sanctions inside the home?</a:t>
          </a:r>
          <a:endParaRPr lang="en-US"/>
        </a:p>
      </dgm:t>
    </dgm:pt>
    <dgm:pt modelId="{E6523A62-9F89-4C14-9595-BE953CE44078}" type="parTrans" cxnId="{0A705990-6084-4B06-A96D-B711442095CF}">
      <dgm:prSet/>
      <dgm:spPr/>
      <dgm:t>
        <a:bodyPr/>
        <a:lstStyle/>
        <a:p>
          <a:endParaRPr lang="en-US"/>
        </a:p>
      </dgm:t>
    </dgm:pt>
    <dgm:pt modelId="{76F2A580-5129-445C-940D-92D3599313EB}" type="sibTrans" cxnId="{0A705990-6084-4B06-A96D-B711442095CF}">
      <dgm:prSet/>
      <dgm:spPr/>
      <dgm:t>
        <a:bodyPr/>
        <a:lstStyle/>
        <a:p>
          <a:endParaRPr lang="en-US"/>
        </a:p>
      </dgm:t>
    </dgm:pt>
    <dgm:pt modelId="{FB0F5A72-7488-4F31-BBDD-3077248E1252}">
      <dgm:prSet/>
      <dgm:spPr/>
      <dgm:t>
        <a:bodyPr/>
        <a:lstStyle/>
        <a:p>
          <a:r>
            <a:rPr lang="en-GB" b="1"/>
            <a:t>Pillar 3: Transition &amp; Resettlement:  </a:t>
          </a:r>
          <a:r>
            <a:rPr lang="en-GB"/>
            <a:t>How will you support care leavers aged 18+ to prevent them from slipping into the adult penal estate?</a:t>
          </a:r>
          <a:endParaRPr lang="en-US"/>
        </a:p>
      </dgm:t>
    </dgm:pt>
    <dgm:pt modelId="{911A575E-59A4-46D9-8C9B-5C61F03FB178}" type="parTrans" cxnId="{CD1A9E9E-F5DF-4642-B8E9-5B80655AA7CF}">
      <dgm:prSet/>
      <dgm:spPr/>
      <dgm:t>
        <a:bodyPr/>
        <a:lstStyle/>
        <a:p>
          <a:endParaRPr lang="en-US"/>
        </a:p>
      </dgm:t>
    </dgm:pt>
    <dgm:pt modelId="{D01F469E-BD1F-4D75-BE83-0BAF29D65000}" type="sibTrans" cxnId="{CD1A9E9E-F5DF-4642-B8E9-5B80655AA7CF}">
      <dgm:prSet/>
      <dgm:spPr/>
      <dgm:t>
        <a:bodyPr/>
        <a:lstStyle/>
        <a:p>
          <a:endParaRPr lang="en-US"/>
        </a:p>
      </dgm:t>
    </dgm:pt>
    <dgm:pt modelId="{823981A2-FF46-4543-929A-7BE277ECBBEB}" type="pres">
      <dgm:prSet presAssocID="{D15340FE-FD33-482C-A5BB-846D6F23D5BD}" presName="vert0" presStyleCnt="0">
        <dgm:presLayoutVars>
          <dgm:dir/>
          <dgm:animOne val="branch"/>
          <dgm:animLvl val="lvl"/>
        </dgm:presLayoutVars>
      </dgm:prSet>
      <dgm:spPr/>
    </dgm:pt>
    <dgm:pt modelId="{9C116C06-1E33-4F77-93A1-AC6FF06DF1D0}" type="pres">
      <dgm:prSet presAssocID="{38D1B6C1-7230-4833-8FAF-45DFD2FC9057}" presName="thickLine" presStyleLbl="alignNode1" presStyleIdx="0" presStyleCnt="4"/>
      <dgm:spPr/>
    </dgm:pt>
    <dgm:pt modelId="{A5C4A7BF-D40C-4E2C-A207-E6A405229A20}" type="pres">
      <dgm:prSet presAssocID="{38D1B6C1-7230-4833-8FAF-45DFD2FC9057}" presName="horz1" presStyleCnt="0"/>
      <dgm:spPr/>
    </dgm:pt>
    <dgm:pt modelId="{60EA037B-074A-45E0-9CA5-80C38368F9B7}" type="pres">
      <dgm:prSet presAssocID="{38D1B6C1-7230-4833-8FAF-45DFD2FC9057}" presName="tx1" presStyleLbl="revTx" presStyleIdx="0" presStyleCnt="4"/>
      <dgm:spPr/>
    </dgm:pt>
    <dgm:pt modelId="{FCC780A2-875A-4787-9BA3-C0B9BA744FE9}" type="pres">
      <dgm:prSet presAssocID="{38D1B6C1-7230-4833-8FAF-45DFD2FC9057}" presName="vert1" presStyleCnt="0"/>
      <dgm:spPr/>
    </dgm:pt>
    <dgm:pt modelId="{B77769DA-8B2F-4DA6-B438-F81109DEBA80}" type="pres">
      <dgm:prSet presAssocID="{1707B539-984B-4E0F-971D-C34295FDC482}" presName="thickLine" presStyleLbl="alignNode1" presStyleIdx="1" presStyleCnt="4"/>
      <dgm:spPr/>
    </dgm:pt>
    <dgm:pt modelId="{AB7EBCF5-01D1-4C2C-A974-A97324405D19}" type="pres">
      <dgm:prSet presAssocID="{1707B539-984B-4E0F-971D-C34295FDC482}" presName="horz1" presStyleCnt="0"/>
      <dgm:spPr/>
    </dgm:pt>
    <dgm:pt modelId="{81CB8C2C-13F7-45D9-BC20-F181B8E71AA7}" type="pres">
      <dgm:prSet presAssocID="{1707B539-984B-4E0F-971D-C34295FDC482}" presName="tx1" presStyleLbl="revTx" presStyleIdx="1" presStyleCnt="4"/>
      <dgm:spPr/>
    </dgm:pt>
    <dgm:pt modelId="{5EA9D119-AAC8-44FD-A35C-E8499E57449A}" type="pres">
      <dgm:prSet presAssocID="{1707B539-984B-4E0F-971D-C34295FDC482}" presName="vert1" presStyleCnt="0"/>
      <dgm:spPr/>
    </dgm:pt>
    <dgm:pt modelId="{5FF1665C-1FF8-4BDB-86B1-49105E6C0C2D}" type="pres">
      <dgm:prSet presAssocID="{AFF66619-9FEF-4434-9DBA-7B309791DAC2}" presName="thickLine" presStyleLbl="alignNode1" presStyleIdx="2" presStyleCnt="4"/>
      <dgm:spPr/>
    </dgm:pt>
    <dgm:pt modelId="{D731AFC2-E9C7-4D4F-99D3-1BE6EFDB1580}" type="pres">
      <dgm:prSet presAssocID="{AFF66619-9FEF-4434-9DBA-7B309791DAC2}" presName="horz1" presStyleCnt="0"/>
      <dgm:spPr/>
    </dgm:pt>
    <dgm:pt modelId="{750DA7F3-FB52-436B-B9F6-287923A95B5F}" type="pres">
      <dgm:prSet presAssocID="{AFF66619-9FEF-4434-9DBA-7B309791DAC2}" presName="tx1" presStyleLbl="revTx" presStyleIdx="2" presStyleCnt="4"/>
      <dgm:spPr/>
    </dgm:pt>
    <dgm:pt modelId="{CA6275F1-C717-4B3A-8F69-C80B35A3A597}" type="pres">
      <dgm:prSet presAssocID="{AFF66619-9FEF-4434-9DBA-7B309791DAC2}" presName="vert1" presStyleCnt="0"/>
      <dgm:spPr/>
    </dgm:pt>
    <dgm:pt modelId="{E342B744-6B78-48C9-84B8-F1E7BF245937}" type="pres">
      <dgm:prSet presAssocID="{FB0F5A72-7488-4F31-BBDD-3077248E1252}" presName="thickLine" presStyleLbl="alignNode1" presStyleIdx="3" presStyleCnt="4"/>
      <dgm:spPr/>
    </dgm:pt>
    <dgm:pt modelId="{073DCE06-3723-42E0-A169-E4E5FD27EF1E}" type="pres">
      <dgm:prSet presAssocID="{FB0F5A72-7488-4F31-BBDD-3077248E1252}" presName="horz1" presStyleCnt="0"/>
      <dgm:spPr/>
    </dgm:pt>
    <dgm:pt modelId="{12139FD0-43FF-4F61-92E4-BA06B78BD434}" type="pres">
      <dgm:prSet presAssocID="{FB0F5A72-7488-4F31-BBDD-3077248E1252}" presName="tx1" presStyleLbl="revTx" presStyleIdx="3" presStyleCnt="4"/>
      <dgm:spPr/>
    </dgm:pt>
    <dgm:pt modelId="{8402DCA1-1ED9-4253-A71D-C646052E8589}" type="pres">
      <dgm:prSet presAssocID="{FB0F5A72-7488-4F31-BBDD-3077248E1252}" presName="vert1" presStyleCnt="0"/>
      <dgm:spPr/>
    </dgm:pt>
  </dgm:ptLst>
  <dgm:cxnLst>
    <dgm:cxn modelId="{37359920-1C2B-4B03-95DB-90EABA87EECA}" type="presOf" srcId="{FB0F5A72-7488-4F31-BBDD-3077248E1252}" destId="{12139FD0-43FF-4F61-92E4-BA06B78BD434}" srcOrd="0" destOrd="0" presId="urn:microsoft.com/office/officeart/2008/layout/LinedList"/>
    <dgm:cxn modelId="{D7B1132A-27AC-4036-9E77-1946EDEB6DE9}" type="presOf" srcId="{1707B539-984B-4E0F-971D-C34295FDC482}" destId="{81CB8C2C-13F7-45D9-BC20-F181B8E71AA7}" srcOrd="0" destOrd="0" presId="urn:microsoft.com/office/officeart/2008/layout/LinedList"/>
    <dgm:cxn modelId="{8D3A7A70-2124-48BD-8C0C-4A01201F69F2}" srcId="{D15340FE-FD33-482C-A5BB-846D6F23D5BD}" destId="{1707B539-984B-4E0F-971D-C34295FDC482}" srcOrd="1" destOrd="0" parTransId="{FCDE796B-5C8C-4AF7-8708-4EF74976E6DC}" sibTransId="{80F33FCC-F09A-437D-AB13-1A97ADEBFF3E}"/>
    <dgm:cxn modelId="{AB673D5A-5927-4243-A941-64A6464E7A90}" type="presOf" srcId="{38D1B6C1-7230-4833-8FAF-45DFD2FC9057}" destId="{60EA037B-074A-45E0-9CA5-80C38368F9B7}" srcOrd="0" destOrd="0" presId="urn:microsoft.com/office/officeart/2008/layout/LinedList"/>
    <dgm:cxn modelId="{3858C78C-FE0A-4662-977C-06B956FA4D2C}" type="presOf" srcId="{AFF66619-9FEF-4434-9DBA-7B309791DAC2}" destId="{750DA7F3-FB52-436B-B9F6-287923A95B5F}" srcOrd="0" destOrd="0" presId="urn:microsoft.com/office/officeart/2008/layout/LinedList"/>
    <dgm:cxn modelId="{0A705990-6084-4B06-A96D-B711442095CF}" srcId="{D15340FE-FD33-482C-A5BB-846D6F23D5BD}" destId="{AFF66619-9FEF-4434-9DBA-7B309791DAC2}" srcOrd="2" destOrd="0" parTransId="{E6523A62-9F89-4C14-9595-BE953CE44078}" sibTransId="{76F2A580-5129-445C-940D-92D3599313EB}"/>
    <dgm:cxn modelId="{CD1A9E9E-F5DF-4642-B8E9-5B80655AA7CF}" srcId="{D15340FE-FD33-482C-A5BB-846D6F23D5BD}" destId="{FB0F5A72-7488-4F31-BBDD-3077248E1252}" srcOrd="3" destOrd="0" parTransId="{911A575E-59A4-46D9-8C9B-5C61F03FB178}" sibTransId="{D01F469E-BD1F-4D75-BE83-0BAF29D65000}"/>
    <dgm:cxn modelId="{CA77BDF2-10EA-43F7-910D-1BEC80402845}" srcId="{D15340FE-FD33-482C-A5BB-846D6F23D5BD}" destId="{38D1B6C1-7230-4833-8FAF-45DFD2FC9057}" srcOrd="0" destOrd="0" parTransId="{21B92E85-DE45-4FD0-820F-4D27B1021923}" sibTransId="{8C09BF03-9683-4162-8AF8-E87865F6381A}"/>
    <dgm:cxn modelId="{9EACE2FD-E925-46D9-854F-387CEC5C5E08}" type="presOf" srcId="{D15340FE-FD33-482C-A5BB-846D6F23D5BD}" destId="{823981A2-FF46-4543-929A-7BE277ECBBEB}" srcOrd="0" destOrd="0" presId="urn:microsoft.com/office/officeart/2008/layout/LinedList"/>
    <dgm:cxn modelId="{E093B64D-5EA8-4029-9745-819A5D6506D5}" type="presParOf" srcId="{823981A2-FF46-4543-929A-7BE277ECBBEB}" destId="{9C116C06-1E33-4F77-93A1-AC6FF06DF1D0}" srcOrd="0" destOrd="0" presId="urn:microsoft.com/office/officeart/2008/layout/LinedList"/>
    <dgm:cxn modelId="{C1DAD8C6-D6A6-4BCE-8E85-45B51CD3D72B}" type="presParOf" srcId="{823981A2-FF46-4543-929A-7BE277ECBBEB}" destId="{A5C4A7BF-D40C-4E2C-A207-E6A405229A20}" srcOrd="1" destOrd="0" presId="urn:microsoft.com/office/officeart/2008/layout/LinedList"/>
    <dgm:cxn modelId="{60F613FC-6E78-4E26-8480-69FF5F406359}" type="presParOf" srcId="{A5C4A7BF-D40C-4E2C-A207-E6A405229A20}" destId="{60EA037B-074A-45E0-9CA5-80C38368F9B7}" srcOrd="0" destOrd="0" presId="urn:microsoft.com/office/officeart/2008/layout/LinedList"/>
    <dgm:cxn modelId="{2E0F2F59-C643-4333-AAAD-AC8D89753605}" type="presParOf" srcId="{A5C4A7BF-D40C-4E2C-A207-E6A405229A20}" destId="{FCC780A2-875A-4787-9BA3-C0B9BA744FE9}" srcOrd="1" destOrd="0" presId="urn:microsoft.com/office/officeart/2008/layout/LinedList"/>
    <dgm:cxn modelId="{6E4E05CA-841B-433E-BE7B-A3184CB30808}" type="presParOf" srcId="{823981A2-FF46-4543-929A-7BE277ECBBEB}" destId="{B77769DA-8B2F-4DA6-B438-F81109DEBA80}" srcOrd="2" destOrd="0" presId="urn:microsoft.com/office/officeart/2008/layout/LinedList"/>
    <dgm:cxn modelId="{FB41F6DF-A98A-457F-BAE2-DF89C7C53C91}" type="presParOf" srcId="{823981A2-FF46-4543-929A-7BE277ECBBEB}" destId="{AB7EBCF5-01D1-4C2C-A974-A97324405D19}" srcOrd="3" destOrd="0" presId="urn:microsoft.com/office/officeart/2008/layout/LinedList"/>
    <dgm:cxn modelId="{0ED5AFA3-4997-4A31-B3D8-1C710BA9365F}" type="presParOf" srcId="{AB7EBCF5-01D1-4C2C-A974-A97324405D19}" destId="{81CB8C2C-13F7-45D9-BC20-F181B8E71AA7}" srcOrd="0" destOrd="0" presId="urn:microsoft.com/office/officeart/2008/layout/LinedList"/>
    <dgm:cxn modelId="{F75B2D56-BEBF-4F89-B2C1-1573925D9396}" type="presParOf" srcId="{AB7EBCF5-01D1-4C2C-A974-A97324405D19}" destId="{5EA9D119-AAC8-44FD-A35C-E8499E57449A}" srcOrd="1" destOrd="0" presId="urn:microsoft.com/office/officeart/2008/layout/LinedList"/>
    <dgm:cxn modelId="{A993DD90-1F0E-48DD-928B-32815D1B7FA6}" type="presParOf" srcId="{823981A2-FF46-4543-929A-7BE277ECBBEB}" destId="{5FF1665C-1FF8-4BDB-86B1-49105E6C0C2D}" srcOrd="4" destOrd="0" presId="urn:microsoft.com/office/officeart/2008/layout/LinedList"/>
    <dgm:cxn modelId="{9C5C747A-9599-43A6-A5D4-51A3DDE56676}" type="presParOf" srcId="{823981A2-FF46-4543-929A-7BE277ECBBEB}" destId="{D731AFC2-E9C7-4D4F-99D3-1BE6EFDB1580}" srcOrd="5" destOrd="0" presId="urn:microsoft.com/office/officeart/2008/layout/LinedList"/>
    <dgm:cxn modelId="{33C8C409-E4DF-43E8-BB27-2CB934475A8C}" type="presParOf" srcId="{D731AFC2-E9C7-4D4F-99D3-1BE6EFDB1580}" destId="{750DA7F3-FB52-436B-B9F6-287923A95B5F}" srcOrd="0" destOrd="0" presId="urn:microsoft.com/office/officeart/2008/layout/LinedList"/>
    <dgm:cxn modelId="{75FF7179-B6EA-4715-B5CA-837A2D1D5C36}" type="presParOf" srcId="{D731AFC2-E9C7-4D4F-99D3-1BE6EFDB1580}" destId="{CA6275F1-C717-4B3A-8F69-C80B35A3A597}" srcOrd="1" destOrd="0" presId="urn:microsoft.com/office/officeart/2008/layout/LinedList"/>
    <dgm:cxn modelId="{4EA86BBA-ACF0-427C-896A-6F0C2A0337E0}" type="presParOf" srcId="{823981A2-FF46-4543-929A-7BE277ECBBEB}" destId="{E342B744-6B78-48C9-84B8-F1E7BF245937}" srcOrd="6" destOrd="0" presId="urn:microsoft.com/office/officeart/2008/layout/LinedList"/>
    <dgm:cxn modelId="{F6AC8064-0C8A-4D25-895E-82B2FB9967FE}" type="presParOf" srcId="{823981A2-FF46-4543-929A-7BE277ECBBEB}" destId="{073DCE06-3723-42E0-A169-E4E5FD27EF1E}" srcOrd="7" destOrd="0" presId="urn:microsoft.com/office/officeart/2008/layout/LinedList"/>
    <dgm:cxn modelId="{F1E0F320-CC32-4BA1-9FDB-61E7EE39929B}" type="presParOf" srcId="{073DCE06-3723-42E0-A169-E4E5FD27EF1E}" destId="{12139FD0-43FF-4F61-92E4-BA06B78BD434}" srcOrd="0" destOrd="0" presId="urn:microsoft.com/office/officeart/2008/layout/LinedList"/>
    <dgm:cxn modelId="{F8E56C61-3FF5-4D52-9B1B-F690F3B7028D}" type="presParOf" srcId="{073DCE06-3723-42E0-A169-E4E5FD27EF1E}" destId="{8402DCA1-1ED9-4253-A71D-C646052E858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AC8D23CA-2833-4707-8B8E-2B9656132505}" type="doc">
      <dgm:prSet loTypeId="urn:microsoft.com/office/officeart/2008/layout/LinedList" loCatId="list" qsTypeId="urn:microsoft.com/office/officeart/2005/8/quickstyle/simple4#9" qsCatId="simple" csTypeId="urn:microsoft.com/office/officeart/2005/8/colors/colorful2#10" csCatId="colorful"/>
      <dgm:spPr/>
      <dgm:t>
        <a:bodyPr/>
        <a:lstStyle/>
        <a:p>
          <a:endParaRPr lang="en-US"/>
        </a:p>
      </dgm:t>
    </dgm:pt>
    <dgm:pt modelId="{161C5752-29F7-4504-B98F-79F51B4424E5}">
      <dgm:prSet/>
      <dgm:spPr/>
      <dgm:t>
        <a:bodyPr/>
        <a:lstStyle/>
        <a:p>
          <a:r>
            <a:rPr lang="en-GB" b="1"/>
            <a:t>Consider funding: </a:t>
          </a:r>
          <a:r>
            <a:rPr lang="en-GB"/>
            <a:t> Can you reallocate police costs toward staff training?</a:t>
          </a:r>
          <a:endParaRPr lang="en-US"/>
        </a:p>
      </dgm:t>
    </dgm:pt>
    <dgm:pt modelId="{75CD0F3F-6C10-4EE4-805B-FE46A5EDF16E}" type="parTrans" cxnId="{EEBACDDE-359E-4963-901E-546F74F20472}">
      <dgm:prSet/>
      <dgm:spPr/>
      <dgm:t>
        <a:bodyPr/>
        <a:lstStyle/>
        <a:p>
          <a:endParaRPr lang="en-US"/>
        </a:p>
      </dgm:t>
    </dgm:pt>
    <dgm:pt modelId="{C31B28CF-F622-4C46-9ADF-FE073A3F2A69}" type="sibTrans" cxnId="{EEBACDDE-359E-4963-901E-546F74F20472}">
      <dgm:prSet/>
      <dgm:spPr/>
      <dgm:t>
        <a:bodyPr/>
        <a:lstStyle/>
        <a:p>
          <a:endParaRPr lang="en-US"/>
        </a:p>
      </dgm:t>
    </dgm:pt>
    <dgm:pt modelId="{B638D977-97E4-4382-AC01-47BE8D520B7E}">
      <dgm:prSet/>
      <dgm:spPr/>
      <dgm:t>
        <a:bodyPr/>
        <a:lstStyle/>
        <a:p>
          <a:r>
            <a:rPr lang="en-GB" b="1"/>
            <a:t>Consider accountability: </a:t>
          </a:r>
          <a:r>
            <a:rPr lang="en-GB"/>
            <a:t> How should Ofsted inspect a home's police call-out rates?</a:t>
          </a:r>
          <a:endParaRPr lang="en-US"/>
        </a:p>
      </dgm:t>
    </dgm:pt>
    <dgm:pt modelId="{13B52DA0-09F2-4A2B-8340-551B926DD1C6}" type="parTrans" cxnId="{103D4AEF-C352-4F76-B597-285531E1C872}">
      <dgm:prSet/>
      <dgm:spPr/>
      <dgm:t>
        <a:bodyPr/>
        <a:lstStyle/>
        <a:p>
          <a:endParaRPr lang="en-US"/>
        </a:p>
      </dgm:t>
    </dgm:pt>
    <dgm:pt modelId="{8E324F0A-ABC7-48A0-B993-3D78FBA327ED}" type="sibTrans" cxnId="{103D4AEF-C352-4F76-B597-285531E1C872}">
      <dgm:prSet/>
      <dgm:spPr/>
      <dgm:t>
        <a:bodyPr/>
        <a:lstStyle/>
        <a:p>
          <a:endParaRPr lang="en-US"/>
        </a:p>
      </dgm:t>
    </dgm:pt>
    <dgm:pt modelId="{479DF7D9-FD91-4428-BB76-1FE9B2F0FB23}">
      <dgm:prSet/>
      <dgm:spPr/>
      <dgm:t>
        <a:bodyPr/>
        <a:lstStyle/>
        <a:p>
          <a:r>
            <a:rPr lang="en-GB" b="1"/>
            <a:t>Consider multi-agency collaboration: </a:t>
          </a:r>
          <a:r>
            <a:rPr lang="en-GB"/>
            <a:t> How can Youth Justice Services work directly inside care networks?</a:t>
          </a:r>
          <a:endParaRPr lang="en-US"/>
        </a:p>
      </dgm:t>
    </dgm:pt>
    <dgm:pt modelId="{35748436-8BC9-4867-94CD-980794482D46}" type="parTrans" cxnId="{FBBC3E27-EF41-4A6F-ADB4-F0B179775E25}">
      <dgm:prSet/>
      <dgm:spPr/>
      <dgm:t>
        <a:bodyPr/>
        <a:lstStyle/>
        <a:p>
          <a:endParaRPr lang="en-US"/>
        </a:p>
      </dgm:t>
    </dgm:pt>
    <dgm:pt modelId="{421E2E43-34E3-49C4-B9CB-A4C67E153F7D}" type="sibTrans" cxnId="{FBBC3E27-EF41-4A6F-ADB4-F0B179775E25}">
      <dgm:prSet/>
      <dgm:spPr/>
      <dgm:t>
        <a:bodyPr/>
        <a:lstStyle/>
        <a:p>
          <a:endParaRPr lang="en-US"/>
        </a:p>
      </dgm:t>
    </dgm:pt>
    <dgm:pt modelId="{BCBB56AE-AF05-4F32-BD0E-1FA7E12D322A}" type="pres">
      <dgm:prSet presAssocID="{AC8D23CA-2833-4707-8B8E-2B9656132505}" presName="vert0" presStyleCnt="0">
        <dgm:presLayoutVars>
          <dgm:dir/>
          <dgm:animOne val="branch"/>
          <dgm:animLvl val="lvl"/>
        </dgm:presLayoutVars>
      </dgm:prSet>
      <dgm:spPr/>
    </dgm:pt>
    <dgm:pt modelId="{868E3FCD-D560-42BD-B84E-83FCF0254037}" type="pres">
      <dgm:prSet presAssocID="{161C5752-29F7-4504-B98F-79F51B4424E5}" presName="thickLine" presStyleLbl="alignNode1" presStyleIdx="0" presStyleCnt="3"/>
      <dgm:spPr/>
    </dgm:pt>
    <dgm:pt modelId="{5F01039B-6DE9-4341-93D8-3EA0FE15AC48}" type="pres">
      <dgm:prSet presAssocID="{161C5752-29F7-4504-B98F-79F51B4424E5}" presName="horz1" presStyleCnt="0"/>
      <dgm:spPr/>
    </dgm:pt>
    <dgm:pt modelId="{E441E16B-0B61-4B81-A7EE-4F272808326E}" type="pres">
      <dgm:prSet presAssocID="{161C5752-29F7-4504-B98F-79F51B4424E5}" presName="tx1" presStyleLbl="revTx" presStyleIdx="0" presStyleCnt="3"/>
      <dgm:spPr/>
    </dgm:pt>
    <dgm:pt modelId="{C9A1993B-55EA-4765-AADB-9EE83566161D}" type="pres">
      <dgm:prSet presAssocID="{161C5752-29F7-4504-B98F-79F51B4424E5}" presName="vert1" presStyleCnt="0"/>
      <dgm:spPr/>
    </dgm:pt>
    <dgm:pt modelId="{CE401DAC-9667-4F10-9189-C78B4F5B01DA}" type="pres">
      <dgm:prSet presAssocID="{B638D977-97E4-4382-AC01-47BE8D520B7E}" presName="thickLine" presStyleLbl="alignNode1" presStyleIdx="1" presStyleCnt="3"/>
      <dgm:spPr/>
    </dgm:pt>
    <dgm:pt modelId="{66AAA7DC-B551-497E-B13D-051C1E6DD133}" type="pres">
      <dgm:prSet presAssocID="{B638D977-97E4-4382-AC01-47BE8D520B7E}" presName="horz1" presStyleCnt="0"/>
      <dgm:spPr/>
    </dgm:pt>
    <dgm:pt modelId="{52CC81A1-3630-45ED-B568-D065B80B8ECF}" type="pres">
      <dgm:prSet presAssocID="{B638D977-97E4-4382-AC01-47BE8D520B7E}" presName="tx1" presStyleLbl="revTx" presStyleIdx="1" presStyleCnt="3"/>
      <dgm:spPr/>
    </dgm:pt>
    <dgm:pt modelId="{EADB0E23-5FF5-4BCC-BD09-44BAD4C39CAD}" type="pres">
      <dgm:prSet presAssocID="{B638D977-97E4-4382-AC01-47BE8D520B7E}" presName="vert1" presStyleCnt="0"/>
      <dgm:spPr/>
    </dgm:pt>
    <dgm:pt modelId="{0165198A-0CF9-4F1D-BFAA-93BA00BD90D6}" type="pres">
      <dgm:prSet presAssocID="{479DF7D9-FD91-4428-BB76-1FE9B2F0FB23}" presName="thickLine" presStyleLbl="alignNode1" presStyleIdx="2" presStyleCnt="3"/>
      <dgm:spPr/>
    </dgm:pt>
    <dgm:pt modelId="{32311BBF-F8FC-4CC8-BBF7-18F7C3E1D366}" type="pres">
      <dgm:prSet presAssocID="{479DF7D9-FD91-4428-BB76-1FE9B2F0FB23}" presName="horz1" presStyleCnt="0"/>
      <dgm:spPr/>
    </dgm:pt>
    <dgm:pt modelId="{5A9E694E-C8D5-4644-9243-3EC5C3B38480}" type="pres">
      <dgm:prSet presAssocID="{479DF7D9-FD91-4428-BB76-1FE9B2F0FB23}" presName="tx1" presStyleLbl="revTx" presStyleIdx="2" presStyleCnt="3"/>
      <dgm:spPr/>
    </dgm:pt>
    <dgm:pt modelId="{0D2FAE91-6252-47C2-B901-EC6C42B1BAE7}" type="pres">
      <dgm:prSet presAssocID="{479DF7D9-FD91-4428-BB76-1FE9B2F0FB23}" presName="vert1" presStyleCnt="0"/>
      <dgm:spPr/>
    </dgm:pt>
  </dgm:ptLst>
  <dgm:cxnLst>
    <dgm:cxn modelId="{FBBC3E27-EF41-4A6F-ADB4-F0B179775E25}" srcId="{AC8D23CA-2833-4707-8B8E-2B9656132505}" destId="{479DF7D9-FD91-4428-BB76-1FE9B2F0FB23}" srcOrd="2" destOrd="0" parTransId="{35748436-8BC9-4867-94CD-980794482D46}" sibTransId="{421E2E43-34E3-49C4-B9CB-A4C67E153F7D}"/>
    <dgm:cxn modelId="{1756BD50-F2E3-4F1F-A1EE-4DB58622BC9B}" type="presOf" srcId="{479DF7D9-FD91-4428-BB76-1FE9B2F0FB23}" destId="{5A9E694E-C8D5-4644-9243-3EC5C3B38480}" srcOrd="0" destOrd="0" presId="urn:microsoft.com/office/officeart/2008/layout/LinedList"/>
    <dgm:cxn modelId="{EC61B371-0A36-4A70-BE56-E576E0489556}" type="presOf" srcId="{B638D977-97E4-4382-AC01-47BE8D520B7E}" destId="{52CC81A1-3630-45ED-B568-D065B80B8ECF}" srcOrd="0" destOrd="0" presId="urn:microsoft.com/office/officeart/2008/layout/LinedList"/>
    <dgm:cxn modelId="{4F81A586-BC4F-43A1-AB2F-C57D48DB0432}" type="presOf" srcId="{AC8D23CA-2833-4707-8B8E-2B9656132505}" destId="{BCBB56AE-AF05-4F32-BD0E-1FA7E12D322A}" srcOrd="0" destOrd="0" presId="urn:microsoft.com/office/officeart/2008/layout/LinedList"/>
    <dgm:cxn modelId="{BAD407C5-F6D1-4C69-BD5B-1404BA287761}" type="presOf" srcId="{161C5752-29F7-4504-B98F-79F51B4424E5}" destId="{E441E16B-0B61-4B81-A7EE-4F272808326E}" srcOrd="0" destOrd="0" presId="urn:microsoft.com/office/officeart/2008/layout/LinedList"/>
    <dgm:cxn modelId="{EEBACDDE-359E-4963-901E-546F74F20472}" srcId="{AC8D23CA-2833-4707-8B8E-2B9656132505}" destId="{161C5752-29F7-4504-B98F-79F51B4424E5}" srcOrd="0" destOrd="0" parTransId="{75CD0F3F-6C10-4EE4-805B-FE46A5EDF16E}" sibTransId="{C31B28CF-F622-4C46-9ADF-FE073A3F2A69}"/>
    <dgm:cxn modelId="{103D4AEF-C352-4F76-B597-285531E1C872}" srcId="{AC8D23CA-2833-4707-8B8E-2B9656132505}" destId="{B638D977-97E4-4382-AC01-47BE8D520B7E}" srcOrd="1" destOrd="0" parTransId="{13B52DA0-09F2-4A2B-8340-551B926DD1C6}" sibTransId="{8E324F0A-ABC7-48A0-B993-3D78FBA327ED}"/>
    <dgm:cxn modelId="{6D072B99-8B81-4245-B887-31F22F0F9D5A}" type="presParOf" srcId="{BCBB56AE-AF05-4F32-BD0E-1FA7E12D322A}" destId="{868E3FCD-D560-42BD-B84E-83FCF0254037}" srcOrd="0" destOrd="0" presId="urn:microsoft.com/office/officeart/2008/layout/LinedList"/>
    <dgm:cxn modelId="{ACB4FA51-CC68-4963-86BB-2735670753B2}" type="presParOf" srcId="{BCBB56AE-AF05-4F32-BD0E-1FA7E12D322A}" destId="{5F01039B-6DE9-4341-93D8-3EA0FE15AC48}" srcOrd="1" destOrd="0" presId="urn:microsoft.com/office/officeart/2008/layout/LinedList"/>
    <dgm:cxn modelId="{0DD05ABA-AB5A-45AB-B729-1EE202E902EE}" type="presParOf" srcId="{5F01039B-6DE9-4341-93D8-3EA0FE15AC48}" destId="{E441E16B-0B61-4B81-A7EE-4F272808326E}" srcOrd="0" destOrd="0" presId="urn:microsoft.com/office/officeart/2008/layout/LinedList"/>
    <dgm:cxn modelId="{2B41E99A-D906-439E-9868-2A406CA70D7C}" type="presParOf" srcId="{5F01039B-6DE9-4341-93D8-3EA0FE15AC48}" destId="{C9A1993B-55EA-4765-AADB-9EE83566161D}" srcOrd="1" destOrd="0" presId="urn:microsoft.com/office/officeart/2008/layout/LinedList"/>
    <dgm:cxn modelId="{B58A0246-DC30-4F46-8334-534949BD1D8E}" type="presParOf" srcId="{BCBB56AE-AF05-4F32-BD0E-1FA7E12D322A}" destId="{CE401DAC-9667-4F10-9189-C78B4F5B01DA}" srcOrd="2" destOrd="0" presId="urn:microsoft.com/office/officeart/2008/layout/LinedList"/>
    <dgm:cxn modelId="{6D8A34C6-CAAC-4ED0-AE8C-4D3113CDB9C6}" type="presParOf" srcId="{BCBB56AE-AF05-4F32-BD0E-1FA7E12D322A}" destId="{66AAA7DC-B551-497E-B13D-051C1E6DD133}" srcOrd="3" destOrd="0" presId="urn:microsoft.com/office/officeart/2008/layout/LinedList"/>
    <dgm:cxn modelId="{9579707E-0A2E-46C7-A1E0-C57F0F52BA97}" type="presParOf" srcId="{66AAA7DC-B551-497E-B13D-051C1E6DD133}" destId="{52CC81A1-3630-45ED-B568-D065B80B8ECF}" srcOrd="0" destOrd="0" presId="urn:microsoft.com/office/officeart/2008/layout/LinedList"/>
    <dgm:cxn modelId="{763B74DC-FE5E-4F63-B5AE-95F7D29F9F94}" type="presParOf" srcId="{66AAA7DC-B551-497E-B13D-051C1E6DD133}" destId="{EADB0E23-5FF5-4BCC-BD09-44BAD4C39CAD}" srcOrd="1" destOrd="0" presId="urn:microsoft.com/office/officeart/2008/layout/LinedList"/>
    <dgm:cxn modelId="{EB18A088-D870-46A6-94AF-8E9BF048F004}" type="presParOf" srcId="{BCBB56AE-AF05-4F32-BD0E-1FA7E12D322A}" destId="{0165198A-0CF9-4F1D-BFAA-93BA00BD90D6}" srcOrd="4" destOrd="0" presId="urn:microsoft.com/office/officeart/2008/layout/LinedList"/>
    <dgm:cxn modelId="{3FEDC8EE-EA0C-469D-B4E5-61385BCA08F2}" type="presParOf" srcId="{BCBB56AE-AF05-4F32-BD0E-1FA7E12D322A}" destId="{32311BBF-F8FC-4CC8-BBF7-18F7C3E1D366}" srcOrd="5" destOrd="0" presId="urn:microsoft.com/office/officeart/2008/layout/LinedList"/>
    <dgm:cxn modelId="{8424A873-40ED-4246-B48A-1F41145651AF}" type="presParOf" srcId="{32311BBF-F8FC-4CC8-BBF7-18F7C3E1D366}" destId="{5A9E694E-C8D5-4644-9243-3EC5C3B38480}" srcOrd="0" destOrd="0" presId="urn:microsoft.com/office/officeart/2008/layout/LinedList"/>
    <dgm:cxn modelId="{39DC375E-7A0F-4406-A2D7-6D7D2D3B36EB}" type="presParOf" srcId="{32311BBF-F8FC-4CC8-BBF7-18F7C3E1D366}" destId="{0D2FAE91-6252-47C2-B901-EC6C42B1BAE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9CCD938-1FD5-43F3-9C5C-2A00286E86D9}" type="doc">
      <dgm:prSet loTypeId="urn:microsoft.com/office/officeart/2008/layout/LinedList" loCatId="list" qsTypeId="urn:microsoft.com/office/officeart/2005/8/quickstyle/simple4#16" qsCatId="simple" csTypeId="urn:microsoft.com/office/officeart/2005/8/colors/colorful2#16" csCatId="colorful"/>
      <dgm:spPr/>
      <dgm:t>
        <a:bodyPr/>
        <a:lstStyle/>
        <a:p>
          <a:endParaRPr lang="en-US"/>
        </a:p>
      </dgm:t>
    </dgm:pt>
    <dgm:pt modelId="{A5638BD5-0EF7-443D-AF57-6C63AF09D797}">
      <dgm:prSet/>
      <dgm:spPr/>
      <dgm:t>
        <a:bodyPr/>
        <a:lstStyle/>
        <a:p>
          <a:r>
            <a:rPr lang="en-GB"/>
            <a:t>Presentation: Pitching to the Board</a:t>
          </a:r>
          <a:endParaRPr lang="en-US"/>
        </a:p>
      </dgm:t>
    </dgm:pt>
    <dgm:pt modelId="{9C922B35-6EA2-4112-9371-693715D080E6}" type="parTrans" cxnId="{E7105075-C3FE-4A95-AEE5-D4B91F52B2B4}">
      <dgm:prSet/>
      <dgm:spPr/>
      <dgm:t>
        <a:bodyPr/>
        <a:lstStyle/>
        <a:p>
          <a:endParaRPr lang="en-US"/>
        </a:p>
      </dgm:t>
    </dgm:pt>
    <dgm:pt modelId="{F438B80D-8503-4326-A168-071DED5A82B2}" type="sibTrans" cxnId="{E7105075-C3FE-4A95-AEE5-D4B91F52B2B4}">
      <dgm:prSet/>
      <dgm:spPr/>
      <dgm:t>
        <a:bodyPr/>
        <a:lstStyle/>
        <a:p>
          <a:endParaRPr lang="en-US"/>
        </a:p>
      </dgm:t>
    </dgm:pt>
    <dgm:pt modelId="{395093D4-5795-439C-ADA9-4167D9B6871C}">
      <dgm:prSet/>
      <dgm:spPr/>
      <dgm:t>
        <a:bodyPr/>
        <a:lstStyle/>
        <a:p>
          <a:r>
            <a:rPr lang="en-GB" b="1"/>
            <a:t>Time: </a:t>
          </a:r>
          <a:r>
            <a:rPr lang="en-GB"/>
            <a:t> 2 minutes per group.</a:t>
          </a:r>
          <a:endParaRPr lang="en-US"/>
        </a:p>
      </dgm:t>
    </dgm:pt>
    <dgm:pt modelId="{B526A9DD-0ECD-42AB-9C8E-39B13D55DBDD}" type="parTrans" cxnId="{8541299C-9BAF-4737-B25D-EB5F4FB42D90}">
      <dgm:prSet/>
      <dgm:spPr/>
      <dgm:t>
        <a:bodyPr/>
        <a:lstStyle/>
        <a:p>
          <a:endParaRPr lang="en-US"/>
        </a:p>
      </dgm:t>
    </dgm:pt>
    <dgm:pt modelId="{56B2B89E-0104-4627-8036-1A869F707E51}" type="sibTrans" cxnId="{8541299C-9BAF-4737-B25D-EB5F4FB42D90}">
      <dgm:prSet/>
      <dgm:spPr/>
      <dgm:t>
        <a:bodyPr/>
        <a:lstStyle/>
        <a:p>
          <a:endParaRPr lang="en-US"/>
        </a:p>
      </dgm:t>
    </dgm:pt>
    <dgm:pt modelId="{EA6652CF-9CE0-497D-BB30-3F01374AD198}">
      <dgm:prSet/>
      <dgm:spPr/>
      <dgm:t>
        <a:bodyPr/>
        <a:lstStyle/>
        <a:p>
          <a:r>
            <a:rPr lang="en-GB" b="1"/>
            <a:t>Focus: </a:t>
          </a:r>
          <a:r>
            <a:rPr lang="en-GB"/>
            <a:t> Present your single most innovative, structurally sound intervention.</a:t>
          </a:r>
          <a:endParaRPr lang="en-US"/>
        </a:p>
      </dgm:t>
    </dgm:pt>
    <dgm:pt modelId="{D2E47CF2-F096-4294-9515-24225920EA76}" type="parTrans" cxnId="{57E703E7-8355-4F5B-AEDB-38303155D826}">
      <dgm:prSet/>
      <dgm:spPr/>
      <dgm:t>
        <a:bodyPr/>
        <a:lstStyle/>
        <a:p>
          <a:endParaRPr lang="en-US"/>
        </a:p>
      </dgm:t>
    </dgm:pt>
    <dgm:pt modelId="{7EDEDFFC-7502-475A-A286-3D6274CB2960}" type="sibTrans" cxnId="{57E703E7-8355-4F5B-AEDB-38303155D826}">
      <dgm:prSet/>
      <dgm:spPr/>
      <dgm:t>
        <a:bodyPr/>
        <a:lstStyle/>
        <a:p>
          <a:endParaRPr lang="en-US"/>
        </a:p>
      </dgm:t>
    </dgm:pt>
    <dgm:pt modelId="{DDDABAB7-F21A-4D14-9F38-6692CFB1B9CD}">
      <dgm:prSet/>
      <dgm:spPr/>
      <dgm:t>
        <a:bodyPr/>
        <a:lstStyle/>
        <a:p>
          <a:r>
            <a:rPr lang="en-GB" b="1"/>
            <a:t>Peer Review: </a:t>
          </a:r>
          <a:r>
            <a:rPr lang="en-GB"/>
            <a:t> The rest of the room acts as the Youth Justice Board Executive, ready to ask critical follow-up questions.</a:t>
          </a:r>
          <a:endParaRPr lang="en-US"/>
        </a:p>
      </dgm:t>
    </dgm:pt>
    <dgm:pt modelId="{DB31EB43-8B20-40A9-9654-13B7AAA084CD}" type="parTrans" cxnId="{21F35B7F-FDE5-4C30-AACE-B31A05D9E47D}">
      <dgm:prSet/>
      <dgm:spPr/>
      <dgm:t>
        <a:bodyPr/>
        <a:lstStyle/>
        <a:p>
          <a:endParaRPr lang="en-US"/>
        </a:p>
      </dgm:t>
    </dgm:pt>
    <dgm:pt modelId="{69D665EC-2F97-49A7-88DE-4F1F8CF047EE}" type="sibTrans" cxnId="{21F35B7F-FDE5-4C30-AACE-B31A05D9E47D}">
      <dgm:prSet/>
      <dgm:spPr/>
      <dgm:t>
        <a:bodyPr/>
        <a:lstStyle/>
        <a:p>
          <a:endParaRPr lang="en-US"/>
        </a:p>
      </dgm:t>
    </dgm:pt>
    <dgm:pt modelId="{0E554DDC-1286-4D17-A4B5-839F4BDDAF76}" type="pres">
      <dgm:prSet presAssocID="{79CCD938-1FD5-43F3-9C5C-2A00286E86D9}" presName="vert0" presStyleCnt="0">
        <dgm:presLayoutVars>
          <dgm:dir/>
          <dgm:animOne val="branch"/>
          <dgm:animLvl val="lvl"/>
        </dgm:presLayoutVars>
      </dgm:prSet>
      <dgm:spPr/>
    </dgm:pt>
    <dgm:pt modelId="{3C8A014A-D76D-4DF7-922B-F5CB63CBA85F}" type="pres">
      <dgm:prSet presAssocID="{A5638BD5-0EF7-443D-AF57-6C63AF09D797}" presName="thickLine" presStyleLbl="alignNode1" presStyleIdx="0" presStyleCnt="4"/>
      <dgm:spPr/>
    </dgm:pt>
    <dgm:pt modelId="{50771E52-7544-4B8A-A359-F7917EE1CFC3}" type="pres">
      <dgm:prSet presAssocID="{A5638BD5-0EF7-443D-AF57-6C63AF09D797}" presName="horz1" presStyleCnt="0"/>
      <dgm:spPr/>
    </dgm:pt>
    <dgm:pt modelId="{035A76F0-604A-4814-BA75-7D25E9272785}" type="pres">
      <dgm:prSet presAssocID="{A5638BD5-0EF7-443D-AF57-6C63AF09D797}" presName="tx1" presStyleLbl="revTx" presStyleIdx="0" presStyleCnt="4"/>
      <dgm:spPr/>
    </dgm:pt>
    <dgm:pt modelId="{52783BDE-D999-4608-ACC7-007271BFBB09}" type="pres">
      <dgm:prSet presAssocID="{A5638BD5-0EF7-443D-AF57-6C63AF09D797}" presName="vert1" presStyleCnt="0"/>
      <dgm:spPr/>
    </dgm:pt>
    <dgm:pt modelId="{89BDE050-6192-4EFA-A00F-2B070D74C68C}" type="pres">
      <dgm:prSet presAssocID="{395093D4-5795-439C-ADA9-4167D9B6871C}" presName="thickLine" presStyleLbl="alignNode1" presStyleIdx="1" presStyleCnt="4"/>
      <dgm:spPr/>
    </dgm:pt>
    <dgm:pt modelId="{0769C9A3-9AA9-4948-B87C-84950CC5DC82}" type="pres">
      <dgm:prSet presAssocID="{395093D4-5795-439C-ADA9-4167D9B6871C}" presName="horz1" presStyleCnt="0"/>
      <dgm:spPr/>
    </dgm:pt>
    <dgm:pt modelId="{813EE100-3734-4BED-B020-94BA67363086}" type="pres">
      <dgm:prSet presAssocID="{395093D4-5795-439C-ADA9-4167D9B6871C}" presName="tx1" presStyleLbl="revTx" presStyleIdx="1" presStyleCnt="4"/>
      <dgm:spPr/>
    </dgm:pt>
    <dgm:pt modelId="{1F04F7B1-5679-48C5-8010-CB987C1F1B35}" type="pres">
      <dgm:prSet presAssocID="{395093D4-5795-439C-ADA9-4167D9B6871C}" presName="vert1" presStyleCnt="0"/>
      <dgm:spPr/>
    </dgm:pt>
    <dgm:pt modelId="{A4B1CECF-38BE-4281-86D8-237BFB42C6CF}" type="pres">
      <dgm:prSet presAssocID="{EA6652CF-9CE0-497D-BB30-3F01374AD198}" presName="thickLine" presStyleLbl="alignNode1" presStyleIdx="2" presStyleCnt="4"/>
      <dgm:spPr/>
    </dgm:pt>
    <dgm:pt modelId="{C700CB44-D9C3-4CEE-9AE8-D3DE0941DD11}" type="pres">
      <dgm:prSet presAssocID="{EA6652CF-9CE0-497D-BB30-3F01374AD198}" presName="horz1" presStyleCnt="0"/>
      <dgm:spPr/>
    </dgm:pt>
    <dgm:pt modelId="{4622BCFC-39B1-49A4-B2AE-63DCFF77C6ED}" type="pres">
      <dgm:prSet presAssocID="{EA6652CF-9CE0-497D-BB30-3F01374AD198}" presName="tx1" presStyleLbl="revTx" presStyleIdx="2" presStyleCnt="4"/>
      <dgm:spPr/>
    </dgm:pt>
    <dgm:pt modelId="{524E3102-16F9-4AD3-A4FA-F69781EDCC2D}" type="pres">
      <dgm:prSet presAssocID="{EA6652CF-9CE0-497D-BB30-3F01374AD198}" presName="vert1" presStyleCnt="0"/>
      <dgm:spPr/>
    </dgm:pt>
    <dgm:pt modelId="{4AA58CBC-69A2-48C6-99BD-25C24BAE8D2D}" type="pres">
      <dgm:prSet presAssocID="{DDDABAB7-F21A-4D14-9F38-6692CFB1B9CD}" presName="thickLine" presStyleLbl="alignNode1" presStyleIdx="3" presStyleCnt="4"/>
      <dgm:spPr/>
    </dgm:pt>
    <dgm:pt modelId="{F94634F3-B776-4A10-91A4-E60251F4371A}" type="pres">
      <dgm:prSet presAssocID="{DDDABAB7-F21A-4D14-9F38-6692CFB1B9CD}" presName="horz1" presStyleCnt="0"/>
      <dgm:spPr/>
    </dgm:pt>
    <dgm:pt modelId="{C95DA6CD-48DD-4437-AD07-C89ADF13E8F1}" type="pres">
      <dgm:prSet presAssocID="{DDDABAB7-F21A-4D14-9F38-6692CFB1B9CD}" presName="tx1" presStyleLbl="revTx" presStyleIdx="3" presStyleCnt="4"/>
      <dgm:spPr/>
    </dgm:pt>
    <dgm:pt modelId="{B11DF49D-30A0-4F8D-85A0-3BE55C6FC5C1}" type="pres">
      <dgm:prSet presAssocID="{DDDABAB7-F21A-4D14-9F38-6692CFB1B9CD}" presName="vert1" presStyleCnt="0"/>
      <dgm:spPr/>
    </dgm:pt>
  </dgm:ptLst>
  <dgm:cxnLst>
    <dgm:cxn modelId="{E0153D31-A62B-429B-A1CC-0542FF52C198}" type="presOf" srcId="{A5638BD5-0EF7-443D-AF57-6C63AF09D797}" destId="{035A76F0-604A-4814-BA75-7D25E9272785}" srcOrd="0" destOrd="0" presId="urn:microsoft.com/office/officeart/2008/layout/LinedList"/>
    <dgm:cxn modelId="{07D79F31-97DB-4E6F-918A-8958BC59EFA0}" type="presOf" srcId="{395093D4-5795-439C-ADA9-4167D9B6871C}" destId="{813EE100-3734-4BED-B020-94BA67363086}" srcOrd="0" destOrd="0" presId="urn:microsoft.com/office/officeart/2008/layout/LinedList"/>
    <dgm:cxn modelId="{E7105075-C3FE-4A95-AEE5-D4B91F52B2B4}" srcId="{79CCD938-1FD5-43F3-9C5C-2A00286E86D9}" destId="{A5638BD5-0EF7-443D-AF57-6C63AF09D797}" srcOrd="0" destOrd="0" parTransId="{9C922B35-6EA2-4112-9371-693715D080E6}" sibTransId="{F438B80D-8503-4326-A168-071DED5A82B2}"/>
    <dgm:cxn modelId="{21F35B7F-FDE5-4C30-AACE-B31A05D9E47D}" srcId="{79CCD938-1FD5-43F3-9C5C-2A00286E86D9}" destId="{DDDABAB7-F21A-4D14-9F38-6692CFB1B9CD}" srcOrd="3" destOrd="0" parTransId="{DB31EB43-8B20-40A9-9654-13B7AAA084CD}" sibTransId="{69D665EC-2F97-49A7-88DE-4F1F8CF047EE}"/>
    <dgm:cxn modelId="{3616F88A-B26E-4DF1-9C8F-B681F62DA1D2}" type="presOf" srcId="{DDDABAB7-F21A-4D14-9F38-6692CFB1B9CD}" destId="{C95DA6CD-48DD-4437-AD07-C89ADF13E8F1}" srcOrd="0" destOrd="0" presId="urn:microsoft.com/office/officeart/2008/layout/LinedList"/>
    <dgm:cxn modelId="{8541299C-9BAF-4737-B25D-EB5F4FB42D90}" srcId="{79CCD938-1FD5-43F3-9C5C-2A00286E86D9}" destId="{395093D4-5795-439C-ADA9-4167D9B6871C}" srcOrd="1" destOrd="0" parTransId="{B526A9DD-0ECD-42AB-9C8E-39B13D55DBDD}" sibTransId="{56B2B89E-0104-4627-8036-1A869F707E51}"/>
    <dgm:cxn modelId="{780C91D0-25D8-4AA7-9C81-E37EBCF00025}" type="presOf" srcId="{EA6652CF-9CE0-497D-BB30-3F01374AD198}" destId="{4622BCFC-39B1-49A4-B2AE-63DCFF77C6ED}" srcOrd="0" destOrd="0" presId="urn:microsoft.com/office/officeart/2008/layout/LinedList"/>
    <dgm:cxn modelId="{95175BD5-1B20-4A28-8A70-F09E26A4D076}" type="presOf" srcId="{79CCD938-1FD5-43F3-9C5C-2A00286E86D9}" destId="{0E554DDC-1286-4D17-A4B5-839F4BDDAF76}" srcOrd="0" destOrd="0" presId="urn:microsoft.com/office/officeart/2008/layout/LinedList"/>
    <dgm:cxn modelId="{57E703E7-8355-4F5B-AEDB-38303155D826}" srcId="{79CCD938-1FD5-43F3-9C5C-2A00286E86D9}" destId="{EA6652CF-9CE0-497D-BB30-3F01374AD198}" srcOrd="2" destOrd="0" parTransId="{D2E47CF2-F096-4294-9515-24225920EA76}" sibTransId="{7EDEDFFC-7502-475A-A286-3D6274CB2960}"/>
    <dgm:cxn modelId="{03279AE8-708C-4DC3-8405-081C4A0C12F4}" type="presParOf" srcId="{0E554DDC-1286-4D17-A4B5-839F4BDDAF76}" destId="{3C8A014A-D76D-4DF7-922B-F5CB63CBA85F}" srcOrd="0" destOrd="0" presId="urn:microsoft.com/office/officeart/2008/layout/LinedList"/>
    <dgm:cxn modelId="{970F5AC3-221C-48E7-AC74-BA75D8C7E0AC}" type="presParOf" srcId="{0E554DDC-1286-4D17-A4B5-839F4BDDAF76}" destId="{50771E52-7544-4B8A-A359-F7917EE1CFC3}" srcOrd="1" destOrd="0" presId="urn:microsoft.com/office/officeart/2008/layout/LinedList"/>
    <dgm:cxn modelId="{8450D021-AC94-41D0-B8C4-128562B728A3}" type="presParOf" srcId="{50771E52-7544-4B8A-A359-F7917EE1CFC3}" destId="{035A76F0-604A-4814-BA75-7D25E9272785}" srcOrd="0" destOrd="0" presId="urn:microsoft.com/office/officeart/2008/layout/LinedList"/>
    <dgm:cxn modelId="{35DBE277-B422-498F-8C1D-F77D0FBAC7E7}" type="presParOf" srcId="{50771E52-7544-4B8A-A359-F7917EE1CFC3}" destId="{52783BDE-D999-4608-ACC7-007271BFBB09}" srcOrd="1" destOrd="0" presId="urn:microsoft.com/office/officeart/2008/layout/LinedList"/>
    <dgm:cxn modelId="{52B8A88A-E08C-4D4A-85B5-8169604B1628}" type="presParOf" srcId="{0E554DDC-1286-4D17-A4B5-839F4BDDAF76}" destId="{89BDE050-6192-4EFA-A00F-2B070D74C68C}" srcOrd="2" destOrd="0" presId="urn:microsoft.com/office/officeart/2008/layout/LinedList"/>
    <dgm:cxn modelId="{2507E065-1D3D-4F8E-8A7C-1B7796D8A931}" type="presParOf" srcId="{0E554DDC-1286-4D17-A4B5-839F4BDDAF76}" destId="{0769C9A3-9AA9-4948-B87C-84950CC5DC82}" srcOrd="3" destOrd="0" presId="urn:microsoft.com/office/officeart/2008/layout/LinedList"/>
    <dgm:cxn modelId="{76B904A4-EE32-4CCD-98E4-CA51DED4E20D}" type="presParOf" srcId="{0769C9A3-9AA9-4948-B87C-84950CC5DC82}" destId="{813EE100-3734-4BED-B020-94BA67363086}" srcOrd="0" destOrd="0" presId="urn:microsoft.com/office/officeart/2008/layout/LinedList"/>
    <dgm:cxn modelId="{97A8E053-819D-4164-B4BA-3962537ECE74}" type="presParOf" srcId="{0769C9A3-9AA9-4948-B87C-84950CC5DC82}" destId="{1F04F7B1-5679-48C5-8010-CB987C1F1B35}" srcOrd="1" destOrd="0" presId="urn:microsoft.com/office/officeart/2008/layout/LinedList"/>
    <dgm:cxn modelId="{31634484-A176-401A-BAF7-A31A388E6CC4}" type="presParOf" srcId="{0E554DDC-1286-4D17-A4B5-839F4BDDAF76}" destId="{A4B1CECF-38BE-4281-86D8-237BFB42C6CF}" srcOrd="4" destOrd="0" presId="urn:microsoft.com/office/officeart/2008/layout/LinedList"/>
    <dgm:cxn modelId="{E4D43434-B07D-4E3C-A83C-F245E399E02A}" type="presParOf" srcId="{0E554DDC-1286-4D17-A4B5-839F4BDDAF76}" destId="{C700CB44-D9C3-4CEE-9AE8-D3DE0941DD11}" srcOrd="5" destOrd="0" presId="urn:microsoft.com/office/officeart/2008/layout/LinedList"/>
    <dgm:cxn modelId="{322E1F91-BD0E-4F52-95F8-CD7003C83087}" type="presParOf" srcId="{C700CB44-D9C3-4CEE-9AE8-D3DE0941DD11}" destId="{4622BCFC-39B1-49A4-B2AE-63DCFF77C6ED}" srcOrd="0" destOrd="0" presId="urn:microsoft.com/office/officeart/2008/layout/LinedList"/>
    <dgm:cxn modelId="{B4E02804-F431-4007-90E7-76CA325C91DE}" type="presParOf" srcId="{C700CB44-D9C3-4CEE-9AE8-D3DE0941DD11}" destId="{524E3102-16F9-4AD3-A4FA-F69781EDCC2D}" srcOrd="1" destOrd="0" presId="urn:microsoft.com/office/officeart/2008/layout/LinedList"/>
    <dgm:cxn modelId="{220D575A-DF2E-455B-966C-35F6F53202E5}" type="presParOf" srcId="{0E554DDC-1286-4D17-A4B5-839F4BDDAF76}" destId="{4AA58CBC-69A2-48C6-99BD-25C24BAE8D2D}" srcOrd="6" destOrd="0" presId="urn:microsoft.com/office/officeart/2008/layout/LinedList"/>
    <dgm:cxn modelId="{C3EF2085-C852-4C32-88C3-AB9C84B2A373}" type="presParOf" srcId="{0E554DDC-1286-4D17-A4B5-839F4BDDAF76}" destId="{F94634F3-B776-4A10-91A4-E60251F4371A}" srcOrd="7" destOrd="0" presId="urn:microsoft.com/office/officeart/2008/layout/LinedList"/>
    <dgm:cxn modelId="{E073B512-DEA8-4E44-89EF-AA8FA4545F18}" type="presParOf" srcId="{F94634F3-B776-4A10-91A4-E60251F4371A}" destId="{C95DA6CD-48DD-4437-AD07-C89ADF13E8F1}" srcOrd="0" destOrd="0" presId="urn:microsoft.com/office/officeart/2008/layout/LinedList"/>
    <dgm:cxn modelId="{70DE6C3C-2DA8-48E0-A2CF-8C81D669B799}" type="presParOf" srcId="{F94634F3-B776-4A10-91A4-E60251F4371A}" destId="{B11DF49D-30A0-4F8D-85A0-3BE55C6FC5C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645C011F-9F86-45F5-97AD-FB4840C6906F}" type="doc">
      <dgm:prSet loTypeId="urn:microsoft.com/office/officeart/2008/layout/LinedList" loCatId="list" qsTypeId="urn:microsoft.com/office/officeart/2005/8/quickstyle/simple4#18" qsCatId="simple" csTypeId="urn:microsoft.com/office/officeart/2005/8/colors/accent2_2#1" csCatId="accent2"/>
      <dgm:spPr/>
      <dgm:t>
        <a:bodyPr/>
        <a:lstStyle/>
        <a:p>
          <a:endParaRPr lang="en-US"/>
        </a:p>
      </dgm:t>
    </dgm:pt>
    <dgm:pt modelId="{AED0B7CD-F030-4BC0-A2F7-309F7162ECD3}">
      <dgm:prSet/>
      <dgm:spPr/>
      <dgm:t>
        <a:bodyPr/>
        <a:lstStyle/>
        <a:p>
          <a:r>
            <a:rPr lang="en-GB" b="1"/>
            <a:t>The South Yorkshire Protocol: </a:t>
          </a:r>
          <a:r>
            <a:rPr lang="en-GB"/>
            <a:t> A real-world multi-agency agreement that significantly reduced arrests in children's homes by requiring senior management approval.</a:t>
          </a:r>
          <a:endParaRPr lang="en-US"/>
        </a:p>
      </dgm:t>
    </dgm:pt>
    <dgm:pt modelId="{A865C869-1A4D-4FF4-96ED-10370B1D73E7}" type="parTrans" cxnId="{BE4CE8C8-1588-412B-A905-904AAB7A53D7}">
      <dgm:prSet/>
      <dgm:spPr/>
      <dgm:t>
        <a:bodyPr/>
        <a:lstStyle/>
        <a:p>
          <a:endParaRPr lang="en-US"/>
        </a:p>
      </dgm:t>
    </dgm:pt>
    <dgm:pt modelId="{088F8A89-30F2-43A6-A3CA-0E3F54F03BE5}" type="sibTrans" cxnId="{BE4CE8C8-1588-412B-A905-904AAB7A53D7}">
      <dgm:prSet/>
      <dgm:spPr/>
      <dgm:t>
        <a:bodyPr/>
        <a:lstStyle/>
        <a:p>
          <a:endParaRPr lang="en-US"/>
        </a:p>
      </dgm:t>
    </dgm:pt>
    <dgm:pt modelId="{2F74AC23-BA71-422F-A2D4-E75064D95FEB}">
      <dgm:prSet/>
      <dgm:spPr/>
      <dgm:t>
        <a:bodyPr/>
        <a:lstStyle/>
        <a:p>
          <a:r>
            <a:rPr lang="en-GB" b="1"/>
            <a:t>'Child First' Justice: </a:t>
          </a:r>
          <a:r>
            <a:rPr lang="en-GB"/>
            <a:t> The overarching strategic framework used by the YJB, focusing on a child's potential rather than tracking their offenses.</a:t>
          </a:r>
          <a:endParaRPr lang="en-US"/>
        </a:p>
      </dgm:t>
    </dgm:pt>
    <dgm:pt modelId="{CF0176A1-999D-4FEA-B659-8F4AD4104C02}" type="parTrans" cxnId="{CBAD6917-8ED6-483A-A988-9B8B2FCC90A0}">
      <dgm:prSet/>
      <dgm:spPr/>
      <dgm:t>
        <a:bodyPr/>
        <a:lstStyle/>
        <a:p>
          <a:endParaRPr lang="en-US"/>
        </a:p>
      </dgm:t>
    </dgm:pt>
    <dgm:pt modelId="{14F66DAA-A56A-4B30-9756-04009780DC56}" type="sibTrans" cxnId="{CBAD6917-8ED6-483A-A988-9B8B2FCC90A0}">
      <dgm:prSet/>
      <dgm:spPr/>
      <dgm:t>
        <a:bodyPr/>
        <a:lstStyle/>
        <a:p>
          <a:endParaRPr lang="en-US"/>
        </a:p>
      </dgm:t>
    </dgm:pt>
    <dgm:pt modelId="{B837A1D7-484E-4F23-8EBB-9799D3DAE9AD}">
      <dgm:prSet/>
      <dgm:spPr/>
      <dgm:t>
        <a:bodyPr/>
        <a:lstStyle/>
        <a:p>
          <a:r>
            <a:rPr lang="en-GB" b="1"/>
            <a:t>Youth Diversion Schemes: </a:t>
          </a:r>
          <a:r>
            <a:rPr lang="en-GB"/>
            <a:t> Evidence shows that diverting children away from formal processing consistently lowers long-term reoffending rates.</a:t>
          </a:r>
          <a:endParaRPr lang="en-US"/>
        </a:p>
      </dgm:t>
    </dgm:pt>
    <dgm:pt modelId="{C93B2AD7-29EE-461F-B574-9522D2415AB0}" type="parTrans" cxnId="{BB07B9F5-137C-4D45-B67D-410DF34A8007}">
      <dgm:prSet/>
      <dgm:spPr/>
      <dgm:t>
        <a:bodyPr/>
        <a:lstStyle/>
        <a:p>
          <a:endParaRPr lang="en-US"/>
        </a:p>
      </dgm:t>
    </dgm:pt>
    <dgm:pt modelId="{59551FC5-00A6-4C20-AD5B-CE3FD5328129}" type="sibTrans" cxnId="{BB07B9F5-137C-4D45-B67D-410DF34A8007}">
      <dgm:prSet/>
      <dgm:spPr/>
      <dgm:t>
        <a:bodyPr/>
        <a:lstStyle/>
        <a:p>
          <a:endParaRPr lang="en-US"/>
        </a:p>
      </dgm:t>
    </dgm:pt>
    <dgm:pt modelId="{9A63EEA2-E2C3-43F2-A14B-5E6B6FBD3034}" type="pres">
      <dgm:prSet presAssocID="{645C011F-9F86-45F5-97AD-FB4840C6906F}" presName="vert0" presStyleCnt="0">
        <dgm:presLayoutVars>
          <dgm:dir/>
          <dgm:animOne val="branch"/>
          <dgm:animLvl val="lvl"/>
        </dgm:presLayoutVars>
      </dgm:prSet>
      <dgm:spPr/>
    </dgm:pt>
    <dgm:pt modelId="{9F5DD1C7-5BF7-4F23-B726-E5884FF76617}" type="pres">
      <dgm:prSet presAssocID="{AED0B7CD-F030-4BC0-A2F7-309F7162ECD3}" presName="thickLine" presStyleLbl="alignNode1" presStyleIdx="0" presStyleCnt="3"/>
      <dgm:spPr/>
    </dgm:pt>
    <dgm:pt modelId="{5D8878E3-5925-454E-8364-576B535FD6B2}" type="pres">
      <dgm:prSet presAssocID="{AED0B7CD-F030-4BC0-A2F7-309F7162ECD3}" presName="horz1" presStyleCnt="0"/>
      <dgm:spPr/>
    </dgm:pt>
    <dgm:pt modelId="{0A0F37ED-2DA3-4D1D-B8D4-B41CF41AB091}" type="pres">
      <dgm:prSet presAssocID="{AED0B7CD-F030-4BC0-A2F7-309F7162ECD3}" presName="tx1" presStyleLbl="revTx" presStyleIdx="0" presStyleCnt="3"/>
      <dgm:spPr/>
    </dgm:pt>
    <dgm:pt modelId="{1F0F065D-18E4-4C98-8FA4-DE133A31FE61}" type="pres">
      <dgm:prSet presAssocID="{AED0B7CD-F030-4BC0-A2F7-309F7162ECD3}" presName="vert1" presStyleCnt="0"/>
      <dgm:spPr/>
    </dgm:pt>
    <dgm:pt modelId="{44DC0F0B-DF24-4520-AB54-5355FF73BDE0}" type="pres">
      <dgm:prSet presAssocID="{2F74AC23-BA71-422F-A2D4-E75064D95FEB}" presName="thickLine" presStyleLbl="alignNode1" presStyleIdx="1" presStyleCnt="3"/>
      <dgm:spPr/>
    </dgm:pt>
    <dgm:pt modelId="{AC440418-B319-4DA6-B5D0-AB7CD546E8C9}" type="pres">
      <dgm:prSet presAssocID="{2F74AC23-BA71-422F-A2D4-E75064D95FEB}" presName="horz1" presStyleCnt="0"/>
      <dgm:spPr/>
    </dgm:pt>
    <dgm:pt modelId="{51671C7E-C9D8-49DB-9DE2-C00C0084529A}" type="pres">
      <dgm:prSet presAssocID="{2F74AC23-BA71-422F-A2D4-E75064D95FEB}" presName="tx1" presStyleLbl="revTx" presStyleIdx="1" presStyleCnt="3"/>
      <dgm:spPr/>
    </dgm:pt>
    <dgm:pt modelId="{00E83904-D767-477E-8ABC-A2B0E15CCC8B}" type="pres">
      <dgm:prSet presAssocID="{2F74AC23-BA71-422F-A2D4-E75064D95FEB}" presName="vert1" presStyleCnt="0"/>
      <dgm:spPr/>
    </dgm:pt>
    <dgm:pt modelId="{3A41AB89-E9A5-4BCC-8669-9E31B7C854D0}" type="pres">
      <dgm:prSet presAssocID="{B837A1D7-484E-4F23-8EBB-9799D3DAE9AD}" presName="thickLine" presStyleLbl="alignNode1" presStyleIdx="2" presStyleCnt="3"/>
      <dgm:spPr/>
    </dgm:pt>
    <dgm:pt modelId="{0C0023CF-FA16-4F9A-B439-FD6A787B58AC}" type="pres">
      <dgm:prSet presAssocID="{B837A1D7-484E-4F23-8EBB-9799D3DAE9AD}" presName="horz1" presStyleCnt="0"/>
      <dgm:spPr/>
    </dgm:pt>
    <dgm:pt modelId="{9BC6DDE7-0917-4CDC-8317-C10B76C0438A}" type="pres">
      <dgm:prSet presAssocID="{B837A1D7-484E-4F23-8EBB-9799D3DAE9AD}" presName="tx1" presStyleLbl="revTx" presStyleIdx="2" presStyleCnt="3"/>
      <dgm:spPr/>
    </dgm:pt>
    <dgm:pt modelId="{7B64A43F-3648-4880-AE34-4234922586EA}" type="pres">
      <dgm:prSet presAssocID="{B837A1D7-484E-4F23-8EBB-9799D3DAE9AD}" presName="vert1" presStyleCnt="0"/>
      <dgm:spPr/>
    </dgm:pt>
  </dgm:ptLst>
  <dgm:cxnLst>
    <dgm:cxn modelId="{CBAD6917-8ED6-483A-A988-9B8B2FCC90A0}" srcId="{645C011F-9F86-45F5-97AD-FB4840C6906F}" destId="{2F74AC23-BA71-422F-A2D4-E75064D95FEB}" srcOrd="1" destOrd="0" parTransId="{CF0176A1-999D-4FEA-B659-8F4AD4104C02}" sibTransId="{14F66DAA-A56A-4B30-9756-04009780DC56}"/>
    <dgm:cxn modelId="{28C7EB76-C4A8-4D2B-9184-BF1F4EC90831}" type="presOf" srcId="{B837A1D7-484E-4F23-8EBB-9799D3DAE9AD}" destId="{9BC6DDE7-0917-4CDC-8317-C10B76C0438A}" srcOrd="0" destOrd="0" presId="urn:microsoft.com/office/officeart/2008/layout/LinedList"/>
    <dgm:cxn modelId="{1E91C585-E2AC-4625-816B-907899783EB3}" type="presOf" srcId="{2F74AC23-BA71-422F-A2D4-E75064D95FEB}" destId="{51671C7E-C9D8-49DB-9DE2-C00C0084529A}" srcOrd="0" destOrd="0" presId="urn:microsoft.com/office/officeart/2008/layout/LinedList"/>
    <dgm:cxn modelId="{4DA6F7A4-646F-4CFE-9D92-A3BD59C883C1}" type="presOf" srcId="{AED0B7CD-F030-4BC0-A2F7-309F7162ECD3}" destId="{0A0F37ED-2DA3-4D1D-B8D4-B41CF41AB091}" srcOrd="0" destOrd="0" presId="urn:microsoft.com/office/officeart/2008/layout/LinedList"/>
    <dgm:cxn modelId="{BE4CE8C8-1588-412B-A905-904AAB7A53D7}" srcId="{645C011F-9F86-45F5-97AD-FB4840C6906F}" destId="{AED0B7CD-F030-4BC0-A2F7-309F7162ECD3}" srcOrd="0" destOrd="0" parTransId="{A865C869-1A4D-4FF4-96ED-10370B1D73E7}" sibTransId="{088F8A89-30F2-43A6-A3CA-0E3F54F03BE5}"/>
    <dgm:cxn modelId="{99AF9EE3-A751-4348-B285-C4E60A2AD1EA}" type="presOf" srcId="{645C011F-9F86-45F5-97AD-FB4840C6906F}" destId="{9A63EEA2-E2C3-43F2-A14B-5E6B6FBD3034}" srcOrd="0" destOrd="0" presId="urn:microsoft.com/office/officeart/2008/layout/LinedList"/>
    <dgm:cxn modelId="{BB07B9F5-137C-4D45-B67D-410DF34A8007}" srcId="{645C011F-9F86-45F5-97AD-FB4840C6906F}" destId="{B837A1D7-484E-4F23-8EBB-9799D3DAE9AD}" srcOrd="2" destOrd="0" parTransId="{C93B2AD7-29EE-461F-B574-9522D2415AB0}" sibTransId="{59551FC5-00A6-4C20-AD5B-CE3FD5328129}"/>
    <dgm:cxn modelId="{20693EA0-C74D-45BF-B5B7-1FCAD81A5579}" type="presParOf" srcId="{9A63EEA2-E2C3-43F2-A14B-5E6B6FBD3034}" destId="{9F5DD1C7-5BF7-4F23-B726-E5884FF76617}" srcOrd="0" destOrd="0" presId="urn:microsoft.com/office/officeart/2008/layout/LinedList"/>
    <dgm:cxn modelId="{FD772C74-ABB6-4BA3-A80E-85678D4233A5}" type="presParOf" srcId="{9A63EEA2-E2C3-43F2-A14B-5E6B6FBD3034}" destId="{5D8878E3-5925-454E-8364-576B535FD6B2}" srcOrd="1" destOrd="0" presId="urn:microsoft.com/office/officeart/2008/layout/LinedList"/>
    <dgm:cxn modelId="{375B85D0-EE38-4337-876A-1DC984CC22FC}" type="presParOf" srcId="{5D8878E3-5925-454E-8364-576B535FD6B2}" destId="{0A0F37ED-2DA3-4D1D-B8D4-B41CF41AB091}" srcOrd="0" destOrd="0" presId="urn:microsoft.com/office/officeart/2008/layout/LinedList"/>
    <dgm:cxn modelId="{5ECEDCE8-B6D1-4BD7-985A-1EC314B67502}" type="presParOf" srcId="{5D8878E3-5925-454E-8364-576B535FD6B2}" destId="{1F0F065D-18E4-4C98-8FA4-DE133A31FE61}" srcOrd="1" destOrd="0" presId="urn:microsoft.com/office/officeart/2008/layout/LinedList"/>
    <dgm:cxn modelId="{352A1FA8-5CA5-49DD-BF98-60585D18B2B6}" type="presParOf" srcId="{9A63EEA2-E2C3-43F2-A14B-5E6B6FBD3034}" destId="{44DC0F0B-DF24-4520-AB54-5355FF73BDE0}" srcOrd="2" destOrd="0" presId="urn:microsoft.com/office/officeart/2008/layout/LinedList"/>
    <dgm:cxn modelId="{CA67FAEE-FA34-4D67-AE94-27005E0F5A60}" type="presParOf" srcId="{9A63EEA2-E2C3-43F2-A14B-5E6B6FBD3034}" destId="{AC440418-B319-4DA6-B5D0-AB7CD546E8C9}" srcOrd="3" destOrd="0" presId="urn:microsoft.com/office/officeart/2008/layout/LinedList"/>
    <dgm:cxn modelId="{D003ACE5-9F64-4858-8A0D-45F30569621D}" type="presParOf" srcId="{AC440418-B319-4DA6-B5D0-AB7CD546E8C9}" destId="{51671C7E-C9D8-49DB-9DE2-C00C0084529A}" srcOrd="0" destOrd="0" presId="urn:microsoft.com/office/officeart/2008/layout/LinedList"/>
    <dgm:cxn modelId="{8154BEB0-12BE-4D62-A070-D0E21A757DD4}" type="presParOf" srcId="{AC440418-B319-4DA6-B5D0-AB7CD546E8C9}" destId="{00E83904-D767-477E-8ABC-A2B0E15CCC8B}" srcOrd="1" destOrd="0" presId="urn:microsoft.com/office/officeart/2008/layout/LinedList"/>
    <dgm:cxn modelId="{5A3D0D3A-6040-43F8-8C6E-5355E7B81898}" type="presParOf" srcId="{9A63EEA2-E2C3-43F2-A14B-5E6B6FBD3034}" destId="{3A41AB89-E9A5-4BCC-8669-9E31B7C854D0}" srcOrd="4" destOrd="0" presId="urn:microsoft.com/office/officeart/2008/layout/LinedList"/>
    <dgm:cxn modelId="{F485C575-04CF-4F35-A170-50359CE86411}" type="presParOf" srcId="{9A63EEA2-E2C3-43F2-A14B-5E6B6FBD3034}" destId="{0C0023CF-FA16-4F9A-B439-FD6A787B58AC}" srcOrd="5" destOrd="0" presId="urn:microsoft.com/office/officeart/2008/layout/LinedList"/>
    <dgm:cxn modelId="{5E5F96AB-14F1-4798-AB8F-83C758AFD0EF}" type="presParOf" srcId="{0C0023CF-FA16-4F9A-B439-FD6A787B58AC}" destId="{9BC6DDE7-0917-4CDC-8317-C10B76C0438A}" srcOrd="0" destOrd="0" presId="urn:microsoft.com/office/officeart/2008/layout/LinedList"/>
    <dgm:cxn modelId="{615A530C-EF63-4B41-9DAF-C74B54A54EF4}" type="presParOf" srcId="{0C0023CF-FA16-4F9A-B439-FD6A787B58AC}" destId="{7B64A43F-3648-4880-AE34-4234922586E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D548A211-D3BF-406C-8F77-5CC6870760AF}" type="doc">
      <dgm:prSet loTypeId="urn:microsoft.com/office/officeart/2008/layout/LinedList" loCatId="list" qsTypeId="urn:microsoft.com/office/officeart/2005/8/quickstyle/simple4#25" qsCatId="simple" csTypeId="urn:microsoft.com/office/officeart/2005/8/colors/accent5_2#4" csCatId="accent5"/>
      <dgm:spPr/>
      <dgm:t>
        <a:bodyPr/>
        <a:lstStyle/>
        <a:p>
          <a:endParaRPr lang="en-US"/>
        </a:p>
      </dgm:t>
    </dgm:pt>
    <dgm:pt modelId="{05DFD9CA-3E49-4E4E-8D1B-6B4D4BAAAFA5}">
      <dgm:prSet/>
      <dgm:spPr/>
      <dgm:t>
        <a:bodyPr/>
        <a:lstStyle/>
        <a:p>
          <a:r>
            <a:rPr lang="en-GB" b="1"/>
            <a:t>Stigma </a:t>
          </a:r>
          <a:r>
            <a:rPr lang="en-GB"/>
            <a:t> is an active, institutional process rather than a static label.</a:t>
          </a:r>
          <a:endParaRPr lang="en-US"/>
        </a:p>
      </dgm:t>
    </dgm:pt>
    <dgm:pt modelId="{C9A9FAF3-B2D2-4C9F-AF37-A22EB32871A2}" type="parTrans" cxnId="{B86EA2F4-AB77-4939-BCD5-4E803AD5EF09}">
      <dgm:prSet/>
      <dgm:spPr/>
      <dgm:t>
        <a:bodyPr/>
        <a:lstStyle/>
        <a:p>
          <a:endParaRPr lang="en-US"/>
        </a:p>
      </dgm:t>
    </dgm:pt>
    <dgm:pt modelId="{F3A09ADA-4CCA-4F94-A36A-601935F41672}" type="sibTrans" cxnId="{B86EA2F4-AB77-4939-BCD5-4E803AD5EF09}">
      <dgm:prSet/>
      <dgm:spPr/>
      <dgm:t>
        <a:bodyPr/>
        <a:lstStyle/>
        <a:p>
          <a:endParaRPr lang="en-US"/>
        </a:p>
      </dgm:t>
    </dgm:pt>
    <dgm:pt modelId="{DF89845B-02DD-4C17-B246-4B5EAE943E60}">
      <dgm:prSet/>
      <dgm:spPr/>
      <dgm:t>
        <a:bodyPr/>
        <a:lstStyle/>
        <a:p>
          <a:r>
            <a:rPr lang="en-GB" b="1"/>
            <a:t>The pipeline </a:t>
          </a:r>
          <a:r>
            <a:rPr lang="en-GB"/>
            <a:t> can be dismantled through targeted diversion, trauma-informed practices, and structural policy reform.</a:t>
          </a:r>
          <a:endParaRPr lang="en-US"/>
        </a:p>
      </dgm:t>
    </dgm:pt>
    <dgm:pt modelId="{22B9A1FD-3D62-41BA-8B44-923DA11C5313}" type="parTrans" cxnId="{5352EA0C-DDFE-44B8-9373-23FB83C56152}">
      <dgm:prSet/>
      <dgm:spPr/>
      <dgm:t>
        <a:bodyPr/>
        <a:lstStyle/>
        <a:p>
          <a:endParaRPr lang="en-US"/>
        </a:p>
      </dgm:t>
    </dgm:pt>
    <dgm:pt modelId="{C6EC48C2-1279-477A-AD79-F04BAD72DA31}" type="sibTrans" cxnId="{5352EA0C-DDFE-44B8-9373-23FB83C56152}">
      <dgm:prSet/>
      <dgm:spPr/>
      <dgm:t>
        <a:bodyPr/>
        <a:lstStyle/>
        <a:p>
          <a:endParaRPr lang="en-US"/>
        </a:p>
      </dgm:t>
    </dgm:pt>
    <dgm:pt modelId="{9E8AA853-3B01-4B1C-9350-50BE46E83A0C}">
      <dgm:prSet/>
      <dgm:spPr/>
      <dgm:t>
        <a:bodyPr/>
        <a:lstStyle/>
        <a:p>
          <a:r>
            <a:rPr lang="en-GB" b="1"/>
            <a:t>Criminology in Practice: </a:t>
          </a:r>
          <a:r>
            <a:rPr lang="en-GB"/>
            <a:t> True critique means analysing how state interventions can inadvertently worsen the social problems they are meant to solve.</a:t>
          </a:r>
          <a:endParaRPr lang="en-US"/>
        </a:p>
      </dgm:t>
    </dgm:pt>
    <dgm:pt modelId="{0C819D59-D247-4856-AEEE-6EB2285EBBE1}" type="parTrans" cxnId="{FD1B643F-F853-41A9-93D6-8EE73CDC6038}">
      <dgm:prSet/>
      <dgm:spPr/>
      <dgm:t>
        <a:bodyPr/>
        <a:lstStyle/>
        <a:p>
          <a:endParaRPr lang="en-US"/>
        </a:p>
      </dgm:t>
    </dgm:pt>
    <dgm:pt modelId="{9083467C-D654-48AD-8971-DAD75524A404}" type="sibTrans" cxnId="{FD1B643F-F853-41A9-93D6-8EE73CDC6038}">
      <dgm:prSet/>
      <dgm:spPr/>
      <dgm:t>
        <a:bodyPr/>
        <a:lstStyle/>
        <a:p>
          <a:endParaRPr lang="en-US"/>
        </a:p>
      </dgm:t>
    </dgm:pt>
    <dgm:pt modelId="{67A5E8EB-63B2-4F46-99CC-5DA945361D9F}" type="pres">
      <dgm:prSet presAssocID="{D548A211-D3BF-406C-8F77-5CC6870760AF}" presName="vert0" presStyleCnt="0">
        <dgm:presLayoutVars>
          <dgm:dir/>
          <dgm:animOne val="branch"/>
          <dgm:animLvl val="lvl"/>
        </dgm:presLayoutVars>
      </dgm:prSet>
      <dgm:spPr/>
    </dgm:pt>
    <dgm:pt modelId="{7E450947-6110-433B-A189-39A91C255B36}" type="pres">
      <dgm:prSet presAssocID="{05DFD9CA-3E49-4E4E-8D1B-6B4D4BAAAFA5}" presName="thickLine" presStyleLbl="alignNode1" presStyleIdx="0" presStyleCnt="3"/>
      <dgm:spPr/>
    </dgm:pt>
    <dgm:pt modelId="{6006907F-8985-438F-989C-300C8DAC9F8E}" type="pres">
      <dgm:prSet presAssocID="{05DFD9CA-3E49-4E4E-8D1B-6B4D4BAAAFA5}" presName="horz1" presStyleCnt="0"/>
      <dgm:spPr/>
    </dgm:pt>
    <dgm:pt modelId="{D7AE1BB5-7BF0-4F2E-B41C-D39C80637A8B}" type="pres">
      <dgm:prSet presAssocID="{05DFD9CA-3E49-4E4E-8D1B-6B4D4BAAAFA5}" presName="tx1" presStyleLbl="revTx" presStyleIdx="0" presStyleCnt="3"/>
      <dgm:spPr/>
    </dgm:pt>
    <dgm:pt modelId="{523B804C-0150-4F81-BA59-293FDA3CD19D}" type="pres">
      <dgm:prSet presAssocID="{05DFD9CA-3E49-4E4E-8D1B-6B4D4BAAAFA5}" presName="vert1" presStyleCnt="0"/>
      <dgm:spPr/>
    </dgm:pt>
    <dgm:pt modelId="{7D8EEA68-06B6-481F-BD71-7E88BFDCC522}" type="pres">
      <dgm:prSet presAssocID="{DF89845B-02DD-4C17-B246-4B5EAE943E60}" presName="thickLine" presStyleLbl="alignNode1" presStyleIdx="1" presStyleCnt="3"/>
      <dgm:spPr/>
    </dgm:pt>
    <dgm:pt modelId="{B785FBC4-ECB7-4FFF-85D9-42767EDEBFB8}" type="pres">
      <dgm:prSet presAssocID="{DF89845B-02DD-4C17-B246-4B5EAE943E60}" presName="horz1" presStyleCnt="0"/>
      <dgm:spPr/>
    </dgm:pt>
    <dgm:pt modelId="{1FEC1766-920D-4D34-81BD-CFFC50EAD72D}" type="pres">
      <dgm:prSet presAssocID="{DF89845B-02DD-4C17-B246-4B5EAE943E60}" presName="tx1" presStyleLbl="revTx" presStyleIdx="1" presStyleCnt="3"/>
      <dgm:spPr/>
    </dgm:pt>
    <dgm:pt modelId="{63F7E842-7A03-45FA-B454-38FE49AA8C48}" type="pres">
      <dgm:prSet presAssocID="{DF89845B-02DD-4C17-B246-4B5EAE943E60}" presName="vert1" presStyleCnt="0"/>
      <dgm:spPr/>
    </dgm:pt>
    <dgm:pt modelId="{BB0A9321-2628-4A7D-9792-73712DC91FEF}" type="pres">
      <dgm:prSet presAssocID="{9E8AA853-3B01-4B1C-9350-50BE46E83A0C}" presName="thickLine" presStyleLbl="alignNode1" presStyleIdx="2" presStyleCnt="3"/>
      <dgm:spPr/>
    </dgm:pt>
    <dgm:pt modelId="{3C1AB058-7FE8-4F8E-9061-9C76BADFB74F}" type="pres">
      <dgm:prSet presAssocID="{9E8AA853-3B01-4B1C-9350-50BE46E83A0C}" presName="horz1" presStyleCnt="0"/>
      <dgm:spPr/>
    </dgm:pt>
    <dgm:pt modelId="{72FD75AA-18FE-4D69-97E5-C6D5878FCF43}" type="pres">
      <dgm:prSet presAssocID="{9E8AA853-3B01-4B1C-9350-50BE46E83A0C}" presName="tx1" presStyleLbl="revTx" presStyleIdx="2" presStyleCnt="3"/>
      <dgm:spPr/>
    </dgm:pt>
    <dgm:pt modelId="{1CEAB2D4-F04D-4FAE-AEF0-23C2B30657B5}" type="pres">
      <dgm:prSet presAssocID="{9E8AA853-3B01-4B1C-9350-50BE46E83A0C}" presName="vert1" presStyleCnt="0"/>
      <dgm:spPr/>
    </dgm:pt>
  </dgm:ptLst>
  <dgm:cxnLst>
    <dgm:cxn modelId="{5352EA0C-DDFE-44B8-9373-23FB83C56152}" srcId="{D548A211-D3BF-406C-8F77-5CC6870760AF}" destId="{DF89845B-02DD-4C17-B246-4B5EAE943E60}" srcOrd="1" destOrd="0" parTransId="{22B9A1FD-3D62-41BA-8B44-923DA11C5313}" sibTransId="{C6EC48C2-1279-477A-AD79-F04BAD72DA31}"/>
    <dgm:cxn modelId="{FD1B643F-F853-41A9-93D6-8EE73CDC6038}" srcId="{D548A211-D3BF-406C-8F77-5CC6870760AF}" destId="{9E8AA853-3B01-4B1C-9350-50BE46E83A0C}" srcOrd="2" destOrd="0" parTransId="{0C819D59-D247-4856-AEEE-6EB2285EBBE1}" sibTransId="{9083467C-D654-48AD-8971-DAD75524A404}"/>
    <dgm:cxn modelId="{C706BA78-41FD-4498-9740-B5A7E3E1FE25}" type="presOf" srcId="{DF89845B-02DD-4C17-B246-4B5EAE943E60}" destId="{1FEC1766-920D-4D34-81BD-CFFC50EAD72D}" srcOrd="0" destOrd="0" presId="urn:microsoft.com/office/officeart/2008/layout/LinedList"/>
    <dgm:cxn modelId="{3479E3BA-5D10-4F8D-981E-567EBD2985F4}" type="presOf" srcId="{9E8AA853-3B01-4B1C-9350-50BE46E83A0C}" destId="{72FD75AA-18FE-4D69-97E5-C6D5878FCF43}" srcOrd="0" destOrd="0" presId="urn:microsoft.com/office/officeart/2008/layout/LinedList"/>
    <dgm:cxn modelId="{661FF1C6-4211-4DB7-A516-6A58C368012E}" type="presOf" srcId="{D548A211-D3BF-406C-8F77-5CC6870760AF}" destId="{67A5E8EB-63B2-4F46-99CC-5DA945361D9F}" srcOrd="0" destOrd="0" presId="urn:microsoft.com/office/officeart/2008/layout/LinedList"/>
    <dgm:cxn modelId="{3FC67ACF-C2F2-45B8-A0F7-FFDEC24C387F}" type="presOf" srcId="{05DFD9CA-3E49-4E4E-8D1B-6B4D4BAAAFA5}" destId="{D7AE1BB5-7BF0-4F2E-B41C-D39C80637A8B}" srcOrd="0" destOrd="0" presId="urn:microsoft.com/office/officeart/2008/layout/LinedList"/>
    <dgm:cxn modelId="{B86EA2F4-AB77-4939-BCD5-4E803AD5EF09}" srcId="{D548A211-D3BF-406C-8F77-5CC6870760AF}" destId="{05DFD9CA-3E49-4E4E-8D1B-6B4D4BAAAFA5}" srcOrd="0" destOrd="0" parTransId="{C9A9FAF3-B2D2-4C9F-AF37-A22EB32871A2}" sibTransId="{F3A09ADA-4CCA-4F94-A36A-601935F41672}"/>
    <dgm:cxn modelId="{08242E6C-858C-471D-B76D-F133425E0C5E}" type="presParOf" srcId="{67A5E8EB-63B2-4F46-99CC-5DA945361D9F}" destId="{7E450947-6110-433B-A189-39A91C255B36}" srcOrd="0" destOrd="0" presId="urn:microsoft.com/office/officeart/2008/layout/LinedList"/>
    <dgm:cxn modelId="{4E28FA64-EF55-4032-887D-AB2B73E95862}" type="presParOf" srcId="{67A5E8EB-63B2-4F46-99CC-5DA945361D9F}" destId="{6006907F-8985-438F-989C-300C8DAC9F8E}" srcOrd="1" destOrd="0" presId="urn:microsoft.com/office/officeart/2008/layout/LinedList"/>
    <dgm:cxn modelId="{0661D9C3-423B-49B8-B128-DF2432069BB5}" type="presParOf" srcId="{6006907F-8985-438F-989C-300C8DAC9F8E}" destId="{D7AE1BB5-7BF0-4F2E-B41C-D39C80637A8B}" srcOrd="0" destOrd="0" presId="urn:microsoft.com/office/officeart/2008/layout/LinedList"/>
    <dgm:cxn modelId="{DE36638D-6D99-49C2-93FD-EA8E8F4F9231}" type="presParOf" srcId="{6006907F-8985-438F-989C-300C8DAC9F8E}" destId="{523B804C-0150-4F81-BA59-293FDA3CD19D}" srcOrd="1" destOrd="0" presId="urn:microsoft.com/office/officeart/2008/layout/LinedList"/>
    <dgm:cxn modelId="{078A635E-1ECC-434B-8916-E40F95F0A9B2}" type="presParOf" srcId="{67A5E8EB-63B2-4F46-99CC-5DA945361D9F}" destId="{7D8EEA68-06B6-481F-BD71-7E88BFDCC522}" srcOrd="2" destOrd="0" presId="urn:microsoft.com/office/officeart/2008/layout/LinedList"/>
    <dgm:cxn modelId="{9DC523BA-F98A-4D25-B5DB-0DA00AF75AE7}" type="presParOf" srcId="{67A5E8EB-63B2-4F46-99CC-5DA945361D9F}" destId="{B785FBC4-ECB7-4FFF-85D9-42767EDEBFB8}" srcOrd="3" destOrd="0" presId="urn:microsoft.com/office/officeart/2008/layout/LinedList"/>
    <dgm:cxn modelId="{236F1A4B-0F52-4C0C-B8B2-1EEBE2174529}" type="presParOf" srcId="{B785FBC4-ECB7-4FFF-85D9-42767EDEBFB8}" destId="{1FEC1766-920D-4D34-81BD-CFFC50EAD72D}" srcOrd="0" destOrd="0" presId="urn:microsoft.com/office/officeart/2008/layout/LinedList"/>
    <dgm:cxn modelId="{2E7E845B-8177-44F8-B28F-752667FC9AE1}" type="presParOf" srcId="{B785FBC4-ECB7-4FFF-85D9-42767EDEBFB8}" destId="{63F7E842-7A03-45FA-B454-38FE49AA8C48}" srcOrd="1" destOrd="0" presId="urn:microsoft.com/office/officeart/2008/layout/LinedList"/>
    <dgm:cxn modelId="{73435A15-4B04-4317-A767-7F9D4ED958E4}" type="presParOf" srcId="{67A5E8EB-63B2-4F46-99CC-5DA945361D9F}" destId="{BB0A9321-2628-4A7D-9792-73712DC91FEF}" srcOrd="4" destOrd="0" presId="urn:microsoft.com/office/officeart/2008/layout/LinedList"/>
    <dgm:cxn modelId="{02EA8BCE-76EC-4A2B-9533-E4DE0EA0D3A7}" type="presParOf" srcId="{67A5E8EB-63B2-4F46-99CC-5DA945361D9F}" destId="{3C1AB058-7FE8-4F8E-9061-9C76BADFB74F}" srcOrd="5" destOrd="0" presId="urn:microsoft.com/office/officeart/2008/layout/LinedList"/>
    <dgm:cxn modelId="{9A3F8C65-A329-4326-AC9C-A87C935D7F32}" type="presParOf" srcId="{3C1AB058-7FE8-4F8E-9061-9C76BADFB74F}" destId="{72FD75AA-18FE-4D69-97E5-C6D5878FCF43}" srcOrd="0" destOrd="0" presId="urn:microsoft.com/office/officeart/2008/layout/LinedList"/>
    <dgm:cxn modelId="{5C14D692-A942-43EB-93DF-6566C8241E77}" type="presParOf" srcId="{3C1AB058-7FE8-4F8E-9061-9C76BADFB74F}" destId="{1CEAB2D4-F04D-4FAE-AEF0-23C2B30657B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4589F1C2-A03D-4E2A-B6F7-259992A96B33}" type="doc">
      <dgm:prSet loTypeId="urn:microsoft.com/office/officeart/2005/8/layout/vList2" loCatId="list" qsTypeId="urn:microsoft.com/office/officeart/2005/8/quickstyle/simple4#1" qsCatId="simple" csTypeId="urn:microsoft.com/office/officeart/2005/8/colors/colorful2#2" csCatId="colorful"/>
      <dgm:spPr/>
      <dgm:t>
        <a:bodyPr/>
        <a:lstStyle/>
        <a:p>
          <a:endParaRPr lang="en-US"/>
        </a:p>
      </dgm:t>
    </dgm:pt>
    <dgm:pt modelId="{2AE93D90-3F8F-4D6F-A27F-F6968BA9A1D9}">
      <dgm:prSet/>
      <dgm:spPr/>
      <dgm:t>
        <a:bodyPr/>
        <a:lstStyle/>
        <a:p>
          <a:r>
            <a:rPr lang="en-GB"/>
            <a:t>2,000 word essay (50%)</a:t>
          </a:r>
          <a:endParaRPr lang="en-US"/>
        </a:p>
      </dgm:t>
    </dgm:pt>
    <dgm:pt modelId="{E2D20BC5-0723-4FBC-8C8C-74382D3C34E5}" type="parTrans" cxnId="{C260D355-39AE-4DE2-8837-898DD04022DE}">
      <dgm:prSet/>
      <dgm:spPr/>
      <dgm:t>
        <a:bodyPr/>
        <a:lstStyle/>
        <a:p>
          <a:endParaRPr lang="en-US"/>
        </a:p>
      </dgm:t>
    </dgm:pt>
    <dgm:pt modelId="{1643A81C-C5E0-4E65-93CF-BA49CB4EBEED}" type="sibTrans" cxnId="{C260D355-39AE-4DE2-8837-898DD04022DE}">
      <dgm:prSet/>
      <dgm:spPr/>
      <dgm:t>
        <a:bodyPr/>
        <a:lstStyle/>
        <a:p>
          <a:endParaRPr lang="en-US"/>
        </a:p>
      </dgm:t>
    </dgm:pt>
    <dgm:pt modelId="{4C5065C3-5761-421F-A748-42988C73D433}">
      <dgm:prSet/>
      <dgm:spPr/>
      <dgm:t>
        <a:bodyPr/>
        <a:lstStyle/>
        <a:p>
          <a:r>
            <a:rPr lang="en-GB"/>
            <a:t>Submission date: 6/11/26 23:59</a:t>
          </a:r>
          <a:endParaRPr lang="en-US"/>
        </a:p>
      </dgm:t>
    </dgm:pt>
    <dgm:pt modelId="{90EA20BC-4CE6-47BA-842C-2E207C9ADB73}" type="parTrans" cxnId="{AAEB40A8-CFEC-4BE0-98CE-19203D03DE19}">
      <dgm:prSet/>
      <dgm:spPr/>
      <dgm:t>
        <a:bodyPr/>
        <a:lstStyle/>
        <a:p>
          <a:endParaRPr lang="en-US"/>
        </a:p>
      </dgm:t>
    </dgm:pt>
    <dgm:pt modelId="{DFEB7146-FAD3-4AE9-98F9-6ADA2A4470CF}" type="sibTrans" cxnId="{AAEB40A8-CFEC-4BE0-98CE-19203D03DE19}">
      <dgm:prSet/>
      <dgm:spPr/>
      <dgm:t>
        <a:bodyPr/>
        <a:lstStyle/>
        <a:p>
          <a:endParaRPr lang="en-US"/>
        </a:p>
      </dgm:t>
    </dgm:pt>
    <dgm:pt modelId="{70D80771-A1F9-4694-8F94-305A185ED631}">
      <dgm:prSet/>
      <dgm:spPr/>
      <dgm:t>
        <a:bodyPr/>
        <a:lstStyle/>
        <a:p>
          <a:r>
            <a:rPr lang="en-GB"/>
            <a:t>Choice of 2 questions – choose </a:t>
          </a:r>
          <a:r>
            <a:rPr lang="en-GB" b="1" u="sng"/>
            <a:t>ONE</a:t>
          </a:r>
          <a:endParaRPr lang="en-US"/>
        </a:p>
      </dgm:t>
    </dgm:pt>
    <dgm:pt modelId="{0EFED520-F02E-4AEC-A81C-96EA7D3A69D5}" type="parTrans" cxnId="{701E8101-F3BA-4B84-BE82-9F96BD4001C7}">
      <dgm:prSet/>
      <dgm:spPr/>
      <dgm:t>
        <a:bodyPr/>
        <a:lstStyle/>
        <a:p>
          <a:endParaRPr lang="en-US"/>
        </a:p>
      </dgm:t>
    </dgm:pt>
    <dgm:pt modelId="{F048AC85-3851-4419-981D-01965CCDE8DA}" type="sibTrans" cxnId="{701E8101-F3BA-4B84-BE82-9F96BD4001C7}">
      <dgm:prSet/>
      <dgm:spPr/>
      <dgm:t>
        <a:bodyPr/>
        <a:lstStyle/>
        <a:p>
          <a:endParaRPr lang="en-US"/>
        </a:p>
      </dgm:t>
    </dgm:pt>
    <dgm:pt modelId="{8AECBE31-26C3-4F32-9855-F91BD590C226}" type="pres">
      <dgm:prSet presAssocID="{4589F1C2-A03D-4E2A-B6F7-259992A96B33}" presName="linear" presStyleCnt="0">
        <dgm:presLayoutVars>
          <dgm:animLvl val="lvl"/>
          <dgm:resizeHandles val="exact"/>
        </dgm:presLayoutVars>
      </dgm:prSet>
      <dgm:spPr/>
    </dgm:pt>
    <dgm:pt modelId="{31953671-6181-4B08-B217-1D599776B7F7}" type="pres">
      <dgm:prSet presAssocID="{2AE93D90-3F8F-4D6F-A27F-F6968BA9A1D9}" presName="parentText" presStyleLbl="node1" presStyleIdx="0" presStyleCnt="3">
        <dgm:presLayoutVars>
          <dgm:chMax val="0"/>
          <dgm:bulletEnabled val="1"/>
        </dgm:presLayoutVars>
      </dgm:prSet>
      <dgm:spPr/>
    </dgm:pt>
    <dgm:pt modelId="{1FB9ABCA-02CC-4E15-A9A3-39EDBCFDFE69}" type="pres">
      <dgm:prSet presAssocID="{1643A81C-C5E0-4E65-93CF-BA49CB4EBEED}" presName="spacer" presStyleCnt="0"/>
      <dgm:spPr/>
    </dgm:pt>
    <dgm:pt modelId="{DDB950D7-46EA-4B8B-BA4E-928FDE7CA17B}" type="pres">
      <dgm:prSet presAssocID="{4C5065C3-5761-421F-A748-42988C73D433}" presName="parentText" presStyleLbl="node1" presStyleIdx="1" presStyleCnt="3">
        <dgm:presLayoutVars>
          <dgm:chMax val="0"/>
          <dgm:bulletEnabled val="1"/>
        </dgm:presLayoutVars>
      </dgm:prSet>
      <dgm:spPr/>
    </dgm:pt>
    <dgm:pt modelId="{59A724D7-92B0-4A28-B45D-6FB6F0148B32}" type="pres">
      <dgm:prSet presAssocID="{DFEB7146-FAD3-4AE9-98F9-6ADA2A4470CF}" presName="spacer" presStyleCnt="0"/>
      <dgm:spPr/>
    </dgm:pt>
    <dgm:pt modelId="{3E8AC289-0E78-43FB-84E9-CDB703869774}" type="pres">
      <dgm:prSet presAssocID="{70D80771-A1F9-4694-8F94-305A185ED631}" presName="parentText" presStyleLbl="node1" presStyleIdx="2" presStyleCnt="3">
        <dgm:presLayoutVars>
          <dgm:chMax val="0"/>
          <dgm:bulletEnabled val="1"/>
        </dgm:presLayoutVars>
      </dgm:prSet>
      <dgm:spPr/>
    </dgm:pt>
  </dgm:ptLst>
  <dgm:cxnLst>
    <dgm:cxn modelId="{701E8101-F3BA-4B84-BE82-9F96BD4001C7}" srcId="{4589F1C2-A03D-4E2A-B6F7-259992A96B33}" destId="{70D80771-A1F9-4694-8F94-305A185ED631}" srcOrd="2" destOrd="0" parTransId="{0EFED520-F02E-4AEC-A81C-96EA7D3A69D5}" sibTransId="{F048AC85-3851-4419-981D-01965CCDE8DA}"/>
    <dgm:cxn modelId="{C260D355-39AE-4DE2-8837-898DD04022DE}" srcId="{4589F1C2-A03D-4E2A-B6F7-259992A96B33}" destId="{2AE93D90-3F8F-4D6F-A27F-F6968BA9A1D9}" srcOrd="0" destOrd="0" parTransId="{E2D20BC5-0723-4FBC-8C8C-74382D3C34E5}" sibTransId="{1643A81C-C5E0-4E65-93CF-BA49CB4EBEED}"/>
    <dgm:cxn modelId="{C0E7DE75-D23E-4B0E-8E46-B562B8B37C9C}" type="presOf" srcId="{4C5065C3-5761-421F-A748-42988C73D433}" destId="{DDB950D7-46EA-4B8B-BA4E-928FDE7CA17B}" srcOrd="0" destOrd="0" presId="urn:microsoft.com/office/officeart/2005/8/layout/vList2"/>
    <dgm:cxn modelId="{044D2F8B-A1AA-4220-8E41-A835657FAC31}" type="presOf" srcId="{2AE93D90-3F8F-4D6F-A27F-F6968BA9A1D9}" destId="{31953671-6181-4B08-B217-1D599776B7F7}" srcOrd="0" destOrd="0" presId="urn:microsoft.com/office/officeart/2005/8/layout/vList2"/>
    <dgm:cxn modelId="{AAEB40A8-CFEC-4BE0-98CE-19203D03DE19}" srcId="{4589F1C2-A03D-4E2A-B6F7-259992A96B33}" destId="{4C5065C3-5761-421F-A748-42988C73D433}" srcOrd="1" destOrd="0" parTransId="{90EA20BC-4CE6-47BA-842C-2E207C9ADB73}" sibTransId="{DFEB7146-FAD3-4AE9-98F9-6ADA2A4470CF}"/>
    <dgm:cxn modelId="{D803ECC2-E216-464C-AC97-7D9F86FE7A5C}" type="presOf" srcId="{70D80771-A1F9-4694-8F94-305A185ED631}" destId="{3E8AC289-0E78-43FB-84E9-CDB703869774}" srcOrd="0" destOrd="0" presId="urn:microsoft.com/office/officeart/2005/8/layout/vList2"/>
    <dgm:cxn modelId="{219612E3-69BD-4218-B0DE-E873C6B1E15A}" type="presOf" srcId="{4589F1C2-A03D-4E2A-B6F7-259992A96B33}" destId="{8AECBE31-26C3-4F32-9855-F91BD590C226}" srcOrd="0" destOrd="0" presId="urn:microsoft.com/office/officeart/2005/8/layout/vList2"/>
    <dgm:cxn modelId="{DAE084C0-7C16-405D-BC40-A15DA06A98CF}" type="presParOf" srcId="{8AECBE31-26C3-4F32-9855-F91BD590C226}" destId="{31953671-6181-4B08-B217-1D599776B7F7}" srcOrd="0" destOrd="0" presId="urn:microsoft.com/office/officeart/2005/8/layout/vList2"/>
    <dgm:cxn modelId="{BC5A8DCC-2632-4364-9B94-BE967E2F6C20}" type="presParOf" srcId="{8AECBE31-26C3-4F32-9855-F91BD590C226}" destId="{1FB9ABCA-02CC-4E15-A9A3-39EDBCFDFE69}" srcOrd="1" destOrd="0" presId="urn:microsoft.com/office/officeart/2005/8/layout/vList2"/>
    <dgm:cxn modelId="{44D639DB-CE95-4AD0-B7FD-849870862C86}" type="presParOf" srcId="{8AECBE31-26C3-4F32-9855-F91BD590C226}" destId="{DDB950D7-46EA-4B8B-BA4E-928FDE7CA17B}" srcOrd="2" destOrd="0" presId="urn:microsoft.com/office/officeart/2005/8/layout/vList2"/>
    <dgm:cxn modelId="{22F0D392-70BA-44D6-B57A-EB43DE51F739}" type="presParOf" srcId="{8AECBE31-26C3-4F32-9855-F91BD590C226}" destId="{59A724D7-92B0-4A28-B45D-6FB6F0148B32}" srcOrd="3" destOrd="0" presId="urn:microsoft.com/office/officeart/2005/8/layout/vList2"/>
    <dgm:cxn modelId="{DAA679B6-BDCD-4B5F-AC81-131F5170ED5E}" type="presParOf" srcId="{8AECBE31-26C3-4F32-9855-F91BD590C226}" destId="{3E8AC289-0E78-43FB-84E9-CDB70386977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1A96B490-F9D1-4E61-A17B-A4DF015C650E}" type="doc">
      <dgm:prSet loTypeId="urn:microsoft.com/office/officeart/2005/8/layout/process4" loCatId="process" qsTypeId="urn:microsoft.com/office/officeart/2005/8/quickstyle/simple4#7" qsCatId="simple" csTypeId="urn:microsoft.com/office/officeart/2005/8/colors/colorful2#6" csCatId="colorful"/>
      <dgm:spPr/>
      <dgm:t>
        <a:bodyPr/>
        <a:lstStyle/>
        <a:p>
          <a:endParaRPr lang="en-US"/>
        </a:p>
      </dgm:t>
    </dgm:pt>
    <dgm:pt modelId="{80303BD8-50F6-4A9F-955D-4C90566F55DB}">
      <dgm:prSet/>
      <dgm:spPr/>
      <dgm:t>
        <a:bodyPr/>
        <a:lstStyle/>
        <a:p>
          <a:r>
            <a:rPr lang="en-GB"/>
            <a:t>Critically assess whether marginalised groups are over policed as potential offenders yet under protected as victims.</a:t>
          </a:r>
          <a:endParaRPr lang="en-US"/>
        </a:p>
      </dgm:t>
    </dgm:pt>
    <dgm:pt modelId="{18BFF0D6-F5BD-4CEF-9D59-EC3B9213567B}" type="parTrans" cxnId="{545492D4-E92C-4A63-A5CC-58858B3993A2}">
      <dgm:prSet/>
      <dgm:spPr/>
      <dgm:t>
        <a:bodyPr/>
        <a:lstStyle/>
        <a:p>
          <a:endParaRPr lang="en-US"/>
        </a:p>
      </dgm:t>
    </dgm:pt>
    <dgm:pt modelId="{8C99BFF4-A11F-43AA-BF94-14117F1B331A}" type="sibTrans" cxnId="{545492D4-E92C-4A63-A5CC-58858B3993A2}">
      <dgm:prSet/>
      <dgm:spPr/>
      <dgm:t>
        <a:bodyPr/>
        <a:lstStyle/>
        <a:p>
          <a:endParaRPr lang="en-US"/>
        </a:p>
      </dgm:t>
    </dgm:pt>
    <dgm:pt modelId="{907680F2-2C86-45B1-95C4-C11797BF6963}">
      <dgm:prSet/>
      <dgm:spPr/>
      <dgm:t>
        <a:bodyPr/>
        <a:lstStyle/>
        <a:p>
          <a:r>
            <a:rPr lang="en-GB"/>
            <a:t>Consider which marginalised group/s you are going to assess. You do not have enough of a word count to consider them all, so focus in depth on one or two groups. When you are critically assessing this question, ensure that you provide both sides of the argument for the marginalised group/s you are assessing. </a:t>
          </a:r>
          <a:endParaRPr lang="en-US"/>
        </a:p>
      </dgm:t>
    </dgm:pt>
    <dgm:pt modelId="{9A66E1FE-DC7B-4943-91C1-0CD6398B8469}" type="parTrans" cxnId="{A977F5E4-FD02-4CEE-904B-C16900917242}">
      <dgm:prSet/>
      <dgm:spPr/>
      <dgm:t>
        <a:bodyPr/>
        <a:lstStyle/>
        <a:p>
          <a:endParaRPr lang="en-US"/>
        </a:p>
      </dgm:t>
    </dgm:pt>
    <dgm:pt modelId="{3FC464D1-5D30-4830-A131-CBD8AE7A5860}" type="sibTrans" cxnId="{A977F5E4-FD02-4CEE-904B-C16900917242}">
      <dgm:prSet/>
      <dgm:spPr/>
      <dgm:t>
        <a:bodyPr/>
        <a:lstStyle/>
        <a:p>
          <a:endParaRPr lang="en-US"/>
        </a:p>
      </dgm:t>
    </dgm:pt>
    <dgm:pt modelId="{DD0A6F8C-20A6-4149-8607-1A08CBF87823}" type="pres">
      <dgm:prSet presAssocID="{1A96B490-F9D1-4E61-A17B-A4DF015C650E}" presName="Name0" presStyleCnt="0">
        <dgm:presLayoutVars>
          <dgm:dir/>
          <dgm:animLvl val="lvl"/>
          <dgm:resizeHandles val="exact"/>
        </dgm:presLayoutVars>
      </dgm:prSet>
      <dgm:spPr/>
    </dgm:pt>
    <dgm:pt modelId="{41C0F488-8CC8-4378-9B19-0CF8AB3BD229}" type="pres">
      <dgm:prSet presAssocID="{907680F2-2C86-45B1-95C4-C11797BF6963}" presName="boxAndChildren" presStyleCnt="0"/>
      <dgm:spPr/>
    </dgm:pt>
    <dgm:pt modelId="{D06DB407-7CB5-430A-AA77-B76A37B878E6}" type="pres">
      <dgm:prSet presAssocID="{907680F2-2C86-45B1-95C4-C11797BF6963}" presName="parentTextBox" presStyleLbl="node1" presStyleIdx="0" presStyleCnt="2"/>
      <dgm:spPr/>
    </dgm:pt>
    <dgm:pt modelId="{5FAA328A-3E19-46DF-B6FF-2F556C4FDE40}" type="pres">
      <dgm:prSet presAssocID="{8C99BFF4-A11F-43AA-BF94-14117F1B331A}" presName="sp" presStyleCnt="0"/>
      <dgm:spPr/>
    </dgm:pt>
    <dgm:pt modelId="{1D5D62A2-6354-4660-8F05-41D0C66F2976}" type="pres">
      <dgm:prSet presAssocID="{80303BD8-50F6-4A9F-955D-4C90566F55DB}" presName="arrowAndChildren" presStyleCnt="0"/>
      <dgm:spPr/>
    </dgm:pt>
    <dgm:pt modelId="{2D41DF5F-EB76-40EA-B2A0-0FF466CF7C2D}" type="pres">
      <dgm:prSet presAssocID="{80303BD8-50F6-4A9F-955D-4C90566F55DB}" presName="parentTextArrow" presStyleLbl="node1" presStyleIdx="1" presStyleCnt="2"/>
      <dgm:spPr/>
    </dgm:pt>
  </dgm:ptLst>
  <dgm:cxnLst>
    <dgm:cxn modelId="{8B5D157F-9542-4EF4-B282-75A803A9018B}" type="presOf" srcId="{80303BD8-50F6-4A9F-955D-4C90566F55DB}" destId="{2D41DF5F-EB76-40EA-B2A0-0FF466CF7C2D}" srcOrd="0" destOrd="0" presId="urn:microsoft.com/office/officeart/2005/8/layout/process4"/>
    <dgm:cxn modelId="{D8F89CCE-1E58-47F7-BB88-532D3BABF577}" type="presOf" srcId="{907680F2-2C86-45B1-95C4-C11797BF6963}" destId="{D06DB407-7CB5-430A-AA77-B76A37B878E6}" srcOrd="0" destOrd="0" presId="urn:microsoft.com/office/officeart/2005/8/layout/process4"/>
    <dgm:cxn modelId="{7A442BCF-8EFF-4DB5-B9B3-A0785CB162D5}" type="presOf" srcId="{1A96B490-F9D1-4E61-A17B-A4DF015C650E}" destId="{DD0A6F8C-20A6-4149-8607-1A08CBF87823}" srcOrd="0" destOrd="0" presId="urn:microsoft.com/office/officeart/2005/8/layout/process4"/>
    <dgm:cxn modelId="{545492D4-E92C-4A63-A5CC-58858B3993A2}" srcId="{1A96B490-F9D1-4E61-A17B-A4DF015C650E}" destId="{80303BD8-50F6-4A9F-955D-4C90566F55DB}" srcOrd="0" destOrd="0" parTransId="{18BFF0D6-F5BD-4CEF-9D59-EC3B9213567B}" sibTransId="{8C99BFF4-A11F-43AA-BF94-14117F1B331A}"/>
    <dgm:cxn modelId="{A977F5E4-FD02-4CEE-904B-C16900917242}" srcId="{1A96B490-F9D1-4E61-A17B-A4DF015C650E}" destId="{907680F2-2C86-45B1-95C4-C11797BF6963}" srcOrd="1" destOrd="0" parTransId="{9A66E1FE-DC7B-4943-91C1-0CD6398B8469}" sibTransId="{3FC464D1-5D30-4830-A131-CBD8AE7A5860}"/>
    <dgm:cxn modelId="{46518157-B18A-44A2-831F-C40060D2EB75}" type="presParOf" srcId="{DD0A6F8C-20A6-4149-8607-1A08CBF87823}" destId="{41C0F488-8CC8-4378-9B19-0CF8AB3BD229}" srcOrd="0" destOrd="0" presId="urn:microsoft.com/office/officeart/2005/8/layout/process4"/>
    <dgm:cxn modelId="{A9D4E0CE-8102-4ACC-BE2A-AB4A85FED439}" type="presParOf" srcId="{41C0F488-8CC8-4378-9B19-0CF8AB3BD229}" destId="{D06DB407-7CB5-430A-AA77-B76A37B878E6}" srcOrd="0" destOrd="0" presId="urn:microsoft.com/office/officeart/2005/8/layout/process4"/>
    <dgm:cxn modelId="{6E9CFE0C-9381-45DE-9070-5E5EA6C03760}" type="presParOf" srcId="{DD0A6F8C-20A6-4149-8607-1A08CBF87823}" destId="{5FAA328A-3E19-46DF-B6FF-2F556C4FDE40}" srcOrd="1" destOrd="0" presId="urn:microsoft.com/office/officeart/2005/8/layout/process4"/>
    <dgm:cxn modelId="{19C58640-66D9-4FE5-AC43-40D1D6E8CDF4}" type="presParOf" srcId="{DD0A6F8C-20A6-4149-8607-1A08CBF87823}" destId="{1D5D62A2-6354-4660-8F05-41D0C66F2976}" srcOrd="2" destOrd="0" presId="urn:microsoft.com/office/officeart/2005/8/layout/process4"/>
    <dgm:cxn modelId="{21CE5C96-6738-4F2C-89EA-828DC56DD004}" type="presParOf" srcId="{1D5D62A2-6354-4660-8F05-41D0C66F2976}" destId="{2D41DF5F-EB76-40EA-B2A0-0FF466CF7C2D}"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D507014A-8CA2-4A34-A116-DDE1186DD57D}" type="doc">
      <dgm:prSet loTypeId="urn:microsoft.com/office/officeart/2005/8/layout/process4" loCatId="process" qsTypeId="urn:microsoft.com/office/officeart/2005/8/quickstyle/simple4#11" qsCatId="simple" csTypeId="urn:microsoft.com/office/officeart/2005/8/colors/colorful2#11" csCatId="colorful"/>
      <dgm:spPr/>
      <dgm:t>
        <a:bodyPr/>
        <a:lstStyle/>
        <a:p>
          <a:endParaRPr lang="en-US"/>
        </a:p>
      </dgm:t>
    </dgm:pt>
    <dgm:pt modelId="{9C52B283-4BE2-4BD2-80A1-F6679B1C5DC6}">
      <dgm:prSet/>
      <dgm:spPr/>
      <dgm:t>
        <a:bodyPr/>
        <a:lstStyle/>
        <a:p>
          <a:r>
            <a:rPr lang="en-GB"/>
            <a:t>Critically examine whether Universal Credit reduces or increases crime rates in low-income communities. </a:t>
          </a:r>
          <a:endParaRPr lang="en-US"/>
        </a:p>
      </dgm:t>
    </dgm:pt>
    <dgm:pt modelId="{BAAD9A43-6C76-4BD3-94C4-7F35FB3BFABC}" type="parTrans" cxnId="{E6A6C270-9D95-4180-9680-12DAA3250963}">
      <dgm:prSet/>
      <dgm:spPr/>
      <dgm:t>
        <a:bodyPr/>
        <a:lstStyle/>
        <a:p>
          <a:endParaRPr lang="en-US"/>
        </a:p>
      </dgm:t>
    </dgm:pt>
    <dgm:pt modelId="{AFF275B4-78BD-4051-8813-C03AFF252BA7}" type="sibTrans" cxnId="{E6A6C270-9D95-4180-9680-12DAA3250963}">
      <dgm:prSet/>
      <dgm:spPr/>
      <dgm:t>
        <a:bodyPr/>
        <a:lstStyle/>
        <a:p>
          <a:endParaRPr lang="en-US"/>
        </a:p>
      </dgm:t>
    </dgm:pt>
    <dgm:pt modelId="{106DD2BE-62FF-41A5-A622-6878DC0A70D5}">
      <dgm:prSet/>
      <dgm:spPr/>
      <dgm:t>
        <a:bodyPr/>
        <a:lstStyle/>
        <a:p>
          <a:r>
            <a:rPr lang="en-GB"/>
            <a:t>Examine the issues around Universal Credit, such as delays in getting first payment, and consider whether this has been instrumental in crime rates increasing. Examine the crime rates before and after Universal Credit was rolled out. Are there any other reasons that could explain the increase in crime rates? What has happened to the crime rates in recent years, have they levelled out, dropped or increased. </a:t>
          </a:r>
          <a:endParaRPr lang="en-US"/>
        </a:p>
      </dgm:t>
    </dgm:pt>
    <dgm:pt modelId="{4B6D6595-6506-4D6E-BF66-3519700E83AA}" type="parTrans" cxnId="{71DAF5B8-1D0E-49DA-8B8D-F27169E46A9A}">
      <dgm:prSet/>
      <dgm:spPr/>
      <dgm:t>
        <a:bodyPr/>
        <a:lstStyle/>
        <a:p>
          <a:endParaRPr lang="en-US"/>
        </a:p>
      </dgm:t>
    </dgm:pt>
    <dgm:pt modelId="{67FE14EF-5C3F-4473-BDAF-C242B2C0A526}" type="sibTrans" cxnId="{71DAF5B8-1D0E-49DA-8B8D-F27169E46A9A}">
      <dgm:prSet/>
      <dgm:spPr/>
      <dgm:t>
        <a:bodyPr/>
        <a:lstStyle/>
        <a:p>
          <a:endParaRPr lang="en-US"/>
        </a:p>
      </dgm:t>
    </dgm:pt>
    <dgm:pt modelId="{AF625708-B67C-496E-993F-88CCF3B2101F}" type="pres">
      <dgm:prSet presAssocID="{D507014A-8CA2-4A34-A116-DDE1186DD57D}" presName="Name0" presStyleCnt="0">
        <dgm:presLayoutVars>
          <dgm:dir/>
          <dgm:animLvl val="lvl"/>
          <dgm:resizeHandles val="exact"/>
        </dgm:presLayoutVars>
      </dgm:prSet>
      <dgm:spPr/>
    </dgm:pt>
    <dgm:pt modelId="{4C945772-79D0-40D9-94A6-DE7078FF47B9}" type="pres">
      <dgm:prSet presAssocID="{106DD2BE-62FF-41A5-A622-6878DC0A70D5}" presName="boxAndChildren" presStyleCnt="0"/>
      <dgm:spPr/>
    </dgm:pt>
    <dgm:pt modelId="{9A833BA6-0076-4476-9A3F-AA5BD1A799E1}" type="pres">
      <dgm:prSet presAssocID="{106DD2BE-62FF-41A5-A622-6878DC0A70D5}" presName="parentTextBox" presStyleLbl="node1" presStyleIdx="0" presStyleCnt="2"/>
      <dgm:spPr/>
    </dgm:pt>
    <dgm:pt modelId="{83ED1138-D020-418F-B282-60E65F103542}" type="pres">
      <dgm:prSet presAssocID="{AFF275B4-78BD-4051-8813-C03AFF252BA7}" presName="sp" presStyleCnt="0"/>
      <dgm:spPr/>
    </dgm:pt>
    <dgm:pt modelId="{B29EEF95-0ADB-4208-9F85-712FF6553D8A}" type="pres">
      <dgm:prSet presAssocID="{9C52B283-4BE2-4BD2-80A1-F6679B1C5DC6}" presName="arrowAndChildren" presStyleCnt="0"/>
      <dgm:spPr/>
    </dgm:pt>
    <dgm:pt modelId="{E08CF3B9-3A91-4565-91EC-E45A08520CA4}" type="pres">
      <dgm:prSet presAssocID="{9C52B283-4BE2-4BD2-80A1-F6679B1C5DC6}" presName="parentTextArrow" presStyleLbl="node1" presStyleIdx="1" presStyleCnt="2"/>
      <dgm:spPr/>
    </dgm:pt>
  </dgm:ptLst>
  <dgm:cxnLst>
    <dgm:cxn modelId="{D8804C3E-05C6-45A5-9440-3F5364CE1AD4}" type="presOf" srcId="{9C52B283-4BE2-4BD2-80A1-F6679B1C5DC6}" destId="{E08CF3B9-3A91-4565-91EC-E45A08520CA4}" srcOrd="0" destOrd="0" presId="urn:microsoft.com/office/officeart/2005/8/layout/process4"/>
    <dgm:cxn modelId="{1A86B165-14DE-434A-B669-2BD96F2A384B}" type="presOf" srcId="{D507014A-8CA2-4A34-A116-DDE1186DD57D}" destId="{AF625708-B67C-496E-993F-88CCF3B2101F}" srcOrd="0" destOrd="0" presId="urn:microsoft.com/office/officeart/2005/8/layout/process4"/>
    <dgm:cxn modelId="{E6A6C270-9D95-4180-9680-12DAA3250963}" srcId="{D507014A-8CA2-4A34-A116-DDE1186DD57D}" destId="{9C52B283-4BE2-4BD2-80A1-F6679B1C5DC6}" srcOrd="0" destOrd="0" parTransId="{BAAD9A43-6C76-4BD3-94C4-7F35FB3BFABC}" sibTransId="{AFF275B4-78BD-4051-8813-C03AFF252BA7}"/>
    <dgm:cxn modelId="{71DAF5B8-1D0E-49DA-8B8D-F27169E46A9A}" srcId="{D507014A-8CA2-4A34-A116-DDE1186DD57D}" destId="{106DD2BE-62FF-41A5-A622-6878DC0A70D5}" srcOrd="1" destOrd="0" parTransId="{4B6D6595-6506-4D6E-BF66-3519700E83AA}" sibTransId="{67FE14EF-5C3F-4473-BDAF-C242B2C0A526}"/>
    <dgm:cxn modelId="{2BFFA7E4-CAB4-41B2-8646-63C7414715CA}" type="presOf" srcId="{106DD2BE-62FF-41A5-A622-6878DC0A70D5}" destId="{9A833BA6-0076-4476-9A3F-AA5BD1A799E1}" srcOrd="0" destOrd="0" presId="urn:microsoft.com/office/officeart/2005/8/layout/process4"/>
    <dgm:cxn modelId="{66D72BEE-B8F3-422D-B873-01D8F11C9661}" type="presParOf" srcId="{AF625708-B67C-496E-993F-88CCF3B2101F}" destId="{4C945772-79D0-40D9-94A6-DE7078FF47B9}" srcOrd="0" destOrd="0" presId="urn:microsoft.com/office/officeart/2005/8/layout/process4"/>
    <dgm:cxn modelId="{D623327E-31CE-4295-B7D1-67A25FD318FB}" type="presParOf" srcId="{4C945772-79D0-40D9-94A6-DE7078FF47B9}" destId="{9A833BA6-0076-4476-9A3F-AA5BD1A799E1}" srcOrd="0" destOrd="0" presId="urn:microsoft.com/office/officeart/2005/8/layout/process4"/>
    <dgm:cxn modelId="{E985AFC1-7230-480C-B430-DB89ED4533B2}" type="presParOf" srcId="{AF625708-B67C-496E-993F-88CCF3B2101F}" destId="{83ED1138-D020-418F-B282-60E65F103542}" srcOrd="1" destOrd="0" presId="urn:microsoft.com/office/officeart/2005/8/layout/process4"/>
    <dgm:cxn modelId="{CC0EA7D6-B6B4-4FB2-9161-4CB981E3FA93}" type="presParOf" srcId="{AF625708-B67C-496E-993F-88CCF3B2101F}" destId="{B29EEF95-0ADB-4208-9F85-712FF6553D8A}" srcOrd="2" destOrd="0" presId="urn:microsoft.com/office/officeart/2005/8/layout/process4"/>
    <dgm:cxn modelId="{99EE7F1E-C02B-4072-8C17-1B35EDF5714E}" type="presParOf" srcId="{B29EEF95-0ADB-4208-9F85-712FF6553D8A}" destId="{E08CF3B9-3A91-4565-91EC-E45A08520CA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3BBEB-3662-4163-A6D7-9A25FD4B6D2C}">
      <dsp:nvSpPr>
        <dsp:cNvPr id="0" name=""/>
        <dsp:cNvSpPr/>
      </dsp:nvSpPr>
      <dsp:spPr>
        <a:xfrm>
          <a:off x="640" y="540467"/>
          <a:ext cx="2593224" cy="3111869"/>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6153" tIns="0" rIns="256153" bIns="330200" numCol="1" spcCol="1270" anchor="t" anchorCtr="0">
          <a:noAutofit/>
        </a:bodyPr>
        <a:lstStyle/>
        <a:p>
          <a:pPr marL="0" lvl="0" indent="0" algn="l" defTabSz="800100">
            <a:lnSpc>
              <a:spcPct val="90000"/>
            </a:lnSpc>
            <a:spcBef>
              <a:spcPct val="0"/>
            </a:spcBef>
            <a:spcAft>
              <a:spcPct val="35000"/>
            </a:spcAft>
            <a:buNone/>
          </a:pPr>
          <a:r>
            <a:rPr lang="en-GB" sz="1800" kern="1200"/>
            <a:t>Critique the structural mechanisms behind the 'care-to-prison pipeline' in England and Wales.</a:t>
          </a:r>
          <a:endParaRPr lang="en-US" sz="1800" kern="1200"/>
        </a:p>
      </dsp:txBody>
      <dsp:txXfrm>
        <a:off x="640" y="1785215"/>
        <a:ext cx="2593224" cy="1867121"/>
      </dsp:txXfrm>
    </dsp:sp>
    <dsp:sp modelId="{D3395EFE-E822-4C99-A5EE-E88E67DE1846}">
      <dsp:nvSpPr>
        <dsp:cNvPr id="0" name=""/>
        <dsp:cNvSpPr/>
      </dsp:nvSpPr>
      <dsp:spPr>
        <a:xfrm>
          <a:off x="640" y="540467"/>
          <a:ext cx="2593224" cy="124474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6153" tIns="165100" rIns="256153" bIns="165100" numCol="1" spcCol="1270" anchor="ctr" anchorCtr="0">
          <a:noAutofit/>
        </a:bodyPr>
        <a:lstStyle/>
        <a:p>
          <a:pPr marL="0" lvl="0" indent="0" algn="l" defTabSz="2889250">
            <a:lnSpc>
              <a:spcPct val="90000"/>
            </a:lnSpc>
            <a:spcBef>
              <a:spcPct val="0"/>
            </a:spcBef>
            <a:spcAft>
              <a:spcPct val="35000"/>
            </a:spcAft>
            <a:buNone/>
          </a:pPr>
          <a:r>
            <a:rPr lang="en-US" sz="6500" kern="1200"/>
            <a:t>01</a:t>
          </a:r>
        </a:p>
      </dsp:txBody>
      <dsp:txXfrm>
        <a:off x="640" y="540467"/>
        <a:ext cx="2593224" cy="1244747"/>
      </dsp:txXfrm>
    </dsp:sp>
    <dsp:sp modelId="{3FDC2960-AC7B-4DCD-B0E3-9348F9E22B83}">
      <dsp:nvSpPr>
        <dsp:cNvPr id="0" name=""/>
        <dsp:cNvSpPr/>
      </dsp:nvSpPr>
      <dsp:spPr>
        <a:xfrm>
          <a:off x="2801323" y="540467"/>
          <a:ext cx="2593224" cy="3111869"/>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6153" tIns="0" rIns="256153" bIns="330200" numCol="1" spcCol="1270" anchor="t" anchorCtr="0">
          <a:noAutofit/>
        </a:bodyPr>
        <a:lstStyle/>
        <a:p>
          <a:pPr marL="0" lvl="0" indent="0" algn="l" defTabSz="800100">
            <a:lnSpc>
              <a:spcPct val="90000"/>
            </a:lnSpc>
            <a:spcBef>
              <a:spcPct val="0"/>
            </a:spcBef>
            <a:spcAft>
              <a:spcPct val="35000"/>
            </a:spcAft>
            <a:buNone/>
          </a:pPr>
          <a:r>
            <a:rPr lang="en-GB" sz="1800" kern="1200"/>
            <a:t>Apply classic criminological theories (Labeling, Stigma) to modern institutional care settings.</a:t>
          </a:r>
          <a:endParaRPr lang="en-US" sz="1800" kern="1200"/>
        </a:p>
      </dsp:txBody>
      <dsp:txXfrm>
        <a:off x="2801323" y="1785215"/>
        <a:ext cx="2593224" cy="1867121"/>
      </dsp:txXfrm>
    </dsp:sp>
    <dsp:sp modelId="{1F4D7563-4323-4DEB-881F-BF96CCB59824}">
      <dsp:nvSpPr>
        <dsp:cNvPr id="0" name=""/>
        <dsp:cNvSpPr/>
      </dsp:nvSpPr>
      <dsp:spPr>
        <a:xfrm>
          <a:off x="2801323" y="540467"/>
          <a:ext cx="2593224" cy="124474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6153" tIns="165100" rIns="256153" bIns="165100" numCol="1" spcCol="1270" anchor="ctr" anchorCtr="0">
          <a:noAutofit/>
        </a:bodyPr>
        <a:lstStyle/>
        <a:p>
          <a:pPr marL="0" lvl="0" indent="0" algn="l" defTabSz="2889250">
            <a:lnSpc>
              <a:spcPct val="90000"/>
            </a:lnSpc>
            <a:spcBef>
              <a:spcPct val="0"/>
            </a:spcBef>
            <a:spcAft>
              <a:spcPct val="35000"/>
            </a:spcAft>
            <a:buNone/>
          </a:pPr>
          <a:r>
            <a:rPr lang="en-US" sz="6500" kern="1200"/>
            <a:t>02</a:t>
          </a:r>
        </a:p>
      </dsp:txBody>
      <dsp:txXfrm>
        <a:off x="2801323" y="540467"/>
        <a:ext cx="2593224" cy="1244747"/>
      </dsp:txXfrm>
    </dsp:sp>
    <dsp:sp modelId="{E813DBA8-953D-4E76-83EC-0077E9420EB5}">
      <dsp:nvSpPr>
        <dsp:cNvPr id="0" name=""/>
        <dsp:cNvSpPr/>
      </dsp:nvSpPr>
      <dsp:spPr>
        <a:xfrm>
          <a:off x="5602005" y="540467"/>
          <a:ext cx="2593224" cy="3111869"/>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6153" tIns="0" rIns="256153" bIns="330200" numCol="1" spcCol="1270" anchor="t" anchorCtr="0">
          <a:noAutofit/>
        </a:bodyPr>
        <a:lstStyle/>
        <a:p>
          <a:pPr marL="0" lvl="0" indent="0" algn="l" defTabSz="800100">
            <a:lnSpc>
              <a:spcPct val="90000"/>
            </a:lnSpc>
            <a:spcBef>
              <a:spcPct val="0"/>
            </a:spcBef>
            <a:spcAft>
              <a:spcPct val="35000"/>
            </a:spcAft>
            <a:buNone/>
          </a:pPr>
          <a:r>
            <a:rPr lang="en-GB" sz="1800" kern="1200"/>
            <a:t>Deconstruct media and public narratives that construct care-experienced youth as 'damaged or dangerous'.</a:t>
          </a:r>
          <a:endParaRPr lang="en-US" sz="1800" kern="1200"/>
        </a:p>
      </dsp:txBody>
      <dsp:txXfrm>
        <a:off x="5602005" y="1785215"/>
        <a:ext cx="2593224" cy="1867121"/>
      </dsp:txXfrm>
    </dsp:sp>
    <dsp:sp modelId="{8EFAC4A0-3C18-4E53-A9FA-389138DA7266}">
      <dsp:nvSpPr>
        <dsp:cNvPr id="0" name=""/>
        <dsp:cNvSpPr/>
      </dsp:nvSpPr>
      <dsp:spPr>
        <a:xfrm>
          <a:off x="5602005" y="540467"/>
          <a:ext cx="2593224" cy="124474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6153" tIns="165100" rIns="256153" bIns="165100" numCol="1" spcCol="1270" anchor="ctr" anchorCtr="0">
          <a:noAutofit/>
        </a:bodyPr>
        <a:lstStyle/>
        <a:p>
          <a:pPr marL="0" lvl="0" indent="0" algn="l" defTabSz="2889250">
            <a:lnSpc>
              <a:spcPct val="90000"/>
            </a:lnSpc>
            <a:spcBef>
              <a:spcPct val="0"/>
            </a:spcBef>
            <a:spcAft>
              <a:spcPct val="35000"/>
            </a:spcAft>
            <a:buNone/>
          </a:pPr>
          <a:r>
            <a:rPr lang="en-US" sz="6500" kern="1200"/>
            <a:t>03</a:t>
          </a:r>
        </a:p>
      </dsp:txBody>
      <dsp:txXfrm>
        <a:off x="5602005" y="540467"/>
        <a:ext cx="2593224" cy="12447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7EDCEC-3B86-4FA7-84D8-CCF6385D31EF}">
      <dsp:nvSpPr>
        <dsp:cNvPr id="0" name=""/>
        <dsp:cNvSpPr/>
      </dsp:nvSpPr>
      <dsp:spPr>
        <a:xfrm>
          <a:off x="0" y="470102"/>
          <a:ext cx="8195871" cy="10342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Looked-After Children (LAC) make up less than 1% of the general child population in England and Wales.</a:t>
          </a:r>
          <a:endParaRPr lang="en-US" sz="2600" kern="1200"/>
        </a:p>
      </dsp:txBody>
      <dsp:txXfrm>
        <a:off x="50489" y="520591"/>
        <a:ext cx="8094893" cy="933302"/>
      </dsp:txXfrm>
    </dsp:sp>
    <dsp:sp modelId="{4311C999-F53C-42A3-B6A0-BF9B6BC20136}">
      <dsp:nvSpPr>
        <dsp:cNvPr id="0" name=""/>
        <dsp:cNvSpPr/>
      </dsp:nvSpPr>
      <dsp:spPr>
        <a:xfrm>
          <a:off x="0" y="1579262"/>
          <a:ext cx="8195871" cy="103428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However, up to 50% of children in youth custody have experience of the care system (Lord Laming Review, 2009).</a:t>
          </a:r>
          <a:endParaRPr lang="en-US" sz="2600" kern="1200" dirty="0"/>
        </a:p>
      </dsp:txBody>
      <dsp:txXfrm>
        <a:off x="50489" y="1629751"/>
        <a:ext cx="8094893" cy="933302"/>
      </dsp:txXfrm>
    </dsp:sp>
    <dsp:sp modelId="{FEA70157-E272-4DCB-971E-38BC29C509AF}">
      <dsp:nvSpPr>
        <dsp:cNvPr id="0" name=""/>
        <dsp:cNvSpPr/>
      </dsp:nvSpPr>
      <dsp:spPr>
        <a:xfrm>
          <a:off x="0" y="2688422"/>
          <a:ext cx="8195871" cy="10342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Care-experienced youth are over 4 times more likely to receive a caution or conviction than their peers.</a:t>
          </a:r>
          <a:endParaRPr lang="en-US" sz="2600" kern="1200"/>
        </a:p>
      </dsp:txBody>
      <dsp:txXfrm>
        <a:off x="50489" y="2738911"/>
        <a:ext cx="8094893" cy="9333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1050A0-A44E-4CAF-85C1-7F02E67C8A4F}">
      <dsp:nvSpPr>
        <dsp:cNvPr id="0" name=""/>
        <dsp:cNvSpPr/>
      </dsp:nvSpPr>
      <dsp:spPr>
        <a:xfrm>
          <a:off x="0" y="794338"/>
          <a:ext cx="2189202" cy="139014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3FD414-857A-4EF3-A0A2-1CE4EE6D22EC}">
      <dsp:nvSpPr>
        <dsp:cNvPr id="0" name=""/>
        <dsp:cNvSpPr/>
      </dsp:nvSpPr>
      <dsp:spPr>
        <a:xfrm>
          <a:off x="243244" y="1025420"/>
          <a:ext cx="2189202" cy="139014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Primary Deviance: </a:t>
          </a:r>
          <a:r>
            <a:rPr lang="en-GB" sz="1400" kern="1200"/>
            <a:t> Minor, norm-violating behaviour committed by many young people (e.g., pushing boundaries, acting out).</a:t>
          </a:r>
          <a:endParaRPr lang="en-US" sz="1400" kern="1200"/>
        </a:p>
      </dsp:txBody>
      <dsp:txXfrm>
        <a:off x="283960" y="1066136"/>
        <a:ext cx="2107770" cy="1308711"/>
      </dsp:txXfrm>
    </dsp:sp>
    <dsp:sp modelId="{DA3A59FC-DDF4-432E-BD8F-E69FF6A86F11}">
      <dsp:nvSpPr>
        <dsp:cNvPr id="0" name=""/>
        <dsp:cNvSpPr/>
      </dsp:nvSpPr>
      <dsp:spPr>
        <a:xfrm>
          <a:off x="2675691" y="794338"/>
          <a:ext cx="2189202" cy="139014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B33383-920B-4330-AFF2-AC7DEF3A123E}">
      <dsp:nvSpPr>
        <dsp:cNvPr id="0" name=""/>
        <dsp:cNvSpPr/>
      </dsp:nvSpPr>
      <dsp:spPr>
        <a:xfrm>
          <a:off x="2918936" y="1025420"/>
          <a:ext cx="2189202" cy="139014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The Societal Reaction: </a:t>
          </a:r>
          <a:r>
            <a:rPr lang="en-GB" sz="1400" kern="1200"/>
            <a:t> Institutional intervention, formal processing, and the application of a criminal label.</a:t>
          </a:r>
          <a:endParaRPr lang="en-US" sz="1400" kern="1200"/>
        </a:p>
      </dsp:txBody>
      <dsp:txXfrm>
        <a:off x="2959652" y="1066136"/>
        <a:ext cx="2107770" cy="1308711"/>
      </dsp:txXfrm>
    </dsp:sp>
    <dsp:sp modelId="{FE0F39BB-A8E0-4DFC-B4A3-AD782402C1F4}">
      <dsp:nvSpPr>
        <dsp:cNvPr id="0" name=""/>
        <dsp:cNvSpPr/>
      </dsp:nvSpPr>
      <dsp:spPr>
        <a:xfrm>
          <a:off x="5351383" y="794338"/>
          <a:ext cx="2189202" cy="139014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DD9858-B83B-49AD-B136-8F4942D5038E}">
      <dsp:nvSpPr>
        <dsp:cNvPr id="0" name=""/>
        <dsp:cNvSpPr/>
      </dsp:nvSpPr>
      <dsp:spPr>
        <a:xfrm>
          <a:off x="5594627" y="1025420"/>
          <a:ext cx="2189202" cy="139014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Secondary Deviance: </a:t>
          </a:r>
          <a:r>
            <a:rPr lang="en-GB" sz="1400" kern="1200"/>
            <a:t> The young person internalises the label, shifts their self-concept, and aligns their behaviour with the institutional expectation.</a:t>
          </a:r>
          <a:endParaRPr lang="en-US" sz="1400" kern="1200"/>
        </a:p>
      </dsp:txBody>
      <dsp:txXfrm>
        <a:off x="5635343" y="1066136"/>
        <a:ext cx="2107770" cy="13087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832B2C-BAA1-48F2-AFC5-48836FC13877}">
      <dsp:nvSpPr>
        <dsp:cNvPr id="0" name=""/>
        <dsp:cNvSpPr/>
      </dsp:nvSpPr>
      <dsp:spPr>
        <a:xfrm>
          <a:off x="0" y="13420"/>
          <a:ext cx="8195871" cy="13425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Stigma: </a:t>
          </a:r>
          <a:r>
            <a:rPr lang="en-GB" sz="2400" kern="1200"/>
            <a:t> An attribute that is deeply discrediting, reducing a person from a whole individual to a tainted, discounted one.</a:t>
          </a:r>
          <a:endParaRPr lang="en-US" sz="2400" kern="1200"/>
        </a:p>
      </dsp:txBody>
      <dsp:txXfrm>
        <a:off x="65539" y="78959"/>
        <a:ext cx="8064793" cy="1211496"/>
      </dsp:txXfrm>
    </dsp:sp>
    <dsp:sp modelId="{3DB04D7E-BA4D-43AD-B5F1-307D9F043A59}">
      <dsp:nvSpPr>
        <dsp:cNvPr id="0" name=""/>
        <dsp:cNvSpPr/>
      </dsp:nvSpPr>
      <dsp:spPr>
        <a:xfrm>
          <a:off x="0" y="1425115"/>
          <a:ext cx="8195871" cy="1342574"/>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The 'Spoiled Identity': </a:t>
          </a:r>
          <a:r>
            <a:rPr lang="en-GB" sz="2400" kern="1200"/>
            <a:t> How young people navigate the stigma of being a 'care kid' alongside the label of a 'young offender.'</a:t>
          </a:r>
          <a:endParaRPr lang="en-US" sz="2400" kern="1200"/>
        </a:p>
      </dsp:txBody>
      <dsp:txXfrm>
        <a:off x="65539" y="1490654"/>
        <a:ext cx="8064793" cy="1211496"/>
      </dsp:txXfrm>
    </dsp:sp>
    <dsp:sp modelId="{95577700-61B3-4DC9-9D4B-5554DD2834F1}">
      <dsp:nvSpPr>
        <dsp:cNvPr id="0" name=""/>
        <dsp:cNvSpPr/>
      </dsp:nvSpPr>
      <dsp:spPr>
        <a:xfrm>
          <a:off x="0" y="2836810"/>
          <a:ext cx="8195871" cy="134257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Total Institutions: </a:t>
          </a:r>
          <a:r>
            <a:rPr lang="en-GB" sz="2400" kern="1200"/>
            <a:t> Residential environments often mimic the surveillance and regimentation of prisons, reinforcing a deviant self-image.</a:t>
          </a:r>
          <a:endParaRPr lang="en-US" sz="2400" kern="1200"/>
        </a:p>
      </dsp:txBody>
      <dsp:txXfrm>
        <a:off x="65539" y="2902349"/>
        <a:ext cx="8064793" cy="12114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9AD8BA-06E2-4679-85E4-402108D19E6D}">
      <dsp:nvSpPr>
        <dsp:cNvPr id="0" name=""/>
        <dsp:cNvSpPr/>
      </dsp:nvSpPr>
      <dsp:spPr>
        <a:xfrm>
          <a:off x="0" y="675"/>
          <a:ext cx="51753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5D8F2D-452F-4814-92A5-8B5ABF458F2A}">
      <dsp:nvSpPr>
        <dsp:cNvPr id="0" name=""/>
        <dsp:cNvSpPr/>
      </dsp:nvSpPr>
      <dsp:spPr>
        <a:xfrm>
          <a:off x="0" y="675"/>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England and Wales is 10 years old.</a:t>
          </a:r>
          <a:endParaRPr lang="en-US" sz="3100" kern="1200"/>
        </a:p>
      </dsp:txBody>
      <dsp:txXfrm>
        <a:off x="0" y="675"/>
        <a:ext cx="5175384" cy="1106957"/>
      </dsp:txXfrm>
    </dsp:sp>
    <dsp:sp modelId="{305D2F6F-3870-42D6-8097-8D16E7D3DECA}">
      <dsp:nvSpPr>
        <dsp:cNvPr id="0" name=""/>
        <dsp:cNvSpPr/>
      </dsp:nvSpPr>
      <dsp:spPr>
        <a:xfrm>
          <a:off x="0" y="1107633"/>
          <a:ext cx="5175384"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C80361-41D6-4E9A-B526-F147489EEA57}">
      <dsp:nvSpPr>
        <dsp:cNvPr id="0" name=""/>
        <dsp:cNvSpPr/>
      </dsp:nvSpPr>
      <dsp:spPr>
        <a:xfrm>
          <a:off x="0" y="1107633"/>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Children under 10 cannot be charged but can be given a:</a:t>
          </a:r>
          <a:endParaRPr lang="en-US" sz="3100" kern="1200"/>
        </a:p>
      </dsp:txBody>
      <dsp:txXfrm>
        <a:off x="0" y="1107633"/>
        <a:ext cx="5175384" cy="1106957"/>
      </dsp:txXfrm>
    </dsp:sp>
    <dsp:sp modelId="{CB68CB73-F401-44C0-A940-0DA85AA131D9}">
      <dsp:nvSpPr>
        <dsp:cNvPr id="0" name=""/>
        <dsp:cNvSpPr/>
      </dsp:nvSpPr>
      <dsp:spPr>
        <a:xfrm>
          <a:off x="0" y="2214591"/>
          <a:ext cx="517538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93E328-A447-4110-95A1-5EDFF1360A0F}">
      <dsp:nvSpPr>
        <dsp:cNvPr id="0" name=""/>
        <dsp:cNvSpPr/>
      </dsp:nvSpPr>
      <dsp:spPr>
        <a:xfrm>
          <a:off x="0" y="2214591"/>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Local Child Curfew</a:t>
          </a:r>
          <a:endParaRPr lang="en-US" sz="3100" kern="1200"/>
        </a:p>
      </dsp:txBody>
      <dsp:txXfrm>
        <a:off x="0" y="2214591"/>
        <a:ext cx="5175384" cy="1106957"/>
      </dsp:txXfrm>
    </dsp:sp>
    <dsp:sp modelId="{304168FB-2EE5-453E-B97E-D5918D0BD0C6}">
      <dsp:nvSpPr>
        <dsp:cNvPr id="0" name=""/>
        <dsp:cNvSpPr/>
      </dsp:nvSpPr>
      <dsp:spPr>
        <a:xfrm>
          <a:off x="0" y="3321549"/>
          <a:ext cx="5175384"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29BFA3-66B7-465C-9185-B0E9DA72545F}">
      <dsp:nvSpPr>
        <dsp:cNvPr id="0" name=""/>
        <dsp:cNvSpPr/>
      </dsp:nvSpPr>
      <dsp:spPr>
        <a:xfrm>
          <a:off x="0" y="3321549"/>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Child Safety Order</a:t>
          </a:r>
          <a:endParaRPr lang="en-US" sz="3100" kern="1200"/>
        </a:p>
      </dsp:txBody>
      <dsp:txXfrm>
        <a:off x="0" y="3321549"/>
        <a:ext cx="5175384" cy="1106957"/>
      </dsp:txXfrm>
    </dsp:sp>
    <dsp:sp modelId="{8363B8A0-FACF-4038-B977-802ACA9E359F}">
      <dsp:nvSpPr>
        <dsp:cNvPr id="0" name=""/>
        <dsp:cNvSpPr/>
      </dsp:nvSpPr>
      <dsp:spPr>
        <a:xfrm>
          <a:off x="0" y="4428507"/>
          <a:ext cx="517538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289127-DDDA-4D5D-8844-F4214D146B8A}">
      <dsp:nvSpPr>
        <dsp:cNvPr id="0" name=""/>
        <dsp:cNvSpPr/>
      </dsp:nvSpPr>
      <dsp:spPr>
        <a:xfrm>
          <a:off x="0" y="4428507"/>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Parents can also be held responsible</a:t>
          </a:r>
          <a:endParaRPr lang="en-US" sz="3100" kern="1200"/>
        </a:p>
      </dsp:txBody>
      <dsp:txXfrm>
        <a:off x="0" y="4428507"/>
        <a:ext cx="5175384" cy="11069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0550EE-EE07-4973-AD47-165B214E7478}">
      <dsp:nvSpPr>
        <dsp:cNvPr id="0" name=""/>
        <dsp:cNvSpPr/>
      </dsp:nvSpPr>
      <dsp:spPr>
        <a:xfrm>
          <a:off x="0" y="0"/>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CD1BB8-56A1-43AB-9AC9-839CC5C302D1}">
      <dsp:nvSpPr>
        <dsp:cNvPr id="0" name=""/>
        <dsp:cNvSpPr/>
      </dsp:nvSpPr>
      <dsp:spPr>
        <a:xfrm>
          <a:off x="0" y="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The age of criminal responsibility is 12</a:t>
          </a:r>
          <a:endParaRPr lang="en-US" sz="1700" kern="1200" dirty="0"/>
        </a:p>
      </dsp:txBody>
      <dsp:txXfrm>
        <a:off x="0" y="0"/>
        <a:ext cx="5175384" cy="1384035"/>
      </dsp:txXfrm>
    </dsp:sp>
    <dsp:sp modelId="{B27E6491-2C4E-47B2-B891-63C607EF1DD3}">
      <dsp:nvSpPr>
        <dsp:cNvPr id="0" name=""/>
        <dsp:cNvSpPr/>
      </dsp:nvSpPr>
      <dsp:spPr>
        <a:xfrm>
          <a:off x="0" y="823860"/>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10B448-5791-4201-B453-6069257BC518}">
      <dsp:nvSpPr>
        <dsp:cNvPr id="0" name=""/>
        <dsp:cNvSpPr/>
      </dsp:nvSpPr>
      <dsp:spPr>
        <a:xfrm>
          <a:off x="0" y="138403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It was 8 until December 2021 when it was changed under the Age of Criminal Responsibility (Scotland) Act 2019</a:t>
          </a:r>
        </a:p>
      </dsp:txBody>
      <dsp:txXfrm>
        <a:off x="0" y="1384035"/>
        <a:ext cx="5175384" cy="1384035"/>
      </dsp:txXfrm>
    </dsp:sp>
    <dsp:sp modelId="{CEE6B441-FE43-4957-98C7-19266F71DDD7}">
      <dsp:nvSpPr>
        <dsp:cNvPr id="0" name=""/>
        <dsp:cNvSpPr/>
      </dsp:nvSpPr>
      <dsp:spPr>
        <a:xfrm>
          <a:off x="0" y="2364416"/>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25FC6A-4BB4-4796-A6E2-6535207AE81E}">
      <dsp:nvSpPr>
        <dsp:cNvPr id="0" name=""/>
        <dsp:cNvSpPr/>
      </dsp:nvSpPr>
      <dsp:spPr>
        <a:xfrm>
          <a:off x="0" y="276807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 If a child under 12 exhibits harmful </a:t>
          </a:r>
          <a:r>
            <a:rPr lang="en-GB" sz="1700" kern="1200" dirty="0" err="1"/>
            <a:t>behavior</a:t>
          </a:r>
          <a:r>
            <a:rPr lang="en-GB" sz="1700" kern="1200" dirty="0"/>
            <a:t>, their case is not sent to a criminal court. Instead, it may be referred to the </a:t>
          </a:r>
          <a:r>
            <a:rPr lang="en-GB" sz="1700" b="0" kern="1200" dirty="0">
              <a:hlinkClick xmlns:r="http://schemas.openxmlformats.org/officeDocument/2006/relationships" r:id="rId1"/>
            </a:rPr>
            <a:t>Children's Hearings System</a:t>
          </a:r>
          <a:r>
            <a:rPr lang="en-GB" sz="1700" kern="1200" dirty="0"/>
            <a:t>, which focuses on the child's welfare and support needs rather than punishment</a:t>
          </a:r>
          <a:endParaRPr lang="en-US" sz="1700" kern="1200" dirty="0"/>
        </a:p>
      </dsp:txBody>
      <dsp:txXfrm>
        <a:off x="0" y="2768070"/>
        <a:ext cx="5175384" cy="1384035"/>
      </dsp:txXfrm>
    </dsp:sp>
    <dsp:sp modelId="{3D8C63D9-8F9D-426D-AEC7-08E2957BACD6}">
      <dsp:nvSpPr>
        <dsp:cNvPr id="0" name=""/>
        <dsp:cNvSpPr/>
      </dsp:nvSpPr>
      <dsp:spPr>
        <a:xfrm>
          <a:off x="0" y="4152105"/>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1146CA-AA62-44F6-BA84-43A8E2C35644}">
      <dsp:nvSpPr>
        <dsp:cNvPr id="0" name=""/>
        <dsp:cNvSpPr/>
      </dsp:nvSpPr>
      <dsp:spPr>
        <a:xfrm>
          <a:off x="0" y="415210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While under-12s cannot be criminalised, the police have specific powers under the Act to investigate incidents of serious harm (such as conducting investigative interviews with a Child Interview Rights Practitioner or CHIRP).</a:t>
          </a:r>
          <a:endParaRPr lang="en-US" sz="1700" kern="1200" dirty="0"/>
        </a:p>
      </dsp:txBody>
      <dsp:txXfrm>
        <a:off x="0" y="4152105"/>
        <a:ext cx="5175384" cy="13840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553D1E-46D1-4F07-AE37-7D5055306755}">
      <dsp:nvSpPr>
        <dsp:cNvPr id="0" name=""/>
        <dsp:cNvSpPr/>
      </dsp:nvSpPr>
      <dsp:spPr>
        <a:xfrm>
          <a:off x="64781" y="0"/>
          <a:ext cx="5459706" cy="5459706"/>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28153C-8A8A-4DE5-8F24-4E880C23D674}">
      <dsp:nvSpPr>
        <dsp:cNvPr id="0" name=""/>
        <dsp:cNvSpPr/>
      </dsp:nvSpPr>
      <dsp:spPr>
        <a:xfrm>
          <a:off x="583454" y="518672"/>
          <a:ext cx="2129285" cy="21292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a:t>Republic of Ireland:</a:t>
          </a:r>
          <a:r>
            <a:rPr lang="en-GB" sz="2100" kern="1200"/>
            <a:t> 12 years old (though lower for specific severe offenses)</a:t>
          </a:r>
          <a:endParaRPr lang="en-US" sz="2100" kern="1200"/>
        </a:p>
      </dsp:txBody>
      <dsp:txXfrm>
        <a:off x="687397" y="622615"/>
        <a:ext cx="1921399" cy="1921399"/>
      </dsp:txXfrm>
    </dsp:sp>
    <dsp:sp modelId="{FCF48046-1335-4C54-ADB0-362AD0C1F9E9}">
      <dsp:nvSpPr>
        <dsp:cNvPr id="0" name=""/>
        <dsp:cNvSpPr/>
      </dsp:nvSpPr>
      <dsp:spPr>
        <a:xfrm>
          <a:off x="2876530" y="518672"/>
          <a:ext cx="2129285" cy="212928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a:t>Germany, Italy, Spain, Croatia:</a:t>
          </a:r>
          <a:r>
            <a:rPr lang="en-GB" sz="2100" kern="1200"/>
            <a:t> 14 years old</a:t>
          </a:r>
          <a:endParaRPr lang="en-US" sz="2100" kern="1200"/>
        </a:p>
      </dsp:txBody>
      <dsp:txXfrm>
        <a:off x="2980473" y="622615"/>
        <a:ext cx="1921399" cy="1921399"/>
      </dsp:txXfrm>
    </dsp:sp>
    <dsp:sp modelId="{FC172537-6AD5-4724-8888-48832A80D23E}">
      <dsp:nvSpPr>
        <dsp:cNvPr id="0" name=""/>
        <dsp:cNvSpPr/>
      </dsp:nvSpPr>
      <dsp:spPr>
        <a:xfrm>
          <a:off x="583454" y="2811748"/>
          <a:ext cx="2129285" cy="212928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a:t>Denmark, Norway, Sweden:</a:t>
          </a:r>
          <a:r>
            <a:rPr lang="en-GB" sz="2100" kern="1200"/>
            <a:t> 15 years old</a:t>
          </a:r>
          <a:endParaRPr lang="en-US" sz="2100" kern="1200"/>
        </a:p>
      </dsp:txBody>
      <dsp:txXfrm>
        <a:off x="687397" y="2915691"/>
        <a:ext cx="1921399" cy="1921399"/>
      </dsp:txXfrm>
    </dsp:sp>
    <dsp:sp modelId="{C830755F-8CF9-40FB-AD8F-14DB124B54A9}">
      <dsp:nvSpPr>
        <dsp:cNvPr id="0" name=""/>
        <dsp:cNvSpPr/>
      </dsp:nvSpPr>
      <dsp:spPr>
        <a:xfrm>
          <a:off x="2876530" y="2811748"/>
          <a:ext cx="2129285" cy="212928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a:t>Portugal:</a:t>
          </a:r>
          <a:r>
            <a:rPr lang="en-GB" sz="2100" kern="1200"/>
            <a:t> 16 years old</a:t>
          </a:r>
          <a:endParaRPr lang="en-US" sz="2100" kern="1200"/>
        </a:p>
      </dsp:txBody>
      <dsp:txXfrm>
        <a:off x="2980473" y="2915691"/>
        <a:ext cx="1921399" cy="192139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17B66B-9B1C-4F0A-9AF4-21349817B980}">
      <dsp:nvSpPr>
        <dsp:cNvPr id="0" name=""/>
        <dsp:cNvSpPr/>
      </dsp:nvSpPr>
      <dsp:spPr>
        <a:xfrm>
          <a:off x="0" y="88520"/>
          <a:ext cx="5000124" cy="17128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Trauma as Behaviour: </a:t>
          </a:r>
          <a:r>
            <a:rPr lang="en-GB" sz="2400" kern="1200"/>
            <a:t> Instability manifests as distress, which institutions frequently misinterpret as deviance.</a:t>
          </a:r>
          <a:endParaRPr lang="en-US" sz="2400" kern="1200"/>
        </a:p>
      </dsp:txBody>
      <dsp:txXfrm>
        <a:off x="83616" y="172136"/>
        <a:ext cx="4832892" cy="1545648"/>
      </dsp:txXfrm>
    </dsp:sp>
    <dsp:sp modelId="{273DC4E6-6831-4321-BA01-863304048203}">
      <dsp:nvSpPr>
        <dsp:cNvPr id="0" name=""/>
        <dsp:cNvSpPr/>
      </dsp:nvSpPr>
      <dsp:spPr>
        <a:xfrm>
          <a:off x="0" y="1870520"/>
          <a:ext cx="5000124" cy="171288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Over-Policing Care: </a:t>
          </a:r>
          <a:r>
            <a:rPr lang="en-GB" sz="2400" kern="1200"/>
            <a:t> Minor infractions are formalised into criminal records.</a:t>
          </a:r>
          <a:endParaRPr lang="en-US" sz="2400" kern="1200"/>
        </a:p>
      </dsp:txBody>
      <dsp:txXfrm>
        <a:off x="83616" y="1954136"/>
        <a:ext cx="4832892" cy="1545648"/>
      </dsp:txXfrm>
    </dsp:sp>
    <dsp:sp modelId="{F1EE1807-AF02-418C-BD73-ED840E11ABEA}">
      <dsp:nvSpPr>
        <dsp:cNvPr id="0" name=""/>
        <dsp:cNvSpPr/>
      </dsp:nvSpPr>
      <dsp:spPr>
        <a:xfrm>
          <a:off x="0" y="3652520"/>
          <a:ext cx="5000124" cy="171288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The Loop: </a:t>
          </a:r>
          <a:r>
            <a:rPr lang="en-GB" sz="2400" kern="1200"/>
            <a:t> Stigma -&gt; Formal Labelling -&gt; System Over-Representation.</a:t>
          </a:r>
          <a:endParaRPr lang="en-US" sz="2400" kern="1200"/>
        </a:p>
      </dsp:txBody>
      <dsp:txXfrm>
        <a:off x="83616" y="3736136"/>
        <a:ext cx="4832892" cy="154564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91C60B-48BF-4034-9FF1-0997CEE1DB95}">
      <dsp:nvSpPr>
        <dsp:cNvPr id="0" name=""/>
        <dsp:cNvSpPr/>
      </dsp:nvSpPr>
      <dsp:spPr>
        <a:xfrm>
          <a:off x="0" y="2663"/>
          <a:ext cx="5000124"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D891D66-1AE8-4F84-8CA9-1A73050DAB6D}">
      <dsp:nvSpPr>
        <dsp:cNvPr id="0" name=""/>
        <dsp:cNvSpPr/>
      </dsp:nvSpPr>
      <dsp:spPr>
        <a:xfrm>
          <a:off x="0" y="2663"/>
          <a:ext cx="5000124"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Research by The Howard League for Penal Reform revealed systemic over-policing in children's homes.</a:t>
          </a:r>
          <a:endParaRPr lang="en-US" sz="2800" kern="1200"/>
        </a:p>
      </dsp:txBody>
      <dsp:txXfrm>
        <a:off x="0" y="2663"/>
        <a:ext cx="5000124" cy="1816197"/>
      </dsp:txXfrm>
    </dsp:sp>
    <dsp:sp modelId="{55E6BFE2-9BE4-4543-AD60-AF0FB4CA4F98}">
      <dsp:nvSpPr>
        <dsp:cNvPr id="0" name=""/>
        <dsp:cNvSpPr/>
      </dsp:nvSpPr>
      <dsp:spPr>
        <a:xfrm>
          <a:off x="0" y="1818861"/>
          <a:ext cx="5000124" cy="0"/>
        </a:xfrm>
        <a:prstGeom prst="line">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w="6350" cap="flat" cmpd="sng" algn="ctr">
          <a:solidFill>
            <a:schemeClr val="accent5">
              <a:hueOff val="-3379271"/>
              <a:satOff val="-8710"/>
              <a:lumOff val="-588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96A3E2A-F4ED-402C-BBE8-2744A4B79C06}">
      <dsp:nvSpPr>
        <dsp:cNvPr id="0" name=""/>
        <dsp:cNvSpPr/>
      </dsp:nvSpPr>
      <dsp:spPr>
        <a:xfrm>
          <a:off x="0" y="1818861"/>
          <a:ext cx="5000124"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The Contrast: </a:t>
          </a:r>
          <a:r>
            <a:rPr lang="en-GB" sz="2800" kern="1200"/>
            <a:t> Family home = broken plate results in grounding; Residential home = staff calling the police.</a:t>
          </a:r>
          <a:endParaRPr lang="en-US" sz="2800" kern="1200"/>
        </a:p>
      </dsp:txBody>
      <dsp:txXfrm>
        <a:off x="0" y="1818861"/>
        <a:ext cx="5000124" cy="1816197"/>
      </dsp:txXfrm>
    </dsp:sp>
    <dsp:sp modelId="{597CF8AA-6F99-4802-B5DF-E6B9A2B0D07C}">
      <dsp:nvSpPr>
        <dsp:cNvPr id="0" name=""/>
        <dsp:cNvSpPr/>
      </dsp:nvSpPr>
      <dsp:spPr>
        <a:xfrm>
          <a:off x="0" y="3635058"/>
          <a:ext cx="5000124"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498E38F-F05B-4C6A-8B96-77BF40FEDA18}">
      <dsp:nvSpPr>
        <dsp:cNvPr id="0" name=""/>
        <dsp:cNvSpPr/>
      </dsp:nvSpPr>
      <dsp:spPr>
        <a:xfrm>
          <a:off x="0" y="3635058"/>
          <a:ext cx="5000124"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Impact: </a:t>
          </a:r>
          <a:r>
            <a:rPr lang="en-GB" sz="2800" kern="1200"/>
            <a:t> 16- and 17-year-olds in children's homes have historical rates of criminalisation up to 15 times higher than their peers.</a:t>
          </a:r>
          <a:endParaRPr lang="en-US" sz="2800" kern="1200"/>
        </a:p>
      </dsp:txBody>
      <dsp:txXfrm>
        <a:off x="0" y="3635058"/>
        <a:ext cx="5000124" cy="181619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A3D5D6-9560-4210-B236-764CA2386B4B}">
      <dsp:nvSpPr>
        <dsp:cNvPr id="0" name=""/>
        <dsp:cNvSpPr/>
      </dsp:nvSpPr>
      <dsp:spPr>
        <a:xfrm>
          <a:off x="0" y="88520"/>
          <a:ext cx="5000124" cy="17128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Risk Aversion and Regulation: </a:t>
          </a:r>
          <a:r>
            <a:rPr lang="en-GB" sz="2400" kern="1200"/>
            <a:t> Homes call the police to log incidents for insurance or regulatory compliance (e.g., Ofsted audits).</a:t>
          </a:r>
          <a:endParaRPr lang="en-US" sz="2400" kern="1200"/>
        </a:p>
      </dsp:txBody>
      <dsp:txXfrm>
        <a:off x="83616" y="172136"/>
        <a:ext cx="4832892" cy="1545648"/>
      </dsp:txXfrm>
    </dsp:sp>
    <dsp:sp modelId="{38FFE890-2BEB-4F20-8994-52904E0F482F}">
      <dsp:nvSpPr>
        <dsp:cNvPr id="0" name=""/>
        <dsp:cNvSpPr/>
      </dsp:nvSpPr>
      <dsp:spPr>
        <a:xfrm>
          <a:off x="0" y="1870520"/>
          <a:ext cx="5000124" cy="171288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De-escalation Deficits: </a:t>
          </a:r>
          <a:r>
            <a:rPr lang="en-GB" sz="2400" kern="1200"/>
            <a:t> Low-paid, under-trained, or agency staff may lack the confidence to manage emotional meltdowns.</a:t>
          </a:r>
          <a:endParaRPr lang="en-US" sz="2400" kern="1200"/>
        </a:p>
      </dsp:txBody>
      <dsp:txXfrm>
        <a:off x="83616" y="1954136"/>
        <a:ext cx="4832892" cy="1545648"/>
      </dsp:txXfrm>
    </dsp:sp>
    <dsp:sp modelId="{847D0F90-7B48-408A-8A0F-DF290DAC12F7}">
      <dsp:nvSpPr>
        <dsp:cNvPr id="0" name=""/>
        <dsp:cNvSpPr/>
      </dsp:nvSpPr>
      <dsp:spPr>
        <a:xfrm>
          <a:off x="0" y="3652520"/>
          <a:ext cx="5000124" cy="171288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The 'Missing' Cycle: </a:t>
          </a:r>
          <a:r>
            <a:rPr lang="en-GB" sz="2400" kern="1200"/>
            <a:t> Children running away are reported missing; when police return them, tensions can spiral into confrontations.</a:t>
          </a:r>
          <a:endParaRPr lang="en-US" sz="2400" kern="1200"/>
        </a:p>
      </dsp:txBody>
      <dsp:txXfrm>
        <a:off x="83616" y="3736136"/>
        <a:ext cx="4832892" cy="154564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31331D-D88A-4B8A-9C4E-B7EB607A747E}">
      <dsp:nvSpPr>
        <dsp:cNvPr id="0" name=""/>
        <dsp:cNvSpPr/>
      </dsp:nvSpPr>
      <dsp:spPr>
        <a:xfrm>
          <a:off x="0" y="2700"/>
          <a:ext cx="471878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48B9EA-9F2D-435E-860F-9A3AA9136CA8}">
      <dsp:nvSpPr>
        <dsp:cNvPr id="0" name=""/>
        <dsp:cNvSpPr/>
      </dsp:nvSpPr>
      <dsp:spPr>
        <a:xfrm>
          <a:off x="0" y="2700"/>
          <a:ext cx="4718785"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Lammy Review highlighted deep racial disparities across the youth justice system.</a:t>
          </a:r>
          <a:endParaRPr lang="en-US" sz="2600" kern="1200"/>
        </a:p>
      </dsp:txBody>
      <dsp:txXfrm>
        <a:off x="0" y="2700"/>
        <a:ext cx="4718785" cy="1841777"/>
      </dsp:txXfrm>
    </dsp:sp>
    <dsp:sp modelId="{4065524D-444A-46C3-A92E-A46A08901257}">
      <dsp:nvSpPr>
        <dsp:cNvPr id="0" name=""/>
        <dsp:cNvSpPr/>
      </dsp:nvSpPr>
      <dsp:spPr>
        <a:xfrm>
          <a:off x="0" y="1844478"/>
          <a:ext cx="471878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653C8D-3BBF-4574-8AF2-53FF09859F93}">
      <dsp:nvSpPr>
        <dsp:cNvPr id="0" name=""/>
        <dsp:cNvSpPr/>
      </dsp:nvSpPr>
      <dsp:spPr>
        <a:xfrm>
          <a:off x="0" y="1844478"/>
          <a:ext cx="4718785"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Black and minority ethnic children face compounding biases when they are both care-experienced and minoritised.</a:t>
          </a:r>
          <a:endParaRPr lang="en-US" sz="2600" kern="1200"/>
        </a:p>
      </dsp:txBody>
      <dsp:txXfrm>
        <a:off x="0" y="1844478"/>
        <a:ext cx="4718785" cy="1841777"/>
      </dsp:txXfrm>
    </dsp:sp>
    <dsp:sp modelId="{4562EAD7-5CAB-4067-B523-A0476C7EF0E8}">
      <dsp:nvSpPr>
        <dsp:cNvPr id="0" name=""/>
        <dsp:cNvSpPr/>
      </dsp:nvSpPr>
      <dsp:spPr>
        <a:xfrm>
          <a:off x="0" y="3686256"/>
          <a:ext cx="471878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4A09D1-3152-44AF-AD3C-A0072F72CC09}">
      <dsp:nvSpPr>
        <dsp:cNvPr id="0" name=""/>
        <dsp:cNvSpPr/>
      </dsp:nvSpPr>
      <dsp:spPr>
        <a:xfrm>
          <a:off x="0" y="3686256"/>
          <a:ext cx="4718785"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Black children in care are significantly less likely to receive a diversionary caution and more likely to face formal prosecution.</a:t>
          </a:r>
          <a:endParaRPr lang="en-US" sz="2600" kern="1200"/>
        </a:p>
      </dsp:txBody>
      <dsp:txXfrm>
        <a:off x="0" y="3686256"/>
        <a:ext cx="4718785" cy="184177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1FF0E-413F-4738-808B-9C9F625447BD}">
      <dsp:nvSpPr>
        <dsp:cNvPr id="0" name=""/>
        <dsp:cNvSpPr/>
      </dsp:nvSpPr>
      <dsp:spPr>
        <a:xfrm>
          <a:off x="0" y="47642"/>
          <a:ext cx="8195871" cy="13197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Targeted Exploitation: </a:t>
          </a:r>
          <a:r>
            <a:rPr lang="en-GB" sz="2400" kern="1200"/>
            <a:t> Organised crime networks explicitly target residential care homes to recruit vulnerable couriers for drug networks.</a:t>
          </a:r>
          <a:endParaRPr lang="en-US" sz="2400" kern="1200"/>
        </a:p>
      </dsp:txBody>
      <dsp:txXfrm>
        <a:off x="64425" y="112067"/>
        <a:ext cx="8067021" cy="1190909"/>
      </dsp:txXfrm>
    </dsp:sp>
    <dsp:sp modelId="{32C0C826-B777-4CC6-8BF6-DFC54E617597}">
      <dsp:nvSpPr>
        <dsp:cNvPr id="0" name=""/>
        <dsp:cNvSpPr/>
      </dsp:nvSpPr>
      <dsp:spPr>
        <a:xfrm>
          <a:off x="0" y="1436522"/>
          <a:ext cx="8195871" cy="1319759"/>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System Failure: </a:t>
          </a:r>
          <a:r>
            <a:rPr lang="en-GB" sz="2400" kern="1200"/>
            <a:t> Criminal networks exploit frequent placement breakdowns and out-of-area placements.</a:t>
          </a:r>
          <a:endParaRPr lang="en-US" sz="2400" kern="1200"/>
        </a:p>
      </dsp:txBody>
      <dsp:txXfrm>
        <a:off x="64425" y="1500947"/>
        <a:ext cx="8067021" cy="1190909"/>
      </dsp:txXfrm>
    </dsp:sp>
    <dsp:sp modelId="{F8450439-A507-4D2E-A87E-9166FCA194FF}">
      <dsp:nvSpPr>
        <dsp:cNvPr id="0" name=""/>
        <dsp:cNvSpPr/>
      </dsp:nvSpPr>
      <dsp:spPr>
        <a:xfrm>
          <a:off x="0" y="2825402"/>
          <a:ext cx="8195871" cy="131975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The Justice Paradox: </a:t>
          </a:r>
          <a:r>
            <a:rPr lang="en-GB" sz="2400" kern="1200"/>
            <a:t> Exploited children are frequently arrested for drug supply or weapon possession, punishing them for their victimisation.</a:t>
          </a:r>
          <a:endParaRPr lang="en-US" sz="2400" kern="1200"/>
        </a:p>
      </dsp:txBody>
      <dsp:txXfrm>
        <a:off x="64425" y="2889827"/>
        <a:ext cx="8067021" cy="119090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ACBC1F-2C4E-4FAD-AC8E-C07E854930E2}">
      <dsp:nvSpPr>
        <dsp:cNvPr id="0" name=""/>
        <dsp:cNvSpPr/>
      </dsp:nvSpPr>
      <dsp:spPr>
        <a:xfrm>
          <a:off x="0" y="2700"/>
          <a:ext cx="471878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F5809B-E34F-4B77-B8E4-5FC59689649C}">
      <dsp:nvSpPr>
        <dsp:cNvPr id="0" name=""/>
        <dsp:cNvSpPr/>
      </dsp:nvSpPr>
      <dsp:spPr>
        <a:xfrm>
          <a:off x="0" y="2700"/>
          <a:ext cx="4718785"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The Process: </a:t>
          </a:r>
          <a:r>
            <a:rPr lang="en-GB" sz="2600" kern="1200"/>
            <a:t> A condition, episode, person, or group emerges to be defined as a threat to societal values and interests.</a:t>
          </a:r>
          <a:endParaRPr lang="en-US" sz="2600" kern="1200"/>
        </a:p>
      </dsp:txBody>
      <dsp:txXfrm>
        <a:off x="0" y="2700"/>
        <a:ext cx="4718785" cy="1841777"/>
      </dsp:txXfrm>
    </dsp:sp>
    <dsp:sp modelId="{28C0062D-3BF0-4A2B-9DC3-27EE30E4AD36}">
      <dsp:nvSpPr>
        <dsp:cNvPr id="0" name=""/>
        <dsp:cNvSpPr/>
      </dsp:nvSpPr>
      <dsp:spPr>
        <a:xfrm>
          <a:off x="0" y="1844478"/>
          <a:ext cx="471878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4E413C-DEB6-4640-8105-639EB2F7D331}">
      <dsp:nvSpPr>
        <dsp:cNvPr id="0" name=""/>
        <dsp:cNvSpPr/>
      </dsp:nvSpPr>
      <dsp:spPr>
        <a:xfrm>
          <a:off x="0" y="1844478"/>
          <a:ext cx="4718785"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The Role of Media: </a:t>
          </a:r>
          <a:r>
            <a:rPr lang="en-GB" sz="2600" kern="1200"/>
            <a:t> Stylised, stereotyped, and exaggerated reporting patterns.</a:t>
          </a:r>
          <a:endParaRPr lang="en-US" sz="2600" kern="1200"/>
        </a:p>
      </dsp:txBody>
      <dsp:txXfrm>
        <a:off x="0" y="1844478"/>
        <a:ext cx="4718785" cy="1841777"/>
      </dsp:txXfrm>
    </dsp:sp>
    <dsp:sp modelId="{697079C2-4FAC-40FF-BEB2-66EEFDB02A0C}">
      <dsp:nvSpPr>
        <dsp:cNvPr id="0" name=""/>
        <dsp:cNvSpPr/>
      </dsp:nvSpPr>
      <dsp:spPr>
        <a:xfrm>
          <a:off x="0" y="3686256"/>
          <a:ext cx="471878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D1079B-D6BE-454C-9EBD-C6B9D5800A14}">
      <dsp:nvSpPr>
        <dsp:cNvPr id="0" name=""/>
        <dsp:cNvSpPr/>
      </dsp:nvSpPr>
      <dsp:spPr>
        <a:xfrm>
          <a:off x="0" y="3686256"/>
          <a:ext cx="4718785"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a:t>The Consequence: </a:t>
          </a:r>
          <a:r>
            <a:rPr lang="en-GB" sz="2600" kern="1200"/>
            <a:t> Public anxiety pressures politicians to implement coercive, punitive legislative fixes.</a:t>
          </a:r>
          <a:endParaRPr lang="en-US" sz="2600" kern="1200"/>
        </a:p>
      </dsp:txBody>
      <dsp:txXfrm>
        <a:off x="0" y="3686256"/>
        <a:ext cx="4718785" cy="184177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F53DD8-D72B-453C-A642-E62A487BD050}">
      <dsp:nvSpPr>
        <dsp:cNvPr id="0" name=""/>
        <dsp:cNvSpPr/>
      </dsp:nvSpPr>
      <dsp:spPr>
        <a:xfrm>
          <a:off x="0" y="98301"/>
          <a:ext cx="4718785" cy="173964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The 'Damaged' Victim: </a:t>
          </a:r>
          <a:r>
            <a:rPr lang="en-GB" sz="2000" kern="1200"/>
            <a:t> Framed as passive, broken, and lacking agency. This narrative can inadvertently lower expectations and justify intrusive state paternalism.</a:t>
          </a:r>
          <a:endParaRPr lang="en-US" sz="2000" kern="1200"/>
        </a:p>
      </dsp:txBody>
      <dsp:txXfrm>
        <a:off x="84922" y="183223"/>
        <a:ext cx="4548941" cy="1569799"/>
      </dsp:txXfrm>
    </dsp:sp>
    <dsp:sp modelId="{5CFA4742-F25B-48E3-B527-C5C46D1E599C}">
      <dsp:nvSpPr>
        <dsp:cNvPr id="0" name=""/>
        <dsp:cNvSpPr/>
      </dsp:nvSpPr>
      <dsp:spPr>
        <a:xfrm>
          <a:off x="0" y="1895545"/>
          <a:ext cx="4718785" cy="1739643"/>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The 'Dangerous' Deviant: </a:t>
          </a:r>
          <a:r>
            <a:rPr lang="en-GB" sz="2000" kern="1200"/>
            <a:t> Framed as unmanageable, anti-social, or predatory. This narrative justifies surveillance, physical restraint, and criminal prosecution.</a:t>
          </a:r>
          <a:endParaRPr lang="en-US" sz="2000" kern="1200"/>
        </a:p>
      </dsp:txBody>
      <dsp:txXfrm>
        <a:off x="84922" y="1980467"/>
        <a:ext cx="4548941" cy="1569799"/>
      </dsp:txXfrm>
    </dsp:sp>
    <dsp:sp modelId="{79C0A8F7-0A08-4F46-B80B-4C7A076378BD}">
      <dsp:nvSpPr>
        <dsp:cNvPr id="0" name=""/>
        <dsp:cNvSpPr/>
      </dsp:nvSpPr>
      <dsp:spPr>
        <a:xfrm>
          <a:off x="0" y="3692789"/>
          <a:ext cx="4718785" cy="1739643"/>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a:t>The Missing Reality: </a:t>
          </a:r>
          <a:r>
            <a:rPr lang="en-GB" sz="2000" kern="1200"/>
            <a:t> Complex individuals managing structural adversity are flattened into simplistic media tropes.</a:t>
          </a:r>
          <a:endParaRPr lang="en-US" sz="2000" kern="1200"/>
        </a:p>
      </dsp:txBody>
      <dsp:txXfrm>
        <a:off x="84922" y="3777711"/>
        <a:ext cx="4548941" cy="156979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12E968-E600-4570-80B1-943DACA478F2}">
      <dsp:nvSpPr>
        <dsp:cNvPr id="0" name=""/>
        <dsp:cNvSpPr/>
      </dsp:nvSpPr>
      <dsp:spPr>
        <a:xfrm>
          <a:off x="0" y="2700"/>
          <a:ext cx="471878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C77720-19B0-497B-BB36-1C693F4B95D6}">
      <dsp:nvSpPr>
        <dsp:cNvPr id="0" name=""/>
        <dsp:cNvSpPr/>
      </dsp:nvSpPr>
      <dsp:spPr>
        <a:xfrm>
          <a:off x="0" y="2700"/>
          <a:ext cx="4718785"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Media narratives </a:t>
          </a:r>
          <a:r>
            <a:rPr lang="en-GB" sz="2800" kern="1200"/>
            <a:t> create folk devils, driving punitive public policy.</a:t>
          </a:r>
          <a:endParaRPr lang="en-US" sz="2800" kern="1200"/>
        </a:p>
      </dsp:txBody>
      <dsp:txXfrm>
        <a:off x="0" y="2700"/>
        <a:ext cx="4718785" cy="1841777"/>
      </dsp:txXfrm>
    </dsp:sp>
    <dsp:sp modelId="{95CB1400-F62F-49D7-8CD1-957F31823A72}">
      <dsp:nvSpPr>
        <dsp:cNvPr id="0" name=""/>
        <dsp:cNvSpPr/>
      </dsp:nvSpPr>
      <dsp:spPr>
        <a:xfrm>
          <a:off x="0" y="1844478"/>
          <a:ext cx="471878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BEF8B7-A901-40C5-A479-978136D66FB8}">
      <dsp:nvSpPr>
        <dsp:cNvPr id="0" name=""/>
        <dsp:cNvSpPr/>
      </dsp:nvSpPr>
      <dsp:spPr>
        <a:xfrm>
          <a:off x="0" y="1844478"/>
          <a:ext cx="4718785"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Simplistic framing </a:t>
          </a:r>
          <a:r>
            <a:rPr lang="en-GB" sz="2800" kern="1200"/>
            <a:t> ignores the complex interplay of trauma, structural lack of resources, and institutional failure.</a:t>
          </a:r>
          <a:endParaRPr lang="en-US" sz="2800" kern="1200"/>
        </a:p>
      </dsp:txBody>
      <dsp:txXfrm>
        <a:off x="0" y="1844478"/>
        <a:ext cx="4718785" cy="1841777"/>
      </dsp:txXfrm>
    </dsp:sp>
    <dsp:sp modelId="{0DD19509-F0A1-4D43-A873-3330429299A8}">
      <dsp:nvSpPr>
        <dsp:cNvPr id="0" name=""/>
        <dsp:cNvSpPr/>
      </dsp:nvSpPr>
      <dsp:spPr>
        <a:xfrm>
          <a:off x="0" y="3686256"/>
          <a:ext cx="471878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089632-15A7-4AC2-B99A-26F1C851F379}">
      <dsp:nvSpPr>
        <dsp:cNvPr id="0" name=""/>
        <dsp:cNvSpPr/>
      </dsp:nvSpPr>
      <dsp:spPr>
        <a:xfrm>
          <a:off x="0" y="3686256"/>
          <a:ext cx="4718785"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Constructive change </a:t>
          </a:r>
          <a:r>
            <a:rPr lang="en-GB" sz="2800" kern="1200"/>
            <a:t> requires shifting public perceptions to see children first, rather than focusing solely on their labels.</a:t>
          </a:r>
          <a:endParaRPr lang="en-US" sz="2800" kern="1200"/>
        </a:p>
      </dsp:txBody>
      <dsp:txXfrm>
        <a:off x="0" y="3686256"/>
        <a:ext cx="4718785" cy="184177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1E30A7-17D5-42DA-B26E-16C890E129DC}">
      <dsp:nvSpPr>
        <dsp:cNvPr id="0" name=""/>
        <dsp:cNvSpPr/>
      </dsp:nvSpPr>
      <dsp:spPr>
        <a:xfrm>
          <a:off x="518755" y="2663"/>
          <a:ext cx="3962613" cy="99065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Challenge: Designing a Decriminalising Protocol</a:t>
          </a:r>
          <a:endParaRPr lang="en-US" sz="1500" kern="1200"/>
        </a:p>
      </dsp:txBody>
      <dsp:txXfrm>
        <a:off x="547770" y="31678"/>
        <a:ext cx="3904583" cy="932623"/>
      </dsp:txXfrm>
    </dsp:sp>
    <dsp:sp modelId="{F1DBCAF6-928A-4358-9E2D-871D71E16921}">
      <dsp:nvSpPr>
        <dsp:cNvPr id="0" name=""/>
        <dsp:cNvSpPr/>
      </dsp:nvSpPr>
      <dsp:spPr>
        <a:xfrm rot="5400000">
          <a:off x="2314314" y="1018082"/>
          <a:ext cx="371495" cy="445794"/>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2366324" y="1055231"/>
        <a:ext cx="267476" cy="260047"/>
      </dsp:txXfrm>
    </dsp:sp>
    <dsp:sp modelId="{D284419E-D15F-4795-A3F8-147E5541D0D5}">
      <dsp:nvSpPr>
        <dsp:cNvPr id="0" name=""/>
        <dsp:cNvSpPr/>
      </dsp:nvSpPr>
      <dsp:spPr>
        <a:xfrm>
          <a:off x="518755" y="1488643"/>
          <a:ext cx="3962613" cy="990653"/>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Your Role: </a:t>
          </a:r>
          <a:r>
            <a:rPr lang="en-GB" sz="1500" kern="1200"/>
            <a:t> Senior Policy Advisors to the Youth Justice Board for England and Wales.</a:t>
          </a:r>
          <a:endParaRPr lang="en-US" sz="1500" kern="1200"/>
        </a:p>
      </dsp:txBody>
      <dsp:txXfrm>
        <a:off x="547770" y="1517658"/>
        <a:ext cx="3904583" cy="932623"/>
      </dsp:txXfrm>
    </dsp:sp>
    <dsp:sp modelId="{BDB23F6B-029A-445F-B7CB-5C1C559616DD}">
      <dsp:nvSpPr>
        <dsp:cNvPr id="0" name=""/>
        <dsp:cNvSpPr/>
      </dsp:nvSpPr>
      <dsp:spPr>
        <a:xfrm rot="5400000">
          <a:off x="2314314" y="2504062"/>
          <a:ext cx="371495" cy="445794"/>
        </a:xfrm>
        <a:prstGeom prst="rightArrow">
          <a:avLst>
            <a:gd name="adj1" fmla="val 60000"/>
            <a:gd name="adj2" fmla="val 5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2366324" y="2541211"/>
        <a:ext cx="267476" cy="260047"/>
      </dsp:txXfrm>
    </dsp:sp>
    <dsp:sp modelId="{E0D73265-F9C1-4249-814C-FCC80D81C022}">
      <dsp:nvSpPr>
        <dsp:cNvPr id="0" name=""/>
        <dsp:cNvSpPr/>
      </dsp:nvSpPr>
      <dsp:spPr>
        <a:xfrm>
          <a:off x="518755" y="2974623"/>
          <a:ext cx="3962613" cy="990653"/>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a:t>The Mandate: </a:t>
          </a:r>
          <a:r>
            <a:rPr lang="en-GB" sz="1500" kern="1200"/>
            <a:t> Create a 3-part 'Decriminalising Care Protocol' to reduce the number of care-experienced children entering the justice system.</a:t>
          </a:r>
          <a:endParaRPr lang="en-US" sz="1500" kern="1200"/>
        </a:p>
      </dsp:txBody>
      <dsp:txXfrm>
        <a:off x="547770" y="3003638"/>
        <a:ext cx="3904583" cy="932623"/>
      </dsp:txXfrm>
    </dsp:sp>
    <dsp:sp modelId="{247CBA60-FD6C-43D5-8652-7FEEED177140}">
      <dsp:nvSpPr>
        <dsp:cNvPr id="0" name=""/>
        <dsp:cNvSpPr/>
      </dsp:nvSpPr>
      <dsp:spPr>
        <a:xfrm rot="5400000">
          <a:off x="2314314" y="3990043"/>
          <a:ext cx="371495" cy="445794"/>
        </a:xfrm>
        <a:prstGeom prst="rightArrow">
          <a:avLst>
            <a:gd name="adj1" fmla="val 60000"/>
            <a:gd name="adj2" fmla="val 5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2366324" y="4027192"/>
        <a:ext cx="267476" cy="260047"/>
      </dsp:txXfrm>
    </dsp:sp>
    <dsp:sp modelId="{CA96C935-7356-4FC3-AEB5-6CD8FF655B44}">
      <dsp:nvSpPr>
        <dsp:cNvPr id="0" name=""/>
        <dsp:cNvSpPr/>
      </dsp:nvSpPr>
      <dsp:spPr>
        <a:xfrm>
          <a:off x="518755" y="4460603"/>
          <a:ext cx="3962613" cy="990653"/>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You have 20 minutes to design your strategy and prepare a 2-minute pitch to the board. The rest of the class are the board. </a:t>
          </a:r>
          <a:endParaRPr lang="en-US" sz="1500" kern="1200"/>
        </a:p>
      </dsp:txBody>
      <dsp:txXfrm>
        <a:off x="547770" y="4489618"/>
        <a:ext cx="3904583" cy="93262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116C06-1E33-4F77-93A1-AC6FF06DF1D0}">
      <dsp:nvSpPr>
        <dsp:cNvPr id="0" name=""/>
        <dsp:cNvSpPr/>
      </dsp:nvSpPr>
      <dsp:spPr>
        <a:xfrm>
          <a:off x="0" y="0"/>
          <a:ext cx="500012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0EA037B-074A-45E0-9CA5-80C38368F9B7}">
      <dsp:nvSpPr>
        <dsp:cNvPr id="0" name=""/>
        <dsp:cNvSpPr/>
      </dsp:nvSpPr>
      <dsp:spPr>
        <a:xfrm>
          <a:off x="0" y="0"/>
          <a:ext cx="5000124"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Three Operational Pillars</a:t>
          </a:r>
          <a:endParaRPr lang="en-US" sz="2100" kern="1200"/>
        </a:p>
      </dsp:txBody>
      <dsp:txXfrm>
        <a:off x="0" y="0"/>
        <a:ext cx="5000124" cy="1363480"/>
      </dsp:txXfrm>
    </dsp:sp>
    <dsp:sp modelId="{B77769DA-8B2F-4DA6-B438-F81109DEBA80}">
      <dsp:nvSpPr>
        <dsp:cNvPr id="0" name=""/>
        <dsp:cNvSpPr/>
      </dsp:nvSpPr>
      <dsp:spPr>
        <a:xfrm>
          <a:off x="0" y="1363480"/>
          <a:ext cx="5000124" cy="0"/>
        </a:xfrm>
        <a:prstGeom prst="line">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w="6350" cap="flat" cmpd="sng" algn="ctr">
          <a:solidFill>
            <a:schemeClr val="accent2">
              <a:hueOff val="-485121"/>
              <a:satOff val="-27976"/>
              <a:lumOff val="2876"/>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1CB8C2C-13F7-45D9-BC20-F181B8E71AA7}">
      <dsp:nvSpPr>
        <dsp:cNvPr id="0" name=""/>
        <dsp:cNvSpPr/>
      </dsp:nvSpPr>
      <dsp:spPr>
        <a:xfrm>
          <a:off x="0" y="1363480"/>
          <a:ext cx="5000124"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Pillar 1: Diversion at the Gate:</a:t>
          </a:r>
          <a:r>
            <a:rPr lang="en-GB" sz="2100" kern="1200"/>
            <a:t> How will you prevent residential care workers from calling the police for minor behavioural incidents?</a:t>
          </a:r>
          <a:endParaRPr lang="en-US" sz="2100" kern="1200"/>
        </a:p>
      </dsp:txBody>
      <dsp:txXfrm>
        <a:off x="0" y="1363480"/>
        <a:ext cx="5000124" cy="1363480"/>
      </dsp:txXfrm>
    </dsp:sp>
    <dsp:sp modelId="{5FF1665C-1FF8-4BDB-86B1-49105E6C0C2D}">
      <dsp:nvSpPr>
        <dsp:cNvPr id="0" name=""/>
        <dsp:cNvSpPr/>
      </dsp:nvSpPr>
      <dsp:spPr>
        <a:xfrm>
          <a:off x="0" y="2726960"/>
          <a:ext cx="5000124" cy="0"/>
        </a:xfrm>
        <a:prstGeom prst="line">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w="6350" cap="flat" cmpd="sng" algn="ctr">
          <a:solidFill>
            <a:schemeClr val="accent2">
              <a:hueOff val="-970242"/>
              <a:satOff val="-55952"/>
              <a:lumOff val="575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50DA7F3-FB52-436B-B9F6-287923A95B5F}">
      <dsp:nvSpPr>
        <dsp:cNvPr id="0" name=""/>
        <dsp:cNvSpPr/>
      </dsp:nvSpPr>
      <dsp:spPr>
        <a:xfrm>
          <a:off x="0" y="2726960"/>
          <a:ext cx="5000124"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Pillar 2: Restorative Practices: </a:t>
          </a:r>
          <a:r>
            <a:rPr lang="en-GB" sz="2100" kern="1200"/>
            <a:t> What internal mechanisms will replace formal criminal sanctions inside the home?</a:t>
          </a:r>
          <a:endParaRPr lang="en-US" sz="2100" kern="1200"/>
        </a:p>
      </dsp:txBody>
      <dsp:txXfrm>
        <a:off x="0" y="2726960"/>
        <a:ext cx="5000124" cy="1363480"/>
      </dsp:txXfrm>
    </dsp:sp>
    <dsp:sp modelId="{E342B744-6B78-48C9-84B8-F1E7BF245937}">
      <dsp:nvSpPr>
        <dsp:cNvPr id="0" name=""/>
        <dsp:cNvSpPr/>
      </dsp:nvSpPr>
      <dsp:spPr>
        <a:xfrm>
          <a:off x="0" y="4090440"/>
          <a:ext cx="5000124"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2139FD0-43FF-4F61-92E4-BA06B78BD434}">
      <dsp:nvSpPr>
        <dsp:cNvPr id="0" name=""/>
        <dsp:cNvSpPr/>
      </dsp:nvSpPr>
      <dsp:spPr>
        <a:xfrm>
          <a:off x="0" y="4090440"/>
          <a:ext cx="5000124"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1" kern="1200"/>
            <a:t>Pillar 3: Transition &amp; Resettlement:  </a:t>
          </a:r>
          <a:r>
            <a:rPr lang="en-GB" sz="2100" kern="1200"/>
            <a:t>How will you support care leavers aged 18+ to prevent them from slipping into the adult penal estate?</a:t>
          </a:r>
          <a:endParaRPr lang="en-US" sz="2100" kern="1200"/>
        </a:p>
      </dsp:txBody>
      <dsp:txXfrm>
        <a:off x="0" y="4090440"/>
        <a:ext cx="5000124" cy="136348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8E3FCD-D560-42BD-B84E-83FCF0254037}">
      <dsp:nvSpPr>
        <dsp:cNvPr id="0" name=""/>
        <dsp:cNvSpPr/>
      </dsp:nvSpPr>
      <dsp:spPr>
        <a:xfrm>
          <a:off x="0" y="2663"/>
          <a:ext cx="500012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441E16B-0B61-4B81-A7EE-4F272808326E}">
      <dsp:nvSpPr>
        <dsp:cNvPr id="0" name=""/>
        <dsp:cNvSpPr/>
      </dsp:nvSpPr>
      <dsp:spPr>
        <a:xfrm>
          <a:off x="0" y="2663"/>
          <a:ext cx="5000124"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Consider funding: </a:t>
          </a:r>
          <a:r>
            <a:rPr lang="en-GB" sz="2800" kern="1200"/>
            <a:t> Can you reallocate police costs toward staff training?</a:t>
          </a:r>
          <a:endParaRPr lang="en-US" sz="2800" kern="1200"/>
        </a:p>
      </dsp:txBody>
      <dsp:txXfrm>
        <a:off x="0" y="2663"/>
        <a:ext cx="5000124" cy="1816197"/>
      </dsp:txXfrm>
    </dsp:sp>
    <dsp:sp modelId="{CE401DAC-9667-4F10-9189-C78B4F5B01DA}">
      <dsp:nvSpPr>
        <dsp:cNvPr id="0" name=""/>
        <dsp:cNvSpPr/>
      </dsp:nvSpPr>
      <dsp:spPr>
        <a:xfrm>
          <a:off x="0" y="1818861"/>
          <a:ext cx="5000124" cy="0"/>
        </a:xfrm>
        <a:prstGeom prst="line">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2CC81A1-3630-45ED-B568-D065B80B8ECF}">
      <dsp:nvSpPr>
        <dsp:cNvPr id="0" name=""/>
        <dsp:cNvSpPr/>
      </dsp:nvSpPr>
      <dsp:spPr>
        <a:xfrm>
          <a:off x="0" y="1818861"/>
          <a:ext cx="5000124"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Consider accountability: </a:t>
          </a:r>
          <a:r>
            <a:rPr lang="en-GB" sz="2800" kern="1200"/>
            <a:t> How should Ofsted inspect a home's police call-out rates?</a:t>
          </a:r>
          <a:endParaRPr lang="en-US" sz="2800" kern="1200"/>
        </a:p>
      </dsp:txBody>
      <dsp:txXfrm>
        <a:off x="0" y="1818861"/>
        <a:ext cx="5000124" cy="1816197"/>
      </dsp:txXfrm>
    </dsp:sp>
    <dsp:sp modelId="{0165198A-0CF9-4F1D-BFAA-93BA00BD90D6}">
      <dsp:nvSpPr>
        <dsp:cNvPr id="0" name=""/>
        <dsp:cNvSpPr/>
      </dsp:nvSpPr>
      <dsp:spPr>
        <a:xfrm>
          <a:off x="0" y="3635058"/>
          <a:ext cx="5000124"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A9E694E-C8D5-4644-9243-3EC5C3B38480}">
      <dsp:nvSpPr>
        <dsp:cNvPr id="0" name=""/>
        <dsp:cNvSpPr/>
      </dsp:nvSpPr>
      <dsp:spPr>
        <a:xfrm>
          <a:off x="0" y="3635058"/>
          <a:ext cx="5000124"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Consider multi-agency collaboration: </a:t>
          </a:r>
          <a:r>
            <a:rPr lang="en-GB" sz="2800" kern="1200"/>
            <a:t> How can Youth Justice Services work directly inside care networks?</a:t>
          </a:r>
          <a:endParaRPr lang="en-US" sz="2800" kern="1200"/>
        </a:p>
      </dsp:txBody>
      <dsp:txXfrm>
        <a:off x="0" y="3635058"/>
        <a:ext cx="5000124" cy="1816197"/>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8A014A-D76D-4DF7-922B-F5CB63CBA85F}">
      <dsp:nvSpPr>
        <dsp:cNvPr id="0" name=""/>
        <dsp:cNvSpPr/>
      </dsp:nvSpPr>
      <dsp:spPr>
        <a:xfrm>
          <a:off x="0" y="0"/>
          <a:ext cx="500012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35A76F0-604A-4814-BA75-7D25E9272785}">
      <dsp:nvSpPr>
        <dsp:cNvPr id="0" name=""/>
        <dsp:cNvSpPr/>
      </dsp:nvSpPr>
      <dsp:spPr>
        <a:xfrm>
          <a:off x="0" y="0"/>
          <a:ext cx="5000124"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Presentation: Pitching to the Board</a:t>
          </a:r>
          <a:endParaRPr lang="en-US" sz="2300" kern="1200"/>
        </a:p>
      </dsp:txBody>
      <dsp:txXfrm>
        <a:off x="0" y="0"/>
        <a:ext cx="5000124" cy="1363480"/>
      </dsp:txXfrm>
    </dsp:sp>
    <dsp:sp modelId="{89BDE050-6192-4EFA-A00F-2B070D74C68C}">
      <dsp:nvSpPr>
        <dsp:cNvPr id="0" name=""/>
        <dsp:cNvSpPr/>
      </dsp:nvSpPr>
      <dsp:spPr>
        <a:xfrm>
          <a:off x="0" y="1363480"/>
          <a:ext cx="5000124" cy="0"/>
        </a:xfrm>
        <a:prstGeom prst="line">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w="6350" cap="flat" cmpd="sng" algn="ctr">
          <a:solidFill>
            <a:schemeClr val="accent2">
              <a:hueOff val="-485121"/>
              <a:satOff val="-27976"/>
              <a:lumOff val="2876"/>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13EE100-3734-4BED-B020-94BA67363086}">
      <dsp:nvSpPr>
        <dsp:cNvPr id="0" name=""/>
        <dsp:cNvSpPr/>
      </dsp:nvSpPr>
      <dsp:spPr>
        <a:xfrm>
          <a:off x="0" y="1363480"/>
          <a:ext cx="5000124"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Time: </a:t>
          </a:r>
          <a:r>
            <a:rPr lang="en-GB" sz="2300" kern="1200"/>
            <a:t> 2 minutes per group.</a:t>
          </a:r>
          <a:endParaRPr lang="en-US" sz="2300" kern="1200"/>
        </a:p>
      </dsp:txBody>
      <dsp:txXfrm>
        <a:off x="0" y="1363480"/>
        <a:ext cx="5000124" cy="1363480"/>
      </dsp:txXfrm>
    </dsp:sp>
    <dsp:sp modelId="{A4B1CECF-38BE-4281-86D8-237BFB42C6CF}">
      <dsp:nvSpPr>
        <dsp:cNvPr id="0" name=""/>
        <dsp:cNvSpPr/>
      </dsp:nvSpPr>
      <dsp:spPr>
        <a:xfrm>
          <a:off x="0" y="2726960"/>
          <a:ext cx="5000124" cy="0"/>
        </a:xfrm>
        <a:prstGeom prst="line">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w="6350" cap="flat" cmpd="sng" algn="ctr">
          <a:solidFill>
            <a:schemeClr val="accent2">
              <a:hueOff val="-970242"/>
              <a:satOff val="-55952"/>
              <a:lumOff val="575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622BCFC-39B1-49A4-B2AE-63DCFF77C6ED}">
      <dsp:nvSpPr>
        <dsp:cNvPr id="0" name=""/>
        <dsp:cNvSpPr/>
      </dsp:nvSpPr>
      <dsp:spPr>
        <a:xfrm>
          <a:off x="0" y="2726960"/>
          <a:ext cx="5000124"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Focus: </a:t>
          </a:r>
          <a:r>
            <a:rPr lang="en-GB" sz="2300" kern="1200"/>
            <a:t> Present your single most innovative, structurally sound intervention.</a:t>
          </a:r>
          <a:endParaRPr lang="en-US" sz="2300" kern="1200"/>
        </a:p>
      </dsp:txBody>
      <dsp:txXfrm>
        <a:off x="0" y="2726960"/>
        <a:ext cx="5000124" cy="1363480"/>
      </dsp:txXfrm>
    </dsp:sp>
    <dsp:sp modelId="{4AA58CBC-69A2-48C6-99BD-25C24BAE8D2D}">
      <dsp:nvSpPr>
        <dsp:cNvPr id="0" name=""/>
        <dsp:cNvSpPr/>
      </dsp:nvSpPr>
      <dsp:spPr>
        <a:xfrm>
          <a:off x="0" y="4090440"/>
          <a:ext cx="5000124"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95DA6CD-48DD-4437-AD07-C89ADF13E8F1}">
      <dsp:nvSpPr>
        <dsp:cNvPr id="0" name=""/>
        <dsp:cNvSpPr/>
      </dsp:nvSpPr>
      <dsp:spPr>
        <a:xfrm>
          <a:off x="0" y="4090440"/>
          <a:ext cx="5000124"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Peer Review: </a:t>
          </a:r>
          <a:r>
            <a:rPr lang="en-GB" sz="2300" kern="1200"/>
            <a:t> The rest of the room acts as the Youth Justice Board Executive, ready to ask critical follow-up questions.</a:t>
          </a:r>
          <a:endParaRPr lang="en-US" sz="2300" kern="1200"/>
        </a:p>
      </dsp:txBody>
      <dsp:txXfrm>
        <a:off x="0" y="4090440"/>
        <a:ext cx="5000124" cy="136348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5DD1C7-5BF7-4F23-B726-E5884FF76617}">
      <dsp:nvSpPr>
        <dsp:cNvPr id="0" name=""/>
        <dsp:cNvSpPr/>
      </dsp:nvSpPr>
      <dsp:spPr>
        <a:xfrm>
          <a:off x="0" y="2663"/>
          <a:ext cx="500012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A0F37ED-2DA3-4D1D-B8D4-B41CF41AB091}">
      <dsp:nvSpPr>
        <dsp:cNvPr id="0" name=""/>
        <dsp:cNvSpPr/>
      </dsp:nvSpPr>
      <dsp:spPr>
        <a:xfrm>
          <a:off x="0" y="2663"/>
          <a:ext cx="5000124"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The South Yorkshire Protocol: </a:t>
          </a:r>
          <a:r>
            <a:rPr lang="en-GB" sz="2300" kern="1200"/>
            <a:t> A real-world multi-agency agreement that significantly reduced arrests in children's homes by requiring senior management approval.</a:t>
          </a:r>
          <a:endParaRPr lang="en-US" sz="2300" kern="1200"/>
        </a:p>
      </dsp:txBody>
      <dsp:txXfrm>
        <a:off x="0" y="2663"/>
        <a:ext cx="5000124" cy="1816197"/>
      </dsp:txXfrm>
    </dsp:sp>
    <dsp:sp modelId="{44DC0F0B-DF24-4520-AB54-5355FF73BDE0}">
      <dsp:nvSpPr>
        <dsp:cNvPr id="0" name=""/>
        <dsp:cNvSpPr/>
      </dsp:nvSpPr>
      <dsp:spPr>
        <a:xfrm>
          <a:off x="0" y="1818861"/>
          <a:ext cx="500012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1671C7E-C9D8-49DB-9DE2-C00C0084529A}">
      <dsp:nvSpPr>
        <dsp:cNvPr id="0" name=""/>
        <dsp:cNvSpPr/>
      </dsp:nvSpPr>
      <dsp:spPr>
        <a:xfrm>
          <a:off x="0" y="1818861"/>
          <a:ext cx="5000124"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'Child First' Justice: </a:t>
          </a:r>
          <a:r>
            <a:rPr lang="en-GB" sz="2300" kern="1200"/>
            <a:t> The overarching strategic framework used by the YJB, focusing on a child's potential rather than tracking their offenses.</a:t>
          </a:r>
          <a:endParaRPr lang="en-US" sz="2300" kern="1200"/>
        </a:p>
      </dsp:txBody>
      <dsp:txXfrm>
        <a:off x="0" y="1818861"/>
        <a:ext cx="5000124" cy="1816197"/>
      </dsp:txXfrm>
    </dsp:sp>
    <dsp:sp modelId="{3A41AB89-E9A5-4BCC-8669-9E31B7C854D0}">
      <dsp:nvSpPr>
        <dsp:cNvPr id="0" name=""/>
        <dsp:cNvSpPr/>
      </dsp:nvSpPr>
      <dsp:spPr>
        <a:xfrm>
          <a:off x="0" y="3635058"/>
          <a:ext cx="5000124"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BC6DDE7-0917-4CDC-8317-C10B76C0438A}">
      <dsp:nvSpPr>
        <dsp:cNvPr id="0" name=""/>
        <dsp:cNvSpPr/>
      </dsp:nvSpPr>
      <dsp:spPr>
        <a:xfrm>
          <a:off x="0" y="3635058"/>
          <a:ext cx="5000124"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Youth Diversion Schemes: </a:t>
          </a:r>
          <a:r>
            <a:rPr lang="en-GB" sz="2300" kern="1200"/>
            <a:t> Evidence shows that diverting children away from formal processing consistently lowers long-term reoffending rates.</a:t>
          </a:r>
          <a:endParaRPr lang="en-US" sz="2300" kern="1200"/>
        </a:p>
      </dsp:txBody>
      <dsp:txXfrm>
        <a:off x="0" y="3635058"/>
        <a:ext cx="5000124" cy="181619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450947-6110-433B-A189-39A91C255B36}">
      <dsp:nvSpPr>
        <dsp:cNvPr id="0" name=""/>
        <dsp:cNvSpPr/>
      </dsp:nvSpPr>
      <dsp:spPr>
        <a:xfrm>
          <a:off x="0" y="2663"/>
          <a:ext cx="5000124"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7AE1BB5-7BF0-4F2E-B41C-D39C80637A8B}">
      <dsp:nvSpPr>
        <dsp:cNvPr id="0" name=""/>
        <dsp:cNvSpPr/>
      </dsp:nvSpPr>
      <dsp:spPr>
        <a:xfrm>
          <a:off x="0" y="2663"/>
          <a:ext cx="5000124"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Stigma </a:t>
          </a:r>
          <a:r>
            <a:rPr lang="en-GB" sz="2300" kern="1200"/>
            <a:t> is an active, institutional process rather than a static label.</a:t>
          </a:r>
          <a:endParaRPr lang="en-US" sz="2300" kern="1200"/>
        </a:p>
      </dsp:txBody>
      <dsp:txXfrm>
        <a:off x="0" y="2663"/>
        <a:ext cx="5000124" cy="1816197"/>
      </dsp:txXfrm>
    </dsp:sp>
    <dsp:sp modelId="{7D8EEA68-06B6-481F-BD71-7E88BFDCC522}">
      <dsp:nvSpPr>
        <dsp:cNvPr id="0" name=""/>
        <dsp:cNvSpPr/>
      </dsp:nvSpPr>
      <dsp:spPr>
        <a:xfrm>
          <a:off x="0" y="1818861"/>
          <a:ext cx="5000124"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FEC1766-920D-4D34-81BD-CFFC50EAD72D}">
      <dsp:nvSpPr>
        <dsp:cNvPr id="0" name=""/>
        <dsp:cNvSpPr/>
      </dsp:nvSpPr>
      <dsp:spPr>
        <a:xfrm>
          <a:off x="0" y="1818861"/>
          <a:ext cx="5000124"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The pipeline </a:t>
          </a:r>
          <a:r>
            <a:rPr lang="en-GB" sz="2300" kern="1200"/>
            <a:t> can be dismantled through targeted diversion, trauma-informed practices, and structural policy reform.</a:t>
          </a:r>
          <a:endParaRPr lang="en-US" sz="2300" kern="1200"/>
        </a:p>
      </dsp:txBody>
      <dsp:txXfrm>
        <a:off x="0" y="1818861"/>
        <a:ext cx="5000124" cy="1816197"/>
      </dsp:txXfrm>
    </dsp:sp>
    <dsp:sp modelId="{BB0A9321-2628-4A7D-9792-73712DC91FEF}">
      <dsp:nvSpPr>
        <dsp:cNvPr id="0" name=""/>
        <dsp:cNvSpPr/>
      </dsp:nvSpPr>
      <dsp:spPr>
        <a:xfrm>
          <a:off x="0" y="3635058"/>
          <a:ext cx="5000124"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2FD75AA-18FE-4D69-97E5-C6D5878FCF43}">
      <dsp:nvSpPr>
        <dsp:cNvPr id="0" name=""/>
        <dsp:cNvSpPr/>
      </dsp:nvSpPr>
      <dsp:spPr>
        <a:xfrm>
          <a:off x="0" y="3635058"/>
          <a:ext cx="5000124"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Criminology in Practice: </a:t>
          </a:r>
          <a:r>
            <a:rPr lang="en-GB" sz="2300" kern="1200"/>
            <a:t> True critique means analysing how state interventions can inadvertently worsen the social problems they are meant to solve.</a:t>
          </a:r>
          <a:endParaRPr lang="en-US" sz="2300" kern="1200"/>
        </a:p>
      </dsp:txBody>
      <dsp:txXfrm>
        <a:off x="0" y="3635058"/>
        <a:ext cx="5000124" cy="1816197"/>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953671-6181-4B08-B217-1D599776B7F7}">
      <dsp:nvSpPr>
        <dsp:cNvPr id="0" name=""/>
        <dsp:cNvSpPr/>
      </dsp:nvSpPr>
      <dsp:spPr>
        <a:xfrm>
          <a:off x="0" y="162409"/>
          <a:ext cx="5000124" cy="16309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2,000 word essay (50%)</a:t>
          </a:r>
          <a:endParaRPr lang="en-US" sz="4100" kern="1200"/>
        </a:p>
      </dsp:txBody>
      <dsp:txXfrm>
        <a:off x="79618" y="242027"/>
        <a:ext cx="4840888" cy="1471744"/>
      </dsp:txXfrm>
    </dsp:sp>
    <dsp:sp modelId="{DDB950D7-46EA-4B8B-BA4E-928FDE7CA17B}">
      <dsp:nvSpPr>
        <dsp:cNvPr id="0" name=""/>
        <dsp:cNvSpPr/>
      </dsp:nvSpPr>
      <dsp:spPr>
        <a:xfrm>
          <a:off x="0" y="1911470"/>
          <a:ext cx="5000124" cy="1630980"/>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Submission date: 6/11/26 23:59</a:t>
          </a:r>
          <a:endParaRPr lang="en-US" sz="4100" kern="1200"/>
        </a:p>
      </dsp:txBody>
      <dsp:txXfrm>
        <a:off x="79618" y="1991088"/>
        <a:ext cx="4840888" cy="1471744"/>
      </dsp:txXfrm>
    </dsp:sp>
    <dsp:sp modelId="{3E8AC289-0E78-43FB-84E9-CDB703869774}">
      <dsp:nvSpPr>
        <dsp:cNvPr id="0" name=""/>
        <dsp:cNvSpPr/>
      </dsp:nvSpPr>
      <dsp:spPr>
        <a:xfrm>
          <a:off x="0" y="3660530"/>
          <a:ext cx="5000124" cy="163098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Choice of 2 questions – choose </a:t>
          </a:r>
          <a:r>
            <a:rPr lang="en-GB" sz="4100" b="1" u="sng" kern="1200"/>
            <a:t>ONE</a:t>
          </a:r>
          <a:endParaRPr lang="en-US" sz="4100" kern="1200"/>
        </a:p>
      </dsp:txBody>
      <dsp:txXfrm>
        <a:off x="79618" y="3740148"/>
        <a:ext cx="4840888" cy="1471744"/>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6DB407-7CB5-430A-AA77-B76A37B878E6}">
      <dsp:nvSpPr>
        <dsp:cNvPr id="0" name=""/>
        <dsp:cNvSpPr/>
      </dsp:nvSpPr>
      <dsp:spPr>
        <a:xfrm>
          <a:off x="0" y="3291729"/>
          <a:ext cx="5000124" cy="215973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Consider which marginalised group/s you are going to assess. You do not have enough of a word count to consider them all, so focus in depth on one or two groups. When you are critically assessing this question, ensure that you provide both sides of the argument for the marginalised group/s you are assessing. </a:t>
          </a:r>
          <a:endParaRPr lang="en-US" sz="1900" kern="1200"/>
        </a:p>
      </dsp:txBody>
      <dsp:txXfrm>
        <a:off x="0" y="3291729"/>
        <a:ext cx="5000124" cy="2159731"/>
      </dsp:txXfrm>
    </dsp:sp>
    <dsp:sp modelId="{2D41DF5F-EB76-40EA-B2A0-0FF466CF7C2D}">
      <dsp:nvSpPr>
        <dsp:cNvPr id="0" name=""/>
        <dsp:cNvSpPr/>
      </dsp:nvSpPr>
      <dsp:spPr>
        <a:xfrm rot="10800000">
          <a:off x="0" y="2459"/>
          <a:ext cx="5000124" cy="3321666"/>
        </a:xfrm>
        <a:prstGeom prst="upArrowCallou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Critically assess whether marginalised groups are over policed as potential offenders yet under protected as victims.</a:t>
          </a:r>
          <a:endParaRPr lang="en-US" sz="1900" kern="1200"/>
        </a:p>
      </dsp:txBody>
      <dsp:txXfrm rot="10800000">
        <a:off x="0" y="2459"/>
        <a:ext cx="5000124" cy="2158319"/>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833BA6-0076-4476-9A3F-AA5BD1A799E1}">
      <dsp:nvSpPr>
        <dsp:cNvPr id="0" name=""/>
        <dsp:cNvSpPr/>
      </dsp:nvSpPr>
      <dsp:spPr>
        <a:xfrm>
          <a:off x="0" y="3291729"/>
          <a:ext cx="5000124" cy="215973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Examine the issues around Universal Credit, such as delays in getting first payment, and consider whether this has been instrumental in crime rates increasing. Examine the crime rates before and after Universal Credit was rolled out. Are there any other reasons that could explain the increase in crime rates? What has happened to the crime rates in recent years, have they levelled out, dropped or increased. </a:t>
          </a:r>
          <a:endParaRPr lang="en-US" sz="1700" kern="1200"/>
        </a:p>
      </dsp:txBody>
      <dsp:txXfrm>
        <a:off x="0" y="3291729"/>
        <a:ext cx="5000124" cy="2159731"/>
      </dsp:txXfrm>
    </dsp:sp>
    <dsp:sp modelId="{E08CF3B9-3A91-4565-91EC-E45A08520CA4}">
      <dsp:nvSpPr>
        <dsp:cNvPr id="0" name=""/>
        <dsp:cNvSpPr/>
      </dsp:nvSpPr>
      <dsp:spPr>
        <a:xfrm rot="10800000">
          <a:off x="0" y="2459"/>
          <a:ext cx="5000124" cy="3321666"/>
        </a:xfrm>
        <a:prstGeom prst="upArrowCallou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Critically examine whether Universal Credit reduces or increases crime rates in low-income communities. </a:t>
          </a:r>
          <a:endParaRPr lang="en-US" sz="1700" kern="1200"/>
        </a:p>
      </dsp:txBody>
      <dsp:txXfrm rot="10800000">
        <a:off x="0" y="2459"/>
        <a:ext cx="5000124" cy="2158319"/>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4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6">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10">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1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9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9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10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1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12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5">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9">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16">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18">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25">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4#7">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4#1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CBDDF0-C745-49E7-B39E-50C4B0D0A8D9}" type="datetimeFigureOut">
              <a:rPr lang="en-GB" smtClean="0"/>
              <a:t>16/10/2026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1F90B3-77FD-483C-AFC6-E18738AC8159}" type="slidenum">
              <a:rPr lang="en-GB" smtClean="0"/>
              <a:t>‹#›</a:t>
            </a:fld>
            <a:endParaRPr lang="en-GB"/>
          </a:p>
        </p:txBody>
      </p:sp>
    </p:spTree>
    <p:extLst>
      <p:ext uri="{BB962C8B-B14F-4D97-AF65-F5344CB8AC3E}">
        <p14:creationId xmlns:p14="http://schemas.microsoft.com/office/powerpoint/2010/main" val="3666111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https://www.gov.uk/if-my-child-gets-in-trouble-with-police</a:t>
            </a:r>
          </a:p>
        </p:txBody>
      </p:sp>
      <p:sp>
        <p:nvSpPr>
          <p:cNvPr id="4" name="Slide Number Placeholder 3"/>
          <p:cNvSpPr>
            <a:spLocks noGrp="1"/>
          </p:cNvSpPr>
          <p:nvPr>
            <p:ph type="sldNum" sz="quarter" idx="5"/>
          </p:nvPr>
        </p:nvSpPr>
        <p:spPr/>
        <p:txBody>
          <a:bodyPr/>
          <a:lstStyle/>
          <a:p>
            <a:fld id="{8F1F90B3-77FD-483C-AFC6-E18738AC8159}" type="slidenum">
              <a:rPr lang="en-GB" smtClean="0"/>
              <a:t>7</a:t>
            </a:fld>
            <a:endParaRPr lang="en-GB"/>
          </a:p>
        </p:txBody>
      </p:sp>
    </p:spTree>
    <p:extLst>
      <p:ext uri="{BB962C8B-B14F-4D97-AF65-F5344CB8AC3E}">
        <p14:creationId xmlns:p14="http://schemas.microsoft.com/office/powerpoint/2010/main" val="1572921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1F90B3-77FD-483C-AFC6-E18738AC8159}" type="slidenum">
              <a:rPr lang="en-GB" smtClean="0"/>
              <a:t>10</a:t>
            </a:fld>
            <a:endParaRPr lang="en-GB"/>
          </a:p>
        </p:txBody>
      </p:sp>
    </p:spTree>
    <p:extLst>
      <p:ext uri="{BB962C8B-B14F-4D97-AF65-F5344CB8AC3E}">
        <p14:creationId xmlns:p14="http://schemas.microsoft.com/office/powerpoint/2010/main" val="29179090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1F90B3-77FD-483C-AFC6-E18738AC8159}" type="slidenum">
              <a:rPr lang="en-GB" smtClean="0"/>
              <a:t>20</a:t>
            </a:fld>
            <a:endParaRPr lang="en-GB"/>
          </a:p>
        </p:txBody>
      </p:sp>
    </p:spTree>
    <p:extLst>
      <p:ext uri="{BB962C8B-B14F-4D97-AF65-F5344CB8AC3E}">
        <p14:creationId xmlns:p14="http://schemas.microsoft.com/office/powerpoint/2010/main" val="3080898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1CD2C-3267-D1CC-8C47-34C04A303542}"/>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BC8338D-B3D1-7033-C5B4-5BF87218EF8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71DD5E-DFFC-3D41-6B65-19DB84E35525}"/>
              </a:ext>
            </a:extLst>
          </p:cNvPr>
          <p:cNvSpPr>
            <a:spLocks noGrp="1"/>
          </p:cNvSpPr>
          <p:nvPr>
            <p:ph type="dt" sz="half" idx="10"/>
          </p:nvPr>
        </p:nvSpPr>
        <p:spPr/>
        <p:txBody>
          <a:bodyPr/>
          <a:lstStyle/>
          <a:p>
            <a:fld id="{9C64F3F4-CE19-49F8-9EF4-FF4EE52031C2}" type="datetimeFigureOut">
              <a:rPr lang="en-GB" smtClean="0"/>
              <a:t>16/10/2026</a:t>
            </a:fld>
            <a:endParaRPr lang="en-GB"/>
          </a:p>
        </p:txBody>
      </p:sp>
      <p:sp>
        <p:nvSpPr>
          <p:cNvPr id="5" name="Footer Placeholder 4">
            <a:extLst>
              <a:ext uri="{FF2B5EF4-FFF2-40B4-BE49-F238E27FC236}">
                <a16:creationId xmlns:a16="http://schemas.microsoft.com/office/drawing/2014/main" id="{9BB7E09B-BEB7-2A3F-BDBB-0CEFD9A7DF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D2C4D7-7DEF-E0B8-B9C2-2F366FB68AC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38869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5D9FB-E947-134D-76E8-D2521E6532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6B3436-7E8E-1D6E-9A97-BB8E3CDA1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4CC483-F5F4-838C-F650-051DC11BB6C9}"/>
              </a:ext>
            </a:extLst>
          </p:cNvPr>
          <p:cNvSpPr>
            <a:spLocks noGrp="1"/>
          </p:cNvSpPr>
          <p:nvPr>
            <p:ph type="dt" sz="half" idx="10"/>
          </p:nvPr>
        </p:nvSpPr>
        <p:spPr/>
        <p:txBody>
          <a:bodyPr/>
          <a:lstStyle/>
          <a:p>
            <a:fld id="{9C64F3F4-CE19-49F8-9EF4-FF4EE52031C2}" type="datetimeFigureOut">
              <a:rPr lang="en-GB" smtClean="0"/>
              <a:t>16/10/2026</a:t>
            </a:fld>
            <a:endParaRPr lang="en-GB"/>
          </a:p>
        </p:txBody>
      </p:sp>
      <p:sp>
        <p:nvSpPr>
          <p:cNvPr id="5" name="Footer Placeholder 4">
            <a:extLst>
              <a:ext uri="{FF2B5EF4-FFF2-40B4-BE49-F238E27FC236}">
                <a16:creationId xmlns:a16="http://schemas.microsoft.com/office/drawing/2014/main" id="{83656597-FAF1-9F16-3C37-2FE6C8AA75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3D1446-7683-1C40-BA3C-0ECB1F91DD8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14158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A1D75-5ABD-0C7D-82C7-27D38E700EA0}"/>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039990A-3968-1C5B-C56F-2BAFAB55F257}"/>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7A7E40-6A14-4129-7C58-61F7D9E31222}"/>
              </a:ext>
            </a:extLst>
          </p:cNvPr>
          <p:cNvSpPr>
            <a:spLocks noGrp="1"/>
          </p:cNvSpPr>
          <p:nvPr>
            <p:ph type="dt" sz="half" idx="10"/>
          </p:nvPr>
        </p:nvSpPr>
        <p:spPr/>
        <p:txBody>
          <a:bodyPr/>
          <a:lstStyle/>
          <a:p>
            <a:fld id="{9C64F3F4-CE19-49F8-9EF4-FF4EE52031C2}" type="datetimeFigureOut">
              <a:rPr lang="en-GB" smtClean="0"/>
              <a:t>16/10/2026</a:t>
            </a:fld>
            <a:endParaRPr lang="en-GB"/>
          </a:p>
        </p:txBody>
      </p:sp>
      <p:sp>
        <p:nvSpPr>
          <p:cNvPr id="5" name="Footer Placeholder 4">
            <a:extLst>
              <a:ext uri="{FF2B5EF4-FFF2-40B4-BE49-F238E27FC236}">
                <a16:creationId xmlns:a16="http://schemas.microsoft.com/office/drawing/2014/main" id="{B4D8C1D4-F37B-E7F4-DA68-C763378368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8D6A75-8226-651E-5424-3B06994652A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6738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CC9A7-CC14-643E-64F5-E8CEAA4F98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0C65F1-EBEB-7BE5-C9BA-E312C3E39D29}"/>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815FA62-4708-E431-5097-98236D54FCE4}"/>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38F90CC-796A-A2DC-6971-E4099D8B2021}"/>
              </a:ext>
            </a:extLst>
          </p:cNvPr>
          <p:cNvSpPr>
            <a:spLocks noGrp="1"/>
          </p:cNvSpPr>
          <p:nvPr>
            <p:ph type="dt" sz="half" idx="10"/>
          </p:nvPr>
        </p:nvSpPr>
        <p:spPr/>
        <p:txBody>
          <a:bodyPr/>
          <a:lstStyle/>
          <a:p>
            <a:fld id="{9C64F3F4-CE19-49F8-9EF4-FF4EE52031C2}" type="datetimeFigureOut">
              <a:rPr lang="en-GB" smtClean="0"/>
              <a:t>16/10/2026</a:t>
            </a:fld>
            <a:endParaRPr lang="en-GB"/>
          </a:p>
        </p:txBody>
      </p:sp>
      <p:sp>
        <p:nvSpPr>
          <p:cNvPr id="6" name="Footer Placeholder 5">
            <a:extLst>
              <a:ext uri="{FF2B5EF4-FFF2-40B4-BE49-F238E27FC236}">
                <a16:creationId xmlns:a16="http://schemas.microsoft.com/office/drawing/2014/main" id="{2A474828-8B90-1301-FEB2-6C71073EB7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335F06-8830-89DA-172C-B53F66CD5620}"/>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49522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3ED98-BE07-1E6B-8355-C594F242DED3}"/>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05DAA80-4917-852B-D7AC-BFE8B6C4C9BF}"/>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E1DE30BF-EBFE-14E5-DC9D-57173E9F080A}"/>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00F7DE4-9C3D-1F42-0F31-2EFA3694CB85}"/>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7A53B255-8479-1341-A8E1-0304C189B963}"/>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F4C2EB-9317-6512-B2F3-3B202A4E0878}"/>
              </a:ext>
            </a:extLst>
          </p:cNvPr>
          <p:cNvSpPr>
            <a:spLocks noGrp="1"/>
          </p:cNvSpPr>
          <p:nvPr>
            <p:ph type="dt" sz="half" idx="10"/>
          </p:nvPr>
        </p:nvSpPr>
        <p:spPr/>
        <p:txBody>
          <a:bodyPr/>
          <a:lstStyle/>
          <a:p>
            <a:fld id="{9C64F3F4-CE19-49F8-9EF4-FF4EE52031C2}" type="datetimeFigureOut">
              <a:rPr lang="en-GB" smtClean="0"/>
              <a:t>16/10/2026</a:t>
            </a:fld>
            <a:endParaRPr lang="en-GB"/>
          </a:p>
        </p:txBody>
      </p:sp>
      <p:sp>
        <p:nvSpPr>
          <p:cNvPr id="8" name="Footer Placeholder 7">
            <a:extLst>
              <a:ext uri="{FF2B5EF4-FFF2-40B4-BE49-F238E27FC236}">
                <a16:creationId xmlns:a16="http://schemas.microsoft.com/office/drawing/2014/main" id="{0C8024E4-8174-B4EF-E4F9-85C9BE1268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F833EE0-005C-DDB4-6754-B7C5189438D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17476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EB504-30CA-EA82-16F5-0326A49F8C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636AE4-D466-3ECE-B33B-12BF0C6638F6}"/>
              </a:ext>
            </a:extLst>
          </p:cNvPr>
          <p:cNvSpPr>
            <a:spLocks noGrp="1"/>
          </p:cNvSpPr>
          <p:nvPr>
            <p:ph type="dt" sz="half" idx="10"/>
          </p:nvPr>
        </p:nvSpPr>
        <p:spPr/>
        <p:txBody>
          <a:bodyPr/>
          <a:lstStyle/>
          <a:p>
            <a:fld id="{9C64F3F4-CE19-49F8-9EF4-FF4EE52031C2}" type="datetimeFigureOut">
              <a:rPr lang="en-GB" smtClean="0"/>
              <a:t>16/10/2026</a:t>
            </a:fld>
            <a:endParaRPr lang="en-GB"/>
          </a:p>
        </p:txBody>
      </p:sp>
      <p:sp>
        <p:nvSpPr>
          <p:cNvPr id="4" name="Footer Placeholder 3">
            <a:extLst>
              <a:ext uri="{FF2B5EF4-FFF2-40B4-BE49-F238E27FC236}">
                <a16:creationId xmlns:a16="http://schemas.microsoft.com/office/drawing/2014/main" id="{EB54D50F-8C5D-7F71-9ACA-8D54CA64C97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5724670-022E-8984-815C-64B3A61A312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37437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E66D58-5D2F-C09C-1F33-39DF3E19812D}"/>
              </a:ext>
            </a:extLst>
          </p:cNvPr>
          <p:cNvSpPr>
            <a:spLocks noGrp="1"/>
          </p:cNvSpPr>
          <p:nvPr>
            <p:ph type="dt" sz="half" idx="10"/>
          </p:nvPr>
        </p:nvSpPr>
        <p:spPr/>
        <p:txBody>
          <a:bodyPr/>
          <a:lstStyle/>
          <a:p>
            <a:fld id="{9C64F3F4-CE19-49F8-9EF4-FF4EE52031C2}" type="datetimeFigureOut">
              <a:rPr lang="en-GB" smtClean="0"/>
              <a:t>16/10/2026</a:t>
            </a:fld>
            <a:endParaRPr lang="en-GB"/>
          </a:p>
        </p:txBody>
      </p:sp>
      <p:sp>
        <p:nvSpPr>
          <p:cNvPr id="3" name="Footer Placeholder 2">
            <a:extLst>
              <a:ext uri="{FF2B5EF4-FFF2-40B4-BE49-F238E27FC236}">
                <a16:creationId xmlns:a16="http://schemas.microsoft.com/office/drawing/2014/main" id="{4B94C504-9723-4E15-B1CC-CBCC51843A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5EAD4BF-745D-EA2C-CE82-6738CB27FB9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377889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665F7-676F-3ACF-AA0B-CB0356291255}"/>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B918219-F04A-ECB3-82C5-109ADAF9D254}"/>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E838A31-3865-1AA1-28DF-D8879950F9C6}"/>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A02C38F-9360-3B63-AF52-0640181471BE}"/>
              </a:ext>
            </a:extLst>
          </p:cNvPr>
          <p:cNvSpPr>
            <a:spLocks noGrp="1"/>
          </p:cNvSpPr>
          <p:nvPr>
            <p:ph type="dt" sz="half" idx="10"/>
          </p:nvPr>
        </p:nvSpPr>
        <p:spPr/>
        <p:txBody>
          <a:bodyPr/>
          <a:lstStyle/>
          <a:p>
            <a:fld id="{9C64F3F4-CE19-49F8-9EF4-FF4EE52031C2}" type="datetimeFigureOut">
              <a:rPr lang="en-GB" smtClean="0"/>
              <a:t>16/10/2026</a:t>
            </a:fld>
            <a:endParaRPr lang="en-GB"/>
          </a:p>
        </p:txBody>
      </p:sp>
      <p:sp>
        <p:nvSpPr>
          <p:cNvPr id="6" name="Footer Placeholder 5">
            <a:extLst>
              <a:ext uri="{FF2B5EF4-FFF2-40B4-BE49-F238E27FC236}">
                <a16:creationId xmlns:a16="http://schemas.microsoft.com/office/drawing/2014/main" id="{1F7E6808-DA4A-79A0-5C97-D362B15C01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F6EDE3-88F8-470E-4A1F-99D52FCD2D5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5812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38C61-3C8E-7F05-92E5-0D2DC4467363}"/>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A0B3C0-9988-6115-C809-9C1380B55DD4}"/>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AE6E0273-ECCF-6BCA-755B-51F4A48507F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4267D07-C553-8E1D-F47B-4EDD14182A50}"/>
              </a:ext>
            </a:extLst>
          </p:cNvPr>
          <p:cNvSpPr>
            <a:spLocks noGrp="1"/>
          </p:cNvSpPr>
          <p:nvPr>
            <p:ph type="dt" sz="half" idx="10"/>
          </p:nvPr>
        </p:nvSpPr>
        <p:spPr/>
        <p:txBody>
          <a:bodyPr/>
          <a:lstStyle/>
          <a:p>
            <a:fld id="{9C64F3F4-CE19-49F8-9EF4-FF4EE52031C2}" type="datetimeFigureOut">
              <a:rPr lang="en-GB" smtClean="0"/>
              <a:t>16/10/2026</a:t>
            </a:fld>
            <a:endParaRPr lang="en-GB"/>
          </a:p>
        </p:txBody>
      </p:sp>
      <p:sp>
        <p:nvSpPr>
          <p:cNvPr id="6" name="Footer Placeholder 5">
            <a:extLst>
              <a:ext uri="{FF2B5EF4-FFF2-40B4-BE49-F238E27FC236}">
                <a16:creationId xmlns:a16="http://schemas.microsoft.com/office/drawing/2014/main" id="{86B4BD92-7A9A-B407-F0C6-07E53E0170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D5840B-4586-5A6F-4C7D-E361E5C2B7E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7973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A72C2-63D4-5D26-30CD-B53201EE8A3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3CC4F7-AE49-08EF-E13C-355266659C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9D7AAF-312A-9C4D-6C76-2B352BA7C9C6}"/>
              </a:ext>
            </a:extLst>
          </p:cNvPr>
          <p:cNvSpPr>
            <a:spLocks noGrp="1"/>
          </p:cNvSpPr>
          <p:nvPr>
            <p:ph type="dt" sz="half" idx="10"/>
          </p:nvPr>
        </p:nvSpPr>
        <p:spPr/>
        <p:txBody>
          <a:bodyPr/>
          <a:lstStyle/>
          <a:p>
            <a:fld id="{9C64F3F4-CE19-49F8-9EF4-FF4EE52031C2}" type="datetimeFigureOut">
              <a:rPr lang="en-GB" smtClean="0"/>
              <a:t>16/10/2026</a:t>
            </a:fld>
            <a:endParaRPr lang="en-GB"/>
          </a:p>
        </p:txBody>
      </p:sp>
      <p:sp>
        <p:nvSpPr>
          <p:cNvPr id="5" name="Footer Placeholder 4">
            <a:extLst>
              <a:ext uri="{FF2B5EF4-FFF2-40B4-BE49-F238E27FC236}">
                <a16:creationId xmlns:a16="http://schemas.microsoft.com/office/drawing/2014/main" id="{F0912C0B-245A-2AEE-ED91-4924A79D60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9E1FE9-794C-29D6-F279-950DCAE0855F}"/>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347474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F9DB20-1185-421E-984A-9EAC41A59CFD}"/>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93B0C3-C341-DBB4-74B2-3324BC95B792}"/>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12A330-4E9B-81A8-4281-DEB6533DD9EC}"/>
              </a:ext>
            </a:extLst>
          </p:cNvPr>
          <p:cNvSpPr>
            <a:spLocks noGrp="1"/>
          </p:cNvSpPr>
          <p:nvPr>
            <p:ph type="dt" sz="half" idx="10"/>
          </p:nvPr>
        </p:nvSpPr>
        <p:spPr/>
        <p:txBody>
          <a:bodyPr/>
          <a:lstStyle/>
          <a:p>
            <a:fld id="{9C64F3F4-CE19-49F8-9EF4-FF4EE52031C2}" type="datetimeFigureOut">
              <a:rPr lang="en-GB" smtClean="0"/>
              <a:t>16/10/2026</a:t>
            </a:fld>
            <a:endParaRPr lang="en-GB"/>
          </a:p>
        </p:txBody>
      </p:sp>
      <p:sp>
        <p:nvSpPr>
          <p:cNvPr id="5" name="Footer Placeholder 4">
            <a:extLst>
              <a:ext uri="{FF2B5EF4-FFF2-40B4-BE49-F238E27FC236}">
                <a16:creationId xmlns:a16="http://schemas.microsoft.com/office/drawing/2014/main" id="{7F3F0712-99EA-DC51-3FAA-8505FD1068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5A51A9-22F6-DE7F-28B3-DEBE8C203CEC}"/>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82237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8260D3-7849-851C-EB0E-E0F671C62E5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5076B0-61D6-F24F-B847-91A88B322142}"/>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0E904B-AE2A-F3BB-B698-3DE6F491BF88}"/>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16/10/2026</a:t>
            </a:fld>
            <a:endParaRPr lang="en-GB"/>
          </a:p>
        </p:txBody>
      </p:sp>
      <p:sp>
        <p:nvSpPr>
          <p:cNvPr id="5" name="Footer Placeholder 4">
            <a:extLst>
              <a:ext uri="{FF2B5EF4-FFF2-40B4-BE49-F238E27FC236}">
                <a16:creationId xmlns:a16="http://schemas.microsoft.com/office/drawing/2014/main" id="{719A76DF-8F2E-2498-5DBB-70398CC5CF9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D301766-DE7B-600D-7C4C-638A41EF015A}"/>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6268764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F66FB3B-B520-F3A8-A8BF-40ADB5A14C63}"/>
              </a:ext>
            </a:extLst>
          </p:cNvPr>
          <p:cNvPicPr>
            <a:picLocks noChangeAspect="1"/>
          </p:cNvPicPr>
          <p:nvPr/>
        </p:nvPicPr>
        <p:blipFill rotWithShape="1">
          <a:blip r:embed="rId2"/>
          <a:srcRect l="13383" r="28874" b="9089"/>
          <a:stretch/>
        </p:blipFill>
        <p:spPr>
          <a:xfrm>
            <a:off x="2642616" y="10"/>
            <a:ext cx="6501384" cy="6857990"/>
          </a:xfrm>
          <a:prstGeom prst="rect">
            <a:avLst/>
          </a:prstGeom>
        </p:spPr>
      </p:pic>
      <p:sp>
        <p:nvSpPr>
          <p:cNvPr id="18" name="Rectangle 17">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004404"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D8F3-4DB0-C53D-33CF-A7A169FE868B}"/>
              </a:ext>
            </a:extLst>
          </p:cNvPr>
          <p:cNvSpPr>
            <a:spLocks noGrp="1"/>
          </p:cNvSpPr>
          <p:nvPr>
            <p:ph type="ctrTitle"/>
          </p:nvPr>
        </p:nvSpPr>
        <p:spPr>
          <a:xfrm>
            <a:off x="358485" y="1122363"/>
            <a:ext cx="3017520" cy="3204134"/>
          </a:xfrm>
        </p:spPr>
        <p:txBody>
          <a:bodyPr anchor="b">
            <a:normAutofit/>
          </a:bodyPr>
          <a:lstStyle/>
          <a:p>
            <a:pPr algn="l"/>
            <a:r>
              <a:rPr lang="en-GB" sz="4200" dirty="0"/>
              <a:t>Week 4</a:t>
            </a:r>
          </a:p>
        </p:txBody>
      </p:sp>
      <p:sp>
        <p:nvSpPr>
          <p:cNvPr id="3" name="Subtitle 2">
            <a:extLst>
              <a:ext uri="{FF2B5EF4-FFF2-40B4-BE49-F238E27FC236}">
                <a16:creationId xmlns:a16="http://schemas.microsoft.com/office/drawing/2014/main" id="{E799CB08-67A4-EA76-AC36-CE9BAB7B8324}"/>
              </a:ext>
            </a:extLst>
          </p:cNvPr>
          <p:cNvSpPr>
            <a:spLocks noGrp="1"/>
          </p:cNvSpPr>
          <p:nvPr>
            <p:ph type="subTitle" idx="1"/>
          </p:nvPr>
        </p:nvSpPr>
        <p:spPr>
          <a:xfrm>
            <a:off x="358485" y="4872922"/>
            <a:ext cx="4567742" cy="1527878"/>
          </a:xfrm>
        </p:spPr>
        <p:txBody>
          <a:bodyPr>
            <a:normAutofit/>
          </a:bodyPr>
          <a:lstStyle/>
          <a:p>
            <a:pPr algn="l"/>
            <a:endParaRPr lang="en-GB" sz="2000" dirty="0"/>
          </a:p>
          <a:p>
            <a:pPr algn="l"/>
            <a:r>
              <a:rPr lang="en-GB" sz="2000" dirty="0"/>
              <a:t>Youth Offending, Stigmatisation and Care</a:t>
            </a:r>
          </a:p>
          <a:p>
            <a:pPr algn="l"/>
            <a:r>
              <a:rPr lang="en-GB" sz="2000" dirty="0"/>
              <a:t>Nerys Musgrove</a:t>
            </a:r>
          </a:p>
          <a:p>
            <a:pPr algn="l"/>
            <a:r>
              <a:rPr lang="en-GB" sz="2000" dirty="0"/>
              <a:t>n.musgrove@uwtsd.ac.uk</a:t>
            </a:r>
          </a:p>
        </p:txBody>
      </p:sp>
      <p:sp>
        <p:nvSpPr>
          <p:cNvPr id="20" name="Rectangle 1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1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1" y="4546920"/>
            <a:ext cx="298323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18820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67F0AE-734D-DD45-330C-7A0BCC720900}"/>
              </a:ext>
            </a:extLst>
          </p:cNvPr>
          <p:cNvSpPr>
            <a:spLocks noGrp="1"/>
          </p:cNvSpPr>
          <p:nvPr>
            <p:ph type="title"/>
          </p:nvPr>
        </p:nvSpPr>
        <p:spPr>
          <a:xfrm>
            <a:off x="1028697" y="348865"/>
            <a:ext cx="7533018" cy="877729"/>
          </a:xfrm>
        </p:spPr>
        <p:txBody>
          <a:bodyPr anchor="ctr">
            <a:normAutofit/>
          </a:bodyPr>
          <a:lstStyle/>
          <a:p>
            <a:r>
              <a:rPr lang="en-GB" sz="3500">
                <a:solidFill>
                  <a:srgbClr val="FFFFFF"/>
                </a:solidFill>
                <a:latin typeface="Calibri"/>
                <a:cs typeface="Calibri Light"/>
              </a:rPr>
              <a:t>Week 4 -  </a:t>
            </a:r>
            <a:r>
              <a:rPr lang="en-US" sz="3500">
                <a:solidFill>
                  <a:srgbClr val="FFFFFF"/>
                </a:solidFill>
                <a:latin typeface="Calibri"/>
                <a:cs typeface="Calibri"/>
              </a:rPr>
              <a:t>Today we will: </a:t>
            </a:r>
            <a:endParaRPr lang="en-GB" sz="3500">
              <a:solidFill>
                <a:srgbClr val="FFFFFF"/>
              </a:solidFill>
              <a:latin typeface="Calibri"/>
              <a:cs typeface="Calibri Light"/>
            </a:endParaRPr>
          </a:p>
        </p:txBody>
      </p:sp>
      <p:graphicFrame>
        <p:nvGraphicFramePr>
          <p:cNvPr id="5" name="Content Placeholder 2">
            <a:extLst>
              <a:ext uri="{FF2B5EF4-FFF2-40B4-BE49-F238E27FC236}">
                <a16:creationId xmlns:a16="http://schemas.microsoft.com/office/drawing/2014/main" id="{2FA63500-F738-A7D6-066E-B9B0D215FBBE}"/>
              </a:ext>
            </a:extLst>
          </p:cNvPr>
          <p:cNvGraphicFramePr>
            <a:graphicFrameLocks noGrp="1"/>
          </p:cNvGraphicFramePr>
          <p:nvPr>
            <p:ph idx="1"/>
            <p:extLst>
              <p:ext uri="{D42A27DB-BD31-4B8C-83A1-F6EECF244321}">
                <p14:modId xmlns:p14="http://schemas.microsoft.com/office/powerpoint/2010/main" val="968000237"/>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2811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E7475C8-14C6-4E4E-F367-81C047E1B356}"/>
              </a:ext>
            </a:extLst>
          </p:cNvPr>
          <p:cNvSpPr>
            <a:spLocks noGrp="1"/>
          </p:cNvSpPr>
          <p:nvPr>
            <p:ph type="title"/>
          </p:nvPr>
        </p:nvSpPr>
        <p:spPr>
          <a:xfrm>
            <a:off x="1028697" y="348865"/>
            <a:ext cx="7533018" cy="877729"/>
          </a:xfrm>
        </p:spPr>
        <p:txBody>
          <a:bodyPr anchor="ctr">
            <a:normAutofit/>
          </a:bodyPr>
          <a:lstStyle/>
          <a:p>
            <a:r>
              <a:rPr lang="en-GB" sz="2700" b="1">
                <a:solidFill>
                  <a:srgbClr val="FFFFFF"/>
                </a:solidFill>
              </a:rPr>
              <a:t>The Care-to-Prison Pipeline in Numbers</a:t>
            </a:r>
            <a:br>
              <a:rPr lang="en-GB" sz="2700">
                <a:solidFill>
                  <a:srgbClr val="FFFFFF"/>
                </a:solidFill>
              </a:rPr>
            </a:br>
            <a:endParaRPr lang="en-GB" sz="2700">
              <a:solidFill>
                <a:srgbClr val="FFFFFF"/>
              </a:solidFill>
            </a:endParaRPr>
          </a:p>
        </p:txBody>
      </p:sp>
      <p:graphicFrame>
        <p:nvGraphicFramePr>
          <p:cNvPr id="5" name="Content Placeholder 2">
            <a:extLst>
              <a:ext uri="{FF2B5EF4-FFF2-40B4-BE49-F238E27FC236}">
                <a16:creationId xmlns:a16="http://schemas.microsoft.com/office/drawing/2014/main" id="{3C866DFB-2CA4-EADC-ECBA-9689F459817A}"/>
              </a:ext>
            </a:extLst>
          </p:cNvPr>
          <p:cNvGraphicFramePr>
            <a:graphicFrameLocks noGrp="1"/>
          </p:cNvGraphicFramePr>
          <p:nvPr>
            <p:ph idx="1"/>
            <p:extLst>
              <p:ext uri="{D42A27DB-BD31-4B8C-83A1-F6EECF244321}">
                <p14:modId xmlns:p14="http://schemas.microsoft.com/office/powerpoint/2010/main" val="3157281326"/>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19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F07DE7-F31C-01CA-D086-BAC8B5B25ADF}"/>
              </a:ext>
            </a:extLst>
          </p:cNvPr>
          <p:cNvSpPr>
            <a:spLocks noGrp="1"/>
          </p:cNvSpPr>
          <p:nvPr>
            <p:ph type="title"/>
          </p:nvPr>
        </p:nvSpPr>
        <p:spPr>
          <a:xfrm>
            <a:off x="782723" y="809898"/>
            <a:ext cx="7629757" cy="1554480"/>
          </a:xfrm>
        </p:spPr>
        <p:txBody>
          <a:bodyPr anchor="ctr">
            <a:normAutofit/>
          </a:bodyPr>
          <a:lstStyle/>
          <a:p>
            <a:r>
              <a:rPr lang="en-GB" b="1" dirty="0"/>
              <a:t>Edwin Lemert: Primary vs. Secondary Deviance (1951)</a:t>
            </a:r>
            <a:br>
              <a:rPr lang="en-GB" dirty="0"/>
            </a:br>
            <a:endParaRPr lang="en-GB" dirty="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7C9D694-9992-EA13-F48D-1A7F52639DE1}"/>
              </a:ext>
            </a:extLst>
          </p:cNvPr>
          <p:cNvGraphicFramePr>
            <a:graphicFrameLocks noGrp="1"/>
          </p:cNvGraphicFramePr>
          <p:nvPr>
            <p:ph idx="1"/>
            <p:extLst>
              <p:ext uri="{D42A27DB-BD31-4B8C-83A1-F6EECF244321}">
                <p14:modId xmlns:p14="http://schemas.microsoft.com/office/powerpoint/2010/main" val="1434667038"/>
              </p:ext>
            </p:extLst>
          </p:nvPr>
        </p:nvGraphicFramePr>
        <p:xfrm>
          <a:off x="678451" y="3017519"/>
          <a:ext cx="778383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37461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B2FE64E-6833-BEF9-99E3-9EE1EBA665A7}"/>
              </a:ext>
            </a:extLst>
          </p:cNvPr>
          <p:cNvSpPr>
            <a:spLocks noGrp="1"/>
          </p:cNvSpPr>
          <p:nvPr>
            <p:ph type="title"/>
          </p:nvPr>
        </p:nvSpPr>
        <p:spPr>
          <a:xfrm>
            <a:off x="1028697" y="348865"/>
            <a:ext cx="7533018" cy="877729"/>
          </a:xfrm>
        </p:spPr>
        <p:txBody>
          <a:bodyPr anchor="ctr">
            <a:normAutofit/>
          </a:bodyPr>
          <a:lstStyle/>
          <a:p>
            <a:r>
              <a:rPr lang="en-GB" sz="2700" b="1">
                <a:solidFill>
                  <a:srgbClr val="FFFFFF"/>
                </a:solidFill>
              </a:rPr>
              <a:t>Erving Goffman (1963): Institutional Stigma</a:t>
            </a:r>
            <a:br>
              <a:rPr lang="en-GB" sz="2700">
                <a:solidFill>
                  <a:srgbClr val="FFFFFF"/>
                </a:solidFill>
              </a:rPr>
            </a:br>
            <a:endParaRPr lang="en-GB" sz="2700">
              <a:solidFill>
                <a:srgbClr val="FFFFFF"/>
              </a:solidFill>
            </a:endParaRPr>
          </a:p>
        </p:txBody>
      </p:sp>
      <p:graphicFrame>
        <p:nvGraphicFramePr>
          <p:cNvPr id="5" name="Content Placeholder 2">
            <a:extLst>
              <a:ext uri="{FF2B5EF4-FFF2-40B4-BE49-F238E27FC236}">
                <a16:creationId xmlns:a16="http://schemas.microsoft.com/office/drawing/2014/main" id="{E1BB387B-3204-2A5C-FF38-1837DB4E4DB6}"/>
              </a:ext>
            </a:extLst>
          </p:cNvPr>
          <p:cNvGraphicFramePr>
            <a:graphicFrameLocks noGrp="1"/>
          </p:cNvGraphicFramePr>
          <p:nvPr>
            <p:ph idx="1"/>
            <p:extLst>
              <p:ext uri="{D42A27DB-BD31-4B8C-83A1-F6EECF244321}">
                <p14:modId xmlns:p14="http://schemas.microsoft.com/office/powerpoint/2010/main" val="3511413307"/>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3399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05007B-4FC5-E582-0667-55557A6C3A49}"/>
              </a:ext>
            </a:extLst>
          </p:cNvPr>
          <p:cNvSpPr>
            <a:spLocks noGrp="1"/>
          </p:cNvSpPr>
          <p:nvPr>
            <p:ph type="title"/>
          </p:nvPr>
        </p:nvSpPr>
        <p:spPr>
          <a:xfrm>
            <a:off x="515125" y="1153572"/>
            <a:ext cx="2400300" cy="4461163"/>
          </a:xfrm>
        </p:spPr>
        <p:txBody>
          <a:bodyPr>
            <a:normAutofit/>
          </a:bodyPr>
          <a:lstStyle/>
          <a:p>
            <a:r>
              <a:rPr lang="en-GB" b="1">
                <a:solidFill>
                  <a:srgbClr val="FFFFFF"/>
                </a:solidFill>
              </a:rPr>
              <a:t>The System in England and Wales</a:t>
            </a:r>
            <a:br>
              <a:rPr lang="en-GB">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A11E7CC-7975-8E83-C5B0-4CCEEF0EF247}"/>
              </a:ext>
            </a:extLst>
          </p:cNvPr>
          <p:cNvSpPr>
            <a:spLocks noGrp="1"/>
          </p:cNvSpPr>
          <p:nvPr>
            <p:ph idx="1"/>
          </p:nvPr>
        </p:nvSpPr>
        <p:spPr>
          <a:xfrm>
            <a:off x="3335481" y="591344"/>
            <a:ext cx="5179868" cy="5585619"/>
          </a:xfrm>
        </p:spPr>
        <p:txBody>
          <a:bodyPr anchor="ctr">
            <a:normAutofit/>
          </a:bodyPr>
          <a:lstStyle/>
          <a:p>
            <a:pPr>
              <a:spcAft>
                <a:spcPts val="1000"/>
              </a:spcAft>
            </a:pPr>
            <a:r>
              <a:rPr lang="en-GB" b="1" dirty="0"/>
              <a:t>Youth Justice Board (YJB): </a:t>
            </a:r>
            <a:r>
              <a:rPr lang="en-GB" dirty="0"/>
              <a:t> Oversees the youth justice system across England and Wales.</a:t>
            </a:r>
          </a:p>
          <a:p>
            <a:pPr>
              <a:spcAft>
                <a:spcPts val="1000"/>
              </a:spcAft>
            </a:pPr>
            <a:r>
              <a:rPr lang="en-GB" b="1" dirty="0"/>
              <a:t>Youth Justice Services (YJS): </a:t>
            </a:r>
            <a:r>
              <a:rPr lang="en-GB" dirty="0"/>
              <a:t> Multi-agency teams (formerly YOTs) managing local prevention, diversion, and court outcomes.</a:t>
            </a:r>
          </a:p>
          <a:p>
            <a:pPr>
              <a:spcAft>
                <a:spcPts val="1000"/>
              </a:spcAft>
            </a:pPr>
            <a:r>
              <a:rPr lang="en-GB" b="1" dirty="0"/>
              <a:t>The Age of Criminal Responsibility: </a:t>
            </a:r>
            <a:r>
              <a:rPr lang="en-GB" dirty="0"/>
              <a:t> 10 years old in England and Wales (the lowest in Europe).</a:t>
            </a:r>
          </a:p>
          <a:p>
            <a:endParaRPr lang="en-GB" dirty="0"/>
          </a:p>
        </p:txBody>
      </p:sp>
    </p:spTree>
    <p:extLst>
      <p:ext uri="{BB962C8B-B14F-4D97-AF65-F5344CB8AC3E}">
        <p14:creationId xmlns:p14="http://schemas.microsoft.com/office/powerpoint/2010/main" val="4086224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A50D7D-53FF-4054-B267-7E796BBD324C}"/>
              </a:ext>
            </a:extLst>
          </p:cNvPr>
          <p:cNvSpPr>
            <a:spLocks noGrp="1"/>
          </p:cNvSpPr>
          <p:nvPr>
            <p:ph type="title"/>
          </p:nvPr>
        </p:nvSpPr>
        <p:spPr>
          <a:xfrm>
            <a:off x="476250" y="640823"/>
            <a:ext cx="2563994" cy="5583148"/>
          </a:xfrm>
        </p:spPr>
        <p:txBody>
          <a:bodyPr anchor="ctr">
            <a:normAutofit/>
          </a:bodyPr>
          <a:lstStyle/>
          <a:p>
            <a:r>
              <a:rPr lang="en-GB"/>
              <a:t>Age of Criminal Responsibility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sX0" fmla="*/ 0 w 5410200"/>
              <a:gd name="csY0" fmla="*/ 0 h 13716"/>
              <a:gd name="csX1" fmla="*/ 622173 w 5410200"/>
              <a:gd name="csY1" fmla="*/ 0 h 13716"/>
              <a:gd name="csX2" fmla="*/ 1136142 w 5410200"/>
              <a:gd name="csY2" fmla="*/ 0 h 13716"/>
              <a:gd name="csX3" fmla="*/ 1920621 w 5410200"/>
              <a:gd name="csY3" fmla="*/ 0 h 13716"/>
              <a:gd name="csX4" fmla="*/ 2542794 w 5410200"/>
              <a:gd name="csY4" fmla="*/ 0 h 13716"/>
              <a:gd name="csX5" fmla="*/ 3164967 w 5410200"/>
              <a:gd name="csY5" fmla="*/ 0 h 13716"/>
              <a:gd name="csX6" fmla="*/ 3949446 w 5410200"/>
              <a:gd name="csY6" fmla="*/ 0 h 13716"/>
              <a:gd name="csX7" fmla="*/ 4517517 w 5410200"/>
              <a:gd name="csY7" fmla="*/ 0 h 13716"/>
              <a:gd name="csX8" fmla="*/ 5410200 w 5410200"/>
              <a:gd name="csY8" fmla="*/ 0 h 13716"/>
              <a:gd name="csX9" fmla="*/ 5410200 w 5410200"/>
              <a:gd name="csY9" fmla="*/ 13716 h 13716"/>
              <a:gd name="csX10" fmla="*/ 4842129 w 5410200"/>
              <a:gd name="csY10" fmla="*/ 13716 h 13716"/>
              <a:gd name="csX11" fmla="*/ 4165854 w 5410200"/>
              <a:gd name="csY11" fmla="*/ 13716 h 13716"/>
              <a:gd name="csX12" fmla="*/ 3543681 w 5410200"/>
              <a:gd name="csY12" fmla="*/ 13716 h 13716"/>
              <a:gd name="csX13" fmla="*/ 2759202 w 5410200"/>
              <a:gd name="csY13" fmla="*/ 13716 h 13716"/>
              <a:gd name="csX14" fmla="*/ 1974723 w 5410200"/>
              <a:gd name="csY14" fmla="*/ 13716 h 13716"/>
              <a:gd name="csX15" fmla="*/ 1406652 w 5410200"/>
              <a:gd name="csY15" fmla="*/ 13716 h 13716"/>
              <a:gd name="csX16" fmla="*/ 730377 w 5410200"/>
              <a:gd name="csY16" fmla="*/ 13716 h 13716"/>
              <a:gd name="csX17" fmla="*/ 0 w 5410200"/>
              <a:gd name="csY17" fmla="*/ 13716 h 13716"/>
              <a:gd name="csX18" fmla="*/ 0 w 5410200"/>
              <a:gd name="csY18"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BD8F82C-9D5D-0B0C-A91E-0D1631372ED9}"/>
              </a:ext>
            </a:extLst>
          </p:cNvPr>
          <p:cNvGraphicFramePr>
            <a:graphicFrameLocks noGrp="1"/>
          </p:cNvGraphicFramePr>
          <p:nvPr>
            <p:ph idx="1"/>
            <p:extLst>
              <p:ext uri="{D42A27DB-BD31-4B8C-83A1-F6EECF244321}">
                <p14:modId xmlns:p14="http://schemas.microsoft.com/office/powerpoint/2010/main" val="3162171974"/>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28548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80592-A594-4F52-976A-09FAA8410831}"/>
              </a:ext>
            </a:extLst>
          </p:cNvPr>
          <p:cNvSpPr>
            <a:spLocks noGrp="1"/>
          </p:cNvSpPr>
          <p:nvPr>
            <p:ph type="title"/>
          </p:nvPr>
        </p:nvSpPr>
        <p:spPr>
          <a:xfrm>
            <a:off x="476250" y="640823"/>
            <a:ext cx="2563994" cy="5583148"/>
          </a:xfrm>
        </p:spPr>
        <p:txBody>
          <a:bodyPr anchor="ctr">
            <a:normAutofit/>
          </a:bodyPr>
          <a:lstStyle/>
          <a:p>
            <a:r>
              <a:rPr lang="en-GB" sz="4700"/>
              <a:t>Scotland</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sX0" fmla="*/ 0 w 5410200"/>
              <a:gd name="csY0" fmla="*/ 0 h 13716"/>
              <a:gd name="csX1" fmla="*/ 622173 w 5410200"/>
              <a:gd name="csY1" fmla="*/ 0 h 13716"/>
              <a:gd name="csX2" fmla="*/ 1136142 w 5410200"/>
              <a:gd name="csY2" fmla="*/ 0 h 13716"/>
              <a:gd name="csX3" fmla="*/ 1920621 w 5410200"/>
              <a:gd name="csY3" fmla="*/ 0 h 13716"/>
              <a:gd name="csX4" fmla="*/ 2542794 w 5410200"/>
              <a:gd name="csY4" fmla="*/ 0 h 13716"/>
              <a:gd name="csX5" fmla="*/ 3164967 w 5410200"/>
              <a:gd name="csY5" fmla="*/ 0 h 13716"/>
              <a:gd name="csX6" fmla="*/ 3949446 w 5410200"/>
              <a:gd name="csY6" fmla="*/ 0 h 13716"/>
              <a:gd name="csX7" fmla="*/ 4517517 w 5410200"/>
              <a:gd name="csY7" fmla="*/ 0 h 13716"/>
              <a:gd name="csX8" fmla="*/ 5410200 w 5410200"/>
              <a:gd name="csY8" fmla="*/ 0 h 13716"/>
              <a:gd name="csX9" fmla="*/ 5410200 w 5410200"/>
              <a:gd name="csY9" fmla="*/ 13716 h 13716"/>
              <a:gd name="csX10" fmla="*/ 4842129 w 5410200"/>
              <a:gd name="csY10" fmla="*/ 13716 h 13716"/>
              <a:gd name="csX11" fmla="*/ 4165854 w 5410200"/>
              <a:gd name="csY11" fmla="*/ 13716 h 13716"/>
              <a:gd name="csX12" fmla="*/ 3543681 w 5410200"/>
              <a:gd name="csY12" fmla="*/ 13716 h 13716"/>
              <a:gd name="csX13" fmla="*/ 2759202 w 5410200"/>
              <a:gd name="csY13" fmla="*/ 13716 h 13716"/>
              <a:gd name="csX14" fmla="*/ 1974723 w 5410200"/>
              <a:gd name="csY14" fmla="*/ 13716 h 13716"/>
              <a:gd name="csX15" fmla="*/ 1406652 w 5410200"/>
              <a:gd name="csY15" fmla="*/ 13716 h 13716"/>
              <a:gd name="csX16" fmla="*/ 730377 w 5410200"/>
              <a:gd name="csY16" fmla="*/ 13716 h 13716"/>
              <a:gd name="csX17" fmla="*/ 0 w 5410200"/>
              <a:gd name="csY17" fmla="*/ 13716 h 13716"/>
              <a:gd name="csX18" fmla="*/ 0 w 5410200"/>
              <a:gd name="csY18"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25223E8-154B-BB31-D1EC-A73CC39035FD}"/>
              </a:ext>
            </a:extLst>
          </p:cNvPr>
          <p:cNvGraphicFramePr>
            <a:graphicFrameLocks noGrp="1"/>
          </p:cNvGraphicFramePr>
          <p:nvPr>
            <p:ph idx="1"/>
            <p:extLst>
              <p:ext uri="{D42A27DB-BD31-4B8C-83A1-F6EECF244321}">
                <p14:modId xmlns:p14="http://schemas.microsoft.com/office/powerpoint/2010/main" val="2015337224"/>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5536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D333A3-49E7-CF37-0F6F-9DE2CE952809}"/>
              </a:ext>
            </a:extLst>
          </p:cNvPr>
          <p:cNvSpPr>
            <a:spLocks noGrp="1"/>
          </p:cNvSpPr>
          <p:nvPr>
            <p:ph type="title"/>
          </p:nvPr>
        </p:nvSpPr>
        <p:spPr>
          <a:xfrm>
            <a:off x="491490" y="429030"/>
            <a:ext cx="2125980" cy="5457589"/>
          </a:xfrm>
        </p:spPr>
        <p:txBody>
          <a:bodyPr anchor="ctr">
            <a:normAutofit/>
          </a:bodyPr>
          <a:lstStyle/>
          <a:p>
            <a:r>
              <a:rPr lang="en-GB" sz="3200" b="1"/>
              <a:t>European Comparison</a:t>
            </a:r>
          </a:p>
        </p:txBody>
      </p:sp>
      <p:sp>
        <p:nvSpPr>
          <p:cNvPr id="11" name="Rectangle 10">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1490" y="6112341"/>
            <a:ext cx="81267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7048" y="5040414"/>
            <a:ext cx="54864" cy="21259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774C20D-A273-E794-FE79-CF2904916015}"/>
              </a:ext>
            </a:extLst>
          </p:cNvPr>
          <p:cNvGraphicFramePr>
            <a:graphicFrameLocks noGrp="1"/>
          </p:cNvGraphicFramePr>
          <p:nvPr>
            <p:ph idx="1"/>
            <p:extLst>
              <p:ext uri="{D42A27DB-BD31-4B8C-83A1-F6EECF244321}">
                <p14:modId xmlns:p14="http://schemas.microsoft.com/office/powerpoint/2010/main" val="844247146"/>
              </p:ext>
            </p:extLst>
          </p:nvPr>
        </p:nvGraphicFramePr>
        <p:xfrm>
          <a:off x="3031236" y="429030"/>
          <a:ext cx="558927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08854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CC92882-31B6-4F38-BC01-0F9054AE67BC}"/>
              </a:ext>
            </a:extLst>
          </p:cNvPr>
          <p:cNvSpPr>
            <a:spLocks noGrp="1"/>
          </p:cNvSpPr>
          <p:nvPr>
            <p:ph type="title"/>
          </p:nvPr>
        </p:nvSpPr>
        <p:spPr>
          <a:xfrm>
            <a:off x="628650" y="365125"/>
            <a:ext cx="4045020" cy="1325563"/>
          </a:xfrm>
        </p:spPr>
        <p:txBody>
          <a:bodyPr>
            <a:normAutofit/>
          </a:bodyPr>
          <a:lstStyle/>
          <a:p>
            <a:r>
              <a:rPr lang="en-GB"/>
              <a:t>Class Task</a:t>
            </a:r>
          </a:p>
        </p:txBody>
      </p:sp>
      <p:sp>
        <p:nvSpPr>
          <p:cNvPr id="17" name="Freeform: Shape 16">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8992" y="1"/>
            <a:ext cx="866357"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553E604-E4DF-453A-B7FC-4CA000DB9E53}"/>
              </a:ext>
            </a:extLst>
          </p:cNvPr>
          <p:cNvSpPr>
            <a:spLocks noGrp="1"/>
          </p:cNvSpPr>
          <p:nvPr>
            <p:ph idx="1"/>
          </p:nvPr>
        </p:nvSpPr>
        <p:spPr>
          <a:xfrm>
            <a:off x="628650" y="1825625"/>
            <a:ext cx="4626588" cy="4748170"/>
          </a:xfrm>
        </p:spPr>
        <p:txBody>
          <a:bodyPr vert="horz" lIns="91440" tIns="45720" rIns="91440" bIns="45720" rtlCol="0">
            <a:normAutofit/>
          </a:bodyPr>
          <a:lstStyle/>
          <a:p>
            <a:r>
              <a:rPr lang="en-GB" sz="2000" dirty="0"/>
              <a:t>Discuss the age of criminal  responsibility in England and Wales. Is it:    </a:t>
            </a:r>
          </a:p>
          <a:p>
            <a:pPr lvl="1"/>
            <a:r>
              <a:rPr lang="en-GB" sz="2000" dirty="0"/>
              <a:t>Too harsh?</a:t>
            </a:r>
          </a:p>
          <a:p>
            <a:pPr lvl="1"/>
            <a:r>
              <a:rPr lang="en-GB" sz="2000" dirty="0"/>
              <a:t>Too lenient?</a:t>
            </a:r>
          </a:p>
          <a:p>
            <a:pPr lvl="1"/>
            <a:endParaRPr lang="en-GB" sz="2000" dirty="0"/>
          </a:p>
          <a:p>
            <a:pPr lvl="1"/>
            <a:r>
              <a:rPr lang="en-GB" sz="2000" dirty="0"/>
              <a:t>Consider the following: A child can be criminally responsible in England and Wales at the age of 10 but:</a:t>
            </a:r>
          </a:p>
          <a:p>
            <a:pPr lvl="1"/>
            <a:r>
              <a:rPr lang="en-GB" sz="2000" dirty="0"/>
              <a:t>Cannot vote until they are 18 (16 in Wales)</a:t>
            </a:r>
          </a:p>
          <a:p>
            <a:pPr lvl="1"/>
            <a:r>
              <a:rPr lang="en-GB" sz="2000" dirty="0"/>
              <a:t>Cannot drive until 17</a:t>
            </a:r>
          </a:p>
          <a:p>
            <a:pPr lvl="1"/>
            <a:r>
              <a:rPr lang="en-GB" sz="2000" dirty="0"/>
              <a:t>Cannot smoke until 16</a:t>
            </a:r>
          </a:p>
          <a:p>
            <a:pPr lvl="1"/>
            <a:r>
              <a:rPr lang="en-GB" sz="2000" dirty="0"/>
              <a:t>Cannot drink until 18</a:t>
            </a:r>
          </a:p>
          <a:p>
            <a:pPr lvl="1"/>
            <a:r>
              <a:rPr lang="en-GB" sz="2000" dirty="0"/>
              <a:t>Can only get married at 16 with parental consent</a:t>
            </a:r>
          </a:p>
          <a:p>
            <a:pPr marL="342900" lvl="1" indent="0">
              <a:buNone/>
            </a:pPr>
            <a:endParaRPr lang="en-GB" sz="1500" dirty="0"/>
          </a:p>
        </p:txBody>
      </p:sp>
      <p:sp>
        <p:nvSpPr>
          <p:cNvPr id="19" name="Oval 18">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6138" y="3423959"/>
            <a:ext cx="405617"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Abacus with solid fill">
            <a:extLst>
              <a:ext uri="{FF2B5EF4-FFF2-40B4-BE49-F238E27FC236}">
                <a16:creationId xmlns:a16="http://schemas.microsoft.com/office/drawing/2014/main" id="{AEBECF10-81EE-6F22-F747-6F697CAB2F4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915388" y="1689117"/>
            <a:ext cx="2835788" cy="283578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1" name="Freeform: Shape 20">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201" y="1"/>
            <a:ext cx="1550211"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3" name="Straight Connector 22">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04058"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5" name="Freeform: Shape 24">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5592435" y="5166682"/>
            <a:ext cx="1376793"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7145" y="6033795"/>
            <a:ext cx="1493298"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8772" y="5519196"/>
            <a:ext cx="1005228"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42547668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289310-45E7-1FB8-AB37-D7011D9FB5DA}"/>
              </a:ext>
            </a:extLst>
          </p:cNvPr>
          <p:cNvSpPr>
            <a:spLocks noGrp="1"/>
          </p:cNvSpPr>
          <p:nvPr>
            <p:ph type="title"/>
          </p:nvPr>
        </p:nvSpPr>
        <p:spPr>
          <a:xfrm>
            <a:off x="439858" y="1683756"/>
            <a:ext cx="2336449" cy="2396359"/>
          </a:xfrm>
        </p:spPr>
        <p:txBody>
          <a:bodyPr anchor="b">
            <a:normAutofit/>
          </a:bodyPr>
          <a:lstStyle/>
          <a:p>
            <a:pPr algn="r"/>
            <a:r>
              <a:rPr lang="en-GB" sz="3200" b="1">
                <a:solidFill>
                  <a:srgbClr val="FFFFFF"/>
                </a:solidFill>
              </a:rPr>
              <a:t>Connecting the Theoretical Dots</a:t>
            </a:r>
            <a:br>
              <a:rPr lang="en-GB" sz="3200">
                <a:solidFill>
                  <a:srgbClr val="FFFFFF"/>
                </a:solidFill>
              </a:rPr>
            </a:br>
            <a:endParaRPr lang="en-GB" sz="3200">
              <a:solidFill>
                <a:srgbClr val="FFFFFF"/>
              </a:solidFill>
            </a:endParaRPr>
          </a:p>
        </p:txBody>
      </p:sp>
      <p:graphicFrame>
        <p:nvGraphicFramePr>
          <p:cNvPr id="5" name="Content Placeholder 2">
            <a:extLst>
              <a:ext uri="{FF2B5EF4-FFF2-40B4-BE49-F238E27FC236}">
                <a16:creationId xmlns:a16="http://schemas.microsoft.com/office/drawing/2014/main" id="{49E354D5-8964-98B1-9075-B3A3DE71621E}"/>
              </a:ext>
            </a:extLst>
          </p:cNvPr>
          <p:cNvGraphicFramePr>
            <a:graphicFrameLocks noGrp="1"/>
          </p:cNvGraphicFramePr>
          <p:nvPr>
            <p:ph idx="1"/>
            <p:extLst>
              <p:ext uri="{D42A27DB-BD31-4B8C-83A1-F6EECF244321}">
                <p14:modId xmlns:p14="http://schemas.microsoft.com/office/powerpoint/2010/main" val="349521540"/>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07515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287EC4-C8B2-AFC6-D2B8-A048DA62F271}"/>
              </a:ext>
            </a:extLst>
          </p:cNvPr>
          <p:cNvSpPr>
            <a:spLocks noGrp="1"/>
          </p:cNvSpPr>
          <p:nvPr>
            <p:ph type="title"/>
          </p:nvPr>
        </p:nvSpPr>
        <p:spPr>
          <a:xfrm>
            <a:off x="439858" y="1683756"/>
            <a:ext cx="2336449" cy="2396359"/>
          </a:xfrm>
        </p:spPr>
        <p:txBody>
          <a:bodyPr anchor="b">
            <a:normAutofit/>
          </a:bodyPr>
          <a:lstStyle/>
          <a:p>
            <a:pPr algn="r"/>
            <a:r>
              <a:rPr lang="en-GB" sz="3500" b="1">
                <a:solidFill>
                  <a:srgbClr val="FFFFFF"/>
                </a:solidFill>
              </a:rPr>
              <a:t>The 'Criminal Care' Crisis</a:t>
            </a:r>
            <a:br>
              <a:rPr lang="en-GB" sz="3500">
                <a:solidFill>
                  <a:srgbClr val="FFFFFF"/>
                </a:solidFill>
              </a:rPr>
            </a:br>
            <a:endParaRPr lang="en-GB" sz="3500">
              <a:solidFill>
                <a:srgbClr val="FFFFFF"/>
              </a:solidFill>
            </a:endParaRPr>
          </a:p>
        </p:txBody>
      </p:sp>
      <p:graphicFrame>
        <p:nvGraphicFramePr>
          <p:cNvPr id="5" name="Content Placeholder 2">
            <a:extLst>
              <a:ext uri="{FF2B5EF4-FFF2-40B4-BE49-F238E27FC236}">
                <a16:creationId xmlns:a16="http://schemas.microsoft.com/office/drawing/2014/main" id="{FE6599BD-F623-843A-1623-4974ED4ACD06}"/>
              </a:ext>
            </a:extLst>
          </p:cNvPr>
          <p:cNvGraphicFramePr>
            <a:graphicFrameLocks noGrp="1"/>
          </p:cNvGraphicFramePr>
          <p:nvPr>
            <p:ph idx="1"/>
            <p:extLst>
              <p:ext uri="{D42A27DB-BD31-4B8C-83A1-F6EECF244321}">
                <p14:modId xmlns:p14="http://schemas.microsoft.com/office/powerpoint/2010/main" val="2742993922"/>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65815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EC91A1-175A-F975-216D-E9CBEFF79F0F}"/>
              </a:ext>
            </a:extLst>
          </p:cNvPr>
          <p:cNvSpPr>
            <a:spLocks noGrp="1"/>
          </p:cNvSpPr>
          <p:nvPr>
            <p:ph type="title"/>
          </p:nvPr>
        </p:nvSpPr>
        <p:spPr>
          <a:xfrm>
            <a:off x="439858" y="1683756"/>
            <a:ext cx="2336449" cy="2396359"/>
          </a:xfrm>
        </p:spPr>
        <p:txBody>
          <a:bodyPr anchor="b">
            <a:normAutofit/>
          </a:bodyPr>
          <a:lstStyle/>
          <a:p>
            <a:pPr algn="r"/>
            <a:r>
              <a:rPr lang="en-GB" sz="3500" b="1">
                <a:solidFill>
                  <a:srgbClr val="FFFFFF"/>
                </a:solidFill>
              </a:rPr>
              <a:t>Why Do Staff Call the Police?</a:t>
            </a:r>
            <a:br>
              <a:rPr lang="en-GB" sz="3500">
                <a:solidFill>
                  <a:srgbClr val="FFFFFF"/>
                </a:solidFill>
              </a:rPr>
            </a:br>
            <a:endParaRPr lang="en-GB" sz="3500">
              <a:solidFill>
                <a:srgbClr val="FFFFFF"/>
              </a:solidFill>
            </a:endParaRPr>
          </a:p>
        </p:txBody>
      </p:sp>
      <p:graphicFrame>
        <p:nvGraphicFramePr>
          <p:cNvPr id="6" name="Content Placeholder 2">
            <a:extLst>
              <a:ext uri="{FF2B5EF4-FFF2-40B4-BE49-F238E27FC236}">
                <a16:creationId xmlns:a16="http://schemas.microsoft.com/office/drawing/2014/main" id="{D95DCF23-1FBB-15AB-2421-C97957B874E4}"/>
              </a:ext>
            </a:extLst>
          </p:cNvPr>
          <p:cNvGraphicFramePr>
            <a:graphicFrameLocks noGrp="1"/>
          </p:cNvGraphicFramePr>
          <p:nvPr>
            <p:ph idx="1"/>
            <p:extLst>
              <p:ext uri="{D42A27DB-BD31-4B8C-83A1-F6EECF244321}">
                <p14:modId xmlns:p14="http://schemas.microsoft.com/office/powerpoint/2010/main" val="3419512564"/>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8687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42F71E0-C2D0-9F0D-B2A6-D99E5E39FC06}"/>
              </a:ext>
            </a:extLst>
          </p:cNvPr>
          <p:cNvSpPr>
            <a:spLocks noGrp="1"/>
          </p:cNvSpPr>
          <p:nvPr>
            <p:ph type="title"/>
          </p:nvPr>
        </p:nvSpPr>
        <p:spPr>
          <a:xfrm>
            <a:off x="628650" y="365125"/>
            <a:ext cx="4045020" cy="1325563"/>
          </a:xfrm>
        </p:spPr>
        <p:txBody>
          <a:bodyPr>
            <a:normAutofit/>
          </a:bodyPr>
          <a:lstStyle/>
          <a:p>
            <a:r>
              <a:rPr lang="en-GB" b="1" dirty="0"/>
              <a:t>Class Task</a:t>
            </a:r>
          </a:p>
        </p:txBody>
      </p:sp>
      <p:sp>
        <p:nvSpPr>
          <p:cNvPr id="12" name="Freeform: Shape 11">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8992" y="1"/>
            <a:ext cx="866357"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8D94E03-CB24-404B-F4BC-B0DDA97595EB}"/>
              </a:ext>
            </a:extLst>
          </p:cNvPr>
          <p:cNvSpPr>
            <a:spLocks noGrp="1"/>
          </p:cNvSpPr>
          <p:nvPr>
            <p:ph idx="1"/>
          </p:nvPr>
        </p:nvSpPr>
        <p:spPr>
          <a:xfrm>
            <a:off x="628650" y="1825625"/>
            <a:ext cx="4045020" cy="4351338"/>
          </a:xfrm>
        </p:spPr>
        <p:txBody>
          <a:bodyPr>
            <a:normAutofit/>
          </a:bodyPr>
          <a:lstStyle/>
          <a:p>
            <a:r>
              <a:rPr lang="en-GB" dirty="0"/>
              <a:t>Case study</a:t>
            </a:r>
          </a:p>
          <a:p>
            <a:endParaRPr lang="en-GB" dirty="0"/>
          </a:p>
          <a:p>
            <a:r>
              <a:rPr lang="en-GB" dirty="0"/>
              <a:t>In groups, read the handout provided and answer the questions relating to the situation with Alex. </a:t>
            </a:r>
          </a:p>
          <a:p>
            <a:endParaRPr lang="en-GB" dirty="0"/>
          </a:p>
        </p:txBody>
      </p:sp>
      <p:sp>
        <p:nvSpPr>
          <p:cNvPr id="14" name="Oval 1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6138" y="3423959"/>
            <a:ext cx="405617"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Questionnaire">
            <a:extLst>
              <a:ext uri="{FF2B5EF4-FFF2-40B4-BE49-F238E27FC236}">
                <a16:creationId xmlns:a16="http://schemas.microsoft.com/office/drawing/2014/main" id="{2A2D1EE7-D685-2DBF-B3E3-BAC31A915AF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915388" y="1689117"/>
            <a:ext cx="2835788" cy="283578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6" name="Freeform: Shape 15">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201" y="1"/>
            <a:ext cx="1550211"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04058"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5592435" y="5166682"/>
            <a:ext cx="1376793"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7145" y="6033795"/>
            <a:ext cx="1493298"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8772" y="5519196"/>
            <a:ext cx="1005228"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5313018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384350"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5B0D60A4-ECE9-8F24-2DD7-138EABD7C049}"/>
              </a:ext>
            </a:extLst>
          </p:cNvPr>
          <p:cNvSpPr>
            <a:spLocks noGrp="1"/>
          </p:cNvSpPr>
          <p:nvPr>
            <p:ph type="title"/>
          </p:nvPr>
        </p:nvSpPr>
        <p:spPr>
          <a:xfrm>
            <a:off x="628650" y="643467"/>
            <a:ext cx="2213403" cy="5571066"/>
          </a:xfrm>
        </p:spPr>
        <p:txBody>
          <a:bodyPr>
            <a:normAutofit/>
          </a:bodyPr>
          <a:lstStyle/>
          <a:p>
            <a:r>
              <a:rPr lang="en-GB" sz="2100" b="1">
                <a:solidFill>
                  <a:srgbClr val="FFFFFF"/>
                </a:solidFill>
              </a:rPr>
              <a:t>Ethnicity, Care, and Disproportionality</a:t>
            </a:r>
            <a:br>
              <a:rPr lang="en-GB" sz="2100">
                <a:solidFill>
                  <a:srgbClr val="FFFFFF"/>
                </a:solidFill>
              </a:rPr>
            </a:br>
            <a:endParaRPr lang="en-GB" sz="2100">
              <a:solidFill>
                <a:srgbClr val="FFFFFF"/>
              </a:solidFill>
            </a:endParaRPr>
          </a:p>
        </p:txBody>
      </p:sp>
      <p:graphicFrame>
        <p:nvGraphicFramePr>
          <p:cNvPr id="5" name="Content Placeholder 2">
            <a:extLst>
              <a:ext uri="{FF2B5EF4-FFF2-40B4-BE49-F238E27FC236}">
                <a16:creationId xmlns:a16="http://schemas.microsoft.com/office/drawing/2014/main" id="{0313998A-9791-7419-1D6D-74F15B5F27C6}"/>
              </a:ext>
            </a:extLst>
          </p:cNvPr>
          <p:cNvGraphicFramePr>
            <a:graphicFrameLocks noGrp="1"/>
          </p:cNvGraphicFramePr>
          <p:nvPr>
            <p:ph idx="1"/>
            <p:extLst>
              <p:ext uri="{D42A27DB-BD31-4B8C-83A1-F6EECF244321}">
                <p14:modId xmlns:p14="http://schemas.microsoft.com/office/powerpoint/2010/main" val="3235680906"/>
              </p:ext>
            </p:extLst>
          </p:nvPr>
        </p:nvGraphicFramePr>
        <p:xfrm>
          <a:off x="3905730" y="643466"/>
          <a:ext cx="4718785"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01067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E9FF4A-D9CD-7C08-5D07-05CB64A1A272}"/>
              </a:ext>
            </a:extLst>
          </p:cNvPr>
          <p:cNvSpPr>
            <a:spLocks noGrp="1"/>
          </p:cNvSpPr>
          <p:nvPr>
            <p:ph type="title"/>
          </p:nvPr>
        </p:nvSpPr>
        <p:spPr>
          <a:xfrm>
            <a:off x="1028697" y="348865"/>
            <a:ext cx="7533018" cy="877729"/>
          </a:xfrm>
        </p:spPr>
        <p:txBody>
          <a:bodyPr anchor="ctr">
            <a:normAutofit/>
          </a:bodyPr>
          <a:lstStyle/>
          <a:p>
            <a:r>
              <a:rPr lang="en-GB" sz="2700" b="1">
                <a:solidFill>
                  <a:srgbClr val="FFFFFF"/>
                </a:solidFill>
              </a:rPr>
              <a:t>County Lines and Institutional Vulnerability</a:t>
            </a:r>
            <a:br>
              <a:rPr lang="en-GB" sz="2700">
                <a:solidFill>
                  <a:srgbClr val="FFFFFF"/>
                </a:solidFill>
              </a:rPr>
            </a:br>
            <a:endParaRPr lang="en-GB" sz="2700">
              <a:solidFill>
                <a:srgbClr val="FFFFFF"/>
              </a:solidFill>
            </a:endParaRPr>
          </a:p>
        </p:txBody>
      </p:sp>
      <p:graphicFrame>
        <p:nvGraphicFramePr>
          <p:cNvPr id="5" name="Content Placeholder 2">
            <a:extLst>
              <a:ext uri="{FF2B5EF4-FFF2-40B4-BE49-F238E27FC236}">
                <a16:creationId xmlns:a16="http://schemas.microsoft.com/office/drawing/2014/main" id="{9F92FC72-154C-109B-D600-3950EF459EA6}"/>
              </a:ext>
            </a:extLst>
          </p:cNvPr>
          <p:cNvGraphicFramePr>
            <a:graphicFrameLocks noGrp="1"/>
          </p:cNvGraphicFramePr>
          <p:nvPr>
            <p:ph idx="1"/>
            <p:extLst>
              <p:ext uri="{D42A27DB-BD31-4B8C-83A1-F6EECF244321}">
                <p14:modId xmlns:p14="http://schemas.microsoft.com/office/powerpoint/2010/main" val="2715751664"/>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57679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7EEC6E-EED1-3033-1AA5-61BFAE7F914B}"/>
              </a:ext>
            </a:extLst>
          </p:cNvPr>
          <p:cNvSpPr>
            <a:spLocks noGrp="1"/>
          </p:cNvSpPr>
          <p:nvPr>
            <p:ph type="title"/>
          </p:nvPr>
        </p:nvSpPr>
        <p:spPr>
          <a:xfrm>
            <a:off x="515125" y="1153572"/>
            <a:ext cx="2400300" cy="4461163"/>
          </a:xfrm>
        </p:spPr>
        <p:txBody>
          <a:bodyPr>
            <a:normAutofit/>
          </a:bodyPr>
          <a:lstStyle/>
          <a:p>
            <a:r>
              <a:rPr lang="en-GB" b="1">
                <a:solidFill>
                  <a:srgbClr val="FFFFFF"/>
                </a:solidFill>
              </a:rPr>
              <a:t>Media, Public Perception, and Moral Panics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8E24072-842F-0FC4-7A90-6C53B948A821}"/>
              </a:ext>
            </a:extLst>
          </p:cNvPr>
          <p:cNvSpPr>
            <a:spLocks noGrp="1"/>
          </p:cNvSpPr>
          <p:nvPr>
            <p:ph idx="1"/>
          </p:nvPr>
        </p:nvSpPr>
        <p:spPr>
          <a:xfrm>
            <a:off x="3335481" y="591344"/>
            <a:ext cx="5179868" cy="5585619"/>
          </a:xfrm>
        </p:spPr>
        <p:txBody>
          <a:bodyPr anchor="ctr">
            <a:normAutofit/>
          </a:bodyPr>
          <a:lstStyle/>
          <a:p>
            <a:r>
              <a:rPr lang="en-GB" dirty="0"/>
              <a:t>Analysing how the press and public discourse construct the identities of care-experienced youth in England and Wales.</a:t>
            </a:r>
          </a:p>
          <a:p>
            <a:pPr marL="0" indent="0">
              <a:buNone/>
            </a:pPr>
            <a:endParaRPr lang="en-GB" dirty="0"/>
          </a:p>
        </p:txBody>
      </p:sp>
    </p:spTree>
    <p:extLst>
      <p:ext uri="{BB962C8B-B14F-4D97-AF65-F5344CB8AC3E}">
        <p14:creationId xmlns:p14="http://schemas.microsoft.com/office/powerpoint/2010/main" val="38553146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384350"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0E672BF4-9AAA-1514-370D-1FB773637BCC}"/>
              </a:ext>
            </a:extLst>
          </p:cNvPr>
          <p:cNvSpPr>
            <a:spLocks noGrp="1"/>
          </p:cNvSpPr>
          <p:nvPr>
            <p:ph type="title"/>
          </p:nvPr>
        </p:nvSpPr>
        <p:spPr>
          <a:xfrm>
            <a:off x="628650" y="643467"/>
            <a:ext cx="2213403" cy="5571066"/>
          </a:xfrm>
        </p:spPr>
        <p:txBody>
          <a:bodyPr>
            <a:normAutofit/>
          </a:bodyPr>
          <a:lstStyle/>
          <a:p>
            <a:r>
              <a:rPr lang="en-GB" b="1">
                <a:solidFill>
                  <a:srgbClr val="FFFFFF"/>
                </a:solidFill>
              </a:rPr>
              <a:t>Folk Devils and Moral Panics</a:t>
            </a:r>
            <a:br>
              <a:rPr lang="en-GB">
                <a:solidFill>
                  <a:srgbClr val="FFFFFF"/>
                </a:solidFill>
              </a:rPr>
            </a:br>
            <a:endParaRPr lang="en-GB">
              <a:solidFill>
                <a:srgbClr val="FFFFFF"/>
              </a:solidFill>
            </a:endParaRPr>
          </a:p>
        </p:txBody>
      </p:sp>
      <p:graphicFrame>
        <p:nvGraphicFramePr>
          <p:cNvPr id="5" name="Content Placeholder 2">
            <a:extLst>
              <a:ext uri="{FF2B5EF4-FFF2-40B4-BE49-F238E27FC236}">
                <a16:creationId xmlns:a16="http://schemas.microsoft.com/office/drawing/2014/main" id="{890F9DCE-02E4-F36A-FEE2-F1D23F2B56C5}"/>
              </a:ext>
            </a:extLst>
          </p:cNvPr>
          <p:cNvGraphicFramePr>
            <a:graphicFrameLocks noGrp="1"/>
          </p:cNvGraphicFramePr>
          <p:nvPr>
            <p:ph idx="1"/>
            <p:extLst>
              <p:ext uri="{D42A27DB-BD31-4B8C-83A1-F6EECF244321}">
                <p14:modId xmlns:p14="http://schemas.microsoft.com/office/powerpoint/2010/main" val="3229848711"/>
              </p:ext>
            </p:extLst>
          </p:nvPr>
        </p:nvGraphicFramePr>
        <p:xfrm>
          <a:off x="3905730" y="643466"/>
          <a:ext cx="4718785"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73999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384350"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DBFA462E-7B3E-03BF-C47F-7521004540DC}"/>
              </a:ext>
            </a:extLst>
          </p:cNvPr>
          <p:cNvSpPr>
            <a:spLocks noGrp="1"/>
          </p:cNvSpPr>
          <p:nvPr>
            <p:ph type="title"/>
          </p:nvPr>
        </p:nvSpPr>
        <p:spPr>
          <a:xfrm>
            <a:off x="628650" y="643467"/>
            <a:ext cx="2213403" cy="5571066"/>
          </a:xfrm>
        </p:spPr>
        <p:txBody>
          <a:bodyPr>
            <a:normAutofit/>
          </a:bodyPr>
          <a:lstStyle/>
          <a:p>
            <a:r>
              <a:rPr lang="en-GB" b="1">
                <a:solidFill>
                  <a:srgbClr val="FFFFFF"/>
                </a:solidFill>
              </a:rPr>
              <a:t>The Split Narrative of Care</a:t>
            </a:r>
            <a:br>
              <a:rPr lang="en-GB">
                <a:solidFill>
                  <a:srgbClr val="FFFFFF"/>
                </a:solidFill>
              </a:rPr>
            </a:br>
            <a:endParaRPr lang="en-GB">
              <a:solidFill>
                <a:srgbClr val="FFFFFF"/>
              </a:solidFill>
            </a:endParaRPr>
          </a:p>
        </p:txBody>
      </p:sp>
      <p:graphicFrame>
        <p:nvGraphicFramePr>
          <p:cNvPr id="5" name="Content Placeholder 2">
            <a:extLst>
              <a:ext uri="{FF2B5EF4-FFF2-40B4-BE49-F238E27FC236}">
                <a16:creationId xmlns:a16="http://schemas.microsoft.com/office/drawing/2014/main" id="{20CFCFC5-10B6-A74A-9414-FE377A5411E7}"/>
              </a:ext>
            </a:extLst>
          </p:cNvPr>
          <p:cNvGraphicFramePr>
            <a:graphicFrameLocks noGrp="1"/>
          </p:cNvGraphicFramePr>
          <p:nvPr>
            <p:ph idx="1"/>
            <p:extLst>
              <p:ext uri="{D42A27DB-BD31-4B8C-83A1-F6EECF244321}">
                <p14:modId xmlns:p14="http://schemas.microsoft.com/office/powerpoint/2010/main" val="2829801110"/>
              </p:ext>
            </p:extLst>
          </p:nvPr>
        </p:nvGraphicFramePr>
        <p:xfrm>
          <a:off x="3905730" y="643466"/>
          <a:ext cx="4718785"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32941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lack pen against a sheet with shaded numbers">
            <a:extLst>
              <a:ext uri="{FF2B5EF4-FFF2-40B4-BE49-F238E27FC236}">
                <a16:creationId xmlns:a16="http://schemas.microsoft.com/office/drawing/2014/main" id="{7657DB5F-8525-E690-8037-1D0792551332}"/>
              </a:ext>
            </a:extLst>
          </p:cNvPr>
          <p:cNvPicPr>
            <a:picLocks noChangeAspect="1"/>
          </p:cNvPicPr>
          <p:nvPr/>
        </p:nvPicPr>
        <p:blipFill>
          <a:blip r:embed="rId3"/>
          <a:srcRect l="60507" r="-2" b="-2"/>
          <a:stretch>
            <a:fillRect/>
          </a:stretch>
        </p:blipFill>
        <p:spPr>
          <a:xfrm>
            <a:off x="20" y="-2"/>
            <a:ext cx="4057627"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7647" y="-1"/>
            <a:ext cx="508635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3B65ED-EEC4-5177-0B29-871CA5575826}"/>
              </a:ext>
            </a:extLst>
          </p:cNvPr>
          <p:cNvSpPr>
            <a:spLocks noGrp="1"/>
          </p:cNvSpPr>
          <p:nvPr>
            <p:ph type="title"/>
          </p:nvPr>
        </p:nvSpPr>
        <p:spPr>
          <a:xfrm>
            <a:off x="4586487" y="405685"/>
            <a:ext cx="4098726" cy="1559301"/>
          </a:xfrm>
        </p:spPr>
        <p:txBody>
          <a:bodyPr>
            <a:normAutofit/>
          </a:bodyPr>
          <a:lstStyle/>
          <a:p>
            <a:r>
              <a:rPr lang="en-GB" sz="3500"/>
              <a:t>Class Task</a:t>
            </a:r>
          </a:p>
        </p:txBody>
      </p:sp>
      <p:sp>
        <p:nvSpPr>
          <p:cNvPr id="3" name="Content Placeholder 2">
            <a:extLst>
              <a:ext uri="{FF2B5EF4-FFF2-40B4-BE49-F238E27FC236}">
                <a16:creationId xmlns:a16="http://schemas.microsoft.com/office/drawing/2014/main" id="{9AB8CBD8-396F-2325-C2C5-70D7D467CDF9}"/>
              </a:ext>
            </a:extLst>
          </p:cNvPr>
          <p:cNvSpPr>
            <a:spLocks noGrp="1"/>
          </p:cNvSpPr>
          <p:nvPr>
            <p:ph idx="1"/>
          </p:nvPr>
        </p:nvSpPr>
        <p:spPr>
          <a:xfrm>
            <a:off x="4586487" y="2743200"/>
            <a:ext cx="3935505" cy="3496878"/>
          </a:xfrm>
        </p:spPr>
        <p:txBody>
          <a:bodyPr anchor="ctr">
            <a:normAutofit/>
          </a:bodyPr>
          <a:lstStyle/>
          <a:p>
            <a:pPr>
              <a:spcAft>
                <a:spcPts val="1000"/>
              </a:spcAft>
            </a:pPr>
            <a:r>
              <a:rPr lang="en-GB" sz="2400" dirty="0"/>
              <a:t>In groups, review the two media dossiers on your tables (Dossier A: Tabloid Coverage vs. Dossier B: NGO Advocacy Reports), and answer the questions at the bottom of the sheet. </a:t>
            </a:r>
          </a:p>
          <a:p>
            <a:endParaRPr lang="en-GB" sz="1700" dirty="0"/>
          </a:p>
        </p:txBody>
      </p:sp>
    </p:spTree>
    <p:extLst>
      <p:ext uri="{BB962C8B-B14F-4D97-AF65-F5344CB8AC3E}">
        <p14:creationId xmlns:p14="http://schemas.microsoft.com/office/powerpoint/2010/main" val="31779429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384350"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62789D2F-B600-1969-E708-4B596FD2BA1C}"/>
              </a:ext>
            </a:extLst>
          </p:cNvPr>
          <p:cNvSpPr>
            <a:spLocks noGrp="1"/>
          </p:cNvSpPr>
          <p:nvPr>
            <p:ph type="title"/>
          </p:nvPr>
        </p:nvSpPr>
        <p:spPr>
          <a:xfrm>
            <a:off x="628650" y="643467"/>
            <a:ext cx="2213403" cy="5571066"/>
          </a:xfrm>
        </p:spPr>
        <p:txBody>
          <a:bodyPr>
            <a:normAutofit/>
          </a:bodyPr>
          <a:lstStyle/>
          <a:p>
            <a:r>
              <a:rPr lang="en-GB" b="1" dirty="0">
                <a:solidFill>
                  <a:srgbClr val="FFFFFF"/>
                </a:solidFill>
              </a:rPr>
              <a:t>Discourse Shapes Practice</a:t>
            </a:r>
          </a:p>
        </p:txBody>
      </p:sp>
      <p:graphicFrame>
        <p:nvGraphicFramePr>
          <p:cNvPr id="5" name="Content Placeholder 2">
            <a:extLst>
              <a:ext uri="{FF2B5EF4-FFF2-40B4-BE49-F238E27FC236}">
                <a16:creationId xmlns:a16="http://schemas.microsoft.com/office/drawing/2014/main" id="{8E080A2B-DD40-EE14-CBBE-59C9BB5CC27F}"/>
              </a:ext>
            </a:extLst>
          </p:cNvPr>
          <p:cNvGraphicFramePr>
            <a:graphicFrameLocks noGrp="1"/>
          </p:cNvGraphicFramePr>
          <p:nvPr>
            <p:ph idx="1"/>
            <p:extLst>
              <p:ext uri="{D42A27DB-BD31-4B8C-83A1-F6EECF244321}">
                <p14:modId xmlns:p14="http://schemas.microsoft.com/office/powerpoint/2010/main" val="2139257482"/>
              </p:ext>
            </p:extLst>
          </p:nvPr>
        </p:nvGraphicFramePr>
        <p:xfrm>
          <a:off x="3905730" y="643466"/>
          <a:ext cx="4718785"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314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ED7440-58EE-911A-372B-EA1D0C9AE844}"/>
              </a:ext>
            </a:extLst>
          </p:cNvPr>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Class Task</a:t>
            </a:r>
            <a:br>
              <a:rPr lang="en-GB" sz="3500">
                <a:solidFill>
                  <a:srgbClr val="FFFFFF"/>
                </a:solidFill>
              </a:rPr>
            </a:br>
            <a:endParaRPr lang="en-GB" sz="3500">
              <a:solidFill>
                <a:srgbClr val="FFFFFF"/>
              </a:solidFill>
            </a:endParaRPr>
          </a:p>
        </p:txBody>
      </p:sp>
      <p:graphicFrame>
        <p:nvGraphicFramePr>
          <p:cNvPr id="5" name="Content Placeholder 2">
            <a:extLst>
              <a:ext uri="{FF2B5EF4-FFF2-40B4-BE49-F238E27FC236}">
                <a16:creationId xmlns:a16="http://schemas.microsoft.com/office/drawing/2014/main" id="{B7C78883-DEA1-4C34-9B28-DC059E773DCA}"/>
              </a:ext>
            </a:extLst>
          </p:cNvPr>
          <p:cNvGraphicFramePr>
            <a:graphicFrameLocks noGrp="1"/>
          </p:cNvGraphicFramePr>
          <p:nvPr>
            <p:ph idx="1"/>
            <p:extLst>
              <p:ext uri="{D42A27DB-BD31-4B8C-83A1-F6EECF244321}">
                <p14:modId xmlns:p14="http://schemas.microsoft.com/office/powerpoint/2010/main" val="2298795617"/>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93597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51F04C-1C45-139E-EF12-6DE71B2998BC}"/>
              </a:ext>
            </a:extLst>
          </p:cNvPr>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Class Task</a:t>
            </a:r>
            <a:br>
              <a:rPr lang="en-GB" sz="3500">
                <a:solidFill>
                  <a:srgbClr val="FFFFFF"/>
                </a:solidFill>
              </a:rPr>
            </a:br>
            <a:endParaRPr lang="en-GB" sz="3500">
              <a:solidFill>
                <a:srgbClr val="FFFFFF"/>
              </a:solidFill>
            </a:endParaRPr>
          </a:p>
        </p:txBody>
      </p:sp>
      <p:graphicFrame>
        <p:nvGraphicFramePr>
          <p:cNvPr id="5" name="Content Placeholder 2">
            <a:extLst>
              <a:ext uri="{FF2B5EF4-FFF2-40B4-BE49-F238E27FC236}">
                <a16:creationId xmlns:a16="http://schemas.microsoft.com/office/drawing/2014/main" id="{353E4821-83BA-020D-E313-97BC9284511A}"/>
              </a:ext>
            </a:extLst>
          </p:cNvPr>
          <p:cNvGraphicFramePr>
            <a:graphicFrameLocks noGrp="1"/>
          </p:cNvGraphicFramePr>
          <p:nvPr>
            <p:ph idx="1"/>
            <p:extLst>
              <p:ext uri="{D42A27DB-BD31-4B8C-83A1-F6EECF244321}">
                <p14:modId xmlns:p14="http://schemas.microsoft.com/office/powerpoint/2010/main" val="1623822956"/>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46731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233A39-4592-18E6-4EB5-83868DF91AF1}"/>
              </a:ext>
            </a:extLst>
          </p:cNvPr>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Class Task</a:t>
            </a:r>
            <a:br>
              <a:rPr lang="en-GB" sz="3500">
                <a:solidFill>
                  <a:srgbClr val="FFFFFF"/>
                </a:solidFill>
              </a:rPr>
            </a:br>
            <a:endParaRPr lang="en-GB" sz="3500">
              <a:solidFill>
                <a:srgbClr val="FFFFFF"/>
              </a:solidFill>
            </a:endParaRPr>
          </a:p>
        </p:txBody>
      </p:sp>
      <p:graphicFrame>
        <p:nvGraphicFramePr>
          <p:cNvPr id="5" name="Content Placeholder 2">
            <a:extLst>
              <a:ext uri="{FF2B5EF4-FFF2-40B4-BE49-F238E27FC236}">
                <a16:creationId xmlns:a16="http://schemas.microsoft.com/office/drawing/2014/main" id="{9AEF14CD-01BB-C80F-4CBD-44453A6ABC01}"/>
              </a:ext>
            </a:extLst>
          </p:cNvPr>
          <p:cNvGraphicFramePr>
            <a:graphicFrameLocks noGrp="1"/>
          </p:cNvGraphicFramePr>
          <p:nvPr>
            <p:ph idx="1"/>
            <p:extLst>
              <p:ext uri="{D42A27DB-BD31-4B8C-83A1-F6EECF244321}">
                <p14:modId xmlns:p14="http://schemas.microsoft.com/office/powerpoint/2010/main" val="3937013928"/>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79165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BEAE2A-D5B2-6F0A-581B-4B38EDA4F693}"/>
              </a:ext>
            </a:extLst>
          </p:cNvPr>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Class Task</a:t>
            </a:r>
            <a:br>
              <a:rPr lang="en-GB" sz="3500">
                <a:solidFill>
                  <a:srgbClr val="FFFFFF"/>
                </a:solidFill>
              </a:rPr>
            </a:br>
            <a:endParaRPr lang="en-GB" sz="3500">
              <a:solidFill>
                <a:srgbClr val="FFFFFF"/>
              </a:solidFill>
            </a:endParaRPr>
          </a:p>
        </p:txBody>
      </p:sp>
      <p:graphicFrame>
        <p:nvGraphicFramePr>
          <p:cNvPr id="5" name="Content Placeholder 2">
            <a:extLst>
              <a:ext uri="{FF2B5EF4-FFF2-40B4-BE49-F238E27FC236}">
                <a16:creationId xmlns:a16="http://schemas.microsoft.com/office/drawing/2014/main" id="{ADFF2966-6439-3A46-150F-5C7DF37FCD2C}"/>
              </a:ext>
            </a:extLst>
          </p:cNvPr>
          <p:cNvGraphicFramePr>
            <a:graphicFrameLocks noGrp="1"/>
          </p:cNvGraphicFramePr>
          <p:nvPr>
            <p:ph idx="1"/>
            <p:extLst>
              <p:ext uri="{D42A27DB-BD31-4B8C-83A1-F6EECF244321}">
                <p14:modId xmlns:p14="http://schemas.microsoft.com/office/powerpoint/2010/main" val="1656256249"/>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2305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3B860D-BD3B-B263-B080-3D6C987E3826}"/>
              </a:ext>
            </a:extLst>
          </p:cNvPr>
          <p:cNvSpPr>
            <a:spLocks noGrp="1"/>
          </p:cNvSpPr>
          <p:nvPr>
            <p:ph type="title"/>
          </p:nvPr>
        </p:nvSpPr>
        <p:spPr>
          <a:xfrm>
            <a:off x="439858" y="1683756"/>
            <a:ext cx="2336449" cy="2396359"/>
          </a:xfrm>
        </p:spPr>
        <p:txBody>
          <a:bodyPr anchor="b">
            <a:normAutofit/>
          </a:bodyPr>
          <a:lstStyle/>
          <a:p>
            <a:pPr algn="r"/>
            <a:r>
              <a:rPr lang="en-GB" sz="2700">
                <a:solidFill>
                  <a:srgbClr val="FFFFFF"/>
                </a:solidFill>
              </a:rPr>
              <a:t>What is Already Working? Real-World Examples</a:t>
            </a:r>
            <a:br>
              <a:rPr lang="en-GB" sz="2700">
                <a:solidFill>
                  <a:srgbClr val="FFFFFF"/>
                </a:solidFill>
              </a:rPr>
            </a:br>
            <a:endParaRPr lang="en-GB" sz="2700">
              <a:solidFill>
                <a:srgbClr val="FFFFFF"/>
              </a:solidFill>
            </a:endParaRPr>
          </a:p>
        </p:txBody>
      </p:sp>
      <p:graphicFrame>
        <p:nvGraphicFramePr>
          <p:cNvPr id="5" name="Content Placeholder 2">
            <a:extLst>
              <a:ext uri="{FF2B5EF4-FFF2-40B4-BE49-F238E27FC236}">
                <a16:creationId xmlns:a16="http://schemas.microsoft.com/office/drawing/2014/main" id="{C2EC8CCF-329D-3E2F-A34E-E59A73EDB1DC}"/>
              </a:ext>
            </a:extLst>
          </p:cNvPr>
          <p:cNvGraphicFramePr>
            <a:graphicFrameLocks noGrp="1"/>
          </p:cNvGraphicFramePr>
          <p:nvPr>
            <p:ph idx="1"/>
            <p:extLst>
              <p:ext uri="{D42A27DB-BD31-4B8C-83A1-F6EECF244321}">
                <p14:modId xmlns:p14="http://schemas.microsoft.com/office/powerpoint/2010/main" val="2108296289"/>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76043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34BACB-49EB-85B7-4541-E7245FAAA6DF}"/>
              </a:ext>
            </a:extLst>
          </p:cNvPr>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Final Thoughts</a:t>
            </a:r>
            <a:br>
              <a:rPr lang="en-GB" sz="3500">
                <a:solidFill>
                  <a:srgbClr val="FFFFFF"/>
                </a:solidFill>
              </a:rPr>
            </a:br>
            <a:endParaRPr lang="en-GB" sz="3500">
              <a:solidFill>
                <a:srgbClr val="FFFFFF"/>
              </a:solidFill>
            </a:endParaRPr>
          </a:p>
        </p:txBody>
      </p:sp>
      <p:graphicFrame>
        <p:nvGraphicFramePr>
          <p:cNvPr id="5" name="Content Placeholder 2">
            <a:extLst>
              <a:ext uri="{FF2B5EF4-FFF2-40B4-BE49-F238E27FC236}">
                <a16:creationId xmlns:a16="http://schemas.microsoft.com/office/drawing/2014/main" id="{773F1F6E-701F-5687-D802-0C90C76FEBA5}"/>
              </a:ext>
            </a:extLst>
          </p:cNvPr>
          <p:cNvGraphicFramePr>
            <a:graphicFrameLocks noGrp="1"/>
          </p:cNvGraphicFramePr>
          <p:nvPr>
            <p:ph idx="1"/>
            <p:extLst>
              <p:ext uri="{D42A27DB-BD31-4B8C-83A1-F6EECF244321}">
                <p14:modId xmlns:p14="http://schemas.microsoft.com/office/powerpoint/2010/main" val="909050782"/>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86672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F7E01-93FA-BD5A-FBD8-5B2FF2F3CA19}"/>
              </a:ext>
            </a:extLst>
          </p:cNvPr>
          <p:cNvSpPr>
            <a:spLocks noGrp="1"/>
          </p:cNvSpPr>
          <p:nvPr>
            <p:ph type="title"/>
          </p:nvPr>
        </p:nvSpPr>
        <p:spPr/>
        <p:txBody>
          <a:bodyPr/>
          <a:lstStyle/>
          <a:p>
            <a:r>
              <a:rPr lang="en-GB" dirty="0"/>
              <a:t>Additional Reading List</a:t>
            </a:r>
            <a:br>
              <a:rPr lang="en-GB" dirty="0"/>
            </a:br>
            <a:endParaRPr lang="en-GB" dirty="0"/>
          </a:p>
        </p:txBody>
      </p:sp>
      <p:sp>
        <p:nvSpPr>
          <p:cNvPr id="3" name="Content Placeholder 2">
            <a:extLst>
              <a:ext uri="{FF2B5EF4-FFF2-40B4-BE49-F238E27FC236}">
                <a16:creationId xmlns:a16="http://schemas.microsoft.com/office/drawing/2014/main" id="{0E4873E3-4EA6-54FA-2410-493027DB40BE}"/>
              </a:ext>
            </a:extLst>
          </p:cNvPr>
          <p:cNvSpPr>
            <a:spLocks noGrp="1"/>
          </p:cNvSpPr>
          <p:nvPr>
            <p:ph idx="1"/>
          </p:nvPr>
        </p:nvSpPr>
        <p:spPr/>
        <p:txBody>
          <a:bodyPr/>
          <a:lstStyle/>
          <a:p>
            <a:pPr>
              <a:spcAft>
                <a:spcPts val="1000"/>
              </a:spcAft>
            </a:pPr>
            <a:r>
              <a:rPr lang="en-GB" sz="2400" dirty="0">
                <a:solidFill>
                  <a:srgbClr val="1E1E1E"/>
                </a:solidFill>
              </a:rPr>
              <a:t> Goffman, E. (1963) Stigma: Notes on the Management of Spoiled Identity. Prentice-Hall.</a:t>
            </a:r>
          </a:p>
          <a:p>
            <a:pPr>
              <a:spcAft>
                <a:spcPts val="1000"/>
              </a:spcAft>
            </a:pPr>
            <a:r>
              <a:rPr lang="en-GB" sz="2400" dirty="0">
                <a:solidFill>
                  <a:srgbClr val="1E1E1E"/>
                </a:solidFill>
              </a:rPr>
              <a:t> Lemert, E. (1951) Social Pathology. McGraw-Hill.</a:t>
            </a:r>
          </a:p>
          <a:p>
            <a:pPr>
              <a:spcAft>
                <a:spcPts val="1000"/>
              </a:spcAft>
            </a:pPr>
            <a:r>
              <a:rPr lang="en-GB" sz="2400" dirty="0">
                <a:solidFill>
                  <a:srgbClr val="1E1E1E"/>
                </a:solidFill>
              </a:rPr>
              <a:t> Laming, W. (2016) In Care, Out of Trouble. Independent Review.</a:t>
            </a:r>
          </a:p>
          <a:p>
            <a:pPr>
              <a:spcAft>
                <a:spcPts val="1000"/>
              </a:spcAft>
            </a:pPr>
            <a:r>
              <a:rPr lang="en-GB" sz="2400" dirty="0">
                <a:solidFill>
                  <a:srgbClr val="1E1E1E"/>
                </a:solidFill>
              </a:rPr>
              <a:t> The Howard League for Penal Reform (2016-2021) Ending the Criminalisation of Children Briefings</a:t>
            </a:r>
            <a:endParaRPr lang="en-GB" dirty="0"/>
          </a:p>
        </p:txBody>
      </p:sp>
    </p:spTree>
    <p:extLst>
      <p:ext uri="{BB962C8B-B14F-4D97-AF65-F5344CB8AC3E}">
        <p14:creationId xmlns:p14="http://schemas.microsoft.com/office/powerpoint/2010/main" val="31892226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AB4D0C-FEE7-420A-1142-0F03EFA2EFF8}"/>
              </a:ext>
            </a:extLst>
          </p:cNvPr>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Assignment 1</a:t>
            </a:r>
          </a:p>
        </p:txBody>
      </p:sp>
      <p:graphicFrame>
        <p:nvGraphicFramePr>
          <p:cNvPr id="5" name="Content Placeholder 2">
            <a:extLst>
              <a:ext uri="{FF2B5EF4-FFF2-40B4-BE49-F238E27FC236}">
                <a16:creationId xmlns:a16="http://schemas.microsoft.com/office/drawing/2014/main" id="{CF683C22-FAA0-BC6B-AD44-0334C9CB732B}"/>
              </a:ext>
            </a:extLst>
          </p:cNvPr>
          <p:cNvGraphicFramePr>
            <a:graphicFrameLocks noGrp="1"/>
          </p:cNvGraphicFramePr>
          <p:nvPr>
            <p:ph idx="1"/>
            <p:extLst>
              <p:ext uri="{D42A27DB-BD31-4B8C-83A1-F6EECF244321}">
                <p14:modId xmlns:p14="http://schemas.microsoft.com/office/powerpoint/2010/main" val="832112274"/>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97062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7D79C8-587D-4926-E72D-165183905988}"/>
              </a:ext>
            </a:extLst>
          </p:cNvPr>
          <p:cNvSpPr>
            <a:spLocks noGrp="1"/>
          </p:cNvSpPr>
          <p:nvPr>
            <p:ph type="title"/>
          </p:nvPr>
        </p:nvSpPr>
        <p:spPr>
          <a:xfrm>
            <a:off x="439858" y="1683756"/>
            <a:ext cx="2336449" cy="2396359"/>
          </a:xfrm>
        </p:spPr>
        <p:txBody>
          <a:bodyPr anchor="b">
            <a:normAutofit/>
          </a:bodyPr>
          <a:lstStyle/>
          <a:p>
            <a:pPr algn="r"/>
            <a:r>
              <a:rPr lang="en-US" sz="3500">
                <a:solidFill>
                  <a:srgbClr val="FFFFFF"/>
                </a:solidFill>
              </a:rPr>
              <a:t>Option 1</a:t>
            </a:r>
            <a:endParaRPr lang="en-GB" sz="3500">
              <a:solidFill>
                <a:srgbClr val="FFFFFF"/>
              </a:solidFill>
            </a:endParaRPr>
          </a:p>
        </p:txBody>
      </p:sp>
      <p:graphicFrame>
        <p:nvGraphicFramePr>
          <p:cNvPr id="5" name="Content Placeholder 2">
            <a:extLst>
              <a:ext uri="{FF2B5EF4-FFF2-40B4-BE49-F238E27FC236}">
                <a16:creationId xmlns:a16="http://schemas.microsoft.com/office/drawing/2014/main" id="{8A03361D-7C16-D3C2-E56C-7FDA77E64D72}"/>
              </a:ext>
            </a:extLst>
          </p:cNvPr>
          <p:cNvGraphicFramePr>
            <a:graphicFrameLocks noGrp="1"/>
          </p:cNvGraphicFramePr>
          <p:nvPr>
            <p:ph idx="1"/>
            <p:extLst>
              <p:ext uri="{D42A27DB-BD31-4B8C-83A1-F6EECF244321}">
                <p14:modId xmlns:p14="http://schemas.microsoft.com/office/powerpoint/2010/main" val="90437873"/>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19645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08457B-88D9-A5C2-9BFB-DA583573368A}"/>
              </a:ext>
            </a:extLst>
          </p:cNvPr>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Option 2</a:t>
            </a:r>
          </a:p>
        </p:txBody>
      </p:sp>
      <p:graphicFrame>
        <p:nvGraphicFramePr>
          <p:cNvPr id="5" name="Content Placeholder 2">
            <a:extLst>
              <a:ext uri="{FF2B5EF4-FFF2-40B4-BE49-F238E27FC236}">
                <a16:creationId xmlns:a16="http://schemas.microsoft.com/office/drawing/2014/main" id="{BFAE025C-D254-14BD-09AC-2259C02FCD94}"/>
              </a:ext>
            </a:extLst>
          </p:cNvPr>
          <p:cNvGraphicFramePr>
            <a:graphicFrameLocks noGrp="1"/>
          </p:cNvGraphicFramePr>
          <p:nvPr>
            <p:ph idx="1"/>
            <p:extLst>
              <p:ext uri="{D42A27DB-BD31-4B8C-83A1-F6EECF244321}">
                <p14:modId xmlns:p14="http://schemas.microsoft.com/office/powerpoint/2010/main" val="2439451005"/>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89477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1833</Words>
  <Application>Microsoft Office PowerPoint</Application>
  <PresentationFormat>On-screen Show (4:3)</PresentationFormat>
  <Paragraphs>139</Paragraphs>
  <Slides>31</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Calibri Light</vt:lpstr>
      <vt:lpstr>Office Theme</vt:lpstr>
      <vt:lpstr>Week 4</vt:lpstr>
      <vt:lpstr>Week 4 -  Today we will: </vt:lpstr>
      <vt:lpstr>The Care-to-Prison Pipeline in Numbers </vt:lpstr>
      <vt:lpstr>Edwin Lemert: Primary vs. Secondary Deviance (1951) </vt:lpstr>
      <vt:lpstr>Erving Goffman (1963): Institutional Stigma </vt:lpstr>
      <vt:lpstr>The System in England and Wales </vt:lpstr>
      <vt:lpstr>Age of Criminal Responsibility</vt:lpstr>
      <vt:lpstr>Scotland</vt:lpstr>
      <vt:lpstr>European Comparison</vt:lpstr>
      <vt:lpstr>Class Task</vt:lpstr>
      <vt:lpstr>Connecting the Theoretical Dots </vt:lpstr>
      <vt:lpstr>The 'Criminal Care' Crisis </vt:lpstr>
      <vt:lpstr>Why Do Staff Call the Police? </vt:lpstr>
      <vt:lpstr>Class Task</vt:lpstr>
      <vt:lpstr>Ethnicity, Care, and Disproportionality </vt:lpstr>
      <vt:lpstr>County Lines and Institutional Vulnerability </vt:lpstr>
      <vt:lpstr>Media, Public Perception, and Moral Panics</vt:lpstr>
      <vt:lpstr>Folk Devils and Moral Panics </vt:lpstr>
      <vt:lpstr>The Split Narrative of Care </vt:lpstr>
      <vt:lpstr>Class Task</vt:lpstr>
      <vt:lpstr>Discourse Shapes Practice</vt:lpstr>
      <vt:lpstr>Class Task </vt:lpstr>
      <vt:lpstr>Class Task </vt:lpstr>
      <vt:lpstr>Class Task </vt:lpstr>
      <vt:lpstr>Class Task </vt:lpstr>
      <vt:lpstr>What is Already Working? Real-World Examples </vt:lpstr>
      <vt:lpstr>Final Thoughts </vt:lpstr>
      <vt:lpstr>Additional Reading List </vt:lpstr>
      <vt:lpstr>Assignment 1</vt:lpstr>
      <vt:lpstr>Option 1</vt:lpstr>
      <vt:lpstr>Option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jane davies thomas</dc:creator>
  <cp:lastModifiedBy>Nerys Musgrove</cp:lastModifiedBy>
  <cp:revision>6</cp:revision>
  <dcterms:created xsi:type="dcterms:W3CDTF">2019-11-25T06:57:39Z</dcterms:created>
  <dcterms:modified xsi:type="dcterms:W3CDTF">2026-10-16T09:33:14Z</dcterms:modified>
</cp:coreProperties>
</file>