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4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073C91-148D-4239-BE9D-2379B6C83E2E}" v="285" dt="2025-10-19T23:23:28.927"/>
    <p1510:client id="{32B325F7-8FE3-5AF7-4809-198405BCE954}" v="7" dt="2025-10-19T23:27:12.9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mira Abdelkerim Zeinu (2427863)" userId="6c402792-7b17-4d21-a641-805934b624e5" providerId="ADAL" clId="{E34B4EF1-5279-430F-B300-780FD17D8AC5}"/>
    <pc:docChg chg="undo custSel addSld delSld modSld sldOrd">
      <pc:chgData name="Semira Abdelkerim Zeinu (2427863)" userId="6c402792-7b17-4d21-a641-805934b624e5" providerId="ADAL" clId="{E34B4EF1-5279-430F-B300-780FD17D8AC5}" dt="2025-10-19T23:23:28.927" v="3716" actId="255"/>
      <pc:docMkLst>
        <pc:docMk/>
      </pc:docMkLst>
      <pc:sldChg chg="addSp delSp modSp mod setBg">
        <pc:chgData name="Semira Abdelkerim Zeinu (2427863)" userId="6c402792-7b17-4d21-a641-805934b624e5" providerId="ADAL" clId="{E34B4EF1-5279-430F-B300-780FD17D8AC5}" dt="2025-10-19T17:59:13.622" v="3032" actId="113"/>
        <pc:sldMkLst>
          <pc:docMk/>
          <pc:sldMk cId="941460203" sldId="256"/>
        </pc:sldMkLst>
        <pc:spChg chg="mod">
          <ac:chgData name="Semira Abdelkerim Zeinu (2427863)" userId="6c402792-7b17-4d21-a641-805934b624e5" providerId="ADAL" clId="{E34B4EF1-5279-430F-B300-780FD17D8AC5}" dt="2025-10-19T17:25:40.467" v="2294" actId="26606"/>
          <ac:spMkLst>
            <pc:docMk/>
            <pc:sldMk cId="941460203" sldId="256"/>
            <ac:spMk id="2" creationId="{6F4879BC-BEFF-7E4D-B169-20B6F4B96E2E}"/>
          </ac:spMkLst>
        </pc:spChg>
        <pc:spChg chg="mod">
          <ac:chgData name="Semira Abdelkerim Zeinu (2427863)" userId="6c402792-7b17-4d21-a641-805934b624e5" providerId="ADAL" clId="{E34B4EF1-5279-430F-B300-780FD17D8AC5}" dt="2025-10-19T17:59:13.622" v="3032" actId="113"/>
          <ac:spMkLst>
            <pc:docMk/>
            <pc:sldMk cId="941460203" sldId="256"/>
            <ac:spMk id="3" creationId="{9048895E-F4E8-59F0-5899-899434EFECBF}"/>
          </ac:spMkLst>
        </pc:spChg>
        <pc:spChg chg="add del">
          <ac:chgData name="Semira Abdelkerim Zeinu (2427863)" userId="6c402792-7b17-4d21-a641-805934b624e5" providerId="ADAL" clId="{E34B4EF1-5279-430F-B300-780FD17D8AC5}" dt="2025-10-19T17:26:16.392" v="2297" actId="26606"/>
          <ac:spMkLst>
            <pc:docMk/>
            <pc:sldMk cId="941460203" sldId="256"/>
            <ac:spMk id="8" creationId="{18873D23-2DCF-4B31-A009-95721C06E8E1}"/>
          </ac:spMkLst>
        </pc:spChg>
        <pc:spChg chg="add del">
          <ac:chgData name="Semira Abdelkerim Zeinu (2427863)" userId="6c402792-7b17-4d21-a641-805934b624e5" providerId="ADAL" clId="{E34B4EF1-5279-430F-B300-780FD17D8AC5}" dt="2025-10-19T17:26:16.392" v="2297" actId="26606"/>
          <ac:spMkLst>
            <pc:docMk/>
            <pc:sldMk cId="941460203" sldId="256"/>
            <ac:spMk id="10" creationId="{C13EF075-D4EF-4929-ADBC-91B27DA19955}"/>
          </ac:spMkLst>
        </pc:spChg>
        <pc:spChg chg="add">
          <ac:chgData name="Semira Abdelkerim Zeinu (2427863)" userId="6c402792-7b17-4d21-a641-805934b624e5" providerId="ADAL" clId="{E34B4EF1-5279-430F-B300-780FD17D8AC5}" dt="2025-10-19T17:26:16.392" v="2297" actId="26606"/>
          <ac:spMkLst>
            <pc:docMk/>
            <pc:sldMk cId="941460203" sldId="256"/>
            <ac:spMk id="21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6:16.392" v="2297" actId="26606"/>
          <ac:spMkLst>
            <pc:docMk/>
            <pc:sldMk cId="941460203" sldId="256"/>
            <ac:spMk id="23" creationId="{C13EF075-D4EF-4929-ADBC-91B27DA19955}"/>
          </ac:spMkLst>
        </pc:spChg>
        <pc:grpChg chg="add del">
          <ac:chgData name="Semira Abdelkerim Zeinu (2427863)" userId="6c402792-7b17-4d21-a641-805934b624e5" providerId="ADAL" clId="{E34B4EF1-5279-430F-B300-780FD17D8AC5}" dt="2025-10-19T17:26:16.392" v="2297" actId="26606"/>
          <ac:grpSpMkLst>
            <pc:docMk/>
            <pc:sldMk cId="941460203" sldId="256"/>
            <ac:grpSpMk id="12" creationId="{DAA26DFA-AAB2-4973-9C17-16D587C7B198}"/>
          </ac:grpSpMkLst>
        </pc:grpChg>
        <pc:grpChg chg="add">
          <ac:chgData name="Semira Abdelkerim Zeinu (2427863)" userId="6c402792-7b17-4d21-a641-805934b624e5" providerId="ADAL" clId="{E34B4EF1-5279-430F-B300-780FD17D8AC5}" dt="2025-10-19T17:26:16.392" v="2297" actId="26606"/>
          <ac:grpSpMkLst>
            <pc:docMk/>
            <pc:sldMk cId="941460203" sldId="256"/>
            <ac:grpSpMk id="25" creationId="{DAA26DFA-AAB2-4973-9C17-16D587C7B198}"/>
          </ac:grpSpMkLst>
        </pc:grpChg>
      </pc:sldChg>
      <pc:sldChg chg="addSp delSp modSp del mod setBg">
        <pc:chgData name="Semira Abdelkerim Zeinu (2427863)" userId="6c402792-7b17-4d21-a641-805934b624e5" providerId="ADAL" clId="{E34B4EF1-5279-430F-B300-780FD17D8AC5}" dt="2025-10-19T22:57:48.989" v="3429" actId="47"/>
        <pc:sldMkLst>
          <pc:docMk/>
          <pc:sldMk cId="2135934497" sldId="257"/>
        </pc:sldMkLst>
        <pc:spChg chg="mod">
          <ac:chgData name="Semira Abdelkerim Zeinu (2427863)" userId="6c402792-7b17-4d21-a641-805934b624e5" providerId="ADAL" clId="{E34B4EF1-5279-430F-B300-780FD17D8AC5}" dt="2025-10-19T17:27:19.651" v="2302" actId="26606"/>
          <ac:spMkLst>
            <pc:docMk/>
            <pc:sldMk cId="2135934497" sldId="257"/>
            <ac:spMk id="2" creationId="{E34E4C91-D459-35F0-FA47-DF0F70CDB653}"/>
          </ac:spMkLst>
        </pc:spChg>
        <pc:spChg chg="mod">
          <ac:chgData name="Semira Abdelkerim Zeinu (2427863)" userId="6c402792-7b17-4d21-a641-805934b624e5" providerId="ADAL" clId="{E34B4EF1-5279-430F-B300-780FD17D8AC5}" dt="2025-10-19T18:03:53.256" v="3229" actId="20577"/>
          <ac:spMkLst>
            <pc:docMk/>
            <pc:sldMk cId="2135934497" sldId="257"/>
            <ac:spMk id="3" creationId="{E0D4E574-4556-74B2-559D-D1A8EB69FF32}"/>
          </ac:spMkLst>
        </pc:spChg>
        <pc:spChg chg="add del">
          <ac:chgData name="Semira Abdelkerim Zeinu (2427863)" userId="6c402792-7b17-4d21-a641-805934b624e5" providerId="ADAL" clId="{E34B4EF1-5279-430F-B300-780FD17D8AC5}" dt="2025-10-19T17:26:54.156" v="2299" actId="26606"/>
          <ac:spMkLst>
            <pc:docMk/>
            <pc:sldMk cId="2135934497" sldId="257"/>
            <ac:spMk id="8" creationId="{6DDA8CE9-E0A6-4FF2-823D-D08607606DC2}"/>
          </ac:spMkLst>
        </pc:spChg>
        <pc:spChg chg="add del">
          <ac:chgData name="Semira Abdelkerim Zeinu (2427863)" userId="6c402792-7b17-4d21-a641-805934b624e5" providerId="ADAL" clId="{E34B4EF1-5279-430F-B300-780FD17D8AC5}" dt="2025-10-19T17:27:19.563" v="2301" actId="26606"/>
          <ac:spMkLst>
            <pc:docMk/>
            <pc:sldMk cId="2135934497" sldId="257"/>
            <ac:spMk id="9" creationId="{8DE2E8FE-B87B-430D-9722-167B5E2C2577}"/>
          </ac:spMkLst>
        </pc:spChg>
        <pc:spChg chg="add del">
          <ac:chgData name="Semira Abdelkerim Zeinu (2427863)" userId="6c402792-7b17-4d21-a641-805934b624e5" providerId="ADAL" clId="{E34B4EF1-5279-430F-B300-780FD17D8AC5}" dt="2025-10-19T17:26:54.156" v="2299" actId="26606"/>
          <ac:spMkLst>
            <pc:docMk/>
            <pc:sldMk cId="2135934497" sldId="257"/>
            <ac:spMk id="10" creationId="{11195564-33B9-434B-9641-764F5905A56F}"/>
          </ac:spMkLst>
        </pc:spChg>
        <pc:spChg chg="add del">
          <ac:chgData name="Semira Abdelkerim Zeinu (2427863)" userId="6c402792-7b17-4d21-a641-805934b624e5" providerId="ADAL" clId="{E34B4EF1-5279-430F-B300-780FD17D8AC5}" dt="2025-10-19T17:27:19.563" v="2301" actId="26606"/>
          <ac:spMkLst>
            <pc:docMk/>
            <pc:sldMk cId="2135934497" sldId="257"/>
            <ac:spMk id="11" creationId="{5E7AA7E8-8006-4E1F-A566-FCF37EE6F35D}"/>
          </ac:spMkLst>
        </pc:spChg>
        <pc:spChg chg="add">
          <ac:chgData name="Semira Abdelkerim Zeinu (2427863)" userId="6c402792-7b17-4d21-a641-805934b624e5" providerId="ADAL" clId="{E34B4EF1-5279-430F-B300-780FD17D8AC5}" dt="2025-10-19T17:27:19.651" v="2302" actId="26606"/>
          <ac:spMkLst>
            <pc:docMk/>
            <pc:sldMk cId="2135934497" sldId="257"/>
            <ac:spMk id="25" creationId="{C7D023E4-8DE1-436E-9847-ED6A4B4B04FD}"/>
          </ac:spMkLst>
        </pc:spChg>
        <pc:spChg chg="add">
          <ac:chgData name="Semira Abdelkerim Zeinu (2427863)" userId="6c402792-7b17-4d21-a641-805934b624e5" providerId="ADAL" clId="{E34B4EF1-5279-430F-B300-780FD17D8AC5}" dt="2025-10-19T17:27:19.651" v="2302" actId="26606"/>
          <ac:spMkLst>
            <pc:docMk/>
            <pc:sldMk cId="2135934497" sldId="257"/>
            <ac:spMk id="26" creationId="{63C1F321-BB96-4700-B3CE-1A6156067F44}"/>
          </ac:spMkLst>
        </pc:spChg>
        <pc:grpChg chg="add del">
          <ac:chgData name="Semira Abdelkerim Zeinu (2427863)" userId="6c402792-7b17-4d21-a641-805934b624e5" providerId="ADAL" clId="{E34B4EF1-5279-430F-B300-780FD17D8AC5}" dt="2025-10-19T17:26:54.156" v="2299" actId="26606"/>
          <ac:grpSpMkLst>
            <pc:docMk/>
            <pc:sldMk cId="2135934497" sldId="257"/>
            <ac:grpSpMk id="12" creationId="{1D18C537-E336-47C4-836B-C342A230F8F3}"/>
          </ac:grpSpMkLst>
        </pc:grpChg>
        <pc:grpChg chg="add">
          <ac:chgData name="Semira Abdelkerim Zeinu (2427863)" userId="6c402792-7b17-4d21-a641-805934b624e5" providerId="ADAL" clId="{E34B4EF1-5279-430F-B300-780FD17D8AC5}" dt="2025-10-19T17:27:19.651" v="2302" actId="26606"/>
          <ac:grpSpMkLst>
            <pc:docMk/>
            <pc:sldMk cId="2135934497" sldId="257"/>
            <ac:grpSpMk id="16" creationId="{43F5E015-E085-4624-B431-B42414448684}"/>
          </ac:grpSpMkLst>
        </pc:grpChg>
        <pc:grpChg chg="add del">
          <ac:chgData name="Semira Abdelkerim Zeinu (2427863)" userId="6c402792-7b17-4d21-a641-805934b624e5" providerId="ADAL" clId="{E34B4EF1-5279-430F-B300-780FD17D8AC5}" dt="2025-10-19T17:26:54.156" v="2299" actId="26606"/>
          <ac:grpSpMkLst>
            <pc:docMk/>
            <pc:sldMk cId="2135934497" sldId="257"/>
            <ac:grpSpMk id="18" creationId="{5A1259D8-0C3A-4069-A22F-537BBBB61A9C}"/>
          </ac:grpSpMkLst>
        </pc:grpChg>
        <pc:grpChg chg="add">
          <ac:chgData name="Semira Abdelkerim Zeinu (2427863)" userId="6c402792-7b17-4d21-a641-805934b624e5" providerId="ADAL" clId="{E34B4EF1-5279-430F-B300-780FD17D8AC5}" dt="2025-10-19T17:27:19.651" v="2302" actId="26606"/>
          <ac:grpSpMkLst>
            <pc:docMk/>
            <pc:sldMk cId="2135934497" sldId="257"/>
            <ac:grpSpMk id="27" creationId="{3FA1AD64-F15F-417D-956C-B2C211FC905E}"/>
          </ac:grpSpMkLst>
        </pc:grpChg>
        <pc:picChg chg="add del">
          <ac:chgData name="Semira Abdelkerim Zeinu (2427863)" userId="6c402792-7b17-4d21-a641-805934b624e5" providerId="ADAL" clId="{E34B4EF1-5279-430F-B300-780FD17D8AC5}" dt="2025-10-19T17:27:19.563" v="2301" actId="26606"/>
          <ac:picMkLst>
            <pc:docMk/>
            <pc:sldMk cId="2135934497" sldId="257"/>
            <ac:picMk id="5" creationId="{65969628-1E69-8AFD-24DA-261B6CFDB5E0}"/>
          </ac:picMkLst>
        </pc:picChg>
        <pc:cxnChg chg="add del">
          <ac:chgData name="Semira Abdelkerim Zeinu (2427863)" userId="6c402792-7b17-4d21-a641-805934b624e5" providerId="ADAL" clId="{E34B4EF1-5279-430F-B300-780FD17D8AC5}" dt="2025-10-19T17:27:19.563" v="2301" actId="26606"/>
          <ac:cxnSpMkLst>
            <pc:docMk/>
            <pc:sldMk cId="2135934497" sldId="257"/>
            <ac:cxnSpMk id="23" creationId="{56020367-4FD5-4596-8E10-C5F095CD8DBF}"/>
          </ac:cxnSpMkLst>
        </pc:cxnChg>
      </pc:sldChg>
      <pc:sldChg chg="addSp modSp mod setBg">
        <pc:chgData name="Semira Abdelkerim Zeinu (2427863)" userId="6c402792-7b17-4d21-a641-805934b624e5" providerId="ADAL" clId="{E34B4EF1-5279-430F-B300-780FD17D8AC5}" dt="2025-10-19T23:10:46.974" v="3500" actId="1076"/>
        <pc:sldMkLst>
          <pc:docMk/>
          <pc:sldMk cId="3553996546" sldId="258"/>
        </pc:sldMkLst>
        <pc:spChg chg="mod">
          <ac:chgData name="Semira Abdelkerim Zeinu (2427863)" userId="6c402792-7b17-4d21-a641-805934b624e5" providerId="ADAL" clId="{E34B4EF1-5279-430F-B300-780FD17D8AC5}" dt="2025-10-19T23:10:46.974" v="3500" actId="1076"/>
          <ac:spMkLst>
            <pc:docMk/>
            <pc:sldMk cId="3553996546" sldId="258"/>
            <ac:spMk id="2" creationId="{0EC06AA4-9118-F3B6-9FA9-541D58B58149}"/>
          </ac:spMkLst>
        </pc:spChg>
        <pc:spChg chg="mod">
          <ac:chgData name="Semira Abdelkerim Zeinu (2427863)" userId="6c402792-7b17-4d21-a641-805934b624e5" providerId="ADAL" clId="{E34B4EF1-5279-430F-B300-780FD17D8AC5}" dt="2025-10-19T17:27:34.303" v="2303" actId="26606"/>
          <ac:spMkLst>
            <pc:docMk/>
            <pc:sldMk cId="3553996546" sldId="258"/>
            <ac:spMk id="3" creationId="{C5456ED3-F8A4-26AC-4833-40ACCAB87325}"/>
          </ac:spMkLst>
        </pc:spChg>
        <pc:spChg chg="add">
          <ac:chgData name="Semira Abdelkerim Zeinu (2427863)" userId="6c402792-7b17-4d21-a641-805934b624e5" providerId="ADAL" clId="{E34B4EF1-5279-430F-B300-780FD17D8AC5}" dt="2025-10-19T17:27:34.303" v="2303" actId="26606"/>
          <ac:spMkLst>
            <pc:docMk/>
            <pc:sldMk cId="3553996546" sldId="258"/>
            <ac:spMk id="8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7:34.303" v="2303" actId="26606"/>
          <ac:spMkLst>
            <pc:docMk/>
            <pc:sldMk cId="3553996546" sldId="258"/>
            <ac:spMk id="10" creationId="{C13EF075-D4EF-4929-ADBC-91B27DA19955}"/>
          </ac:spMkLst>
        </pc:spChg>
        <pc:grpChg chg="add">
          <ac:chgData name="Semira Abdelkerim Zeinu (2427863)" userId="6c402792-7b17-4d21-a641-805934b624e5" providerId="ADAL" clId="{E34B4EF1-5279-430F-B300-780FD17D8AC5}" dt="2025-10-19T17:27:34.303" v="2303" actId="26606"/>
          <ac:grpSpMkLst>
            <pc:docMk/>
            <pc:sldMk cId="3553996546" sldId="258"/>
            <ac:grpSpMk id="12" creationId="{DAA26DFA-AAB2-4973-9C17-16D587C7B198}"/>
          </ac:grpSpMkLst>
        </pc:grpChg>
      </pc:sldChg>
      <pc:sldChg chg="addSp modSp mod setBg">
        <pc:chgData name="Semira Abdelkerim Zeinu (2427863)" userId="6c402792-7b17-4d21-a641-805934b624e5" providerId="ADAL" clId="{E34B4EF1-5279-430F-B300-780FD17D8AC5}" dt="2025-10-19T18:09:28.491" v="3426" actId="115"/>
        <pc:sldMkLst>
          <pc:docMk/>
          <pc:sldMk cId="1264907772" sldId="259"/>
        </pc:sldMkLst>
        <pc:spChg chg="mod">
          <ac:chgData name="Semira Abdelkerim Zeinu (2427863)" userId="6c402792-7b17-4d21-a641-805934b624e5" providerId="ADAL" clId="{E34B4EF1-5279-430F-B300-780FD17D8AC5}" dt="2025-10-19T17:27:44.833" v="2304" actId="26606"/>
          <ac:spMkLst>
            <pc:docMk/>
            <pc:sldMk cId="1264907772" sldId="259"/>
            <ac:spMk id="2" creationId="{40A056B0-627C-AD12-2419-0DAABDB923CD}"/>
          </ac:spMkLst>
        </pc:spChg>
        <pc:spChg chg="mod">
          <ac:chgData name="Semira Abdelkerim Zeinu (2427863)" userId="6c402792-7b17-4d21-a641-805934b624e5" providerId="ADAL" clId="{E34B4EF1-5279-430F-B300-780FD17D8AC5}" dt="2025-10-19T18:09:28.491" v="3426" actId="115"/>
          <ac:spMkLst>
            <pc:docMk/>
            <pc:sldMk cId="1264907772" sldId="259"/>
            <ac:spMk id="3" creationId="{B2353455-3072-F154-9C65-69D5D2F4B502}"/>
          </ac:spMkLst>
        </pc:spChg>
        <pc:spChg chg="add">
          <ac:chgData name="Semira Abdelkerim Zeinu (2427863)" userId="6c402792-7b17-4d21-a641-805934b624e5" providerId="ADAL" clId="{E34B4EF1-5279-430F-B300-780FD17D8AC5}" dt="2025-10-19T17:27:44.833" v="2304" actId="26606"/>
          <ac:spMkLst>
            <pc:docMk/>
            <pc:sldMk cId="1264907772" sldId="259"/>
            <ac:spMk id="8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7:44.833" v="2304" actId="26606"/>
          <ac:spMkLst>
            <pc:docMk/>
            <pc:sldMk cId="1264907772" sldId="259"/>
            <ac:spMk id="10" creationId="{C13EF075-D4EF-4929-ADBC-91B27DA19955}"/>
          </ac:spMkLst>
        </pc:spChg>
        <pc:grpChg chg="add">
          <ac:chgData name="Semira Abdelkerim Zeinu (2427863)" userId="6c402792-7b17-4d21-a641-805934b624e5" providerId="ADAL" clId="{E34B4EF1-5279-430F-B300-780FD17D8AC5}" dt="2025-10-19T17:27:44.833" v="2304" actId="26606"/>
          <ac:grpSpMkLst>
            <pc:docMk/>
            <pc:sldMk cId="1264907772" sldId="259"/>
            <ac:grpSpMk id="12" creationId="{DAA26DFA-AAB2-4973-9C17-16D587C7B198}"/>
          </ac:grpSpMkLst>
        </pc:grpChg>
      </pc:sldChg>
      <pc:sldChg chg="addSp modSp mod setBg">
        <pc:chgData name="Semira Abdelkerim Zeinu (2427863)" userId="6c402792-7b17-4d21-a641-805934b624e5" providerId="ADAL" clId="{E34B4EF1-5279-430F-B300-780FD17D8AC5}" dt="2025-10-19T17:56:31.637" v="2950" actId="20577"/>
        <pc:sldMkLst>
          <pc:docMk/>
          <pc:sldMk cId="1430860325" sldId="260"/>
        </pc:sldMkLst>
        <pc:spChg chg="mod">
          <ac:chgData name="Semira Abdelkerim Zeinu (2427863)" userId="6c402792-7b17-4d21-a641-805934b624e5" providerId="ADAL" clId="{E34B4EF1-5279-430F-B300-780FD17D8AC5}" dt="2025-10-19T17:27:52.800" v="2305" actId="26606"/>
          <ac:spMkLst>
            <pc:docMk/>
            <pc:sldMk cId="1430860325" sldId="260"/>
            <ac:spMk id="2" creationId="{D386A7AE-DF00-478B-742D-04888350F452}"/>
          </ac:spMkLst>
        </pc:spChg>
        <pc:spChg chg="mod">
          <ac:chgData name="Semira Abdelkerim Zeinu (2427863)" userId="6c402792-7b17-4d21-a641-805934b624e5" providerId="ADAL" clId="{E34B4EF1-5279-430F-B300-780FD17D8AC5}" dt="2025-10-19T17:56:31.637" v="2950" actId="20577"/>
          <ac:spMkLst>
            <pc:docMk/>
            <pc:sldMk cId="1430860325" sldId="260"/>
            <ac:spMk id="3" creationId="{0E17FD31-8602-DD00-5480-08ACDAFB8847}"/>
          </ac:spMkLst>
        </pc:spChg>
        <pc:spChg chg="add">
          <ac:chgData name="Semira Abdelkerim Zeinu (2427863)" userId="6c402792-7b17-4d21-a641-805934b624e5" providerId="ADAL" clId="{E34B4EF1-5279-430F-B300-780FD17D8AC5}" dt="2025-10-19T17:27:52.800" v="2305" actId="26606"/>
          <ac:spMkLst>
            <pc:docMk/>
            <pc:sldMk cId="1430860325" sldId="260"/>
            <ac:spMk id="8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7:52.800" v="2305" actId="26606"/>
          <ac:spMkLst>
            <pc:docMk/>
            <pc:sldMk cId="1430860325" sldId="260"/>
            <ac:spMk id="10" creationId="{C13EF075-D4EF-4929-ADBC-91B27DA19955}"/>
          </ac:spMkLst>
        </pc:spChg>
        <pc:grpChg chg="add">
          <ac:chgData name="Semira Abdelkerim Zeinu (2427863)" userId="6c402792-7b17-4d21-a641-805934b624e5" providerId="ADAL" clId="{E34B4EF1-5279-430F-B300-780FD17D8AC5}" dt="2025-10-19T17:27:52.800" v="2305" actId="26606"/>
          <ac:grpSpMkLst>
            <pc:docMk/>
            <pc:sldMk cId="1430860325" sldId="260"/>
            <ac:grpSpMk id="12" creationId="{DAA26DFA-AAB2-4973-9C17-16D587C7B198}"/>
          </ac:grpSpMkLst>
        </pc:grpChg>
      </pc:sldChg>
      <pc:sldChg chg="addSp delSp modSp mod ord setBg">
        <pc:chgData name="Semira Abdelkerim Zeinu (2427863)" userId="6c402792-7b17-4d21-a641-805934b624e5" providerId="ADAL" clId="{E34B4EF1-5279-430F-B300-780FD17D8AC5}" dt="2025-10-19T18:09:59.851" v="3428"/>
        <pc:sldMkLst>
          <pc:docMk/>
          <pc:sldMk cId="1989866415" sldId="261"/>
        </pc:sldMkLst>
        <pc:spChg chg="mod">
          <ac:chgData name="Semira Abdelkerim Zeinu (2427863)" userId="6c402792-7b17-4d21-a641-805934b624e5" providerId="ADAL" clId="{E34B4EF1-5279-430F-B300-780FD17D8AC5}" dt="2025-10-19T17:28:14.324" v="2308" actId="26606"/>
          <ac:spMkLst>
            <pc:docMk/>
            <pc:sldMk cId="1989866415" sldId="261"/>
            <ac:spMk id="2" creationId="{2C3F1E4C-68B9-96C8-8D02-BAD5CF0F5620}"/>
          </ac:spMkLst>
        </pc:spChg>
        <pc:spChg chg="mod">
          <ac:chgData name="Semira Abdelkerim Zeinu (2427863)" userId="6c402792-7b17-4d21-a641-805934b624e5" providerId="ADAL" clId="{E34B4EF1-5279-430F-B300-780FD17D8AC5}" dt="2025-10-19T18:08:31.591" v="3389" actId="115"/>
          <ac:spMkLst>
            <pc:docMk/>
            <pc:sldMk cId="1989866415" sldId="261"/>
            <ac:spMk id="3" creationId="{7F9CEDAE-DA2F-8AE1-7F11-7EC37A66C90F}"/>
          </ac:spMkLst>
        </pc:spChg>
        <pc:spChg chg="add del">
          <ac:chgData name="Semira Abdelkerim Zeinu (2427863)" userId="6c402792-7b17-4d21-a641-805934b624e5" providerId="ADAL" clId="{E34B4EF1-5279-430F-B300-780FD17D8AC5}" dt="2025-10-19T17:28:14.312" v="2307" actId="26606"/>
          <ac:spMkLst>
            <pc:docMk/>
            <pc:sldMk cId="1989866415" sldId="261"/>
            <ac:spMk id="8" creationId="{889C5E17-24D0-4696-A3C5-A2261FB455FA}"/>
          </ac:spMkLst>
        </pc:spChg>
        <pc:spChg chg="add del">
          <ac:chgData name="Semira Abdelkerim Zeinu (2427863)" userId="6c402792-7b17-4d21-a641-805934b624e5" providerId="ADAL" clId="{E34B4EF1-5279-430F-B300-780FD17D8AC5}" dt="2025-10-19T17:28:14.312" v="2307" actId="26606"/>
          <ac:spMkLst>
            <pc:docMk/>
            <pc:sldMk cId="1989866415" sldId="261"/>
            <ac:spMk id="10" creationId="{6929B58F-2358-44CC-ACE5-EF1BD3C6C824}"/>
          </ac:spMkLst>
        </pc:spChg>
        <pc:spChg chg="add">
          <ac:chgData name="Semira Abdelkerim Zeinu (2427863)" userId="6c402792-7b17-4d21-a641-805934b624e5" providerId="ADAL" clId="{E34B4EF1-5279-430F-B300-780FD17D8AC5}" dt="2025-10-19T17:28:14.324" v="2308" actId="26606"/>
          <ac:spMkLst>
            <pc:docMk/>
            <pc:sldMk cId="1989866415" sldId="261"/>
            <ac:spMk id="17" creationId="{18873D23-2DCF-4B31-A009-95721C06E8E1}"/>
          </ac:spMkLst>
        </pc:spChg>
        <pc:spChg chg="add">
          <ac:chgData name="Semira Abdelkerim Zeinu (2427863)" userId="6c402792-7b17-4d21-a641-805934b624e5" providerId="ADAL" clId="{E34B4EF1-5279-430F-B300-780FD17D8AC5}" dt="2025-10-19T17:28:14.324" v="2308" actId="26606"/>
          <ac:spMkLst>
            <pc:docMk/>
            <pc:sldMk cId="1989866415" sldId="261"/>
            <ac:spMk id="18" creationId="{C13EF075-D4EF-4929-ADBC-91B27DA19955}"/>
          </ac:spMkLst>
        </pc:spChg>
        <pc:grpChg chg="add del">
          <ac:chgData name="Semira Abdelkerim Zeinu (2427863)" userId="6c402792-7b17-4d21-a641-805934b624e5" providerId="ADAL" clId="{E34B4EF1-5279-430F-B300-780FD17D8AC5}" dt="2025-10-19T17:28:14.312" v="2307" actId="26606"/>
          <ac:grpSpMkLst>
            <pc:docMk/>
            <pc:sldMk cId="1989866415" sldId="261"/>
            <ac:grpSpMk id="12" creationId="{09DA5303-A1AF-4830-806C-51FCD96188B7}"/>
          </ac:grpSpMkLst>
        </pc:grpChg>
        <pc:grpChg chg="add">
          <ac:chgData name="Semira Abdelkerim Zeinu (2427863)" userId="6c402792-7b17-4d21-a641-805934b624e5" providerId="ADAL" clId="{E34B4EF1-5279-430F-B300-780FD17D8AC5}" dt="2025-10-19T17:28:14.324" v="2308" actId="26606"/>
          <ac:grpSpMkLst>
            <pc:docMk/>
            <pc:sldMk cId="1989866415" sldId="261"/>
            <ac:grpSpMk id="19" creationId="{DAA26DFA-AAB2-4973-9C17-16D587C7B198}"/>
          </ac:grpSpMkLst>
        </pc:grpChg>
      </pc:sldChg>
      <pc:sldChg chg="new del">
        <pc:chgData name="Semira Abdelkerim Zeinu (2427863)" userId="6c402792-7b17-4d21-a641-805934b624e5" providerId="ADAL" clId="{E34B4EF1-5279-430F-B300-780FD17D8AC5}" dt="2025-10-13T11:54:39.382" v="3" actId="2696"/>
        <pc:sldMkLst>
          <pc:docMk/>
          <pc:sldMk cId="210208394" sldId="262"/>
        </pc:sldMkLst>
      </pc:sldChg>
      <pc:sldChg chg="addSp modSp new mod setBg">
        <pc:chgData name="Semira Abdelkerim Zeinu (2427863)" userId="6c402792-7b17-4d21-a641-805934b624e5" providerId="ADAL" clId="{E34B4EF1-5279-430F-B300-780FD17D8AC5}" dt="2025-10-19T18:06:34.099" v="3303" actId="20577"/>
        <pc:sldMkLst>
          <pc:docMk/>
          <pc:sldMk cId="1951732459" sldId="262"/>
        </pc:sldMkLst>
        <pc:spChg chg="mod">
          <ac:chgData name="Semira Abdelkerim Zeinu (2427863)" userId="6c402792-7b17-4d21-a641-805934b624e5" providerId="ADAL" clId="{E34B4EF1-5279-430F-B300-780FD17D8AC5}" dt="2025-10-19T17:28:25.737" v="2309" actId="26606"/>
          <ac:spMkLst>
            <pc:docMk/>
            <pc:sldMk cId="1951732459" sldId="262"/>
            <ac:spMk id="2" creationId="{72AEADBF-3726-C3B8-CDE8-0F1E48F4BFB7}"/>
          </ac:spMkLst>
        </pc:spChg>
        <pc:spChg chg="mod">
          <ac:chgData name="Semira Abdelkerim Zeinu (2427863)" userId="6c402792-7b17-4d21-a641-805934b624e5" providerId="ADAL" clId="{E34B4EF1-5279-430F-B300-780FD17D8AC5}" dt="2025-10-19T18:06:34.099" v="3303" actId="20577"/>
          <ac:spMkLst>
            <pc:docMk/>
            <pc:sldMk cId="1951732459" sldId="262"/>
            <ac:spMk id="3" creationId="{11D9814C-B88C-4F31-82F6-27DEBF5C6D08}"/>
          </ac:spMkLst>
        </pc:spChg>
        <pc:spChg chg="add">
          <ac:chgData name="Semira Abdelkerim Zeinu (2427863)" userId="6c402792-7b17-4d21-a641-805934b624e5" providerId="ADAL" clId="{E34B4EF1-5279-430F-B300-780FD17D8AC5}" dt="2025-10-19T17:28:25.737" v="2309" actId="26606"/>
          <ac:spMkLst>
            <pc:docMk/>
            <pc:sldMk cId="1951732459" sldId="262"/>
            <ac:spMk id="8" creationId="{6A8AAC95-3719-4BCD-B710-4160043D9237}"/>
          </ac:spMkLst>
        </pc:spChg>
        <pc:spChg chg="add">
          <ac:chgData name="Semira Abdelkerim Zeinu (2427863)" userId="6c402792-7b17-4d21-a641-805934b624e5" providerId="ADAL" clId="{E34B4EF1-5279-430F-B300-780FD17D8AC5}" dt="2025-10-19T17:28:25.737" v="2309" actId="26606"/>
          <ac:spMkLst>
            <pc:docMk/>
            <pc:sldMk cId="1951732459" sldId="262"/>
            <ac:spMk id="10" creationId="{73A6D7BA-50E4-42FE-A0E3-FC42B7EC4372}"/>
          </ac:spMkLst>
        </pc:spChg>
      </pc:sldChg>
      <pc:sldChg chg="addSp modSp new mod setBg">
        <pc:chgData name="Semira Abdelkerim Zeinu (2427863)" userId="6c402792-7b17-4d21-a641-805934b624e5" providerId="ADAL" clId="{E34B4EF1-5279-430F-B300-780FD17D8AC5}" dt="2025-10-19T17:28:38.389" v="2310" actId="26606"/>
        <pc:sldMkLst>
          <pc:docMk/>
          <pc:sldMk cId="2960112838" sldId="263"/>
        </pc:sldMkLst>
        <pc:spChg chg="mo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2" creationId="{0319BE6A-AD6B-7F57-26A9-BCCDF161FC6B}"/>
          </ac:spMkLst>
        </pc:spChg>
        <pc:spChg chg="mo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3" creationId="{20CDA16B-EF1A-33B6-7660-21697F90DFAA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8" creationId="{09588DA8-065E-4F6F-8EFD-43104AB2E0CF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0" creationId="{C4285719-470E-454C-AF62-8323075F1F5B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2" creationId="{CD9FE4EF-C4D8-49A0-B2FF-81D8DB7D8A24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4" creationId="{4300840D-0A0B-4512-BACA-B439D5B9C57C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6" creationId="{D2B78728-A580-49A7-84F9-6EF6F583ADE0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18" creationId="{38FAA1A1-D861-433F-88FA-1E9D6FD31D11}"/>
          </ac:spMkLst>
        </pc:spChg>
        <pc:spChg chg="add">
          <ac:chgData name="Semira Abdelkerim Zeinu (2427863)" userId="6c402792-7b17-4d21-a641-805934b624e5" providerId="ADAL" clId="{E34B4EF1-5279-430F-B300-780FD17D8AC5}" dt="2025-10-19T17:28:38.389" v="2310" actId="26606"/>
          <ac:spMkLst>
            <pc:docMk/>
            <pc:sldMk cId="2960112838" sldId="263"/>
            <ac:spMk id="20" creationId="{8D71EDA1-87BF-4D5D-AB79-F346FD19278A}"/>
          </ac:spMkLst>
        </pc:spChg>
      </pc:sldChg>
      <pc:sldChg chg="new del">
        <pc:chgData name="Semira Abdelkerim Zeinu (2427863)" userId="6c402792-7b17-4d21-a641-805934b624e5" providerId="ADAL" clId="{E34B4EF1-5279-430F-B300-780FD17D8AC5}" dt="2025-10-19T23:00:22.556" v="3431" actId="47"/>
        <pc:sldMkLst>
          <pc:docMk/>
          <pc:sldMk cId="1045550583" sldId="264"/>
        </pc:sldMkLst>
      </pc:sldChg>
      <pc:sldChg chg="addSp delSp modSp new mod setBg">
        <pc:chgData name="Semira Abdelkerim Zeinu (2427863)" userId="6c402792-7b17-4d21-a641-805934b624e5" providerId="ADAL" clId="{E34B4EF1-5279-430F-B300-780FD17D8AC5}" dt="2025-10-19T23:23:28.927" v="3716" actId="255"/>
        <pc:sldMkLst>
          <pc:docMk/>
          <pc:sldMk cId="1893448425" sldId="264"/>
        </pc:sldMkLst>
        <pc:spChg chg="mod ord">
          <ac:chgData name="Semira Abdelkerim Zeinu (2427863)" userId="6c402792-7b17-4d21-a641-805934b624e5" providerId="ADAL" clId="{E34B4EF1-5279-430F-B300-780FD17D8AC5}" dt="2025-10-19T23:23:05.725" v="3715" actId="26606"/>
          <ac:spMkLst>
            <pc:docMk/>
            <pc:sldMk cId="1893448425" sldId="264"/>
            <ac:spMk id="2" creationId="{030F72E3-0415-F891-1669-54A8A9889DC4}"/>
          </ac:spMkLst>
        </pc:spChg>
        <pc:spChg chg="mod ord">
          <ac:chgData name="Semira Abdelkerim Zeinu (2427863)" userId="6c402792-7b17-4d21-a641-805934b624e5" providerId="ADAL" clId="{E34B4EF1-5279-430F-B300-780FD17D8AC5}" dt="2025-10-19T23:23:28.927" v="3716" actId="255"/>
          <ac:spMkLst>
            <pc:docMk/>
            <pc:sldMk cId="1893448425" sldId="264"/>
            <ac:spMk id="3" creationId="{3B4BAB0F-3C7E-CDB2-6D7F-C382543EF618}"/>
          </ac:spMkLst>
        </pc:spChg>
        <pc:spChg chg="add del">
          <ac:chgData name="Semira Abdelkerim Zeinu (2427863)" userId="6c402792-7b17-4d21-a641-805934b624e5" providerId="ADAL" clId="{E34B4EF1-5279-430F-B300-780FD17D8AC5}" dt="2025-10-19T23:22:41.676" v="3713" actId="26606"/>
          <ac:spMkLst>
            <pc:docMk/>
            <pc:sldMk cId="1893448425" sldId="264"/>
            <ac:spMk id="9" creationId="{C0763A76-9F1C-4FC5-82B7-DD475DA461B2}"/>
          </ac:spMkLst>
        </pc:spChg>
        <pc:spChg chg="add del">
          <ac:chgData name="Semira Abdelkerim Zeinu (2427863)" userId="6c402792-7b17-4d21-a641-805934b624e5" providerId="ADAL" clId="{E34B4EF1-5279-430F-B300-780FD17D8AC5}" dt="2025-10-19T23:22:41.676" v="3713" actId="26606"/>
          <ac:spMkLst>
            <pc:docMk/>
            <pc:sldMk cId="1893448425" sldId="264"/>
            <ac:spMk id="11" creationId="{E81BF4F6-F2CF-4984-9D14-D6966D92F99F}"/>
          </ac:spMkLst>
        </pc:spChg>
        <pc:spChg chg="add del">
          <ac:chgData name="Semira Abdelkerim Zeinu (2427863)" userId="6c402792-7b17-4d21-a641-805934b624e5" providerId="ADAL" clId="{E34B4EF1-5279-430F-B300-780FD17D8AC5}" dt="2025-10-19T23:23:05.725" v="3715" actId="26606"/>
          <ac:spMkLst>
            <pc:docMk/>
            <pc:sldMk cId="1893448425" sldId="264"/>
            <ac:spMk id="16" creationId="{B210AC1D-4063-4C6E-9528-FA9C4C0C18E6}"/>
          </ac:spMkLst>
        </pc:spChg>
        <pc:spChg chg="add del">
          <ac:chgData name="Semira Abdelkerim Zeinu (2427863)" userId="6c402792-7b17-4d21-a641-805934b624e5" providerId="ADAL" clId="{E34B4EF1-5279-430F-B300-780FD17D8AC5}" dt="2025-10-19T23:23:05.725" v="3715" actId="26606"/>
          <ac:spMkLst>
            <pc:docMk/>
            <pc:sldMk cId="1893448425" sldId="264"/>
            <ac:spMk id="18" creationId="{02F8C595-E68C-4306-AED8-DC7826A0A506}"/>
          </ac:spMkLst>
        </pc:spChg>
        <pc:spChg chg="add">
          <ac:chgData name="Semira Abdelkerim Zeinu (2427863)" userId="6c402792-7b17-4d21-a641-805934b624e5" providerId="ADAL" clId="{E34B4EF1-5279-430F-B300-780FD17D8AC5}" dt="2025-10-19T23:23:05.725" v="3715" actId="26606"/>
          <ac:spMkLst>
            <pc:docMk/>
            <pc:sldMk cId="1893448425" sldId="264"/>
            <ac:spMk id="23" creationId="{3ECBE1F1-D69B-4AFA-ABD5-8E41720EF6DE}"/>
          </ac:spMkLst>
        </pc:spChg>
        <pc:spChg chg="add">
          <ac:chgData name="Semira Abdelkerim Zeinu (2427863)" userId="6c402792-7b17-4d21-a641-805934b624e5" providerId="ADAL" clId="{E34B4EF1-5279-430F-B300-780FD17D8AC5}" dt="2025-10-19T23:23:05.725" v="3715" actId="26606"/>
          <ac:spMkLst>
            <pc:docMk/>
            <pc:sldMk cId="1893448425" sldId="264"/>
            <ac:spMk id="25" creationId="{603A6265-E10C-4B85-9C20-E75FCAF9CC63}"/>
          </ac:spMkLst>
        </pc:spChg>
        <pc:picChg chg="add mod">
          <ac:chgData name="Semira Abdelkerim Zeinu (2427863)" userId="6c402792-7b17-4d21-a641-805934b624e5" providerId="ADAL" clId="{E34B4EF1-5279-430F-B300-780FD17D8AC5}" dt="2025-10-19T23:23:05.725" v="3715" actId="26606"/>
          <ac:picMkLst>
            <pc:docMk/>
            <pc:sldMk cId="1893448425" sldId="264"/>
            <ac:picMk id="5" creationId="{512CCBD2-0DE1-7C1E-A9C1-59888626AE46}"/>
          </ac:picMkLst>
        </pc:picChg>
      </pc:sldChg>
    </pc:docChg>
  </pc:docChgLst>
  <pc:docChgLst>
    <pc:chgData name="Semira Abdelkerim Zeinu (2427863)" userId="S::2427863@student.uwtsd.ac.uk::6c402792-7b17-4d21-a641-805934b624e5" providerId="AD" clId="Web-{32B325F7-8FE3-5AF7-4809-198405BCE954}"/>
    <pc:docChg chg="modSld">
      <pc:chgData name="Semira Abdelkerim Zeinu (2427863)" userId="S::2427863@student.uwtsd.ac.uk::6c402792-7b17-4d21-a641-805934b624e5" providerId="AD" clId="Web-{32B325F7-8FE3-5AF7-4809-198405BCE954}" dt="2025-10-19T23:27:12.950" v="6" actId="20577"/>
      <pc:docMkLst>
        <pc:docMk/>
      </pc:docMkLst>
      <pc:sldChg chg="modSp">
        <pc:chgData name="Semira Abdelkerim Zeinu (2427863)" userId="S::2427863@student.uwtsd.ac.uk::6c402792-7b17-4d21-a641-805934b624e5" providerId="AD" clId="Web-{32B325F7-8FE3-5AF7-4809-198405BCE954}" dt="2025-10-19T23:27:12.950" v="6" actId="20577"/>
        <pc:sldMkLst>
          <pc:docMk/>
          <pc:sldMk cId="1893448425" sldId="264"/>
        </pc:sldMkLst>
        <pc:spChg chg="mod">
          <ac:chgData name="Semira Abdelkerim Zeinu (2427863)" userId="S::2427863@student.uwtsd.ac.uk::6c402792-7b17-4d21-a641-805934b624e5" providerId="AD" clId="Web-{32B325F7-8FE3-5AF7-4809-198405BCE954}" dt="2025-10-19T23:27:12.950" v="6" actId="20577"/>
          <ac:spMkLst>
            <pc:docMk/>
            <pc:sldMk cId="1893448425" sldId="264"/>
            <ac:spMk id="3" creationId="{3B4BAB0F-3C7E-CDB2-6D7F-C382543EF61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8CA3D-44C8-1E64-32A2-5DE582C295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7C898-73B2-B820-E334-CAC319B2B5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B21AC-1FAB-1C68-6E66-A1DB8D9E7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D612A-7A55-15CF-B8CA-53033CA05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B2D9B-617C-AC48-2DE2-306D2982A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61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1C948-C7F4-C36C-970E-DEBA2B3F5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1D466-58C6-6148-0CEA-ACCE61B0D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D8016-BFC9-5E1A-77F3-CA82E5AD9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72D7C-A7B6-092C-0288-CFEBF3A68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C812C-393D-B3AA-3996-600C26907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163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E671F-F7B4-00A6-D826-B09AB62CE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233561-6F8F-0E7D-3E5F-51B6E90FE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21E619-031B-5ECD-F586-CB63C1878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23C61-C2F9-5EA0-941A-EC48AA250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58827-2B44-FAB7-E81B-5FF7D881A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96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FD476-B23B-4D39-38C4-A61A0CCEB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6B66F-E64B-4936-AE45-2F999661F8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6DCA6F-B368-3E3E-A122-BC692C2A18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0DEC16-FCA1-7E2D-FD6E-B20340CD8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D1ACA-6DE6-86B5-1197-5200701E6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0412FD-08DF-27D4-2413-FB462F952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945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F732B-79E8-BE94-E48F-6293153F1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48256-FD2A-F5F7-A1D9-1CEE9E3D2A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1CA1FE-C4D2-176C-BF34-88109ECCC8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84810B-3C0B-CDAA-0BFE-086B3C9812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83EB39-5B83-6844-0423-18F8D263E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21A0E8-F0D4-E7CC-7982-53605B545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67A3B5-C445-5864-03FC-8CADBCEDD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00FADB-5C21-0873-E8AE-3551E196F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991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32F0D-4D72-42A7-CFD6-9CD3570B4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D228F8-8A7E-B100-5728-018AE2FDC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1491EC-948B-1315-B404-46BD11DED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2AE22-6DE6-8ECE-EA76-B12901A3F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35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13AEC9-5654-8B12-6EEA-320ECD484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20C4C8-B4CD-6EA1-E50B-17EC6ED90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A2999F-C929-2722-034F-AC837B3CE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980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CDAA5-AE0B-1FCC-665E-104893F6B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BF723-6444-03C0-9260-B589644A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3C6AC-6C18-3718-02EA-BF562FB2F4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5F352-7AD6-3CF0-011A-B24C338E5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EC279F-56D8-1A38-DEBF-15FEA62BF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2C744B-2F0C-233A-E246-3AEEF4481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18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B0D51-B3F6-E717-D855-5FCD4801D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16B123-D132-271E-A37A-118BA24C3B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060F15-C531-6DD3-E23D-A587F0A23B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00EF38-2EAC-C97C-37CD-AD0F24205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BB816A-13A0-AB38-2288-B5BD183B4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F67615-6D87-A736-775E-27909120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473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4F68E-D4C2-E408-B8FB-8854E4E10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656F65-B3EF-0D94-8905-29C70B9964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CFC35-5AC3-39CA-8459-76A91115C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72579-C4DD-00D9-A658-84648C5FC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6E6D6-98CA-6A5C-9DEE-8ECE62D80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63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42D57F-BD18-BE51-75E5-AC17C65181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5DEC94-3EB5-3852-A0F4-60F093332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29AF9-486A-B558-3458-95028FEE6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9E1F6-EF91-2FE8-FDC0-6BBB7E275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B04D8-0197-4818-5FF4-4BA379696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80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DF517-A423-13B3-6CAE-3DED18CD1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CB8AE-3684-3A75-EE1A-1BD7E4879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332F8-FF35-032F-6EC0-5988C215C7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D99CBF-48AB-4098-803D-55C469280A5E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F6656-F137-1D4C-7FEC-ABABE3C93E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30DA6-3F55-30C0-B2B3-56CA73FCF3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074257-7D44-4633-B129-C6C48FE20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84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4879BC-BEFF-7E4D-B169-20B6F4B96E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Presentation</a:t>
            </a:r>
            <a:b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48895E-F4E8-59F0-5899-899434EFEC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2"/>
                </a:solidFill>
              </a:rPr>
              <a:t>Name: Semira Zeinu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2"/>
                </a:solidFill>
              </a:rPr>
              <a:t>Model code: 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2"/>
                </a:solidFill>
              </a:rPr>
              <a:t>Lecture: Rizwan Nadim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2"/>
                </a:solidFill>
              </a:rPr>
              <a:t>Titel: My personal SWOT Analysis for educational development in the Uk health and social care sector</a:t>
            </a:r>
          </a:p>
        </p:txBody>
      </p:sp>
    </p:spTree>
    <p:extLst>
      <p:ext uri="{BB962C8B-B14F-4D97-AF65-F5344CB8AC3E}">
        <p14:creationId xmlns:p14="http://schemas.microsoft.com/office/powerpoint/2010/main" val="941460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512CCBD2-0DE1-7C1E-A9C1-59888626AE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341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0F72E3-0415-F891-1669-54A8A9889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BAB0F-3C7E-CDB2-6D7F-C382543EF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i="1" u="sng"/>
              <a:t>What is swot analysis?</a:t>
            </a:r>
          </a:p>
          <a:p>
            <a:pPr marL="0" indent="0">
              <a:buNone/>
            </a:pPr>
            <a:r>
              <a:rPr lang="en-GB"/>
              <a:t>Swot stands for strengths, weaknesses, opportunities, and Threats. It helps me to understand personal and external factor that affect my educational and  professional growth.</a:t>
            </a:r>
          </a:p>
        </p:txBody>
      </p:sp>
    </p:spTree>
    <p:extLst>
      <p:ext uri="{BB962C8B-B14F-4D97-AF65-F5344CB8AC3E}">
        <p14:creationId xmlns:p14="http://schemas.microsoft.com/office/powerpoint/2010/main" val="1893448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C06AA4-9118-F3B6-9FA9-541D58B581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8576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Strengths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56ED3-F8A4-26AC-4833-40ACCAB87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Strong motivation to learn and grow in health and social care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Good academic performance in key subjects like health policy and safeguarding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Strong communication and reflective learning skills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Experience from placements or volunteering in care settings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u="sng">
                <a:solidFill>
                  <a:schemeClr val="tx2"/>
                </a:solidFill>
              </a:rPr>
              <a:t>Example: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I regularly use reflective journals to improve after each placement, and I’ve received positive feedback from tutors on my critical thinking and engagement in class discussions.</a:t>
            </a:r>
          </a:p>
        </p:txBody>
      </p:sp>
    </p:spTree>
    <p:extLst>
      <p:ext uri="{BB962C8B-B14F-4D97-AF65-F5344CB8AC3E}">
        <p14:creationId xmlns:p14="http://schemas.microsoft.com/office/powerpoint/2010/main" val="3553996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A056B0-627C-AD12-2419-0DAABDB923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Weaknesses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353455-3072-F154-9C65-69D5D2F4B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Lack of confidence in academic writing or referencing (Harvard style, for example)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Time management during assignment deadlines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Limited experience with academic research or presenting to groups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algn="l"/>
            <a:r>
              <a:rPr lang="en-US" sz="1800">
                <a:solidFill>
                  <a:schemeClr val="tx2"/>
                </a:solidFill>
              </a:rPr>
              <a:t>                           </a:t>
            </a:r>
            <a:r>
              <a:rPr lang="en-US" sz="1800" b="1" u="sng">
                <a:solidFill>
                  <a:schemeClr val="tx2"/>
                </a:solidFill>
              </a:rPr>
              <a:t>Example:</a:t>
            </a:r>
          </a:p>
          <a:p>
            <a:pPr algn="l"/>
            <a:r>
              <a:rPr lang="en-US" sz="1800">
                <a:solidFill>
                  <a:schemeClr val="tx2"/>
                </a:solidFill>
              </a:rPr>
              <a:t>I struggled to complete two assignments due in the same week last semester, which affected the quality of my submissions.</a:t>
            </a:r>
          </a:p>
        </p:txBody>
      </p:sp>
    </p:spTree>
    <p:extLst>
      <p:ext uri="{BB962C8B-B14F-4D97-AF65-F5344CB8AC3E}">
        <p14:creationId xmlns:p14="http://schemas.microsoft.com/office/powerpoint/2010/main" val="1264907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86A7AE-DF00-478B-742D-04888350F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Opportunities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17FD31-8602-DD00-5480-08ACDAFB88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Studying health and social care in the Uk  gives  access to </a:t>
            </a:r>
            <a:r>
              <a:rPr lang="en-US" sz="1800" b="1">
                <a:solidFill>
                  <a:schemeClr val="tx2"/>
                </a:solidFill>
              </a:rPr>
              <a:t>placements, training, and workshops</a:t>
            </a:r>
            <a:r>
              <a:rPr lang="en-US" sz="1800">
                <a:solidFill>
                  <a:schemeClr val="tx2"/>
                </a:solidFill>
              </a:rPr>
              <a:t>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Support from tutors and career services for developing academic and practical skills.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Chance to gain </a:t>
            </a:r>
            <a:r>
              <a:rPr lang="en-US" sz="1800" b="1">
                <a:solidFill>
                  <a:schemeClr val="tx2"/>
                </a:solidFill>
              </a:rPr>
              <a:t>extra qualifications</a:t>
            </a:r>
            <a:r>
              <a:rPr lang="en-US" sz="1800">
                <a:solidFill>
                  <a:schemeClr val="tx2"/>
                </a:solidFill>
              </a:rPr>
              <a:t>, such as </a:t>
            </a:r>
            <a:r>
              <a:rPr lang="en-US" sz="1800" b="1">
                <a:solidFill>
                  <a:schemeClr val="tx2"/>
                </a:solidFill>
              </a:rPr>
              <a:t>safeguarding</a:t>
            </a:r>
            <a:r>
              <a:rPr lang="en-US" sz="1800">
                <a:solidFill>
                  <a:schemeClr val="tx2"/>
                </a:solidFill>
              </a:rPr>
              <a:t> or </a:t>
            </a:r>
            <a:r>
              <a:rPr lang="en-US" sz="1800" b="1">
                <a:solidFill>
                  <a:schemeClr val="tx2"/>
                </a:solidFill>
              </a:rPr>
              <a:t>first aid training</a:t>
            </a:r>
            <a:r>
              <a:rPr lang="en-US" sz="1800">
                <a:solidFill>
                  <a:schemeClr val="tx2"/>
                </a:solidFill>
              </a:rPr>
              <a:t>.</a:t>
            </a:r>
          </a:p>
          <a:p>
            <a:pPr marL="114300" algn="l"/>
            <a:endParaRPr lang="en-US" sz="1800">
              <a:solidFill>
                <a:schemeClr val="tx2"/>
              </a:solidFill>
            </a:endParaRPr>
          </a:p>
          <a:p>
            <a:pPr marL="114300" algn="l"/>
            <a:r>
              <a:rPr lang="en-US" sz="1800">
                <a:solidFill>
                  <a:schemeClr val="tx2"/>
                </a:solidFill>
              </a:rPr>
              <a:t>                  </a:t>
            </a:r>
            <a:r>
              <a:rPr lang="en-US" sz="1800" b="1" u="sng">
                <a:solidFill>
                  <a:schemeClr val="tx2"/>
                </a:solidFill>
              </a:rPr>
              <a:t>Example</a:t>
            </a:r>
          </a:p>
          <a:p>
            <a:pPr marL="114300" algn="l"/>
            <a:r>
              <a:rPr lang="en-US" sz="1800">
                <a:solidFill>
                  <a:schemeClr val="tx2"/>
                </a:solidFill>
              </a:rPr>
              <a:t>I plan to use university resources and workshops to improve my academic writing and employability</a:t>
            </a:r>
          </a:p>
        </p:txBody>
      </p:sp>
    </p:spTree>
    <p:extLst>
      <p:ext uri="{BB962C8B-B14F-4D97-AF65-F5344CB8AC3E}">
        <p14:creationId xmlns:p14="http://schemas.microsoft.com/office/powerpoint/2010/main" val="1430860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0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3F1E4C-68B9-96C8-8D02-BAD5CF0F56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Threat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9CEDAE-DA2F-8AE1-7F11-7EC37A66C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High academic pressure may lead to stress or burnout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Balancing studies with part-time work or caring responsibilities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Limited placement opportunities due to high student numbers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Financial pressure or risk of dropping out</a:t>
            </a:r>
          </a:p>
          <a:p>
            <a:pPr algn="l"/>
            <a:r>
              <a:rPr lang="en-US" sz="1800" b="1">
                <a:solidFill>
                  <a:schemeClr val="tx2"/>
                </a:solidFill>
              </a:rPr>
              <a:t>                             </a:t>
            </a:r>
            <a:r>
              <a:rPr lang="en-US" sz="1800" b="1" u="sng">
                <a:solidFill>
                  <a:schemeClr val="tx2"/>
                </a:solidFill>
              </a:rPr>
              <a:t>Example:</a:t>
            </a:r>
          </a:p>
          <a:p>
            <a:pPr algn="l"/>
            <a:r>
              <a:rPr lang="en-US" sz="1800">
                <a:solidFill>
                  <a:schemeClr val="tx2"/>
                </a:solidFill>
              </a:rPr>
              <a:t>During exam periods, I sometimes find it difficult to manage stress, which can affect my focus and academic performance.</a:t>
            </a:r>
          </a:p>
        </p:txBody>
      </p:sp>
    </p:spTree>
    <p:extLst>
      <p:ext uri="{BB962C8B-B14F-4D97-AF65-F5344CB8AC3E}">
        <p14:creationId xmlns:p14="http://schemas.microsoft.com/office/powerpoint/2010/main" val="1989866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AEADBF-3726-C3B8-CDE8-0F1E48F4B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GB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9814C-B88C-4F31-82F6-27DEBF5C6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051468" cy="5338763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/>
              <a:t>NHS Health Careers (2024). Career planning and learning </a:t>
            </a:r>
            <a:r>
              <a:rPr lang="en-GB" sz="2000" err="1"/>
              <a:t>support.https</a:t>
            </a:r>
            <a:r>
              <a:rPr lang="en-GB" sz="2000"/>
              <a:t>://www.healthcareers.nhs.uk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Skills for Care (2023). Learning and development in social </a:t>
            </a:r>
            <a:r>
              <a:rPr lang="en-GB" sz="2000" err="1"/>
              <a:t>care.https</a:t>
            </a:r>
            <a:r>
              <a:rPr lang="en-GB" sz="2000"/>
              <a:t>://www.skillsforcare.org.uk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/>
              <a:t>Skills for care, 2024. developing your career in health and social care.</a:t>
            </a:r>
          </a:p>
        </p:txBody>
      </p:sp>
    </p:spTree>
    <p:extLst>
      <p:ext uri="{BB962C8B-B14F-4D97-AF65-F5344CB8AC3E}">
        <p14:creationId xmlns:p14="http://schemas.microsoft.com/office/powerpoint/2010/main" val="1951732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9BE6A-AD6B-7F57-26A9-BCCDF161F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Strategic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DA16B-EF1A-33B6-7660-21697F90D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900"/>
              <a:t> How I will use strengths to address weaknesses and threats:</a:t>
            </a:r>
          </a:p>
          <a:p>
            <a:r>
              <a:rPr lang="en-GB" sz="1900"/>
              <a:t>Use strong reflective learning skills to improve academic writing through feedback</a:t>
            </a:r>
          </a:p>
          <a:p>
            <a:r>
              <a:rPr lang="en-GB" sz="1900"/>
              <a:t>Apply communication skills to seek help early from tutors and support services</a:t>
            </a:r>
          </a:p>
          <a:p>
            <a:r>
              <a:rPr lang="en-GB" sz="1900"/>
              <a:t>Plan ahead with a study calendar to manage deadlines and reduce pressure</a:t>
            </a:r>
          </a:p>
          <a:p>
            <a:r>
              <a:rPr lang="en-GB" sz="1900"/>
              <a:t>Use placement experience to strengthen motivation and link theory to practice</a:t>
            </a:r>
          </a:p>
          <a:p>
            <a:endParaRPr lang="en-GB" sz="1900"/>
          </a:p>
          <a:p>
            <a:pPr marL="0" indent="0">
              <a:buNone/>
            </a:pPr>
            <a:r>
              <a:rPr lang="en-GB" sz="1900" b="1"/>
              <a:t>Utilising Opportunities:</a:t>
            </a:r>
          </a:p>
          <a:p>
            <a:pPr marL="0" indent="0">
              <a:buNone/>
            </a:pPr>
            <a:endParaRPr lang="en-GB" sz="1900" b="1"/>
          </a:p>
          <a:p>
            <a:r>
              <a:rPr lang="en-GB" sz="1900"/>
              <a:t>Enrol in CPD and online NHS learning modules</a:t>
            </a:r>
          </a:p>
          <a:p>
            <a:r>
              <a:rPr lang="en-GB" sz="1900"/>
              <a:t>Attend academic workshops for research skills</a:t>
            </a:r>
          </a:p>
          <a:p>
            <a:r>
              <a:rPr lang="en-GB" sz="1900"/>
              <a:t>Apply for bursaries and explore student support funds</a:t>
            </a:r>
          </a:p>
        </p:txBody>
      </p:sp>
    </p:spTree>
    <p:extLst>
      <p:ext uri="{BB962C8B-B14F-4D97-AF65-F5344CB8AC3E}">
        <p14:creationId xmlns:p14="http://schemas.microsoft.com/office/powerpoint/2010/main" val="2960112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11" ma:contentTypeDescription="Create a new document." ma:contentTypeScope="" ma:versionID="f5cbbc7b051e301ad3500b74f7cb2332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ae6bda6119b6f0632450f96483d67724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4C66A037-A802-4868-BA73-1ECA2D606CE3}">
  <ds:schemaRefs>
    <ds:schemaRef ds:uri="ccfc14db-0f45-423b-b2f5-752f8f8a0a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0BF8E30-0FE4-4C41-A15D-5C2A8AF4D32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0E1605-B196-4D61-99C5-DDD37831C96A}">
  <ds:schemaRefs>
    <ds:schemaRef ds:uri="ccfc14db-0f45-423b-b2f5-752f8f8a0a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Presentation </vt:lpstr>
      <vt:lpstr>Introduction </vt:lpstr>
      <vt:lpstr>Strengths</vt:lpstr>
      <vt:lpstr>Weaknesses </vt:lpstr>
      <vt:lpstr>Opportunities</vt:lpstr>
      <vt:lpstr>Threat</vt:lpstr>
      <vt:lpstr>Reference </vt:lpstr>
      <vt:lpstr>Strategic plan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Semira Abdelkerim Zeinu (2427863)</dc:creator>
  <cp:revision>1</cp:revision>
  <dcterms:created xsi:type="dcterms:W3CDTF">2025-10-01T16:09:41Z</dcterms:created>
  <dcterms:modified xsi:type="dcterms:W3CDTF">2025-10-19T23:27:42Z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