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71" r:id="rId4"/>
    <p:sldId id="260" r:id="rId5"/>
    <p:sldId id="261" r:id="rId6"/>
    <p:sldId id="274" r:id="rId7"/>
    <p:sldId id="258" r:id="rId8"/>
    <p:sldId id="273" r:id="rId9"/>
    <p:sldId id="275" r:id="rId10"/>
    <p:sldId id="263" r:id="rId11"/>
    <p:sldId id="268" r:id="rId12"/>
    <p:sldId id="270" r:id="rId13"/>
    <p:sldId id="272" r:id="rId14"/>
    <p:sldId id="276" r:id="rId15"/>
  </p:sldIdLst>
  <p:sldSz cx="12192000" cy="6858000"/>
  <p:notesSz cx="9926638" cy="67976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4E1F741-FD1E-4E4E-A629-59BDE7A56D46}">
          <p14:sldIdLst>
            <p14:sldId id="256"/>
            <p14:sldId id="257"/>
            <p14:sldId id="271"/>
            <p14:sldId id="260"/>
            <p14:sldId id="261"/>
            <p14:sldId id="274"/>
            <p14:sldId id="258"/>
          </p14:sldIdLst>
        </p14:section>
        <p14:section name="Untitled Section" id="{F652D13E-98DB-4FB6-9DE7-5ED0D7EE2331}">
          <p14:sldIdLst>
            <p14:sldId id="273"/>
            <p14:sldId id="275"/>
            <p14:sldId id="263"/>
            <p14:sldId id="268"/>
            <p14:sldId id="270"/>
            <p14:sldId id="272"/>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17ADF-F1A4-46C0-9A78-8A1F695574A1}" v="963" dt="2018-11-30T11:41:35.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57323" autoAdjust="0"/>
  </p:normalViewPr>
  <p:slideViewPr>
    <p:cSldViewPr snapToGrid="0">
      <p:cViewPr varScale="1">
        <p:scale>
          <a:sx n="72" d="100"/>
          <a:sy n="72" d="100"/>
        </p:scale>
        <p:origin x="636" y="66"/>
      </p:cViewPr>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363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Page (1705109)" userId="S::1705109@student.uwtsd.ac.uk::c5fb48b3-90c4-4fca-9f6e-db84b13a23e5" providerId="AD" clId="Web-{ACF28862-2F83-3138-9E24-F112CCA293B8}"/>
    <pc:docChg chg="addSld delSld modSection">
      <pc:chgData name="Sarah Page (1705109)" userId="S::1705109@student.uwtsd.ac.uk::c5fb48b3-90c4-4fca-9f6e-db84b13a23e5" providerId="AD" clId="Web-{ACF28862-2F83-3138-9E24-F112CCA293B8}" dt="2018-11-20T22:24:39.015" v="3"/>
      <pc:docMkLst>
        <pc:docMk/>
      </pc:docMkLst>
    </pc:docChg>
  </pc:docChgLst>
  <pc:docChgLst>
    <pc:chgData name="Sarah Page (1705109)" userId="S::1705109@student.uwtsd.ac.uk::c5fb48b3-90c4-4fca-9f6e-db84b13a23e5" providerId="AD" clId="Web-{DDE0CC95-5F0C-21D4-F4E8-72C2C2D6838B}"/>
    <pc:docChg chg="modSld">
      <pc:chgData name="Sarah Page (1705109)" userId="S::1705109@student.uwtsd.ac.uk::c5fb48b3-90c4-4fca-9f6e-db84b13a23e5" providerId="AD" clId="Web-{DDE0CC95-5F0C-21D4-F4E8-72C2C2D6838B}" dt="2018-11-20T22:16:27.386" v="3" actId="20577"/>
      <pc:docMkLst>
        <pc:docMk/>
      </pc:docMkLst>
      <pc:sldChg chg="addSp modSp">
        <pc:chgData name="Sarah Page (1705109)" userId="S::1705109@student.uwtsd.ac.uk::c5fb48b3-90c4-4fca-9f6e-db84b13a23e5" providerId="AD" clId="Web-{DDE0CC95-5F0C-21D4-F4E8-72C2C2D6838B}" dt="2018-11-20T22:16:20.057" v="1" actId="20577"/>
        <pc:sldMkLst>
          <pc:docMk/>
          <pc:sldMk cId="3019195153" sldId="270"/>
        </pc:sldMkLst>
        <pc:spChg chg="add mod">
          <ac:chgData name="Sarah Page (1705109)" userId="S::1705109@student.uwtsd.ac.uk::c5fb48b3-90c4-4fca-9f6e-db84b13a23e5" providerId="AD" clId="Web-{DDE0CC95-5F0C-21D4-F4E8-72C2C2D6838B}" dt="2018-11-20T22:16:20.057" v="1" actId="20577"/>
          <ac:spMkLst>
            <pc:docMk/>
            <pc:sldMk cId="3019195153" sldId="270"/>
            <ac:spMk id="3" creationId="{7FB1684C-847E-443A-AD30-9F5FCAADE4A7}"/>
          </ac:spMkLst>
        </pc:spChg>
      </pc:sldChg>
    </pc:docChg>
  </pc:docChgLst>
  <pc:docChgLst>
    <pc:chgData name="Sarah Page (1705109)" userId="S::1705109@student.uwtsd.ac.uk::c5fb48b3-90c4-4fca-9f6e-db84b13a23e5" providerId="AD" clId="Web-{6C0D9298-336E-B535-54F4-4AB2F8F44D33}"/>
    <pc:docChg chg="addSld delSld modSection">
      <pc:chgData name="Sarah Page (1705109)" userId="S::1705109@student.uwtsd.ac.uk::c5fb48b3-90c4-4fca-9f6e-db84b13a23e5" providerId="AD" clId="Web-{6C0D9298-336E-B535-54F4-4AB2F8F44D33}" dt="2018-11-20T17:44:58.523" v="3"/>
      <pc:docMkLst>
        <pc:docMk/>
      </pc:docMkLst>
    </pc:docChg>
  </pc:docChgLst>
  <pc:docChgLst>
    <pc:chgData name="Sarah Page (1705109)" userId="c5fb48b3-90c4-4fca-9f6e-db84b13a23e5" providerId="ADAL" clId="{41017ADF-F1A4-46C0-9A78-8A1F695574A1}"/>
    <pc:docChg chg="undo redo custSel mod addSld delSld modSld sldOrd modSection modNotesMaster">
      <pc:chgData name="Sarah Page (1705109)" userId="c5fb48b3-90c4-4fca-9f6e-db84b13a23e5" providerId="ADAL" clId="{41017ADF-F1A4-46C0-9A78-8A1F695574A1}" dt="2018-11-30T11:41:50.340" v="14595" actId="2696"/>
      <pc:docMkLst>
        <pc:docMk/>
      </pc:docMkLst>
      <pc:sldChg chg="addSp delSp modSp mod setBg modNotesTx">
        <pc:chgData name="Sarah Page (1705109)" userId="c5fb48b3-90c4-4fca-9f6e-db84b13a23e5" providerId="ADAL" clId="{41017ADF-F1A4-46C0-9A78-8A1F695574A1}" dt="2018-11-25T16:12:55.493" v="7619" actId="20577"/>
        <pc:sldMkLst>
          <pc:docMk/>
          <pc:sldMk cId="3231938372" sldId="256"/>
        </pc:sldMkLst>
        <pc:spChg chg="mod">
          <ac:chgData name="Sarah Page (1705109)" userId="c5fb48b3-90c4-4fca-9f6e-db84b13a23e5" providerId="ADAL" clId="{41017ADF-F1A4-46C0-9A78-8A1F695574A1}" dt="2018-11-12T20:07:38.897" v="1224" actId="2711"/>
          <ac:spMkLst>
            <pc:docMk/>
            <pc:sldMk cId="3231938372" sldId="256"/>
            <ac:spMk id="2" creationId="{8DF86FAE-88C1-4A31-88D6-CFF8B4BAF35F}"/>
          </ac:spMkLst>
        </pc:spChg>
        <pc:spChg chg="mod">
          <ac:chgData name="Sarah Page (1705109)" userId="c5fb48b3-90c4-4fca-9f6e-db84b13a23e5" providerId="ADAL" clId="{41017ADF-F1A4-46C0-9A78-8A1F695574A1}" dt="2018-11-12T20:07:34.296" v="1223" actId="2711"/>
          <ac:spMkLst>
            <pc:docMk/>
            <pc:sldMk cId="3231938372" sldId="256"/>
            <ac:spMk id="3" creationId="{72D30923-B4F3-4E5D-8816-909183599881}"/>
          </ac:spMkLst>
        </pc:spChg>
        <pc:spChg chg="add del mod">
          <ac:chgData name="Sarah Page (1705109)" userId="c5fb48b3-90c4-4fca-9f6e-db84b13a23e5" providerId="ADAL" clId="{41017ADF-F1A4-46C0-9A78-8A1F695574A1}" dt="2018-11-01T15:35:28.407" v="497" actId="26606"/>
          <ac:spMkLst>
            <pc:docMk/>
            <pc:sldMk cId="3231938372" sldId="256"/>
            <ac:spMk id="4" creationId="{D5CBBA23-38AE-4971-9116-52180A56AA6D}"/>
          </ac:spMkLst>
        </pc:spChg>
        <pc:spChg chg="add del">
          <ac:chgData name="Sarah Page (1705109)" userId="c5fb48b3-90c4-4fca-9f6e-db84b13a23e5" providerId="ADAL" clId="{41017ADF-F1A4-46C0-9A78-8A1F695574A1}" dt="2018-11-01T15:37:18.689" v="506" actId="26606"/>
          <ac:spMkLst>
            <pc:docMk/>
            <pc:sldMk cId="3231938372" sldId="256"/>
            <ac:spMk id="14" creationId="{7940357E-CD74-43C5-8020-0C07EB45BE84}"/>
          </ac:spMkLst>
        </pc:spChg>
        <pc:spChg chg="add">
          <ac:chgData name="Sarah Page (1705109)" userId="c5fb48b3-90c4-4fca-9f6e-db84b13a23e5" providerId="ADAL" clId="{41017ADF-F1A4-46C0-9A78-8A1F695574A1}" dt="2018-11-01T15:37:18.689" v="506" actId="26606"/>
          <ac:spMkLst>
            <pc:docMk/>
            <pc:sldMk cId="3231938372" sldId="256"/>
            <ac:spMk id="29" creationId="{B40FCD49-2060-48B9-8212-8A5F1DF4726F}"/>
          </ac:spMkLst>
        </pc:spChg>
        <pc:picChg chg="add mod ord">
          <ac:chgData name="Sarah Page (1705109)" userId="c5fb48b3-90c4-4fca-9f6e-db84b13a23e5" providerId="ADAL" clId="{41017ADF-F1A4-46C0-9A78-8A1F695574A1}" dt="2018-11-01T15:37:18.689" v="506" actId="26606"/>
          <ac:picMkLst>
            <pc:docMk/>
            <pc:sldMk cId="3231938372" sldId="256"/>
            <ac:picMk id="5" creationId="{3B3B8540-AD9C-492F-AEB9-333FA64D56D1}"/>
          </ac:picMkLst>
        </pc:picChg>
        <pc:picChg chg="add del">
          <ac:chgData name="Sarah Page (1705109)" userId="c5fb48b3-90c4-4fca-9f6e-db84b13a23e5" providerId="ADAL" clId="{41017ADF-F1A4-46C0-9A78-8A1F695574A1}" dt="2018-11-01T15:37:18.689" v="506" actId="26606"/>
          <ac:picMkLst>
            <pc:docMk/>
            <pc:sldMk cId="3231938372" sldId="256"/>
            <ac:picMk id="10" creationId="{30C67D08-55E7-4DB3-9D3E-40EB5E0DD13D}"/>
          </ac:picMkLst>
        </pc:picChg>
        <pc:picChg chg="add del">
          <ac:chgData name="Sarah Page (1705109)" userId="c5fb48b3-90c4-4fca-9f6e-db84b13a23e5" providerId="ADAL" clId="{41017ADF-F1A4-46C0-9A78-8A1F695574A1}" dt="2018-11-01T15:37:18.689" v="506" actId="26606"/>
          <ac:picMkLst>
            <pc:docMk/>
            <pc:sldMk cId="3231938372" sldId="256"/>
            <ac:picMk id="12" creationId="{4AB45E4C-11EA-42EC-90EB-EC4073F2C063}"/>
          </ac:picMkLst>
        </pc:picChg>
        <pc:picChg chg="add del">
          <ac:chgData name="Sarah Page (1705109)" userId="c5fb48b3-90c4-4fca-9f6e-db84b13a23e5" providerId="ADAL" clId="{41017ADF-F1A4-46C0-9A78-8A1F695574A1}" dt="2018-11-01T15:37:18.689" v="506" actId="26606"/>
          <ac:picMkLst>
            <pc:docMk/>
            <pc:sldMk cId="3231938372" sldId="256"/>
            <ac:picMk id="16" creationId="{AE7D7660-A73A-444F-AE4D-A1131535B897}"/>
          </ac:picMkLst>
        </pc:picChg>
        <pc:picChg chg="add del">
          <ac:chgData name="Sarah Page (1705109)" userId="c5fb48b3-90c4-4fca-9f6e-db84b13a23e5" providerId="ADAL" clId="{41017ADF-F1A4-46C0-9A78-8A1F695574A1}" dt="2018-11-01T15:37:18.689" v="506" actId="26606"/>
          <ac:picMkLst>
            <pc:docMk/>
            <pc:sldMk cId="3231938372" sldId="256"/>
            <ac:picMk id="20" creationId="{DCB9F953-EA64-4A0B-B607-5A71F6EF3F08}"/>
          </ac:picMkLst>
        </pc:picChg>
        <pc:picChg chg="add">
          <ac:chgData name="Sarah Page (1705109)" userId="c5fb48b3-90c4-4fca-9f6e-db84b13a23e5" providerId="ADAL" clId="{41017ADF-F1A4-46C0-9A78-8A1F695574A1}" dt="2018-11-01T15:37:18.689" v="506" actId="26606"/>
          <ac:picMkLst>
            <pc:docMk/>
            <pc:sldMk cId="3231938372" sldId="256"/>
            <ac:picMk id="25" creationId="{30C67D08-55E7-4DB3-9D3E-40EB5E0DD13D}"/>
          </ac:picMkLst>
        </pc:picChg>
        <pc:picChg chg="add">
          <ac:chgData name="Sarah Page (1705109)" userId="c5fb48b3-90c4-4fca-9f6e-db84b13a23e5" providerId="ADAL" clId="{41017ADF-F1A4-46C0-9A78-8A1F695574A1}" dt="2018-11-01T15:37:18.689" v="506" actId="26606"/>
          <ac:picMkLst>
            <pc:docMk/>
            <pc:sldMk cId="3231938372" sldId="256"/>
            <ac:picMk id="27" creationId="{4AB45E4C-11EA-42EC-90EB-EC4073F2C063}"/>
          </ac:picMkLst>
        </pc:picChg>
        <pc:picChg chg="add">
          <ac:chgData name="Sarah Page (1705109)" userId="c5fb48b3-90c4-4fca-9f6e-db84b13a23e5" providerId="ADAL" clId="{41017ADF-F1A4-46C0-9A78-8A1F695574A1}" dt="2018-11-01T15:37:18.689" v="506" actId="26606"/>
          <ac:picMkLst>
            <pc:docMk/>
            <pc:sldMk cId="3231938372" sldId="256"/>
            <ac:picMk id="31" creationId="{83A45DCD-B5FB-4A86-88D2-91088C7FFC5F}"/>
          </ac:picMkLst>
        </pc:picChg>
        <pc:cxnChg chg="add del">
          <ac:chgData name="Sarah Page (1705109)" userId="c5fb48b3-90c4-4fca-9f6e-db84b13a23e5" providerId="ADAL" clId="{41017ADF-F1A4-46C0-9A78-8A1F695574A1}" dt="2018-11-01T15:37:18.689" v="506" actId="26606"/>
          <ac:cxnSpMkLst>
            <pc:docMk/>
            <pc:sldMk cId="3231938372" sldId="256"/>
            <ac:cxnSpMk id="18" creationId="{6ACE4932-9753-49CC-8D2B-E8331A8A0505}"/>
          </ac:cxnSpMkLst>
        </pc:cxnChg>
      </pc:sldChg>
      <pc:sldChg chg="addSp delSp modSp mod setBg modNotesTx">
        <pc:chgData name="Sarah Page (1705109)" userId="c5fb48b3-90c4-4fca-9f6e-db84b13a23e5" providerId="ADAL" clId="{41017ADF-F1A4-46C0-9A78-8A1F695574A1}" dt="2018-11-30T11:23:33.387" v="14521" actId="1076"/>
        <pc:sldMkLst>
          <pc:docMk/>
          <pc:sldMk cId="1424671283" sldId="257"/>
        </pc:sldMkLst>
        <pc:spChg chg="mod">
          <ac:chgData name="Sarah Page (1705109)" userId="c5fb48b3-90c4-4fca-9f6e-db84b13a23e5" providerId="ADAL" clId="{41017ADF-F1A4-46C0-9A78-8A1F695574A1}" dt="2018-11-01T15:38:34.780" v="511" actId="26606"/>
          <ac:spMkLst>
            <pc:docMk/>
            <pc:sldMk cId="1424671283" sldId="257"/>
            <ac:spMk id="2" creationId="{2541347D-BDA5-4B11-8283-7364DE241A5D}"/>
          </ac:spMkLst>
        </pc:spChg>
        <pc:spChg chg="add del mod">
          <ac:chgData name="Sarah Page (1705109)" userId="c5fb48b3-90c4-4fca-9f6e-db84b13a23e5" providerId="ADAL" clId="{41017ADF-F1A4-46C0-9A78-8A1F695574A1}" dt="2018-11-01T15:38:34.780" v="511" actId="26606"/>
          <ac:spMkLst>
            <pc:docMk/>
            <pc:sldMk cId="1424671283" sldId="257"/>
            <ac:spMk id="3" creationId="{8303C014-2087-4BB3-8A6B-1BC542A25500}"/>
          </ac:spMkLst>
        </pc:spChg>
        <pc:spChg chg="add mod">
          <ac:chgData name="Sarah Page (1705109)" userId="c5fb48b3-90c4-4fca-9f6e-db84b13a23e5" providerId="ADAL" clId="{41017ADF-F1A4-46C0-9A78-8A1F695574A1}" dt="2018-11-30T11:23:33.387" v="14521" actId="1076"/>
          <ac:spMkLst>
            <pc:docMk/>
            <pc:sldMk cId="1424671283" sldId="257"/>
            <ac:spMk id="3" creationId="{DE41C0E3-FCFB-4915-9F34-160D876C3714}"/>
          </ac:spMkLst>
        </pc:spChg>
        <pc:spChg chg="add del">
          <ac:chgData name="Sarah Page (1705109)" userId="c5fb48b3-90c4-4fca-9f6e-db84b13a23e5" providerId="ADAL" clId="{41017ADF-F1A4-46C0-9A78-8A1F695574A1}" dt="2018-11-01T15:38:34.709" v="510" actId="26606"/>
          <ac:spMkLst>
            <pc:docMk/>
            <pc:sldMk cId="1424671283" sldId="257"/>
            <ac:spMk id="10" creationId="{57B638F9-9940-4B90-AC93-727DAAD3D79C}"/>
          </ac:spMkLst>
        </pc:spChg>
        <pc:graphicFrameChg chg="add del">
          <ac:chgData name="Sarah Page (1705109)" userId="c5fb48b3-90c4-4fca-9f6e-db84b13a23e5" providerId="ADAL" clId="{41017ADF-F1A4-46C0-9A78-8A1F695574A1}" dt="2018-11-01T15:38:20.746" v="508" actId="26606"/>
          <ac:graphicFrameMkLst>
            <pc:docMk/>
            <pc:sldMk cId="1424671283" sldId="257"/>
            <ac:graphicFrameMk id="5" creationId="{C096BCEA-7C32-4DB2-86F0-153415CE4B77}"/>
          </ac:graphicFrameMkLst>
        </pc:graphicFrameChg>
        <pc:graphicFrameChg chg="add del">
          <ac:chgData name="Sarah Page (1705109)" userId="c5fb48b3-90c4-4fca-9f6e-db84b13a23e5" providerId="ADAL" clId="{41017ADF-F1A4-46C0-9A78-8A1F695574A1}" dt="2018-11-01T15:38:34.709" v="510" actId="26606"/>
          <ac:graphicFrameMkLst>
            <pc:docMk/>
            <pc:sldMk cId="1424671283" sldId="257"/>
            <ac:graphicFrameMk id="7" creationId="{592FE2BB-CFD8-4A60-B5DC-94BEA5E55C49}"/>
          </ac:graphicFrameMkLst>
        </pc:graphicFrameChg>
        <pc:graphicFrameChg chg="add mod">
          <ac:chgData name="Sarah Page (1705109)" userId="c5fb48b3-90c4-4fca-9f6e-db84b13a23e5" providerId="ADAL" clId="{41017ADF-F1A4-46C0-9A78-8A1F695574A1}" dt="2018-11-22T20:14:08.110" v="3130" actId="313"/>
          <ac:graphicFrameMkLst>
            <pc:docMk/>
            <pc:sldMk cId="1424671283" sldId="257"/>
            <ac:graphicFrameMk id="14" creationId="{C096BCEA-7C32-4DB2-86F0-153415CE4B77}"/>
          </ac:graphicFrameMkLst>
        </pc:graphicFrameChg>
        <pc:picChg chg="add del">
          <ac:chgData name="Sarah Page (1705109)" userId="c5fb48b3-90c4-4fca-9f6e-db84b13a23e5" providerId="ADAL" clId="{41017ADF-F1A4-46C0-9A78-8A1F695574A1}" dt="2018-11-01T15:38:34.709" v="510" actId="26606"/>
          <ac:picMkLst>
            <pc:docMk/>
            <pc:sldMk cId="1424671283" sldId="257"/>
            <ac:picMk id="12" creationId="{FA3D911F-D64A-467A-8298-5EA91270A65E}"/>
          </ac:picMkLst>
        </pc:picChg>
      </pc:sldChg>
      <pc:sldChg chg="addSp delSp modSp mod ord setBg modNotesTx">
        <pc:chgData name="Sarah Page (1705109)" userId="c5fb48b3-90c4-4fca-9f6e-db84b13a23e5" providerId="ADAL" clId="{41017ADF-F1A4-46C0-9A78-8A1F695574A1}" dt="2018-11-30T11:21:47.845" v="14509" actId="1076"/>
        <pc:sldMkLst>
          <pc:docMk/>
          <pc:sldMk cId="125681745" sldId="258"/>
        </pc:sldMkLst>
        <pc:spChg chg="add mod">
          <ac:chgData name="Sarah Page (1705109)" userId="c5fb48b3-90c4-4fca-9f6e-db84b13a23e5" providerId="ADAL" clId="{41017ADF-F1A4-46C0-9A78-8A1F695574A1}" dt="2018-11-30T11:21:47.845" v="14509" actId="1076"/>
          <ac:spMkLst>
            <pc:docMk/>
            <pc:sldMk cId="125681745" sldId="258"/>
            <ac:spMk id="2" creationId="{1CABA932-8657-4B2C-8B10-83385F0B1A64}"/>
          </ac:spMkLst>
        </pc:spChg>
        <pc:spChg chg="mod">
          <ac:chgData name="Sarah Page (1705109)" userId="c5fb48b3-90c4-4fca-9f6e-db84b13a23e5" providerId="ADAL" clId="{41017ADF-F1A4-46C0-9A78-8A1F695574A1}" dt="2018-11-25T17:33:48.947" v="8152" actId="2711"/>
          <ac:spMkLst>
            <pc:docMk/>
            <pc:sldMk cId="125681745" sldId="258"/>
            <ac:spMk id="3" creationId="{E6A76B96-B114-4F70-AAC2-0ED8B36BE9CE}"/>
          </ac:spMkLst>
        </pc:spChg>
        <pc:spChg chg="add mod">
          <ac:chgData name="Sarah Page (1705109)" userId="c5fb48b3-90c4-4fca-9f6e-db84b13a23e5" providerId="ADAL" clId="{41017ADF-F1A4-46C0-9A78-8A1F695574A1}" dt="2018-11-22T22:11:59.802" v="3318" actId="207"/>
          <ac:spMkLst>
            <pc:docMk/>
            <pc:sldMk cId="125681745" sldId="258"/>
            <ac:spMk id="4" creationId="{EDC7BEAB-B240-4417-9294-3D77E562BA94}"/>
          </ac:spMkLst>
        </pc:spChg>
        <pc:spChg chg="add mod">
          <ac:chgData name="Sarah Page (1705109)" userId="c5fb48b3-90c4-4fca-9f6e-db84b13a23e5" providerId="ADAL" clId="{41017ADF-F1A4-46C0-9A78-8A1F695574A1}" dt="2018-11-25T15:36:51.461" v="6501" actId="122"/>
          <ac:spMkLst>
            <pc:docMk/>
            <pc:sldMk cId="125681745" sldId="258"/>
            <ac:spMk id="5" creationId="{DA8E4210-E1F1-4C04-B26B-C6B3FCFC5F0D}"/>
          </ac:spMkLst>
        </pc:spChg>
        <pc:spChg chg="del mod">
          <ac:chgData name="Sarah Page (1705109)" userId="c5fb48b3-90c4-4fca-9f6e-db84b13a23e5" providerId="ADAL" clId="{41017ADF-F1A4-46C0-9A78-8A1F695574A1}" dt="2018-11-01T16:24:09.625" v="1221" actId="26606"/>
          <ac:spMkLst>
            <pc:docMk/>
            <pc:sldMk cId="125681745" sldId="258"/>
            <ac:spMk id="10" creationId="{2A89D997-6630-4BF6-9D70-EC8652CDF6D4}"/>
          </ac:spMkLst>
        </pc:spChg>
        <pc:spChg chg="add">
          <ac:chgData name="Sarah Page (1705109)" userId="c5fb48b3-90c4-4fca-9f6e-db84b13a23e5" providerId="ADAL" clId="{41017ADF-F1A4-46C0-9A78-8A1F695574A1}" dt="2018-11-01T16:24:09.625" v="1221" actId="26606"/>
          <ac:spMkLst>
            <pc:docMk/>
            <pc:sldMk cId="125681745" sldId="258"/>
            <ac:spMk id="21" creationId="{26F69CA3-A0C4-4B79-AF51-340E187981CA}"/>
          </ac:spMkLst>
        </pc:spChg>
        <pc:graphicFrameChg chg="add mod">
          <ac:chgData name="Sarah Page (1705109)" userId="c5fb48b3-90c4-4fca-9f6e-db84b13a23e5" providerId="ADAL" clId="{41017ADF-F1A4-46C0-9A78-8A1F695574A1}" dt="2018-11-25T15:35:50.001" v="6461"/>
          <ac:graphicFrameMkLst>
            <pc:docMk/>
            <pc:sldMk cId="125681745" sldId="258"/>
            <ac:graphicFrameMk id="12" creationId="{C3840EB3-408D-4323-8172-48446FC678FD}"/>
          </ac:graphicFrameMkLst>
        </pc:graphicFrameChg>
        <pc:picChg chg="add">
          <ac:chgData name="Sarah Page (1705109)" userId="c5fb48b3-90c4-4fca-9f6e-db84b13a23e5" providerId="ADAL" clId="{41017ADF-F1A4-46C0-9A78-8A1F695574A1}" dt="2018-11-01T16:24:09.625" v="1221" actId="26606"/>
          <ac:picMkLst>
            <pc:docMk/>
            <pc:sldMk cId="125681745" sldId="258"/>
            <ac:picMk id="17" creationId="{8F570DD3-BA86-413F-9FE6-1B6B6375F31D}"/>
          </ac:picMkLst>
        </pc:picChg>
        <pc:picChg chg="add">
          <ac:chgData name="Sarah Page (1705109)" userId="c5fb48b3-90c4-4fca-9f6e-db84b13a23e5" providerId="ADAL" clId="{41017ADF-F1A4-46C0-9A78-8A1F695574A1}" dt="2018-11-01T16:24:09.625" v="1221" actId="26606"/>
          <ac:picMkLst>
            <pc:docMk/>
            <pc:sldMk cId="125681745" sldId="258"/>
            <ac:picMk id="19" creationId="{8C537FC7-757E-48B2-9816-AA7648D898B9}"/>
          </ac:picMkLst>
        </pc:picChg>
        <pc:picChg chg="add">
          <ac:chgData name="Sarah Page (1705109)" userId="c5fb48b3-90c4-4fca-9f6e-db84b13a23e5" providerId="ADAL" clId="{41017ADF-F1A4-46C0-9A78-8A1F695574A1}" dt="2018-11-01T16:24:09.625" v="1221" actId="26606"/>
          <ac:picMkLst>
            <pc:docMk/>
            <pc:sldMk cId="125681745" sldId="258"/>
            <ac:picMk id="23" creationId="{6EDCA8DA-141B-4186-A061-75C17DCD5E06}"/>
          </ac:picMkLst>
        </pc:picChg>
      </pc:sldChg>
      <pc:sldChg chg="addSp delSp modSp mod ord setBg modNotesTx">
        <pc:chgData name="Sarah Page (1705109)" userId="c5fb48b3-90c4-4fca-9f6e-db84b13a23e5" providerId="ADAL" clId="{41017ADF-F1A4-46C0-9A78-8A1F695574A1}" dt="2018-11-30T11:22:53.039" v="14516" actId="255"/>
        <pc:sldMkLst>
          <pc:docMk/>
          <pc:sldMk cId="2052657795" sldId="260"/>
        </pc:sldMkLst>
        <pc:spChg chg="mod">
          <ac:chgData name="Sarah Page (1705109)" userId="c5fb48b3-90c4-4fca-9f6e-db84b13a23e5" providerId="ADAL" clId="{41017ADF-F1A4-46C0-9A78-8A1F695574A1}" dt="2018-11-20T17:58:26.214" v="1490" actId="26606"/>
          <ac:spMkLst>
            <pc:docMk/>
            <pc:sldMk cId="2052657795" sldId="260"/>
            <ac:spMk id="2" creationId="{E109D4AB-FCFD-44FB-B412-5BA65179DE91}"/>
          </ac:spMkLst>
        </pc:spChg>
        <pc:spChg chg="add mod">
          <ac:chgData name="Sarah Page (1705109)" userId="c5fb48b3-90c4-4fca-9f6e-db84b13a23e5" providerId="ADAL" clId="{41017ADF-F1A4-46C0-9A78-8A1F695574A1}" dt="2018-11-30T11:22:53.039" v="14516" actId="255"/>
          <ac:spMkLst>
            <pc:docMk/>
            <pc:sldMk cId="2052657795" sldId="260"/>
            <ac:spMk id="3" creationId="{83939184-274B-432A-829C-19201A4FAFA9}"/>
          </ac:spMkLst>
        </pc:spChg>
        <pc:spChg chg="del">
          <ac:chgData name="Sarah Page (1705109)" userId="c5fb48b3-90c4-4fca-9f6e-db84b13a23e5" providerId="ADAL" clId="{41017ADF-F1A4-46C0-9A78-8A1F695574A1}" dt="2018-11-20T17:54:01.294" v="1335"/>
          <ac:spMkLst>
            <pc:docMk/>
            <pc:sldMk cId="2052657795" sldId="260"/>
            <ac:spMk id="3" creationId="{E6DDFB21-9481-42E5-8CFD-793C4F0A2729}"/>
          </ac:spMkLst>
        </pc:spChg>
        <pc:spChg chg="del">
          <ac:chgData name="Sarah Page (1705109)" userId="c5fb48b3-90c4-4fca-9f6e-db84b13a23e5" providerId="ADAL" clId="{41017ADF-F1A4-46C0-9A78-8A1F695574A1}" dt="2018-11-20T17:54:01.294" v="1335"/>
          <ac:spMkLst>
            <pc:docMk/>
            <pc:sldMk cId="2052657795" sldId="260"/>
            <ac:spMk id="4" creationId="{245E870D-07D1-4A68-9898-DFA7747799B9}"/>
          </ac:spMkLst>
        </pc:spChg>
        <pc:spChg chg="del">
          <ac:chgData name="Sarah Page (1705109)" userId="c5fb48b3-90c4-4fca-9f6e-db84b13a23e5" providerId="ADAL" clId="{41017ADF-F1A4-46C0-9A78-8A1F695574A1}" dt="2018-11-20T17:54:01.294" v="1335"/>
          <ac:spMkLst>
            <pc:docMk/>
            <pc:sldMk cId="2052657795" sldId="260"/>
            <ac:spMk id="5" creationId="{24CBFB14-4C06-48AF-AE08-C017F268328B}"/>
          </ac:spMkLst>
        </pc:spChg>
        <pc:spChg chg="del">
          <ac:chgData name="Sarah Page (1705109)" userId="c5fb48b3-90c4-4fca-9f6e-db84b13a23e5" providerId="ADAL" clId="{41017ADF-F1A4-46C0-9A78-8A1F695574A1}" dt="2018-11-20T17:54:01.294" v="1335"/>
          <ac:spMkLst>
            <pc:docMk/>
            <pc:sldMk cId="2052657795" sldId="260"/>
            <ac:spMk id="6" creationId="{B4F9659E-ACF3-40D8-A8E3-508429AED655}"/>
          </ac:spMkLst>
        </pc:spChg>
        <pc:spChg chg="del">
          <ac:chgData name="Sarah Page (1705109)" userId="c5fb48b3-90c4-4fca-9f6e-db84b13a23e5" providerId="ADAL" clId="{41017ADF-F1A4-46C0-9A78-8A1F695574A1}" dt="2018-11-20T17:54:01.294" v="1335"/>
          <ac:spMkLst>
            <pc:docMk/>
            <pc:sldMk cId="2052657795" sldId="260"/>
            <ac:spMk id="7" creationId="{E67B7B0C-0062-42D0-B795-3A97849D7CC8}"/>
          </ac:spMkLst>
        </pc:spChg>
        <pc:spChg chg="del">
          <ac:chgData name="Sarah Page (1705109)" userId="c5fb48b3-90c4-4fca-9f6e-db84b13a23e5" providerId="ADAL" clId="{41017ADF-F1A4-46C0-9A78-8A1F695574A1}" dt="2018-11-20T17:54:01.294" v="1335"/>
          <ac:spMkLst>
            <pc:docMk/>
            <pc:sldMk cId="2052657795" sldId="260"/>
            <ac:spMk id="8" creationId="{03C69E45-7632-40B4-852F-A5CDD51D3BAD}"/>
          </ac:spMkLst>
        </pc:spChg>
        <pc:spChg chg="add del mod">
          <ac:chgData name="Sarah Page (1705109)" userId="c5fb48b3-90c4-4fca-9f6e-db84b13a23e5" providerId="ADAL" clId="{41017ADF-F1A4-46C0-9A78-8A1F695574A1}" dt="2018-11-20T17:56:15.584" v="1384"/>
          <ac:spMkLst>
            <pc:docMk/>
            <pc:sldMk cId="2052657795" sldId="260"/>
            <ac:spMk id="9" creationId="{1844145B-80AB-4333-A61F-EF8ACD0551CB}"/>
          </ac:spMkLst>
        </pc:spChg>
        <pc:spChg chg="add del mod">
          <ac:chgData name="Sarah Page (1705109)" userId="c5fb48b3-90c4-4fca-9f6e-db84b13a23e5" providerId="ADAL" clId="{41017ADF-F1A4-46C0-9A78-8A1F695574A1}" dt="2018-11-20T17:58:26.214" v="1490" actId="26606"/>
          <ac:spMkLst>
            <pc:docMk/>
            <pc:sldMk cId="2052657795" sldId="260"/>
            <ac:spMk id="10" creationId="{CDC836C5-2BA8-4B1E-8347-FDAAF0C1D593}"/>
          </ac:spMkLst>
        </pc:spChg>
        <pc:spChg chg="add">
          <ac:chgData name="Sarah Page (1705109)" userId="c5fb48b3-90c4-4fca-9f6e-db84b13a23e5" providerId="ADAL" clId="{41017ADF-F1A4-46C0-9A78-8A1F695574A1}" dt="2018-11-20T17:58:26.214" v="1490" actId="26606"/>
          <ac:spMkLst>
            <pc:docMk/>
            <pc:sldMk cId="2052657795" sldId="260"/>
            <ac:spMk id="21" creationId="{26F69CA3-A0C4-4B79-AF51-340E187981CA}"/>
          </ac:spMkLst>
        </pc:spChg>
        <pc:graphicFrameChg chg="add mod">
          <ac:chgData name="Sarah Page (1705109)" userId="c5fb48b3-90c4-4fca-9f6e-db84b13a23e5" providerId="ADAL" clId="{41017ADF-F1A4-46C0-9A78-8A1F695574A1}" dt="2018-11-20T18:00:31.968" v="1557" actId="20577"/>
          <ac:graphicFrameMkLst>
            <pc:docMk/>
            <pc:sldMk cId="2052657795" sldId="260"/>
            <ac:graphicFrameMk id="12" creationId="{32C4D3EA-D74C-4570-B9BD-B3665498AC09}"/>
          </ac:graphicFrameMkLst>
        </pc:graphicFrameChg>
        <pc:picChg chg="add">
          <ac:chgData name="Sarah Page (1705109)" userId="c5fb48b3-90c4-4fca-9f6e-db84b13a23e5" providerId="ADAL" clId="{41017ADF-F1A4-46C0-9A78-8A1F695574A1}" dt="2018-11-20T17:58:26.214" v="1490" actId="26606"/>
          <ac:picMkLst>
            <pc:docMk/>
            <pc:sldMk cId="2052657795" sldId="260"/>
            <ac:picMk id="17" creationId="{8F570DD3-BA86-413F-9FE6-1B6B6375F31D}"/>
          </ac:picMkLst>
        </pc:picChg>
        <pc:picChg chg="add">
          <ac:chgData name="Sarah Page (1705109)" userId="c5fb48b3-90c4-4fca-9f6e-db84b13a23e5" providerId="ADAL" clId="{41017ADF-F1A4-46C0-9A78-8A1F695574A1}" dt="2018-11-20T17:58:26.214" v="1490" actId="26606"/>
          <ac:picMkLst>
            <pc:docMk/>
            <pc:sldMk cId="2052657795" sldId="260"/>
            <ac:picMk id="19" creationId="{8C537FC7-757E-48B2-9816-AA7648D898B9}"/>
          </ac:picMkLst>
        </pc:picChg>
        <pc:picChg chg="add">
          <ac:chgData name="Sarah Page (1705109)" userId="c5fb48b3-90c4-4fca-9f6e-db84b13a23e5" providerId="ADAL" clId="{41017ADF-F1A4-46C0-9A78-8A1F695574A1}" dt="2018-11-20T17:58:26.214" v="1490" actId="26606"/>
          <ac:picMkLst>
            <pc:docMk/>
            <pc:sldMk cId="2052657795" sldId="260"/>
            <ac:picMk id="23" creationId="{6EDCA8DA-141B-4186-A061-75C17DCD5E06}"/>
          </ac:picMkLst>
        </pc:picChg>
      </pc:sldChg>
      <pc:sldChg chg="addSp delSp modSp mod setBg modNotesTx">
        <pc:chgData name="Sarah Page (1705109)" userId="c5fb48b3-90c4-4fca-9f6e-db84b13a23e5" providerId="ADAL" clId="{41017ADF-F1A4-46C0-9A78-8A1F695574A1}" dt="2018-11-30T11:22:35.900" v="14514" actId="255"/>
        <pc:sldMkLst>
          <pc:docMk/>
          <pc:sldMk cId="4261305023" sldId="261"/>
        </pc:sldMkLst>
        <pc:spChg chg="mod">
          <ac:chgData name="Sarah Page (1705109)" userId="c5fb48b3-90c4-4fca-9f6e-db84b13a23e5" providerId="ADAL" clId="{41017ADF-F1A4-46C0-9A78-8A1F695574A1}" dt="2018-11-26T20:12:31.387" v="10875" actId="14100"/>
          <ac:spMkLst>
            <pc:docMk/>
            <pc:sldMk cId="4261305023" sldId="261"/>
            <ac:spMk id="2" creationId="{71ED1876-BF47-4EDD-8FE6-662B9385FAD2}"/>
          </ac:spMkLst>
        </pc:spChg>
        <pc:spChg chg="add del mod">
          <ac:chgData name="Sarah Page (1705109)" userId="c5fb48b3-90c4-4fca-9f6e-db84b13a23e5" providerId="ADAL" clId="{41017ADF-F1A4-46C0-9A78-8A1F695574A1}" dt="2018-11-26T20:11:47.873" v="10873" actId="478"/>
          <ac:spMkLst>
            <pc:docMk/>
            <pc:sldMk cId="4261305023" sldId="261"/>
            <ac:spMk id="3" creationId="{CEDC8F28-A107-4CDA-AC00-25BA4DA0829A}"/>
          </ac:spMkLst>
        </pc:spChg>
        <pc:spChg chg="add mod">
          <ac:chgData name="Sarah Page (1705109)" userId="c5fb48b3-90c4-4fca-9f6e-db84b13a23e5" providerId="ADAL" clId="{41017ADF-F1A4-46C0-9A78-8A1F695574A1}" dt="2018-11-26T20:30:20.830" v="10984" actId="20577"/>
          <ac:spMkLst>
            <pc:docMk/>
            <pc:sldMk cId="4261305023" sldId="261"/>
            <ac:spMk id="4" creationId="{54D7F87E-0FE7-4229-8766-490F2653DE57}"/>
          </ac:spMkLst>
        </pc:spChg>
        <pc:spChg chg="add mod">
          <ac:chgData name="Sarah Page (1705109)" userId="c5fb48b3-90c4-4fca-9f6e-db84b13a23e5" providerId="ADAL" clId="{41017ADF-F1A4-46C0-9A78-8A1F695574A1}" dt="2018-11-30T11:22:35.900" v="14514" actId="255"/>
          <ac:spMkLst>
            <pc:docMk/>
            <pc:sldMk cId="4261305023" sldId="261"/>
            <ac:spMk id="5" creationId="{0BB76D91-18C7-490D-AA64-88718E83C682}"/>
          </ac:spMkLst>
        </pc:spChg>
        <pc:spChg chg="add">
          <ac:chgData name="Sarah Page (1705109)" userId="c5fb48b3-90c4-4fca-9f6e-db84b13a23e5" providerId="ADAL" clId="{41017ADF-F1A4-46C0-9A78-8A1F695574A1}" dt="2018-11-26T20:12:23.667" v="10874" actId="26606"/>
          <ac:spMkLst>
            <pc:docMk/>
            <pc:sldMk cId="4261305023" sldId="261"/>
            <ac:spMk id="13" creationId="{99DBF935-84DA-463C-ADB2-C7716D5D9EEF}"/>
          </ac:spMkLst>
        </pc:spChg>
        <pc:picChg chg="add">
          <ac:chgData name="Sarah Page (1705109)" userId="c5fb48b3-90c4-4fca-9f6e-db84b13a23e5" providerId="ADAL" clId="{41017ADF-F1A4-46C0-9A78-8A1F695574A1}" dt="2018-11-26T20:12:23.667" v="10874" actId="26606"/>
          <ac:picMkLst>
            <pc:docMk/>
            <pc:sldMk cId="4261305023" sldId="261"/>
            <ac:picMk id="6" creationId="{56210F8D-7888-4B3E-BA28-91B40DAAD5F2}"/>
          </ac:picMkLst>
        </pc:picChg>
        <pc:picChg chg="add">
          <ac:chgData name="Sarah Page (1705109)" userId="c5fb48b3-90c4-4fca-9f6e-db84b13a23e5" providerId="ADAL" clId="{41017ADF-F1A4-46C0-9A78-8A1F695574A1}" dt="2018-11-26T20:12:23.667" v="10874" actId="26606"/>
          <ac:picMkLst>
            <pc:docMk/>
            <pc:sldMk cId="4261305023" sldId="261"/>
            <ac:picMk id="9" creationId="{467DDFF4-7652-4478-8456-9E15719F9A86}"/>
          </ac:picMkLst>
        </pc:picChg>
        <pc:picChg chg="add">
          <ac:chgData name="Sarah Page (1705109)" userId="c5fb48b3-90c4-4fca-9f6e-db84b13a23e5" providerId="ADAL" clId="{41017ADF-F1A4-46C0-9A78-8A1F695574A1}" dt="2018-11-26T20:12:23.667" v="10874" actId="26606"/>
          <ac:picMkLst>
            <pc:docMk/>
            <pc:sldMk cId="4261305023" sldId="261"/>
            <ac:picMk id="11" creationId="{A32114A9-3C44-4032-81D3-F8424CC57192}"/>
          </ac:picMkLst>
        </pc:picChg>
        <pc:picChg chg="add">
          <ac:chgData name="Sarah Page (1705109)" userId="c5fb48b3-90c4-4fca-9f6e-db84b13a23e5" providerId="ADAL" clId="{41017ADF-F1A4-46C0-9A78-8A1F695574A1}" dt="2018-11-26T20:12:23.667" v="10874" actId="26606"/>
          <ac:picMkLst>
            <pc:docMk/>
            <pc:sldMk cId="4261305023" sldId="261"/>
            <ac:picMk id="15" creationId="{8125BA9F-CC72-4319-982A-1036E961747D}"/>
          </ac:picMkLst>
        </pc:picChg>
        <pc:picChg chg="add">
          <ac:chgData name="Sarah Page (1705109)" userId="c5fb48b3-90c4-4fca-9f6e-db84b13a23e5" providerId="ADAL" clId="{41017ADF-F1A4-46C0-9A78-8A1F695574A1}" dt="2018-11-26T20:12:23.667" v="10874" actId="26606"/>
          <ac:picMkLst>
            <pc:docMk/>
            <pc:sldMk cId="4261305023" sldId="261"/>
            <ac:picMk id="17" creationId="{E1B2C3E5-AAB7-4F7D-86B1-80588A45C7A8}"/>
          </ac:picMkLst>
        </pc:picChg>
      </pc:sldChg>
      <pc:sldChg chg="addSp delSp modSp modNotesTx">
        <pc:chgData name="Sarah Page (1705109)" userId="c5fb48b3-90c4-4fca-9f6e-db84b13a23e5" providerId="ADAL" clId="{41017ADF-F1A4-46C0-9A78-8A1F695574A1}" dt="2018-11-30T11:20:40.340" v="14500" actId="2711"/>
        <pc:sldMkLst>
          <pc:docMk/>
          <pc:sldMk cId="527756903" sldId="263"/>
        </pc:sldMkLst>
        <pc:spChg chg="add mod">
          <ac:chgData name="Sarah Page (1705109)" userId="c5fb48b3-90c4-4fca-9f6e-db84b13a23e5" providerId="ADAL" clId="{41017ADF-F1A4-46C0-9A78-8A1F695574A1}" dt="2018-11-30T11:20:40.340" v="14500" actId="2711"/>
          <ac:spMkLst>
            <pc:docMk/>
            <pc:sldMk cId="527756903" sldId="263"/>
            <ac:spMk id="3" creationId="{6B70B95C-7E4D-48E0-B383-165AACE897FD}"/>
          </ac:spMkLst>
        </pc:spChg>
        <pc:spChg chg="add mod">
          <ac:chgData name="Sarah Page (1705109)" userId="c5fb48b3-90c4-4fca-9f6e-db84b13a23e5" providerId="ADAL" clId="{41017ADF-F1A4-46C0-9A78-8A1F695574A1}" dt="2018-11-25T22:11:22.439" v="10268" actId="1076"/>
          <ac:spMkLst>
            <pc:docMk/>
            <pc:sldMk cId="527756903" sldId="263"/>
            <ac:spMk id="4" creationId="{7F3CA166-36CC-4430-8AA3-E60012D178EF}"/>
          </ac:spMkLst>
        </pc:spChg>
        <pc:spChg chg="add mod">
          <ac:chgData name="Sarah Page (1705109)" userId="c5fb48b3-90c4-4fca-9f6e-db84b13a23e5" providerId="ADAL" clId="{41017ADF-F1A4-46C0-9A78-8A1F695574A1}" dt="2018-11-25T22:11:16.631" v="10267" actId="1076"/>
          <ac:spMkLst>
            <pc:docMk/>
            <pc:sldMk cId="527756903" sldId="263"/>
            <ac:spMk id="5" creationId="{B11DAC2A-07D3-4647-B512-5BF01B44155E}"/>
          </ac:spMkLst>
        </pc:spChg>
        <pc:spChg chg="add del mod">
          <ac:chgData name="Sarah Page (1705109)" userId="c5fb48b3-90c4-4fca-9f6e-db84b13a23e5" providerId="ADAL" clId="{41017ADF-F1A4-46C0-9A78-8A1F695574A1}" dt="2018-11-25T21:33:00.191" v="10115"/>
          <ac:spMkLst>
            <pc:docMk/>
            <pc:sldMk cId="527756903" sldId="263"/>
            <ac:spMk id="6" creationId="{70642EB4-9903-49CF-853E-7944A1E2C4A6}"/>
          </ac:spMkLst>
        </pc:spChg>
        <pc:spChg chg="add mod">
          <ac:chgData name="Sarah Page (1705109)" userId="c5fb48b3-90c4-4fca-9f6e-db84b13a23e5" providerId="ADAL" clId="{41017ADF-F1A4-46C0-9A78-8A1F695574A1}" dt="2018-11-25T22:09:29.773" v="10208" actId="1076"/>
          <ac:spMkLst>
            <pc:docMk/>
            <pc:sldMk cId="527756903" sldId="263"/>
            <ac:spMk id="7" creationId="{5B28435B-4394-450C-B4F0-19A0A67AD440}"/>
          </ac:spMkLst>
        </pc:spChg>
        <pc:spChg chg="add del mod">
          <ac:chgData name="Sarah Page (1705109)" userId="c5fb48b3-90c4-4fca-9f6e-db84b13a23e5" providerId="ADAL" clId="{41017ADF-F1A4-46C0-9A78-8A1F695574A1}" dt="2018-11-25T21:49:22.760" v="10123" actId="478"/>
          <ac:spMkLst>
            <pc:docMk/>
            <pc:sldMk cId="527756903" sldId="263"/>
            <ac:spMk id="9" creationId="{ECD0E33E-B6E8-45D9-88E8-617B50D92BB1}"/>
          </ac:spMkLst>
        </pc:spChg>
        <pc:spChg chg="add del mod">
          <ac:chgData name="Sarah Page (1705109)" userId="c5fb48b3-90c4-4fca-9f6e-db84b13a23e5" providerId="ADAL" clId="{41017ADF-F1A4-46C0-9A78-8A1F695574A1}" dt="2018-11-25T21:50:17.436" v="10127" actId="478"/>
          <ac:spMkLst>
            <pc:docMk/>
            <pc:sldMk cId="527756903" sldId="263"/>
            <ac:spMk id="12" creationId="{DF40AAAF-4EE1-4D41-9C36-814F9D2D7E08}"/>
          </ac:spMkLst>
        </pc:spChg>
        <pc:spChg chg="add del mod">
          <ac:chgData name="Sarah Page (1705109)" userId="c5fb48b3-90c4-4fca-9f6e-db84b13a23e5" providerId="ADAL" clId="{41017ADF-F1A4-46C0-9A78-8A1F695574A1}" dt="2018-11-25T22:07:43.509" v="10198"/>
          <ac:spMkLst>
            <pc:docMk/>
            <pc:sldMk cId="527756903" sldId="263"/>
            <ac:spMk id="15" creationId="{FCED3B2F-CAB0-447F-915B-66580ADF551F}"/>
          </ac:spMkLst>
        </pc:spChg>
        <pc:spChg chg="add del mod">
          <ac:chgData name="Sarah Page (1705109)" userId="c5fb48b3-90c4-4fca-9f6e-db84b13a23e5" providerId="ADAL" clId="{41017ADF-F1A4-46C0-9A78-8A1F695574A1}" dt="2018-11-25T22:07:45.949" v="10199" actId="478"/>
          <ac:spMkLst>
            <pc:docMk/>
            <pc:sldMk cId="527756903" sldId="263"/>
            <ac:spMk id="18" creationId="{BB65287A-7748-495C-B7D6-F136E2E10EFB}"/>
          </ac:spMkLst>
        </pc:spChg>
        <pc:spChg chg="add del mod">
          <ac:chgData name="Sarah Page (1705109)" userId="c5fb48b3-90c4-4fca-9f6e-db84b13a23e5" providerId="ADAL" clId="{41017ADF-F1A4-46C0-9A78-8A1F695574A1}" dt="2018-11-25T22:11:34.573" v="10272"/>
          <ac:spMkLst>
            <pc:docMk/>
            <pc:sldMk cId="527756903" sldId="263"/>
            <ac:spMk id="21" creationId="{4599F3A9-D23F-485E-A56D-E1EF40353B01}"/>
          </ac:spMkLst>
        </pc:spChg>
        <pc:spChg chg="add">
          <ac:chgData name="Sarah Page (1705109)" userId="c5fb48b3-90c4-4fca-9f6e-db84b13a23e5" providerId="ADAL" clId="{41017ADF-F1A4-46C0-9A78-8A1F695574A1}" dt="2018-11-25T23:19:06.408" v="10275"/>
          <ac:spMkLst>
            <pc:docMk/>
            <pc:sldMk cId="527756903" sldId="263"/>
            <ac:spMk id="22" creationId="{A4B53BEB-7C6E-4599-9DBC-EA51F54EB296}"/>
          </ac:spMkLst>
        </pc:spChg>
        <pc:picChg chg="add del mod">
          <ac:chgData name="Sarah Page (1705109)" userId="c5fb48b3-90c4-4fca-9f6e-db84b13a23e5" providerId="ADAL" clId="{41017ADF-F1A4-46C0-9A78-8A1F695574A1}" dt="2018-11-25T21:49:22.760" v="10123" actId="478"/>
          <ac:picMkLst>
            <pc:docMk/>
            <pc:sldMk cId="527756903" sldId="263"/>
            <ac:picMk id="8" creationId="{861CE5A6-A297-48E6-8A6C-DBA7A8008867}"/>
          </ac:picMkLst>
        </pc:picChg>
        <pc:picChg chg="add del mod">
          <ac:chgData name="Sarah Page (1705109)" userId="c5fb48b3-90c4-4fca-9f6e-db84b13a23e5" providerId="ADAL" clId="{41017ADF-F1A4-46C0-9A78-8A1F695574A1}" dt="2018-11-25T21:50:17.436" v="10127" actId="478"/>
          <ac:picMkLst>
            <pc:docMk/>
            <pc:sldMk cId="527756903" sldId="263"/>
            <ac:picMk id="11" creationId="{77FB258A-4432-49FA-990B-17D364FAC00D}"/>
          </ac:picMkLst>
        </pc:picChg>
        <pc:picChg chg="add mod">
          <ac:chgData name="Sarah Page (1705109)" userId="c5fb48b3-90c4-4fca-9f6e-db84b13a23e5" providerId="ADAL" clId="{41017ADF-F1A4-46C0-9A78-8A1F695574A1}" dt="2018-11-25T22:11:33.214" v="10270" actId="1076"/>
          <ac:picMkLst>
            <pc:docMk/>
            <pc:sldMk cId="527756903" sldId="263"/>
            <ac:picMk id="14" creationId="{41D78AC6-F96F-4843-B3D1-381DF1C00233}"/>
          </ac:picMkLst>
        </pc:picChg>
        <pc:picChg chg="add mod">
          <ac:chgData name="Sarah Page (1705109)" userId="c5fb48b3-90c4-4fca-9f6e-db84b13a23e5" providerId="ADAL" clId="{41017ADF-F1A4-46C0-9A78-8A1F695574A1}" dt="2018-11-25T22:11:41.100" v="10273" actId="1076"/>
          <ac:picMkLst>
            <pc:docMk/>
            <pc:sldMk cId="527756903" sldId="263"/>
            <ac:picMk id="17" creationId="{AC8FBC91-FC83-4DB8-B81C-B7F52C5DBB50}"/>
          </ac:picMkLst>
        </pc:picChg>
        <pc:picChg chg="add mod">
          <ac:chgData name="Sarah Page (1705109)" userId="c5fb48b3-90c4-4fca-9f6e-db84b13a23e5" providerId="ADAL" clId="{41017ADF-F1A4-46C0-9A78-8A1F695574A1}" dt="2018-11-25T22:09:33.660" v="10209" actId="1076"/>
          <ac:picMkLst>
            <pc:docMk/>
            <pc:sldMk cId="527756903" sldId="263"/>
            <ac:picMk id="20" creationId="{62E977EC-C559-49E5-9FB7-5D0CE4D3934B}"/>
          </ac:picMkLst>
        </pc:picChg>
      </pc:sldChg>
      <pc:sldChg chg="addSp modSp mod setBg modNotesTx">
        <pc:chgData name="Sarah Page (1705109)" userId="c5fb48b3-90c4-4fca-9f6e-db84b13a23e5" providerId="ADAL" clId="{41017ADF-F1A4-46C0-9A78-8A1F695574A1}" dt="2018-11-30T11:20:18.567" v="14497" actId="20577"/>
        <pc:sldMkLst>
          <pc:docMk/>
          <pc:sldMk cId="3808375300" sldId="268"/>
        </pc:sldMkLst>
        <pc:spChg chg="mod">
          <ac:chgData name="Sarah Page (1705109)" userId="c5fb48b3-90c4-4fca-9f6e-db84b13a23e5" providerId="ADAL" clId="{41017ADF-F1A4-46C0-9A78-8A1F695574A1}" dt="2018-11-28T22:07:42.266" v="13034" actId="26606"/>
          <ac:spMkLst>
            <pc:docMk/>
            <pc:sldMk cId="3808375300" sldId="268"/>
            <ac:spMk id="2" creationId="{06A4AEB9-54AE-48E2-AF25-3164F8E4BBCD}"/>
          </ac:spMkLst>
        </pc:spChg>
        <pc:spChg chg="add mod">
          <ac:chgData name="Sarah Page (1705109)" userId="c5fb48b3-90c4-4fca-9f6e-db84b13a23e5" providerId="ADAL" clId="{41017ADF-F1A4-46C0-9A78-8A1F695574A1}" dt="2018-11-30T11:20:18.567" v="14497" actId="20577"/>
          <ac:spMkLst>
            <pc:docMk/>
            <pc:sldMk cId="3808375300" sldId="268"/>
            <ac:spMk id="3" creationId="{46686652-23D3-4E0A-9744-1CF220BAA03B}"/>
          </ac:spMkLst>
        </pc:spChg>
        <pc:spChg chg="add mod">
          <ac:chgData name="Sarah Page (1705109)" userId="c5fb48b3-90c4-4fca-9f6e-db84b13a23e5" providerId="ADAL" clId="{41017ADF-F1A4-46C0-9A78-8A1F695574A1}" dt="2018-11-29T23:17:16.290" v="14074" actId="20577"/>
          <ac:spMkLst>
            <pc:docMk/>
            <pc:sldMk cId="3808375300" sldId="268"/>
            <ac:spMk id="4" creationId="{CD1D4545-4A79-4F4E-9806-16E5D357DD2C}"/>
          </ac:spMkLst>
        </pc:spChg>
        <pc:spChg chg="add">
          <ac:chgData name="Sarah Page (1705109)" userId="c5fb48b3-90c4-4fca-9f6e-db84b13a23e5" providerId="ADAL" clId="{41017ADF-F1A4-46C0-9A78-8A1F695574A1}" dt="2018-11-28T22:07:42.266" v="13034" actId="26606"/>
          <ac:spMkLst>
            <pc:docMk/>
            <pc:sldMk cId="3808375300" sldId="268"/>
            <ac:spMk id="13" creationId="{7E2661E6-2626-4902-91EB-EFFDC62CBF2D}"/>
          </ac:spMkLst>
        </pc:spChg>
        <pc:picChg chg="add mod">
          <ac:chgData name="Sarah Page (1705109)" userId="c5fb48b3-90c4-4fca-9f6e-db84b13a23e5" providerId="ADAL" clId="{41017ADF-F1A4-46C0-9A78-8A1F695574A1}" dt="2018-11-28T22:07:47.381" v="13035" actId="1076"/>
          <ac:picMkLst>
            <pc:docMk/>
            <pc:sldMk cId="3808375300" sldId="268"/>
            <ac:picMk id="6" creationId="{45DF71CC-6405-47BB-9040-AD76C19F55B4}"/>
          </ac:picMkLst>
        </pc:picChg>
        <pc:picChg chg="add">
          <ac:chgData name="Sarah Page (1705109)" userId="c5fb48b3-90c4-4fca-9f6e-db84b13a23e5" providerId="ADAL" clId="{41017ADF-F1A4-46C0-9A78-8A1F695574A1}" dt="2018-11-28T22:07:42.266" v="13034" actId="26606"/>
          <ac:picMkLst>
            <pc:docMk/>
            <pc:sldMk cId="3808375300" sldId="268"/>
            <ac:picMk id="9" creationId="{467DDFF4-7652-4478-8456-9E15719F9A86}"/>
          </ac:picMkLst>
        </pc:picChg>
        <pc:picChg chg="add">
          <ac:chgData name="Sarah Page (1705109)" userId="c5fb48b3-90c4-4fca-9f6e-db84b13a23e5" providerId="ADAL" clId="{41017ADF-F1A4-46C0-9A78-8A1F695574A1}" dt="2018-11-28T22:07:42.266" v="13034" actId="26606"/>
          <ac:picMkLst>
            <pc:docMk/>
            <pc:sldMk cId="3808375300" sldId="268"/>
            <ac:picMk id="11" creationId="{A32114A9-3C44-4032-81D3-F8424CC57192}"/>
          </ac:picMkLst>
        </pc:picChg>
        <pc:picChg chg="add">
          <ac:chgData name="Sarah Page (1705109)" userId="c5fb48b3-90c4-4fca-9f6e-db84b13a23e5" providerId="ADAL" clId="{41017ADF-F1A4-46C0-9A78-8A1F695574A1}" dt="2018-11-28T22:07:42.266" v="13034" actId="26606"/>
          <ac:picMkLst>
            <pc:docMk/>
            <pc:sldMk cId="3808375300" sldId="268"/>
            <ac:picMk id="15" creationId="{94D3B57D-C8B0-422C-8018-3F2D92C12B47}"/>
          </ac:picMkLst>
        </pc:picChg>
        <pc:picChg chg="add">
          <ac:chgData name="Sarah Page (1705109)" userId="c5fb48b3-90c4-4fca-9f6e-db84b13a23e5" providerId="ADAL" clId="{41017ADF-F1A4-46C0-9A78-8A1F695574A1}" dt="2018-11-28T22:07:42.266" v="13034" actId="26606"/>
          <ac:picMkLst>
            <pc:docMk/>
            <pc:sldMk cId="3808375300" sldId="268"/>
            <ac:picMk id="17" creationId="{4CEBDCA8-C9CA-472B-BBA6-229830B64AF7}"/>
          </ac:picMkLst>
        </pc:picChg>
      </pc:sldChg>
      <pc:sldChg chg="addSp delSp modSp">
        <pc:chgData name="Sarah Page (1705109)" userId="c5fb48b3-90c4-4fca-9f6e-db84b13a23e5" providerId="ADAL" clId="{41017ADF-F1A4-46C0-9A78-8A1F695574A1}" dt="2018-11-30T11:38:30.643" v="14562" actId="1076"/>
        <pc:sldMkLst>
          <pc:docMk/>
          <pc:sldMk cId="3019195153" sldId="270"/>
        </pc:sldMkLst>
        <pc:spChg chg="mod">
          <ac:chgData name="Sarah Page (1705109)" userId="c5fb48b3-90c4-4fca-9f6e-db84b13a23e5" providerId="ADAL" clId="{41017ADF-F1A4-46C0-9A78-8A1F695574A1}" dt="2018-11-20T22:18:50.172" v="1823" actId="1076"/>
          <ac:spMkLst>
            <pc:docMk/>
            <pc:sldMk cId="3019195153" sldId="270"/>
            <ac:spMk id="3" creationId="{7FB1684C-847E-443A-AD30-9F5FCAADE4A7}"/>
          </ac:spMkLst>
        </pc:spChg>
        <pc:spChg chg="add mod">
          <ac:chgData name="Sarah Page (1705109)" userId="c5fb48b3-90c4-4fca-9f6e-db84b13a23e5" providerId="ADAL" clId="{41017ADF-F1A4-46C0-9A78-8A1F695574A1}" dt="2018-11-30T11:26:24.194" v="14522"/>
          <ac:spMkLst>
            <pc:docMk/>
            <pc:sldMk cId="3019195153" sldId="270"/>
            <ac:spMk id="4" creationId="{94BEA71D-15E9-479E-B6B5-4A4C3EDC2BD0}"/>
          </ac:spMkLst>
        </pc:spChg>
        <pc:spChg chg="add del mod">
          <ac:chgData name="Sarah Page (1705109)" userId="c5fb48b3-90c4-4fca-9f6e-db84b13a23e5" providerId="ADAL" clId="{41017ADF-F1A4-46C0-9A78-8A1F695574A1}" dt="2018-11-30T11:37:11.782" v="14553"/>
          <ac:spMkLst>
            <pc:docMk/>
            <pc:sldMk cId="3019195153" sldId="270"/>
            <ac:spMk id="5" creationId="{34B7794F-AEE5-4999-8B43-7665610BD020}"/>
          </ac:spMkLst>
        </pc:spChg>
        <pc:spChg chg="add del">
          <ac:chgData name="Sarah Page (1705109)" userId="c5fb48b3-90c4-4fca-9f6e-db84b13a23e5" providerId="ADAL" clId="{41017ADF-F1A4-46C0-9A78-8A1F695574A1}" dt="2018-11-20T22:20:50.565" v="1841"/>
          <ac:spMkLst>
            <pc:docMk/>
            <pc:sldMk cId="3019195153" sldId="270"/>
            <ac:spMk id="5" creationId="{78E16E9F-376C-40C7-AD3E-78A50816B501}"/>
          </ac:spMkLst>
        </pc:spChg>
        <pc:spChg chg="add mod">
          <ac:chgData name="Sarah Page (1705109)" userId="c5fb48b3-90c4-4fca-9f6e-db84b13a23e5" providerId="ADAL" clId="{41017ADF-F1A4-46C0-9A78-8A1F695574A1}" dt="2018-11-30T11:38:30.643" v="14562" actId="1076"/>
          <ac:spMkLst>
            <pc:docMk/>
            <pc:sldMk cId="3019195153" sldId="270"/>
            <ac:spMk id="6" creationId="{4F0A92EF-9AEC-42F4-8270-29F99AE2719D}"/>
          </ac:spMkLst>
        </pc:spChg>
        <pc:spChg chg="add del">
          <ac:chgData name="Sarah Page (1705109)" userId="c5fb48b3-90c4-4fca-9f6e-db84b13a23e5" providerId="ADAL" clId="{41017ADF-F1A4-46C0-9A78-8A1F695574A1}" dt="2018-11-20T22:21:00.027" v="1843"/>
          <ac:spMkLst>
            <pc:docMk/>
            <pc:sldMk cId="3019195153" sldId="270"/>
            <ac:spMk id="6" creationId="{5353CF88-FA9E-4BB6-8EF4-3FA75D5BC8F8}"/>
          </ac:spMkLst>
        </pc:spChg>
      </pc:sldChg>
      <pc:sldChg chg="addSp delSp modSp mod setBg modNotesTx">
        <pc:chgData name="Sarah Page (1705109)" userId="c5fb48b3-90c4-4fca-9f6e-db84b13a23e5" providerId="ADAL" clId="{41017ADF-F1A4-46C0-9A78-8A1F695574A1}" dt="2018-11-30T11:23:11.172" v="14518" actId="1076"/>
        <pc:sldMkLst>
          <pc:docMk/>
          <pc:sldMk cId="2374853406" sldId="271"/>
        </pc:sldMkLst>
        <pc:spChg chg="mod">
          <ac:chgData name="Sarah Page (1705109)" userId="c5fb48b3-90c4-4fca-9f6e-db84b13a23e5" providerId="ADAL" clId="{41017ADF-F1A4-46C0-9A78-8A1F695574A1}" dt="2018-11-26T22:54:03.300" v="12962" actId="20577"/>
          <ac:spMkLst>
            <pc:docMk/>
            <pc:sldMk cId="2374853406" sldId="271"/>
            <ac:spMk id="2" creationId="{B9D67184-4030-42A3-92FF-F38670AAB06F}"/>
          </ac:spMkLst>
        </pc:spChg>
        <pc:spChg chg="add mod">
          <ac:chgData name="Sarah Page (1705109)" userId="c5fb48b3-90c4-4fca-9f6e-db84b13a23e5" providerId="ADAL" clId="{41017ADF-F1A4-46C0-9A78-8A1F695574A1}" dt="2018-11-30T11:23:11.172" v="14518" actId="1076"/>
          <ac:spMkLst>
            <pc:docMk/>
            <pc:sldMk cId="2374853406" sldId="271"/>
            <ac:spMk id="3" creationId="{12F729B3-D239-433A-91FC-153B036E1108}"/>
          </ac:spMkLst>
        </pc:spChg>
        <pc:spChg chg="add del mod">
          <ac:chgData name="Sarah Page (1705109)" userId="c5fb48b3-90c4-4fca-9f6e-db84b13a23e5" providerId="ADAL" clId="{41017ADF-F1A4-46C0-9A78-8A1F695574A1}" dt="2018-11-01T15:59:55.119" v="1219" actId="26606"/>
          <ac:spMkLst>
            <pc:docMk/>
            <pc:sldMk cId="2374853406" sldId="271"/>
            <ac:spMk id="3" creationId="{3A4CBCB6-6B1F-494A-B726-A2AC42AFB7D7}"/>
          </ac:spMkLst>
        </pc:spChg>
        <pc:spChg chg="add del">
          <ac:chgData name="Sarah Page (1705109)" userId="c5fb48b3-90c4-4fca-9f6e-db84b13a23e5" providerId="ADAL" clId="{41017ADF-F1A4-46C0-9A78-8A1F695574A1}" dt="2018-11-20T17:52:37.170" v="1329" actId="26606"/>
          <ac:spMkLst>
            <pc:docMk/>
            <pc:sldMk cId="2374853406" sldId="271"/>
            <ac:spMk id="14" creationId="{403E0EB5-E446-4E2E-9AEC-3FEEEE7AB614}"/>
          </ac:spMkLst>
        </pc:spChg>
        <pc:graphicFrameChg chg="add mod modGraphic">
          <ac:chgData name="Sarah Page (1705109)" userId="c5fb48b3-90c4-4fca-9f6e-db84b13a23e5" providerId="ADAL" clId="{41017ADF-F1A4-46C0-9A78-8A1F695574A1}" dt="2018-11-21T11:32:58.424" v="2523" actId="1076"/>
          <ac:graphicFrameMkLst>
            <pc:docMk/>
            <pc:sldMk cId="2374853406" sldId="271"/>
            <ac:graphicFrameMk id="5" creationId="{9211045B-20F1-4AB5-9539-782FF19D4B78}"/>
          </ac:graphicFrameMkLst>
        </pc:graphicFrameChg>
        <pc:picChg chg="add del">
          <ac:chgData name="Sarah Page (1705109)" userId="c5fb48b3-90c4-4fca-9f6e-db84b13a23e5" providerId="ADAL" clId="{41017ADF-F1A4-46C0-9A78-8A1F695574A1}" dt="2018-11-20T17:52:37.170" v="1329" actId="26606"/>
          <ac:picMkLst>
            <pc:docMk/>
            <pc:sldMk cId="2374853406" sldId="271"/>
            <ac:picMk id="10" creationId="{8F570DD3-BA86-413F-9FE6-1B6B6375F31D}"/>
          </ac:picMkLst>
        </pc:picChg>
        <pc:picChg chg="add del">
          <ac:chgData name="Sarah Page (1705109)" userId="c5fb48b3-90c4-4fca-9f6e-db84b13a23e5" providerId="ADAL" clId="{41017ADF-F1A4-46C0-9A78-8A1F695574A1}" dt="2018-11-20T17:52:37.170" v="1329" actId="26606"/>
          <ac:picMkLst>
            <pc:docMk/>
            <pc:sldMk cId="2374853406" sldId="271"/>
            <ac:picMk id="12" creationId="{8C537FC7-757E-48B2-9816-AA7648D898B9}"/>
          </ac:picMkLst>
        </pc:picChg>
        <pc:picChg chg="add del">
          <ac:chgData name="Sarah Page (1705109)" userId="c5fb48b3-90c4-4fca-9f6e-db84b13a23e5" providerId="ADAL" clId="{41017ADF-F1A4-46C0-9A78-8A1F695574A1}" dt="2018-11-20T17:52:37.170" v="1329" actId="26606"/>
          <ac:picMkLst>
            <pc:docMk/>
            <pc:sldMk cId="2374853406" sldId="271"/>
            <ac:picMk id="16" creationId="{F27B3447-0A76-4E57-84A7-364FEBE4A096}"/>
          </ac:picMkLst>
        </pc:picChg>
        <pc:picChg chg="add">
          <ac:chgData name="Sarah Page (1705109)" userId="c5fb48b3-90c4-4fca-9f6e-db84b13a23e5" providerId="ADAL" clId="{41017ADF-F1A4-46C0-9A78-8A1F695574A1}" dt="2018-11-20T17:52:37.170" v="1329" actId="26606"/>
          <ac:picMkLst>
            <pc:docMk/>
            <pc:sldMk cId="2374853406" sldId="271"/>
            <ac:picMk id="18" creationId="{8F570DD3-BA86-413F-9FE6-1B6B6375F31D}"/>
          </ac:picMkLst>
        </pc:picChg>
        <pc:picChg chg="add">
          <ac:chgData name="Sarah Page (1705109)" userId="c5fb48b3-90c4-4fca-9f6e-db84b13a23e5" providerId="ADAL" clId="{41017ADF-F1A4-46C0-9A78-8A1F695574A1}" dt="2018-11-20T17:52:37.170" v="1329" actId="26606"/>
          <ac:picMkLst>
            <pc:docMk/>
            <pc:sldMk cId="2374853406" sldId="271"/>
            <ac:picMk id="19" creationId="{8C537FC7-757E-48B2-9816-AA7648D898B9}"/>
          </ac:picMkLst>
        </pc:picChg>
        <pc:picChg chg="add del">
          <ac:chgData name="Sarah Page (1705109)" userId="c5fb48b3-90c4-4fca-9f6e-db84b13a23e5" providerId="ADAL" clId="{41017ADF-F1A4-46C0-9A78-8A1F695574A1}" dt="2018-11-20T17:50:09.362" v="1266" actId="26606"/>
          <ac:picMkLst>
            <pc:docMk/>
            <pc:sldMk cId="2374853406" sldId="271"/>
            <ac:picMk id="21" creationId="{8F570DD3-BA86-413F-9FE6-1B6B6375F31D}"/>
          </ac:picMkLst>
        </pc:picChg>
        <pc:picChg chg="add del">
          <ac:chgData name="Sarah Page (1705109)" userId="c5fb48b3-90c4-4fca-9f6e-db84b13a23e5" providerId="ADAL" clId="{41017ADF-F1A4-46C0-9A78-8A1F695574A1}" dt="2018-11-20T17:50:09.362" v="1266" actId="26606"/>
          <ac:picMkLst>
            <pc:docMk/>
            <pc:sldMk cId="2374853406" sldId="271"/>
            <ac:picMk id="23" creationId="{8C537FC7-757E-48B2-9816-AA7648D898B9}"/>
          </ac:picMkLst>
        </pc:picChg>
      </pc:sldChg>
      <pc:sldChg chg="addSp modSp add">
        <pc:chgData name="Sarah Page (1705109)" userId="c5fb48b3-90c4-4fca-9f6e-db84b13a23e5" providerId="ADAL" clId="{41017ADF-F1A4-46C0-9A78-8A1F695574A1}" dt="2018-11-30T11:40:03.071" v="14577" actId="1076"/>
        <pc:sldMkLst>
          <pc:docMk/>
          <pc:sldMk cId="318827319" sldId="272"/>
        </pc:sldMkLst>
        <pc:spChg chg="add mod">
          <ac:chgData name="Sarah Page (1705109)" userId="c5fb48b3-90c4-4fca-9f6e-db84b13a23e5" providerId="ADAL" clId="{41017ADF-F1A4-46C0-9A78-8A1F695574A1}" dt="2018-11-30T11:40:03.071" v="14577" actId="1076"/>
          <ac:spMkLst>
            <pc:docMk/>
            <pc:sldMk cId="318827319" sldId="272"/>
            <ac:spMk id="2" creationId="{CAFFB0FD-5AA5-4EA9-BFC3-685EF31D6187}"/>
          </ac:spMkLst>
        </pc:spChg>
      </pc:sldChg>
      <pc:sldChg chg="addSp delSp modSp add mod ord setBg modNotesTx">
        <pc:chgData name="Sarah Page (1705109)" userId="c5fb48b3-90c4-4fca-9f6e-db84b13a23e5" providerId="ADAL" clId="{41017ADF-F1A4-46C0-9A78-8A1F695574A1}" dt="2018-11-30T11:21:20.399" v="14506" actId="113"/>
        <pc:sldMkLst>
          <pc:docMk/>
          <pc:sldMk cId="3972237708" sldId="273"/>
        </pc:sldMkLst>
        <pc:spChg chg="add del mod">
          <ac:chgData name="Sarah Page (1705109)" userId="c5fb48b3-90c4-4fca-9f6e-db84b13a23e5" providerId="ADAL" clId="{41017ADF-F1A4-46C0-9A78-8A1F695574A1}" dt="2018-11-25T17:04:56.253" v="8031" actId="478"/>
          <ac:spMkLst>
            <pc:docMk/>
            <pc:sldMk cId="3972237708" sldId="273"/>
            <ac:spMk id="2" creationId="{48E5F85F-7B86-48EB-B375-2759DD473CE4}"/>
          </ac:spMkLst>
        </pc:spChg>
        <pc:spChg chg="del">
          <ac:chgData name="Sarah Page (1705109)" userId="c5fb48b3-90c4-4fca-9f6e-db84b13a23e5" providerId="ADAL" clId="{41017ADF-F1A4-46C0-9A78-8A1F695574A1}" dt="2018-11-23T10:38:47.115" v="3395"/>
          <ac:spMkLst>
            <pc:docMk/>
            <pc:sldMk cId="3972237708" sldId="273"/>
            <ac:spMk id="2" creationId="{685F823E-8FAD-4B9E-814B-796FAF8B66FE}"/>
          </ac:spMkLst>
        </pc:spChg>
        <pc:spChg chg="add mod ord">
          <ac:chgData name="Sarah Page (1705109)" userId="c5fb48b3-90c4-4fca-9f6e-db84b13a23e5" providerId="ADAL" clId="{41017ADF-F1A4-46C0-9A78-8A1F695574A1}" dt="2018-11-23T10:56:44.375" v="3432" actId="1076"/>
          <ac:spMkLst>
            <pc:docMk/>
            <pc:sldMk cId="3972237708" sldId="273"/>
            <ac:spMk id="3" creationId="{FF1B08FA-F166-4389-B4A6-13676F8BFA73}"/>
          </ac:spMkLst>
        </pc:spChg>
        <pc:spChg chg="add mod">
          <ac:chgData name="Sarah Page (1705109)" userId="c5fb48b3-90c4-4fca-9f6e-db84b13a23e5" providerId="ADAL" clId="{41017ADF-F1A4-46C0-9A78-8A1F695574A1}" dt="2018-11-29T23:55:33.919" v="14371" actId="1076"/>
          <ac:spMkLst>
            <pc:docMk/>
            <pc:sldMk cId="3972237708" sldId="273"/>
            <ac:spMk id="4" creationId="{8EC35494-A716-4D7C-BA78-4D8F1A23B61E}"/>
          </ac:spMkLst>
        </pc:spChg>
        <pc:spChg chg="add del mod">
          <ac:chgData name="Sarah Page (1705109)" userId="c5fb48b3-90c4-4fca-9f6e-db84b13a23e5" providerId="ADAL" clId="{41017ADF-F1A4-46C0-9A78-8A1F695574A1}" dt="2018-11-23T10:38:53.040" v="3396"/>
          <ac:spMkLst>
            <pc:docMk/>
            <pc:sldMk cId="3972237708" sldId="273"/>
            <ac:spMk id="4" creationId="{958D8D98-0BC4-4E97-93EE-CB8DF71E2FE3}"/>
          </ac:spMkLst>
        </pc:spChg>
        <pc:spChg chg="add mod">
          <ac:chgData name="Sarah Page (1705109)" userId="c5fb48b3-90c4-4fca-9f6e-db84b13a23e5" providerId="ADAL" clId="{41017ADF-F1A4-46C0-9A78-8A1F695574A1}" dt="2018-11-30T11:21:20.399" v="14506" actId="113"/>
          <ac:spMkLst>
            <pc:docMk/>
            <pc:sldMk cId="3972237708" sldId="273"/>
            <ac:spMk id="9" creationId="{9D5B4B3A-6640-46C6-BBAC-D79F65B3AE56}"/>
          </ac:spMkLst>
        </pc:spChg>
        <pc:spChg chg="add del">
          <ac:chgData name="Sarah Page (1705109)" userId="c5fb48b3-90c4-4fca-9f6e-db84b13a23e5" providerId="ADAL" clId="{41017ADF-F1A4-46C0-9A78-8A1F695574A1}" dt="2018-11-23T10:39:17.899" v="3398" actId="26606"/>
          <ac:spMkLst>
            <pc:docMk/>
            <pc:sldMk cId="3972237708" sldId="273"/>
            <ac:spMk id="14" creationId="{B40FCD49-2060-48B9-8212-8A5F1DF4726F}"/>
          </ac:spMkLst>
        </pc:spChg>
        <pc:spChg chg="add del">
          <ac:chgData name="Sarah Page (1705109)" userId="c5fb48b3-90c4-4fca-9f6e-db84b13a23e5" providerId="ADAL" clId="{41017ADF-F1A4-46C0-9A78-8A1F695574A1}" dt="2018-11-23T10:40:30.342" v="3424" actId="26606"/>
          <ac:spMkLst>
            <pc:docMk/>
            <pc:sldMk cId="3972237708" sldId="273"/>
            <ac:spMk id="15" creationId="{22427323-7E1C-4F0C-AB34-A9D40D078A77}"/>
          </ac:spMkLst>
        </pc:spChg>
        <pc:spChg chg="add del mod">
          <ac:chgData name="Sarah Page (1705109)" userId="c5fb48b3-90c4-4fca-9f6e-db84b13a23e5" providerId="ADAL" clId="{41017ADF-F1A4-46C0-9A78-8A1F695574A1}" dt="2018-11-23T11:02:59.734" v="3731"/>
          <ac:spMkLst>
            <pc:docMk/>
            <pc:sldMk cId="3972237708" sldId="273"/>
            <ac:spMk id="17" creationId="{F758675A-B0CA-4AAC-A698-FBE6A05DD02E}"/>
          </ac:spMkLst>
        </pc:spChg>
        <pc:spChg chg="add del">
          <ac:chgData name="Sarah Page (1705109)" userId="c5fb48b3-90c4-4fca-9f6e-db84b13a23e5" providerId="ADAL" clId="{41017ADF-F1A4-46C0-9A78-8A1F695574A1}" dt="2018-11-23T10:40:30.342" v="3424" actId="26606"/>
          <ac:spMkLst>
            <pc:docMk/>
            <pc:sldMk cId="3972237708" sldId="273"/>
            <ac:spMk id="18" creationId="{BD95FAFF-D97B-43A6-B0BD-37820C79423E}"/>
          </ac:spMkLst>
        </pc:spChg>
        <pc:spChg chg="add del">
          <ac:chgData name="Sarah Page (1705109)" userId="c5fb48b3-90c4-4fca-9f6e-db84b13a23e5" providerId="ADAL" clId="{41017ADF-F1A4-46C0-9A78-8A1F695574A1}" dt="2018-11-23T10:40:56.646" v="3430" actId="26606"/>
          <ac:spMkLst>
            <pc:docMk/>
            <pc:sldMk cId="3972237708" sldId="273"/>
            <ac:spMk id="23" creationId="{F18D7988-69FF-49D6-B9CF-6C3050FAE7E0}"/>
          </ac:spMkLst>
        </pc:spChg>
        <pc:spChg chg="add del">
          <ac:chgData name="Sarah Page (1705109)" userId="c5fb48b3-90c4-4fca-9f6e-db84b13a23e5" providerId="ADAL" clId="{41017ADF-F1A4-46C0-9A78-8A1F695574A1}" dt="2018-11-23T10:40:15.684" v="3423" actId="26606"/>
          <ac:spMkLst>
            <pc:docMk/>
            <pc:sldMk cId="3972237708" sldId="273"/>
            <ac:spMk id="28" creationId="{676B16EE-E3E1-47D9-B4AB-1712D81310D9}"/>
          </ac:spMkLst>
        </pc:spChg>
        <pc:spChg chg="add del">
          <ac:chgData name="Sarah Page (1705109)" userId="c5fb48b3-90c4-4fca-9f6e-db84b13a23e5" providerId="ADAL" clId="{41017ADF-F1A4-46C0-9A78-8A1F695574A1}" dt="2018-11-23T10:40:56.646" v="3430" actId="26606"/>
          <ac:spMkLst>
            <pc:docMk/>
            <pc:sldMk cId="3972237708" sldId="273"/>
            <ac:spMk id="33" creationId="{A1665BA0-3AED-4563-A682-2DD050C069D6}"/>
          </ac:spMkLst>
        </pc:spChg>
        <pc:spChg chg="add del">
          <ac:chgData name="Sarah Page (1705109)" userId="c5fb48b3-90c4-4fca-9f6e-db84b13a23e5" providerId="ADAL" clId="{41017ADF-F1A4-46C0-9A78-8A1F695574A1}" dt="2018-11-23T10:40:56.646" v="3430" actId="26606"/>
          <ac:spMkLst>
            <pc:docMk/>
            <pc:sldMk cId="3972237708" sldId="273"/>
            <ac:spMk id="37" creationId="{A3EA91FD-72A8-4EE2-A061-96BD6F3955BD}"/>
          </ac:spMkLst>
        </pc:spChg>
        <pc:picChg chg="add del mod">
          <ac:chgData name="Sarah Page (1705109)" userId="c5fb48b3-90c4-4fca-9f6e-db84b13a23e5" providerId="ADAL" clId="{41017ADF-F1A4-46C0-9A78-8A1F695574A1}" dt="2018-11-23T10:39:17.987" v="3399" actId="26606"/>
          <ac:picMkLst>
            <pc:docMk/>
            <pc:sldMk cId="3972237708" sldId="273"/>
            <ac:picMk id="5" creationId="{6234084C-EC90-42EA-883B-00EB466E9B43}"/>
          </ac:picMkLst>
        </pc:picChg>
        <pc:picChg chg="add del mod">
          <ac:chgData name="Sarah Page (1705109)" userId="c5fb48b3-90c4-4fca-9f6e-db84b13a23e5" providerId="ADAL" clId="{41017ADF-F1A4-46C0-9A78-8A1F695574A1}" dt="2018-11-23T10:40:30.342" v="3424" actId="26606"/>
          <ac:picMkLst>
            <pc:docMk/>
            <pc:sldMk cId="3972237708" sldId="273"/>
            <ac:picMk id="8" creationId="{6234084C-EC90-42EA-883B-00EB466E9B43}"/>
          </ac:picMkLst>
        </pc:picChg>
        <pc:picChg chg="add del">
          <ac:chgData name="Sarah Page (1705109)" userId="c5fb48b3-90c4-4fca-9f6e-db84b13a23e5" providerId="ADAL" clId="{41017ADF-F1A4-46C0-9A78-8A1F695574A1}" dt="2018-11-23T10:39:17.899" v="3398" actId="26606"/>
          <ac:picMkLst>
            <pc:docMk/>
            <pc:sldMk cId="3972237708" sldId="273"/>
            <ac:picMk id="10" creationId="{30C67D08-55E7-4DB3-9D3E-40EB5E0DD13D}"/>
          </ac:picMkLst>
        </pc:picChg>
        <pc:picChg chg="add del">
          <ac:chgData name="Sarah Page (1705109)" userId="c5fb48b3-90c4-4fca-9f6e-db84b13a23e5" providerId="ADAL" clId="{41017ADF-F1A4-46C0-9A78-8A1F695574A1}" dt="2018-11-23T10:39:17.899" v="3398" actId="26606"/>
          <ac:picMkLst>
            <pc:docMk/>
            <pc:sldMk cId="3972237708" sldId="273"/>
            <ac:picMk id="12" creationId="{4AB45E4C-11EA-42EC-90EB-EC4073F2C063}"/>
          </ac:picMkLst>
        </pc:picChg>
        <pc:picChg chg="add del">
          <ac:chgData name="Sarah Page (1705109)" userId="c5fb48b3-90c4-4fca-9f6e-db84b13a23e5" providerId="ADAL" clId="{41017ADF-F1A4-46C0-9A78-8A1F695574A1}" dt="2018-11-23T10:40:30.342" v="3424" actId="26606"/>
          <ac:picMkLst>
            <pc:docMk/>
            <pc:sldMk cId="3972237708" sldId="273"/>
            <ac:picMk id="13" creationId="{78BDF585-BE7F-476F-BCC8-245A5750DF85}"/>
          </ac:picMkLst>
        </pc:picChg>
        <pc:picChg chg="add del">
          <ac:chgData name="Sarah Page (1705109)" userId="c5fb48b3-90c4-4fca-9f6e-db84b13a23e5" providerId="ADAL" clId="{41017ADF-F1A4-46C0-9A78-8A1F695574A1}" dt="2018-11-23T10:39:17.899" v="3398" actId="26606"/>
          <ac:picMkLst>
            <pc:docMk/>
            <pc:sldMk cId="3972237708" sldId="273"/>
            <ac:picMk id="16" creationId="{83A45DCD-B5FB-4A86-88D2-91088C7FFC5F}"/>
          </ac:picMkLst>
        </pc:picChg>
        <pc:picChg chg="add mod">
          <ac:chgData name="Sarah Page (1705109)" userId="c5fb48b3-90c4-4fca-9f6e-db84b13a23e5" providerId="ADAL" clId="{41017ADF-F1A4-46C0-9A78-8A1F695574A1}" dt="2018-11-25T17:05:21.176" v="8035" actId="1076"/>
          <ac:picMkLst>
            <pc:docMk/>
            <pc:sldMk cId="3972237708" sldId="273"/>
            <ac:picMk id="19" creationId="{D15562CB-E456-4952-85B2-C8F68AED84B8}"/>
          </ac:picMkLst>
        </pc:picChg>
        <pc:picChg chg="add del">
          <ac:chgData name="Sarah Page (1705109)" userId="c5fb48b3-90c4-4fca-9f6e-db84b13a23e5" providerId="ADAL" clId="{41017ADF-F1A4-46C0-9A78-8A1F695574A1}" dt="2018-11-23T10:40:56.646" v="3430" actId="26606"/>
          <ac:picMkLst>
            <pc:docMk/>
            <pc:sldMk cId="3972237708" sldId="273"/>
            <ac:picMk id="20" creationId="{467DDFF4-7652-4478-8456-9E15719F9A86}"/>
          </ac:picMkLst>
        </pc:picChg>
        <pc:picChg chg="add del mod">
          <ac:chgData name="Sarah Page (1705109)" userId="c5fb48b3-90c4-4fca-9f6e-db84b13a23e5" providerId="ADAL" clId="{41017ADF-F1A4-46C0-9A78-8A1F695574A1}" dt="2018-11-23T10:40:15.684" v="3423" actId="26606"/>
          <ac:picMkLst>
            <pc:docMk/>
            <pc:sldMk cId="3972237708" sldId="273"/>
            <ac:picMk id="21" creationId="{6234084C-EC90-42EA-883B-00EB466E9B43}"/>
          </ac:picMkLst>
        </pc:picChg>
        <pc:picChg chg="add del">
          <ac:chgData name="Sarah Page (1705109)" userId="c5fb48b3-90c4-4fca-9f6e-db84b13a23e5" providerId="ADAL" clId="{41017ADF-F1A4-46C0-9A78-8A1F695574A1}" dt="2018-11-23T10:40:56.646" v="3430" actId="26606"/>
          <ac:picMkLst>
            <pc:docMk/>
            <pc:sldMk cId="3972237708" sldId="273"/>
            <ac:picMk id="22" creationId="{A32114A9-3C44-4032-81D3-F8424CC57192}"/>
          </ac:picMkLst>
        </pc:picChg>
        <pc:picChg chg="add del">
          <ac:chgData name="Sarah Page (1705109)" userId="c5fb48b3-90c4-4fca-9f6e-db84b13a23e5" providerId="ADAL" clId="{41017ADF-F1A4-46C0-9A78-8A1F695574A1}" dt="2018-11-23T10:40:15.684" v="3423" actId="26606"/>
          <ac:picMkLst>
            <pc:docMk/>
            <pc:sldMk cId="3972237708" sldId="273"/>
            <ac:picMk id="24" creationId="{30C67D08-55E7-4DB3-9D3E-40EB5E0DD13D}"/>
          </ac:picMkLst>
        </pc:picChg>
        <pc:picChg chg="add del">
          <ac:chgData name="Sarah Page (1705109)" userId="c5fb48b3-90c4-4fca-9f6e-db84b13a23e5" providerId="ADAL" clId="{41017ADF-F1A4-46C0-9A78-8A1F695574A1}" dt="2018-11-23T10:40:56.646" v="3430" actId="26606"/>
          <ac:picMkLst>
            <pc:docMk/>
            <pc:sldMk cId="3972237708" sldId="273"/>
            <ac:picMk id="25" creationId="{79940659-1FFC-4B80-AABB-CBE3AC7ACE6C}"/>
          </ac:picMkLst>
        </pc:picChg>
        <pc:picChg chg="add del">
          <ac:chgData name="Sarah Page (1705109)" userId="c5fb48b3-90c4-4fca-9f6e-db84b13a23e5" providerId="ADAL" clId="{41017ADF-F1A4-46C0-9A78-8A1F695574A1}" dt="2018-11-23T10:40:15.684" v="3423" actId="26606"/>
          <ac:picMkLst>
            <pc:docMk/>
            <pc:sldMk cId="3972237708" sldId="273"/>
            <ac:picMk id="26" creationId="{4AB45E4C-11EA-42EC-90EB-EC4073F2C063}"/>
          </ac:picMkLst>
        </pc:picChg>
        <pc:picChg chg="add del mod">
          <ac:chgData name="Sarah Page (1705109)" userId="c5fb48b3-90c4-4fca-9f6e-db84b13a23e5" providerId="ADAL" clId="{41017ADF-F1A4-46C0-9A78-8A1F695574A1}" dt="2018-11-23T11:02:54.323" v="3730" actId="478"/>
          <ac:picMkLst>
            <pc:docMk/>
            <pc:sldMk cId="3972237708" sldId="273"/>
            <ac:picMk id="27" creationId="{6234084C-EC90-42EA-883B-00EB466E9B43}"/>
          </ac:picMkLst>
        </pc:picChg>
        <pc:picChg chg="add del">
          <ac:chgData name="Sarah Page (1705109)" userId="c5fb48b3-90c4-4fca-9f6e-db84b13a23e5" providerId="ADAL" clId="{41017ADF-F1A4-46C0-9A78-8A1F695574A1}" dt="2018-11-23T10:40:56.646" v="3430" actId="26606"/>
          <ac:picMkLst>
            <pc:docMk/>
            <pc:sldMk cId="3972237708" sldId="273"/>
            <ac:picMk id="29" creationId="{C0B0305F-A9A6-44C3-A3A6-90B591EF92C6}"/>
          </ac:picMkLst>
        </pc:picChg>
        <pc:picChg chg="add del">
          <ac:chgData name="Sarah Page (1705109)" userId="c5fb48b3-90c4-4fca-9f6e-db84b13a23e5" providerId="ADAL" clId="{41017ADF-F1A4-46C0-9A78-8A1F695574A1}" dt="2018-11-23T10:40:15.684" v="3423" actId="26606"/>
          <ac:picMkLst>
            <pc:docMk/>
            <pc:sldMk cId="3972237708" sldId="273"/>
            <ac:picMk id="30" creationId="{1ED1EC59-D184-40F7-A151-8E083C56B62D}"/>
          </ac:picMkLst>
        </pc:picChg>
        <pc:picChg chg="add del mod">
          <ac:chgData name="Sarah Page (1705109)" userId="c5fb48b3-90c4-4fca-9f6e-db84b13a23e5" providerId="ADAL" clId="{41017ADF-F1A4-46C0-9A78-8A1F695574A1}" dt="2018-11-23T10:40:56.646" v="3430" actId="26606"/>
          <ac:picMkLst>
            <pc:docMk/>
            <pc:sldMk cId="3972237708" sldId="273"/>
            <ac:picMk id="31" creationId="{6234084C-EC90-42EA-883B-00EB466E9B43}"/>
          </ac:picMkLst>
        </pc:picChg>
        <pc:picChg chg="add del">
          <ac:chgData name="Sarah Page (1705109)" userId="c5fb48b3-90c4-4fca-9f6e-db84b13a23e5" providerId="ADAL" clId="{41017ADF-F1A4-46C0-9A78-8A1F695574A1}" dt="2018-11-23T10:40:15.684" v="3423" actId="26606"/>
          <ac:picMkLst>
            <pc:docMk/>
            <pc:sldMk cId="3972237708" sldId="273"/>
            <ac:picMk id="34" creationId="{935983BB-A4B3-44D4-83D9-AF233079CF00}"/>
          </ac:picMkLst>
        </pc:picChg>
        <pc:picChg chg="add del">
          <ac:chgData name="Sarah Page (1705109)" userId="c5fb48b3-90c4-4fca-9f6e-db84b13a23e5" providerId="ADAL" clId="{41017ADF-F1A4-46C0-9A78-8A1F695574A1}" dt="2018-11-23T10:40:56.646" v="3430" actId="26606"/>
          <ac:picMkLst>
            <pc:docMk/>
            <pc:sldMk cId="3972237708" sldId="273"/>
            <ac:picMk id="39" creationId="{07BD321D-C93F-45FE-8C85-A81062AA412F}"/>
          </ac:picMkLst>
        </pc:picChg>
        <pc:picChg chg="add del">
          <ac:chgData name="Sarah Page (1705109)" userId="c5fb48b3-90c4-4fca-9f6e-db84b13a23e5" providerId="ADAL" clId="{41017ADF-F1A4-46C0-9A78-8A1F695574A1}" dt="2018-11-23T10:40:56.646" v="3430" actId="26606"/>
          <ac:picMkLst>
            <pc:docMk/>
            <pc:sldMk cId="3972237708" sldId="273"/>
            <ac:picMk id="43" creationId="{CF97C8A3-46D6-41E8-BE14-FB5EDE0985D1}"/>
          </ac:picMkLst>
        </pc:picChg>
        <pc:cxnChg chg="add del">
          <ac:chgData name="Sarah Page (1705109)" userId="c5fb48b3-90c4-4fca-9f6e-db84b13a23e5" providerId="ADAL" clId="{41017ADF-F1A4-46C0-9A78-8A1F695574A1}" dt="2018-11-23T10:40:15.684" v="3423" actId="26606"/>
          <ac:cxnSpMkLst>
            <pc:docMk/>
            <pc:sldMk cId="3972237708" sldId="273"/>
            <ac:cxnSpMk id="32" creationId="{7728940B-B78D-4ADB-A3EB-618E95132C3C}"/>
          </ac:cxnSpMkLst>
        </pc:cxnChg>
        <pc:cxnChg chg="add del">
          <ac:chgData name="Sarah Page (1705109)" userId="c5fb48b3-90c4-4fca-9f6e-db84b13a23e5" providerId="ADAL" clId="{41017ADF-F1A4-46C0-9A78-8A1F695574A1}" dt="2018-11-23T10:40:56.646" v="3430" actId="26606"/>
          <ac:cxnSpMkLst>
            <pc:docMk/>
            <pc:sldMk cId="3972237708" sldId="273"/>
            <ac:cxnSpMk id="41" creationId="{869A403A-9D03-404A-8615-9FB21334409B}"/>
          </ac:cxnSpMkLst>
        </pc:cxnChg>
      </pc:sldChg>
      <pc:sldChg chg="addSp delSp modSp add modNotesTx">
        <pc:chgData name="Sarah Page (1705109)" userId="c5fb48b3-90c4-4fca-9f6e-db84b13a23e5" providerId="ADAL" clId="{41017ADF-F1A4-46C0-9A78-8A1F695574A1}" dt="2018-11-30T11:22:05.147" v="14512" actId="1076"/>
        <pc:sldMkLst>
          <pc:docMk/>
          <pc:sldMk cId="3042434093" sldId="274"/>
        </pc:sldMkLst>
        <pc:spChg chg="mod">
          <ac:chgData name="Sarah Page (1705109)" userId="c5fb48b3-90c4-4fca-9f6e-db84b13a23e5" providerId="ADAL" clId="{41017ADF-F1A4-46C0-9A78-8A1F695574A1}" dt="2018-11-25T12:59:25.816" v="4466" actId="20577"/>
          <ac:spMkLst>
            <pc:docMk/>
            <pc:sldMk cId="3042434093" sldId="274"/>
            <ac:spMk id="2" creationId="{973BAC0D-3339-4CCC-A5D3-538021B1B6F5}"/>
          </ac:spMkLst>
        </pc:spChg>
        <pc:spChg chg="add mod">
          <ac:chgData name="Sarah Page (1705109)" userId="c5fb48b3-90c4-4fca-9f6e-db84b13a23e5" providerId="ADAL" clId="{41017ADF-F1A4-46C0-9A78-8A1F695574A1}" dt="2018-11-25T13:04:55.968" v="4541" actId="1076"/>
          <ac:spMkLst>
            <pc:docMk/>
            <pc:sldMk cId="3042434093" sldId="274"/>
            <ac:spMk id="3" creationId="{2E700C31-A3A5-4340-9173-C89433D40828}"/>
          </ac:spMkLst>
        </pc:spChg>
        <pc:spChg chg="add del mod">
          <ac:chgData name="Sarah Page (1705109)" userId="c5fb48b3-90c4-4fca-9f6e-db84b13a23e5" providerId="ADAL" clId="{41017ADF-F1A4-46C0-9A78-8A1F695574A1}" dt="2018-11-25T13:05:00.517" v="4542" actId="1076"/>
          <ac:spMkLst>
            <pc:docMk/>
            <pc:sldMk cId="3042434093" sldId="274"/>
            <ac:spMk id="4" creationId="{CFC82767-C1E3-4A60-97F8-48C8CF8ECED4}"/>
          </ac:spMkLst>
        </pc:spChg>
        <pc:spChg chg="add del mod">
          <ac:chgData name="Sarah Page (1705109)" userId="c5fb48b3-90c4-4fca-9f6e-db84b13a23e5" providerId="ADAL" clId="{41017ADF-F1A4-46C0-9A78-8A1F695574A1}" dt="2018-11-25T13:19:03.855" v="4684" actId="20577"/>
          <ac:spMkLst>
            <pc:docMk/>
            <pc:sldMk cId="3042434093" sldId="274"/>
            <ac:spMk id="5" creationId="{BEBA0A05-BCCD-4FC0-94A3-4CF6FCCA70A1}"/>
          </ac:spMkLst>
        </pc:spChg>
        <pc:spChg chg="add del mod">
          <ac:chgData name="Sarah Page (1705109)" userId="c5fb48b3-90c4-4fca-9f6e-db84b13a23e5" providerId="ADAL" clId="{41017ADF-F1A4-46C0-9A78-8A1F695574A1}" dt="2018-11-25T13:06:22.263" v="4607"/>
          <ac:spMkLst>
            <pc:docMk/>
            <pc:sldMk cId="3042434093" sldId="274"/>
            <ac:spMk id="8" creationId="{D160236E-3736-45A5-A0AC-154DABC2CB9D}"/>
          </ac:spMkLst>
        </pc:spChg>
        <pc:spChg chg="add mod">
          <ac:chgData name="Sarah Page (1705109)" userId="c5fb48b3-90c4-4fca-9f6e-db84b13a23e5" providerId="ADAL" clId="{41017ADF-F1A4-46C0-9A78-8A1F695574A1}" dt="2018-11-25T13:10:30.867" v="4615" actId="1076"/>
          <ac:spMkLst>
            <pc:docMk/>
            <pc:sldMk cId="3042434093" sldId="274"/>
            <ac:spMk id="11" creationId="{5AB42578-EFA6-4363-9591-B24BAE9B0814}"/>
          </ac:spMkLst>
        </pc:spChg>
        <pc:spChg chg="add del mod">
          <ac:chgData name="Sarah Page (1705109)" userId="c5fb48b3-90c4-4fca-9f6e-db84b13a23e5" providerId="ADAL" clId="{41017ADF-F1A4-46C0-9A78-8A1F695574A1}" dt="2018-11-25T13:14:20.035" v="4624"/>
          <ac:spMkLst>
            <pc:docMk/>
            <pc:sldMk cId="3042434093" sldId="274"/>
            <ac:spMk id="14" creationId="{1202474D-43F7-48D3-BA3A-25F3213B12D8}"/>
          </ac:spMkLst>
        </pc:spChg>
        <pc:spChg chg="add mod">
          <ac:chgData name="Sarah Page (1705109)" userId="c5fb48b3-90c4-4fca-9f6e-db84b13a23e5" providerId="ADAL" clId="{41017ADF-F1A4-46C0-9A78-8A1F695574A1}" dt="2018-11-30T11:22:05.147" v="14512" actId="1076"/>
          <ac:spMkLst>
            <pc:docMk/>
            <pc:sldMk cId="3042434093" sldId="274"/>
            <ac:spMk id="15" creationId="{A1D3C983-5589-4D59-904C-B7FD28A3A2DE}"/>
          </ac:spMkLst>
        </pc:spChg>
        <pc:picChg chg="add mod">
          <ac:chgData name="Sarah Page (1705109)" userId="c5fb48b3-90c4-4fca-9f6e-db84b13a23e5" providerId="ADAL" clId="{41017ADF-F1A4-46C0-9A78-8A1F695574A1}" dt="2018-11-25T13:06:33.727" v="4609" actId="1076"/>
          <ac:picMkLst>
            <pc:docMk/>
            <pc:sldMk cId="3042434093" sldId="274"/>
            <ac:picMk id="7" creationId="{A518239D-D6CC-43D5-9885-B1C586A516A3}"/>
          </ac:picMkLst>
        </pc:picChg>
        <pc:picChg chg="add mod">
          <ac:chgData name="Sarah Page (1705109)" userId="c5fb48b3-90c4-4fca-9f6e-db84b13a23e5" providerId="ADAL" clId="{41017ADF-F1A4-46C0-9A78-8A1F695574A1}" dt="2018-11-25T13:10:30.867" v="4615" actId="1076"/>
          <ac:picMkLst>
            <pc:docMk/>
            <pc:sldMk cId="3042434093" sldId="274"/>
            <ac:picMk id="10" creationId="{6F46E950-F42F-4E64-A838-31CDD0F0E036}"/>
          </ac:picMkLst>
        </pc:picChg>
        <pc:picChg chg="add mod">
          <ac:chgData name="Sarah Page (1705109)" userId="c5fb48b3-90c4-4fca-9f6e-db84b13a23e5" providerId="ADAL" clId="{41017ADF-F1A4-46C0-9A78-8A1F695574A1}" dt="2018-11-25T13:14:21.787" v="4625" actId="1076"/>
          <ac:picMkLst>
            <pc:docMk/>
            <pc:sldMk cId="3042434093" sldId="274"/>
            <ac:picMk id="13" creationId="{0F50E507-1C5A-46A5-B1DF-96C3491E0D51}"/>
          </ac:picMkLst>
        </pc:picChg>
      </pc:sldChg>
      <pc:sldChg chg="addSp delSp modSp add mod setBg modNotesTx">
        <pc:chgData name="Sarah Page (1705109)" userId="c5fb48b3-90c4-4fca-9f6e-db84b13a23e5" providerId="ADAL" clId="{41017ADF-F1A4-46C0-9A78-8A1F695574A1}" dt="2018-11-30T11:20:51.949" v="14501" actId="255"/>
        <pc:sldMkLst>
          <pc:docMk/>
          <pc:sldMk cId="1828235807" sldId="275"/>
        </pc:sldMkLst>
        <pc:spChg chg="mod ord">
          <ac:chgData name="Sarah Page (1705109)" userId="c5fb48b3-90c4-4fca-9f6e-db84b13a23e5" providerId="ADAL" clId="{41017ADF-F1A4-46C0-9A78-8A1F695574A1}" dt="2018-11-25T17:38:11.056" v="8157" actId="26606"/>
          <ac:spMkLst>
            <pc:docMk/>
            <pc:sldMk cId="1828235807" sldId="275"/>
            <ac:spMk id="2" creationId="{CC1D5BF9-7470-46A8-98A0-3AC89EE0ECCF}"/>
          </ac:spMkLst>
        </pc:spChg>
        <pc:spChg chg="del">
          <ac:chgData name="Sarah Page (1705109)" userId="c5fb48b3-90c4-4fca-9f6e-db84b13a23e5" providerId="ADAL" clId="{41017ADF-F1A4-46C0-9A78-8A1F695574A1}" dt="2018-11-25T17:37:36.157" v="8153"/>
          <ac:spMkLst>
            <pc:docMk/>
            <pc:sldMk cId="1828235807" sldId="275"/>
            <ac:spMk id="3" creationId="{BF6EB5F6-BC1B-4350-8A62-B9B1FF82ADFD}"/>
          </ac:spMkLst>
        </pc:spChg>
        <pc:spChg chg="add mod">
          <ac:chgData name="Sarah Page (1705109)" userId="c5fb48b3-90c4-4fca-9f6e-db84b13a23e5" providerId="ADAL" clId="{41017ADF-F1A4-46C0-9A78-8A1F695574A1}" dt="2018-11-30T11:20:51.949" v="14501" actId="255"/>
          <ac:spMkLst>
            <pc:docMk/>
            <pc:sldMk cId="1828235807" sldId="275"/>
            <ac:spMk id="5" creationId="{03D33433-3BD4-4F21-B6D8-BC96D4667E24}"/>
          </ac:spMkLst>
        </pc:spChg>
        <pc:spChg chg="add">
          <ac:chgData name="Sarah Page (1705109)" userId="c5fb48b3-90c4-4fca-9f6e-db84b13a23e5" providerId="ADAL" clId="{41017ADF-F1A4-46C0-9A78-8A1F695574A1}" dt="2018-11-25T17:38:11.056" v="8157" actId="26606"/>
          <ac:spMkLst>
            <pc:docMk/>
            <pc:sldMk cId="1828235807" sldId="275"/>
            <ac:spMk id="13" creationId="{B40FCD49-2060-48B9-8212-8A5F1DF4726F}"/>
          </ac:spMkLst>
        </pc:spChg>
        <pc:picChg chg="add mod">
          <ac:chgData name="Sarah Page (1705109)" userId="c5fb48b3-90c4-4fca-9f6e-db84b13a23e5" providerId="ADAL" clId="{41017ADF-F1A4-46C0-9A78-8A1F695574A1}" dt="2018-11-25T20:38:18.178" v="8927" actId="1076"/>
          <ac:picMkLst>
            <pc:docMk/>
            <pc:sldMk cId="1828235807" sldId="275"/>
            <ac:picMk id="4" creationId="{B84F6244-505C-4F1B-B6E8-A7B11FF86660}"/>
          </ac:picMkLst>
        </pc:picChg>
        <pc:picChg chg="add">
          <ac:chgData name="Sarah Page (1705109)" userId="c5fb48b3-90c4-4fca-9f6e-db84b13a23e5" providerId="ADAL" clId="{41017ADF-F1A4-46C0-9A78-8A1F695574A1}" dt="2018-11-25T17:38:11.056" v="8157" actId="26606"/>
          <ac:picMkLst>
            <pc:docMk/>
            <pc:sldMk cId="1828235807" sldId="275"/>
            <ac:picMk id="9" creationId="{30C67D08-55E7-4DB3-9D3E-40EB5E0DD13D}"/>
          </ac:picMkLst>
        </pc:picChg>
        <pc:picChg chg="add">
          <ac:chgData name="Sarah Page (1705109)" userId="c5fb48b3-90c4-4fca-9f6e-db84b13a23e5" providerId="ADAL" clId="{41017ADF-F1A4-46C0-9A78-8A1F695574A1}" dt="2018-11-25T17:38:11.056" v="8157" actId="26606"/>
          <ac:picMkLst>
            <pc:docMk/>
            <pc:sldMk cId="1828235807" sldId="275"/>
            <ac:picMk id="11" creationId="{4AB45E4C-11EA-42EC-90EB-EC4073F2C063}"/>
          </ac:picMkLst>
        </pc:picChg>
        <pc:picChg chg="add">
          <ac:chgData name="Sarah Page (1705109)" userId="c5fb48b3-90c4-4fca-9f6e-db84b13a23e5" providerId="ADAL" clId="{41017ADF-F1A4-46C0-9A78-8A1F695574A1}" dt="2018-11-25T17:38:11.056" v="8157" actId="26606"/>
          <ac:picMkLst>
            <pc:docMk/>
            <pc:sldMk cId="1828235807" sldId="275"/>
            <ac:picMk id="15" creationId="{83A45DCD-B5FB-4A86-88D2-91088C7FFC5F}"/>
          </ac:picMkLst>
        </pc:picChg>
      </pc:sldChg>
      <pc:sldChg chg="addSp modSp add">
        <pc:chgData name="Sarah Page (1705109)" userId="c5fb48b3-90c4-4fca-9f6e-db84b13a23e5" providerId="ADAL" clId="{41017ADF-F1A4-46C0-9A78-8A1F695574A1}" dt="2018-11-30T11:41:46.114" v="14594" actId="12"/>
        <pc:sldMkLst>
          <pc:docMk/>
          <pc:sldMk cId="2385935892" sldId="276"/>
        </pc:sldMkLst>
        <pc:spChg chg="add mod">
          <ac:chgData name="Sarah Page (1705109)" userId="c5fb48b3-90c4-4fca-9f6e-db84b13a23e5" providerId="ADAL" clId="{41017ADF-F1A4-46C0-9A78-8A1F695574A1}" dt="2018-11-30T11:41:46.114" v="14594" actId="12"/>
          <ac:spMkLst>
            <pc:docMk/>
            <pc:sldMk cId="2385935892" sldId="276"/>
            <ac:spMk id="2" creationId="{62DBC005-0E6D-4055-9541-FADFB8CF0DC9}"/>
          </ac:spMkLst>
        </pc:spChg>
      </pc:sldChg>
      <pc:sldChg chg="addSp delSp modSp add del">
        <pc:chgData name="Sarah Page (1705109)" userId="c5fb48b3-90c4-4fca-9f6e-db84b13a23e5" providerId="ADAL" clId="{41017ADF-F1A4-46C0-9A78-8A1F695574A1}" dt="2018-11-30T11:41:50.340" v="14595" actId="2696"/>
        <pc:sldMkLst>
          <pc:docMk/>
          <pc:sldMk cId="1043296450" sldId="277"/>
        </pc:sldMkLst>
        <pc:spChg chg="add mod">
          <ac:chgData name="Sarah Page (1705109)" userId="c5fb48b3-90c4-4fca-9f6e-db84b13a23e5" providerId="ADAL" clId="{41017ADF-F1A4-46C0-9A78-8A1F695574A1}" dt="2018-11-30T11:27:35.229" v="14525"/>
          <ac:spMkLst>
            <pc:docMk/>
            <pc:sldMk cId="1043296450" sldId="277"/>
            <ac:spMk id="2" creationId="{EE9AB7DD-91AD-4E10-B47D-7DF5AFB43200}"/>
          </ac:spMkLst>
        </pc:spChg>
        <pc:spChg chg="add del">
          <ac:chgData name="Sarah Page (1705109)" userId="c5fb48b3-90c4-4fca-9f6e-db84b13a23e5" providerId="ADAL" clId="{41017ADF-F1A4-46C0-9A78-8A1F695574A1}" dt="2018-11-28T22:27:49.311" v="13142"/>
          <ac:spMkLst>
            <pc:docMk/>
            <pc:sldMk cId="1043296450" sldId="277"/>
            <ac:spMk id="3" creationId="{2F0D3365-C42C-4488-B0FC-D59AD47A0D3D}"/>
          </ac:spMkLst>
        </pc:spChg>
        <pc:spChg chg="add del">
          <ac:chgData name="Sarah Page (1705109)" userId="c5fb48b3-90c4-4fca-9f6e-db84b13a23e5" providerId="ADAL" clId="{41017ADF-F1A4-46C0-9A78-8A1F695574A1}" dt="2018-11-28T22:27:48.477" v="13141"/>
          <ac:spMkLst>
            <pc:docMk/>
            <pc:sldMk cId="1043296450" sldId="277"/>
            <ac:spMk id="4" creationId="{FD2F176C-F45B-40A0-A6EF-CE4F64996CE9}"/>
          </ac:spMkLst>
        </pc:spChg>
        <pc:spChg chg="add del mod">
          <ac:chgData name="Sarah Page (1705109)" userId="c5fb48b3-90c4-4fca-9f6e-db84b13a23e5" providerId="ADAL" clId="{41017ADF-F1A4-46C0-9A78-8A1F695574A1}" dt="2018-11-28T22:27:47.254" v="13140"/>
          <ac:spMkLst>
            <pc:docMk/>
            <pc:sldMk cId="1043296450" sldId="277"/>
            <ac:spMk id="5" creationId="{8D173F21-2D43-4C5C-9530-0D8E36BDF323}"/>
          </ac:spMkLst>
        </pc:spChg>
        <pc:spChg chg="add del">
          <ac:chgData name="Sarah Page (1705109)" userId="c5fb48b3-90c4-4fca-9f6e-db84b13a23e5" providerId="ADAL" clId="{41017ADF-F1A4-46C0-9A78-8A1F695574A1}" dt="2018-11-28T22:28:07.246" v="13171"/>
          <ac:spMkLst>
            <pc:docMk/>
            <pc:sldMk cId="1043296450" sldId="277"/>
            <ac:spMk id="6" creationId="{859DAD81-F128-4CDF-9227-2DCA4AA0E10B}"/>
          </ac:spMkLst>
        </pc:spChg>
        <pc:spChg chg="add del">
          <ac:chgData name="Sarah Page (1705109)" userId="c5fb48b3-90c4-4fca-9f6e-db84b13a23e5" providerId="ADAL" clId="{41017ADF-F1A4-46C0-9A78-8A1F695574A1}" dt="2018-11-28T22:28:19.512" v="13174"/>
          <ac:spMkLst>
            <pc:docMk/>
            <pc:sldMk cId="1043296450" sldId="277"/>
            <ac:spMk id="7" creationId="{41287BDB-92B5-4113-87BE-6EB4C2F69922}"/>
          </ac:spMkLst>
        </pc:spChg>
        <pc:spChg chg="add del">
          <ac:chgData name="Sarah Page (1705109)" userId="c5fb48b3-90c4-4fca-9f6e-db84b13a23e5" providerId="ADAL" clId="{41017ADF-F1A4-46C0-9A78-8A1F695574A1}" dt="2018-11-28T22:30:38.805" v="13185"/>
          <ac:spMkLst>
            <pc:docMk/>
            <pc:sldMk cId="1043296450" sldId="277"/>
            <ac:spMk id="8" creationId="{592376E5-0640-4A94-9FC9-625BC5616686}"/>
          </ac:spMkLst>
        </pc:spChg>
        <pc:spChg chg="add del mod">
          <ac:chgData name="Sarah Page (1705109)" userId="c5fb48b3-90c4-4fca-9f6e-db84b13a23e5" providerId="ADAL" clId="{41017ADF-F1A4-46C0-9A78-8A1F695574A1}" dt="2018-11-28T22:30:36.700" v="13182"/>
          <ac:spMkLst>
            <pc:docMk/>
            <pc:sldMk cId="1043296450" sldId="277"/>
            <ac:spMk id="15" creationId="{E4B07A45-F934-420D-B633-524CB4EC32B9}"/>
          </ac:spMkLst>
        </pc:spChg>
        <pc:spChg chg="add del">
          <ac:chgData name="Sarah Page (1705109)" userId="c5fb48b3-90c4-4fca-9f6e-db84b13a23e5" providerId="ADAL" clId="{41017ADF-F1A4-46C0-9A78-8A1F695574A1}" dt="2018-11-28T22:30:51.548" v="13195"/>
          <ac:spMkLst>
            <pc:docMk/>
            <pc:sldMk cId="1043296450" sldId="277"/>
            <ac:spMk id="16" creationId="{CF083DEA-4EE0-4630-844E-6DC98F691F57}"/>
          </ac:spMkLst>
        </pc:spChg>
        <pc:spChg chg="add del">
          <ac:chgData name="Sarah Page (1705109)" userId="c5fb48b3-90c4-4fca-9f6e-db84b13a23e5" providerId="ADAL" clId="{41017ADF-F1A4-46C0-9A78-8A1F695574A1}" dt="2018-11-28T22:31:06.044" v="13199"/>
          <ac:spMkLst>
            <pc:docMk/>
            <pc:sldMk cId="1043296450" sldId="277"/>
            <ac:spMk id="17" creationId="{D041166D-5A90-43BA-933F-C0AEEFE9D8A1}"/>
          </ac:spMkLst>
        </pc:spChg>
        <pc:picChg chg="add del">
          <ac:chgData name="Sarah Page (1705109)" userId="c5fb48b3-90c4-4fca-9f6e-db84b13a23e5" providerId="ADAL" clId="{41017ADF-F1A4-46C0-9A78-8A1F695574A1}" dt="2018-11-28T22:27:49.311" v="13142"/>
          <ac:picMkLst>
            <pc:docMk/>
            <pc:sldMk cId="1043296450" sldId="277"/>
            <ac:picMk id="1026" creationId="{3E757C3B-B179-426C-913D-7FEF71A39F0C}"/>
          </ac:picMkLst>
        </pc:picChg>
        <pc:picChg chg="add del">
          <ac:chgData name="Sarah Page (1705109)" userId="c5fb48b3-90c4-4fca-9f6e-db84b13a23e5" providerId="ADAL" clId="{41017ADF-F1A4-46C0-9A78-8A1F695574A1}" dt="2018-11-28T22:27:48.477" v="13141"/>
          <ac:picMkLst>
            <pc:docMk/>
            <pc:sldMk cId="1043296450" sldId="277"/>
            <ac:picMk id="1028" creationId="{E04C54A0-F234-4569-B82B-3A275B06B6DB}"/>
          </ac:picMkLst>
        </pc:picChg>
        <pc:picChg chg="add del">
          <ac:chgData name="Sarah Page (1705109)" userId="c5fb48b3-90c4-4fca-9f6e-db84b13a23e5" providerId="ADAL" clId="{41017ADF-F1A4-46C0-9A78-8A1F695574A1}" dt="2018-11-28T22:27:47.254" v="13140"/>
          <ac:picMkLst>
            <pc:docMk/>
            <pc:sldMk cId="1043296450" sldId="277"/>
            <ac:picMk id="1030" creationId="{A918B739-190F-47C2-B004-E889CFE62DD3}"/>
          </ac:picMkLst>
        </pc:picChg>
        <pc:picChg chg="add del">
          <ac:chgData name="Sarah Page (1705109)" userId="c5fb48b3-90c4-4fca-9f6e-db84b13a23e5" providerId="ADAL" clId="{41017ADF-F1A4-46C0-9A78-8A1F695574A1}" dt="2018-11-28T22:28:07.246" v="13171"/>
          <ac:picMkLst>
            <pc:docMk/>
            <pc:sldMk cId="1043296450" sldId="277"/>
            <ac:picMk id="1032" creationId="{F95C54B7-245A-4E18-BE7B-7B50B6BAEE04}"/>
          </ac:picMkLst>
        </pc:picChg>
        <pc:picChg chg="add del">
          <ac:chgData name="Sarah Page (1705109)" userId="c5fb48b3-90c4-4fca-9f6e-db84b13a23e5" providerId="ADAL" clId="{41017ADF-F1A4-46C0-9A78-8A1F695574A1}" dt="2018-11-28T22:28:19.512" v="13174"/>
          <ac:picMkLst>
            <pc:docMk/>
            <pc:sldMk cId="1043296450" sldId="277"/>
            <ac:picMk id="1034" creationId="{3809D2F7-A20C-4862-A5DE-DCBF788884F4}"/>
          </ac:picMkLst>
        </pc:picChg>
        <pc:picChg chg="add del">
          <ac:chgData name="Sarah Page (1705109)" userId="c5fb48b3-90c4-4fca-9f6e-db84b13a23e5" providerId="ADAL" clId="{41017ADF-F1A4-46C0-9A78-8A1F695574A1}" dt="2018-11-28T22:30:38.805" v="13185"/>
          <ac:picMkLst>
            <pc:docMk/>
            <pc:sldMk cId="1043296450" sldId="277"/>
            <ac:picMk id="1036" creationId="{D022F8DD-D979-4DCF-A0DD-6724D5CA49FC}"/>
          </ac:picMkLst>
        </pc:picChg>
      </pc:sldChg>
      <pc:sldChg chg="add del">
        <pc:chgData name="Sarah Page (1705109)" userId="c5fb48b3-90c4-4fca-9f6e-db84b13a23e5" providerId="ADAL" clId="{41017ADF-F1A4-46C0-9A78-8A1F695574A1}" dt="2018-11-30T11:19:15.037" v="14482" actId="2696"/>
        <pc:sldMkLst>
          <pc:docMk/>
          <pc:sldMk cId="1807734211" sldId="278"/>
        </pc:sldMkLst>
      </pc:sldChg>
    </pc:docChg>
  </pc:docChgLst>
  <pc:docChgLst>
    <pc:chgData name="Sarah Page (1705109)" userId="S::1705109@student.uwtsd.ac.uk::c5fb48b3-90c4-4fca-9f6e-db84b13a23e5" providerId="AD" clId="Web-{D7BC30D7-AF5C-DE75-51D5-AFAC059C2F08}"/>
    <pc:docChg chg="modSld">
      <pc:chgData name="Sarah Page (1705109)" userId="S::1705109@student.uwtsd.ac.uk::c5fb48b3-90c4-4fca-9f6e-db84b13a23e5" providerId="AD" clId="Web-{D7BC30D7-AF5C-DE75-51D5-AFAC059C2F08}" dt="2018-11-20T10:33:51.023" v="56"/>
      <pc:docMkLst>
        <pc:docMk/>
      </pc:docMkLst>
    </pc:docChg>
  </pc:docChgLst>
  <pc:docChgLst>
    <pc:chgData name="Sarah Page (1705109)" userId="S::1705109@student.uwtsd.ac.uk::c5fb48b3-90c4-4fca-9f6e-db84b13a23e5" providerId="AD" clId="Web-{137F1CE5-F60A-4069-8A1A-00526144C413}"/>
    <pc:docChg chg="modSld">
      <pc:chgData name="Sarah Page (1705109)" userId="S::1705109@student.uwtsd.ac.uk::c5fb48b3-90c4-4fca-9f6e-db84b13a23e5" providerId="AD" clId="Web-{137F1CE5-F60A-4069-8A1A-00526144C413}" dt="2018-11-16T20:02:53.493" v="3" actId="14100"/>
      <pc:docMkLst>
        <pc:docMk/>
      </pc:docMkLst>
      <pc:sldChg chg="modSp">
        <pc:chgData name="Sarah Page (1705109)" userId="S::1705109@student.uwtsd.ac.uk::c5fb48b3-90c4-4fca-9f6e-db84b13a23e5" providerId="AD" clId="Web-{137F1CE5-F60A-4069-8A1A-00526144C413}" dt="2018-11-16T20:02:53.493" v="3" actId="14100"/>
        <pc:sldMkLst>
          <pc:docMk/>
          <pc:sldMk cId="3231938372" sldId="256"/>
        </pc:sldMkLst>
        <pc:spChg chg="mod">
          <ac:chgData name="Sarah Page (1705109)" userId="S::1705109@student.uwtsd.ac.uk::c5fb48b3-90c4-4fca-9f6e-db84b13a23e5" providerId="AD" clId="Web-{137F1CE5-F60A-4069-8A1A-00526144C413}" dt="2018-11-16T20:02:53.493" v="3" actId="14100"/>
          <ac:spMkLst>
            <pc:docMk/>
            <pc:sldMk cId="3231938372" sldId="256"/>
            <ac:spMk id="3" creationId="{72D30923-B4F3-4E5D-8816-909183599881}"/>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11FEEB-1106-47F0-8B5A-1F923711AFE7}" type="doc">
      <dgm:prSet loTypeId="urn:microsoft.com/office/officeart/2005/8/layout/chevron1" loCatId="process" qsTypeId="urn:microsoft.com/office/officeart/2005/8/quickstyle/simple4" qsCatId="simple" csTypeId="urn:microsoft.com/office/officeart/2005/8/colors/colorful5" csCatId="colorful" phldr="1"/>
      <dgm:spPr/>
      <dgm:t>
        <a:bodyPr/>
        <a:lstStyle/>
        <a:p>
          <a:endParaRPr lang="en-US"/>
        </a:p>
      </dgm:t>
    </dgm:pt>
    <dgm:pt modelId="{8CEE2B54-F505-41E5-ACCE-F8299E48187A}">
      <dgm:prSet/>
      <dgm:spPr/>
      <dgm:t>
        <a:bodyPr/>
        <a:lstStyle/>
        <a:p>
          <a:r>
            <a:rPr lang="en-US" dirty="0"/>
            <a:t>Airborne</a:t>
          </a:r>
        </a:p>
      </dgm:t>
    </dgm:pt>
    <dgm:pt modelId="{FDA476BD-1D10-491E-B647-1462DF92EDAF}" type="parTrans" cxnId="{C20CEE70-9F75-41A0-9BDD-A29133D4E52D}">
      <dgm:prSet/>
      <dgm:spPr/>
      <dgm:t>
        <a:bodyPr/>
        <a:lstStyle/>
        <a:p>
          <a:endParaRPr lang="en-US"/>
        </a:p>
      </dgm:t>
    </dgm:pt>
    <dgm:pt modelId="{BBFD40AA-DCBC-44E6-8F41-D5D1D6C7F7D5}" type="sibTrans" cxnId="{C20CEE70-9F75-41A0-9BDD-A29133D4E52D}">
      <dgm:prSet/>
      <dgm:spPr/>
      <dgm:t>
        <a:bodyPr/>
        <a:lstStyle/>
        <a:p>
          <a:endParaRPr lang="en-US"/>
        </a:p>
      </dgm:t>
    </dgm:pt>
    <dgm:pt modelId="{2C087ABD-0F83-41C4-BBEF-ED9EB3F8A5D2}">
      <dgm:prSet/>
      <dgm:spPr/>
      <dgm:t>
        <a:bodyPr/>
        <a:lstStyle/>
        <a:p>
          <a:r>
            <a:rPr lang="en-GB" dirty="0"/>
            <a:t>person to person</a:t>
          </a:r>
          <a:endParaRPr lang="en-US" dirty="0"/>
        </a:p>
      </dgm:t>
    </dgm:pt>
    <dgm:pt modelId="{387E7F7A-6714-4F24-AA2D-100CC4F0F97E}" type="parTrans" cxnId="{2C8DDC9A-96A1-4B2A-99DE-9C6EEB1A6439}">
      <dgm:prSet/>
      <dgm:spPr/>
      <dgm:t>
        <a:bodyPr/>
        <a:lstStyle/>
        <a:p>
          <a:endParaRPr lang="en-US"/>
        </a:p>
      </dgm:t>
    </dgm:pt>
    <dgm:pt modelId="{CD9D595A-1761-4635-AD72-958BB590B847}" type="sibTrans" cxnId="{2C8DDC9A-96A1-4B2A-99DE-9C6EEB1A6439}">
      <dgm:prSet/>
      <dgm:spPr/>
      <dgm:t>
        <a:bodyPr/>
        <a:lstStyle/>
        <a:p>
          <a:endParaRPr lang="en-US"/>
        </a:p>
      </dgm:t>
    </dgm:pt>
    <dgm:pt modelId="{7148E9BF-B127-4529-AF57-86CDA92C9976}">
      <dgm:prSet/>
      <dgm:spPr/>
      <dgm:t>
        <a:bodyPr/>
        <a:lstStyle/>
        <a:p>
          <a:r>
            <a:rPr lang="en-GB" dirty="0"/>
            <a:t>germs</a:t>
          </a:r>
          <a:endParaRPr lang="en-US" dirty="0"/>
        </a:p>
      </dgm:t>
    </dgm:pt>
    <dgm:pt modelId="{1984E73D-064C-4F1B-862B-277D16C70056}" type="parTrans" cxnId="{C266FA57-6B2E-43B8-BDCA-EE859A41200B}">
      <dgm:prSet/>
      <dgm:spPr/>
      <dgm:t>
        <a:bodyPr/>
        <a:lstStyle/>
        <a:p>
          <a:endParaRPr lang="en-US"/>
        </a:p>
      </dgm:t>
    </dgm:pt>
    <dgm:pt modelId="{DF85BC6E-8B4F-480D-9ABA-593E6A991198}" type="sibTrans" cxnId="{C266FA57-6B2E-43B8-BDCA-EE859A41200B}">
      <dgm:prSet/>
      <dgm:spPr/>
      <dgm:t>
        <a:bodyPr/>
        <a:lstStyle/>
        <a:p>
          <a:endParaRPr lang="en-US"/>
        </a:p>
      </dgm:t>
    </dgm:pt>
    <dgm:pt modelId="{BDC965D0-E342-44DD-941C-E35DFDA59230}">
      <dgm:prSet/>
      <dgm:spPr/>
      <dgm:t>
        <a:bodyPr/>
        <a:lstStyle/>
        <a:p>
          <a:r>
            <a:rPr lang="en-GB" dirty="0"/>
            <a:t>insects</a:t>
          </a:r>
          <a:endParaRPr lang="en-US" dirty="0"/>
        </a:p>
      </dgm:t>
    </dgm:pt>
    <dgm:pt modelId="{78AAD63A-9121-4A27-93AD-380243BD10A1}" type="parTrans" cxnId="{8597E3F0-1B6F-4564-A269-B250BCE4D5FC}">
      <dgm:prSet/>
      <dgm:spPr/>
      <dgm:t>
        <a:bodyPr/>
        <a:lstStyle/>
        <a:p>
          <a:endParaRPr lang="en-US"/>
        </a:p>
      </dgm:t>
    </dgm:pt>
    <dgm:pt modelId="{CFB111F5-AE98-4B17-82EF-22CFC5E6056D}" type="sibTrans" cxnId="{8597E3F0-1B6F-4564-A269-B250BCE4D5FC}">
      <dgm:prSet/>
      <dgm:spPr/>
      <dgm:t>
        <a:bodyPr/>
        <a:lstStyle/>
        <a:p>
          <a:endParaRPr lang="en-US"/>
        </a:p>
      </dgm:t>
    </dgm:pt>
    <dgm:pt modelId="{683C70C5-5B20-4E97-B2AB-C9ECAE01EC22}" type="pres">
      <dgm:prSet presAssocID="{5211FEEB-1106-47F0-8B5A-1F923711AFE7}" presName="Name0" presStyleCnt="0">
        <dgm:presLayoutVars>
          <dgm:dir/>
          <dgm:animLvl val="lvl"/>
          <dgm:resizeHandles val="exact"/>
        </dgm:presLayoutVars>
      </dgm:prSet>
      <dgm:spPr/>
    </dgm:pt>
    <dgm:pt modelId="{C1A5D205-E07B-4DC8-AC26-CB9872D26F4C}" type="pres">
      <dgm:prSet presAssocID="{8CEE2B54-F505-41E5-ACCE-F8299E48187A}" presName="parTxOnly" presStyleLbl="node1" presStyleIdx="0" presStyleCnt="4" custLinFactNeighborX="-1941" custLinFactNeighborY="-5213">
        <dgm:presLayoutVars>
          <dgm:chMax val="0"/>
          <dgm:chPref val="0"/>
          <dgm:bulletEnabled val="1"/>
        </dgm:presLayoutVars>
      </dgm:prSet>
      <dgm:spPr/>
    </dgm:pt>
    <dgm:pt modelId="{14C1DEF4-7D9B-4C92-946F-DE7E98B68D4F}" type="pres">
      <dgm:prSet presAssocID="{BBFD40AA-DCBC-44E6-8F41-D5D1D6C7F7D5}" presName="parTxOnlySpace" presStyleCnt="0"/>
      <dgm:spPr/>
    </dgm:pt>
    <dgm:pt modelId="{FCF70D4D-9A82-4051-AB94-1E83B97DDD79}" type="pres">
      <dgm:prSet presAssocID="{2C087ABD-0F83-41C4-BBEF-ED9EB3F8A5D2}" presName="parTxOnly" presStyleLbl="node1" presStyleIdx="1" presStyleCnt="4">
        <dgm:presLayoutVars>
          <dgm:chMax val="0"/>
          <dgm:chPref val="0"/>
          <dgm:bulletEnabled val="1"/>
        </dgm:presLayoutVars>
      </dgm:prSet>
      <dgm:spPr/>
    </dgm:pt>
    <dgm:pt modelId="{77B59F06-60E3-471D-B525-C832D2FEBAF7}" type="pres">
      <dgm:prSet presAssocID="{CD9D595A-1761-4635-AD72-958BB590B847}" presName="parTxOnlySpace" presStyleCnt="0"/>
      <dgm:spPr/>
    </dgm:pt>
    <dgm:pt modelId="{6369E519-014F-4CD9-BE7A-AD27945A68F9}" type="pres">
      <dgm:prSet presAssocID="{7148E9BF-B127-4529-AF57-86CDA92C9976}" presName="parTxOnly" presStyleLbl="node1" presStyleIdx="2" presStyleCnt="4">
        <dgm:presLayoutVars>
          <dgm:chMax val="0"/>
          <dgm:chPref val="0"/>
          <dgm:bulletEnabled val="1"/>
        </dgm:presLayoutVars>
      </dgm:prSet>
      <dgm:spPr/>
    </dgm:pt>
    <dgm:pt modelId="{D43CB04A-B8EA-4C4D-965E-1D77A5A5F6C4}" type="pres">
      <dgm:prSet presAssocID="{DF85BC6E-8B4F-480D-9ABA-593E6A991198}" presName="parTxOnlySpace" presStyleCnt="0"/>
      <dgm:spPr/>
    </dgm:pt>
    <dgm:pt modelId="{AA1346FA-6276-4057-94FE-FDF5A2AC51D0}" type="pres">
      <dgm:prSet presAssocID="{BDC965D0-E342-44DD-941C-E35DFDA59230}" presName="parTxOnly" presStyleLbl="node1" presStyleIdx="3" presStyleCnt="4">
        <dgm:presLayoutVars>
          <dgm:chMax val="0"/>
          <dgm:chPref val="0"/>
          <dgm:bulletEnabled val="1"/>
        </dgm:presLayoutVars>
      </dgm:prSet>
      <dgm:spPr/>
    </dgm:pt>
  </dgm:ptLst>
  <dgm:cxnLst>
    <dgm:cxn modelId="{08925026-EAE1-42DF-BCA2-AA4054118B5B}" type="presOf" srcId="{5211FEEB-1106-47F0-8B5A-1F923711AFE7}" destId="{683C70C5-5B20-4E97-B2AB-C9ECAE01EC22}" srcOrd="0" destOrd="0" presId="urn:microsoft.com/office/officeart/2005/8/layout/chevron1"/>
    <dgm:cxn modelId="{C20CEE70-9F75-41A0-9BDD-A29133D4E52D}" srcId="{5211FEEB-1106-47F0-8B5A-1F923711AFE7}" destId="{8CEE2B54-F505-41E5-ACCE-F8299E48187A}" srcOrd="0" destOrd="0" parTransId="{FDA476BD-1D10-491E-B647-1462DF92EDAF}" sibTransId="{BBFD40AA-DCBC-44E6-8F41-D5D1D6C7F7D5}"/>
    <dgm:cxn modelId="{51900052-5E13-4E72-8DFD-DE39EF339A64}" type="presOf" srcId="{8CEE2B54-F505-41E5-ACCE-F8299E48187A}" destId="{C1A5D205-E07B-4DC8-AC26-CB9872D26F4C}" srcOrd="0" destOrd="0" presId="urn:microsoft.com/office/officeart/2005/8/layout/chevron1"/>
    <dgm:cxn modelId="{C266FA57-6B2E-43B8-BDCA-EE859A41200B}" srcId="{5211FEEB-1106-47F0-8B5A-1F923711AFE7}" destId="{7148E9BF-B127-4529-AF57-86CDA92C9976}" srcOrd="2" destOrd="0" parTransId="{1984E73D-064C-4F1B-862B-277D16C70056}" sibTransId="{DF85BC6E-8B4F-480D-9ABA-593E6A991198}"/>
    <dgm:cxn modelId="{2C8DDC9A-96A1-4B2A-99DE-9C6EEB1A6439}" srcId="{5211FEEB-1106-47F0-8B5A-1F923711AFE7}" destId="{2C087ABD-0F83-41C4-BBEF-ED9EB3F8A5D2}" srcOrd="1" destOrd="0" parTransId="{387E7F7A-6714-4F24-AA2D-100CC4F0F97E}" sibTransId="{CD9D595A-1761-4635-AD72-958BB590B847}"/>
    <dgm:cxn modelId="{4529E1A7-9B4D-44E3-A7B6-378D000C182E}" type="presOf" srcId="{2C087ABD-0F83-41C4-BBEF-ED9EB3F8A5D2}" destId="{FCF70D4D-9A82-4051-AB94-1E83B97DDD79}" srcOrd="0" destOrd="0" presId="urn:microsoft.com/office/officeart/2005/8/layout/chevron1"/>
    <dgm:cxn modelId="{8597E3F0-1B6F-4564-A269-B250BCE4D5FC}" srcId="{5211FEEB-1106-47F0-8B5A-1F923711AFE7}" destId="{BDC965D0-E342-44DD-941C-E35DFDA59230}" srcOrd="3" destOrd="0" parTransId="{78AAD63A-9121-4A27-93AD-380243BD10A1}" sibTransId="{CFB111F5-AE98-4B17-82EF-22CFC5E6056D}"/>
    <dgm:cxn modelId="{846FF3F5-93F1-4633-83A4-67EA609F2B2C}" type="presOf" srcId="{7148E9BF-B127-4529-AF57-86CDA92C9976}" destId="{6369E519-014F-4CD9-BE7A-AD27945A68F9}" srcOrd="0" destOrd="0" presId="urn:microsoft.com/office/officeart/2005/8/layout/chevron1"/>
    <dgm:cxn modelId="{09DD17F6-C297-4925-9653-8040610C0219}" type="presOf" srcId="{BDC965D0-E342-44DD-941C-E35DFDA59230}" destId="{AA1346FA-6276-4057-94FE-FDF5A2AC51D0}" srcOrd="0" destOrd="0" presId="urn:microsoft.com/office/officeart/2005/8/layout/chevron1"/>
    <dgm:cxn modelId="{05BB23A0-4AFA-4BF3-A9A0-2EFB02158387}" type="presParOf" srcId="{683C70C5-5B20-4E97-B2AB-C9ECAE01EC22}" destId="{C1A5D205-E07B-4DC8-AC26-CB9872D26F4C}" srcOrd="0" destOrd="0" presId="urn:microsoft.com/office/officeart/2005/8/layout/chevron1"/>
    <dgm:cxn modelId="{E34149F6-B42E-447F-A77C-D4A82FA18B97}" type="presParOf" srcId="{683C70C5-5B20-4E97-B2AB-C9ECAE01EC22}" destId="{14C1DEF4-7D9B-4C92-946F-DE7E98B68D4F}" srcOrd="1" destOrd="0" presId="urn:microsoft.com/office/officeart/2005/8/layout/chevron1"/>
    <dgm:cxn modelId="{341C1324-FA1A-4A47-BDD2-FE11B48FCC60}" type="presParOf" srcId="{683C70C5-5B20-4E97-B2AB-C9ECAE01EC22}" destId="{FCF70D4D-9A82-4051-AB94-1E83B97DDD79}" srcOrd="2" destOrd="0" presId="urn:microsoft.com/office/officeart/2005/8/layout/chevron1"/>
    <dgm:cxn modelId="{A890C23D-2B8F-485E-BF8E-2C90D161F996}" type="presParOf" srcId="{683C70C5-5B20-4E97-B2AB-C9ECAE01EC22}" destId="{77B59F06-60E3-471D-B525-C832D2FEBAF7}" srcOrd="3" destOrd="0" presId="urn:microsoft.com/office/officeart/2005/8/layout/chevron1"/>
    <dgm:cxn modelId="{3AAE6E5B-1AE1-4AA5-A99B-2EC78D0EE578}" type="presParOf" srcId="{683C70C5-5B20-4E97-B2AB-C9ECAE01EC22}" destId="{6369E519-014F-4CD9-BE7A-AD27945A68F9}" srcOrd="4" destOrd="0" presId="urn:microsoft.com/office/officeart/2005/8/layout/chevron1"/>
    <dgm:cxn modelId="{77385D24-7C8F-4BB8-BDBA-D17FF41F3E2B}" type="presParOf" srcId="{683C70C5-5B20-4E97-B2AB-C9ECAE01EC22}" destId="{D43CB04A-B8EA-4C4D-965E-1D77A5A5F6C4}" srcOrd="5" destOrd="0" presId="urn:microsoft.com/office/officeart/2005/8/layout/chevron1"/>
    <dgm:cxn modelId="{A473365C-1CA6-4A9F-8267-D473E9623BBC}" type="presParOf" srcId="{683C70C5-5B20-4E97-B2AB-C9ECAE01EC22}" destId="{AA1346FA-6276-4057-94FE-FDF5A2AC51D0}"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68682C-9237-4526-B4BB-96BA2699BFF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660C07-93DE-413C-B201-FDBD3DB3CCB8}">
      <dgm:prSet/>
      <dgm:spPr/>
      <dgm:t>
        <a:bodyPr/>
        <a:lstStyle/>
        <a:p>
          <a:pPr>
            <a:lnSpc>
              <a:spcPct val="100000"/>
            </a:lnSpc>
          </a:pPr>
          <a:r>
            <a:rPr lang="en-GB" dirty="0"/>
            <a:t>Typhoid</a:t>
          </a:r>
          <a:endParaRPr lang="en-US" dirty="0"/>
        </a:p>
      </dgm:t>
    </dgm:pt>
    <dgm:pt modelId="{6FF22313-E85F-42F2-B15D-AB7DF843B292}" type="parTrans" cxnId="{EC731D4A-C381-4A79-9D55-B9AFB95BECE6}">
      <dgm:prSet/>
      <dgm:spPr/>
      <dgm:t>
        <a:bodyPr/>
        <a:lstStyle/>
        <a:p>
          <a:endParaRPr lang="en-US"/>
        </a:p>
      </dgm:t>
    </dgm:pt>
    <dgm:pt modelId="{353D1ECB-8DCA-4855-B6E2-F292F06914B4}" type="sibTrans" cxnId="{EC731D4A-C381-4A79-9D55-B9AFB95BECE6}">
      <dgm:prSet/>
      <dgm:spPr/>
      <dgm:t>
        <a:bodyPr/>
        <a:lstStyle/>
        <a:p>
          <a:endParaRPr lang="en-US"/>
        </a:p>
      </dgm:t>
    </dgm:pt>
    <dgm:pt modelId="{495103A6-51F1-40E4-B7FE-68BE4DB9D79B}">
      <dgm:prSet/>
      <dgm:spPr/>
      <dgm:t>
        <a:bodyPr/>
        <a:lstStyle/>
        <a:p>
          <a:pPr>
            <a:lnSpc>
              <a:spcPct val="100000"/>
            </a:lnSpc>
          </a:pPr>
          <a:r>
            <a:rPr lang="en-GB" dirty="0"/>
            <a:t>Bacterial</a:t>
          </a:r>
          <a:endParaRPr lang="en-US" dirty="0"/>
        </a:p>
      </dgm:t>
    </dgm:pt>
    <dgm:pt modelId="{C10C84B3-2F4B-45D7-84D4-3CD7A54DC490}" type="parTrans" cxnId="{FAA938F6-B08E-491B-9A7D-1A6519CC9519}">
      <dgm:prSet/>
      <dgm:spPr/>
      <dgm:t>
        <a:bodyPr/>
        <a:lstStyle/>
        <a:p>
          <a:endParaRPr lang="en-US"/>
        </a:p>
      </dgm:t>
    </dgm:pt>
    <dgm:pt modelId="{03CB99F6-0FFD-48C1-9F04-C728D49F2A3C}" type="sibTrans" cxnId="{FAA938F6-B08E-491B-9A7D-1A6519CC9519}">
      <dgm:prSet/>
      <dgm:spPr/>
      <dgm:t>
        <a:bodyPr/>
        <a:lstStyle/>
        <a:p>
          <a:endParaRPr lang="en-US"/>
        </a:p>
      </dgm:t>
    </dgm:pt>
    <dgm:pt modelId="{EA6A273A-E589-402D-86FD-A9EE52055E8A}">
      <dgm:prSet/>
      <dgm:spPr/>
      <dgm:t>
        <a:bodyPr/>
        <a:lstStyle/>
        <a:p>
          <a:pPr>
            <a:lnSpc>
              <a:spcPct val="100000"/>
            </a:lnSpc>
          </a:pPr>
          <a:r>
            <a:rPr lang="en-GB" dirty="0"/>
            <a:t>Started as an epidemic</a:t>
          </a:r>
        </a:p>
      </dgm:t>
    </dgm:pt>
    <dgm:pt modelId="{4D9EF7AF-7A21-47F3-9E7B-D58C72C00C6B}" type="parTrans" cxnId="{F1026D55-F006-4629-A9C3-409D2E4E38F4}">
      <dgm:prSet/>
      <dgm:spPr/>
      <dgm:t>
        <a:bodyPr/>
        <a:lstStyle/>
        <a:p>
          <a:endParaRPr lang="en-US"/>
        </a:p>
      </dgm:t>
    </dgm:pt>
    <dgm:pt modelId="{487AFDAF-E473-4D98-8D3A-70D50A75D6FE}" type="sibTrans" cxnId="{F1026D55-F006-4629-A9C3-409D2E4E38F4}">
      <dgm:prSet/>
      <dgm:spPr/>
      <dgm:t>
        <a:bodyPr/>
        <a:lstStyle/>
        <a:p>
          <a:endParaRPr lang="en-US"/>
        </a:p>
      </dgm:t>
    </dgm:pt>
    <dgm:pt modelId="{744E4C20-45CD-4B09-8F12-EAABAE82CF4D}">
      <dgm:prSet phldrT="[Text]"/>
      <dgm:spPr/>
      <dgm:t>
        <a:bodyPr/>
        <a:lstStyle/>
        <a:p>
          <a:pPr>
            <a:lnSpc>
              <a:spcPct val="100000"/>
            </a:lnSpc>
          </a:pPr>
          <a:r>
            <a:rPr lang="en-GB" dirty="0"/>
            <a:t>Very rare cases can be passed on through sexual intercourse</a:t>
          </a:r>
        </a:p>
      </dgm:t>
    </dgm:pt>
    <dgm:pt modelId="{D158ABD9-D490-414C-9907-10963561A841}" type="parTrans" cxnId="{928B845D-F4F0-45A1-9314-4B63C7C87F37}">
      <dgm:prSet/>
      <dgm:spPr/>
      <dgm:t>
        <a:bodyPr/>
        <a:lstStyle/>
        <a:p>
          <a:endParaRPr lang="en-GB"/>
        </a:p>
      </dgm:t>
    </dgm:pt>
    <dgm:pt modelId="{F5881F16-6DE9-4868-BB7C-A8FFD0B6C4B0}" type="sibTrans" cxnId="{928B845D-F4F0-45A1-9314-4B63C7C87F37}">
      <dgm:prSet/>
      <dgm:spPr/>
      <dgm:t>
        <a:bodyPr/>
        <a:lstStyle/>
        <a:p>
          <a:endParaRPr lang="en-GB"/>
        </a:p>
      </dgm:t>
    </dgm:pt>
    <dgm:pt modelId="{8595C489-854A-4C88-A7D1-B14D14CD4312}" type="pres">
      <dgm:prSet presAssocID="{1468682C-9237-4526-B4BB-96BA2699BFF0}" presName="root" presStyleCnt="0">
        <dgm:presLayoutVars>
          <dgm:dir/>
          <dgm:resizeHandles val="exact"/>
        </dgm:presLayoutVars>
      </dgm:prSet>
      <dgm:spPr/>
    </dgm:pt>
    <dgm:pt modelId="{421B2486-E4DD-42C0-B0D0-0239E98054AD}" type="pres">
      <dgm:prSet presAssocID="{77660C07-93DE-413C-B201-FDBD3DB3CCB8}" presName="compNode" presStyleCnt="0"/>
      <dgm:spPr/>
    </dgm:pt>
    <dgm:pt modelId="{F6193D72-FF71-4DD9-9262-52D5766917D9}" type="pres">
      <dgm:prSet presAssocID="{77660C07-93DE-413C-B201-FDBD3DB3CC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9DDDCF90-A403-4DED-BD1D-8E5EBC9B5BEE}" type="pres">
      <dgm:prSet presAssocID="{77660C07-93DE-413C-B201-FDBD3DB3CCB8}" presName="spaceRect" presStyleCnt="0"/>
      <dgm:spPr/>
    </dgm:pt>
    <dgm:pt modelId="{5E472990-52B9-4517-8ECC-9B744E3C3846}" type="pres">
      <dgm:prSet presAssocID="{77660C07-93DE-413C-B201-FDBD3DB3CCB8}" presName="textRect" presStyleLbl="revTx" presStyleIdx="0" presStyleCnt="4">
        <dgm:presLayoutVars>
          <dgm:chMax val="1"/>
          <dgm:chPref val="1"/>
        </dgm:presLayoutVars>
      </dgm:prSet>
      <dgm:spPr/>
    </dgm:pt>
    <dgm:pt modelId="{F6E5CE9E-9C0A-4488-81E2-93ADA6ABA290}" type="pres">
      <dgm:prSet presAssocID="{353D1ECB-8DCA-4855-B6E2-F292F06914B4}" presName="sibTrans" presStyleCnt="0"/>
      <dgm:spPr/>
    </dgm:pt>
    <dgm:pt modelId="{74265BD6-5BC0-46C0-AD76-D264DAB23997}" type="pres">
      <dgm:prSet presAssocID="{495103A6-51F1-40E4-B7FE-68BE4DB9D79B}" presName="compNode" presStyleCnt="0"/>
      <dgm:spPr/>
    </dgm:pt>
    <dgm:pt modelId="{63733246-7F76-43FE-88FD-15C2E1667634}" type="pres">
      <dgm:prSet presAssocID="{495103A6-51F1-40E4-B7FE-68BE4DB9D79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ssors"/>
        </a:ext>
      </dgm:extLst>
    </dgm:pt>
    <dgm:pt modelId="{E8BA2657-2EAD-4026-8B6D-16A44B060F57}" type="pres">
      <dgm:prSet presAssocID="{495103A6-51F1-40E4-B7FE-68BE4DB9D79B}" presName="spaceRect" presStyleCnt="0"/>
      <dgm:spPr/>
    </dgm:pt>
    <dgm:pt modelId="{37E66178-8ACC-4973-BB2D-D49601E71E79}" type="pres">
      <dgm:prSet presAssocID="{495103A6-51F1-40E4-B7FE-68BE4DB9D79B}" presName="textRect" presStyleLbl="revTx" presStyleIdx="1" presStyleCnt="4">
        <dgm:presLayoutVars>
          <dgm:chMax val="1"/>
          <dgm:chPref val="1"/>
        </dgm:presLayoutVars>
      </dgm:prSet>
      <dgm:spPr/>
    </dgm:pt>
    <dgm:pt modelId="{698A842E-9F69-4F25-9DC2-40072533C1B8}" type="pres">
      <dgm:prSet presAssocID="{03CB99F6-0FFD-48C1-9F04-C728D49F2A3C}" presName="sibTrans" presStyleCnt="0"/>
      <dgm:spPr/>
    </dgm:pt>
    <dgm:pt modelId="{7935EDED-9A0A-480D-AB73-A45C5FDF2335}" type="pres">
      <dgm:prSet presAssocID="{744E4C20-45CD-4B09-8F12-EAABAE82CF4D}" presName="compNode" presStyleCnt="0"/>
      <dgm:spPr/>
    </dgm:pt>
    <dgm:pt modelId="{E2BC6DA6-2301-4E2B-A8B8-107FAD6D49D5}" type="pres">
      <dgm:prSet presAssocID="{744E4C20-45CD-4B09-8F12-EAABAE82CF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31E9A415-1213-4588-902B-878C3EC6747E}" type="pres">
      <dgm:prSet presAssocID="{744E4C20-45CD-4B09-8F12-EAABAE82CF4D}" presName="spaceRect" presStyleCnt="0"/>
      <dgm:spPr/>
    </dgm:pt>
    <dgm:pt modelId="{86ACA466-C039-4E45-9CD3-6B3C44C2FE5C}" type="pres">
      <dgm:prSet presAssocID="{744E4C20-45CD-4B09-8F12-EAABAE82CF4D}" presName="textRect" presStyleLbl="revTx" presStyleIdx="2" presStyleCnt="4">
        <dgm:presLayoutVars>
          <dgm:chMax val="1"/>
          <dgm:chPref val="1"/>
        </dgm:presLayoutVars>
      </dgm:prSet>
      <dgm:spPr/>
    </dgm:pt>
    <dgm:pt modelId="{810BF77F-D871-4D39-AC8F-3ABD301DE1F4}" type="pres">
      <dgm:prSet presAssocID="{F5881F16-6DE9-4868-BB7C-A8FFD0B6C4B0}" presName="sibTrans" presStyleCnt="0"/>
      <dgm:spPr/>
    </dgm:pt>
    <dgm:pt modelId="{1E316465-38E3-4DA3-83CC-24D0552CAA8F}" type="pres">
      <dgm:prSet presAssocID="{EA6A273A-E589-402D-86FD-A9EE52055E8A}" presName="compNode" presStyleCnt="0"/>
      <dgm:spPr/>
    </dgm:pt>
    <dgm:pt modelId="{08158438-D483-4123-8CAF-BD38F4B56A1D}" type="pres">
      <dgm:prSet presAssocID="{EA6A273A-E589-402D-86FD-A9EE52055E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
        </a:ext>
      </dgm:extLst>
    </dgm:pt>
    <dgm:pt modelId="{906AC0FF-42DA-4F43-A82C-3A821CD64C7D}" type="pres">
      <dgm:prSet presAssocID="{EA6A273A-E589-402D-86FD-A9EE52055E8A}" presName="spaceRect" presStyleCnt="0"/>
      <dgm:spPr/>
    </dgm:pt>
    <dgm:pt modelId="{A117DB9F-C705-471B-9FD1-B82B18D806B9}" type="pres">
      <dgm:prSet presAssocID="{EA6A273A-E589-402D-86FD-A9EE52055E8A}" presName="textRect" presStyleLbl="revTx" presStyleIdx="3" presStyleCnt="4">
        <dgm:presLayoutVars>
          <dgm:chMax val="1"/>
          <dgm:chPref val="1"/>
        </dgm:presLayoutVars>
      </dgm:prSet>
      <dgm:spPr/>
    </dgm:pt>
  </dgm:ptLst>
  <dgm:cxnLst>
    <dgm:cxn modelId="{A1B2C801-E709-46C1-83B3-2EBAAC6B8953}" type="presOf" srcId="{1468682C-9237-4526-B4BB-96BA2699BFF0}" destId="{8595C489-854A-4C88-A7D1-B14D14CD4312}" srcOrd="0" destOrd="0" presId="urn:microsoft.com/office/officeart/2018/2/layout/IconLabelList"/>
    <dgm:cxn modelId="{FF19EF12-1519-4989-BFF0-416B7FF3EA12}" type="presOf" srcId="{77660C07-93DE-413C-B201-FDBD3DB3CCB8}" destId="{5E472990-52B9-4517-8ECC-9B744E3C3846}" srcOrd="0" destOrd="0" presId="urn:microsoft.com/office/officeart/2018/2/layout/IconLabelList"/>
    <dgm:cxn modelId="{928B845D-F4F0-45A1-9314-4B63C7C87F37}" srcId="{1468682C-9237-4526-B4BB-96BA2699BFF0}" destId="{744E4C20-45CD-4B09-8F12-EAABAE82CF4D}" srcOrd="2" destOrd="0" parTransId="{D158ABD9-D490-414C-9907-10963561A841}" sibTransId="{F5881F16-6DE9-4868-BB7C-A8FFD0B6C4B0}"/>
    <dgm:cxn modelId="{EC731D4A-C381-4A79-9D55-B9AFB95BECE6}" srcId="{1468682C-9237-4526-B4BB-96BA2699BFF0}" destId="{77660C07-93DE-413C-B201-FDBD3DB3CCB8}" srcOrd="0" destOrd="0" parTransId="{6FF22313-E85F-42F2-B15D-AB7DF843B292}" sibTransId="{353D1ECB-8DCA-4855-B6E2-F292F06914B4}"/>
    <dgm:cxn modelId="{F1026D55-F006-4629-A9C3-409D2E4E38F4}" srcId="{1468682C-9237-4526-B4BB-96BA2699BFF0}" destId="{EA6A273A-E589-402D-86FD-A9EE52055E8A}" srcOrd="3" destOrd="0" parTransId="{4D9EF7AF-7A21-47F3-9E7B-D58C72C00C6B}" sibTransId="{487AFDAF-E473-4D98-8D3A-70D50A75D6FE}"/>
    <dgm:cxn modelId="{8F975977-89D5-4927-A5A9-488A06DF9712}" type="presOf" srcId="{EA6A273A-E589-402D-86FD-A9EE52055E8A}" destId="{A117DB9F-C705-471B-9FD1-B82B18D806B9}" srcOrd="0" destOrd="0" presId="urn:microsoft.com/office/officeart/2018/2/layout/IconLabelList"/>
    <dgm:cxn modelId="{3D32EA90-FF58-4698-8512-5EC33401CE16}" type="presOf" srcId="{744E4C20-45CD-4B09-8F12-EAABAE82CF4D}" destId="{86ACA466-C039-4E45-9CD3-6B3C44C2FE5C}" srcOrd="0" destOrd="0" presId="urn:microsoft.com/office/officeart/2018/2/layout/IconLabelList"/>
    <dgm:cxn modelId="{E95A0FDC-3D97-459B-BB80-60CEAE908F50}" type="presOf" srcId="{495103A6-51F1-40E4-B7FE-68BE4DB9D79B}" destId="{37E66178-8ACC-4973-BB2D-D49601E71E79}" srcOrd="0" destOrd="0" presId="urn:microsoft.com/office/officeart/2018/2/layout/IconLabelList"/>
    <dgm:cxn modelId="{FAA938F6-B08E-491B-9A7D-1A6519CC9519}" srcId="{1468682C-9237-4526-B4BB-96BA2699BFF0}" destId="{495103A6-51F1-40E4-B7FE-68BE4DB9D79B}" srcOrd="1" destOrd="0" parTransId="{C10C84B3-2F4B-45D7-84D4-3CD7A54DC490}" sibTransId="{03CB99F6-0FFD-48C1-9F04-C728D49F2A3C}"/>
    <dgm:cxn modelId="{D62B138E-79D4-4DAE-8A4E-BBDB9B18F00A}" type="presParOf" srcId="{8595C489-854A-4C88-A7D1-B14D14CD4312}" destId="{421B2486-E4DD-42C0-B0D0-0239E98054AD}" srcOrd="0" destOrd="0" presId="urn:microsoft.com/office/officeart/2018/2/layout/IconLabelList"/>
    <dgm:cxn modelId="{9CE8683A-DDD4-471F-8A2A-1A4A6687F792}" type="presParOf" srcId="{421B2486-E4DD-42C0-B0D0-0239E98054AD}" destId="{F6193D72-FF71-4DD9-9262-52D5766917D9}" srcOrd="0" destOrd="0" presId="urn:microsoft.com/office/officeart/2018/2/layout/IconLabelList"/>
    <dgm:cxn modelId="{3614A497-87EE-40A5-B4F0-E0B89B5F2FAC}" type="presParOf" srcId="{421B2486-E4DD-42C0-B0D0-0239E98054AD}" destId="{9DDDCF90-A403-4DED-BD1D-8E5EBC9B5BEE}" srcOrd="1" destOrd="0" presId="urn:microsoft.com/office/officeart/2018/2/layout/IconLabelList"/>
    <dgm:cxn modelId="{2487613D-6B2A-4CFF-BC2E-F82819C179F4}" type="presParOf" srcId="{421B2486-E4DD-42C0-B0D0-0239E98054AD}" destId="{5E472990-52B9-4517-8ECC-9B744E3C3846}" srcOrd="2" destOrd="0" presId="urn:microsoft.com/office/officeart/2018/2/layout/IconLabelList"/>
    <dgm:cxn modelId="{D40F05A9-D89C-47A2-9B0C-F56C830A370F}" type="presParOf" srcId="{8595C489-854A-4C88-A7D1-B14D14CD4312}" destId="{F6E5CE9E-9C0A-4488-81E2-93ADA6ABA290}" srcOrd="1" destOrd="0" presId="urn:microsoft.com/office/officeart/2018/2/layout/IconLabelList"/>
    <dgm:cxn modelId="{C1D57185-432D-4805-A1AB-59E06901B412}" type="presParOf" srcId="{8595C489-854A-4C88-A7D1-B14D14CD4312}" destId="{74265BD6-5BC0-46C0-AD76-D264DAB23997}" srcOrd="2" destOrd="0" presId="urn:microsoft.com/office/officeart/2018/2/layout/IconLabelList"/>
    <dgm:cxn modelId="{011D946A-D606-4C12-AAAD-121A44E91F3B}" type="presParOf" srcId="{74265BD6-5BC0-46C0-AD76-D264DAB23997}" destId="{63733246-7F76-43FE-88FD-15C2E1667634}" srcOrd="0" destOrd="0" presId="urn:microsoft.com/office/officeart/2018/2/layout/IconLabelList"/>
    <dgm:cxn modelId="{2301BC13-28A9-45B5-B23F-89E7EE9C6A97}" type="presParOf" srcId="{74265BD6-5BC0-46C0-AD76-D264DAB23997}" destId="{E8BA2657-2EAD-4026-8B6D-16A44B060F57}" srcOrd="1" destOrd="0" presId="urn:microsoft.com/office/officeart/2018/2/layout/IconLabelList"/>
    <dgm:cxn modelId="{C1B60619-96DC-4D55-AC1E-8F982FBD3E0D}" type="presParOf" srcId="{74265BD6-5BC0-46C0-AD76-D264DAB23997}" destId="{37E66178-8ACC-4973-BB2D-D49601E71E79}" srcOrd="2" destOrd="0" presId="urn:microsoft.com/office/officeart/2018/2/layout/IconLabelList"/>
    <dgm:cxn modelId="{2ACB8D85-E215-467F-95DA-CEC6C68CC3FA}" type="presParOf" srcId="{8595C489-854A-4C88-A7D1-B14D14CD4312}" destId="{698A842E-9F69-4F25-9DC2-40072533C1B8}" srcOrd="3" destOrd="0" presId="urn:microsoft.com/office/officeart/2018/2/layout/IconLabelList"/>
    <dgm:cxn modelId="{8FA67693-DC86-46CE-B94F-AB06F3075321}" type="presParOf" srcId="{8595C489-854A-4C88-A7D1-B14D14CD4312}" destId="{7935EDED-9A0A-480D-AB73-A45C5FDF2335}" srcOrd="4" destOrd="0" presId="urn:microsoft.com/office/officeart/2018/2/layout/IconLabelList"/>
    <dgm:cxn modelId="{71831995-4709-4DBE-871E-9E0C3E1E273E}" type="presParOf" srcId="{7935EDED-9A0A-480D-AB73-A45C5FDF2335}" destId="{E2BC6DA6-2301-4E2B-A8B8-107FAD6D49D5}" srcOrd="0" destOrd="0" presId="urn:microsoft.com/office/officeart/2018/2/layout/IconLabelList"/>
    <dgm:cxn modelId="{679E3B7E-3AD2-42AB-9FC2-DD0006DA5317}" type="presParOf" srcId="{7935EDED-9A0A-480D-AB73-A45C5FDF2335}" destId="{31E9A415-1213-4588-902B-878C3EC6747E}" srcOrd="1" destOrd="0" presId="urn:microsoft.com/office/officeart/2018/2/layout/IconLabelList"/>
    <dgm:cxn modelId="{012FDC28-9892-4C7E-A7C7-02E4DE5CC514}" type="presParOf" srcId="{7935EDED-9A0A-480D-AB73-A45C5FDF2335}" destId="{86ACA466-C039-4E45-9CD3-6B3C44C2FE5C}" srcOrd="2" destOrd="0" presId="urn:microsoft.com/office/officeart/2018/2/layout/IconLabelList"/>
    <dgm:cxn modelId="{6E87EADB-04C5-413D-956D-0E26673014F4}" type="presParOf" srcId="{8595C489-854A-4C88-A7D1-B14D14CD4312}" destId="{810BF77F-D871-4D39-AC8F-3ABD301DE1F4}" srcOrd="5" destOrd="0" presId="urn:microsoft.com/office/officeart/2018/2/layout/IconLabelList"/>
    <dgm:cxn modelId="{28D7BDEC-EB89-445B-B1AA-EC2020A5EF46}" type="presParOf" srcId="{8595C489-854A-4C88-A7D1-B14D14CD4312}" destId="{1E316465-38E3-4DA3-83CC-24D0552CAA8F}" srcOrd="6" destOrd="0" presId="urn:microsoft.com/office/officeart/2018/2/layout/IconLabelList"/>
    <dgm:cxn modelId="{B8F5F9DE-C874-4DBF-96D4-5582BF5E6EF1}" type="presParOf" srcId="{1E316465-38E3-4DA3-83CC-24D0552CAA8F}" destId="{08158438-D483-4123-8CAF-BD38F4B56A1D}" srcOrd="0" destOrd="0" presId="urn:microsoft.com/office/officeart/2018/2/layout/IconLabelList"/>
    <dgm:cxn modelId="{7264DAFF-69C5-4061-84F4-EDA1183CCD01}" type="presParOf" srcId="{1E316465-38E3-4DA3-83CC-24D0552CAA8F}" destId="{906AC0FF-42DA-4F43-A82C-3A821CD64C7D}" srcOrd="1" destOrd="0" presId="urn:microsoft.com/office/officeart/2018/2/layout/IconLabelList"/>
    <dgm:cxn modelId="{4E0C3186-C633-4A32-815B-640FD552C362}" type="presParOf" srcId="{1E316465-38E3-4DA3-83CC-24D0552CAA8F}" destId="{A117DB9F-C705-471B-9FD1-B82B18D806B9}"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B36717-337B-4BC3-A256-F2C946B86812}" type="doc">
      <dgm:prSet loTypeId="urn:microsoft.com/office/officeart/2005/8/layout/cycle3" loCatId="cycle" qsTypeId="urn:microsoft.com/office/officeart/2005/8/quickstyle/simple2" qsCatId="simple" csTypeId="urn:microsoft.com/office/officeart/2005/8/colors/colorful1" csCatId="colorful" phldr="1"/>
      <dgm:spPr/>
      <dgm:t>
        <a:bodyPr/>
        <a:lstStyle/>
        <a:p>
          <a:endParaRPr lang="en-US"/>
        </a:p>
      </dgm:t>
    </dgm:pt>
    <dgm:pt modelId="{ECDE58B2-A4B7-4DDD-A28C-1260C3823518}">
      <dgm:prSet custT="1"/>
      <dgm:spPr/>
      <dgm:t>
        <a:bodyPr/>
        <a:lstStyle/>
        <a:p>
          <a:r>
            <a:rPr lang="en-GB" sz="1200" dirty="0">
              <a:latin typeface="Calibri" panose="020F0502020204030204" pitchFamily="34" charset="0"/>
            </a:rPr>
            <a:t>Fever</a:t>
          </a:r>
          <a:endParaRPr lang="en-US" sz="1200" dirty="0">
            <a:latin typeface="Calibri" panose="020F0502020204030204" pitchFamily="34" charset="0"/>
          </a:endParaRPr>
        </a:p>
      </dgm:t>
    </dgm:pt>
    <dgm:pt modelId="{85F25174-BCE2-4829-8D67-1542AAE78C58}" type="parTrans" cxnId="{CD51A4A0-DB88-4C9E-AAEC-762ADB035A39}">
      <dgm:prSet/>
      <dgm:spPr/>
      <dgm:t>
        <a:bodyPr/>
        <a:lstStyle/>
        <a:p>
          <a:endParaRPr lang="en-US" sz="1200">
            <a:latin typeface="Calibri" panose="020F0502020204030204" pitchFamily="34" charset="0"/>
          </a:endParaRPr>
        </a:p>
      </dgm:t>
    </dgm:pt>
    <dgm:pt modelId="{0B6B72B3-1A70-4765-9E57-C1EEC5378E33}" type="sibTrans" cxnId="{CD51A4A0-DB88-4C9E-AAEC-762ADB035A39}">
      <dgm:prSet/>
      <dgm:spPr/>
      <dgm:t>
        <a:bodyPr/>
        <a:lstStyle/>
        <a:p>
          <a:endParaRPr lang="en-US" sz="1200">
            <a:latin typeface="Calibri" panose="020F0502020204030204" pitchFamily="34" charset="0"/>
          </a:endParaRPr>
        </a:p>
      </dgm:t>
    </dgm:pt>
    <dgm:pt modelId="{241CF6BC-95C0-4954-8437-7A5767770F7F}">
      <dgm:prSet custT="1"/>
      <dgm:spPr/>
      <dgm:t>
        <a:bodyPr/>
        <a:lstStyle/>
        <a:p>
          <a:r>
            <a:rPr lang="en-GB" sz="1200" dirty="0">
              <a:latin typeface="Calibri" panose="020F0502020204030204" pitchFamily="34" charset="0"/>
            </a:rPr>
            <a:t>Diarrhoea/constipation</a:t>
          </a:r>
          <a:endParaRPr lang="en-US" sz="1200" dirty="0">
            <a:latin typeface="Calibri" panose="020F0502020204030204" pitchFamily="34" charset="0"/>
          </a:endParaRPr>
        </a:p>
      </dgm:t>
    </dgm:pt>
    <dgm:pt modelId="{84DE54F6-971E-4A54-9ED6-3E7E88A4CF75}" type="parTrans" cxnId="{91DD2F00-950B-4617-8F9D-046BEF9EC553}">
      <dgm:prSet/>
      <dgm:spPr/>
      <dgm:t>
        <a:bodyPr/>
        <a:lstStyle/>
        <a:p>
          <a:endParaRPr lang="en-US" sz="1200">
            <a:latin typeface="Calibri" panose="020F0502020204030204" pitchFamily="34" charset="0"/>
          </a:endParaRPr>
        </a:p>
      </dgm:t>
    </dgm:pt>
    <dgm:pt modelId="{D6F5F425-4381-4E4D-9DE6-C28A7D7EB3F2}" type="sibTrans" cxnId="{91DD2F00-950B-4617-8F9D-046BEF9EC553}">
      <dgm:prSet/>
      <dgm:spPr/>
      <dgm:t>
        <a:bodyPr/>
        <a:lstStyle/>
        <a:p>
          <a:endParaRPr lang="en-US" sz="1200">
            <a:latin typeface="Calibri" panose="020F0502020204030204" pitchFamily="34" charset="0"/>
          </a:endParaRPr>
        </a:p>
      </dgm:t>
    </dgm:pt>
    <dgm:pt modelId="{865F7282-39FF-4464-8CD5-79C459BF139A}">
      <dgm:prSet custT="1"/>
      <dgm:spPr/>
      <dgm:t>
        <a:bodyPr/>
        <a:lstStyle/>
        <a:p>
          <a:r>
            <a:rPr lang="en-GB" sz="1200" dirty="0">
              <a:latin typeface="Calibri" panose="020F0502020204030204" pitchFamily="34" charset="0"/>
            </a:rPr>
            <a:t>Weakness</a:t>
          </a:r>
          <a:endParaRPr lang="en-US" sz="1200" dirty="0">
            <a:latin typeface="Calibri" panose="020F0502020204030204" pitchFamily="34" charset="0"/>
          </a:endParaRPr>
        </a:p>
      </dgm:t>
    </dgm:pt>
    <dgm:pt modelId="{D6E7B83A-D59F-4086-A333-1370BFFEC88B}" type="parTrans" cxnId="{C0E46DD6-B722-476C-B1EF-4AA7D323D198}">
      <dgm:prSet/>
      <dgm:spPr/>
      <dgm:t>
        <a:bodyPr/>
        <a:lstStyle/>
        <a:p>
          <a:endParaRPr lang="en-US" sz="1200">
            <a:latin typeface="Calibri" panose="020F0502020204030204" pitchFamily="34" charset="0"/>
          </a:endParaRPr>
        </a:p>
      </dgm:t>
    </dgm:pt>
    <dgm:pt modelId="{73362239-30D0-476F-99A4-EF28D90C77A6}" type="sibTrans" cxnId="{C0E46DD6-B722-476C-B1EF-4AA7D323D198}">
      <dgm:prSet/>
      <dgm:spPr/>
      <dgm:t>
        <a:bodyPr/>
        <a:lstStyle/>
        <a:p>
          <a:endParaRPr lang="en-US" sz="1200">
            <a:latin typeface="Calibri" panose="020F0502020204030204" pitchFamily="34" charset="0"/>
          </a:endParaRPr>
        </a:p>
      </dgm:t>
    </dgm:pt>
    <dgm:pt modelId="{50B2D964-9706-49C2-92D8-AC69AEDF7260}">
      <dgm:prSet custT="1"/>
      <dgm:spPr/>
      <dgm:t>
        <a:bodyPr/>
        <a:lstStyle/>
        <a:p>
          <a:r>
            <a:rPr lang="en-GB" sz="1200" dirty="0">
              <a:latin typeface="Calibri" panose="020F0502020204030204" pitchFamily="34" charset="0"/>
            </a:rPr>
            <a:t>Headache</a:t>
          </a:r>
          <a:endParaRPr lang="en-US" sz="1200" dirty="0">
            <a:latin typeface="Calibri" panose="020F0502020204030204" pitchFamily="34" charset="0"/>
          </a:endParaRPr>
        </a:p>
      </dgm:t>
    </dgm:pt>
    <dgm:pt modelId="{20DF8A63-DAB0-4FC6-827F-7C191DA88C42}" type="parTrans" cxnId="{C970B000-8EE7-4D46-86C8-F890886DD29C}">
      <dgm:prSet/>
      <dgm:spPr/>
      <dgm:t>
        <a:bodyPr/>
        <a:lstStyle/>
        <a:p>
          <a:endParaRPr lang="en-US" sz="1200">
            <a:latin typeface="Calibri" panose="020F0502020204030204" pitchFamily="34" charset="0"/>
          </a:endParaRPr>
        </a:p>
      </dgm:t>
    </dgm:pt>
    <dgm:pt modelId="{34BE7C1B-28D4-46A3-9914-A9189B043C5A}" type="sibTrans" cxnId="{C970B000-8EE7-4D46-86C8-F890886DD29C}">
      <dgm:prSet/>
      <dgm:spPr/>
      <dgm:t>
        <a:bodyPr/>
        <a:lstStyle/>
        <a:p>
          <a:endParaRPr lang="en-US" sz="1200">
            <a:latin typeface="Calibri" panose="020F0502020204030204" pitchFamily="34" charset="0"/>
          </a:endParaRPr>
        </a:p>
      </dgm:t>
    </dgm:pt>
    <dgm:pt modelId="{4454C531-74D1-41A6-81F4-76B9FEB9701A}">
      <dgm:prSet custT="1"/>
      <dgm:spPr/>
      <dgm:t>
        <a:bodyPr/>
        <a:lstStyle/>
        <a:p>
          <a:r>
            <a:rPr lang="en-GB" sz="1200" dirty="0">
              <a:latin typeface="Calibri" panose="020F0502020204030204" pitchFamily="34" charset="0"/>
            </a:rPr>
            <a:t>Dizziness</a:t>
          </a:r>
          <a:endParaRPr lang="en-US" sz="1200" dirty="0">
            <a:latin typeface="Calibri" panose="020F0502020204030204" pitchFamily="34" charset="0"/>
          </a:endParaRPr>
        </a:p>
      </dgm:t>
    </dgm:pt>
    <dgm:pt modelId="{9E86DB19-43B2-4A0F-85EC-4E3F72C22FF7}" type="parTrans" cxnId="{4E78B31A-FC2F-4567-9F88-5E1BC18B0CB6}">
      <dgm:prSet/>
      <dgm:spPr/>
      <dgm:t>
        <a:bodyPr/>
        <a:lstStyle/>
        <a:p>
          <a:endParaRPr lang="en-US" sz="1200">
            <a:latin typeface="Calibri" panose="020F0502020204030204" pitchFamily="34" charset="0"/>
          </a:endParaRPr>
        </a:p>
      </dgm:t>
    </dgm:pt>
    <dgm:pt modelId="{0FB9206A-BF2D-48FC-B3B4-1FE3D9437A96}" type="sibTrans" cxnId="{4E78B31A-FC2F-4567-9F88-5E1BC18B0CB6}">
      <dgm:prSet/>
      <dgm:spPr/>
      <dgm:t>
        <a:bodyPr/>
        <a:lstStyle/>
        <a:p>
          <a:endParaRPr lang="en-US" sz="1200">
            <a:latin typeface="Calibri" panose="020F0502020204030204" pitchFamily="34" charset="0"/>
          </a:endParaRPr>
        </a:p>
      </dgm:t>
    </dgm:pt>
    <dgm:pt modelId="{7875A104-34CE-4F78-9B1C-48EA89028D53}">
      <dgm:prSet custT="1"/>
      <dgm:spPr/>
      <dgm:t>
        <a:bodyPr/>
        <a:lstStyle/>
        <a:p>
          <a:r>
            <a:rPr lang="en-GB" sz="1200" dirty="0">
              <a:latin typeface="Calibri" panose="020F0502020204030204" pitchFamily="34" charset="0"/>
            </a:rPr>
            <a:t>Rose coloured spots</a:t>
          </a:r>
        </a:p>
      </dgm:t>
    </dgm:pt>
    <dgm:pt modelId="{C83D88B0-E0AB-4CE0-8B6C-A676CBA3A85E}" type="parTrans" cxnId="{D19663A5-86CF-45B5-8ACE-54FD550E059C}">
      <dgm:prSet/>
      <dgm:spPr/>
      <dgm:t>
        <a:bodyPr/>
        <a:lstStyle/>
        <a:p>
          <a:endParaRPr lang="en-US" sz="1200">
            <a:latin typeface="Calibri" panose="020F0502020204030204" pitchFamily="34" charset="0"/>
          </a:endParaRPr>
        </a:p>
      </dgm:t>
    </dgm:pt>
    <dgm:pt modelId="{8ADF6747-3BE9-440C-B827-DFB39F6CA4E7}" type="sibTrans" cxnId="{D19663A5-86CF-45B5-8ACE-54FD550E059C}">
      <dgm:prSet/>
      <dgm:spPr/>
      <dgm:t>
        <a:bodyPr/>
        <a:lstStyle/>
        <a:p>
          <a:endParaRPr lang="en-US" sz="1200">
            <a:latin typeface="Calibri" panose="020F0502020204030204" pitchFamily="34" charset="0"/>
          </a:endParaRPr>
        </a:p>
      </dgm:t>
    </dgm:pt>
    <dgm:pt modelId="{AAE887E4-CE55-4FDC-B049-092236E3AC7A}">
      <dgm:prSet custT="1"/>
      <dgm:spPr/>
      <dgm:t>
        <a:bodyPr/>
        <a:lstStyle/>
        <a:p>
          <a:r>
            <a:rPr lang="en-GB" sz="1200" dirty="0">
              <a:latin typeface="Calibri" panose="020F0502020204030204" pitchFamily="34" charset="0"/>
            </a:rPr>
            <a:t>Anorexia </a:t>
          </a:r>
          <a:endParaRPr lang="en-US" sz="1200" dirty="0">
            <a:latin typeface="Calibri" panose="020F0502020204030204" pitchFamily="34" charset="0"/>
          </a:endParaRPr>
        </a:p>
      </dgm:t>
    </dgm:pt>
    <dgm:pt modelId="{8775913D-FE7C-42F0-8440-3DFE5D886C54}" type="parTrans" cxnId="{214C3201-745C-4DEE-9F1F-AC5DEF6607F4}">
      <dgm:prSet/>
      <dgm:spPr/>
      <dgm:t>
        <a:bodyPr/>
        <a:lstStyle/>
        <a:p>
          <a:endParaRPr lang="en-US" sz="1200">
            <a:latin typeface="Calibri" panose="020F0502020204030204" pitchFamily="34" charset="0"/>
          </a:endParaRPr>
        </a:p>
      </dgm:t>
    </dgm:pt>
    <dgm:pt modelId="{5A2DC52D-9993-4AE4-A6B7-0FFCE93B0221}" type="sibTrans" cxnId="{214C3201-745C-4DEE-9F1F-AC5DEF6607F4}">
      <dgm:prSet/>
      <dgm:spPr/>
      <dgm:t>
        <a:bodyPr/>
        <a:lstStyle/>
        <a:p>
          <a:endParaRPr lang="en-US" sz="1200">
            <a:latin typeface="Calibri" panose="020F0502020204030204" pitchFamily="34" charset="0"/>
          </a:endParaRPr>
        </a:p>
      </dgm:t>
    </dgm:pt>
    <dgm:pt modelId="{A743F5E7-5BA2-43C2-B61C-65CEC3CA39F4}">
      <dgm:prSet phldrT="[Text]" custT="1"/>
      <dgm:spPr/>
      <dgm:t>
        <a:bodyPr/>
        <a:lstStyle/>
        <a:p>
          <a:r>
            <a:rPr lang="en-US" sz="1200" dirty="0">
              <a:latin typeface="Calibri" panose="020F0502020204030204" pitchFamily="34" charset="0"/>
            </a:rPr>
            <a:t>Gastrointestinal bleeding</a:t>
          </a:r>
        </a:p>
      </dgm:t>
    </dgm:pt>
    <dgm:pt modelId="{75F4A94F-912D-4DD5-942F-32CDBE79DB49}" type="parTrans" cxnId="{C9CB58B6-DA3F-4799-822D-4E2C5342F18E}">
      <dgm:prSet/>
      <dgm:spPr/>
      <dgm:t>
        <a:bodyPr/>
        <a:lstStyle/>
        <a:p>
          <a:endParaRPr lang="en-GB" sz="1200">
            <a:latin typeface="Calibri" panose="020F0502020204030204" pitchFamily="34" charset="0"/>
          </a:endParaRPr>
        </a:p>
      </dgm:t>
    </dgm:pt>
    <dgm:pt modelId="{E2BD53D4-580C-426A-98DE-BC79B41BE58A}" type="sibTrans" cxnId="{C9CB58B6-DA3F-4799-822D-4E2C5342F18E}">
      <dgm:prSet/>
      <dgm:spPr/>
      <dgm:t>
        <a:bodyPr/>
        <a:lstStyle/>
        <a:p>
          <a:endParaRPr lang="en-GB" sz="1200">
            <a:latin typeface="Calibri" panose="020F0502020204030204" pitchFamily="34" charset="0"/>
          </a:endParaRPr>
        </a:p>
      </dgm:t>
    </dgm:pt>
    <dgm:pt modelId="{3ECD9211-2FB7-427D-9AA5-AFE45FFB7C02}">
      <dgm:prSet phldrT="[Text]" custT="1"/>
      <dgm:spPr/>
      <dgm:t>
        <a:bodyPr/>
        <a:lstStyle/>
        <a:p>
          <a:r>
            <a:rPr lang="en-US" sz="1200" dirty="0">
              <a:latin typeface="Calibri" panose="020F0502020204030204" pitchFamily="34" charset="0"/>
            </a:rPr>
            <a:t>Intestinal perforation</a:t>
          </a:r>
        </a:p>
      </dgm:t>
    </dgm:pt>
    <dgm:pt modelId="{7790A938-AAC9-499E-BF18-7CABB6EF9BBD}" type="parTrans" cxnId="{F1D14F2B-E194-429C-8BE1-457A66FD110D}">
      <dgm:prSet/>
      <dgm:spPr/>
      <dgm:t>
        <a:bodyPr/>
        <a:lstStyle/>
        <a:p>
          <a:endParaRPr lang="en-GB" sz="1200">
            <a:latin typeface="Calibri" panose="020F0502020204030204" pitchFamily="34" charset="0"/>
          </a:endParaRPr>
        </a:p>
      </dgm:t>
    </dgm:pt>
    <dgm:pt modelId="{A2262038-952D-421C-8F8E-C39B3E8FEDDA}" type="sibTrans" cxnId="{F1D14F2B-E194-429C-8BE1-457A66FD110D}">
      <dgm:prSet/>
      <dgm:spPr/>
      <dgm:t>
        <a:bodyPr/>
        <a:lstStyle/>
        <a:p>
          <a:endParaRPr lang="en-GB" sz="1200">
            <a:latin typeface="Calibri" panose="020F0502020204030204" pitchFamily="34" charset="0"/>
          </a:endParaRPr>
        </a:p>
      </dgm:t>
    </dgm:pt>
    <dgm:pt modelId="{09AC69CB-1A1E-4583-889D-1F47B9F71646}" type="pres">
      <dgm:prSet presAssocID="{99B36717-337B-4BC3-A256-F2C946B86812}" presName="Name0" presStyleCnt="0">
        <dgm:presLayoutVars>
          <dgm:dir/>
          <dgm:resizeHandles val="exact"/>
        </dgm:presLayoutVars>
      </dgm:prSet>
      <dgm:spPr/>
    </dgm:pt>
    <dgm:pt modelId="{C9D532AF-D16D-48B0-B41C-1B9AB2B47DD7}" type="pres">
      <dgm:prSet presAssocID="{99B36717-337B-4BC3-A256-F2C946B86812}" presName="cycle" presStyleCnt="0"/>
      <dgm:spPr/>
    </dgm:pt>
    <dgm:pt modelId="{AF729B00-FFD4-4662-A619-717C1691E810}" type="pres">
      <dgm:prSet presAssocID="{ECDE58B2-A4B7-4DDD-A28C-1260C3823518}" presName="nodeFirstNode" presStyleLbl="node1" presStyleIdx="0" presStyleCnt="9">
        <dgm:presLayoutVars>
          <dgm:bulletEnabled val="1"/>
        </dgm:presLayoutVars>
      </dgm:prSet>
      <dgm:spPr/>
    </dgm:pt>
    <dgm:pt modelId="{2F0C579B-6A92-4546-BE28-7B674445F2B3}" type="pres">
      <dgm:prSet presAssocID="{0B6B72B3-1A70-4765-9E57-C1EEC5378E33}" presName="sibTransFirstNode" presStyleLbl="bgShp" presStyleIdx="0" presStyleCnt="1"/>
      <dgm:spPr/>
    </dgm:pt>
    <dgm:pt modelId="{43B732EF-D1A4-4998-AA91-9268EEA0F59C}" type="pres">
      <dgm:prSet presAssocID="{241CF6BC-95C0-4954-8437-7A5767770F7F}" presName="nodeFollowingNodes" presStyleLbl="node1" presStyleIdx="1" presStyleCnt="9">
        <dgm:presLayoutVars>
          <dgm:bulletEnabled val="1"/>
        </dgm:presLayoutVars>
      </dgm:prSet>
      <dgm:spPr/>
    </dgm:pt>
    <dgm:pt modelId="{1AD4DF90-9216-4FBA-B36A-64F4BCE10A39}" type="pres">
      <dgm:prSet presAssocID="{865F7282-39FF-4464-8CD5-79C459BF139A}" presName="nodeFollowingNodes" presStyleLbl="node1" presStyleIdx="2" presStyleCnt="9">
        <dgm:presLayoutVars>
          <dgm:bulletEnabled val="1"/>
        </dgm:presLayoutVars>
      </dgm:prSet>
      <dgm:spPr/>
    </dgm:pt>
    <dgm:pt modelId="{341EE2B2-0E84-40E8-A324-B7C29D60DBF3}" type="pres">
      <dgm:prSet presAssocID="{50B2D964-9706-49C2-92D8-AC69AEDF7260}" presName="nodeFollowingNodes" presStyleLbl="node1" presStyleIdx="3" presStyleCnt="9">
        <dgm:presLayoutVars>
          <dgm:bulletEnabled val="1"/>
        </dgm:presLayoutVars>
      </dgm:prSet>
      <dgm:spPr/>
    </dgm:pt>
    <dgm:pt modelId="{42AC7186-2524-4FE0-847B-CFF04456C718}" type="pres">
      <dgm:prSet presAssocID="{4454C531-74D1-41A6-81F4-76B9FEB9701A}" presName="nodeFollowingNodes" presStyleLbl="node1" presStyleIdx="4" presStyleCnt="9">
        <dgm:presLayoutVars>
          <dgm:bulletEnabled val="1"/>
        </dgm:presLayoutVars>
      </dgm:prSet>
      <dgm:spPr/>
    </dgm:pt>
    <dgm:pt modelId="{FC9CA7E5-C0DD-49EA-8939-3835E43129CD}" type="pres">
      <dgm:prSet presAssocID="{7875A104-34CE-4F78-9B1C-48EA89028D53}" presName="nodeFollowingNodes" presStyleLbl="node1" presStyleIdx="5" presStyleCnt="9">
        <dgm:presLayoutVars>
          <dgm:bulletEnabled val="1"/>
        </dgm:presLayoutVars>
      </dgm:prSet>
      <dgm:spPr/>
    </dgm:pt>
    <dgm:pt modelId="{39A2E869-8665-4470-B06C-C521315382C9}" type="pres">
      <dgm:prSet presAssocID="{AAE887E4-CE55-4FDC-B049-092236E3AC7A}" presName="nodeFollowingNodes" presStyleLbl="node1" presStyleIdx="6" presStyleCnt="9">
        <dgm:presLayoutVars>
          <dgm:bulletEnabled val="1"/>
        </dgm:presLayoutVars>
      </dgm:prSet>
      <dgm:spPr/>
    </dgm:pt>
    <dgm:pt modelId="{856E2B75-E031-4A11-9B6E-085438B10F37}" type="pres">
      <dgm:prSet presAssocID="{A743F5E7-5BA2-43C2-B61C-65CEC3CA39F4}" presName="nodeFollowingNodes" presStyleLbl="node1" presStyleIdx="7" presStyleCnt="9">
        <dgm:presLayoutVars>
          <dgm:bulletEnabled val="1"/>
        </dgm:presLayoutVars>
      </dgm:prSet>
      <dgm:spPr/>
    </dgm:pt>
    <dgm:pt modelId="{40414065-6628-41F8-977F-E86A5D326608}" type="pres">
      <dgm:prSet presAssocID="{3ECD9211-2FB7-427D-9AA5-AFE45FFB7C02}" presName="nodeFollowingNodes" presStyleLbl="node1" presStyleIdx="8" presStyleCnt="9">
        <dgm:presLayoutVars>
          <dgm:bulletEnabled val="1"/>
        </dgm:presLayoutVars>
      </dgm:prSet>
      <dgm:spPr/>
    </dgm:pt>
  </dgm:ptLst>
  <dgm:cxnLst>
    <dgm:cxn modelId="{91DD2F00-950B-4617-8F9D-046BEF9EC553}" srcId="{99B36717-337B-4BC3-A256-F2C946B86812}" destId="{241CF6BC-95C0-4954-8437-7A5767770F7F}" srcOrd="1" destOrd="0" parTransId="{84DE54F6-971E-4A54-9ED6-3E7E88A4CF75}" sibTransId="{D6F5F425-4381-4E4D-9DE6-C28A7D7EB3F2}"/>
    <dgm:cxn modelId="{C970B000-8EE7-4D46-86C8-F890886DD29C}" srcId="{99B36717-337B-4BC3-A256-F2C946B86812}" destId="{50B2D964-9706-49C2-92D8-AC69AEDF7260}" srcOrd="3" destOrd="0" parTransId="{20DF8A63-DAB0-4FC6-827F-7C191DA88C42}" sibTransId="{34BE7C1B-28D4-46A3-9914-A9189B043C5A}"/>
    <dgm:cxn modelId="{25B8FB00-432F-4AB3-BB19-8D530049F756}" type="presOf" srcId="{4454C531-74D1-41A6-81F4-76B9FEB9701A}" destId="{42AC7186-2524-4FE0-847B-CFF04456C718}" srcOrd="0" destOrd="0" presId="urn:microsoft.com/office/officeart/2005/8/layout/cycle3"/>
    <dgm:cxn modelId="{214C3201-745C-4DEE-9F1F-AC5DEF6607F4}" srcId="{99B36717-337B-4BC3-A256-F2C946B86812}" destId="{AAE887E4-CE55-4FDC-B049-092236E3AC7A}" srcOrd="6" destOrd="0" parTransId="{8775913D-FE7C-42F0-8440-3DFE5D886C54}" sibTransId="{5A2DC52D-9993-4AE4-A6B7-0FFCE93B0221}"/>
    <dgm:cxn modelId="{4E78B31A-FC2F-4567-9F88-5E1BC18B0CB6}" srcId="{99B36717-337B-4BC3-A256-F2C946B86812}" destId="{4454C531-74D1-41A6-81F4-76B9FEB9701A}" srcOrd="4" destOrd="0" parTransId="{9E86DB19-43B2-4A0F-85EC-4E3F72C22FF7}" sibTransId="{0FB9206A-BF2D-48FC-B3B4-1FE3D9437A96}"/>
    <dgm:cxn modelId="{F3820726-581C-4FA6-8979-CE2536D36B11}" type="presOf" srcId="{AAE887E4-CE55-4FDC-B049-092236E3AC7A}" destId="{39A2E869-8665-4470-B06C-C521315382C9}" srcOrd="0" destOrd="0" presId="urn:microsoft.com/office/officeart/2005/8/layout/cycle3"/>
    <dgm:cxn modelId="{F1D14F2B-E194-429C-8BE1-457A66FD110D}" srcId="{99B36717-337B-4BC3-A256-F2C946B86812}" destId="{3ECD9211-2FB7-427D-9AA5-AFE45FFB7C02}" srcOrd="8" destOrd="0" parTransId="{7790A938-AAC9-499E-BF18-7CABB6EF9BBD}" sibTransId="{A2262038-952D-421C-8F8E-C39B3E8FEDDA}"/>
    <dgm:cxn modelId="{2D4BAA40-38C9-4198-9A6F-210EE2DD6DCF}" type="presOf" srcId="{A743F5E7-5BA2-43C2-B61C-65CEC3CA39F4}" destId="{856E2B75-E031-4A11-9B6E-085438B10F37}" srcOrd="0" destOrd="0" presId="urn:microsoft.com/office/officeart/2005/8/layout/cycle3"/>
    <dgm:cxn modelId="{0AA3414C-6922-487D-9A9B-6A9417A348ED}" type="presOf" srcId="{865F7282-39FF-4464-8CD5-79C459BF139A}" destId="{1AD4DF90-9216-4FBA-B36A-64F4BCE10A39}" srcOrd="0" destOrd="0" presId="urn:microsoft.com/office/officeart/2005/8/layout/cycle3"/>
    <dgm:cxn modelId="{BCF3D78D-DCC8-4215-9BF7-F8BF20BE6C75}" type="presOf" srcId="{7875A104-34CE-4F78-9B1C-48EA89028D53}" destId="{FC9CA7E5-C0DD-49EA-8939-3835E43129CD}" srcOrd="0" destOrd="0" presId="urn:microsoft.com/office/officeart/2005/8/layout/cycle3"/>
    <dgm:cxn modelId="{37906498-B06C-4E22-87B3-2681113F1436}" type="presOf" srcId="{241CF6BC-95C0-4954-8437-7A5767770F7F}" destId="{43B732EF-D1A4-4998-AA91-9268EEA0F59C}" srcOrd="0" destOrd="0" presId="urn:microsoft.com/office/officeart/2005/8/layout/cycle3"/>
    <dgm:cxn modelId="{CD51A4A0-DB88-4C9E-AAEC-762ADB035A39}" srcId="{99B36717-337B-4BC3-A256-F2C946B86812}" destId="{ECDE58B2-A4B7-4DDD-A28C-1260C3823518}" srcOrd="0" destOrd="0" parTransId="{85F25174-BCE2-4829-8D67-1542AAE78C58}" sibTransId="{0B6B72B3-1A70-4765-9E57-C1EEC5378E33}"/>
    <dgm:cxn modelId="{D19663A5-86CF-45B5-8ACE-54FD550E059C}" srcId="{99B36717-337B-4BC3-A256-F2C946B86812}" destId="{7875A104-34CE-4F78-9B1C-48EA89028D53}" srcOrd="5" destOrd="0" parTransId="{C83D88B0-E0AB-4CE0-8B6C-A676CBA3A85E}" sibTransId="{8ADF6747-3BE9-440C-B827-DFB39F6CA4E7}"/>
    <dgm:cxn modelId="{45E0C2B2-493E-43F6-9AC9-3FB65EC8C8EF}" type="presOf" srcId="{3ECD9211-2FB7-427D-9AA5-AFE45FFB7C02}" destId="{40414065-6628-41F8-977F-E86A5D326608}" srcOrd="0" destOrd="0" presId="urn:microsoft.com/office/officeart/2005/8/layout/cycle3"/>
    <dgm:cxn modelId="{C9CB58B6-DA3F-4799-822D-4E2C5342F18E}" srcId="{99B36717-337B-4BC3-A256-F2C946B86812}" destId="{A743F5E7-5BA2-43C2-B61C-65CEC3CA39F4}" srcOrd="7" destOrd="0" parTransId="{75F4A94F-912D-4DD5-942F-32CDBE79DB49}" sibTransId="{E2BD53D4-580C-426A-98DE-BC79B41BE58A}"/>
    <dgm:cxn modelId="{C36123B8-AFCA-4E4B-9810-3D10DC766848}" type="presOf" srcId="{50B2D964-9706-49C2-92D8-AC69AEDF7260}" destId="{341EE2B2-0E84-40E8-A324-B7C29D60DBF3}" srcOrd="0" destOrd="0" presId="urn:microsoft.com/office/officeart/2005/8/layout/cycle3"/>
    <dgm:cxn modelId="{5CF444C1-58ED-4BF9-B1FA-D829F61327B7}" type="presOf" srcId="{0B6B72B3-1A70-4765-9E57-C1EEC5378E33}" destId="{2F0C579B-6A92-4546-BE28-7B674445F2B3}" srcOrd="0" destOrd="0" presId="urn:microsoft.com/office/officeart/2005/8/layout/cycle3"/>
    <dgm:cxn modelId="{63A1BFC8-87A3-4644-A736-AC5CC9431787}" type="presOf" srcId="{ECDE58B2-A4B7-4DDD-A28C-1260C3823518}" destId="{AF729B00-FFD4-4662-A619-717C1691E810}" srcOrd="0" destOrd="0" presId="urn:microsoft.com/office/officeart/2005/8/layout/cycle3"/>
    <dgm:cxn modelId="{C0E46DD6-B722-476C-B1EF-4AA7D323D198}" srcId="{99B36717-337B-4BC3-A256-F2C946B86812}" destId="{865F7282-39FF-4464-8CD5-79C459BF139A}" srcOrd="2" destOrd="0" parTransId="{D6E7B83A-D59F-4086-A333-1370BFFEC88B}" sibTransId="{73362239-30D0-476F-99A4-EF28D90C77A6}"/>
    <dgm:cxn modelId="{7DE81BFF-42E0-42BC-A892-FA8E2AD5B5C8}" type="presOf" srcId="{99B36717-337B-4BC3-A256-F2C946B86812}" destId="{09AC69CB-1A1E-4583-889D-1F47B9F71646}" srcOrd="0" destOrd="0" presId="urn:microsoft.com/office/officeart/2005/8/layout/cycle3"/>
    <dgm:cxn modelId="{DD2B3794-5329-4D02-BA9A-752109AA5DDC}" type="presParOf" srcId="{09AC69CB-1A1E-4583-889D-1F47B9F71646}" destId="{C9D532AF-D16D-48B0-B41C-1B9AB2B47DD7}" srcOrd="0" destOrd="0" presId="urn:microsoft.com/office/officeart/2005/8/layout/cycle3"/>
    <dgm:cxn modelId="{F9B0581C-9ADD-457E-BE5E-831C25441B87}" type="presParOf" srcId="{C9D532AF-D16D-48B0-B41C-1B9AB2B47DD7}" destId="{AF729B00-FFD4-4662-A619-717C1691E810}" srcOrd="0" destOrd="0" presId="urn:microsoft.com/office/officeart/2005/8/layout/cycle3"/>
    <dgm:cxn modelId="{5CD3E88F-18E5-4D93-BD44-208278834DDD}" type="presParOf" srcId="{C9D532AF-D16D-48B0-B41C-1B9AB2B47DD7}" destId="{2F0C579B-6A92-4546-BE28-7B674445F2B3}" srcOrd="1" destOrd="0" presId="urn:microsoft.com/office/officeart/2005/8/layout/cycle3"/>
    <dgm:cxn modelId="{3615B51F-FA25-4D14-8DDE-0688DFFD9F35}" type="presParOf" srcId="{C9D532AF-D16D-48B0-B41C-1B9AB2B47DD7}" destId="{43B732EF-D1A4-4998-AA91-9268EEA0F59C}" srcOrd="2" destOrd="0" presId="urn:microsoft.com/office/officeart/2005/8/layout/cycle3"/>
    <dgm:cxn modelId="{19D00419-0C0C-4B0E-A8ED-D1E9106A1598}" type="presParOf" srcId="{C9D532AF-D16D-48B0-B41C-1B9AB2B47DD7}" destId="{1AD4DF90-9216-4FBA-B36A-64F4BCE10A39}" srcOrd="3" destOrd="0" presId="urn:microsoft.com/office/officeart/2005/8/layout/cycle3"/>
    <dgm:cxn modelId="{39EAF935-6931-4FA4-872F-569D5036C447}" type="presParOf" srcId="{C9D532AF-D16D-48B0-B41C-1B9AB2B47DD7}" destId="{341EE2B2-0E84-40E8-A324-B7C29D60DBF3}" srcOrd="4" destOrd="0" presId="urn:microsoft.com/office/officeart/2005/8/layout/cycle3"/>
    <dgm:cxn modelId="{674E7978-D769-40C0-9FFD-79C9A7E74F2E}" type="presParOf" srcId="{C9D532AF-D16D-48B0-B41C-1B9AB2B47DD7}" destId="{42AC7186-2524-4FE0-847B-CFF04456C718}" srcOrd="5" destOrd="0" presId="urn:microsoft.com/office/officeart/2005/8/layout/cycle3"/>
    <dgm:cxn modelId="{0B773029-4F51-4713-9604-5FAEE3C988A4}" type="presParOf" srcId="{C9D532AF-D16D-48B0-B41C-1B9AB2B47DD7}" destId="{FC9CA7E5-C0DD-49EA-8939-3835E43129CD}" srcOrd="6" destOrd="0" presId="urn:microsoft.com/office/officeart/2005/8/layout/cycle3"/>
    <dgm:cxn modelId="{2B8B33F7-4F0A-443D-8FAB-A1EAEC873702}" type="presParOf" srcId="{C9D532AF-D16D-48B0-B41C-1B9AB2B47DD7}" destId="{39A2E869-8665-4470-B06C-C521315382C9}" srcOrd="7" destOrd="0" presId="urn:microsoft.com/office/officeart/2005/8/layout/cycle3"/>
    <dgm:cxn modelId="{34B1A195-1296-4E0C-81D2-709D53B99D77}" type="presParOf" srcId="{C9D532AF-D16D-48B0-B41C-1B9AB2B47DD7}" destId="{856E2B75-E031-4A11-9B6E-085438B10F37}" srcOrd="8" destOrd="0" presId="urn:microsoft.com/office/officeart/2005/8/layout/cycle3"/>
    <dgm:cxn modelId="{E9B2BF3B-B541-4FA4-845B-7AAD13E5C763}" type="presParOf" srcId="{C9D532AF-D16D-48B0-B41C-1B9AB2B47DD7}" destId="{40414065-6628-41F8-977F-E86A5D326608}" srcOrd="9"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6DA4EC-D95E-4CAD-AC59-A80B572A8610}" type="doc">
      <dgm:prSet loTypeId="urn:microsoft.com/office/officeart/2005/8/layout/chart3" loCatId="cycle" qsTypeId="urn:microsoft.com/office/officeart/2005/8/quickstyle/simple3" qsCatId="simple" csTypeId="urn:microsoft.com/office/officeart/2005/8/colors/accent1_2" csCatId="accent1" phldr="1"/>
      <dgm:spPr/>
      <dgm:t>
        <a:bodyPr/>
        <a:lstStyle/>
        <a:p>
          <a:endParaRPr lang="en-US"/>
        </a:p>
      </dgm:t>
    </dgm:pt>
    <dgm:pt modelId="{DDF678A7-BC6D-4912-981B-D2C357C70186}">
      <dgm:prSet/>
      <dgm:spPr/>
      <dgm:t>
        <a:bodyPr/>
        <a:lstStyle/>
        <a:p>
          <a:r>
            <a:rPr lang="en-GB" dirty="0"/>
            <a:t>Pembrokeshire 1800’s</a:t>
          </a:r>
        </a:p>
        <a:p>
          <a:r>
            <a:rPr lang="en-GB" dirty="0"/>
            <a:t>Locally-174 cases reported and 120 deaths recorded</a:t>
          </a:r>
          <a:endParaRPr lang="en-US" dirty="0"/>
        </a:p>
      </dgm:t>
    </dgm:pt>
    <dgm:pt modelId="{1FFA3E8F-D68D-4FA7-8365-01B4CDCB30EA}" type="parTrans" cxnId="{5CC9E304-53D8-4932-8C7A-2B8589C57C81}">
      <dgm:prSet/>
      <dgm:spPr/>
      <dgm:t>
        <a:bodyPr/>
        <a:lstStyle/>
        <a:p>
          <a:endParaRPr lang="en-US"/>
        </a:p>
      </dgm:t>
    </dgm:pt>
    <dgm:pt modelId="{469540F1-19E9-4215-947B-A5519233919D}" type="sibTrans" cxnId="{5CC9E304-53D8-4932-8C7A-2B8589C57C81}">
      <dgm:prSet/>
      <dgm:spPr/>
      <dgm:t>
        <a:bodyPr/>
        <a:lstStyle/>
        <a:p>
          <a:endParaRPr lang="en-US"/>
        </a:p>
      </dgm:t>
    </dgm:pt>
    <dgm:pt modelId="{C8F01EF8-1C63-4FDA-B2F7-5C042C846D18}">
      <dgm:prSet/>
      <dgm:spPr/>
      <dgm:t>
        <a:bodyPr/>
        <a:lstStyle/>
        <a:p>
          <a:endParaRPr lang="en-US" dirty="0"/>
        </a:p>
      </dgm:t>
    </dgm:pt>
    <dgm:pt modelId="{6F4E8A8E-FA7F-4077-A1A4-835560AD1A2C}" type="parTrans" cxnId="{E4EDFB05-7882-4620-B5F1-7240CF701AFB}">
      <dgm:prSet/>
      <dgm:spPr/>
      <dgm:t>
        <a:bodyPr/>
        <a:lstStyle/>
        <a:p>
          <a:endParaRPr lang="en-US"/>
        </a:p>
      </dgm:t>
    </dgm:pt>
    <dgm:pt modelId="{55038F29-8146-4575-BBB6-984EBEDC7B11}" type="sibTrans" cxnId="{E4EDFB05-7882-4620-B5F1-7240CF701AFB}">
      <dgm:prSet/>
      <dgm:spPr/>
      <dgm:t>
        <a:bodyPr/>
        <a:lstStyle/>
        <a:p>
          <a:endParaRPr lang="en-US"/>
        </a:p>
      </dgm:t>
    </dgm:pt>
    <dgm:pt modelId="{AEFC4369-BED9-42AA-9AA9-D50EC60A1CBC}">
      <dgm:prSet/>
      <dgm:spPr/>
      <dgm:t>
        <a:bodyPr/>
        <a:lstStyle/>
        <a:p>
          <a:endParaRPr lang="en-US" dirty="0"/>
        </a:p>
      </dgm:t>
    </dgm:pt>
    <dgm:pt modelId="{884E9E80-9CC3-4FC4-96B5-F78877687117}" type="parTrans" cxnId="{7AEA2F73-87B8-418D-A875-F7B04D96A032}">
      <dgm:prSet/>
      <dgm:spPr/>
      <dgm:t>
        <a:bodyPr/>
        <a:lstStyle/>
        <a:p>
          <a:endParaRPr lang="en-US"/>
        </a:p>
      </dgm:t>
    </dgm:pt>
    <dgm:pt modelId="{8B61A40E-DEFE-498D-A14F-6B2136F81578}" type="sibTrans" cxnId="{7AEA2F73-87B8-418D-A875-F7B04D96A032}">
      <dgm:prSet/>
      <dgm:spPr/>
      <dgm:t>
        <a:bodyPr/>
        <a:lstStyle/>
        <a:p>
          <a:endParaRPr lang="en-US"/>
        </a:p>
      </dgm:t>
    </dgm:pt>
    <dgm:pt modelId="{90893F33-0150-4752-A9FB-57C2DCCC79F5}">
      <dgm:prSet/>
      <dgm:spPr/>
      <dgm:t>
        <a:bodyPr/>
        <a:lstStyle/>
        <a:p>
          <a:r>
            <a:rPr lang="en-GB" dirty="0"/>
            <a:t>Globally</a:t>
          </a:r>
        </a:p>
        <a:p>
          <a:r>
            <a:rPr lang="en-GB" b="0" i="0" dirty="0">
              <a:solidFill>
                <a:schemeClr val="bg1"/>
              </a:solidFill>
              <a:effectLst/>
              <a:latin typeface="+mn-lt"/>
              <a:ea typeface="+mn-ea"/>
              <a:cs typeface="+mn-cs"/>
            </a:rPr>
            <a:t>typhoid kills 600,000 people worldwide each year</a:t>
          </a:r>
          <a:r>
            <a:rPr lang="en-GB" b="0" i="0" dirty="0">
              <a:solidFill>
                <a:schemeClr val="tx1"/>
              </a:solidFill>
              <a:effectLst/>
              <a:latin typeface="+mn-lt"/>
              <a:ea typeface="+mn-ea"/>
              <a:cs typeface="+mn-cs"/>
            </a:rPr>
            <a:t>.</a:t>
          </a:r>
          <a:endParaRPr lang="en-GB" dirty="0"/>
        </a:p>
        <a:p>
          <a:endParaRPr lang="en-US" dirty="0"/>
        </a:p>
      </dgm:t>
    </dgm:pt>
    <dgm:pt modelId="{939C2D4B-7192-4DE7-B02D-10FFF6F240D1}" type="sibTrans" cxnId="{98C57315-35DA-4096-B1C5-969B568801B7}">
      <dgm:prSet/>
      <dgm:spPr/>
      <dgm:t>
        <a:bodyPr/>
        <a:lstStyle/>
        <a:p>
          <a:endParaRPr lang="en-US"/>
        </a:p>
      </dgm:t>
    </dgm:pt>
    <dgm:pt modelId="{73643813-2D08-4B0C-AF14-83978619E5AC}" type="parTrans" cxnId="{98C57315-35DA-4096-B1C5-969B568801B7}">
      <dgm:prSet/>
      <dgm:spPr/>
      <dgm:t>
        <a:bodyPr/>
        <a:lstStyle/>
        <a:p>
          <a:endParaRPr lang="en-US"/>
        </a:p>
      </dgm:t>
    </dgm:pt>
    <dgm:pt modelId="{BB816FFF-CDBC-4968-83BB-E29C0171E165}" type="pres">
      <dgm:prSet presAssocID="{A86DA4EC-D95E-4CAD-AC59-A80B572A8610}" presName="compositeShape" presStyleCnt="0">
        <dgm:presLayoutVars>
          <dgm:chMax val="7"/>
          <dgm:dir/>
          <dgm:resizeHandles val="exact"/>
        </dgm:presLayoutVars>
      </dgm:prSet>
      <dgm:spPr/>
    </dgm:pt>
    <dgm:pt modelId="{65E4B43F-2ECF-4353-B4FE-ED2E5D48B1B7}" type="pres">
      <dgm:prSet presAssocID="{A86DA4EC-D95E-4CAD-AC59-A80B572A8610}" presName="wedge1" presStyleLbl="node1" presStyleIdx="0" presStyleCnt="4" custScaleX="107151" custScaleY="100403"/>
      <dgm:spPr/>
    </dgm:pt>
    <dgm:pt modelId="{32E9463B-F45C-48F2-9D9E-30BDA4A38556}" type="pres">
      <dgm:prSet presAssocID="{A86DA4EC-D95E-4CAD-AC59-A80B572A8610}" presName="wedge1Tx" presStyleLbl="node1" presStyleIdx="0" presStyleCnt="4">
        <dgm:presLayoutVars>
          <dgm:chMax val="0"/>
          <dgm:chPref val="0"/>
          <dgm:bulletEnabled val="1"/>
        </dgm:presLayoutVars>
      </dgm:prSet>
      <dgm:spPr/>
    </dgm:pt>
    <dgm:pt modelId="{2EFB6E88-B888-4B8E-AB94-C86CD98375C3}" type="pres">
      <dgm:prSet presAssocID="{A86DA4EC-D95E-4CAD-AC59-A80B572A8610}" presName="wedge2" presStyleLbl="node1" presStyleIdx="1" presStyleCnt="4" custScaleX="123056" custScaleY="114960"/>
      <dgm:spPr/>
    </dgm:pt>
    <dgm:pt modelId="{927C2372-5606-421C-8B9C-203C68C33CC5}" type="pres">
      <dgm:prSet presAssocID="{A86DA4EC-D95E-4CAD-AC59-A80B572A8610}" presName="wedge2Tx" presStyleLbl="node1" presStyleIdx="1" presStyleCnt="4">
        <dgm:presLayoutVars>
          <dgm:chMax val="0"/>
          <dgm:chPref val="0"/>
          <dgm:bulletEnabled val="1"/>
        </dgm:presLayoutVars>
      </dgm:prSet>
      <dgm:spPr/>
    </dgm:pt>
    <dgm:pt modelId="{70CA8303-554E-441C-8DA3-FA810619D6D0}" type="pres">
      <dgm:prSet presAssocID="{A86DA4EC-D95E-4CAD-AC59-A80B572A8610}" presName="wedge3" presStyleLbl="node1" presStyleIdx="2" presStyleCnt="4" custScaleY="114544"/>
      <dgm:spPr/>
    </dgm:pt>
    <dgm:pt modelId="{AC6606FB-6B65-4D1B-B4CF-1DD1410F1392}" type="pres">
      <dgm:prSet presAssocID="{A86DA4EC-D95E-4CAD-AC59-A80B572A8610}" presName="wedge3Tx" presStyleLbl="node1" presStyleIdx="2" presStyleCnt="4">
        <dgm:presLayoutVars>
          <dgm:chMax val="0"/>
          <dgm:chPref val="0"/>
          <dgm:bulletEnabled val="1"/>
        </dgm:presLayoutVars>
      </dgm:prSet>
      <dgm:spPr/>
    </dgm:pt>
    <dgm:pt modelId="{31632C37-0486-46CC-8E2D-0E31898010B9}" type="pres">
      <dgm:prSet presAssocID="{A86DA4EC-D95E-4CAD-AC59-A80B572A8610}" presName="wedge4" presStyleLbl="node1" presStyleIdx="3" presStyleCnt="4" custScaleY="108161"/>
      <dgm:spPr/>
    </dgm:pt>
    <dgm:pt modelId="{70D8742C-3D12-4782-A7B1-62224639E224}" type="pres">
      <dgm:prSet presAssocID="{A86DA4EC-D95E-4CAD-AC59-A80B572A8610}" presName="wedge4Tx" presStyleLbl="node1" presStyleIdx="3" presStyleCnt="4">
        <dgm:presLayoutVars>
          <dgm:chMax val="0"/>
          <dgm:chPref val="0"/>
          <dgm:bulletEnabled val="1"/>
        </dgm:presLayoutVars>
      </dgm:prSet>
      <dgm:spPr/>
    </dgm:pt>
  </dgm:ptLst>
  <dgm:cxnLst>
    <dgm:cxn modelId="{5CC9E304-53D8-4932-8C7A-2B8589C57C81}" srcId="{A86DA4EC-D95E-4CAD-AC59-A80B572A8610}" destId="{DDF678A7-BC6D-4912-981B-D2C357C70186}" srcOrd="0" destOrd="0" parTransId="{1FFA3E8F-D68D-4FA7-8365-01B4CDCB30EA}" sibTransId="{469540F1-19E9-4215-947B-A5519233919D}"/>
    <dgm:cxn modelId="{E4EDFB05-7882-4620-B5F1-7240CF701AFB}" srcId="{A86DA4EC-D95E-4CAD-AC59-A80B572A8610}" destId="{C8F01EF8-1C63-4FDA-B2F7-5C042C846D18}" srcOrd="1" destOrd="0" parTransId="{6F4E8A8E-FA7F-4077-A1A4-835560AD1A2C}" sibTransId="{55038F29-8146-4575-BBB6-984EBEDC7B11}"/>
    <dgm:cxn modelId="{1D7E4D11-06B7-48C0-8CF6-98818EDDF80F}" type="presOf" srcId="{AEFC4369-BED9-42AA-9AA9-D50EC60A1CBC}" destId="{AC6606FB-6B65-4D1B-B4CF-1DD1410F1392}" srcOrd="1" destOrd="0" presId="urn:microsoft.com/office/officeart/2005/8/layout/chart3"/>
    <dgm:cxn modelId="{98C57315-35DA-4096-B1C5-969B568801B7}" srcId="{A86DA4EC-D95E-4CAD-AC59-A80B572A8610}" destId="{90893F33-0150-4752-A9FB-57C2DCCC79F5}" srcOrd="3" destOrd="0" parTransId="{73643813-2D08-4B0C-AF14-83978619E5AC}" sibTransId="{939C2D4B-7192-4DE7-B02D-10FFF6F240D1}"/>
    <dgm:cxn modelId="{B388E81A-E638-4380-9CDA-6D1470A7F12B}" type="presOf" srcId="{C8F01EF8-1C63-4FDA-B2F7-5C042C846D18}" destId="{2EFB6E88-B888-4B8E-AB94-C86CD98375C3}" srcOrd="0" destOrd="0" presId="urn:microsoft.com/office/officeart/2005/8/layout/chart3"/>
    <dgm:cxn modelId="{05AD7824-FD0B-475E-BE6F-BA13183EE0E2}" type="presOf" srcId="{A86DA4EC-D95E-4CAD-AC59-A80B572A8610}" destId="{BB816FFF-CDBC-4968-83BB-E29C0171E165}" srcOrd="0" destOrd="0" presId="urn:microsoft.com/office/officeart/2005/8/layout/chart3"/>
    <dgm:cxn modelId="{901EDC33-3627-4CA6-8F59-C262E85799AD}" type="presOf" srcId="{90893F33-0150-4752-A9FB-57C2DCCC79F5}" destId="{31632C37-0486-46CC-8E2D-0E31898010B9}" srcOrd="0" destOrd="0" presId="urn:microsoft.com/office/officeart/2005/8/layout/chart3"/>
    <dgm:cxn modelId="{22E4204F-7372-4DA5-9E1D-8AF30FE5AA28}" type="presOf" srcId="{90893F33-0150-4752-A9FB-57C2DCCC79F5}" destId="{70D8742C-3D12-4782-A7B1-62224639E224}" srcOrd="1" destOrd="0" presId="urn:microsoft.com/office/officeart/2005/8/layout/chart3"/>
    <dgm:cxn modelId="{379AE672-6235-4C90-A480-3CC4452D11EA}" type="presOf" srcId="{AEFC4369-BED9-42AA-9AA9-D50EC60A1CBC}" destId="{70CA8303-554E-441C-8DA3-FA810619D6D0}" srcOrd="0" destOrd="0" presId="urn:microsoft.com/office/officeart/2005/8/layout/chart3"/>
    <dgm:cxn modelId="{7AEA2F73-87B8-418D-A875-F7B04D96A032}" srcId="{A86DA4EC-D95E-4CAD-AC59-A80B572A8610}" destId="{AEFC4369-BED9-42AA-9AA9-D50EC60A1CBC}" srcOrd="2" destOrd="0" parTransId="{884E9E80-9CC3-4FC4-96B5-F78877687117}" sibTransId="{8B61A40E-DEFE-498D-A14F-6B2136F81578}"/>
    <dgm:cxn modelId="{9D013473-6FAC-4503-B6A0-19CF938E7818}" type="presOf" srcId="{DDF678A7-BC6D-4912-981B-D2C357C70186}" destId="{32E9463B-F45C-48F2-9D9E-30BDA4A38556}" srcOrd="1" destOrd="0" presId="urn:microsoft.com/office/officeart/2005/8/layout/chart3"/>
    <dgm:cxn modelId="{5992D988-BF0D-47FB-84DD-6634F53872BD}" type="presOf" srcId="{C8F01EF8-1C63-4FDA-B2F7-5C042C846D18}" destId="{927C2372-5606-421C-8B9C-203C68C33CC5}" srcOrd="1" destOrd="0" presId="urn:microsoft.com/office/officeart/2005/8/layout/chart3"/>
    <dgm:cxn modelId="{3595ABC6-961D-4362-8150-63474F5476DC}" type="presOf" srcId="{DDF678A7-BC6D-4912-981B-D2C357C70186}" destId="{65E4B43F-2ECF-4353-B4FE-ED2E5D48B1B7}" srcOrd="0" destOrd="0" presId="urn:microsoft.com/office/officeart/2005/8/layout/chart3"/>
    <dgm:cxn modelId="{5981DDCB-2104-4C41-B3AC-A5C9B8616DC6}" type="presParOf" srcId="{BB816FFF-CDBC-4968-83BB-E29C0171E165}" destId="{65E4B43F-2ECF-4353-B4FE-ED2E5D48B1B7}" srcOrd="0" destOrd="0" presId="urn:microsoft.com/office/officeart/2005/8/layout/chart3"/>
    <dgm:cxn modelId="{7F470B19-B69E-457D-ACB6-BBBE88BB8F36}" type="presParOf" srcId="{BB816FFF-CDBC-4968-83BB-E29C0171E165}" destId="{32E9463B-F45C-48F2-9D9E-30BDA4A38556}" srcOrd="1" destOrd="0" presId="urn:microsoft.com/office/officeart/2005/8/layout/chart3"/>
    <dgm:cxn modelId="{7F41948A-7BCE-4CD5-B6A5-A1BC8FAC0214}" type="presParOf" srcId="{BB816FFF-CDBC-4968-83BB-E29C0171E165}" destId="{2EFB6E88-B888-4B8E-AB94-C86CD98375C3}" srcOrd="2" destOrd="0" presId="urn:microsoft.com/office/officeart/2005/8/layout/chart3"/>
    <dgm:cxn modelId="{3E0094BB-A216-4F4E-86B0-DBCF0F1FEEA4}" type="presParOf" srcId="{BB816FFF-CDBC-4968-83BB-E29C0171E165}" destId="{927C2372-5606-421C-8B9C-203C68C33CC5}" srcOrd="3" destOrd="0" presId="urn:microsoft.com/office/officeart/2005/8/layout/chart3"/>
    <dgm:cxn modelId="{D74A7BA6-28B5-4DAE-B207-BB90029C9CB8}" type="presParOf" srcId="{BB816FFF-CDBC-4968-83BB-E29C0171E165}" destId="{70CA8303-554E-441C-8DA3-FA810619D6D0}" srcOrd="4" destOrd="0" presId="urn:microsoft.com/office/officeart/2005/8/layout/chart3"/>
    <dgm:cxn modelId="{0A87682D-D11C-4E70-9B0B-A3BB69E8D41D}" type="presParOf" srcId="{BB816FFF-CDBC-4968-83BB-E29C0171E165}" destId="{AC6606FB-6B65-4D1B-B4CF-1DD1410F1392}" srcOrd="5" destOrd="0" presId="urn:microsoft.com/office/officeart/2005/8/layout/chart3"/>
    <dgm:cxn modelId="{2B7552FD-FC47-42D0-96B0-3AA78A710EED}" type="presParOf" srcId="{BB816FFF-CDBC-4968-83BB-E29C0171E165}" destId="{31632C37-0486-46CC-8E2D-0E31898010B9}" srcOrd="6" destOrd="0" presId="urn:microsoft.com/office/officeart/2005/8/layout/chart3"/>
    <dgm:cxn modelId="{59271FE2-EE34-4BA9-A07F-DBA1DCBBF308}" type="presParOf" srcId="{BB816FFF-CDBC-4968-83BB-E29C0171E165}" destId="{70D8742C-3D12-4782-A7B1-62224639E224}" srcOrd="7" destOrd="0" presId="urn:microsoft.com/office/officeart/2005/8/layout/char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5D205-E07B-4DC8-AC26-CB9872D26F4C}">
      <dsp:nvSpPr>
        <dsp:cNvPr id="0" name=""/>
        <dsp:cNvSpPr/>
      </dsp:nvSpPr>
      <dsp:spPr>
        <a:xfrm>
          <a:off x="0" y="437413"/>
          <a:ext cx="2798266" cy="1119306"/>
        </a:xfrm>
        <a:prstGeom prst="chevron">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US" sz="3200" kern="1200" dirty="0"/>
            <a:t>Airborne</a:t>
          </a:r>
        </a:p>
      </dsp:txBody>
      <dsp:txXfrm>
        <a:off x="559653" y="437413"/>
        <a:ext cx="1678960" cy="1119306"/>
      </dsp:txXfrm>
    </dsp:sp>
    <dsp:sp modelId="{FCF70D4D-9A82-4051-AB94-1E83B97DDD79}">
      <dsp:nvSpPr>
        <dsp:cNvPr id="0" name=""/>
        <dsp:cNvSpPr/>
      </dsp:nvSpPr>
      <dsp:spPr>
        <a:xfrm>
          <a:off x="2523246" y="495762"/>
          <a:ext cx="2798266" cy="1119306"/>
        </a:xfrm>
        <a:prstGeom prst="chevron">
          <a:avLst/>
        </a:prstGeom>
        <a:gradFill rotWithShape="0">
          <a:gsLst>
            <a:gs pos="0">
              <a:schemeClr val="accent5">
                <a:hueOff val="-5316392"/>
                <a:satOff val="172"/>
                <a:lumOff val="-2288"/>
                <a:alphaOff val="0"/>
                <a:tint val="94000"/>
                <a:satMod val="100000"/>
                <a:lumMod val="108000"/>
              </a:schemeClr>
            </a:gs>
            <a:gs pos="50000">
              <a:schemeClr val="accent5">
                <a:hueOff val="-5316392"/>
                <a:satOff val="172"/>
                <a:lumOff val="-2288"/>
                <a:alphaOff val="0"/>
                <a:tint val="98000"/>
                <a:shade val="100000"/>
                <a:satMod val="100000"/>
                <a:lumMod val="100000"/>
              </a:schemeClr>
            </a:gs>
            <a:gs pos="100000">
              <a:schemeClr val="accent5">
                <a:hueOff val="-5316392"/>
                <a:satOff val="172"/>
                <a:lumOff val="-228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dirty="0"/>
            <a:t>person to person</a:t>
          </a:r>
          <a:endParaRPr lang="en-US" sz="3200" kern="1200" dirty="0"/>
        </a:p>
      </dsp:txBody>
      <dsp:txXfrm>
        <a:off x="3082899" y="495762"/>
        <a:ext cx="1678960" cy="1119306"/>
      </dsp:txXfrm>
    </dsp:sp>
    <dsp:sp modelId="{6369E519-014F-4CD9-BE7A-AD27945A68F9}">
      <dsp:nvSpPr>
        <dsp:cNvPr id="0" name=""/>
        <dsp:cNvSpPr/>
      </dsp:nvSpPr>
      <dsp:spPr>
        <a:xfrm>
          <a:off x="5041686" y="495762"/>
          <a:ext cx="2798266" cy="1119306"/>
        </a:xfrm>
        <a:prstGeom prst="chevron">
          <a:avLst/>
        </a:prstGeom>
        <a:gradFill rotWithShape="0">
          <a:gsLst>
            <a:gs pos="0">
              <a:schemeClr val="accent5">
                <a:hueOff val="-10632784"/>
                <a:satOff val="345"/>
                <a:lumOff val="-4576"/>
                <a:alphaOff val="0"/>
                <a:tint val="94000"/>
                <a:satMod val="100000"/>
                <a:lumMod val="108000"/>
              </a:schemeClr>
            </a:gs>
            <a:gs pos="50000">
              <a:schemeClr val="accent5">
                <a:hueOff val="-10632784"/>
                <a:satOff val="345"/>
                <a:lumOff val="-4576"/>
                <a:alphaOff val="0"/>
                <a:tint val="98000"/>
                <a:shade val="100000"/>
                <a:satMod val="100000"/>
                <a:lumMod val="100000"/>
              </a:schemeClr>
            </a:gs>
            <a:gs pos="100000">
              <a:schemeClr val="accent5">
                <a:hueOff val="-10632784"/>
                <a:satOff val="345"/>
                <a:lumOff val="-457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dirty="0"/>
            <a:t>germs</a:t>
          </a:r>
          <a:endParaRPr lang="en-US" sz="3200" kern="1200" dirty="0"/>
        </a:p>
      </dsp:txBody>
      <dsp:txXfrm>
        <a:off x="5601339" y="495762"/>
        <a:ext cx="1678960" cy="1119306"/>
      </dsp:txXfrm>
    </dsp:sp>
    <dsp:sp modelId="{AA1346FA-6276-4057-94FE-FDF5A2AC51D0}">
      <dsp:nvSpPr>
        <dsp:cNvPr id="0" name=""/>
        <dsp:cNvSpPr/>
      </dsp:nvSpPr>
      <dsp:spPr>
        <a:xfrm>
          <a:off x="7560126" y="495762"/>
          <a:ext cx="2798266" cy="1119306"/>
        </a:xfrm>
        <a:prstGeom prst="chevron">
          <a:avLst/>
        </a:prstGeom>
        <a:gradFill rotWithShape="0">
          <a:gsLst>
            <a:gs pos="0">
              <a:schemeClr val="accent5">
                <a:hueOff val="-15949177"/>
                <a:satOff val="517"/>
                <a:lumOff val="-6864"/>
                <a:alphaOff val="0"/>
                <a:tint val="94000"/>
                <a:satMod val="100000"/>
                <a:lumMod val="108000"/>
              </a:schemeClr>
            </a:gs>
            <a:gs pos="50000">
              <a:schemeClr val="accent5">
                <a:hueOff val="-15949177"/>
                <a:satOff val="517"/>
                <a:lumOff val="-6864"/>
                <a:alphaOff val="0"/>
                <a:tint val="98000"/>
                <a:shade val="100000"/>
                <a:satMod val="100000"/>
                <a:lumMod val="100000"/>
              </a:schemeClr>
            </a:gs>
            <a:gs pos="100000">
              <a:schemeClr val="accent5">
                <a:hueOff val="-15949177"/>
                <a:satOff val="517"/>
                <a:lumOff val="-686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dirty="0"/>
            <a:t>insects</a:t>
          </a:r>
          <a:endParaRPr lang="en-US" sz="3200" kern="1200" dirty="0"/>
        </a:p>
      </dsp:txBody>
      <dsp:txXfrm>
        <a:off x="8119779" y="495762"/>
        <a:ext cx="1678960" cy="11193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93D72-FF71-4DD9-9262-52D5766917D9}">
      <dsp:nvSpPr>
        <dsp:cNvPr id="0" name=""/>
        <dsp:cNvSpPr/>
      </dsp:nvSpPr>
      <dsp:spPr>
        <a:xfrm>
          <a:off x="1663492" y="335384"/>
          <a:ext cx="796552" cy="7965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472990-52B9-4517-8ECC-9B744E3C3846}">
      <dsp:nvSpPr>
        <dsp:cNvPr id="0" name=""/>
        <dsp:cNvSpPr/>
      </dsp:nvSpPr>
      <dsp:spPr>
        <a:xfrm>
          <a:off x="1176709" y="1397534"/>
          <a:ext cx="1770117"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Typhoid</a:t>
          </a:r>
          <a:endParaRPr lang="en-US" sz="1600" kern="1200" dirty="0"/>
        </a:p>
      </dsp:txBody>
      <dsp:txXfrm>
        <a:off x="1176709" y="1397534"/>
        <a:ext cx="1770117" cy="708046"/>
      </dsp:txXfrm>
    </dsp:sp>
    <dsp:sp modelId="{63733246-7F76-43FE-88FD-15C2E1667634}">
      <dsp:nvSpPr>
        <dsp:cNvPr id="0" name=""/>
        <dsp:cNvSpPr/>
      </dsp:nvSpPr>
      <dsp:spPr>
        <a:xfrm>
          <a:off x="3743379" y="335384"/>
          <a:ext cx="796552" cy="7965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E66178-8ACC-4973-BB2D-D49601E71E79}">
      <dsp:nvSpPr>
        <dsp:cNvPr id="0" name=""/>
        <dsp:cNvSpPr/>
      </dsp:nvSpPr>
      <dsp:spPr>
        <a:xfrm>
          <a:off x="3256597" y="1397534"/>
          <a:ext cx="1770117"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Bacterial</a:t>
          </a:r>
          <a:endParaRPr lang="en-US" sz="1600" kern="1200" dirty="0"/>
        </a:p>
      </dsp:txBody>
      <dsp:txXfrm>
        <a:off x="3256597" y="1397534"/>
        <a:ext cx="1770117" cy="708046"/>
      </dsp:txXfrm>
    </dsp:sp>
    <dsp:sp modelId="{E2BC6DA6-2301-4E2B-A8B8-107FAD6D49D5}">
      <dsp:nvSpPr>
        <dsp:cNvPr id="0" name=""/>
        <dsp:cNvSpPr/>
      </dsp:nvSpPr>
      <dsp:spPr>
        <a:xfrm>
          <a:off x="5823267" y="335384"/>
          <a:ext cx="796552" cy="7965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ACA466-C039-4E45-9CD3-6B3C44C2FE5C}">
      <dsp:nvSpPr>
        <dsp:cNvPr id="0" name=""/>
        <dsp:cNvSpPr/>
      </dsp:nvSpPr>
      <dsp:spPr>
        <a:xfrm>
          <a:off x="5336485" y="1397534"/>
          <a:ext cx="1770117"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Very rare cases can be passed on through sexual intercourse</a:t>
          </a:r>
        </a:p>
      </dsp:txBody>
      <dsp:txXfrm>
        <a:off x="5336485" y="1397534"/>
        <a:ext cx="1770117" cy="708046"/>
      </dsp:txXfrm>
    </dsp:sp>
    <dsp:sp modelId="{08158438-D483-4123-8CAF-BD38F4B56A1D}">
      <dsp:nvSpPr>
        <dsp:cNvPr id="0" name=""/>
        <dsp:cNvSpPr/>
      </dsp:nvSpPr>
      <dsp:spPr>
        <a:xfrm>
          <a:off x="7903155" y="335384"/>
          <a:ext cx="796552" cy="7965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17DB9F-C705-471B-9FD1-B82B18D806B9}">
      <dsp:nvSpPr>
        <dsp:cNvPr id="0" name=""/>
        <dsp:cNvSpPr/>
      </dsp:nvSpPr>
      <dsp:spPr>
        <a:xfrm>
          <a:off x="7416372" y="1397534"/>
          <a:ext cx="1770117"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Started as an epidemic</a:t>
          </a:r>
        </a:p>
      </dsp:txBody>
      <dsp:txXfrm>
        <a:off x="7416372" y="1397534"/>
        <a:ext cx="1770117" cy="7080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C579B-6A92-4546-BE28-7B674445F2B3}">
      <dsp:nvSpPr>
        <dsp:cNvPr id="0" name=""/>
        <dsp:cNvSpPr/>
      </dsp:nvSpPr>
      <dsp:spPr>
        <a:xfrm>
          <a:off x="503612" y="-51583"/>
          <a:ext cx="4556197" cy="4556197"/>
        </a:xfrm>
        <a:prstGeom prst="circularArrow">
          <a:avLst>
            <a:gd name="adj1" fmla="val 5544"/>
            <a:gd name="adj2" fmla="val 330680"/>
            <a:gd name="adj3" fmla="val 14785710"/>
            <a:gd name="adj4" fmla="val 16797185"/>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29B00-FFD4-4662-A619-717C1691E810}">
      <dsp:nvSpPr>
        <dsp:cNvPr id="0" name=""/>
        <dsp:cNvSpPr/>
      </dsp:nvSpPr>
      <dsp:spPr>
        <a:xfrm>
          <a:off x="2209885" y="2541"/>
          <a:ext cx="1143652" cy="571826"/>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Fever</a:t>
          </a:r>
          <a:endParaRPr lang="en-US" sz="1200" kern="1200" dirty="0">
            <a:latin typeface="Calibri" panose="020F0502020204030204" pitchFamily="34" charset="0"/>
          </a:endParaRPr>
        </a:p>
      </dsp:txBody>
      <dsp:txXfrm>
        <a:off x="2237799" y="30455"/>
        <a:ext cx="1087824" cy="515998"/>
      </dsp:txXfrm>
    </dsp:sp>
    <dsp:sp modelId="{43B732EF-D1A4-4998-AA91-9268EEA0F59C}">
      <dsp:nvSpPr>
        <dsp:cNvPr id="0" name=""/>
        <dsp:cNvSpPr/>
      </dsp:nvSpPr>
      <dsp:spPr>
        <a:xfrm>
          <a:off x="3458783" y="457103"/>
          <a:ext cx="1143652" cy="571826"/>
        </a:xfrm>
        <a:prstGeom prst="round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Diarrhoea/constipation</a:t>
          </a:r>
          <a:endParaRPr lang="en-US" sz="1200" kern="1200" dirty="0">
            <a:latin typeface="Calibri" panose="020F0502020204030204" pitchFamily="34" charset="0"/>
          </a:endParaRPr>
        </a:p>
      </dsp:txBody>
      <dsp:txXfrm>
        <a:off x="3486697" y="485017"/>
        <a:ext cx="1087824" cy="515998"/>
      </dsp:txXfrm>
    </dsp:sp>
    <dsp:sp modelId="{1AD4DF90-9216-4FBA-B36A-64F4BCE10A39}">
      <dsp:nvSpPr>
        <dsp:cNvPr id="0" name=""/>
        <dsp:cNvSpPr/>
      </dsp:nvSpPr>
      <dsp:spPr>
        <a:xfrm>
          <a:off x="4123308" y="1608094"/>
          <a:ext cx="1143652" cy="571826"/>
        </a:xfrm>
        <a:prstGeom prst="round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Weakness</a:t>
          </a:r>
          <a:endParaRPr lang="en-US" sz="1200" kern="1200" dirty="0">
            <a:latin typeface="Calibri" panose="020F0502020204030204" pitchFamily="34" charset="0"/>
          </a:endParaRPr>
        </a:p>
      </dsp:txBody>
      <dsp:txXfrm>
        <a:off x="4151222" y="1636008"/>
        <a:ext cx="1087824" cy="515998"/>
      </dsp:txXfrm>
    </dsp:sp>
    <dsp:sp modelId="{341EE2B2-0E84-40E8-A324-B7C29D60DBF3}">
      <dsp:nvSpPr>
        <dsp:cNvPr id="0" name=""/>
        <dsp:cNvSpPr/>
      </dsp:nvSpPr>
      <dsp:spPr>
        <a:xfrm>
          <a:off x="3892521" y="2916953"/>
          <a:ext cx="1143652" cy="571826"/>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Headache</a:t>
          </a:r>
          <a:endParaRPr lang="en-US" sz="1200" kern="1200" dirty="0">
            <a:latin typeface="Calibri" panose="020F0502020204030204" pitchFamily="34" charset="0"/>
          </a:endParaRPr>
        </a:p>
      </dsp:txBody>
      <dsp:txXfrm>
        <a:off x="3920435" y="2944867"/>
        <a:ext cx="1087824" cy="515998"/>
      </dsp:txXfrm>
    </dsp:sp>
    <dsp:sp modelId="{42AC7186-2524-4FE0-847B-CFF04456C718}">
      <dsp:nvSpPr>
        <dsp:cNvPr id="0" name=""/>
        <dsp:cNvSpPr/>
      </dsp:nvSpPr>
      <dsp:spPr>
        <a:xfrm>
          <a:off x="2874410" y="3771250"/>
          <a:ext cx="1143652" cy="571826"/>
        </a:xfrm>
        <a:prstGeom prst="round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Dizziness</a:t>
          </a:r>
          <a:endParaRPr lang="en-US" sz="1200" kern="1200" dirty="0">
            <a:latin typeface="Calibri" panose="020F0502020204030204" pitchFamily="34" charset="0"/>
          </a:endParaRPr>
        </a:p>
      </dsp:txBody>
      <dsp:txXfrm>
        <a:off x="2902324" y="3799164"/>
        <a:ext cx="1087824" cy="515998"/>
      </dsp:txXfrm>
    </dsp:sp>
    <dsp:sp modelId="{FC9CA7E5-C0DD-49EA-8939-3835E43129CD}">
      <dsp:nvSpPr>
        <dsp:cNvPr id="0" name=""/>
        <dsp:cNvSpPr/>
      </dsp:nvSpPr>
      <dsp:spPr>
        <a:xfrm>
          <a:off x="1545360" y="3771250"/>
          <a:ext cx="1143652" cy="571826"/>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Rose coloured spots</a:t>
          </a:r>
        </a:p>
      </dsp:txBody>
      <dsp:txXfrm>
        <a:off x="1573274" y="3799164"/>
        <a:ext cx="1087824" cy="515998"/>
      </dsp:txXfrm>
    </dsp:sp>
    <dsp:sp modelId="{39A2E869-8665-4470-B06C-C521315382C9}">
      <dsp:nvSpPr>
        <dsp:cNvPr id="0" name=""/>
        <dsp:cNvSpPr/>
      </dsp:nvSpPr>
      <dsp:spPr>
        <a:xfrm>
          <a:off x="527248" y="2916953"/>
          <a:ext cx="1143652" cy="571826"/>
        </a:xfrm>
        <a:prstGeom prst="round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panose="020F0502020204030204" pitchFamily="34" charset="0"/>
            </a:rPr>
            <a:t>Anorexia </a:t>
          </a:r>
          <a:endParaRPr lang="en-US" sz="1200" kern="1200" dirty="0">
            <a:latin typeface="Calibri" panose="020F0502020204030204" pitchFamily="34" charset="0"/>
          </a:endParaRPr>
        </a:p>
      </dsp:txBody>
      <dsp:txXfrm>
        <a:off x="555162" y="2944867"/>
        <a:ext cx="1087824" cy="515998"/>
      </dsp:txXfrm>
    </dsp:sp>
    <dsp:sp modelId="{856E2B75-E031-4A11-9B6E-085438B10F37}">
      <dsp:nvSpPr>
        <dsp:cNvPr id="0" name=""/>
        <dsp:cNvSpPr/>
      </dsp:nvSpPr>
      <dsp:spPr>
        <a:xfrm>
          <a:off x="296461" y="1608094"/>
          <a:ext cx="1143652" cy="571826"/>
        </a:xfrm>
        <a:prstGeom prst="round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alibri" panose="020F0502020204030204" pitchFamily="34" charset="0"/>
            </a:rPr>
            <a:t>Gastrointestinal bleeding</a:t>
          </a:r>
        </a:p>
      </dsp:txBody>
      <dsp:txXfrm>
        <a:off x="324375" y="1636008"/>
        <a:ext cx="1087824" cy="515998"/>
      </dsp:txXfrm>
    </dsp:sp>
    <dsp:sp modelId="{40414065-6628-41F8-977F-E86A5D326608}">
      <dsp:nvSpPr>
        <dsp:cNvPr id="0" name=""/>
        <dsp:cNvSpPr/>
      </dsp:nvSpPr>
      <dsp:spPr>
        <a:xfrm>
          <a:off x="960986" y="457103"/>
          <a:ext cx="1143652" cy="571826"/>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alibri" panose="020F0502020204030204" pitchFamily="34" charset="0"/>
            </a:rPr>
            <a:t>Intestinal perforation</a:t>
          </a:r>
        </a:p>
      </dsp:txBody>
      <dsp:txXfrm>
        <a:off x="988900" y="485017"/>
        <a:ext cx="1087824" cy="5159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4B43F-2ECF-4353-B4FE-ED2E5D48B1B7}">
      <dsp:nvSpPr>
        <dsp:cNvPr id="0" name=""/>
        <dsp:cNvSpPr/>
      </dsp:nvSpPr>
      <dsp:spPr>
        <a:xfrm>
          <a:off x="820913" y="227230"/>
          <a:ext cx="4766614" cy="4466429"/>
        </a:xfrm>
        <a:prstGeom prst="pie">
          <a:avLst>
            <a:gd name="adj1" fmla="val 16200000"/>
            <a:gd name="adj2" fmla="val 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Pembrokeshire 1800’s</a:t>
          </a:r>
        </a:p>
        <a:p>
          <a:pPr marL="0" lvl="0" indent="0" algn="ctr" defTabSz="711200">
            <a:lnSpc>
              <a:spcPct val="90000"/>
            </a:lnSpc>
            <a:spcBef>
              <a:spcPct val="0"/>
            </a:spcBef>
            <a:spcAft>
              <a:spcPct val="35000"/>
            </a:spcAft>
            <a:buNone/>
          </a:pPr>
          <a:r>
            <a:rPr lang="en-GB" sz="1600" kern="1200" dirty="0"/>
            <a:t>Locally-174 cases reported and 120 deaths recorded</a:t>
          </a:r>
          <a:endParaRPr lang="en-US" sz="1600" kern="1200" dirty="0"/>
        </a:p>
      </dsp:txBody>
      <dsp:txXfrm>
        <a:off x="3258696" y="1053520"/>
        <a:ext cx="1759107" cy="1329294"/>
      </dsp:txXfrm>
    </dsp:sp>
    <dsp:sp modelId="{2EFB6E88-B888-4B8E-AB94-C86CD98375C3}">
      <dsp:nvSpPr>
        <dsp:cNvPr id="0" name=""/>
        <dsp:cNvSpPr/>
      </dsp:nvSpPr>
      <dsp:spPr>
        <a:xfrm>
          <a:off x="279673" y="90918"/>
          <a:ext cx="5474148" cy="5113998"/>
        </a:xfrm>
        <a:prstGeom prst="pie">
          <a:avLst>
            <a:gd name="adj1" fmla="val 0"/>
            <a:gd name="adj2" fmla="val 540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a:off x="3114500" y="2739239"/>
        <a:ext cx="2020221" cy="1522023"/>
      </dsp:txXfrm>
    </dsp:sp>
    <dsp:sp modelId="{70CA8303-554E-441C-8DA3-FA810619D6D0}">
      <dsp:nvSpPr>
        <dsp:cNvPr id="0" name=""/>
        <dsp:cNvSpPr/>
      </dsp:nvSpPr>
      <dsp:spPr>
        <a:xfrm>
          <a:off x="792496" y="100171"/>
          <a:ext cx="4448502" cy="5095492"/>
        </a:xfrm>
        <a:prstGeom prst="pie">
          <a:avLst>
            <a:gd name="adj1" fmla="val 5400000"/>
            <a:gd name="adj2" fmla="val 1080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a:off x="1295601" y="2738908"/>
        <a:ext cx="1641709" cy="1516515"/>
      </dsp:txXfrm>
    </dsp:sp>
    <dsp:sp modelId="{31632C37-0486-46CC-8E2D-0E31898010B9}">
      <dsp:nvSpPr>
        <dsp:cNvPr id="0" name=""/>
        <dsp:cNvSpPr/>
      </dsp:nvSpPr>
      <dsp:spPr>
        <a:xfrm>
          <a:off x="792496" y="242145"/>
          <a:ext cx="4448502" cy="4811544"/>
        </a:xfrm>
        <a:prstGeom prst="pie">
          <a:avLst>
            <a:gd name="adj1" fmla="val 10800000"/>
            <a:gd name="adj2" fmla="val 1620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Globally</a:t>
          </a:r>
        </a:p>
        <a:p>
          <a:pPr marL="0" lvl="0" indent="0" algn="ctr" defTabSz="711200">
            <a:lnSpc>
              <a:spcPct val="90000"/>
            </a:lnSpc>
            <a:spcBef>
              <a:spcPct val="0"/>
            </a:spcBef>
            <a:spcAft>
              <a:spcPct val="35000"/>
            </a:spcAft>
            <a:buNone/>
          </a:pPr>
          <a:r>
            <a:rPr lang="en-GB" sz="1600" b="0" i="0" kern="1200" dirty="0">
              <a:solidFill>
                <a:schemeClr val="bg1"/>
              </a:solidFill>
              <a:effectLst/>
              <a:latin typeface="+mn-lt"/>
              <a:ea typeface="+mn-ea"/>
              <a:cs typeface="+mn-cs"/>
            </a:rPr>
            <a:t>typhoid kills 600,000 people worldwide each year</a:t>
          </a:r>
          <a:r>
            <a:rPr lang="en-GB" sz="1600" b="0" i="0" kern="1200" dirty="0">
              <a:solidFill>
                <a:schemeClr val="tx1"/>
              </a:solidFill>
              <a:effectLst/>
              <a:latin typeface="+mn-lt"/>
              <a:ea typeface="+mn-ea"/>
              <a:cs typeface="+mn-cs"/>
            </a:rPr>
            <a:t>.</a:t>
          </a:r>
          <a:endParaRPr lang="en-GB" sz="1600" kern="1200" dirty="0"/>
        </a:p>
        <a:p>
          <a:pPr marL="0" lvl="0" indent="0" algn="ctr" defTabSz="711200">
            <a:lnSpc>
              <a:spcPct val="90000"/>
            </a:lnSpc>
            <a:spcBef>
              <a:spcPct val="0"/>
            </a:spcBef>
            <a:spcAft>
              <a:spcPct val="35000"/>
            </a:spcAft>
            <a:buNone/>
          </a:pPr>
          <a:endParaRPr lang="en-US" sz="1600" kern="1200" dirty="0"/>
        </a:p>
      </dsp:txBody>
      <dsp:txXfrm>
        <a:off x="1295601" y="1129990"/>
        <a:ext cx="1641709" cy="143200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6226285" cy="1101385"/>
          </a:xfrm>
          <a:prstGeom prst="rect">
            <a:avLst/>
          </a:prstGeom>
        </p:spPr>
        <p:txBody>
          <a:bodyPr vert="horz" lIns="170618" tIns="85309" rIns="170618" bIns="85309" rtlCol="0"/>
          <a:lstStyle>
            <a:lvl1pPr algn="l">
              <a:defRPr sz="2200"/>
            </a:lvl1pPr>
          </a:lstStyle>
          <a:p>
            <a:endParaRPr lang="en-GB"/>
          </a:p>
        </p:txBody>
      </p:sp>
      <p:sp>
        <p:nvSpPr>
          <p:cNvPr id="3" name="Date Placeholder 2"/>
          <p:cNvSpPr>
            <a:spLocks noGrp="1"/>
          </p:cNvSpPr>
          <p:nvPr>
            <p:ph type="dt" idx="1"/>
          </p:nvPr>
        </p:nvSpPr>
        <p:spPr>
          <a:xfrm>
            <a:off x="8138742" y="0"/>
            <a:ext cx="6226285" cy="1101385"/>
          </a:xfrm>
          <a:prstGeom prst="rect">
            <a:avLst/>
          </a:prstGeom>
        </p:spPr>
        <p:txBody>
          <a:bodyPr vert="horz" lIns="170618" tIns="85309" rIns="170618" bIns="85309" rtlCol="0"/>
          <a:lstStyle>
            <a:lvl1pPr algn="r">
              <a:defRPr sz="2200"/>
            </a:lvl1pPr>
          </a:lstStyle>
          <a:p>
            <a:fld id="{6C3F61F2-8601-4984-BA1D-116397FD7CD7}" type="datetimeFigureOut">
              <a:rPr lang="en-GB" smtClean="0"/>
              <a:t>30/11/2018</a:t>
            </a:fld>
            <a:endParaRPr lang="en-GB"/>
          </a:p>
        </p:txBody>
      </p:sp>
      <p:sp>
        <p:nvSpPr>
          <p:cNvPr id="4" name="Slide Image Placeholder 3"/>
          <p:cNvSpPr>
            <a:spLocks noGrp="1" noRot="1" noChangeAspect="1"/>
          </p:cNvSpPr>
          <p:nvPr>
            <p:ph type="sldImg" idx="2"/>
          </p:nvPr>
        </p:nvSpPr>
        <p:spPr>
          <a:xfrm>
            <a:off x="604838" y="2747963"/>
            <a:ext cx="13158787" cy="7402512"/>
          </a:xfrm>
          <a:prstGeom prst="rect">
            <a:avLst/>
          </a:prstGeom>
          <a:noFill/>
          <a:ln w="12700">
            <a:solidFill>
              <a:prstClr val="black"/>
            </a:solidFill>
          </a:ln>
        </p:spPr>
        <p:txBody>
          <a:bodyPr vert="horz" lIns="170618" tIns="85309" rIns="170618" bIns="85309" rtlCol="0" anchor="ctr"/>
          <a:lstStyle/>
          <a:p>
            <a:endParaRPr lang="en-GB"/>
          </a:p>
        </p:txBody>
      </p:sp>
      <p:sp>
        <p:nvSpPr>
          <p:cNvPr id="5" name="Notes Placeholder 4"/>
          <p:cNvSpPr>
            <a:spLocks noGrp="1"/>
          </p:cNvSpPr>
          <p:nvPr>
            <p:ph type="body" sz="quarter" idx="3"/>
          </p:nvPr>
        </p:nvSpPr>
        <p:spPr>
          <a:xfrm>
            <a:off x="1436837" y="10564145"/>
            <a:ext cx="11494679" cy="8643391"/>
          </a:xfrm>
          <a:prstGeom prst="rect">
            <a:avLst/>
          </a:prstGeom>
        </p:spPr>
        <p:txBody>
          <a:bodyPr vert="horz" lIns="170618" tIns="85309" rIns="170618" bIns="8530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20850085"/>
            <a:ext cx="6226285" cy="1101385"/>
          </a:xfrm>
          <a:prstGeom prst="rect">
            <a:avLst/>
          </a:prstGeom>
        </p:spPr>
        <p:txBody>
          <a:bodyPr vert="horz" lIns="170618" tIns="85309" rIns="170618" bIns="85309" rtlCol="0" anchor="b"/>
          <a:lstStyle>
            <a:lvl1pPr algn="l">
              <a:defRPr sz="2200"/>
            </a:lvl1pPr>
          </a:lstStyle>
          <a:p>
            <a:endParaRPr lang="en-GB"/>
          </a:p>
        </p:txBody>
      </p:sp>
      <p:sp>
        <p:nvSpPr>
          <p:cNvPr id="7" name="Slide Number Placeholder 6"/>
          <p:cNvSpPr>
            <a:spLocks noGrp="1"/>
          </p:cNvSpPr>
          <p:nvPr>
            <p:ph type="sldNum" sz="quarter" idx="5"/>
          </p:nvPr>
        </p:nvSpPr>
        <p:spPr>
          <a:xfrm>
            <a:off x="8138742" y="20850085"/>
            <a:ext cx="6226285" cy="1101385"/>
          </a:xfrm>
          <a:prstGeom prst="rect">
            <a:avLst/>
          </a:prstGeom>
        </p:spPr>
        <p:txBody>
          <a:bodyPr vert="horz" lIns="170618" tIns="85309" rIns="170618" bIns="85309" rtlCol="0" anchor="b"/>
          <a:lstStyle>
            <a:lvl1pPr algn="r">
              <a:defRPr sz="2200"/>
            </a:lvl1pPr>
          </a:lstStyle>
          <a:p>
            <a:fld id="{49B5783F-FC42-4D05-83B0-8C926A00DE04}" type="slidenum">
              <a:rPr lang="en-GB" smtClean="0"/>
              <a:t>‹#›</a:t>
            </a:fld>
            <a:endParaRPr lang="en-GB"/>
          </a:p>
        </p:txBody>
      </p:sp>
    </p:spTree>
    <p:extLst>
      <p:ext uri="{BB962C8B-B14F-4D97-AF65-F5344CB8AC3E}">
        <p14:creationId xmlns:p14="http://schemas.microsoft.com/office/powerpoint/2010/main" val="2724061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known as Enteric Fever</a:t>
            </a:r>
          </a:p>
        </p:txBody>
      </p:sp>
      <p:sp>
        <p:nvSpPr>
          <p:cNvPr id="4" name="Slide Number Placeholder 3"/>
          <p:cNvSpPr>
            <a:spLocks noGrp="1"/>
          </p:cNvSpPr>
          <p:nvPr>
            <p:ph type="sldNum" sz="quarter" idx="5"/>
          </p:nvPr>
        </p:nvSpPr>
        <p:spPr/>
        <p:txBody>
          <a:bodyPr/>
          <a:lstStyle/>
          <a:p>
            <a:fld id="{49B5783F-FC42-4D05-83B0-8C926A00DE04}" type="slidenum">
              <a:rPr lang="en-GB" smtClean="0"/>
              <a:t>1</a:t>
            </a:fld>
            <a:endParaRPr lang="en-GB" dirty="0"/>
          </a:p>
        </p:txBody>
      </p:sp>
    </p:spTree>
    <p:extLst>
      <p:ext uri="{BB962C8B-B14F-4D97-AF65-F5344CB8AC3E}">
        <p14:creationId xmlns:p14="http://schemas.microsoft.com/office/powerpoint/2010/main" val="2019883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9909" indent="-319909">
              <a:buFont typeface="Arial" panose="020B0604020202020204" pitchFamily="34" charset="0"/>
              <a:buChar char="•"/>
            </a:pPr>
            <a:r>
              <a:rPr lang="en-GB" sz="2200" dirty="0"/>
              <a:t>Communicable disease is an illness that can infect many people </a:t>
            </a:r>
          </a:p>
          <a:p>
            <a:pPr marL="319909" indent="-319909" defTabSz="1706179">
              <a:buFont typeface="Arial" panose="020B0604020202020204" pitchFamily="34" charset="0"/>
              <a:buChar char="•"/>
              <a:defRPr/>
            </a:pPr>
            <a:r>
              <a:rPr lang="en-GB" sz="2200" dirty="0"/>
              <a:t>passed on in many forms, these can either be from one person to another, whether it be through blood, saliva or other bodily fluids, surprisingly some can also be passed on through insect bites and it can be a big problem when they are airborne.</a:t>
            </a:r>
          </a:p>
          <a:p>
            <a:pPr marL="319909" indent="-319909">
              <a:buFont typeface="Arial" panose="020B0604020202020204" pitchFamily="34" charset="0"/>
              <a:buChar char="•"/>
            </a:pPr>
            <a:r>
              <a:rPr lang="en-GB" sz="2200" dirty="0"/>
              <a:t>Infectious diseases are caused by pathogenic microorganisms like bacteria, viruses, parasites and fungi </a:t>
            </a:r>
          </a:p>
          <a:p>
            <a:pPr marL="319909" indent="-319909">
              <a:buFont typeface="Arial" panose="020B0604020202020204" pitchFamily="34" charset="0"/>
              <a:buChar char="•"/>
            </a:pPr>
            <a:r>
              <a:rPr lang="en-GB" sz="2200" dirty="0"/>
              <a:t>Insects carry zoonotic diseases which can pass diseases on to humans.</a:t>
            </a:r>
          </a:p>
          <a:p>
            <a:pPr marL="319909" indent="-319909">
              <a:buFont typeface="Arial" panose="020B0604020202020204" pitchFamily="34" charset="0"/>
              <a:buChar char="•"/>
            </a:pPr>
            <a:r>
              <a:rPr lang="en-GB" sz="2200" dirty="0"/>
              <a:t>Brings together government, agencies and committees under the goal of strengthening our defences against communicable diseases </a:t>
            </a:r>
            <a:r>
              <a:rPr lang="en-GB" sz="2200" i="1" dirty="0"/>
              <a:t>Improved communicable disease </a:t>
            </a:r>
          </a:p>
          <a:p>
            <a:pPr marL="319909" indent="-319909">
              <a:buFont typeface="Arial" panose="020B0604020202020204" pitchFamily="34" charset="0"/>
              <a:buChar char="•"/>
            </a:pPr>
            <a:endParaRPr lang="en-GB" sz="2200" i="1" dirty="0"/>
          </a:p>
          <a:p>
            <a:pPr marL="319909" indent="-319909">
              <a:buFont typeface="Arial" panose="020B0604020202020204" pitchFamily="34" charset="0"/>
              <a:buChar char="•"/>
            </a:pPr>
            <a:endParaRPr lang="en-GB" sz="2200" i="1" dirty="0"/>
          </a:p>
          <a:p>
            <a:pPr marL="319909" indent="-319909">
              <a:buFont typeface="Arial" panose="020B0604020202020204" pitchFamily="34" charset="0"/>
              <a:buChar char="•"/>
            </a:pPr>
            <a:r>
              <a:rPr lang="en-GB" sz="2200" b="1" i="1" dirty="0"/>
              <a:t>PREVENTION, DETECTION AND RESPONSE</a:t>
            </a:r>
            <a:endParaRPr lang="en-GB" sz="2200" b="1" dirty="0"/>
          </a:p>
          <a:p>
            <a:endParaRPr lang="en-GB" sz="2200" dirty="0"/>
          </a:p>
        </p:txBody>
      </p:sp>
      <p:sp>
        <p:nvSpPr>
          <p:cNvPr id="4" name="Slide Number Placeholder 3"/>
          <p:cNvSpPr>
            <a:spLocks noGrp="1"/>
          </p:cNvSpPr>
          <p:nvPr>
            <p:ph type="sldNum" sz="quarter" idx="5"/>
          </p:nvPr>
        </p:nvSpPr>
        <p:spPr/>
        <p:txBody>
          <a:bodyPr/>
          <a:lstStyle/>
          <a:p>
            <a:fld id="{49B5783F-FC42-4D05-83B0-8C926A00DE04}" type="slidenum">
              <a:rPr lang="en-GB" smtClean="0"/>
              <a:t>2</a:t>
            </a:fld>
            <a:endParaRPr lang="en-GB" dirty="0"/>
          </a:p>
        </p:txBody>
      </p:sp>
    </p:spTree>
    <p:extLst>
      <p:ext uri="{BB962C8B-B14F-4D97-AF65-F5344CB8AC3E}">
        <p14:creationId xmlns:p14="http://schemas.microsoft.com/office/powerpoint/2010/main" val="687738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9909" indent="-319909">
              <a:buFont typeface="Arial" panose="020B0604020202020204" pitchFamily="34" charset="0"/>
              <a:buChar char="•"/>
            </a:pPr>
            <a:r>
              <a:rPr lang="en-GB" dirty="0"/>
              <a:t>Grows in the intestines and blood</a:t>
            </a:r>
          </a:p>
          <a:p>
            <a:pPr marL="319909" indent="-319909">
              <a:buFont typeface="Arial" panose="020B0604020202020204" pitchFamily="34" charset="0"/>
              <a:buChar char="•"/>
            </a:pPr>
            <a:r>
              <a:rPr lang="en-GB" dirty="0"/>
              <a:t>caught by eating contaminated food and water </a:t>
            </a:r>
          </a:p>
          <a:p>
            <a:pPr marL="319909" indent="-319909">
              <a:buFont typeface="Arial" panose="020B0604020202020204" pitchFamily="34" charset="0"/>
              <a:buChar char="•"/>
            </a:pPr>
            <a:r>
              <a:rPr lang="en-GB" dirty="0"/>
              <a:t>Can be spread through close relations, linen or the touching of food</a:t>
            </a:r>
          </a:p>
          <a:p>
            <a:pPr marL="319909" indent="-319909">
              <a:buFont typeface="Arial" panose="020B0604020202020204" pitchFamily="34" charset="0"/>
              <a:buChar char="•"/>
            </a:pPr>
            <a:r>
              <a:rPr lang="en-GB" dirty="0"/>
              <a:t>First case of typhoid was 11</a:t>
            </a:r>
            <a:r>
              <a:rPr lang="en-GB" baseline="30000" dirty="0"/>
              <a:t>th</a:t>
            </a:r>
            <a:r>
              <a:rPr lang="en-GB" dirty="0"/>
              <a:t> July 1839 (Budd 1873)</a:t>
            </a:r>
          </a:p>
          <a:p>
            <a:pPr marL="319909" indent="-319909">
              <a:buFont typeface="Arial" panose="020B0604020202020204" pitchFamily="34" charset="0"/>
              <a:buChar char="•"/>
            </a:pPr>
            <a:endParaRPr lang="en-GB" dirty="0"/>
          </a:p>
          <a:p>
            <a:pPr marL="319909" indent="-319909">
              <a:buFont typeface="Arial" panose="020B0604020202020204" pitchFamily="34" charset="0"/>
              <a:buChar char="•"/>
            </a:pPr>
            <a:r>
              <a:rPr lang="en-GB" dirty="0"/>
              <a:t>” The living human body, therefore, is the soil in which this specific poison breeds and multiplies” (Budd,1873)</a:t>
            </a:r>
          </a:p>
          <a:p>
            <a:r>
              <a:rPr lang="en-GB" sz="2200" dirty="0"/>
              <a:t> </a:t>
            </a:r>
            <a:br>
              <a:rPr lang="en-GB" sz="2200" dirty="0"/>
            </a:br>
            <a:endParaRPr lang="en-GB" sz="2200" dirty="0"/>
          </a:p>
          <a:p>
            <a:pPr marL="319909" indent="-319909">
              <a:buFont typeface="Arial" panose="020B0604020202020204" pitchFamily="34" charset="0"/>
              <a:buChar char="•"/>
            </a:pPr>
            <a:endParaRPr lang="en-GB" dirty="0"/>
          </a:p>
          <a:p>
            <a:pPr marL="319909" indent="-319909">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3</a:t>
            </a:fld>
            <a:endParaRPr lang="en-GB" dirty="0"/>
          </a:p>
        </p:txBody>
      </p:sp>
    </p:spTree>
    <p:extLst>
      <p:ext uri="{BB962C8B-B14F-4D97-AF65-F5344CB8AC3E}">
        <p14:creationId xmlns:p14="http://schemas.microsoft.com/office/powerpoint/2010/main" val="2864455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9909" indent="-319909">
              <a:buFont typeface="Arial" panose="020B0604020202020204" pitchFamily="34" charset="0"/>
              <a:buChar char="•"/>
            </a:pPr>
            <a:r>
              <a:rPr lang="en-GB" sz="2200" b="1" dirty="0"/>
              <a:t>The symptoms of typhoid fever usually develop 1 or 2 weeks after a person becomes infected</a:t>
            </a:r>
          </a:p>
          <a:p>
            <a:pPr marL="319909" indent="-319909">
              <a:buFont typeface="Arial" panose="020B0604020202020204" pitchFamily="34" charset="0"/>
              <a:buChar char="•"/>
            </a:pPr>
            <a:r>
              <a:rPr lang="en-GB" sz="2200" dirty="0"/>
              <a:t>improve within 3 to 5 days.</a:t>
            </a:r>
          </a:p>
          <a:p>
            <a:pPr marL="319909" indent="-319909">
              <a:buFont typeface="Arial" panose="020B0604020202020204" pitchFamily="34" charset="0"/>
              <a:buChar char="•"/>
            </a:pPr>
            <a:r>
              <a:rPr lang="en-GB" sz="2200" dirty="0"/>
              <a:t>Without treatment, it can take weeks – or even months – to fully recover, and symptoms can return.</a:t>
            </a:r>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4</a:t>
            </a:fld>
            <a:endParaRPr lang="en-GB" dirty="0"/>
          </a:p>
        </p:txBody>
      </p:sp>
    </p:spTree>
    <p:extLst>
      <p:ext uri="{BB962C8B-B14F-4D97-AF65-F5344CB8AC3E}">
        <p14:creationId xmlns:p14="http://schemas.microsoft.com/office/powerpoint/2010/main" val="3864012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sng" kern="1200" dirty="0">
                <a:solidFill>
                  <a:schemeClr val="tx1"/>
                </a:solidFill>
                <a:effectLst/>
                <a:latin typeface="+mn-lt"/>
                <a:ea typeface="+mn-ea"/>
                <a:cs typeface="+mn-cs"/>
              </a:rPr>
              <a:t>WebMD (2005) </a:t>
            </a:r>
            <a:r>
              <a:rPr lang="en-GB" sz="1200" b="0" i="0" kern="1200" dirty="0">
                <a:solidFill>
                  <a:schemeClr val="tx1"/>
                </a:solidFill>
                <a:effectLst/>
                <a:latin typeface="+mn-lt"/>
                <a:ea typeface="+mn-ea"/>
                <a:cs typeface="+mn-cs"/>
              </a:rPr>
              <a:t>– express that with antibiotics and supportive care reduces mortality and symptoms should improve within 1-2 days and total recovery within 7 – 10 days. Several antibiotics are available to treat Typhoid. Contact your GP as soon as possible if your symptoms get worse or you develop new symptoms while being treated at home.</a:t>
            </a:r>
          </a:p>
          <a:p>
            <a:endParaRPr lang="en-GB" sz="1200" b="0" i="0" kern="1200" dirty="0">
              <a:solidFill>
                <a:schemeClr val="tx1"/>
              </a:solidFill>
              <a:effectLst/>
              <a:latin typeface="+mn-lt"/>
              <a:ea typeface="+mn-ea"/>
              <a:cs typeface="+mn-cs"/>
            </a:endParaRPr>
          </a:p>
          <a:p>
            <a:r>
              <a:rPr lang="en-GB" dirty="0"/>
              <a:t>additionally </a:t>
            </a:r>
            <a:r>
              <a:rPr lang="en-GB" sz="1200" b="1" i="0" u="sng" kern="1200" dirty="0">
                <a:solidFill>
                  <a:schemeClr val="tx1"/>
                </a:solidFill>
                <a:effectLst/>
                <a:latin typeface="+mn-lt"/>
                <a:ea typeface="+mn-ea"/>
                <a:cs typeface="+mn-cs"/>
              </a:rPr>
              <a:t>The National Health Service (2018) </a:t>
            </a:r>
            <a:r>
              <a:rPr lang="en-GB" sz="1200" b="0" i="0" kern="1200" dirty="0">
                <a:solidFill>
                  <a:schemeClr val="tx1"/>
                </a:solidFill>
                <a:effectLst/>
                <a:latin typeface="+mn-lt"/>
                <a:ea typeface="+mn-ea"/>
                <a:cs typeface="+mn-cs"/>
              </a:rPr>
              <a:t>confirms that as long as Typhoid fever is caught early enough then antibiotics is a suitable treatment from home but </a:t>
            </a:r>
            <a:r>
              <a:rPr lang="en-GB" dirty="0"/>
              <a:t>likewise if left to late then hospital treatment may be advised. In the same way a 7- 14 day course of antibiotics will be sufficient. however over the years some strains of Typhoid have developed a resistance to several types of antibiotics. Given that it is also advised that plenty of rest, eating regular meals and drinking plenty of fluids is required, whilst remaining to install good personal hygiene levels to prevent the risk of spreading.</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t>As</a:t>
            </a:r>
            <a:r>
              <a:rPr lang="en-GB" dirty="0"/>
              <a:t> for the above treatments </a:t>
            </a:r>
            <a:r>
              <a:rPr lang="en-GB" b="1" u="sng" dirty="0"/>
              <a:t>Bhutta, A. Z (2006) </a:t>
            </a:r>
            <a:r>
              <a:rPr lang="en-GB" b="0" u="none" dirty="0"/>
              <a:t>feel that </a:t>
            </a:r>
            <a:r>
              <a:rPr lang="en-GB" dirty="0"/>
              <a:t>although antibiotic treatment is suitable that some people are susceptible to a relapse, this occurs usually when antibiotic treatment is finished early or for some who have been prescribed </a:t>
            </a:r>
            <a:r>
              <a:rPr lang="en-GB" sz="1200" b="0" i="0" kern="1200" dirty="0">
                <a:solidFill>
                  <a:schemeClr val="tx1"/>
                </a:solidFill>
                <a:effectLst/>
                <a:latin typeface="+mn-lt"/>
                <a:ea typeface="+mn-ea"/>
                <a:cs typeface="+mn-cs"/>
              </a:rPr>
              <a:t>chloramphenicol or amoxicillin which are linked to the low rates of relapses recorded. I</a:t>
            </a:r>
            <a:r>
              <a:rPr lang="en-GB" dirty="0"/>
              <a:t>n conclusion it is dire that the correct antibiotic, dosage and duration is  given </a:t>
            </a:r>
            <a:r>
              <a:rPr lang="en-GB" sz="1200" b="0" i="0" kern="1200" dirty="0">
                <a:solidFill>
                  <a:schemeClr val="tx1"/>
                </a:solidFill>
                <a:effectLst/>
                <a:latin typeface="+mn-lt"/>
                <a:ea typeface="+mn-ea"/>
                <a:cs typeface="+mn-cs"/>
              </a:rPr>
              <a:t>in curing Typhoid without any complications, bearing all this in mind mobility and mortality rates are vastly reduced.</a:t>
            </a:r>
            <a:endParaRPr lang="en-GB" b="1" u="sng"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9B5783F-FC42-4D05-83B0-8C926A00DE04}" type="slidenum">
              <a:rPr lang="en-GB" smtClean="0"/>
              <a:t>5</a:t>
            </a:fld>
            <a:endParaRPr lang="en-GB"/>
          </a:p>
        </p:txBody>
      </p:sp>
    </p:spTree>
    <p:extLst>
      <p:ext uri="{BB962C8B-B14F-4D97-AF65-F5344CB8AC3E}">
        <p14:creationId xmlns:p14="http://schemas.microsoft.com/office/powerpoint/2010/main" val="571964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Ty21a</a:t>
            </a:r>
            <a:r>
              <a:rPr lang="en-US" dirty="0">
                <a:cs typeface="Calibri"/>
              </a:rPr>
              <a:t> - contains a mutated strain of salmonella, tablets are given orally on days 1,3 send 5</a:t>
            </a:r>
          </a:p>
          <a:p>
            <a:pPr marL="1172998" lvl="1" indent="-319909" defTabSz="1706179">
              <a:buFont typeface="Arial" panose="020B0604020202020204" pitchFamily="34" charset="0"/>
              <a:buChar char="•"/>
            </a:pPr>
            <a:r>
              <a:rPr lang="en-US" dirty="0">
                <a:cs typeface="Calibri"/>
              </a:rPr>
              <a:t> suitable for persons over the age of</a:t>
            </a:r>
            <a:r>
              <a:rPr lang="en-GB" dirty="0">
                <a:cs typeface="Calibri"/>
              </a:rPr>
              <a:t> </a:t>
            </a:r>
            <a:r>
              <a:rPr lang="en-GB" dirty="0"/>
              <a:t>6 years.</a:t>
            </a:r>
          </a:p>
          <a:p>
            <a:pPr marL="1172998" lvl="1" indent="-319909" defTabSz="1706179">
              <a:buFont typeface="Arial" panose="020B0604020202020204" pitchFamily="34" charset="0"/>
              <a:buChar char="•"/>
            </a:pPr>
            <a:r>
              <a:rPr lang="en-GB" b="0" u="none" dirty="0"/>
              <a:t>Recommended </a:t>
            </a:r>
            <a:r>
              <a:rPr lang="en-GB" dirty="0"/>
              <a:t>every three to seven years in most endemic places </a:t>
            </a:r>
          </a:p>
          <a:p>
            <a:pPr marL="1172998" lvl="1" indent="-319909" defTabSz="1706179">
              <a:buFont typeface="Arial" panose="020B0604020202020204" pitchFamily="34" charset="0"/>
              <a:buChar char="•"/>
            </a:pPr>
            <a:r>
              <a:rPr lang="en-GB" dirty="0"/>
              <a:t>one to seven years for travellers from non-endemic to endemic areas</a:t>
            </a:r>
          </a:p>
          <a:p>
            <a:pPr marL="319909" indent="-319909">
              <a:buFont typeface="Arial" panose="020B0604020202020204" pitchFamily="34" charset="0"/>
              <a:buChar char="•"/>
            </a:pPr>
            <a:endParaRPr lang="en-US" dirty="0">
              <a:cs typeface="Calibri"/>
            </a:endParaRPr>
          </a:p>
          <a:p>
            <a:r>
              <a:rPr lang="en-GB" b="1" u="sng" dirty="0"/>
              <a:t>The Vi- vaccine </a:t>
            </a:r>
            <a:r>
              <a:rPr lang="en-GB" dirty="0"/>
              <a:t>recommended for administration through the muscle.  </a:t>
            </a:r>
          </a:p>
          <a:p>
            <a:pPr marL="2026088" lvl="2" indent="-319909">
              <a:buFont typeface="Arial" panose="020B0604020202020204" pitchFamily="34" charset="0"/>
              <a:buChar char="•"/>
            </a:pPr>
            <a:r>
              <a:rPr lang="en-GB" dirty="0"/>
              <a:t>For  all persons over the age of 2 years </a:t>
            </a:r>
          </a:p>
          <a:p>
            <a:pPr marL="2026088" lvl="2" indent="-319909">
              <a:buFont typeface="Arial" panose="020B0604020202020204" pitchFamily="34" charset="0"/>
              <a:buChar char="•"/>
            </a:pPr>
            <a:r>
              <a:rPr lang="en-GB" dirty="0"/>
              <a:t>Repeat vaccination is recommended for every three year</a:t>
            </a:r>
          </a:p>
          <a:p>
            <a:endParaRPr lang="en-US" dirty="0">
              <a:cs typeface="Calibri"/>
            </a:endParaRPr>
          </a:p>
          <a:p>
            <a:r>
              <a:rPr lang="en-GB" b="1" u="sng" dirty="0"/>
              <a:t>TCV</a:t>
            </a:r>
            <a:r>
              <a:rPr lang="en-GB" b="1" dirty="0"/>
              <a:t> </a:t>
            </a:r>
            <a:r>
              <a:rPr lang="en-GB" dirty="0"/>
              <a:t>administered into the muscle </a:t>
            </a:r>
          </a:p>
          <a:p>
            <a:pPr marL="319909" indent="-319909">
              <a:buFont typeface="Arial" panose="020B0604020202020204" pitchFamily="34" charset="0"/>
              <a:buChar char="•"/>
            </a:pPr>
            <a:r>
              <a:rPr lang="en-GB" dirty="0"/>
              <a:t> 6 months of age and in adults up to 45 years of age.</a:t>
            </a:r>
          </a:p>
          <a:p>
            <a:pPr marL="319909" indent="-319909">
              <a:buFont typeface="Arial" panose="020B0604020202020204" pitchFamily="34" charset="0"/>
              <a:buChar char="•"/>
            </a:pPr>
            <a:r>
              <a:rPr lang="en-GB" sz="2200" dirty="0"/>
              <a:t>In December 2017, WHO prequalified the first conjugate vaccine for typhoid. This new vaccine has longer-lasting immunity than older vaccines, requires fewer doses.</a:t>
            </a:r>
          </a:p>
          <a:p>
            <a:pPr marL="319909" indent="-319909">
              <a:buFont typeface="Arial" panose="020B0604020202020204" pitchFamily="34" charset="0"/>
              <a:buChar char="•"/>
            </a:pPr>
            <a:endParaRPr lang="en-GB" dirty="0"/>
          </a:p>
          <a:p>
            <a:pPr marL="319909" indent="-319909" defTabSz="1706179">
              <a:buFont typeface="Arial" panose="020B0604020202020204" pitchFamily="34" charset="0"/>
              <a:buChar char="•"/>
            </a:pPr>
            <a:r>
              <a:rPr lang="en-GB" sz="2200" dirty="0"/>
              <a:t>The NHS encourages all people that will be travelling to an area effected with Typhoid to be careful with what they eat or drink because neither typhoid vaccine is 100% effective, the vaccines just help your body produce natural antibodies to prevent you getting ill if you become infected with the Typhoid bacteria.</a:t>
            </a:r>
            <a:endParaRPr lang="en-GB" dirty="0"/>
          </a:p>
          <a:p>
            <a:r>
              <a:rPr lang="en-GB" sz="2200" dirty="0"/>
              <a:t> </a:t>
            </a:r>
            <a:r>
              <a:rPr lang="en-GB" dirty="0"/>
              <a:t> </a:t>
            </a:r>
          </a:p>
          <a:p>
            <a:pPr marL="319909" indent="-319909">
              <a:buFont typeface="Arial" panose="020B0604020202020204" pitchFamily="34" charset="0"/>
              <a:buChar char="•"/>
            </a:pPr>
            <a:r>
              <a:rPr lang="en-GB" sz="2200" dirty="0"/>
              <a:t>According to The Mirror (2017) the NHS spend £4.5million a year on Travel Vaccines. With new NHS cuts being made to save £141million, the health service is set to cut 18 travel vaccinations, upon comparing these facts with the NHS website they have confirmed some cut backs to some vaccinations will be made but Typhoid is still covered.</a:t>
            </a:r>
          </a:p>
          <a:p>
            <a:endParaRPr lang="en-US" dirty="0">
              <a:cs typeface="Calibri"/>
            </a:endParaRPr>
          </a:p>
          <a:p>
            <a:pPr marL="319909" indent="-319909">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6</a:t>
            </a:fld>
            <a:endParaRPr lang="en-GB"/>
          </a:p>
        </p:txBody>
      </p:sp>
    </p:spTree>
    <p:extLst>
      <p:ext uri="{BB962C8B-B14F-4D97-AF65-F5344CB8AC3E}">
        <p14:creationId xmlns:p14="http://schemas.microsoft.com/office/powerpoint/2010/main" val="1988777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9909" indent="-319909">
              <a:buFont typeface="Arial" panose="020B0604020202020204" pitchFamily="34" charset="0"/>
              <a:buChar char="•"/>
            </a:pPr>
            <a:r>
              <a:rPr lang="en-GB" b="1" u="sng" dirty="0">
                <a:solidFill>
                  <a:srgbClr val="00B050"/>
                </a:solidFill>
              </a:rPr>
              <a:t>(Pembrokeshire) </a:t>
            </a:r>
            <a:r>
              <a:rPr lang="en-GB" dirty="0">
                <a:solidFill>
                  <a:srgbClr val="00B050"/>
                </a:solidFill>
              </a:rPr>
              <a:t>according to Jones (2017) </a:t>
            </a:r>
            <a:r>
              <a:rPr lang="en-GB" dirty="0"/>
              <a:t>Typhoid Fever was one of the main causes of mortality in the western world from the 1800’s</a:t>
            </a:r>
          </a:p>
          <a:p>
            <a:pPr marL="319909" indent="-319909" defTabSz="1706179">
              <a:buFont typeface="Arial" panose="020B0604020202020204" pitchFamily="34" charset="0"/>
              <a:buChar char="•"/>
            </a:pPr>
            <a:r>
              <a:rPr lang="en-GB" dirty="0">
                <a:solidFill>
                  <a:srgbClr val="00B050"/>
                </a:solidFill>
              </a:rPr>
              <a:t>These figures are not a true reflection of how many people were infected locally due to a period of time when some data was not recorded, unfortunately there is no reason to why this data was not recorded.</a:t>
            </a:r>
          </a:p>
          <a:p>
            <a:pPr defTabSz="1706179"/>
            <a:endParaRPr lang="en-GB" dirty="0">
              <a:solidFill>
                <a:srgbClr val="00B050"/>
              </a:solidFill>
            </a:endParaRPr>
          </a:p>
          <a:p>
            <a:pPr marL="319909" indent="-319909" defTabSz="1706179">
              <a:buFont typeface="Arial" panose="020B0604020202020204" pitchFamily="34" charset="0"/>
              <a:buChar char="•"/>
            </a:pPr>
            <a:r>
              <a:rPr lang="en-GB" b="1" u="sng" dirty="0">
                <a:solidFill>
                  <a:srgbClr val="00B050"/>
                </a:solidFill>
              </a:rPr>
              <a:t>(Wales) </a:t>
            </a:r>
            <a:r>
              <a:rPr lang="en-GB" b="0" u="none" dirty="0">
                <a:solidFill>
                  <a:srgbClr val="00B050"/>
                </a:solidFill>
              </a:rPr>
              <a:t>in comparison from 2015 there were a few more reported cases than 2014, even though figures show the percentages for cases reported through travelling or from close family members who previously travelled they do not provide a thorough breakdown of how many from each country (England, Wales or Scotland) caught it through a set process (Public Health England 2015)</a:t>
            </a:r>
          </a:p>
          <a:p>
            <a:pPr marL="319909" indent="-319909">
              <a:buFont typeface="Arial" panose="020B0604020202020204" pitchFamily="34" charset="0"/>
              <a:buChar char="•"/>
            </a:pPr>
            <a:endParaRPr lang="en-GB" dirty="0"/>
          </a:p>
          <a:p>
            <a:pPr marL="319909" indent="-319909">
              <a:buFont typeface="Arial" panose="020B0604020202020204" pitchFamily="34" charset="0"/>
              <a:buChar char="•"/>
            </a:pPr>
            <a:r>
              <a:rPr lang="en-GB" sz="2200" b="1" u="sng" dirty="0"/>
              <a:t>(Britain) </a:t>
            </a:r>
            <a:r>
              <a:rPr lang="en-GB" sz="2200" dirty="0"/>
              <a:t>In 2002, the BBC reported that 147 typhoid cases were reported in England and Wales, with 101 of those acquired abroad.</a:t>
            </a:r>
          </a:p>
          <a:p>
            <a:pPr marL="319909" indent="-319909">
              <a:buFont typeface="Arial" panose="020B0604020202020204" pitchFamily="34" charset="0"/>
              <a:buChar char="•"/>
            </a:pPr>
            <a:r>
              <a:rPr lang="en-GB" sz="2200" dirty="0"/>
              <a:t>In 2006, this had leapt to 248 cases, of which 122 were acquired abroad. The others contracted Typhoid through close family members. Confirming the statistics provided by the Public Health England.</a:t>
            </a:r>
          </a:p>
          <a:p>
            <a:pPr marL="319909" indent="-319909">
              <a:buFont typeface="Arial" panose="020B0604020202020204" pitchFamily="34" charset="0"/>
              <a:buChar char="•"/>
            </a:pPr>
            <a:endParaRPr lang="en-GB" sz="2200" dirty="0"/>
          </a:p>
          <a:p>
            <a:pPr marL="319909" indent="-319909">
              <a:buFont typeface="Arial" panose="020B0604020202020204" pitchFamily="34" charset="0"/>
              <a:buChar char="•"/>
            </a:pPr>
            <a:r>
              <a:rPr lang="en-GB" sz="2200" b="1" u="sng" dirty="0"/>
              <a:t>(Globally) </a:t>
            </a:r>
            <a:r>
              <a:rPr lang="en-GB" sz="2200" dirty="0"/>
              <a:t>The BBC health correspondent reports that typhoid still kills around 600,000 people worldwide each year.</a:t>
            </a:r>
          </a:p>
          <a:p>
            <a:pPr marL="319909" indent="-319909" defTabSz="1706179">
              <a:buFont typeface="Arial" panose="020B0604020202020204" pitchFamily="34" charset="0"/>
              <a:buChar char="•"/>
            </a:pPr>
            <a:r>
              <a:rPr lang="en-GB" dirty="0"/>
              <a:t>Improved conditions have changed what was once a deadly disease to a less common controlled disease in the USA and Europe</a:t>
            </a:r>
          </a:p>
          <a:p>
            <a:pPr marL="319909" indent="-319909" defTabSz="1706179">
              <a:buFont typeface="Arial" panose="020B0604020202020204" pitchFamily="34" charset="0"/>
              <a:buChar char="•"/>
            </a:pPr>
            <a:r>
              <a:rPr lang="en-GB" dirty="0"/>
              <a:t>However, typhoid fever is still a deadly disease in developing countries, particularly in India. </a:t>
            </a:r>
          </a:p>
          <a:p>
            <a:pPr marL="319909" indent="-319909" defTabSz="1706179">
              <a:buFont typeface="Arial" panose="020B0604020202020204" pitchFamily="34" charset="0"/>
              <a:buChar char="•"/>
            </a:pPr>
            <a:r>
              <a:rPr lang="en-GB" sz="2200" dirty="0"/>
              <a:t>Globally, 2 million deaths per year are prevented by vaccination and the World Health Organisation estimates that this figure could reach 4 to 5 million annually by 2015.</a:t>
            </a:r>
            <a:endParaRPr lang="en-GB" dirty="0"/>
          </a:p>
          <a:p>
            <a:pPr marL="319909" indent="-319909" defTabSz="1706179">
              <a:buFont typeface="Arial" panose="020B0604020202020204" pitchFamily="34" charset="0"/>
              <a:buChar char="•"/>
            </a:pPr>
            <a:endParaRPr lang="en-GB" dirty="0"/>
          </a:p>
          <a:p>
            <a:pPr marL="319909" indent="-319909">
              <a:buFont typeface="Arial" panose="020B0604020202020204" pitchFamily="34" charset="0"/>
              <a:buChar char="•"/>
            </a:pPr>
            <a:endParaRPr lang="en-GB" sz="2200" dirty="0"/>
          </a:p>
        </p:txBody>
      </p:sp>
      <p:sp>
        <p:nvSpPr>
          <p:cNvPr id="4" name="Slide Number Placeholder 3"/>
          <p:cNvSpPr>
            <a:spLocks noGrp="1"/>
          </p:cNvSpPr>
          <p:nvPr>
            <p:ph type="sldNum" sz="quarter" idx="5"/>
          </p:nvPr>
        </p:nvSpPr>
        <p:spPr/>
        <p:txBody>
          <a:bodyPr/>
          <a:lstStyle/>
          <a:p>
            <a:fld id="{49B5783F-FC42-4D05-83B0-8C926A00DE04}" type="slidenum">
              <a:rPr lang="en-GB" smtClean="0"/>
              <a:t>7</a:t>
            </a:fld>
            <a:endParaRPr lang="en-GB"/>
          </a:p>
        </p:txBody>
      </p:sp>
    </p:spTree>
    <p:extLst>
      <p:ext uri="{BB962C8B-B14F-4D97-AF65-F5344CB8AC3E}">
        <p14:creationId xmlns:p14="http://schemas.microsoft.com/office/powerpoint/2010/main" val="922935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200" b="1" dirty="0"/>
              <a:t>Mayo Clinic </a:t>
            </a:r>
            <a:r>
              <a:rPr lang="en-GB" sz="2200" dirty="0"/>
              <a:t>highlights that Typhoid fever is caused by bacteria called </a:t>
            </a:r>
            <a:r>
              <a:rPr lang="en-GB" sz="2200" b="1" dirty="0"/>
              <a:t>Salmonella</a:t>
            </a:r>
            <a:r>
              <a:rPr lang="en-GB" sz="2200" dirty="0"/>
              <a:t> typhi. </a:t>
            </a:r>
          </a:p>
          <a:p>
            <a:pPr marL="1172998" lvl="1" indent="-319909">
              <a:buFont typeface="Arial" panose="020B0604020202020204" pitchFamily="34" charset="0"/>
              <a:buChar char="•"/>
            </a:pPr>
            <a:r>
              <a:rPr lang="en-GB" sz="2200" dirty="0"/>
              <a:t>This is related to salmonella which is another serious intestinal infection, how ever,  they are not the same disease.</a:t>
            </a:r>
          </a:p>
          <a:p>
            <a:endParaRPr lang="en-GB" sz="2200" dirty="0"/>
          </a:p>
          <a:p>
            <a:pPr marL="319909" indent="-319909">
              <a:buFont typeface="Arial" panose="020B0604020202020204" pitchFamily="34" charset="0"/>
              <a:buChar char="•"/>
            </a:pPr>
            <a:r>
              <a:rPr lang="en-GB" sz="2200" dirty="0"/>
              <a:t>accordingly the </a:t>
            </a:r>
            <a:r>
              <a:rPr lang="en-GB" sz="2200" b="1" dirty="0"/>
              <a:t>National Health Service Wales (2017) </a:t>
            </a:r>
            <a:r>
              <a:rPr lang="en-GB" sz="2200" dirty="0"/>
              <a:t>provide a graph of the UK before the middle of the twentieth century, showing the main human illnesses associated with salmonella infection were typhoid fever. (green Line)</a:t>
            </a:r>
          </a:p>
          <a:p>
            <a:pPr marL="319909" indent="-319909">
              <a:buFont typeface="Arial" panose="020B0604020202020204" pitchFamily="34" charset="0"/>
              <a:buChar char="•"/>
            </a:pPr>
            <a:r>
              <a:rPr lang="en-GB" dirty="0"/>
              <a:t>In fact a rise in the disease  from 1980 to 1995, is a result of travellers not taking the vaccination before visiting arears that is still endemic for Typhoid</a:t>
            </a:r>
          </a:p>
          <a:p>
            <a:pPr marL="319909" indent="-319909" defTabSz="1706179">
              <a:buFont typeface="Arial" panose="020B0604020202020204" pitchFamily="34" charset="0"/>
              <a:buChar char="•"/>
            </a:pPr>
            <a:r>
              <a:rPr lang="en-GB" sz="1200" b="0" i="0" kern="1200" dirty="0">
                <a:solidFill>
                  <a:schemeClr val="tx1"/>
                </a:solidFill>
                <a:effectLst/>
                <a:latin typeface="+mn-lt"/>
                <a:ea typeface="+mn-ea"/>
                <a:cs typeface="+mn-cs"/>
              </a:rPr>
              <a:t>Centres for disease control and prevention (2012) believe Some people who get typhoid become “carriers,” who can spread the disease to others.</a:t>
            </a:r>
          </a:p>
          <a:p>
            <a:pPr marL="319909" marR="0" lvl="0" indent="-319909" algn="l" defTabSz="1706179"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Routine typhoid vaccination is not recommended in the United States, is recommended for Laboratory workers</a:t>
            </a:r>
            <a:endParaRPr lang="en-GB" dirty="0"/>
          </a:p>
          <a:p>
            <a:pPr marL="319909" indent="-319909">
              <a:buFont typeface="Arial" panose="020B0604020202020204" pitchFamily="34" charset="0"/>
              <a:buChar char="•"/>
            </a:pPr>
            <a:endParaRPr lang="en-GB" sz="2200" dirty="0"/>
          </a:p>
          <a:p>
            <a:pPr marL="319909" indent="-319909">
              <a:buFont typeface="Arial" panose="020B0604020202020204" pitchFamily="34" charset="0"/>
              <a:buChar char="•"/>
            </a:pPr>
            <a:r>
              <a:rPr lang="en-GB" sz="2200" dirty="0"/>
              <a:t>Yet from 1995 onwards there is a rapid decline that shows with implementations made by the government and the world health organisation meant that improvements in sanitation during the last 22 years have led to the dramatic decline in cases of both typhoid and paratyphoid fevers in the UK.</a:t>
            </a:r>
          </a:p>
          <a:p>
            <a:pPr marL="319909" indent="-319909">
              <a:buFont typeface="Arial" panose="020B0604020202020204" pitchFamily="34" charset="0"/>
              <a:buChar char="•"/>
            </a:pPr>
            <a:r>
              <a:rPr lang="en-GB" sz="1200" b="0" i="0" kern="1200" dirty="0">
                <a:solidFill>
                  <a:schemeClr val="tx1"/>
                </a:solidFill>
                <a:effectLst/>
                <a:latin typeface="+mn-lt"/>
                <a:ea typeface="+mn-ea"/>
                <a:cs typeface="+mn-cs"/>
              </a:rPr>
              <a:t>Vaccination (20018) argue that Infection due to poor hygiene had been a main cause of death for thousands of years until Florence Nightingale change attitudes showing good hygiene saved more lives than doctors with her research at the hospitals while looking after the wounded in the Crimea War. </a:t>
            </a:r>
            <a:endParaRPr lang="en-GB" sz="2200" dirty="0"/>
          </a:p>
          <a:p>
            <a:pPr marL="319909" indent="-319909">
              <a:buFont typeface="Arial" panose="020B0604020202020204" pitchFamily="34" charset="0"/>
              <a:buChar char="•"/>
            </a:pPr>
            <a:endParaRPr lang="en-GB" sz="2200" dirty="0"/>
          </a:p>
          <a:p>
            <a:endParaRPr lang="en-GB" sz="2200" dirty="0"/>
          </a:p>
          <a:p>
            <a:endParaRPr lang="en-GB" sz="2200" dirty="0"/>
          </a:p>
        </p:txBody>
      </p:sp>
      <p:sp>
        <p:nvSpPr>
          <p:cNvPr id="4" name="Slide Number Placeholder 3"/>
          <p:cNvSpPr>
            <a:spLocks noGrp="1"/>
          </p:cNvSpPr>
          <p:nvPr>
            <p:ph type="sldNum" sz="quarter" idx="5"/>
          </p:nvPr>
        </p:nvSpPr>
        <p:spPr/>
        <p:txBody>
          <a:bodyPr/>
          <a:lstStyle/>
          <a:p>
            <a:fld id="{49B5783F-FC42-4D05-83B0-8C926A00DE04}" type="slidenum">
              <a:rPr lang="en-GB" smtClean="0"/>
              <a:t>8</a:t>
            </a:fld>
            <a:endParaRPr lang="en-GB"/>
          </a:p>
        </p:txBody>
      </p:sp>
    </p:spTree>
    <p:extLst>
      <p:ext uri="{BB962C8B-B14F-4D97-AF65-F5344CB8AC3E}">
        <p14:creationId xmlns:p14="http://schemas.microsoft.com/office/powerpoint/2010/main" val="3656230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Curtis (2009) refers to Typhoid infections in this group have been referred to collectively as the “gay bowel syndrome”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sng" dirty="0">
                <a:latin typeface="Calibri" panose="020F0502020204030204" pitchFamily="34" charset="0"/>
              </a:rPr>
              <a:t>Reller</a:t>
            </a:r>
            <a:r>
              <a:rPr lang="en-GB" sz="1200" dirty="0">
                <a:latin typeface="Calibri" panose="020F0502020204030204" pitchFamily="34" charset="0"/>
              </a:rPr>
              <a:t> et. al.  (2003) clarify that </a:t>
            </a:r>
            <a:r>
              <a:rPr lang="en-GB" sz="1200" b="0" i="0" kern="1200" dirty="0">
                <a:solidFill>
                  <a:schemeClr val="tx1"/>
                </a:solidFill>
                <a:effectLst/>
                <a:latin typeface="Calibri" panose="020F0502020204030204" pitchFamily="34" charset="0"/>
                <a:ea typeface="+mn-ea"/>
                <a:cs typeface="+mn-cs"/>
              </a:rPr>
              <a:t>although a letter published in 1977 reported likely sexual transmission of </a:t>
            </a:r>
            <a:r>
              <a:rPr lang="en-GB" sz="1200" b="0" i="1" kern="1200" dirty="0">
                <a:solidFill>
                  <a:schemeClr val="tx1"/>
                </a:solidFill>
                <a:effectLst/>
                <a:latin typeface="Calibri" panose="020F0502020204030204" pitchFamily="34" charset="0"/>
                <a:ea typeface="+mn-ea"/>
                <a:cs typeface="+mn-cs"/>
              </a:rPr>
              <a:t>Typhoid </a:t>
            </a:r>
            <a:r>
              <a:rPr lang="en-GB" sz="1200" b="0" i="0" kern="1200" dirty="0">
                <a:solidFill>
                  <a:schemeClr val="tx1"/>
                </a:solidFill>
                <a:effectLst/>
                <a:latin typeface="Calibri" panose="020F0502020204030204" pitchFamily="34" charset="0"/>
                <a:ea typeface="+mn-ea"/>
                <a:cs typeface="+mn-cs"/>
              </a:rPr>
              <a:t>between partners in 2 male couples specific sexual practices were not described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dirty="0" err="1">
                <a:latin typeface="Calibri" panose="020F0502020204030204" pitchFamily="34" charset="0"/>
              </a:rPr>
              <a:t>Laughon</a:t>
            </a:r>
            <a:r>
              <a:rPr lang="en-GB" sz="1200" dirty="0">
                <a:latin typeface="Calibri" panose="020F0502020204030204" pitchFamily="34" charset="0"/>
              </a:rPr>
              <a:t>, et. al. (1988) Identify that in August 2000, 7 men treated for Typhoid were gay and all confirmed that they had not travelled, causing health officials to carry out surveillance in hospitals and laboratories, departments records reviewed any probable cases. Food Venues that the men had eaten at all  got tested but was clear. Looking into other causes they identified that 5 of the men had slept with the same individual and the 7</a:t>
            </a:r>
            <a:r>
              <a:rPr lang="en-GB" sz="1200" baseline="30000" dirty="0">
                <a:latin typeface="Calibri" panose="020F0502020204030204" pitchFamily="34" charset="0"/>
              </a:rPr>
              <a:t>th</a:t>
            </a:r>
            <a:r>
              <a:rPr lang="en-GB" sz="1200" dirty="0">
                <a:latin typeface="Calibri" panose="020F0502020204030204" pitchFamily="34" charset="0"/>
              </a:rPr>
              <a:t> man admitted to being a sole house guest but denied any sexual intercourse at any stage.</a:t>
            </a:r>
          </a:p>
          <a:p>
            <a:pPr marL="171450" indent="-171450">
              <a:buFont typeface="Arial" panose="020B0604020202020204" pitchFamily="34" charset="0"/>
              <a:buChar char="•"/>
            </a:pPr>
            <a:endParaRPr lang="en-GB" sz="1200" dirty="0">
              <a:latin typeface="Calibri" panose="020F0502020204030204" pitchFamily="34" charset="0"/>
            </a:endParaRPr>
          </a:p>
          <a:p>
            <a:pPr marL="171450" indent="-171450">
              <a:buFont typeface="Arial" panose="020B0604020202020204" pitchFamily="34" charset="0"/>
              <a:buChar char="•"/>
            </a:pPr>
            <a:r>
              <a:rPr lang="en-GB" dirty="0"/>
              <a:t>consequently </a:t>
            </a:r>
            <a:r>
              <a:rPr lang="en-GB" sz="1200" b="0" i="0" kern="1200" dirty="0">
                <a:solidFill>
                  <a:schemeClr val="tx1"/>
                </a:solidFill>
                <a:effectLst/>
                <a:latin typeface="+mn-lt"/>
                <a:ea typeface="+mn-ea"/>
                <a:cs typeface="+mn-cs"/>
              </a:rPr>
              <a:t>oral–anal, oral-genital sex have been confirmed within the gay community.</a:t>
            </a:r>
            <a:endParaRPr lang="en-GB" sz="1200" dirty="0">
              <a:latin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9</a:t>
            </a:fld>
            <a:endParaRPr lang="en-GB"/>
          </a:p>
        </p:txBody>
      </p:sp>
    </p:spTree>
    <p:extLst>
      <p:ext uri="{BB962C8B-B14F-4D97-AF65-F5344CB8AC3E}">
        <p14:creationId xmlns:p14="http://schemas.microsoft.com/office/powerpoint/2010/main" val="677349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Cleveland clinic(2018) in view of personal protection when visiting a country still suffering with the endemic Typhoid it is recommended that  vaccination programmes should be implemented to control the disease, including health education, water quality and sanitation improvements, and training of health professionals in diagnosis and treatment.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Avoiding food that is raw or undercooked</a:t>
            </a:r>
          </a:p>
          <a:p>
            <a:pPr marL="285750" indent="-285750">
              <a:buFont typeface="Arial" panose="020B0604020202020204" pitchFamily="34" charset="0"/>
              <a:buChar char="•"/>
            </a:pPr>
            <a:r>
              <a:rPr lang="en-GB" b="1" dirty="0"/>
              <a:t>Drinking only bottled water or water that has been boiled</a:t>
            </a:r>
            <a:endParaRPr lang="en-GB" dirty="0"/>
          </a:p>
          <a:p>
            <a:pPr marL="285750" indent="-285750">
              <a:buFont typeface="Arial" panose="020B0604020202020204" pitchFamily="34" charset="0"/>
              <a:buChar char="•"/>
            </a:pPr>
            <a:r>
              <a:rPr lang="en-GB" dirty="0"/>
              <a:t>Thoroughly </a:t>
            </a:r>
            <a:r>
              <a:rPr lang="en-GB" b="1" dirty="0"/>
              <a:t>washing your hands</a:t>
            </a:r>
            <a:r>
              <a:rPr lang="en-GB" dirty="0"/>
              <a:t> each time before eating</a:t>
            </a:r>
          </a:p>
          <a:p>
            <a:pPr marL="285750" indent="-285750">
              <a:buFont typeface="Arial" panose="020B0604020202020204" pitchFamily="34" charset="0"/>
              <a:buChar char="•"/>
            </a:pPr>
            <a:r>
              <a:rPr lang="en-GB" b="1" dirty="0"/>
              <a:t>Avoiding raw fruits and vegetables</a:t>
            </a:r>
            <a:r>
              <a:rPr lang="en-GB" dirty="0"/>
              <a:t> that cannot be peeled.</a:t>
            </a:r>
          </a:p>
          <a:p>
            <a:pPr marL="285750" indent="-285750">
              <a:buFont typeface="Arial" panose="020B0604020202020204" pitchFamily="34" charset="0"/>
              <a:buChar char="•"/>
            </a:pPr>
            <a:r>
              <a:rPr lang="en-GB" b="1" dirty="0"/>
              <a:t>Avoiding eating foods and beverages purchased from street vendors</a:t>
            </a:r>
            <a:r>
              <a:rPr lang="en-GB" dirty="0"/>
              <a:t>.</a:t>
            </a:r>
          </a:p>
          <a:p>
            <a:pPr marL="285750" indent="-285750">
              <a:buFont typeface="Arial" panose="020B0604020202020204" pitchFamily="34" charset="0"/>
              <a:buChar char="•"/>
            </a:pPr>
            <a:endParaRPr lang="en-GB"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Centers for Disease Control and Prevention (2018).</a:t>
            </a:r>
            <a:r>
              <a:rPr lang="en-GB" dirty="0"/>
              <a:t> equally states that by carefully selecting what you eat and drink is important, and reminds travellers that the vaccine is not guaranteed 100% of the time and there is still no vaccine available for </a:t>
            </a:r>
            <a:r>
              <a:rPr lang="en-GB" sz="1200" b="0" i="0" kern="1200" dirty="0">
                <a:solidFill>
                  <a:schemeClr val="tx1"/>
                </a:solidFill>
                <a:effectLst/>
                <a:latin typeface="+mn-lt"/>
                <a:ea typeface="+mn-ea"/>
                <a:cs typeface="+mn-cs"/>
              </a:rPr>
              <a:t>paratyphoid fever</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10</a:t>
            </a:fld>
            <a:endParaRPr lang="en-GB"/>
          </a:p>
        </p:txBody>
      </p:sp>
    </p:spTree>
    <p:extLst>
      <p:ext uri="{BB962C8B-B14F-4D97-AF65-F5344CB8AC3E}">
        <p14:creationId xmlns:p14="http://schemas.microsoft.com/office/powerpoint/2010/main" val="3048814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1" dirty="0" err="1">
                <a:solidFill>
                  <a:srgbClr val="00B050"/>
                </a:solidFill>
                <a:latin typeface="Calibri" panose="020F0502020204030204" pitchFamily="34" charset="0"/>
              </a:rPr>
              <a:t>Amicizia</a:t>
            </a:r>
            <a:r>
              <a:rPr lang="en-GB" i="1" dirty="0">
                <a:solidFill>
                  <a:srgbClr val="00B050"/>
                </a:solidFill>
                <a:latin typeface="Calibri" panose="020F0502020204030204" pitchFamily="34" charset="0"/>
              </a:rPr>
              <a:t> (2017) </a:t>
            </a:r>
            <a:r>
              <a:rPr lang="en-GB" sz="1200" b="0" i="0" kern="1200" dirty="0">
                <a:solidFill>
                  <a:schemeClr val="tx1"/>
                </a:solidFill>
                <a:effectLst/>
                <a:latin typeface="+mn-lt"/>
                <a:ea typeface="+mn-ea"/>
                <a:cs typeface="+mn-cs"/>
              </a:rPr>
              <a:t>The impact of </a:t>
            </a:r>
            <a:r>
              <a:rPr lang="en-GB" sz="1200" b="0" i="0" kern="1200" dirty="0" err="1">
                <a:solidFill>
                  <a:schemeClr val="tx1"/>
                </a:solidFill>
                <a:effectLst/>
                <a:latin typeface="+mn-lt"/>
                <a:ea typeface="+mn-ea"/>
                <a:cs typeface="+mn-cs"/>
              </a:rPr>
              <a:t>thedisease</a:t>
            </a:r>
            <a:r>
              <a:rPr lang="en-GB" sz="1200" b="0" i="0" kern="1200" dirty="0">
                <a:solidFill>
                  <a:schemeClr val="tx1"/>
                </a:solidFill>
                <a:effectLst/>
                <a:latin typeface="+mn-lt"/>
                <a:ea typeface="+mn-ea"/>
                <a:cs typeface="+mn-cs"/>
              </a:rPr>
              <a:t> is probably underestimated because of inadequate surveillance systems in the most severely affected areas,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low sensitivity of diagnostic tools and healthcare inequalities resulting in low health-seeking behaviour among populations at the highest risk</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Although the </a:t>
            </a:r>
            <a:r>
              <a:rPr lang="en-GB" sz="1200" b="0" i="0" kern="1200" dirty="0" err="1">
                <a:solidFill>
                  <a:schemeClr val="tx1"/>
                </a:solidFill>
                <a:effectLst/>
                <a:latin typeface="+mn-lt"/>
                <a:ea typeface="+mn-ea"/>
                <a:cs typeface="+mn-cs"/>
              </a:rPr>
              <a:t>Widal</a:t>
            </a:r>
            <a:r>
              <a:rPr lang="en-GB" sz="1200" b="0" i="0" kern="1200" dirty="0">
                <a:solidFill>
                  <a:schemeClr val="tx1"/>
                </a:solidFill>
                <a:effectLst/>
                <a:latin typeface="+mn-lt"/>
                <a:ea typeface="+mn-ea"/>
                <a:cs typeface="+mn-cs"/>
              </a:rPr>
              <a:t> test is unreliable, it is widely used in developing countries because of its low cost.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Enteric fever is a major public health challenge.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Kaljee (2018) There is limited data regarding the social and economic burdens of typhoid fever on affected households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local challenges in relation to disease diagnosis, treatment, and prevention.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challenges and barriers for diagnosis, treatment, and prevention of typhoid fever; and identify potential avenues for interventions to improve access to care and disease prevention</a:t>
            </a:r>
          </a:p>
          <a:p>
            <a:r>
              <a:rPr lang="en-GB" sz="1200" b="0" i="0" u="none" strike="noStrike" kern="1200" dirty="0">
                <a:solidFill>
                  <a:schemeClr val="tx1"/>
                </a:solidFill>
                <a:effectLst/>
                <a:latin typeface="+mn-lt"/>
                <a:ea typeface="+mn-ea"/>
                <a:cs typeface="+mn-cs"/>
              </a:rPr>
              <a:t>Bartram, Cairncross (2010)</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Between January 2013 and December 2014, a total of 51,923 children were admitted </a:t>
            </a:r>
            <a:r>
              <a:rPr lang="en-GB" sz="1200" b="1" i="0" kern="1200" dirty="0">
                <a:solidFill>
                  <a:schemeClr val="tx1"/>
                </a:solidFill>
                <a:effectLst/>
                <a:latin typeface="+mn-lt"/>
                <a:ea typeface="+mn-ea"/>
                <a:cs typeface="+mn-cs"/>
              </a:rPr>
              <a:t>Dhaka </a:t>
            </a:r>
            <a:r>
              <a:rPr lang="en-GB" sz="1200" b="1" i="0" kern="1200" dirty="0" err="1">
                <a:solidFill>
                  <a:schemeClr val="tx1"/>
                </a:solidFill>
                <a:effectLst/>
                <a:latin typeface="+mn-lt"/>
                <a:ea typeface="+mn-ea"/>
                <a:cs typeface="+mn-cs"/>
              </a:rPr>
              <a:t>Shishu</a:t>
            </a:r>
            <a:r>
              <a:rPr lang="en-GB" sz="1200" b="1" i="0" kern="1200" dirty="0">
                <a:solidFill>
                  <a:schemeClr val="tx1"/>
                </a:solidFill>
                <a:effectLst/>
                <a:latin typeface="+mn-lt"/>
                <a:ea typeface="+mn-ea"/>
                <a:cs typeface="+mn-cs"/>
              </a:rPr>
              <a:t> Hospital </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Shishu</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Shasthya</a:t>
            </a:r>
            <a:r>
              <a:rPr lang="en-GB" sz="1200" b="1" i="0" kern="1200" dirty="0">
                <a:solidFill>
                  <a:schemeClr val="tx1"/>
                </a:solidFill>
                <a:effectLst/>
                <a:latin typeface="+mn-lt"/>
                <a:ea typeface="+mn-ea"/>
                <a:cs typeface="+mn-cs"/>
              </a:rPr>
              <a:t> Foundation Hospital </a:t>
            </a:r>
            <a:r>
              <a:rPr lang="en-GB" sz="1200" b="0" i="0" kern="1200" dirty="0">
                <a:solidFill>
                  <a:schemeClr val="tx1"/>
                </a:solidFill>
                <a:effectLst/>
                <a:latin typeface="+mn-lt"/>
                <a:ea typeface="+mn-ea"/>
                <a:cs typeface="+mn-cs"/>
              </a:rPr>
              <a:t>The age of the hospitalized children ranged from 1 day to 18 years </a:t>
            </a:r>
            <a:r>
              <a:rPr lang="en-GB" sz="1200" kern="1200" dirty="0">
                <a:solidFill>
                  <a:schemeClr val="tx1"/>
                </a:solidFill>
                <a:effectLst/>
                <a:latin typeface="+mn-lt"/>
                <a:ea typeface="+mn-ea"/>
                <a:cs typeface="+mn-cs"/>
              </a:rPr>
              <a:t>279 were typhoid confirmed from 15.917 blood tests carried out </a:t>
            </a:r>
            <a:r>
              <a:rPr lang="en-GB" sz="1200" b="0" i="0" kern="1200" dirty="0">
                <a:solidFill>
                  <a:schemeClr val="tx1"/>
                </a:solidFill>
                <a:effectLst/>
                <a:latin typeface="+mn-lt"/>
                <a:ea typeface="+mn-ea"/>
                <a:cs typeface="+mn-cs"/>
              </a:rPr>
              <a:t>Moreover, the study only collected information of cases that were hospitalized at </a:t>
            </a:r>
            <a:r>
              <a:rPr lang="en-GB" sz="1200" b="0" i="0" kern="1200" dirty="0" err="1">
                <a:solidFill>
                  <a:schemeClr val="tx1"/>
                </a:solidFill>
                <a:effectLst/>
                <a:latin typeface="+mn-lt"/>
                <a:ea typeface="+mn-ea"/>
                <a:cs typeface="+mn-cs"/>
              </a:rPr>
              <a:t>pediatric</a:t>
            </a:r>
            <a:r>
              <a:rPr lang="en-GB" sz="1200" b="0" i="0" kern="1200" dirty="0">
                <a:solidFill>
                  <a:schemeClr val="tx1"/>
                </a:solidFill>
                <a:effectLst/>
                <a:latin typeface="+mn-lt"/>
                <a:ea typeface="+mn-ea"/>
                <a:cs typeface="+mn-cs"/>
              </a:rPr>
              <a:t> medicine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situation for drinking water appears better than that for sanitation. Although around 13% of the world's population (884 million people) lives in households where water is collected from distant, unprotected 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54% (3.6 billion) receives piped water at home. However, many piped water systems in developing and middle income countries work for only a few hours per day and/or are unsafe. In larger Asian cities, for example, more than one in five water supplies fails to meet national water quality standards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11</a:t>
            </a:fld>
            <a:endParaRPr lang="en-GB"/>
          </a:p>
        </p:txBody>
      </p:sp>
    </p:spTree>
    <p:extLst>
      <p:ext uri="{BB962C8B-B14F-4D97-AF65-F5344CB8AC3E}">
        <p14:creationId xmlns:p14="http://schemas.microsoft.com/office/powerpoint/2010/main" val="2015467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references used</a:t>
            </a:r>
          </a:p>
        </p:txBody>
      </p:sp>
      <p:sp>
        <p:nvSpPr>
          <p:cNvPr id="4" name="Slide Number Placeholder 3"/>
          <p:cNvSpPr>
            <a:spLocks noGrp="1"/>
          </p:cNvSpPr>
          <p:nvPr>
            <p:ph type="sldNum" sz="quarter" idx="5"/>
          </p:nvPr>
        </p:nvSpPr>
        <p:spPr/>
        <p:txBody>
          <a:bodyPr/>
          <a:lstStyle/>
          <a:p>
            <a:fld id="{49B5783F-FC42-4D05-83B0-8C926A00DE04}" type="slidenum">
              <a:rPr lang="en-GB" smtClean="0"/>
              <a:t>12</a:t>
            </a:fld>
            <a:endParaRPr lang="en-GB"/>
          </a:p>
        </p:txBody>
      </p:sp>
    </p:spTree>
    <p:extLst>
      <p:ext uri="{BB962C8B-B14F-4D97-AF65-F5344CB8AC3E}">
        <p14:creationId xmlns:p14="http://schemas.microsoft.com/office/powerpoint/2010/main" val="2872137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B5783F-FC42-4D05-83B0-8C926A00DE04}" type="slidenum">
              <a:rPr lang="en-GB" smtClean="0"/>
              <a:t>13</a:t>
            </a:fld>
            <a:endParaRPr lang="en-GB"/>
          </a:p>
        </p:txBody>
      </p:sp>
    </p:spTree>
    <p:extLst>
      <p:ext uri="{BB962C8B-B14F-4D97-AF65-F5344CB8AC3E}">
        <p14:creationId xmlns:p14="http://schemas.microsoft.com/office/powerpoint/2010/main" val="196736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11/30/2018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11/30/2018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11/30/2018</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0.xml"/><Relationship Id="rId5" Type="http://schemas.openxmlformats.org/officeDocument/2006/relationships/image" Target="../media/image4.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5.jpg"/><Relationship Id="rId7"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pngimg.com/download/16525" TargetMode="External"/><Relationship Id="rId5" Type="http://schemas.openxmlformats.org/officeDocument/2006/relationships/image" Target="../media/image16.png"/><Relationship Id="rId4" Type="http://schemas.openxmlformats.org/officeDocument/2006/relationships/hyperlink" Target="http://greenandgold.uaa.alaska.edu/blog/7844/wellness_tip_flu_shots_available_on_campus_sept_69/" TargetMode="External"/><Relationship Id="rId9" Type="http://schemas.openxmlformats.org/officeDocument/2006/relationships/hyperlink" Target="https://en.wikipedia.org/wiki/Pneumococcal_vaccine" TargetMode="Externa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Self-supply_of_water_and_sanitation" TargetMode="External"/><Relationship Id="rId3" Type="http://schemas.openxmlformats.org/officeDocument/2006/relationships/image" Target="../media/image20.jpg"/><Relationship Id="rId7"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hyperlink" Target="http://studentswithlearningdifficulties.blogspot.com/2009/10/more-clean-hands.html" TargetMode="External"/><Relationship Id="rId5" Type="http://schemas.openxmlformats.org/officeDocument/2006/relationships/image" Target="../media/image21.jpg"/><Relationship Id="rId4" Type="http://schemas.openxmlformats.org/officeDocument/2006/relationships/hyperlink" Target="http://www.mieducacionenlinea.net/2016/01/quieres-continuar-tus-estudios.html#comment-form" TargetMode="External"/><Relationship Id="rId9" Type="http://schemas.openxmlformats.org/officeDocument/2006/relationships/hyperlink" Target="https://my.clevelandclinic.or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www.health.gov.au/internet/main/publishing.nsf/Content/ohp-communic-127" TargetMode="External"/><Relationship Id="rId3" Type="http://schemas.openxmlformats.org/officeDocument/2006/relationships/hyperlink" Target="https://doi.org/10.1371/journal.pmed.1000367" TargetMode="External"/><Relationship Id="rId7" Type="http://schemas.openxmlformats.org/officeDocument/2006/relationships/hyperlink" Target="https://my.clevelandclinic.org/health/diseases/17730-typhoid-fever/prevention"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s://www.cdc.gov/vaccines/hcp/vis/vis-statements/typhoid.html" TargetMode="External"/><Relationship Id="rId5" Type="http://schemas.openxmlformats.org/officeDocument/2006/relationships/hyperlink" Target="https://www.cdc.gov/typhoid-fever/prevention.html" TargetMode="External"/><Relationship Id="rId4" Type="http://schemas.openxmlformats.org/officeDocument/2006/relationships/hyperlink" Target="http://www.aidsmap.com/Sexual-transmission-of-typhoid-fever-amongst-US-gay-men-reported/page/1416111/" TargetMode="External"/><Relationship Id="rId9" Type="http://schemas.openxmlformats.org/officeDocument/2006/relationships/hyperlink" Target="https://www.mirror.co.uk/travel/news/travel-vaccinations-nhs-and-private-11618918(accessed"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nhs.uk/conditions/typhoid-fever/treatment/" TargetMode="External"/><Relationship Id="rId3" Type="http://schemas.openxmlformats.org/officeDocument/2006/relationships/hyperlink" Target="http://www.pembrokeshirehistoricalsociety.co.uk/2017/05/01/" TargetMode="External"/><Relationship Id="rId7" Type="http://schemas.openxmlformats.org/officeDocument/2006/relationships/hyperlink" Target="https://www.nhs.uk/conditions/typhoid-fever/vaccination/"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mayoclinic.org/diseases-conditions/typhoid-fever/symptoms-causes" TargetMode="External"/><Relationship Id="rId5" Type="http://schemas.openxmlformats.org/officeDocument/2006/relationships/hyperlink" Target="https://www.gastrojournal.org/article/0016-5085(88)90557-4/pdf" TargetMode="External"/><Relationship Id="rId4" Type="http://schemas.openxmlformats.org/officeDocument/2006/relationships/hyperlink" Target="http://www.pembrokeshirehistoricalsociety.co.uk/" TargetMode="External"/><Relationship Id="rId9" Type="http://schemas.openxmlformats.org/officeDocument/2006/relationships/hyperlink" Target="https://assets.publishing.service.gov.uk/government/upload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vaccination.co.uk/" TargetMode="External"/><Relationship Id="rId2" Type="http://schemas.openxmlformats.org/officeDocument/2006/relationships/hyperlink" Target="http://www.ijmedicine.com/" TargetMode="External"/><Relationship Id="rId1" Type="http://schemas.openxmlformats.org/officeDocument/2006/relationships/slideLayout" Target="../slideLayouts/slideLayout7.xml"/><Relationship Id="rId6" Type="http://schemas.openxmlformats.org/officeDocument/2006/relationships/hyperlink" Target="http://news.bbc.co.uk/1/hi/health" TargetMode="External"/><Relationship Id="rId5" Type="http://schemas.openxmlformats.org/officeDocument/2006/relationships/hyperlink" Target="http://www.who.int/immunization/monitoring_surveillance/burden/vpd/WHO_SurveillanceVaccinePreventable_21_Typhoid_BW_R2.pdf?ua=1" TargetMode="External"/><Relationship Id="rId4" Type="http://schemas.openxmlformats.org/officeDocument/2006/relationships/hyperlink" Target="http://www.who.int/immunization/policy/Immunization_routine_table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
            <a:extLst>
              <a:ext uri="{FF2B5EF4-FFF2-40B4-BE49-F238E27FC236}">
                <a16:creationId xmlns:a16="http://schemas.microsoft.com/office/drawing/2014/main" id="{30C67D08-55E7-4DB3-9D3E-40EB5E0DD1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4AB45E4C-11EA-42EC-90EB-EC4073F2C0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9" name="Rectangle 28">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3B3B8540-AD9C-492F-AEB9-333FA64D56D1}"/>
              </a:ext>
            </a:extLst>
          </p:cNvPr>
          <p:cNvPicPr>
            <a:picLocks noChangeAspect="1"/>
          </p:cNvPicPr>
          <p:nvPr/>
        </p:nvPicPr>
        <p:blipFill rotWithShape="1">
          <a:blip r:embed="rId5">
            <a:alphaModFix amt="35000"/>
            <a:extLst/>
          </a:blip>
          <a:srcRect t="30707" r="-1" b="16277"/>
          <a:stretch/>
        </p:blipFill>
        <p:spPr>
          <a:xfrm>
            <a:off x="20" y="10"/>
            <a:ext cx="12191980" cy="6857990"/>
          </a:xfrm>
          <a:prstGeom prst="rect">
            <a:avLst/>
          </a:prstGeom>
        </p:spPr>
      </p:pic>
      <p:pic>
        <p:nvPicPr>
          <p:cNvPr id="31" name="Picture 30">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DF86FAE-88C1-4A31-88D6-CFF8B4BAF35F}"/>
              </a:ext>
            </a:extLst>
          </p:cNvPr>
          <p:cNvSpPr>
            <a:spLocks noGrp="1"/>
          </p:cNvSpPr>
          <p:nvPr>
            <p:ph type="title"/>
          </p:nvPr>
        </p:nvSpPr>
        <p:spPr>
          <a:xfrm>
            <a:off x="1751012" y="1300785"/>
            <a:ext cx="8689976" cy="2509213"/>
          </a:xfrm>
        </p:spPr>
        <p:txBody>
          <a:bodyPr vert="horz" lIns="91440" tIns="45720" rIns="91440" bIns="45720" rtlCol="0" anchor="b">
            <a:normAutofit/>
          </a:bodyPr>
          <a:lstStyle/>
          <a:p>
            <a:r>
              <a:rPr lang="en-US" sz="4800" dirty="0">
                <a:latin typeface="Calibri" panose="020F0502020204030204" pitchFamily="34" charset="0"/>
              </a:rPr>
              <a:t>Communicable</a:t>
            </a:r>
            <a:r>
              <a:rPr lang="en-US" sz="4800" dirty="0"/>
              <a:t> Diseases</a:t>
            </a:r>
            <a:br>
              <a:rPr lang="en-US" sz="4800" dirty="0"/>
            </a:br>
            <a:endParaRPr lang="en-US" sz="4800" dirty="0"/>
          </a:p>
        </p:txBody>
      </p:sp>
      <p:sp>
        <p:nvSpPr>
          <p:cNvPr id="3" name="Subtitle 2">
            <a:extLst>
              <a:ext uri="{FF2B5EF4-FFF2-40B4-BE49-F238E27FC236}">
                <a16:creationId xmlns:a16="http://schemas.microsoft.com/office/drawing/2014/main" id="{72D30923-B4F3-4E5D-8816-909183599881}"/>
              </a:ext>
            </a:extLst>
          </p:cNvPr>
          <p:cNvSpPr>
            <a:spLocks noGrp="1"/>
          </p:cNvSpPr>
          <p:nvPr>
            <p:ph type="body" sz="half" idx="2"/>
          </p:nvPr>
        </p:nvSpPr>
        <p:spPr>
          <a:xfrm>
            <a:off x="2472044" y="4000910"/>
            <a:ext cx="6428557" cy="1076631"/>
          </a:xfrm>
        </p:spPr>
        <p:txBody>
          <a:bodyPr vert="horz" lIns="91440" tIns="45720" rIns="91440" bIns="45720" rtlCol="0">
            <a:normAutofit/>
          </a:bodyPr>
          <a:lstStyle/>
          <a:p>
            <a:r>
              <a:rPr lang="en-US" sz="4000" dirty="0">
                <a:solidFill>
                  <a:schemeClr val="tx1">
                    <a:lumMod val="65000"/>
                    <a:lumOff val="35000"/>
                  </a:schemeClr>
                </a:solidFill>
                <a:latin typeface="Calibri" panose="020F0502020204030204" pitchFamily="34" charset="0"/>
              </a:rPr>
              <a:t>Typhoid</a:t>
            </a:r>
          </a:p>
        </p:txBody>
      </p:sp>
    </p:spTree>
    <p:extLst>
      <p:ext uri="{BB962C8B-B14F-4D97-AF65-F5344CB8AC3E}">
        <p14:creationId xmlns:p14="http://schemas.microsoft.com/office/powerpoint/2010/main" val="3231938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1347D-BDA5-4B11-8283-7364DE241A5D}"/>
              </a:ext>
            </a:extLst>
          </p:cNvPr>
          <p:cNvSpPr>
            <a:spLocks noGrp="1"/>
          </p:cNvSpPr>
          <p:nvPr>
            <p:ph type="title"/>
          </p:nvPr>
        </p:nvSpPr>
        <p:spPr>
          <a:xfrm>
            <a:off x="913775" y="618517"/>
            <a:ext cx="10364451" cy="1596177"/>
          </a:xfrm>
        </p:spPr>
        <p:txBody>
          <a:bodyPr>
            <a:normAutofit/>
          </a:bodyPr>
          <a:lstStyle/>
          <a:p>
            <a:r>
              <a:rPr lang="en-GB" dirty="0"/>
              <a:t>What is a communicable disease</a:t>
            </a:r>
          </a:p>
        </p:txBody>
      </p:sp>
      <p:graphicFrame>
        <p:nvGraphicFramePr>
          <p:cNvPr id="14" name="Content Placeholder 2">
            <a:extLst>
              <a:ext uri="{FF2B5EF4-FFF2-40B4-BE49-F238E27FC236}">
                <a16:creationId xmlns:a16="http://schemas.microsoft.com/office/drawing/2014/main" id="{C096BCEA-7C32-4DB2-86F0-153415CE4B77}"/>
              </a:ext>
            </a:extLst>
          </p:cNvPr>
          <p:cNvGraphicFramePr>
            <a:graphicFrameLocks noGrp="1"/>
          </p:cNvGraphicFramePr>
          <p:nvPr>
            <p:ph sz="quarter" idx="13"/>
            <p:extLst>
              <p:ext uri="{D42A27DB-BD31-4B8C-83A1-F6EECF244321}">
                <p14:modId xmlns:p14="http://schemas.microsoft.com/office/powerpoint/2010/main" val="2152188435"/>
              </p:ext>
            </p:extLst>
          </p:nvPr>
        </p:nvGraphicFramePr>
        <p:xfrm>
          <a:off x="914400" y="2532476"/>
          <a:ext cx="10363200" cy="2110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E41C0E3-FCFB-4915-9F34-160D876C3714}"/>
              </a:ext>
            </a:extLst>
          </p:cNvPr>
          <p:cNvSpPr txBox="1"/>
          <p:nvPr/>
        </p:nvSpPr>
        <p:spPr>
          <a:xfrm>
            <a:off x="503235" y="5931706"/>
            <a:ext cx="4916905" cy="307777"/>
          </a:xfrm>
          <a:prstGeom prst="rect">
            <a:avLst/>
          </a:prstGeom>
          <a:noFill/>
        </p:spPr>
        <p:txBody>
          <a:bodyPr wrap="square" rtlCol="0">
            <a:spAutoFit/>
          </a:bodyPr>
          <a:lstStyle/>
          <a:p>
            <a:r>
              <a:rPr lang="en-GB" sz="1400" dirty="0">
                <a:latin typeface="Calibri" panose="020F0502020204030204" pitchFamily="34" charset="0"/>
              </a:rPr>
              <a:t>Department of Health (2014)</a:t>
            </a:r>
          </a:p>
        </p:txBody>
      </p:sp>
    </p:spTree>
    <p:extLst>
      <p:ext uri="{BB962C8B-B14F-4D97-AF65-F5344CB8AC3E}">
        <p14:creationId xmlns:p14="http://schemas.microsoft.com/office/powerpoint/2010/main" val="1424671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2">
            <a:extLst>
              <a:ext uri="{FF2B5EF4-FFF2-40B4-BE49-F238E27FC236}">
                <a16:creationId xmlns:a16="http://schemas.microsoft.com/office/drawing/2014/main" id="{8F570DD3-BA86-413F-9FE6-1B6B6375F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2">
            <a:extLst>
              <a:ext uri="{FF2B5EF4-FFF2-40B4-BE49-F238E27FC236}">
                <a16:creationId xmlns:a16="http://schemas.microsoft.com/office/drawing/2014/main" id="{8C537FC7-757E-48B2-9816-AA7648D898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9D67184-4030-42A3-92FF-F38670AAB06F}"/>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dirty="0"/>
              <a:t>Typhoid</a:t>
            </a:r>
          </a:p>
        </p:txBody>
      </p:sp>
      <p:graphicFrame>
        <p:nvGraphicFramePr>
          <p:cNvPr id="5" name="TextBox 2">
            <a:extLst>
              <a:ext uri="{FF2B5EF4-FFF2-40B4-BE49-F238E27FC236}">
                <a16:creationId xmlns:a16="http://schemas.microsoft.com/office/drawing/2014/main" id="{9211045B-20F1-4AB5-9539-782FF19D4B78}"/>
              </a:ext>
            </a:extLst>
          </p:cNvPr>
          <p:cNvGraphicFramePr/>
          <p:nvPr>
            <p:extLst>
              <p:ext uri="{D42A27DB-BD31-4B8C-83A1-F6EECF244321}">
                <p14:modId xmlns:p14="http://schemas.microsoft.com/office/powerpoint/2010/main" val="1080788360"/>
              </p:ext>
            </p:extLst>
          </p:nvPr>
        </p:nvGraphicFramePr>
        <p:xfrm>
          <a:off x="352317" y="1857400"/>
          <a:ext cx="10363200" cy="24409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12F729B3-D239-433A-91FC-153B036E1108}"/>
              </a:ext>
            </a:extLst>
          </p:cNvPr>
          <p:cNvSpPr txBox="1"/>
          <p:nvPr/>
        </p:nvSpPr>
        <p:spPr>
          <a:xfrm>
            <a:off x="529462" y="5894156"/>
            <a:ext cx="5872036" cy="523220"/>
          </a:xfrm>
          <a:prstGeom prst="rect">
            <a:avLst/>
          </a:prstGeom>
          <a:noFill/>
        </p:spPr>
        <p:txBody>
          <a:bodyPr wrap="square" rtlCol="0">
            <a:spAutoFit/>
          </a:bodyPr>
          <a:lstStyle/>
          <a:p>
            <a:r>
              <a:rPr lang="en-GB" sz="1400" dirty="0">
                <a:latin typeface="Calibri" panose="020F0502020204030204" pitchFamily="34" charset="0"/>
              </a:rPr>
              <a:t>Zuckerman (2018)</a:t>
            </a:r>
          </a:p>
          <a:p>
            <a:r>
              <a:rPr lang="en-GB" sz="1400" dirty="0">
                <a:latin typeface="Calibri" panose="020F0502020204030204" pitchFamily="34" charset="0"/>
              </a:rPr>
              <a:t>Budd. W (1873)</a:t>
            </a:r>
          </a:p>
        </p:txBody>
      </p:sp>
    </p:spTree>
    <p:extLst>
      <p:ext uri="{BB962C8B-B14F-4D97-AF65-F5344CB8AC3E}">
        <p14:creationId xmlns:p14="http://schemas.microsoft.com/office/powerpoint/2010/main" val="2374853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2">
            <a:extLst>
              <a:ext uri="{FF2B5EF4-FFF2-40B4-BE49-F238E27FC236}">
                <a16:creationId xmlns:a16="http://schemas.microsoft.com/office/drawing/2014/main" id="{8F570DD3-BA86-413F-9FE6-1B6B6375F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8C537FC7-757E-48B2-9816-AA7648D898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26F69CA3-A0C4-4B79-AF51-340E18798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13206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22">
            <a:extLst>
              <a:ext uri="{FF2B5EF4-FFF2-40B4-BE49-F238E27FC236}">
                <a16:creationId xmlns:a16="http://schemas.microsoft.com/office/drawing/2014/main" id="{6EDCA8DA-141B-4186-A061-75C17DCD5E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66700"/>
          <a:stretch/>
        </p:blipFill>
        <p:spPr>
          <a:xfrm>
            <a:off x="8132064" y="0"/>
            <a:ext cx="4059936" cy="6858000"/>
          </a:xfrm>
          <a:prstGeom prst="rect">
            <a:avLst/>
          </a:prstGeom>
        </p:spPr>
      </p:pic>
      <p:sp>
        <p:nvSpPr>
          <p:cNvPr id="2" name="Title 1">
            <a:extLst>
              <a:ext uri="{FF2B5EF4-FFF2-40B4-BE49-F238E27FC236}">
                <a16:creationId xmlns:a16="http://schemas.microsoft.com/office/drawing/2014/main" id="{E109D4AB-FCFD-44FB-B412-5BA65179DE91}"/>
              </a:ext>
            </a:extLst>
          </p:cNvPr>
          <p:cNvSpPr>
            <a:spLocks noGrp="1"/>
          </p:cNvSpPr>
          <p:nvPr>
            <p:ph type="title"/>
          </p:nvPr>
        </p:nvSpPr>
        <p:spPr>
          <a:xfrm>
            <a:off x="8740031" y="1314450"/>
            <a:ext cx="2844002" cy="3680244"/>
          </a:xfrm>
        </p:spPr>
        <p:txBody>
          <a:bodyPr vert="horz" lIns="91440" tIns="45720" rIns="91440" bIns="45720" rtlCol="0" anchor="ctr">
            <a:normAutofit/>
          </a:bodyPr>
          <a:lstStyle/>
          <a:p>
            <a:pPr algn="l"/>
            <a:r>
              <a:rPr lang="en-US" sz="4100" dirty="0"/>
              <a:t>Signs and symptoms</a:t>
            </a:r>
          </a:p>
        </p:txBody>
      </p:sp>
      <p:graphicFrame>
        <p:nvGraphicFramePr>
          <p:cNvPr id="12" name="Content Placeholder 9">
            <a:extLst>
              <a:ext uri="{FF2B5EF4-FFF2-40B4-BE49-F238E27FC236}">
                <a16:creationId xmlns:a16="http://schemas.microsoft.com/office/drawing/2014/main" id="{32C4D3EA-D74C-4570-B9BD-B3665498AC09}"/>
              </a:ext>
            </a:extLst>
          </p:cNvPr>
          <p:cNvGraphicFramePr/>
          <p:nvPr>
            <p:extLst>
              <p:ext uri="{D42A27DB-BD31-4B8C-83A1-F6EECF244321}">
                <p14:modId xmlns:p14="http://schemas.microsoft.com/office/powerpoint/2010/main" val="2183588567"/>
              </p:ext>
            </p:extLst>
          </p:nvPr>
        </p:nvGraphicFramePr>
        <p:xfrm>
          <a:off x="1281704" y="1270001"/>
          <a:ext cx="5563423" cy="43456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83939184-274B-432A-829C-19201A4FAFA9}"/>
              </a:ext>
            </a:extLst>
          </p:cNvPr>
          <p:cNvSpPr txBox="1"/>
          <p:nvPr/>
        </p:nvSpPr>
        <p:spPr>
          <a:xfrm>
            <a:off x="689113" y="6162261"/>
            <a:ext cx="2876108" cy="369332"/>
          </a:xfrm>
          <a:prstGeom prst="rect">
            <a:avLst/>
          </a:prstGeom>
          <a:noFill/>
        </p:spPr>
        <p:txBody>
          <a:bodyPr wrap="none" rtlCol="0">
            <a:spAutoFit/>
          </a:bodyPr>
          <a:lstStyle/>
          <a:p>
            <a:r>
              <a:rPr lang="en-GB" sz="1400" dirty="0">
                <a:latin typeface="Calibri" panose="020F0502020204030204" pitchFamily="34" charset="0"/>
              </a:rPr>
              <a:t>National Health Service (NHS) (2018</a:t>
            </a:r>
            <a:r>
              <a:rPr lang="en-GB" dirty="0"/>
              <a:t>)</a:t>
            </a:r>
          </a:p>
        </p:txBody>
      </p:sp>
    </p:spTree>
    <p:extLst>
      <p:ext uri="{BB962C8B-B14F-4D97-AF65-F5344CB8AC3E}">
        <p14:creationId xmlns:p14="http://schemas.microsoft.com/office/powerpoint/2010/main" val="2052657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467DDFF4-7652-4478-8456-9E15719F9A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2114A9-3C44-4032-81D3-F8424CC571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99DBF935-84DA-463C-ADB2-C7716D5D9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2">
            <a:extLst>
              <a:ext uri="{FF2B5EF4-FFF2-40B4-BE49-F238E27FC236}">
                <a16:creationId xmlns:a16="http://schemas.microsoft.com/office/drawing/2014/main" id="{8125BA9F-CC72-4319-982A-1036E96174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ED1876-BF47-4EDD-8FE6-662B9385FAD2}"/>
              </a:ext>
            </a:extLst>
          </p:cNvPr>
          <p:cNvSpPr>
            <a:spLocks noGrp="1"/>
          </p:cNvSpPr>
          <p:nvPr>
            <p:ph type="title"/>
          </p:nvPr>
        </p:nvSpPr>
        <p:spPr>
          <a:xfrm>
            <a:off x="960120" y="957486"/>
            <a:ext cx="4175471" cy="829111"/>
          </a:xfrm>
        </p:spPr>
        <p:txBody>
          <a:bodyPr vert="horz" lIns="91440" tIns="45720" rIns="91440" bIns="45720" rtlCol="0" anchor="b">
            <a:normAutofit/>
          </a:bodyPr>
          <a:lstStyle/>
          <a:p>
            <a:r>
              <a:rPr lang="en-US" sz="4800" dirty="0"/>
              <a:t>Treatments</a:t>
            </a:r>
          </a:p>
        </p:txBody>
      </p:sp>
      <p:pic>
        <p:nvPicPr>
          <p:cNvPr id="6" name="Graphic 5" descr="Medicine">
            <a:extLst>
              <a:ext uri="{FF2B5EF4-FFF2-40B4-BE49-F238E27FC236}">
                <a16:creationId xmlns:a16="http://schemas.microsoft.com/office/drawing/2014/main" id="{56210F8D-7888-4B3E-BA28-91B40DAAD5F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7" name="Picture 16">
            <a:extLst>
              <a:ext uri="{FF2B5EF4-FFF2-40B4-BE49-F238E27FC236}">
                <a16:creationId xmlns:a16="http://schemas.microsoft.com/office/drawing/2014/main" id="{E1B2C3E5-AAB7-4F7D-86B1-80588A45C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54D7F87E-0FE7-4229-8766-490F2653DE57}"/>
              </a:ext>
            </a:extLst>
          </p:cNvPr>
          <p:cNvSpPr txBox="1"/>
          <p:nvPr/>
        </p:nvSpPr>
        <p:spPr>
          <a:xfrm>
            <a:off x="548640" y="1955409"/>
            <a:ext cx="4825218"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Calibri" panose="020F0502020204030204" pitchFamily="34" charset="0"/>
              </a:rPr>
              <a:t>Antibiotics</a:t>
            </a:r>
          </a:p>
          <a:p>
            <a:pPr marL="285750" indent="-285750">
              <a:buFont typeface="Arial" panose="020B0604020202020204" pitchFamily="34" charset="0"/>
              <a:buChar char="•"/>
            </a:pPr>
            <a:r>
              <a:rPr lang="en-GB" sz="2800" dirty="0">
                <a:latin typeface="Calibri" panose="020F0502020204030204" pitchFamily="34" charset="0"/>
              </a:rPr>
              <a:t>Resistance</a:t>
            </a:r>
          </a:p>
          <a:p>
            <a:pPr marL="285750" indent="-285750">
              <a:buFont typeface="Arial" panose="020B0604020202020204" pitchFamily="34" charset="0"/>
              <a:buChar char="•"/>
            </a:pPr>
            <a:r>
              <a:rPr lang="en-GB" sz="2800" dirty="0">
                <a:latin typeface="Calibri" panose="020F0502020204030204" pitchFamily="34" charset="0"/>
              </a:rPr>
              <a:t>Plenty of fluids and regular meals</a:t>
            </a:r>
          </a:p>
          <a:p>
            <a:pPr marL="285750" indent="-285750">
              <a:buFont typeface="Arial" panose="020B0604020202020204" pitchFamily="34" charset="0"/>
              <a:buChar char="•"/>
            </a:pPr>
            <a:r>
              <a:rPr lang="en-GB" sz="2800" dirty="0">
                <a:latin typeface="Calibri" panose="020F0502020204030204" pitchFamily="34" charset="0"/>
              </a:rPr>
              <a:t>Home Care</a:t>
            </a:r>
          </a:p>
          <a:p>
            <a:pPr marL="285750" indent="-285750">
              <a:buFont typeface="Arial" panose="020B0604020202020204" pitchFamily="34" charset="0"/>
              <a:buChar char="•"/>
            </a:pPr>
            <a:r>
              <a:rPr lang="en-GB" sz="2800" dirty="0">
                <a:latin typeface="Calibri" panose="020F0502020204030204" pitchFamily="34" charset="0"/>
              </a:rPr>
              <a:t>Hospitalisation</a:t>
            </a:r>
          </a:p>
          <a:p>
            <a:pPr marL="285750" indent="-285750">
              <a:buFont typeface="Arial" panose="020B0604020202020204" pitchFamily="34" charset="0"/>
              <a:buChar char="•"/>
            </a:pPr>
            <a:r>
              <a:rPr lang="en-GB" sz="2800" dirty="0">
                <a:latin typeface="Calibri" panose="020F0502020204030204" pitchFamily="34" charset="0"/>
              </a:rPr>
              <a:t>Relapse</a:t>
            </a:r>
          </a:p>
        </p:txBody>
      </p:sp>
      <p:sp>
        <p:nvSpPr>
          <p:cNvPr id="5" name="TextBox 4">
            <a:extLst>
              <a:ext uri="{FF2B5EF4-FFF2-40B4-BE49-F238E27FC236}">
                <a16:creationId xmlns:a16="http://schemas.microsoft.com/office/drawing/2014/main" id="{0BB76D91-18C7-490D-AA64-88718E83C682}"/>
              </a:ext>
            </a:extLst>
          </p:cNvPr>
          <p:cNvSpPr txBox="1"/>
          <p:nvPr/>
        </p:nvSpPr>
        <p:spPr>
          <a:xfrm>
            <a:off x="429370" y="5300349"/>
            <a:ext cx="4825218" cy="1015663"/>
          </a:xfrm>
          <a:prstGeom prst="rect">
            <a:avLst/>
          </a:prstGeom>
          <a:noFill/>
        </p:spPr>
        <p:txBody>
          <a:bodyPr wrap="square" rtlCol="0">
            <a:spAutoFit/>
          </a:bodyPr>
          <a:lstStyle/>
          <a:p>
            <a:r>
              <a:rPr lang="en-GB" sz="1400" dirty="0">
                <a:latin typeface="Calibri" panose="020F0502020204030204" pitchFamily="34" charset="0"/>
              </a:rPr>
              <a:t>National Health Service (NHS) (2018)</a:t>
            </a:r>
          </a:p>
          <a:p>
            <a:r>
              <a:rPr lang="en-GB" sz="1400" dirty="0">
                <a:latin typeface="Calibri" panose="020F0502020204030204" pitchFamily="34" charset="0"/>
              </a:rPr>
              <a:t>Bhutta, A. Z (2006)</a:t>
            </a:r>
          </a:p>
          <a:p>
            <a:r>
              <a:rPr lang="en-GB" sz="1400" dirty="0" err="1">
                <a:latin typeface="Calibri" panose="020F0502020204030204" pitchFamily="34" charset="0"/>
              </a:rPr>
              <a:t>Webmd</a:t>
            </a:r>
            <a:r>
              <a:rPr lang="en-GB" sz="1400" dirty="0">
                <a:latin typeface="Calibri" panose="020F0502020204030204" pitchFamily="34" charset="0"/>
              </a:rPr>
              <a:t> (2005)</a:t>
            </a:r>
          </a:p>
          <a:p>
            <a:endParaRPr lang="en-GB" dirty="0"/>
          </a:p>
        </p:txBody>
      </p:sp>
    </p:spTree>
    <p:extLst>
      <p:ext uri="{BB962C8B-B14F-4D97-AF65-F5344CB8AC3E}">
        <p14:creationId xmlns:p14="http://schemas.microsoft.com/office/powerpoint/2010/main" val="4261305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BAC0D-3339-4CCC-A5D3-538021B1B6F5}"/>
              </a:ext>
            </a:extLst>
          </p:cNvPr>
          <p:cNvSpPr>
            <a:spLocks noGrp="1"/>
          </p:cNvSpPr>
          <p:nvPr>
            <p:ph type="title"/>
          </p:nvPr>
        </p:nvSpPr>
        <p:spPr/>
        <p:txBody>
          <a:bodyPr/>
          <a:lstStyle/>
          <a:p>
            <a:r>
              <a:rPr lang="en-GB" dirty="0"/>
              <a:t>Vaccinations</a:t>
            </a:r>
          </a:p>
        </p:txBody>
      </p:sp>
      <p:sp>
        <p:nvSpPr>
          <p:cNvPr id="3" name="TextBox 2">
            <a:extLst>
              <a:ext uri="{FF2B5EF4-FFF2-40B4-BE49-F238E27FC236}">
                <a16:creationId xmlns:a16="http://schemas.microsoft.com/office/drawing/2014/main" id="{2E700C31-A3A5-4340-9173-C89433D40828}"/>
              </a:ext>
            </a:extLst>
          </p:cNvPr>
          <p:cNvSpPr txBox="1"/>
          <p:nvPr/>
        </p:nvSpPr>
        <p:spPr>
          <a:xfrm>
            <a:off x="1528485" y="4158899"/>
            <a:ext cx="2067951" cy="1661993"/>
          </a:xfrm>
          <a:prstGeom prst="rect">
            <a:avLst/>
          </a:prstGeom>
          <a:noFill/>
        </p:spPr>
        <p:txBody>
          <a:bodyPr wrap="square" rtlCol="0">
            <a:spAutoFit/>
          </a:bodyPr>
          <a:lstStyle/>
          <a:p>
            <a:r>
              <a:rPr lang="en-GB" sz="1600" b="1" dirty="0">
                <a:latin typeface="Calibri" panose="020F0502020204030204" pitchFamily="34" charset="0"/>
              </a:rPr>
              <a:t>Ty21a vaccine</a:t>
            </a:r>
            <a:r>
              <a:rPr lang="en-GB" sz="1600" dirty="0">
                <a:latin typeface="Calibri" panose="020F0502020204030204" pitchFamily="34" charset="0"/>
              </a:rPr>
              <a:t> – given as 3 capsules to take on alternate days</a:t>
            </a:r>
          </a:p>
          <a:p>
            <a:endParaRPr lang="en-US" dirty="0"/>
          </a:p>
          <a:p>
            <a:endParaRPr lang="en-GB" dirty="0"/>
          </a:p>
          <a:p>
            <a:endParaRPr lang="en-GB" dirty="0"/>
          </a:p>
        </p:txBody>
      </p:sp>
      <p:sp>
        <p:nvSpPr>
          <p:cNvPr id="4" name="TextBox 3">
            <a:extLst>
              <a:ext uri="{FF2B5EF4-FFF2-40B4-BE49-F238E27FC236}">
                <a16:creationId xmlns:a16="http://schemas.microsoft.com/office/drawing/2014/main" id="{CFC82767-C1E3-4A60-97F8-48C8CF8ECED4}"/>
              </a:ext>
            </a:extLst>
          </p:cNvPr>
          <p:cNvSpPr txBox="1"/>
          <p:nvPr/>
        </p:nvSpPr>
        <p:spPr>
          <a:xfrm>
            <a:off x="4192784" y="4174190"/>
            <a:ext cx="2016369" cy="646331"/>
          </a:xfrm>
          <a:prstGeom prst="rect">
            <a:avLst/>
          </a:prstGeom>
          <a:noFill/>
        </p:spPr>
        <p:txBody>
          <a:bodyPr wrap="square" rtlCol="0">
            <a:spAutoFit/>
          </a:bodyPr>
          <a:lstStyle/>
          <a:p>
            <a:r>
              <a:rPr lang="en-GB" b="1" dirty="0">
                <a:latin typeface="Calibri" panose="020F0502020204030204" pitchFamily="34" charset="0"/>
              </a:rPr>
              <a:t>Vi vaccine</a:t>
            </a:r>
            <a:r>
              <a:rPr lang="en-GB" dirty="0">
                <a:latin typeface="Calibri" panose="020F0502020204030204" pitchFamily="34" charset="0"/>
              </a:rPr>
              <a:t> – given as a single injection</a:t>
            </a:r>
          </a:p>
        </p:txBody>
      </p:sp>
      <p:sp>
        <p:nvSpPr>
          <p:cNvPr id="5" name="TextBox 4">
            <a:extLst>
              <a:ext uri="{FF2B5EF4-FFF2-40B4-BE49-F238E27FC236}">
                <a16:creationId xmlns:a16="http://schemas.microsoft.com/office/drawing/2014/main" id="{BEBA0A05-BCCD-4FC0-94A3-4CF6FCCA70A1}"/>
              </a:ext>
            </a:extLst>
          </p:cNvPr>
          <p:cNvSpPr txBox="1"/>
          <p:nvPr/>
        </p:nvSpPr>
        <p:spPr>
          <a:xfrm>
            <a:off x="6976761" y="4181642"/>
            <a:ext cx="2302412" cy="923330"/>
          </a:xfrm>
          <a:prstGeom prst="rect">
            <a:avLst/>
          </a:prstGeom>
          <a:noFill/>
        </p:spPr>
        <p:txBody>
          <a:bodyPr wrap="square" rtlCol="0">
            <a:spAutoFit/>
          </a:bodyPr>
          <a:lstStyle/>
          <a:p>
            <a:r>
              <a:rPr lang="en-GB" b="1" dirty="0">
                <a:latin typeface="Calibri" panose="020F0502020204030204" pitchFamily="34" charset="0"/>
              </a:rPr>
              <a:t>TCV - </a:t>
            </a:r>
            <a:r>
              <a:rPr lang="en-GB" dirty="0">
                <a:latin typeface="Calibri" panose="020F0502020204030204" pitchFamily="34" charset="0"/>
              </a:rPr>
              <a:t>The newer generation typhoid conjugate vaccine</a:t>
            </a:r>
          </a:p>
        </p:txBody>
      </p:sp>
      <p:pic>
        <p:nvPicPr>
          <p:cNvPr id="7" name="Picture 6" descr="A close up of a device&#10;&#10;Description automatically generated">
            <a:extLst>
              <a:ext uri="{FF2B5EF4-FFF2-40B4-BE49-F238E27FC236}">
                <a16:creationId xmlns:a16="http://schemas.microsoft.com/office/drawing/2014/main" id="{A518239D-D6CC-43D5-9885-B1C586A516A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50026" y="2347911"/>
            <a:ext cx="1371600" cy="1677771"/>
          </a:xfrm>
          <a:prstGeom prst="rect">
            <a:avLst/>
          </a:prstGeom>
        </p:spPr>
      </p:pic>
      <p:pic>
        <p:nvPicPr>
          <p:cNvPr id="10" name="Picture 9" descr="A picture containing light, object&#10;&#10;Description automatically generated">
            <a:extLst>
              <a:ext uri="{FF2B5EF4-FFF2-40B4-BE49-F238E27FC236}">
                <a16:creationId xmlns:a16="http://schemas.microsoft.com/office/drawing/2014/main" id="{6F46E950-F42F-4E64-A838-31CDD0F0E03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524992" y="2347911"/>
            <a:ext cx="1955260" cy="1376503"/>
          </a:xfrm>
          <a:prstGeom prst="rect">
            <a:avLst/>
          </a:prstGeom>
        </p:spPr>
      </p:pic>
      <p:sp>
        <p:nvSpPr>
          <p:cNvPr id="11" name="TextBox 10">
            <a:extLst>
              <a:ext uri="{FF2B5EF4-FFF2-40B4-BE49-F238E27FC236}">
                <a16:creationId xmlns:a16="http://schemas.microsoft.com/office/drawing/2014/main" id="{5AB42578-EFA6-4363-9591-B24BAE9B0814}"/>
              </a:ext>
            </a:extLst>
          </p:cNvPr>
          <p:cNvSpPr txBox="1"/>
          <p:nvPr/>
        </p:nvSpPr>
        <p:spPr>
          <a:xfrm>
            <a:off x="1524992" y="8661339"/>
            <a:ext cx="1955260" cy="369332"/>
          </a:xfrm>
          <a:prstGeom prst="rect">
            <a:avLst/>
          </a:prstGeom>
          <a:noFill/>
        </p:spPr>
        <p:txBody>
          <a:bodyPr wrap="square" rtlCol="0">
            <a:spAutoFit/>
          </a:bodyPr>
          <a:lstStyle/>
          <a:p>
            <a:r>
              <a:rPr lang="en-GB" sz="900">
                <a:hlinkClick r:id="rId6" tooltip="http://pngimg.com/download/16525"/>
              </a:rPr>
              <a:t>This Photo</a:t>
            </a:r>
            <a:r>
              <a:rPr lang="en-GB" sz="900"/>
              <a:t> by Unknown Author is licensed under </a:t>
            </a:r>
            <a:r>
              <a:rPr lang="en-GB" sz="900">
                <a:hlinkClick r:id="rId7" tooltip="https://creativecommons.org/licenses/by-nc/3.0/"/>
              </a:rPr>
              <a:t>CC BY-NC</a:t>
            </a:r>
            <a:endParaRPr lang="en-GB" sz="900"/>
          </a:p>
        </p:txBody>
      </p:sp>
      <p:pic>
        <p:nvPicPr>
          <p:cNvPr id="13" name="Picture 12" descr="A close up of a device&#10;&#10;Description automatically generated">
            <a:extLst>
              <a:ext uri="{FF2B5EF4-FFF2-40B4-BE49-F238E27FC236}">
                <a16:creationId xmlns:a16="http://schemas.microsoft.com/office/drawing/2014/main" id="{0F50E507-1C5A-46A5-B1DF-96C3491E0D5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976761" y="2429505"/>
            <a:ext cx="2128236" cy="1596177"/>
          </a:xfrm>
          <a:prstGeom prst="rect">
            <a:avLst/>
          </a:prstGeom>
        </p:spPr>
      </p:pic>
      <p:sp>
        <p:nvSpPr>
          <p:cNvPr id="15" name="TextBox 14">
            <a:extLst>
              <a:ext uri="{FF2B5EF4-FFF2-40B4-BE49-F238E27FC236}">
                <a16:creationId xmlns:a16="http://schemas.microsoft.com/office/drawing/2014/main" id="{A1D3C983-5589-4D59-904C-B7FD28A3A2DE}"/>
              </a:ext>
            </a:extLst>
          </p:cNvPr>
          <p:cNvSpPr txBox="1"/>
          <p:nvPr/>
        </p:nvSpPr>
        <p:spPr>
          <a:xfrm>
            <a:off x="667706" y="5683910"/>
            <a:ext cx="3525078" cy="738664"/>
          </a:xfrm>
          <a:prstGeom prst="rect">
            <a:avLst/>
          </a:prstGeom>
          <a:noFill/>
        </p:spPr>
        <p:txBody>
          <a:bodyPr wrap="square" rtlCol="0">
            <a:spAutoFit/>
          </a:bodyPr>
          <a:lstStyle/>
          <a:p>
            <a:r>
              <a:rPr lang="en-GB" sz="1400" dirty="0">
                <a:latin typeface="Calibri" panose="020F0502020204030204" pitchFamily="34" charset="0"/>
              </a:rPr>
              <a:t>National Health Service (2017) </a:t>
            </a:r>
          </a:p>
          <a:p>
            <a:r>
              <a:rPr lang="en-GB" sz="1400" dirty="0">
                <a:latin typeface="Calibri" panose="020F0502020204030204" pitchFamily="34" charset="0"/>
              </a:rPr>
              <a:t>World Health Organisation (2018)</a:t>
            </a:r>
          </a:p>
          <a:p>
            <a:r>
              <a:rPr lang="en-GB" sz="1400" dirty="0">
                <a:latin typeface="Calibri" panose="020F0502020204030204" pitchFamily="34" charset="0"/>
              </a:rPr>
              <a:t>The Mirror (2017)</a:t>
            </a:r>
          </a:p>
        </p:txBody>
      </p:sp>
    </p:spTree>
    <p:extLst>
      <p:ext uri="{BB962C8B-B14F-4D97-AF65-F5344CB8AC3E}">
        <p14:creationId xmlns:p14="http://schemas.microsoft.com/office/powerpoint/2010/main" val="304243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2">
            <a:extLst>
              <a:ext uri="{FF2B5EF4-FFF2-40B4-BE49-F238E27FC236}">
                <a16:creationId xmlns:a16="http://schemas.microsoft.com/office/drawing/2014/main" id="{8F570DD3-BA86-413F-9FE6-1B6B6375F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8C537FC7-757E-48B2-9816-AA7648D898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26F69CA3-A0C4-4B79-AF51-340E18798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13206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6EDCA8DA-141B-4186-A061-75C17DCD5E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66700"/>
          <a:stretch/>
        </p:blipFill>
        <p:spPr>
          <a:xfrm>
            <a:off x="8132064" y="0"/>
            <a:ext cx="4059936" cy="6858000"/>
          </a:xfrm>
          <a:prstGeom prst="rect">
            <a:avLst/>
          </a:prstGeom>
        </p:spPr>
      </p:pic>
      <p:sp>
        <p:nvSpPr>
          <p:cNvPr id="3" name="Title 2">
            <a:extLst>
              <a:ext uri="{FF2B5EF4-FFF2-40B4-BE49-F238E27FC236}">
                <a16:creationId xmlns:a16="http://schemas.microsoft.com/office/drawing/2014/main" id="{E6A76B96-B114-4F70-AAC2-0ED8B36BE9CE}"/>
              </a:ext>
            </a:extLst>
          </p:cNvPr>
          <p:cNvSpPr>
            <a:spLocks noGrp="1"/>
          </p:cNvSpPr>
          <p:nvPr>
            <p:ph type="title"/>
          </p:nvPr>
        </p:nvSpPr>
        <p:spPr>
          <a:xfrm>
            <a:off x="8740031" y="1314450"/>
            <a:ext cx="2844002" cy="3680244"/>
          </a:xfrm>
        </p:spPr>
        <p:txBody>
          <a:bodyPr vert="horz" lIns="91440" tIns="45720" rIns="91440" bIns="45720" rtlCol="0" anchor="ctr">
            <a:normAutofit/>
          </a:bodyPr>
          <a:lstStyle/>
          <a:p>
            <a:pPr algn="l"/>
            <a:r>
              <a:rPr lang="en-US" sz="3700" dirty="0"/>
              <a:t>Incidence and prev</a:t>
            </a:r>
            <a:r>
              <a:rPr lang="en-US" sz="3700" dirty="0">
                <a:latin typeface="Calibri" panose="020F0502020204030204" pitchFamily="34" charset="0"/>
              </a:rPr>
              <a:t>a</a:t>
            </a:r>
            <a:r>
              <a:rPr lang="en-US" sz="3700" dirty="0"/>
              <a:t>lence of this disease</a:t>
            </a:r>
          </a:p>
        </p:txBody>
      </p:sp>
      <p:graphicFrame>
        <p:nvGraphicFramePr>
          <p:cNvPr id="12" name="TextBox 9">
            <a:extLst>
              <a:ext uri="{FF2B5EF4-FFF2-40B4-BE49-F238E27FC236}">
                <a16:creationId xmlns:a16="http://schemas.microsoft.com/office/drawing/2014/main" id="{C3840EB3-408D-4323-8172-48446FC678FD}"/>
              </a:ext>
            </a:extLst>
          </p:cNvPr>
          <p:cNvGraphicFramePr/>
          <p:nvPr>
            <p:extLst>
              <p:ext uri="{D42A27DB-BD31-4B8C-83A1-F6EECF244321}">
                <p14:modId xmlns:p14="http://schemas.microsoft.com/office/powerpoint/2010/main" val="3928673687"/>
              </p:ext>
            </p:extLst>
          </p:nvPr>
        </p:nvGraphicFramePr>
        <p:xfrm>
          <a:off x="1111789" y="168678"/>
          <a:ext cx="6033496" cy="52958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1CABA932-8657-4B2C-8B10-83385F0B1A64}"/>
              </a:ext>
            </a:extLst>
          </p:cNvPr>
          <p:cNvSpPr txBox="1"/>
          <p:nvPr/>
        </p:nvSpPr>
        <p:spPr>
          <a:xfrm flipH="1">
            <a:off x="248867" y="5791925"/>
            <a:ext cx="3372687" cy="738664"/>
          </a:xfrm>
          <a:prstGeom prst="rect">
            <a:avLst/>
          </a:prstGeom>
          <a:noFill/>
        </p:spPr>
        <p:txBody>
          <a:bodyPr wrap="square" rtlCol="0">
            <a:spAutoFit/>
          </a:bodyPr>
          <a:lstStyle/>
          <a:p>
            <a:r>
              <a:rPr lang="en-GB" sz="1400" dirty="0">
                <a:latin typeface="Calibri" panose="020F0502020204030204" pitchFamily="34" charset="0"/>
              </a:rPr>
              <a:t>Public Health England (2015) Jones (2017)</a:t>
            </a:r>
          </a:p>
          <a:p>
            <a:r>
              <a:rPr lang="en-GB" sz="1400" dirty="0">
                <a:latin typeface="Calibri" panose="020F0502020204030204" pitchFamily="34" charset="0"/>
              </a:rPr>
              <a:t>BBC News  (2007)</a:t>
            </a:r>
          </a:p>
          <a:p>
            <a:r>
              <a:rPr lang="en-GB" sz="1400" dirty="0">
                <a:latin typeface="Calibri" panose="020F0502020204030204" pitchFamily="34" charset="0"/>
              </a:rPr>
              <a:t>World Health Organisation (2017)</a:t>
            </a:r>
          </a:p>
        </p:txBody>
      </p:sp>
      <p:sp>
        <p:nvSpPr>
          <p:cNvPr id="4" name="TextBox 3">
            <a:extLst>
              <a:ext uri="{FF2B5EF4-FFF2-40B4-BE49-F238E27FC236}">
                <a16:creationId xmlns:a16="http://schemas.microsoft.com/office/drawing/2014/main" id="{EDC7BEAB-B240-4417-9294-3D77E562BA94}"/>
              </a:ext>
            </a:extLst>
          </p:cNvPr>
          <p:cNvSpPr txBox="1"/>
          <p:nvPr/>
        </p:nvSpPr>
        <p:spPr>
          <a:xfrm>
            <a:off x="2304927" y="3124755"/>
            <a:ext cx="1617716" cy="1323439"/>
          </a:xfrm>
          <a:prstGeom prst="rect">
            <a:avLst/>
          </a:prstGeom>
          <a:noFill/>
        </p:spPr>
        <p:txBody>
          <a:bodyPr wrap="square" rtlCol="0">
            <a:spAutoFit/>
          </a:bodyPr>
          <a:lstStyle/>
          <a:p>
            <a:pPr lvl="0"/>
            <a:r>
              <a:rPr lang="en-GB" sz="1600" dirty="0">
                <a:solidFill>
                  <a:schemeClr val="bg1"/>
                </a:solidFill>
              </a:rPr>
              <a:t>Wales/England Northern Ireland</a:t>
            </a:r>
          </a:p>
          <a:p>
            <a:pPr lvl="0"/>
            <a:r>
              <a:rPr lang="en-GB" sz="1600" dirty="0">
                <a:solidFill>
                  <a:schemeClr val="bg1"/>
                </a:solidFill>
              </a:rPr>
              <a:t>2014-2015</a:t>
            </a:r>
          </a:p>
          <a:p>
            <a:pPr lvl="0"/>
            <a:r>
              <a:rPr lang="en-GB" sz="1600" dirty="0">
                <a:solidFill>
                  <a:schemeClr val="bg1"/>
                </a:solidFill>
              </a:rPr>
              <a:t>76 confirmed cases</a:t>
            </a:r>
            <a:endParaRPr lang="en-US" sz="1600" dirty="0">
              <a:solidFill>
                <a:schemeClr val="bg1"/>
              </a:solidFill>
            </a:endParaRPr>
          </a:p>
        </p:txBody>
      </p:sp>
      <p:sp>
        <p:nvSpPr>
          <p:cNvPr id="5" name="TextBox 4">
            <a:extLst>
              <a:ext uri="{FF2B5EF4-FFF2-40B4-BE49-F238E27FC236}">
                <a16:creationId xmlns:a16="http://schemas.microsoft.com/office/drawing/2014/main" id="{DA8E4210-E1F1-4C04-B26B-C6B3FCFC5F0D}"/>
              </a:ext>
            </a:extLst>
          </p:cNvPr>
          <p:cNvSpPr txBox="1"/>
          <p:nvPr/>
        </p:nvSpPr>
        <p:spPr>
          <a:xfrm>
            <a:off x="4066034" y="3177763"/>
            <a:ext cx="2334766" cy="1200329"/>
          </a:xfrm>
          <a:prstGeom prst="rect">
            <a:avLst/>
          </a:prstGeom>
          <a:noFill/>
        </p:spPr>
        <p:txBody>
          <a:bodyPr wrap="square" rtlCol="0">
            <a:spAutoFit/>
          </a:bodyPr>
          <a:lstStyle/>
          <a:p>
            <a:pPr algn="ctr"/>
            <a:r>
              <a:rPr lang="en-GB" dirty="0">
                <a:solidFill>
                  <a:schemeClr val="bg1"/>
                </a:solidFill>
              </a:rPr>
              <a:t>Wales</a:t>
            </a:r>
          </a:p>
          <a:p>
            <a:r>
              <a:rPr lang="en-GB" dirty="0">
                <a:solidFill>
                  <a:schemeClr val="bg1"/>
                </a:solidFill>
              </a:rPr>
              <a:t>2014 – </a:t>
            </a:r>
            <a:r>
              <a:rPr lang="en-GB" sz="1400" dirty="0">
                <a:solidFill>
                  <a:schemeClr val="bg1"/>
                </a:solidFill>
                <a:latin typeface="Calibri" panose="020F0502020204030204" pitchFamily="34" charset="0"/>
              </a:rPr>
              <a:t>1 case reported</a:t>
            </a:r>
            <a:r>
              <a:rPr lang="en-GB" dirty="0">
                <a:solidFill>
                  <a:schemeClr val="bg1"/>
                </a:solidFill>
                <a:latin typeface="Calibri" panose="020F0502020204030204" pitchFamily="34" charset="0"/>
              </a:rPr>
              <a:t> </a:t>
            </a:r>
            <a:r>
              <a:rPr lang="en-GB" dirty="0">
                <a:solidFill>
                  <a:schemeClr val="bg1"/>
                </a:solidFill>
              </a:rPr>
              <a:t>2015 – </a:t>
            </a:r>
            <a:r>
              <a:rPr lang="en-GB" sz="1400" dirty="0">
                <a:solidFill>
                  <a:schemeClr val="bg1"/>
                </a:solidFill>
                <a:latin typeface="Calibri" panose="020F0502020204030204" pitchFamily="34" charset="0"/>
              </a:rPr>
              <a:t>6 cases reported</a:t>
            </a:r>
          </a:p>
          <a:p>
            <a:endParaRPr lang="en-GB" dirty="0">
              <a:solidFill>
                <a:schemeClr val="bg1"/>
              </a:solidFill>
            </a:endParaRPr>
          </a:p>
        </p:txBody>
      </p:sp>
    </p:spTree>
    <p:extLst>
      <p:ext uri="{BB962C8B-B14F-4D97-AF65-F5344CB8AC3E}">
        <p14:creationId xmlns:p14="http://schemas.microsoft.com/office/powerpoint/2010/main" val="125681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2">
            <a:extLst>
              <a:ext uri="{FF2B5EF4-FFF2-40B4-BE49-F238E27FC236}">
                <a16:creationId xmlns:a16="http://schemas.microsoft.com/office/drawing/2014/main" id="{467DDFF4-7652-4478-8456-9E15719F9A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5">
            <a:extLst>
              <a:ext uri="{FF2B5EF4-FFF2-40B4-BE49-F238E27FC236}">
                <a16:creationId xmlns:a16="http://schemas.microsoft.com/office/drawing/2014/main" id="{A32114A9-3C44-4032-81D3-F8424CC571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Rectangle 27">
            <a:extLst>
              <a:ext uri="{FF2B5EF4-FFF2-40B4-BE49-F238E27FC236}">
                <a16:creationId xmlns:a16="http://schemas.microsoft.com/office/drawing/2014/main" id="{F18D7988-69FF-49D6-B9CF-6C3050FAE7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
            <a:extLst>
              <a:ext uri="{FF2B5EF4-FFF2-40B4-BE49-F238E27FC236}">
                <a16:creationId xmlns:a16="http://schemas.microsoft.com/office/drawing/2014/main" id="{79940659-1FFC-4B80-AABB-CBE3AC7ACE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FF1B08FA-F166-4389-B4A6-13676F8BFA73}"/>
              </a:ext>
            </a:extLst>
          </p:cNvPr>
          <p:cNvSpPr>
            <a:spLocks noGrp="1"/>
          </p:cNvSpPr>
          <p:nvPr>
            <p:ph type="title"/>
          </p:nvPr>
        </p:nvSpPr>
        <p:spPr>
          <a:xfrm>
            <a:off x="637817" y="5151670"/>
            <a:ext cx="10916365" cy="1137554"/>
          </a:xfrm>
        </p:spPr>
        <p:txBody>
          <a:bodyPr vert="horz" lIns="91440" tIns="45720" rIns="91440" bIns="45720" rtlCol="0" anchor="b">
            <a:normAutofit/>
          </a:bodyPr>
          <a:lstStyle/>
          <a:p>
            <a:br>
              <a:rPr lang="en-US" sz="3700" dirty="0"/>
            </a:br>
            <a:endParaRPr lang="en-US" sz="3700" dirty="0"/>
          </a:p>
        </p:txBody>
      </p:sp>
      <p:pic>
        <p:nvPicPr>
          <p:cNvPr id="29" name="Picture 31">
            <a:extLst>
              <a:ext uri="{FF2B5EF4-FFF2-40B4-BE49-F238E27FC236}">
                <a16:creationId xmlns:a16="http://schemas.microsoft.com/office/drawing/2014/main" id="{C0B0305F-A9A6-44C3-A3A6-90B591EF92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9D5B4B3A-6640-46C6-BBAC-D79F65B3AE56}"/>
              </a:ext>
            </a:extLst>
          </p:cNvPr>
          <p:cNvSpPr txBox="1"/>
          <p:nvPr/>
        </p:nvSpPr>
        <p:spPr>
          <a:xfrm>
            <a:off x="114173" y="5370768"/>
            <a:ext cx="10893694" cy="1169551"/>
          </a:xfrm>
          <a:prstGeom prst="rect">
            <a:avLst/>
          </a:prstGeom>
          <a:noFill/>
        </p:spPr>
        <p:txBody>
          <a:bodyPr wrap="square" rtlCol="0">
            <a:spAutoFit/>
          </a:bodyPr>
          <a:lstStyle/>
          <a:p>
            <a:r>
              <a:rPr lang="en-GB" sz="1400" dirty="0">
                <a:latin typeface="Calibri" panose="020F0502020204030204" pitchFamily="34" charset="0"/>
              </a:rPr>
              <a:t>Public Health Wales (2017)</a:t>
            </a:r>
          </a:p>
          <a:p>
            <a:r>
              <a:rPr lang="en-GB" sz="1400" dirty="0">
                <a:latin typeface="Calibri" panose="020F0502020204030204" pitchFamily="34" charset="0"/>
              </a:rPr>
              <a:t>Mayo Clinic (2018)</a:t>
            </a:r>
          </a:p>
          <a:p>
            <a:r>
              <a:rPr lang="en-GB" sz="1400" dirty="0">
                <a:latin typeface="Calibri" panose="020F0502020204030204" pitchFamily="34" charset="0"/>
              </a:rPr>
              <a:t>National Health Service Wales (2017)</a:t>
            </a:r>
          </a:p>
          <a:p>
            <a:r>
              <a:rPr lang="en-GB" sz="1400" dirty="0">
                <a:latin typeface="Calibri" panose="020F0502020204030204" pitchFamily="34" charset="0"/>
              </a:rPr>
              <a:t>Centres for disease control and prevention (2012)</a:t>
            </a:r>
          </a:p>
          <a:p>
            <a:r>
              <a:rPr lang="en-GB" sz="1400" dirty="0">
                <a:latin typeface="Calibri" panose="020F0502020204030204" pitchFamily="34" charset="0"/>
              </a:rPr>
              <a:t>Vaccinations (2018)</a:t>
            </a:r>
          </a:p>
        </p:txBody>
      </p:sp>
      <p:pic>
        <p:nvPicPr>
          <p:cNvPr id="19" name="Content Placeholder 18">
            <a:extLst>
              <a:ext uri="{FF2B5EF4-FFF2-40B4-BE49-F238E27FC236}">
                <a16:creationId xmlns:a16="http://schemas.microsoft.com/office/drawing/2014/main" id="{D15562CB-E456-4952-85B2-C8F68AED84B8}"/>
              </a:ext>
            </a:extLst>
          </p:cNvPr>
          <p:cNvPicPr>
            <a:picLocks noGrp="1" noChangeAspect="1"/>
          </p:cNvPicPr>
          <p:nvPr>
            <p:ph sz="quarter" idx="13"/>
          </p:nvPr>
        </p:nvPicPr>
        <p:blipFill>
          <a:blip r:embed="rId5"/>
          <a:stretch>
            <a:fillRect/>
          </a:stretch>
        </p:blipFill>
        <p:spPr>
          <a:xfrm>
            <a:off x="3211715" y="469669"/>
            <a:ext cx="8127456" cy="4968119"/>
          </a:xfrm>
          <a:prstGeom prst="rect">
            <a:avLst/>
          </a:prstGeom>
        </p:spPr>
      </p:pic>
      <p:sp>
        <p:nvSpPr>
          <p:cNvPr id="4" name="Rectangle 3">
            <a:extLst>
              <a:ext uri="{FF2B5EF4-FFF2-40B4-BE49-F238E27FC236}">
                <a16:creationId xmlns:a16="http://schemas.microsoft.com/office/drawing/2014/main" id="{8EC35494-A716-4D7C-BA78-4D8F1A23B61E}"/>
              </a:ext>
            </a:extLst>
          </p:cNvPr>
          <p:cNvSpPr/>
          <p:nvPr/>
        </p:nvSpPr>
        <p:spPr>
          <a:xfrm>
            <a:off x="829473" y="978178"/>
            <a:ext cx="1552769" cy="4401205"/>
          </a:xfrm>
          <a:prstGeom prst="rect">
            <a:avLst/>
          </a:prstGeom>
          <a:noFill/>
        </p:spPr>
        <p:txBody>
          <a:bodyPr wrap="square" lIns="91440" tIns="45720" rIns="91440" bIns="45720">
            <a:spAutoFit/>
          </a:bodyPr>
          <a:lstStyle/>
          <a:p>
            <a:pPr algn="ctr"/>
            <a:r>
              <a:rPr lang="en-GB"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t>T</a:t>
            </a:r>
          </a:p>
          <a:p>
            <a:pPr algn="ctr"/>
            <a: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t>R</a:t>
            </a:r>
            <a:b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br>
            <a: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t>E</a:t>
            </a:r>
            <a:b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br>
            <a: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t>N</a:t>
            </a:r>
            <a:b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br>
            <a: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t>D</a:t>
            </a:r>
            <a:b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br>
            <a: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t>S</a:t>
            </a:r>
            <a:br>
              <a:rPr lang="en-GB"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libri" panose="020F0502020204030204" pitchFamily="34" charset="0"/>
              </a:rPr>
            </a:br>
            <a:endParaRPr lang="en-GB"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3972237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30C67D08-55E7-4DB3-9D3E-40EB5E0DD1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4AB45E4C-11EA-42EC-90EB-EC4073F2C0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standing in a room&#10;&#10;Description automatically generated">
            <a:extLst>
              <a:ext uri="{FF2B5EF4-FFF2-40B4-BE49-F238E27FC236}">
                <a16:creationId xmlns:a16="http://schemas.microsoft.com/office/drawing/2014/main" id="{B84F6244-505C-4F1B-B6E8-A7B11FF86660}"/>
              </a:ext>
            </a:extLst>
          </p:cNvPr>
          <p:cNvPicPr>
            <a:picLocks noGrp="1" noChangeAspect="1"/>
          </p:cNvPicPr>
          <p:nvPr>
            <p:ph sz="quarter" idx="13"/>
          </p:nvPr>
        </p:nvPicPr>
        <p:blipFill rotWithShape="1">
          <a:blip r:embed="rId5">
            <a:alphaModFix amt="35000"/>
            <a:extLst/>
          </a:blip>
          <a:srcRect t="9714" b="8169"/>
          <a:stretch/>
        </p:blipFill>
        <p:spPr>
          <a:xfrm>
            <a:off x="20" y="-1"/>
            <a:ext cx="12191980" cy="6857990"/>
          </a:xfrm>
          <a:prstGeom prst="rect">
            <a:avLst/>
          </a:prstGeom>
        </p:spPr>
      </p:pic>
      <p:pic>
        <p:nvPicPr>
          <p:cNvPr id="15" name="Picture 14">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C1D5BF9-7470-46A8-98A0-3AC89EE0ECCF}"/>
              </a:ext>
            </a:extLst>
          </p:cNvPr>
          <p:cNvSpPr>
            <a:spLocks noGrp="1"/>
          </p:cNvSpPr>
          <p:nvPr>
            <p:ph type="title"/>
          </p:nvPr>
        </p:nvSpPr>
        <p:spPr>
          <a:xfrm>
            <a:off x="1751012" y="1300785"/>
            <a:ext cx="8689976" cy="2509213"/>
          </a:xfrm>
        </p:spPr>
        <p:txBody>
          <a:bodyPr vert="horz" lIns="91440" tIns="45720" rIns="91440" bIns="45720" rtlCol="0" anchor="b">
            <a:normAutofit/>
          </a:bodyPr>
          <a:lstStyle/>
          <a:p>
            <a:r>
              <a:rPr lang="en-US" sz="4800" dirty="0"/>
              <a:t>Effects on the Gay Community</a:t>
            </a:r>
          </a:p>
        </p:txBody>
      </p:sp>
      <p:sp>
        <p:nvSpPr>
          <p:cNvPr id="5" name="TextBox 4">
            <a:extLst>
              <a:ext uri="{FF2B5EF4-FFF2-40B4-BE49-F238E27FC236}">
                <a16:creationId xmlns:a16="http://schemas.microsoft.com/office/drawing/2014/main" id="{03D33433-3BD4-4F21-B6D8-BC96D4667E24}"/>
              </a:ext>
            </a:extLst>
          </p:cNvPr>
          <p:cNvSpPr txBox="1"/>
          <p:nvPr/>
        </p:nvSpPr>
        <p:spPr>
          <a:xfrm>
            <a:off x="478098" y="5711685"/>
            <a:ext cx="11235803" cy="954107"/>
          </a:xfrm>
          <a:prstGeom prst="rect">
            <a:avLst/>
          </a:prstGeom>
          <a:noFill/>
        </p:spPr>
        <p:txBody>
          <a:bodyPr wrap="square" rtlCol="0">
            <a:spAutoFit/>
          </a:bodyPr>
          <a:lstStyle/>
          <a:p>
            <a:r>
              <a:rPr lang="en-GB" sz="1400" dirty="0">
                <a:latin typeface="Calibri" panose="020F0502020204030204" pitchFamily="34" charset="0"/>
              </a:rPr>
              <a:t>Unilad (2018)  </a:t>
            </a:r>
          </a:p>
          <a:p>
            <a:r>
              <a:rPr lang="en-GB" sz="1400" dirty="0">
                <a:latin typeface="Calibri" panose="020F0502020204030204" pitchFamily="34" charset="0"/>
              </a:rPr>
              <a:t>Carter, (2009)</a:t>
            </a:r>
          </a:p>
          <a:p>
            <a:r>
              <a:rPr lang="en-GB" sz="1400" dirty="0" err="1">
                <a:latin typeface="Calibri" panose="020F0502020204030204" pitchFamily="34" charset="0"/>
              </a:rPr>
              <a:t>Laughon</a:t>
            </a:r>
            <a:r>
              <a:rPr lang="en-GB" sz="1400" dirty="0">
                <a:latin typeface="Calibri" panose="020F0502020204030204" pitchFamily="34" charset="0"/>
              </a:rPr>
              <a:t> et al 1988)</a:t>
            </a:r>
          </a:p>
          <a:p>
            <a:r>
              <a:rPr lang="en-GB" sz="1400" dirty="0">
                <a:latin typeface="Calibri" panose="020F0502020204030204" pitchFamily="34" charset="0"/>
              </a:rPr>
              <a:t>Reller  et al (2003).</a:t>
            </a:r>
          </a:p>
        </p:txBody>
      </p:sp>
    </p:spTree>
    <p:extLst>
      <p:ext uri="{BB962C8B-B14F-4D97-AF65-F5344CB8AC3E}">
        <p14:creationId xmlns:p14="http://schemas.microsoft.com/office/powerpoint/2010/main" val="1828235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721B4-AACA-46E7-90E0-353A6143DF7A}"/>
              </a:ext>
            </a:extLst>
          </p:cNvPr>
          <p:cNvSpPr>
            <a:spLocks noGrp="1"/>
          </p:cNvSpPr>
          <p:nvPr>
            <p:ph type="title"/>
          </p:nvPr>
        </p:nvSpPr>
        <p:spPr/>
        <p:txBody>
          <a:bodyPr/>
          <a:lstStyle/>
          <a:p>
            <a:r>
              <a:rPr lang="en-GB" dirty="0"/>
              <a:t>Preventative methods</a:t>
            </a:r>
          </a:p>
        </p:txBody>
      </p:sp>
      <p:sp>
        <p:nvSpPr>
          <p:cNvPr id="3" name="TextBox 2">
            <a:extLst>
              <a:ext uri="{FF2B5EF4-FFF2-40B4-BE49-F238E27FC236}">
                <a16:creationId xmlns:a16="http://schemas.microsoft.com/office/drawing/2014/main" id="{6B70B95C-7E4D-48E0-B383-165AACE897FD}"/>
              </a:ext>
            </a:extLst>
          </p:cNvPr>
          <p:cNvSpPr txBox="1"/>
          <p:nvPr/>
        </p:nvSpPr>
        <p:spPr>
          <a:xfrm>
            <a:off x="493295" y="5460845"/>
            <a:ext cx="6701590" cy="800219"/>
          </a:xfrm>
          <a:prstGeom prst="rect">
            <a:avLst/>
          </a:prstGeom>
          <a:noFill/>
        </p:spPr>
        <p:txBody>
          <a:bodyPr wrap="square" rtlCol="0">
            <a:spAutoFit/>
          </a:bodyPr>
          <a:lstStyle/>
          <a:p>
            <a:r>
              <a:rPr lang="en-GB" sz="1400" i="1" dirty="0">
                <a:latin typeface="Calibri" panose="020F0502020204030204" pitchFamily="34" charset="0"/>
              </a:rPr>
              <a:t>World Health Organisation (2018)</a:t>
            </a:r>
          </a:p>
          <a:p>
            <a:r>
              <a:rPr lang="en-GB" sz="1400" dirty="0">
                <a:latin typeface="Calibri" panose="020F0502020204030204" pitchFamily="34" charset="0"/>
              </a:rPr>
              <a:t>Cleveland clinic (2018)</a:t>
            </a:r>
          </a:p>
          <a:p>
            <a:r>
              <a:rPr lang="en-GB" sz="1400" dirty="0">
                <a:latin typeface="Calibri" panose="020F0502020204030204" pitchFamily="34" charset="0"/>
              </a:rPr>
              <a:t>Centers for Disease Control and Prevention (2018</a:t>
            </a:r>
            <a:r>
              <a:rPr lang="en-GB" dirty="0"/>
              <a:t>)</a:t>
            </a:r>
          </a:p>
        </p:txBody>
      </p:sp>
      <p:sp>
        <p:nvSpPr>
          <p:cNvPr id="4" name="TextBox 3">
            <a:extLst>
              <a:ext uri="{FF2B5EF4-FFF2-40B4-BE49-F238E27FC236}">
                <a16:creationId xmlns:a16="http://schemas.microsoft.com/office/drawing/2014/main" id="{7F3CA166-36CC-4430-8AA3-E60012D178EF}"/>
              </a:ext>
            </a:extLst>
          </p:cNvPr>
          <p:cNvSpPr txBox="1"/>
          <p:nvPr/>
        </p:nvSpPr>
        <p:spPr>
          <a:xfrm>
            <a:off x="711868" y="2030028"/>
            <a:ext cx="1898985" cy="369332"/>
          </a:xfrm>
          <a:prstGeom prst="rect">
            <a:avLst/>
          </a:prstGeom>
          <a:noFill/>
        </p:spPr>
        <p:txBody>
          <a:bodyPr wrap="square" rtlCol="0">
            <a:spAutoFit/>
          </a:bodyPr>
          <a:lstStyle/>
          <a:p>
            <a:r>
              <a:rPr lang="en-GB" dirty="0"/>
              <a:t>Health Education</a:t>
            </a:r>
          </a:p>
        </p:txBody>
      </p:sp>
      <p:sp>
        <p:nvSpPr>
          <p:cNvPr id="5" name="TextBox 4">
            <a:extLst>
              <a:ext uri="{FF2B5EF4-FFF2-40B4-BE49-F238E27FC236}">
                <a16:creationId xmlns:a16="http://schemas.microsoft.com/office/drawing/2014/main" id="{B11DAC2A-07D3-4647-B512-5BF01B44155E}"/>
              </a:ext>
            </a:extLst>
          </p:cNvPr>
          <p:cNvSpPr txBox="1"/>
          <p:nvPr/>
        </p:nvSpPr>
        <p:spPr>
          <a:xfrm>
            <a:off x="5159840" y="2030028"/>
            <a:ext cx="2370221" cy="369332"/>
          </a:xfrm>
          <a:prstGeom prst="rect">
            <a:avLst/>
          </a:prstGeom>
          <a:noFill/>
        </p:spPr>
        <p:txBody>
          <a:bodyPr wrap="square" rtlCol="0">
            <a:spAutoFit/>
          </a:bodyPr>
          <a:lstStyle/>
          <a:p>
            <a:r>
              <a:rPr lang="en-GB" dirty="0"/>
              <a:t>Personal Hygiene</a:t>
            </a:r>
          </a:p>
        </p:txBody>
      </p:sp>
      <p:sp>
        <p:nvSpPr>
          <p:cNvPr id="7" name="TextBox 6">
            <a:extLst>
              <a:ext uri="{FF2B5EF4-FFF2-40B4-BE49-F238E27FC236}">
                <a16:creationId xmlns:a16="http://schemas.microsoft.com/office/drawing/2014/main" id="{5B28435B-4394-450C-B4F0-19A0A67AD440}"/>
              </a:ext>
            </a:extLst>
          </p:cNvPr>
          <p:cNvSpPr txBox="1"/>
          <p:nvPr/>
        </p:nvSpPr>
        <p:spPr>
          <a:xfrm>
            <a:off x="8363954" y="2076194"/>
            <a:ext cx="3116178" cy="646331"/>
          </a:xfrm>
          <a:prstGeom prst="rect">
            <a:avLst/>
          </a:prstGeom>
          <a:noFill/>
        </p:spPr>
        <p:txBody>
          <a:bodyPr wrap="square" rtlCol="0">
            <a:spAutoFit/>
          </a:bodyPr>
          <a:lstStyle/>
          <a:p>
            <a:r>
              <a:rPr lang="en-GB" dirty="0"/>
              <a:t>Improved Water and sanitary conditions</a:t>
            </a:r>
          </a:p>
        </p:txBody>
      </p:sp>
      <p:pic>
        <p:nvPicPr>
          <p:cNvPr id="14" name="Picture 13" descr="A pair of glasses on a table&#10;&#10;Description automatically generated">
            <a:extLst>
              <a:ext uri="{FF2B5EF4-FFF2-40B4-BE49-F238E27FC236}">
                <a16:creationId xmlns:a16="http://schemas.microsoft.com/office/drawing/2014/main" id="{41D78AC6-F96F-4843-B3D1-381DF1C0023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3295" y="2948231"/>
            <a:ext cx="2798960" cy="1782899"/>
          </a:xfrm>
          <a:prstGeom prst="rect">
            <a:avLst/>
          </a:prstGeom>
        </p:spPr>
      </p:pic>
      <p:pic>
        <p:nvPicPr>
          <p:cNvPr id="17" name="Picture 16">
            <a:extLst>
              <a:ext uri="{FF2B5EF4-FFF2-40B4-BE49-F238E27FC236}">
                <a16:creationId xmlns:a16="http://schemas.microsoft.com/office/drawing/2014/main" id="{AC8FBC91-FC83-4DB8-B81C-B7F52C5DBB5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604850" y="2948231"/>
            <a:ext cx="2925211" cy="1779077"/>
          </a:xfrm>
          <a:prstGeom prst="rect">
            <a:avLst/>
          </a:prstGeom>
        </p:spPr>
      </p:pic>
      <p:pic>
        <p:nvPicPr>
          <p:cNvPr id="20" name="Picture 19">
            <a:extLst>
              <a:ext uri="{FF2B5EF4-FFF2-40B4-BE49-F238E27FC236}">
                <a16:creationId xmlns:a16="http://schemas.microsoft.com/office/drawing/2014/main" id="{62E977EC-C559-49E5-9FB7-5D0CE4D3934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547559" y="3008307"/>
            <a:ext cx="2479838" cy="1658926"/>
          </a:xfrm>
          <a:prstGeom prst="rect">
            <a:avLst/>
          </a:prstGeom>
        </p:spPr>
      </p:pic>
      <p:sp>
        <p:nvSpPr>
          <p:cNvPr id="22" name="AutoShape 2" descr="logo-ccf">
            <a:hlinkClick r:id="rId9"/>
            <a:extLst>
              <a:ext uri="{FF2B5EF4-FFF2-40B4-BE49-F238E27FC236}">
                <a16:creationId xmlns:a16="http://schemas.microsoft.com/office/drawing/2014/main" id="{A4B53BEB-7C6E-4599-9DBC-EA51F54EB29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527756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467DDFF4-7652-4478-8456-9E15719F9A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2114A9-3C44-4032-81D3-F8424CC571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7E2661E6-2626-4902-91EB-EFFDC62C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2">
            <a:extLst>
              <a:ext uri="{FF2B5EF4-FFF2-40B4-BE49-F238E27FC236}">
                <a16:creationId xmlns:a16="http://schemas.microsoft.com/office/drawing/2014/main" id="{94D3B57D-C8B0-422C-8018-3F2D92C12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6A4AEB9-54AE-48E2-AF25-3164F8E4BBCD}"/>
              </a:ext>
            </a:extLst>
          </p:cNvPr>
          <p:cNvSpPr>
            <a:spLocks noGrp="1"/>
          </p:cNvSpPr>
          <p:nvPr>
            <p:ph type="title"/>
          </p:nvPr>
        </p:nvSpPr>
        <p:spPr>
          <a:xfrm>
            <a:off x="635211" y="3764129"/>
            <a:ext cx="10916365" cy="1637306"/>
          </a:xfrm>
        </p:spPr>
        <p:txBody>
          <a:bodyPr vert="horz" lIns="91440" tIns="45720" rIns="91440" bIns="45720" rtlCol="0" anchor="b">
            <a:normAutofit/>
          </a:bodyPr>
          <a:lstStyle/>
          <a:p>
            <a:r>
              <a:rPr lang="en-US" sz="4800" dirty="0"/>
              <a:t>Impact on society, health and social care </a:t>
            </a:r>
          </a:p>
        </p:txBody>
      </p:sp>
      <p:pic>
        <p:nvPicPr>
          <p:cNvPr id="6" name="Graphic 5" descr="Medical">
            <a:extLst>
              <a:ext uri="{FF2B5EF4-FFF2-40B4-BE49-F238E27FC236}">
                <a16:creationId xmlns:a16="http://schemas.microsoft.com/office/drawing/2014/main" id="{45DF71CC-6405-47BB-9040-AD76C19F55B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7631" y="628809"/>
            <a:ext cx="2506511" cy="2506511"/>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7" name="Picture 16">
            <a:extLst>
              <a:ext uri="{FF2B5EF4-FFF2-40B4-BE49-F238E27FC236}">
                <a16:creationId xmlns:a16="http://schemas.microsoft.com/office/drawing/2014/main" id="{4CEBDCA8-C9CA-472B-BBA6-229830B64A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46686652-23D3-4E0A-9744-1CF220BAA03B}"/>
              </a:ext>
            </a:extLst>
          </p:cNvPr>
          <p:cNvSpPr txBox="1"/>
          <p:nvPr/>
        </p:nvSpPr>
        <p:spPr>
          <a:xfrm>
            <a:off x="417387" y="5591873"/>
            <a:ext cx="5213509" cy="1231106"/>
          </a:xfrm>
          <a:prstGeom prst="rect">
            <a:avLst/>
          </a:prstGeom>
          <a:noFill/>
        </p:spPr>
        <p:txBody>
          <a:bodyPr wrap="square" rtlCol="0">
            <a:spAutoFit/>
          </a:bodyPr>
          <a:lstStyle/>
          <a:p>
            <a:pPr marL="285750" indent="-285750">
              <a:buFont typeface="Arial" panose="020B0604020202020204" pitchFamily="34" charset="0"/>
              <a:buChar char="•"/>
            </a:pPr>
            <a:r>
              <a:rPr lang="en-GB" sz="1400" i="1" dirty="0">
                <a:latin typeface="Calibri" panose="020F0502020204030204" pitchFamily="34" charset="0"/>
              </a:rPr>
              <a:t>Amicizia et al (2017)</a:t>
            </a:r>
          </a:p>
          <a:p>
            <a:pPr marL="285750" indent="-285750">
              <a:buFont typeface="Arial" panose="020B0604020202020204" pitchFamily="34" charset="0"/>
              <a:buChar char="•"/>
            </a:pPr>
            <a:r>
              <a:rPr lang="en-GB" sz="1400" dirty="0">
                <a:latin typeface="Calibri" panose="020F0502020204030204" pitchFamily="34" charset="0"/>
              </a:rPr>
              <a:t>Kaljee et al (2018)</a:t>
            </a:r>
          </a:p>
          <a:p>
            <a:pPr marL="285750" indent="-285750">
              <a:buFont typeface="Arial" panose="020B0604020202020204" pitchFamily="34" charset="0"/>
              <a:buChar char="•"/>
            </a:pPr>
            <a:r>
              <a:rPr lang="en-GB" sz="1400" dirty="0">
                <a:latin typeface="Calibri" panose="020F0502020204030204" pitchFamily="34" charset="0"/>
              </a:rPr>
              <a:t>Saha et al (2018)</a:t>
            </a:r>
          </a:p>
          <a:p>
            <a:pPr marL="285750" indent="-285750">
              <a:buFont typeface="Arial" panose="020B0604020202020204" pitchFamily="34" charset="0"/>
              <a:buChar char="•"/>
            </a:pPr>
            <a:r>
              <a:rPr lang="en-GB" sz="1400" dirty="0">
                <a:latin typeface="Calibri" panose="020F0502020204030204" pitchFamily="34" charset="0"/>
              </a:rPr>
              <a:t>Bartram, Cairncross (2010)</a:t>
            </a:r>
          </a:p>
          <a:p>
            <a:pPr marL="285750" indent="-285750">
              <a:buFont typeface="Arial" panose="020B0604020202020204" pitchFamily="34" charset="0"/>
              <a:buChar char="•"/>
            </a:pPr>
            <a:endParaRPr lang="en-GB" i="1" dirty="0">
              <a:solidFill>
                <a:srgbClr val="00B050"/>
              </a:solidFill>
              <a:latin typeface="Calibri" panose="020F0502020204030204" pitchFamily="34" charset="0"/>
            </a:endParaRPr>
          </a:p>
        </p:txBody>
      </p:sp>
      <p:sp>
        <p:nvSpPr>
          <p:cNvPr id="4" name="TextBox 3">
            <a:extLst>
              <a:ext uri="{FF2B5EF4-FFF2-40B4-BE49-F238E27FC236}">
                <a16:creationId xmlns:a16="http://schemas.microsoft.com/office/drawing/2014/main" id="{CD1D4545-4A79-4F4E-9806-16E5D357DD2C}"/>
              </a:ext>
            </a:extLst>
          </p:cNvPr>
          <p:cNvSpPr txBox="1"/>
          <p:nvPr/>
        </p:nvSpPr>
        <p:spPr>
          <a:xfrm>
            <a:off x="3541773" y="1384234"/>
            <a:ext cx="6893169" cy="2062103"/>
          </a:xfrm>
          <a:prstGeom prst="rect">
            <a:avLst/>
          </a:prstGeom>
          <a:noFill/>
        </p:spPr>
        <p:txBody>
          <a:bodyPr wrap="square" rtlCol="0">
            <a:spAutoFit/>
          </a:bodyPr>
          <a:lstStyle/>
          <a:p>
            <a:r>
              <a:rPr lang="en-GB" sz="3200" dirty="0">
                <a:latin typeface="Calibri" panose="020F0502020204030204" pitchFamily="34" charset="0"/>
              </a:rPr>
              <a:t>Typhoid Testing </a:t>
            </a:r>
          </a:p>
          <a:p>
            <a:r>
              <a:rPr lang="en-GB" sz="3200" dirty="0">
                <a:latin typeface="Calibri" panose="020F0502020204030204" pitchFamily="34" charset="0"/>
              </a:rPr>
              <a:t>Major challenge for public health </a:t>
            </a:r>
          </a:p>
          <a:p>
            <a:r>
              <a:rPr lang="en-GB" sz="3200" dirty="0">
                <a:latin typeface="Calibri" panose="020F0502020204030204" pitchFamily="34" charset="0"/>
              </a:rPr>
              <a:t>Impact on hospitals</a:t>
            </a:r>
          </a:p>
          <a:p>
            <a:r>
              <a:rPr lang="en-GB" sz="3200" dirty="0">
                <a:latin typeface="Calibri" panose="020F0502020204030204" pitchFamily="34" charset="0"/>
              </a:rPr>
              <a:t>Water source improvement </a:t>
            </a:r>
          </a:p>
        </p:txBody>
      </p:sp>
    </p:spTree>
    <p:extLst>
      <p:ext uri="{BB962C8B-B14F-4D97-AF65-F5344CB8AC3E}">
        <p14:creationId xmlns:p14="http://schemas.microsoft.com/office/powerpoint/2010/main" val="380837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F888-7550-4744-8F9F-91DA894DC3CB}"/>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7FB1684C-847E-443A-AD30-9F5FCAADE4A7}"/>
              </a:ext>
            </a:extLst>
          </p:cNvPr>
          <p:cNvSpPr txBox="1"/>
          <p:nvPr/>
        </p:nvSpPr>
        <p:spPr>
          <a:xfrm>
            <a:off x="4641592" y="3244334"/>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4" name="Rectangle 3">
            <a:extLst>
              <a:ext uri="{FF2B5EF4-FFF2-40B4-BE49-F238E27FC236}">
                <a16:creationId xmlns:a16="http://schemas.microsoft.com/office/drawing/2014/main" id="{94BEA71D-15E9-479E-B6B5-4A4C3EDC2BD0}"/>
              </a:ext>
            </a:extLst>
          </p:cNvPr>
          <p:cNvSpPr/>
          <p:nvPr/>
        </p:nvSpPr>
        <p:spPr>
          <a:xfrm>
            <a:off x="1201442" y="1827151"/>
            <a:ext cx="9758106" cy="2585323"/>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6" name="Rectangle 5">
            <a:extLst>
              <a:ext uri="{FF2B5EF4-FFF2-40B4-BE49-F238E27FC236}">
                <a16:creationId xmlns:a16="http://schemas.microsoft.com/office/drawing/2014/main" id="{4F0A92EF-9AEC-42F4-8270-29F99AE2719D}"/>
              </a:ext>
            </a:extLst>
          </p:cNvPr>
          <p:cNvSpPr/>
          <p:nvPr/>
        </p:nvSpPr>
        <p:spPr>
          <a:xfrm>
            <a:off x="440653" y="1920561"/>
            <a:ext cx="11145078" cy="4185761"/>
          </a:xfrm>
          <a:prstGeom prst="rect">
            <a:avLst/>
          </a:prstGeom>
        </p:spPr>
        <p:txBody>
          <a:bodyPr wrap="square">
            <a:spAutoFit/>
          </a:bodyPr>
          <a:lstStyle/>
          <a:p>
            <a:pPr marL="342900" lvl="0" indent="-342900">
              <a:spcAft>
                <a:spcPts val="0"/>
              </a:spcAft>
              <a:buFont typeface="Arial" panose="020B0604020202020204" pitchFamily="34" charset="0"/>
              <a:buChar char="•"/>
              <a:tabLst>
                <a:tab pos="457200" algn="l"/>
              </a:tabLst>
            </a:pPr>
            <a:r>
              <a:rPr lang="en-GB" sz="1400" dirty="0" err="1">
                <a:latin typeface="Calibri" panose="020F0502020204030204" pitchFamily="34" charset="0"/>
                <a:ea typeface="Times New Roman" panose="02020603050405020304" pitchFamily="18" charset="0"/>
                <a:cs typeface="Times New Roman" panose="02020603050405020304" pitchFamily="18" charset="0"/>
              </a:rPr>
              <a:t>Amicizia</a:t>
            </a:r>
            <a:r>
              <a:rPr lang="en-GB" sz="1400" dirty="0">
                <a:latin typeface="Calibri" panose="020F0502020204030204" pitchFamily="34" charset="0"/>
                <a:ea typeface="Times New Roman" panose="02020603050405020304" pitchFamily="18" charset="0"/>
                <a:cs typeface="Times New Roman" panose="02020603050405020304" pitchFamily="18" charset="0"/>
              </a:rPr>
              <a:t>, D. Arata, L. </a:t>
            </a:r>
            <a:r>
              <a:rPr lang="en-GB" sz="1400" dirty="0" err="1">
                <a:latin typeface="Calibri" panose="020F0502020204030204" pitchFamily="34" charset="0"/>
                <a:ea typeface="Times New Roman" panose="02020603050405020304" pitchFamily="18" charset="0"/>
                <a:cs typeface="Times New Roman" panose="02020603050405020304" pitchFamily="18" charset="0"/>
              </a:rPr>
              <a:t>Zangrillo</a:t>
            </a:r>
            <a:r>
              <a:rPr lang="en-GB" sz="1400" dirty="0">
                <a:latin typeface="Calibri" panose="020F0502020204030204" pitchFamily="34" charset="0"/>
                <a:ea typeface="Times New Roman" panose="02020603050405020304" pitchFamily="18" charset="0"/>
                <a:cs typeface="Times New Roman" panose="02020603050405020304" pitchFamily="18" charset="0"/>
              </a:rPr>
              <a:t>, F. </a:t>
            </a:r>
            <a:r>
              <a:rPr lang="en-GB" sz="1400" dirty="0" err="1">
                <a:latin typeface="Calibri" panose="020F0502020204030204" pitchFamily="34" charset="0"/>
                <a:ea typeface="Times New Roman" panose="02020603050405020304" pitchFamily="18" charset="0"/>
                <a:cs typeface="Times New Roman" panose="02020603050405020304" pitchFamily="18" charset="0"/>
              </a:rPr>
              <a:t>Panato</a:t>
            </a:r>
            <a:r>
              <a:rPr lang="en-GB" sz="1400" dirty="0">
                <a:latin typeface="Calibri" panose="020F0502020204030204" pitchFamily="34" charset="0"/>
                <a:ea typeface="Times New Roman" panose="02020603050405020304" pitchFamily="18" charset="0"/>
                <a:cs typeface="Times New Roman" panose="02020603050405020304" pitchFamily="18" charset="0"/>
              </a:rPr>
              <a:t>, D. Gasparini, R. (2017) Overview of the Impact of  Typhoid and Paratyphoid Fever. Utility of Ty21a Vaccine, </a:t>
            </a:r>
            <a:r>
              <a:rPr lang="en-GB" sz="1400" i="1" dirty="0">
                <a:latin typeface="Calibri" panose="020F0502020204030204" pitchFamily="34" charset="0"/>
                <a:ea typeface="Times New Roman" panose="02020603050405020304" pitchFamily="18" charset="0"/>
                <a:cs typeface="Times New Roman" panose="02020603050405020304" pitchFamily="18" charset="0"/>
              </a:rPr>
              <a:t>Journal of Preventative Medicine and Hygiene. 58 (1), pp 1-8</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sz="1400" dirty="0">
                <a:latin typeface="Calibri" panose="020F0502020204030204" pitchFamily="34" charset="0"/>
                <a:ea typeface="Times New Roman" panose="02020603050405020304" pitchFamily="18" charset="0"/>
                <a:cs typeface="Times New Roman" panose="02020603050405020304" pitchFamily="18" charset="0"/>
              </a:rPr>
              <a:t>Bartram, J. </a:t>
            </a:r>
            <a:r>
              <a:rPr lang="en-GB" sz="1400" dirty="0" err="1">
                <a:latin typeface="Calibri" panose="020F0502020204030204" pitchFamily="34" charset="0"/>
                <a:ea typeface="Times New Roman" panose="02020603050405020304" pitchFamily="18" charset="0"/>
                <a:cs typeface="Times New Roman" panose="02020603050405020304" pitchFamily="18" charset="0"/>
              </a:rPr>
              <a:t>Cairncross</a:t>
            </a:r>
            <a:r>
              <a:rPr lang="en-GB" sz="1400" dirty="0">
                <a:latin typeface="Calibri" panose="020F0502020204030204" pitchFamily="34" charset="0"/>
                <a:ea typeface="Times New Roman" panose="02020603050405020304" pitchFamily="18" charset="0"/>
                <a:cs typeface="Times New Roman" panose="02020603050405020304" pitchFamily="18" charset="0"/>
              </a:rPr>
              <a:t>, S. (2010)</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i="1" dirty="0">
                <a:latin typeface="Calibri" panose="020F0502020204030204" pitchFamily="34" charset="0"/>
                <a:ea typeface="Times New Roman" panose="02020603050405020304" pitchFamily="18" charset="0"/>
                <a:cs typeface="Times New Roman" panose="02020603050405020304" pitchFamily="18" charset="0"/>
              </a:rPr>
              <a:t>Hygiene, Sanitation, and Water: Forgotten Foundations of Health, </a:t>
            </a:r>
            <a:r>
              <a:rPr lang="en-GB" sz="1400" b="1" dirty="0">
                <a:latin typeface="Calibri" panose="020F0502020204030204" pitchFamily="34" charset="0"/>
                <a:ea typeface="Times New Roman" panose="02020603050405020304" pitchFamily="18" charset="0"/>
                <a:cs typeface="Times New Roman" panose="02020603050405020304" pitchFamily="18" charset="0"/>
              </a:rPr>
              <a:t>7 (11). Available at: </a:t>
            </a:r>
            <a:r>
              <a:rPr lang="en-GB" sz="1400" u="sng" dirty="0">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https://doi.org/10.1371/journal.pmed.1000367</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on 29</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November 2018)</a:t>
            </a:r>
          </a:p>
          <a:p>
            <a:pPr marL="342900" lvl="0" indent="-342900">
              <a:spcAft>
                <a:spcPts val="0"/>
              </a:spcAft>
              <a:buFont typeface="Arial" panose="020B0604020202020204" pitchFamily="34" charset="0"/>
              <a:buChar char="•"/>
              <a:tabLst>
                <a:tab pos="457200" algn="l"/>
              </a:tabLst>
            </a:pPr>
            <a:r>
              <a:rPr lang="en-GB" sz="1400" dirty="0" err="1">
                <a:latin typeface="Calibri" panose="020F0502020204030204" pitchFamily="34" charset="0"/>
                <a:ea typeface="Times New Roman" panose="02020603050405020304" pitchFamily="18" charset="0"/>
                <a:cs typeface="Times New Roman" panose="02020603050405020304" pitchFamily="18" charset="0"/>
              </a:rPr>
              <a:t>Bhutta</a:t>
            </a:r>
            <a:r>
              <a:rPr lang="en-GB" sz="1400" dirty="0">
                <a:latin typeface="Calibri" panose="020F0502020204030204" pitchFamily="34" charset="0"/>
                <a:ea typeface="Times New Roman" panose="02020603050405020304" pitchFamily="18" charset="0"/>
                <a:cs typeface="Times New Roman" panose="02020603050405020304" pitchFamily="18" charset="0"/>
              </a:rPr>
              <a:t>, A. Z. (2006) Infectious Diseases in Clinical Practice, </a:t>
            </a:r>
            <a:r>
              <a:rPr lang="en-GB" sz="1400" i="1" dirty="0">
                <a:latin typeface="Calibri" panose="020F0502020204030204" pitchFamily="34" charset="0"/>
                <a:ea typeface="Times New Roman" panose="02020603050405020304" pitchFamily="18" charset="0"/>
                <a:cs typeface="Times New Roman" panose="02020603050405020304" pitchFamily="18" charset="0"/>
              </a:rPr>
              <a:t>Typhoid Fever: Current Concepts. 14 (5), p.266-272</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sz="1400" dirty="0">
                <a:latin typeface="Calibri" panose="020F0502020204030204" pitchFamily="34" charset="0"/>
                <a:ea typeface="Times New Roman" panose="02020603050405020304" pitchFamily="18" charset="0"/>
                <a:cs typeface="Times New Roman" panose="02020603050405020304" pitchFamily="18" charset="0"/>
              </a:rPr>
              <a:t>Budd, W. (1873</a:t>
            </a:r>
            <a:r>
              <a:rPr lang="en-GB" sz="1400" i="1" dirty="0">
                <a:latin typeface="Calibri" panose="020F0502020204030204" pitchFamily="34" charset="0"/>
                <a:ea typeface="Times New Roman" panose="02020603050405020304" pitchFamily="18" charset="0"/>
                <a:cs typeface="Times New Roman" panose="02020603050405020304" pitchFamily="18" charset="0"/>
              </a:rPr>
              <a:t>) TYPHOID FEVER ITS NATURE, MODE OF SPREADING, AND PREVENTION</a:t>
            </a:r>
            <a:r>
              <a:rPr lang="en-GB" sz="1400" dirty="0">
                <a:latin typeface="Calibri" panose="020F0502020204030204" pitchFamily="34" charset="0"/>
                <a:ea typeface="Times New Roman" panose="02020603050405020304" pitchFamily="18" charset="0"/>
                <a:cs typeface="Times New Roman" panose="02020603050405020304" pitchFamily="18" charset="0"/>
              </a:rPr>
              <a:t>. 8 (8) pp. 610–612. Available at https://www.ncbi.nlm.nih.gov/pmc/articles/PMC1362304/?page=1 Accessed 25</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November 2018.</a:t>
            </a:r>
          </a:p>
          <a:p>
            <a:pPr marL="342900" lvl="0" indent="-342900">
              <a:spcAft>
                <a:spcPts val="0"/>
              </a:spcAft>
              <a:buFont typeface="Arial" panose="020B0604020202020204" pitchFamily="34" charset="0"/>
              <a:buChar char="•"/>
              <a:tabLst>
                <a:tab pos="457200" algn="l"/>
              </a:tabLst>
            </a:pPr>
            <a:r>
              <a:rPr lang="en-GB" sz="1400" dirty="0">
                <a:latin typeface="Calibri" panose="020F0502020204030204" pitchFamily="34" charset="0"/>
                <a:ea typeface="Times New Roman" panose="02020603050405020304" pitchFamily="18" charset="0"/>
                <a:cs typeface="Times New Roman" panose="02020603050405020304" pitchFamily="18" charset="0"/>
              </a:rPr>
              <a:t>Carter, M. (2003</a:t>
            </a:r>
            <a:r>
              <a:rPr lang="en-GB" sz="1400" i="1" dirty="0">
                <a:latin typeface="Calibri" panose="020F0502020204030204" pitchFamily="34" charset="0"/>
                <a:ea typeface="Times New Roman" panose="02020603050405020304" pitchFamily="18" charset="0"/>
                <a:cs typeface="Times New Roman" panose="02020603050405020304" pitchFamily="18" charset="0"/>
              </a:rPr>
              <a:t>)</a:t>
            </a:r>
            <a:r>
              <a:rPr lang="en-GB" sz="1400" b="1" i="1" dirty="0">
                <a:latin typeface="Calibri" panose="020F0502020204030204" pitchFamily="34" charset="0"/>
                <a:ea typeface="Times New Roman" panose="02020603050405020304" pitchFamily="18" charset="0"/>
                <a:cs typeface="Times New Roman" panose="02020603050405020304" pitchFamily="18" charset="0"/>
              </a:rPr>
              <a:t> Sexual transmission of typhoid fever amongst US gay men reported. Available at: </a:t>
            </a:r>
            <a:r>
              <a:rPr lang="en-GB" sz="1400" b="1" i="1" u="sng" dirty="0">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http://www.aidsmap.com/Sexual-transmission-of-typhoid-fever-amongst-US-gay-men-reported/page/1416111/</a:t>
            </a:r>
            <a:r>
              <a:rPr lang="en-GB" sz="1400" b="1" i="1" dirty="0">
                <a:latin typeface="Calibri" panose="020F0502020204030204" pitchFamily="34" charset="0"/>
                <a:ea typeface="Times New Roman" panose="02020603050405020304" pitchFamily="18" charset="0"/>
                <a:cs typeface="Times New Roman" panose="02020603050405020304" pitchFamily="18" charset="0"/>
              </a:rPr>
              <a:t> (Accessed on 24</a:t>
            </a:r>
            <a:r>
              <a:rPr lang="en-GB" sz="1400" b="1" i="1"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b="1" i="1" dirty="0">
                <a:latin typeface="Calibri" panose="020F0502020204030204" pitchFamily="34" charset="0"/>
                <a:ea typeface="Times New Roman" panose="02020603050405020304" pitchFamily="18" charset="0"/>
                <a:cs typeface="Times New Roman" panose="02020603050405020304" pitchFamily="18" charset="0"/>
              </a:rPr>
              <a:t> November  2018)</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sz="1400" dirty="0" err="1">
                <a:latin typeface="Calibri" panose="020F0502020204030204" pitchFamily="34" charset="0"/>
                <a:ea typeface="Times New Roman" panose="02020603050405020304" pitchFamily="18" charset="0"/>
                <a:cs typeface="Times New Roman" panose="02020603050405020304" pitchFamily="18" charset="0"/>
              </a:rPr>
              <a:t>Centers</a:t>
            </a:r>
            <a:r>
              <a:rPr lang="en-GB" sz="1400" dirty="0">
                <a:latin typeface="Calibri" panose="020F0502020204030204" pitchFamily="34" charset="0"/>
                <a:ea typeface="Times New Roman" panose="02020603050405020304" pitchFamily="18" charset="0"/>
                <a:cs typeface="Times New Roman" panose="02020603050405020304" pitchFamily="18" charset="0"/>
              </a:rPr>
              <a:t> for Disease Control and Prevention (2018). </a:t>
            </a:r>
            <a:r>
              <a:rPr lang="en-GB" sz="1400" i="1" dirty="0">
                <a:latin typeface="Calibri" panose="020F0502020204030204" pitchFamily="34" charset="0"/>
                <a:ea typeface="Times New Roman" panose="02020603050405020304" pitchFamily="18" charset="0"/>
                <a:cs typeface="Times New Roman" panose="02020603050405020304" pitchFamily="18" charset="0"/>
              </a:rPr>
              <a:t>Typhoid Fever Prevention Tips for Travelers </a:t>
            </a:r>
            <a:r>
              <a:rPr lang="en-GB" sz="1400" dirty="0">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u="sng" dirty="0">
                <a:latin typeface="Calibri" panose="020F050202020403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https://www.cdc.gov/typhoid-fever/prevention.html</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i="1" dirty="0">
                <a:latin typeface="Calibri" panose="020F0502020204030204" pitchFamily="34" charset="0"/>
                <a:ea typeface="Times New Roman" panose="02020603050405020304" pitchFamily="18" charset="0"/>
                <a:cs typeface="Times New Roman" panose="02020603050405020304" pitchFamily="18" charset="0"/>
              </a:rPr>
              <a:t>Accessed 25</a:t>
            </a:r>
            <a:r>
              <a:rPr lang="en-GB" sz="1400" i="1"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i="1" dirty="0">
                <a:latin typeface="Calibri" panose="020F0502020204030204" pitchFamily="34" charset="0"/>
                <a:ea typeface="Times New Roman" panose="02020603050405020304" pitchFamily="18" charset="0"/>
                <a:cs typeface="Times New Roman" panose="02020603050405020304" pitchFamily="18" charset="0"/>
              </a:rPr>
              <a:t> November 2018</a:t>
            </a:r>
            <a:r>
              <a:rPr lang="en-GB" sz="1400" dirty="0">
                <a:latin typeface="Calibri" panose="020F0502020204030204" pitchFamily="34" charset="0"/>
                <a:ea typeface="Times New Roman" panose="02020603050405020304" pitchFamily="18" charset="0"/>
                <a:cs typeface="Times New Roman" panose="02020603050405020304" pitchFamily="18" charset="0"/>
              </a:rPr>
              <a:t>]</a:t>
            </a:r>
          </a:p>
          <a:p>
            <a:pPr marL="342900" lvl="0" indent="-342900">
              <a:spcAft>
                <a:spcPts val="0"/>
              </a:spcAft>
              <a:buFont typeface="Arial" panose="020B0604020202020204" pitchFamily="34" charset="0"/>
              <a:buChar char="•"/>
              <a:tabLst>
                <a:tab pos="457200" algn="l"/>
              </a:tabLst>
            </a:pPr>
            <a:r>
              <a:rPr lang="en-GB" sz="1400" dirty="0">
                <a:latin typeface="Calibri" panose="020F0502020204030204" pitchFamily="34" charset="0"/>
                <a:ea typeface="Times New Roman" panose="02020603050405020304" pitchFamily="18" charset="0"/>
                <a:cs typeface="Times New Roman" panose="02020603050405020304" pitchFamily="18" charset="0"/>
              </a:rPr>
              <a:t>Centres for disease control and prevention (2012) </a:t>
            </a:r>
            <a:r>
              <a:rPr lang="en-GB" sz="1400" i="1" dirty="0">
                <a:latin typeface="Calibri" panose="020F0502020204030204" pitchFamily="34" charset="0"/>
                <a:ea typeface="Times New Roman" panose="02020603050405020304" pitchFamily="18" charset="0"/>
                <a:cs typeface="Times New Roman" panose="02020603050405020304" pitchFamily="18" charset="0"/>
              </a:rPr>
              <a:t>Typhoid VIS. </a:t>
            </a:r>
            <a:r>
              <a:rPr lang="en-GB" sz="1400" dirty="0">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u="sng" dirty="0">
                <a:latin typeface="Calibri" panose="020F050202020403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https://www.cdc.gov/vaccines/hcp/vis/vis-statements/typhoid.html</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29</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November 2018)</a:t>
            </a:r>
          </a:p>
          <a:p>
            <a:pPr marL="342900" lvl="0" indent="-342900">
              <a:spcAft>
                <a:spcPts val="0"/>
              </a:spcAft>
              <a:buFont typeface="Arial" panose="020B0604020202020204" pitchFamily="34" charset="0"/>
              <a:buChar char="•"/>
              <a:tabLst>
                <a:tab pos="457200" algn="l"/>
              </a:tabLst>
            </a:pPr>
            <a:r>
              <a:rPr lang="en-GB" sz="1400" dirty="0">
                <a:latin typeface="Calibri" panose="020F0502020204030204" pitchFamily="34" charset="0"/>
                <a:ea typeface="Times New Roman" panose="02020603050405020304" pitchFamily="18" charset="0"/>
                <a:cs typeface="Times New Roman" panose="02020603050405020304" pitchFamily="18" charset="0"/>
              </a:rPr>
              <a:t>Cleveland Clinic (2018) Typhoid Fever: Prevention. Available at: </a:t>
            </a:r>
            <a:r>
              <a:rPr lang="en-GB" sz="1400" u="sng" dirty="0">
                <a:latin typeface="Calibri" panose="020F0502020204030204" pitchFamily="34"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https://my.clevelandclinic.org/health/diseases/17730-typhoid-fever/prevention</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25</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November 2018]</a:t>
            </a:r>
          </a:p>
          <a:p>
            <a:pPr marL="342900" lvl="0" indent="-342900">
              <a:spcAft>
                <a:spcPts val="0"/>
              </a:spcAft>
              <a:buFont typeface="Arial" panose="020B0604020202020204" pitchFamily="34" charset="0"/>
              <a:buChar char="•"/>
              <a:tabLst>
                <a:tab pos="457200" algn="l"/>
              </a:tabLst>
            </a:pPr>
            <a:r>
              <a:rPr lang="en-GB" sz="1400" dirty="0">
                <a:latin typeface="Calibri" panose="020F0502020204030204" pitchFamily="34" charset="0"/>
                <a:ea typeface="Times New Roman" panose="02020603050405020304" pitchFamily="18" charset="0"/>
                <a:cs typeface="Times New Roman" panose="02020603050405020304" pitchFamily="18" charset="0"/>
              </a:rPr>
              <a:t>Communicable diseases information (2018) Available </a:t>
            </a:r>
            <a:r>
              <a:rPr lang="en-GB" sz="1400" dirty="0" err="1">
                <a:latin typeface="Calibri" panose="020F0502020204030204" pitchFamily="34" charset="0"/>
                <a:ea typeface="Times New Roman" panose="02020603050405020304" pitchFamily="18" charset="0"/>
                <a:cs typeface="Times New Roman" panose="02020603050405020304" pitchFamily="18" charset="0"/>
              </a:rPr>
              <a:t>at:</a:t>
            </a:r>
            <a:r>
              <a:rPr lang="en-GB" sz="1400" u="sng" dirty="0" err="1">
                <a:latin typeface="Calibri" panose="020F0502020204030204" pitchFamily="34"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a:t>
            </a:r>
            <a:r>
              <a:rPr lang="en-GB" sz="1400" u="sng" dirty="0">
                <a:latin typeface="Calibri" panose="020F0502020204030204" pitchFamily="34"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://www.health.gov.au/internet/main/publishing.nsf/Content/ohp-communic-127</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on 23</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rd</a:t>
            </a:r>
            <a:r>
              <a:rPr lang="en-GB" sz="1400" dirty="0">
                <a:latin typeface="Calibri" panose="020F0502020204030204" pitchFamily="34" charset="0"/>
                <a:ea typeface="Times New Roman" panose="02020603050405020304" pitchFamily="18" charset="0"/>
                <a:cs typeface="Times New Roman" panose="02020603050405020304" pitchFamily="18" charset="0"/>
              </a:rPr>
              <a:t> November 2018  </a:t>
            </a:r>
          </a:p>
          <a:p>
            <a:pPr marL="342900" lvl="0" indent="-342900">
              <a:spcAft>
                <a:spcPts val="0"/>
              </a:spcAft>
              <a:buFont typeface="Arial" panose="020B0604020202020204" pitchFamily="34" charset="0"/>
              <a:buChar char="•"/>
              <a:tabLst>
                <a:tab pos="457200" algn="l"/>
              </a:tabLst>
            </a:pPr>
            <a:r>
              <a:rPr lang="en-GB" sz="1400" dirty="0" err="1">
                <a:latin typeface="Calibri" panose="020F0502020204030204" pitchFamily="34" charset="0"/>
                <a:ea typeface="Times New Roman" panose="02020603050405020304" pitchFamily="18" charset="0"/>
                <a:cs typeface="Times New Roman" panose="02020603050405020304" pitchFamily="18" charset="0"/>
              </a:rPr>
              <a:t>Delahaye,J</a:t>
            </a:r>
            <a:r>
              <a:rPr lang="en-GB" sz="1400" dirty="0">
                <a:latin typeface="Calibri" panose="020F0502020204030204" pitchFamily="34" charset="0"/>
                <a:ea typeface="Times New Roman" panose="02020603050405020304" pitchFamily="18" charset="0"/>
                <a:cs typeface="Times New Roman" panose="02020603050405020304" pitchFamily="18" charset="0"/>
              </a:rPr>
              <a:t>. (2017)</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i="1" dirty="0">
                <a:latin typeface="Calibri" panose="020F0502020204030204" pitchFamily="34" charset="0"/>
                <a:ea typeface="Times New Roman" panose="02020603050405020304" pitchFamily="18" charset="0"/>
                <a:cs typeface="Times New Roman" panose="02020603050405020304" pitchFamily="18" charset="0"/>
              </a:rPr>
              <a:t>The NHS is banning these travel vaccines from prescriptions - and it's going to leave you with a hefty holiday bill. The Mirror. 16th November. Available at: </a:t>
            </a:r>
            <a:r>
              <a:rPr lang="en-GB" sz="1400" u="sng" dirty="0">
                <a:latin typeface="Calibri" panose="020F0502020204030204" pitchFamily="34"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https://www.mirror.co.uk/travel/news/travel-vaccinations-nhs-and-private-11618918(accessed</a:t>
            </a:r>
            <a:r>
              <a:rPr lang="en-GB" sz="1400" dirty="0">
                <a:latin typeface="Calibri" panose="020F0502020204030204" pitchFamily="34" charset="0"/>
                <a:ea typeface="Times New Roman" panose="02020603050405020304" pitchFamily="18" charset="0"/>
                <a:cs typeface="Times New Roman" panose="02020603050405020304" pitchFamily="18" charset="0"/>
              </a:rPr>
              <a:t> 24</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November 2018)</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9195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FFB0FD-5AA5-4EA9-BFC3-685EF31D6187}"/>
              </a:ext>
            </a:extLst>
          </p:cNvPr>
          <p:cNvSpPr txBox="1"/>
          <p:nvPr/>
        </p:nvSpPr>
        <p:spPr>
          <a:xfrm>
            <a:off x="921027" y="1126435"/>
            <a:ext cx="9978887" cy="4832092"/>
          </a:xfrm>
          <a:prstGeom prst="rect">
            <a:avLst/>
          </a:prstGeom>
          <a:noFill/>
        </p:spPr>
        <p:txBody>
          <a:bodyPr wrap="square" rtlCol="0">
            <a:spAutoFit/>
          </a:bodyPr>
          <a:lstStyle/>
          <a:p>
            <a:pPr marL="285750" lvl="0" indent="-285750">
              <a:buFont typeface="Arial" panose="020B0604020202020204" pitchFamily="34" charset="0"/>
              <a:buChar char="•"/>
            </a:pPr>
            <a:r>
              <a:rPr lang="en-GB" sz="1400" dirty="0" err="1">
                <a:latin typeface="Calibri" panose="020F0502020204030204" pitchFamily="34" charset="0"/>
              </a:rPr>
              <a:t>Jones,R</a:t>
            </a:r>
            <a:r>
              <a:rPr lang="en-GB" sz="1400" dirty="0">
                <a:latin typeface="Calibri" panose="020F0502020204030204" pitchFamily="34" charset="0"/>
              </a:rPr>
              <a:t>. (</a:t>
            </a:r>
            <a:r>
              <a:rPr lang="en-GB" sz="1400" u="sng" dirty="0">
                <a:latin typeface="Calibri" panose="020F0502020204030204" pitchFamily="34" charset="0"/>
                <a:hlinkClick r:id="rId3">
                  <a:extLst>
                    <a:ext uri="{A12FA001-AC4F-418D-AE19-62706E023703}">
                      <ahyp:hlinkClr xmlns:ahyp="http://schemas.microsoft.com/office/drawing/2018/hyperlinkcolor" val="tx"/>
                    </a:ext>
                  </a:extLst>
                </a:hlinkClick>
              </a:rPr>
              <a:t>2017</a:t>
            </a:r>
            <a:r>
              <a:rPr lang="en-GB" sz="1400" dirty="0">
                <a:latin typeface="Calibri" panose="020F0502020204030204" pitchFamily="34" charset="0"/>
              </a:rPr>
              <a:t>) Infectious Diseases in Pembrokeshire in the Nineteenth Century. </a:t>
            </a:r>
            <a:r>
              <a:rPr lang="en-GB" sz="1400" i="1" dirty="0">
                <a:latin typeface="Calibri" panose="020F0502020204030204" pitchFamily="34" charset="0"/>
              </a:rPr>
              <a:t>Pembrokeshire Historical Society. Available at: </a:t>
            </a:r>
            <a:r>
              <a:rPr lang="en-GB" sz="1400" u="sng" dirty="0">
                <a:latin typeface="Calibri" panose="020F0502020204030204" pitchFamily="34" charset="0"/>
                <a:hlinkClick r:id="rId4">
                  <a:extLst>
                    <a:ext uri="{A12FA001-AC4F-418D-AE19-62706E023703}">
                      <ahyp:hlinkClr xmlns:ahyp="http://schemas.microsoft.com/office/drawing/2018/hyperlinkcolor" val="tx"/>
                    </a:ext>
                  </a:extLst>
                </a:hlinkClick>
              </a:rPr>
              <a:t>http://www.pembrokeshirehistoricalsociety.co.uk</a:t>
            </a:r>
            <a:r>
              <a:rPr lang="en-GB" sz="1400" dirty="0">
                <a:latin typeface="Calibri" panose="020F0502020204030204" pitchFamily="34" charset="0"/>
              </a:rPr>
              <a:t>.( Accessed 22</a:t>
            </a:r>
            <a:r>
              <a:rPr lang="en-GB" sz="1400" baseline="30000" dirty="0">
                <a:latin typeface="Calibri" panose="020F0502020204030204" pitchFamily="34" charset="0"/>
              </a:rPr>
              <a:t>nd</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dirty="0" err="1">
                <a:latin typeface="Calibri" panose="020F0502020204030204" pitchFamily="34" charset="0"/>
              </a:rPr>
              <a:t>Kaljee</a:t>
            </a:r>
            <a:r>
              <a:rPr lang="en-GB" sz="1400" dirty="0">
                <a:latin typeface="Calibri" panose="020F0502020204030204" pitchFamily="34" charset="0"/>
              </a:rPr>
              <a:t>, M. L. </a:t>
            </a:r>
            <a:r>
              <a:rPr lang="en-GB" sz="1400" dirty="0" err="1">
                <a:latin typeface="Calibri" panose="020F0502020204030204" pitchFamily="34" charset="0"/>
              </a:rPr>
              <a:t>Pach</a:t>
            </a:r>
            <a:r>
              <a:rPr lang="en-GB" sz="1400" dirty="0">
                <a:latin typeface="Calibri" panose="020F0502020204030204" pitchFamily="34" charset="0"/>
              </a:rPr>
              <a:t>, A. Garrett, D. </a:t>
            </a:r>
            <a:r>
              <a:rPr lang="en-GB" sz="1400" dirty="0" err="1">
                <a:latin typeface="Calibri" panose="020F0502020204030204" pitchFamily="34" charset="0"/>
              </a:rPr>
              <a:t>Bajracharya</a:t>
            </a:r>
            <a:r>
              <a:rPr lang="en-GB" sz="1400" dirty="0">
                <a:latin typeface="Calibri" panose="020F0502020204030204" pitchFamily="34" charset="0"/>
              </a:rPr>
              <a:t>, D. Karki, K.  Khan, I. (2018) </a:t>
            </a:r>
            <a:r>
              <a:rPr lang="en-GB" sz="1400" b="1" dirty="0">
                <a:latin typeface="Calibri" panose="020F0502020204030204" pitchFamily="34" charset="0"/>
              </a:rPr>
              <a:t>Social and Economic Burden Associated With Typhoid Fever in Kathmandu and Surrounding Areas: A Qualitative Study,</a:t>
            </a:r>
            <a:r>
              <a:rPr lang="en-GB" sz="1400" i="1" dirty="0">
                <a:latin typeface="Calibri" panose="020F0502020204030204" pitchFamily="34" charset="0"/>
              </a:rPr>
              <a:t> The Journal of Infectious Diseases, 218 (4), pp 243-249</a:t>
            </a:r>
            <a:endParaRPr lang="en-GB" sz="1400" dirty="0">
              <a:latin typeface="Calibri" panose="020F0502020204030204" pitchFamily="34" charset="0"/>
            </a:endParaRPr>
          </a:p>
          <a:p>
            <a:pPr marL="285750" lvl="0" indent="-285750">
              <a:buFont typeface="Arial" panose="020B0604020202020204" pitchFamily="34" charset="0"/>
              <a:buChar char="•"/>
            </a:pPr>
            <a:r>
              <a:rPr lang="en-GB" sz="1400" dirty="0">
                <a:latin typeface="Calibri" panose="020F0502020204030204" pitchFamily="34" charset="0"/>
              </a:rPr>
              <a:t>LAUGHON, E. B. DRUCKMAN, A, D. VERNON, A. QUINN,C,T. FRANK POLK, B. MODLIN, F,J. YOLKEN, H.R. and JOHN G. BARTLETT,G,J.(1988) Prevalence of Enteric Pathogens in Homosexual Men With and Without Acquired </a:t>
            </a:r>
            <a:r>
              <a:rPr lang="en-GB" sz="1400" dirty="0" err="1">
                <a:latin typeface="Calibri" panose="020F0502020204030204" pitchFamily="34" charset="0"/>
              </a:rPr>
              <a:t>Immunodefiency</a:t>
            </a:r>
            <a:r>
              <a:rPr lang="en-GB" sz="1400" dirty="0">
                <a:latin typeface="Calibri" panose="020F0502020204030204" pitchFamily="34" charset="0"/>
              </a:rPr>
              <a:t> Syndrome. 94 pp.984-93. Available at: </a:t>
            </a:r>
            <a:r>
              <a:rPr lang="en-GB" sz="1400" u="sng" dirty="0">
                <a:latin typeface="Calibri" panose="020F0502020204030204" pitchFamily="34" charset="0"/>
                <a:hlinkClick r:id="rId5">
                  <a:extLst>
                    <a:ext uri="{A12FA001-AC4F-418D-AE19-62706E023703}">
                      <ahyp:hlinkClr xmlns:ahyp="http://schemas.microsoft.com/office/drawing/2018/hyperlinkcolor" val="tx"/>
                    </a:ext>
                  </a:extLst>
                </a:hlinkClick>
              </a:rPr>
              <a:t>https://www.gastrojournal.org/article/0016-5085(88)90557-4/pdf</a:t>
            </a:r>
            <a:r>
              <a:rPr lang="en-GB" sz="1400" dirty="0">
                <a:latin typeface="Calibri" panose="020F0502020204030204" pitchFamily="34" charset="0"/>
              </a:rPr>
              <a:t> (Accessed 24th November 2018)</a:t>
            </a:r>
          </a:p>
          <a:p>
            <a:pPr marL="285750" lvl="0" indent="-285750">
              <a:buFont typeface="Arial" panose="020B0604020202020204" pitchFamily="34" charset="0"/>
              <a:buChar char="•"/>
            </a:pPr>
            <a:r>
              <a:rPr lang="en-GB" sz="1400" dirty="0">
                <a:latin typeface="Calibri" panose="020F0502020204030204" pitchFamily="34" charset="0"/>
              </a:rPr>
              <a:t>Mayo Clinic (2018), </a:t>
            </a:r>
            <a:r>
              <a:rPr lang="en-GB" sz="1400" i="1" dirty="0">
                <a:latin typeface="Calibri" panose="020F0502020204030204" pitchFamily="34" charset="0"/>
              </a:rPr>
              <a:t>Typhoid Fever. Mayo Clinic</a:t>
            </a:r>
            <a:r>
              <a:rPr lang="en-GB" sz="1400" dirty="0">
                <a:latin typeface="Calibri" panose="020F0502020204030204" pitchFamily="34" charset="0"/>
              </a:rPr>
              <a:t>. </a:t>
            </a:r>
            <a:r>
              <a:rPr lang="en-GB" sz="1400" u="sng" dirty="0">
                <a:latin typeface="Calibri" panose="020F0502020204030204" pitchFamily="34" charset="0"/>
                <a:hlinkClick r:id="rId6">
                  <a:extLst>
                    <a:ext uri="{A12FA001-AC4F-418D-AE19-62706E023703}">
                      <ahyp:hlinkClr xmlns:ahyp="http://schemas.microsoft.com/office/drawing/2018/hyperlinkcolor" val="tx"/>
                    </a:ext>
                  </a:extLst>
                </a:hlinkClick>
              </a:rPr>
              <a:t>https://www.mayoclinic.org/diseases-conditions/typhoid-fever/symptoms-causes</a:t>
            </a:r>
            <a:r>
              <a:rPr lang="en-GB" sz="1400" dirty="0">
                <a:latin typeface="Calibri" panose="020F0502020204030204" pitchFamily="34" charset="0"/>
              </a:rPr>
              <a:t>. (Accessed 23</a:t>
            </a:r>
            <a:r>
              <a:rPr lang="en-GB" sz="1400" baseline="30000" dirty="0">
                <a:latin typeface="Calibri" panose="020F0502020204030204" pitchFamily="34" charset="0"/>
              </a:rPr>
              <a:t>rd</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dirty="0">
                <a:latin typeface="Calibri" panose="020F0502020204030204" pitchFamily="34" charset="0"/>
              </a:rPr>
              <a:t>National Health Service (2018) Available at : </a:t>
            </a:r>
            <a:r>
              <a:rPr lang="en-GB" sz="1400" u="sng" dirty="0">
                <a:latin typeface="Calibri" panose="020F0502020204030204" pitchFamily="34" charset="0"/>
                <a:hlinkClick r:id="rId7">
                  <a:extLst>
                    <a:ext uri="{A12FA001-AC4F-418D-AE19-62706E023703}">
                      <ahyp:hlinkClr xmlns:ahyp="http://schemas.microsoft.com/office/drawing/2018/hyperlinkcolor" val="tx"/>
                    </a:ext>
                  </a:extLst>
                </a:hlinkClick>
              </a:rPr>
              <a:t>https://www.nhs.uk/conditions/typhoid-fever/vaccination/</a:t>
            </a:r>
            <a:r>
              <a:rPr lang="en-GB" sz="1400" dirty="0">
                <a:latin typeface="Calibri" panose="020F0502020204030204" pitchFamily="34" charset="0"/>
              </a:rPr>
              <a:t> [Accessed on 24</a:t>
            </a:r>
            <a:r>
              <a:rPr lang="en-GB" sz="1400" baseline="30000" dirty="0">
                <a:latin typeface="Calibri" panose="020F0502020204030204" pitchFamily="34" charset="0"/>
              </a:rPr>
              <a:t>th</a:t>
            </a:r>
            <a:r>
              <a:rPr lang="en-GB" sz="1400" dirty="0">
                <a:latin typeface="Calibri" panose="020F0502020204030204" pitchFamily="34" charset="0"/>
              </a:rPr>
              <a:t> </a:t>
            </a:r>
            <a:r>
              <a:rPr lang="en-GB" sz="1400" dirty="0" err="1">
                <a:latin typeface="Calibri" panose="020F0502020204030204" pitchFamily="34" charset="0"/>
              </a:rPr>
              <a:t>Novemeber</a:t>
            </a:r>
            <a:r>
              <a:rPr lang="en-GB" sz="1400" dirty="0">
                <a:latin typeface="Calibri" panose="020F0502020204030204" pitchFamily="34" charset="0"/>
              </a:rPr>
              <a:t> 2018</a:t>
            </a:r>
          </a:p>
          <a:p>
            <a:pPr marL="285750" lvl="0" indent="-285750">
              <a:buFont typeface="Arial" panose="020B0604020202020204" pitchFamily="34" charset="0"/>
              <a:buChar char="•"/>
            </a:pPr>
            <a:r>
              <a:rPr lang="en-GB" sz="1400" dirty="0">
                <a:latin typeface="Calibri" panose="020F0502020204030204" pitchFamily="34" charset="0"/>
              </a:rPr>
              <a:t>National Health Service (2018). Typhoid treatments. Available at: </a:t>
            </a:r>
            <a:r>
              <a:rPr lang="en-GB" sz="1400" u="sng" dirty="0">
                <a:latin typeface="Calibri" panose="020F0502020204030204" pitchFamily="34" charset="0"/>
                <a:hlinkClick r:id="rId8">
                  <a:extLst>
                    <a:ext uri="{A12FA001-AC4F-418D-AE19-62706E023703}">
                      <ahyp:hlinkClr xmlns:ahyp="http://schemas.microsoft.com/office/drawing/2018/hyperlinkcolor" val="tx"/>
                    </a:ext>
                  </a:extLst>
                </a:hlinkClick>
              </a:rPr>
              <a:t>https://www.nhs.uk/conditions/typhoid-fever/treatment/</a:t>
            </a:r>
            <a:r>
              <a:rPr lang="en-GB" sz="1400" dirty="0">
                <a:latin typeface="Calibri" panose="020F0502020204030204" pitchFamily="34" charset="0"/>
              </a:rPr>
              <a:t>. [Accessed 26</a:t>
            </a:r>
            <a:r>
              <a:rPr lang="en-GB" sz="1400" baseline="30000" dirty="0">
                <a:latin typeface="Calibri" panose="020F0502020204030204" pitchFamily="34" charset="0"/>
              </a:rPr>
              <a:t>th</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dirty="0">
                <a:latin typeface="Calibri" panose="020F0502020204030204" pitchFamily="34" charset="0"/>
              </a:rPr>
              <a:t>National Health Service (NHS) (2018) Typhoid Fever available at (https://www.nhs.uk/conditions/typhoid-fever/symptoms/ (</a:t>
            </a:r>
            <a:r>
              <a:rPr lang="en-GB" sz="1400" dirty="0" err="1">
                <a:latin typeface="Calibri" panose="020F0502020204030204" pitchFamily="34" charset="0"/>
              </a:rPr>
              <a:t>Asccessed</a:t>
            </a:r>
            <a:r>
              <a:rPr lang="en-GB" sz="1400" dirty="0">
                <a:latin typeface="Calibri" panose="020F0502020204030204" pitchFamily="34" charset="0"/>
              </a:rPr>
              <a:t> 21</a:t>
            </a:r>
            <a:r>
              <a:rPr lang="en-GB" sz="1400" baseline="30000" dirty="0">
                <a:latin typeface="Calibri" panose="020F0502020204030204" pitchFamily="34" charset="0"/>
              </a:rPr>
              <a:t>st</a:t>
            </a:r>
            <a:r>
              <a:rPr lang="en-GB" sz="1400" dirty="0">
                <a:latin typeface="Calibri" panose="020F0502020204030204" pitchFamily="34" charset="0"/>
              </a:rPr>
              <a:t> November 2018) </a:t>
            </a:r>
          </a:p>
          <a:p>
            <a:pPr marL="285750" lvl="0" indent="-285750">
              <a:buFont typeface="Arial" panose="020B0604020202020204" pitchFamily="34" charset="0"/>
              <a:buChar char="•"/>
            </a:pPr>
            <a:r>
              <a:rPr lang="en-GB" sz="1400" dirty="0">
                <a:latin typeface="Calibri" panose="020F0502020204030204" pitchFamily="34" charset="0"/>
              </a:rPr>
              <a:t>Percival, T. (2018). </a:t>
            </a:r>
            <a:r>
              <a:rPr lang="en-GB" sz="1400" b="1" dirty="0">
                <a:latin typeface="Calibri" panose="020F0502020204030204" pitchFamily="34" charset="0"/>
              </a:rPr>
              <a:t>Men In The Netherlands Are Holding Hands To Protest Anti-Gay Violence. https://www.unilad.co.uk/lgbt/men-in-the-netherlands-are-holding-hands-to-protest-anti-gay-violence/ (Accessed on 24</a:t>
            </a:r>
            <a:r>
              <a:rPr lang="en-GB" sz="1400" b="1" baseline="30000" dirty="0">
                <a:latin typeface="Calibri" panose="020F0502020204030204" pitchFamily="34" charset="0"/>
              </a:rPr>
              <a:t>th</a:t>
            </a:r>
            <a:r>
              <a:rPr lang="en-GB" sz="1400" b="1" dirty="0">
                <a:latin typeface="Calibri" panose="020F0502020204030204" pitchFamily="34" charset="0"/>
              </a:rPr>
              <a:t> November 2018)</a:t>
            </a:r>
            <a:endParaRPr lang="en-GB" sz="1400" dirty="0">
              <a:latin typeface="Calibri" panose="020F0502020204030204" pitchFamily="34" charset="0"/>
            </a:endParaRPr>
          </a:p>
          <a:p>
            <a:pPr marL="285750" lvl="0" indent="-285750">
              <a:buFont typeface="Arial" panose="020B0604020202020204" pitchFamily="34" charset="0"/>
              <a:buChar char="•"/>
            </a:pPr>
            <a:r>
              <a:rPr lang="en-GB" sz="1400" b="1" dirty="0">
                <a:latin typeface="Calibri" panose="020F0502020204030204" pitchFamily="34" charset="0"/>
              </a:rPr>
              <a:t>Public Health England. (2015) Health Protection Report: Infection Report. Available at </a:t>
            </a:r>
            <a:r>
              <a:rPr lang="en-GB" sz="1400" b="1" u="sng" dirty="0">
                <a:latin typeface="Calibri" panose="020F0502020204030204" pitchFamily="34" charset="0"/>
                <a:hlinkClick r:id="rId9">
                  <a:extLst>
                    <a:ext uri="{A12FA001-AC4F-418D-AE19-62706E023703}">
                      <ahyp:hlinkClr xmlns:ahyp="http://schemas.microsoft.com/office/drawing/2018/hyperlinkcolor" val="tx"/>
                    </a:ext>
                  </a:extLst>
                </a:hlinkClick>
              </a:rPr>
              <a:t>https://assets.publishing.service.gov.uk/government/uploads</a:t>
            </a:r>
            <a:r>
              <a:rPr lang="en-GB" sz="1400" b="1" dirty="0">
                <a:latin typeface="Calibri" panose="020F0502020204030204" pitchFamily="34" charset="0"/>
              </a:rPr>
              <a:t> ( Accessed 21</a:t>
            </a:r>
            <a:r>
              <a:rPr lang="en-GB" sz="1400" b="1" baseline="30000" dirty="0">
                <a:latin typeface="Calibri" panose="020F0502020204030204" pitchFamily="34" charset="0"/>
              </a:rPr>
              <a:t>st</a:t>
            </a:r>
            <a:r>
              <a:rPr lang="en-GB" sz="1400" b="1" dirty="0">
                <a:latin typeface="Calibri" panose="020F0502020204030204" pitchFamily="34" charset="0"/>
              </a:rPr>
              <a:t> November 2018)</a:t>
            </a:r>
            <a:endParaRPr lang="en-GB" sz="1400" dirty="0">
              <a:latin typeface="Calibri" panose="020F0502020204030204" pitchFamily="34" charset="0"/>
            </a:endParaRPr>
          </a:p>
          <a:p>
            <a:pPr marL="285750" lvl="0" indent="-285750">
              <a:buFont typeface="Arial" panose="020B0604020202020204" pitchFamily="34" charset="0"/>
              <a:buChar char="•"/>
            </a:pPr>
            <a:r>
              <a:rPr lang="en-GB" sz="1400" dirty="0">
                <a:latin typeface="Calibri" panose="020F0502020204030204" pitchFamily="34" charset="0"/>
              </a:rPr>
              <a:t>Public Health Wales (2017).</a:t>
            </a:r>
            <a:r>
              <a:rPr lang="en-GB" sz="1400" b="1" dirty="0">
                <a:latin typeface="Calibri" panose="020F0502020204030204" pitchFamily="34" charset="0"/>
              </a:rPr>
              <a:t> </a:t>
            </a:r>
            <a:r>
              <a:rPr lang="en-GB" sz="1400" i="1" dirty="0">
                <a:latin typeface="Calibri" panose="020F0502020204030204" pitchFamily="34" charset="0"/>
              </a:rPr>
              <a:t>Salmonella</a:t>
            </a:r>
            <a:r>
              <a:rPr lang="en-GB" sz="1400" b="1" dirty="0">
                <a:latin typeface="Calibri" panose="020F0502020204030204" pitchFamily="34" charset="0"/>
              </a:rPr>
              <a:t>. NHS Wales. https://www.wales.nhs.uk/sites3/page.cfm?orgid=457&amp;pid=48023. (Accessed on 23</a:t>
            </a:r>
            <a:r>
              <a:rPr lang="en-GB" sz="1400" b="1" baseline="30000" dirty="0">
                <a:latin typeface="Calibri" panose="020F0502020204030204" pitchFamily="34" charset="0"/>
              </a:rPr>
              <a:t>rd</a:t>
            </a:r>
            <a:r>
              <a:rPr lang="en-GB" sz="1400" b="1" dirty="0">
                <a:latin typeface="Calibri" panose="020F0502020204030204" pitchFamily="34" charset="0"/>
              </a:rPr>
              <a:t> November 2018</a:t>
            </a:r>
            <a:endParaRPr lang="en-GB" sz="1400" dirty="0">
              <a:latin typeface="Calibri" panose="020F0502020204030204" pitchFamily="34" charset="0"/>
            </a:endParaRPr>
          </a:p>
        </p:txBody>
      </p:sp>
    </p:spTree>
    <p:extLst>
      <p:ext uri="{BB962C8B-B14F-4D97-AF65-F5344CB8AC3E}">
        <p14:creationId xmlns:p14="http://schemas.microsoft.com/office/powerpoint/2010/main" val="318827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DBC005-0E6D-4055-9541-FADFB8CF0DC9}"/>
              </a:ext>
            </a:extLst>
          </p:cNvPr>
          <p:cNvSpPr txBox="1"/>
          <p:nvPr/>
        </p:nvSpPr>
        <p:spPr>
          <a:xfrm>
            <a:off x="1066800" y="1367012"/>
            <a:ext cx="10058400" cy="3970318"/>
          </a:xfrm>
          <a:prstGeom prst="rect">
            <a:avLst/>
          </a:prstGeom>
          <a:noFill/>
        </p:spPr>
        <p:txBody>
          <a:bodyPr wrap="square" rtlCol="0">
            <a:spAutoFit/>
          </a:bodyPr>
          <a:lstStyle/>
          <a:p>
            <a:pPr marL="285750" lvl="0" indent="-285750">
              <a:buFont typeface="Arial" panose="020B0604020202020204" pitchFamily="34" charset="0"/>
              <a:buChar char="•"/>
            </a:pPr>
            <a:r>
              <a:rPr lang="en-GB" sz="1400" u="sng" dirty="0" err="1">
                <a:latin typeface="Calibri" panose="020F0502020204030204" pitchFamily="34" charset="0"/>
              </a:rPr>
              <a:t>Reller</a:t>
            </a:r>
            <a:r>
              <a:rPr lang="en-GB" sz="1400" dirty="0">
                <a:latin typeface="Calibri" panose="020F0502020204030204" pitchFamily="34" charset="0"/>
              </a:rPr>
              <a:t> E. R. Olsen. J. S.  Kressel, B.A. Moon, D. T. Kubota, A. K. Adcock, P.M. Nowicki, F. S. </a:t>
            </a:r>
            <a:r>
              <a:rPr lang="en-GB" sz="1400" dirty="0" err="1">
                <a:latin typeface="Calibri" panose="020F0502020204030204" pitchFamily="34" charset="0"/>
              </a:rPr>
              <a:t>Mintz</a:t>
            </a:r>
            <a:r>
              <a:rPr lang="en-GB" sz="1400" dirty="0">
                <a:latin typeface="Calibri" panose="020F0502020204030204" pitchFamily="34" charset="0"/>
              </a:rPr>
              <a:t>, D. E. (2003).</a:t>
            </a:r>
            <a:r>
              <a:rPr lang="en-GB" sz="1400" b="1" dirty="0">
                <a:latin typeface="Calibri" panose="020F0502020204030204" pitchFamily="34" charset="0"/>
              </a:rPr>
              <a:t> </a:t>
            </a:r>
            <a:r>
              <a:rPr lang="en-GB" sz="1400" i="1" dirty="0">
                <a:latin typeface="Calibri" panose="020F0502020204030204" pitchFamily="34" charset="0"/>
              </a:rPr>
              <a:t>Sexual Transmission of Typhoid Fever: A Multistate Outbreak among Men Who Have Sex with Men.</a:t>
            </a:r>
            <a:r>
              <a:rPr lang="en-GB" sz="1400" dirty="0">
                <a:latin typeface="Calibri" panose="020F0502020204030204" pitchFamily="34" charset="0"/>
              </a:rPr>
              <a:t> 37 (1) pp.141–144. Available at : https://academic.oup.com/cid/article/37/1/141/473359 (Accessed 24</a:t>
            </a:r>
            <a:r>
              <a:rPr lang="en-GB" sz="1400" baseline="30000" dirty="0">
                <a:latin typeface="Calibri" panose="020F0502020204030204" pitchFamily="34" charset="0"/>
              </a:rPr>
              <a:t>th</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dirty="0" err="1">
                <a:latin typeface="Calibri" panose="020F0502020204030204" pitchFamily="34" charset="0"/>
              </a:rPr>
              <a:t>Saha</a:t>
            </a:r>
            <a:r>
              <a:rPr lang="en-GB" sz="1400" dirty="0">
                <a:latin typeface="Calibri" panose="020F0502020204030204" pitchFamily="34" charset="0"/>
              </a:rPr>
              <a:t>, S. Uddin, J. M. Islam, M. Das, C. R. Garrett, D. </a:t>
            </a:r>
            <a:r>
              <a:rPr lang="en-GB" sz="1400" dirty="0" err="1">
                <a:latin typeface="Calibri" panose="020F0502020204030204" pitchFamily="34" charset="0"/>
              </a:rPr>
              <a:t>Saha</a:t>
            </a:r>
            <a:r>
              <a:rPr lang="en-GB" sz="1400" dirty="0">
                <a:latin typeface="Calibri" panose="020F0502020204030204" pitchFamily="34" charset="0"/>
              </a:rPr>
              <a:t>, K.S. (2018) Enteric Fever Cases in the Two Largest </a:t>
            </a:r>
            <a:r>
              <a:rPr lang="en-GB" sz="1400" dirty="0" err="1">
                <a:latin typeface="Calibri" panose="020F0502020204030204" pitchFamily="34" charset="0"/>
              </a:rPr>
              <a:t>Pediatric</a:t>
            </a:r>
            <a:r>
              <a:rPr lang="en-GB" sz="1400" dirty="0">
                <a:latin typeface="Calibri" panose="020F0502020204030204" pitchFamily="34" charset="0"/>
              </a:rPr>
              <a:t> Hospitals of Bangladesh: 2013–2014</a:t>
            </a:r>
            <a:r>
              <a:rPr lang="en-GB" sz="1400" b="1" dirty="0">
                <a:latin typeface="Calibri" panose="020F0502020204030204" pitchFamily="34" charset="0"/>
              </a:rPr>
              <a:t>,</a:t>
            </a:r>
            <a:r>
              <a:rPr lang="en-GB" sz="1400" i="1" dirty="0">
                <a:latin typeface="Calibri" panose="020F0502020204030204" pitchFamily="34" charset="0"/>
              </a:rPr>
              <a:t> The Journal of Infectious Diseases, 218 (4), pp 195 – 200</a:t>
            </a:r>
            <a:endParaRPr lang="en-GB" sz="1400" dirty="0">
              <a:latin typeface="Calibri" panose="020F0502020204030204" pitchFamily="34" charset="0"/>
            </a:endParaRPr>
          </a:p>
          <a:p>
            <a:pPr marL="285750" lvl="0" indent="-285750">
              <a:buFont typeface="Arial" panose="020B0604020202020204" pitchFamily="34" charset="0"/>
              <a:buChar char="•"/>
            </a:pPr>
            <a:r>
              <a:rPr lang="en-GB" sz="1400" dirty="0">
                <a:latin typeface="Calibri" panose="020F0502020204030204" pitchFamily="34" charset="0"/>
              </a:rPr>
              <a:t>Typhoid fever: a review ,</a:t>
            </a:r>
            <a:r>
              <a:rPr lang="en-GB" sz="1400" dirty="0" err="1">
                <a:latin typeface="Calibri" panose="020F0502020204030204" pitchFamily="34" charset="0"/>
              </a:rPr>
              <a:t>Uttam</a:t>
            </a:r>
            <a:r>
              <a:rPr lang="en-GB" sz="1400" dirty="0">
                <a:latin typeface="Calibri" panose="020F0502020204030204" pitchFamily="34" charset="0"/>
              </a:rPr>
              <a:t> Kumar Paul1*, Arup Bandyopadhyay, International Journal of Advances in Medicine , 02 March 2017 (Paul UK et al. Int J Adv Med. 2017 Apr;4(2):300-306 </a:t>
            </a:r>
            <a:r>
              <a:rPr lang="en-GB" sz="1400" u="sng" dirty="0">
                <a:latin typeface="Calibri" panose="020F0502020204030204" pitchFamily="34" charset="0"/>
                <a:hlinkClick r:id="rId2">
                  <a:extLst>
                    <a:ext uri="{A12FA001-AC4F-418D-AE19-62706E023703}">
                      <ahyp:hlinkClr xmlns:ahyp="http://schemas.microsoft.com/office/drawing/2018/hyperlinkcolor" val="tx"/>
                    </a:ext>
                  </a:extLst>
                </a:hlinkClick>
              </a:rPr>
              <a:t>http://www.ijmedicine.com</a:t>
            </a:r>
            <a:r>
              <a:rPr lang="en-GB" sz="1400" dirty="0">
                <a:latin typeface="Calibri" panose="020F0502020204030204" pitchFamily="34" charset="0"/>
              </a:rPr>
              <a:t>)</a:t>
            </a:r>
          </a:p>
          <a:p>
            <a:pPr marL="285750" lvl="0" indent="-285750">
              <a:buFont typeface="Arial" panose="020B0604020202020204" pitchFamily="34" charset="0"/>
              <a:buChar char="•"/>
            </a:pPr>
            <a:r>
              <a:rPr lang="en-GB" sz="1400" dirty="0">
                <a:latin typeface="Calibri" panose="020F0502020204030204" pitchFamily="34" charset="0"/>
              </a:rPr>
              <a:t>Vaccinations (2018) How Infection helps the Immune System. Available at: </a:t>
            </a:r>
            <a:r>
              <a:rPr lang="en-GB" sz="1400" u="sng" dirty="0">
                <a:latin typeface="Calibri" panose="020F0502020204030204" pitchFamily="34" charset="0"/>
                <a:hlinkClick r:id="rId3">
                  <a:extLst>
                    <a:ext uri="{A12FA001-AC4F-418D-AE19-62706E023703}">
                      <ahyp:hlinkClr xmlns:ahyp="http://schemas.microsoft.com/office/drawing/2018/hyperlinkcolor" val="tx"/>
                    </a:ext>
                  </a:extLst>
                </a:hlinkClick>
              </a:rPr>
              <a:t>http://vaccination.co.uk</a:t>
            </a:r>
            <a:r>
              <a:rPr lang="en-GB" sz="1400" dirty="0">
                <a:latin typeface="Calibri" panose="020F0502020204030204" pitchFamily="34" charset="0"/>
              </a:rPr>
              <a:t> [Accessed 29</a:t>
            </a:r>
            <a:r>
              <a:rPr lang="en-GB" sz="1400" baseline="30000" dirty="0">
                <a:latin typeface="Calibri" panose="020F0502020204030204" pitchFamily="34" charset="0"/>
              </a:rPr>
              <a:t>th</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dirty="0" err="1">
                <a:latin typeface="Calibri" panose="020F0502020204030204" pitchFamily="34" charset="0"/>
              </a:rPr>
              <a:t>Webmd</a:t>
            </a:r>
            <a:r>
              <a:rPr lang="en-GB" sz="1400" dirty="0">
                <a:latin typeface="Calibri" panose="020F0502020204030204" pitchFamily="34" charset="0"/>
              </a:rPr>
              <a:t> (2005). Typhoid fever. Available at: https://www.webmd.com/a-to-z-guides/typhoid-fever#1. [Accessed 26</a:t>
            </a:r>
            <a:r>
              <a:rPr lang="en-GB" sz="1400" baseline="30000" dirty="0">
                <a:latin typeface="Calibri" panose="020F0502020204030204" pitchFamily="34" charset="0"/>
              </a:rPr>
              <a:t>th</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i="1" dirty="0">
                <a:latin typeface="Calibri" panose="020F0502020204030204" pitchFamily="34" charset="0"/>
              </a:rPr>
              <a:t>World Health Organisation (2018)</a:t>
            </a:r>
            <a:r>
              <a:rPr lang="en-GB" sz="1400" dirty="0">
                <a:latin typeface="Calibri" panose="020F0502020204030204" pitchFamily="34" charset="0"/>
              </a:rPr>
              <a:t> </a:t>
            </a:r>
            <a:r>
              <a:rPr lang="en-GB" sz="1400" i="1" dirty="0">
                <a:latin typeface="Calibri" panose="020F0502020204030204" pitchFamily="34" charset="0"/>
              </a:rPr>
              <a:t>Recommendations* for Interrupted or Delayed Routine Immunization - Summary of WHO Position Papers</a:t>
            </a:r>
            <a:r>
              <a:rPr lang="en-GB" sz="1400" dirty="0">
                <a:latin typeface="Calibri" panose="020F0502020204030204" pitchFamily="34" charset="0"/>
              </a:rPr>
              <a:t>. Available at </a:t>
            </a:r>
            <a:r>
              <a:rPr lang="en-GB" sz="1400" u="sng" dirty="0">
                <a:latin typeface="Calibri" panose="020F0502020204030204" pitchFamily="34" charset="0"/>
                <a:hlinkClick r:id="rId4">
                  <a:extLst>
                    <a:ext uri="{A12FA001-AC4F-418D-AE19-62706E023703}">
                      <ahyp:hlinkClr xmlns:ahyp="http://schemas.microsoft.com/office/drawing/2018/hyperlinkcolor" val="tx"/>
                    </a:ext>
                  </a:extLst>
                </a:hlinkClick>
              </a:rPr>
              <a:t>http://www.who.int/immunization/policy/Immunization_routine_table3.pdf</a:t>
            </a:r>
            <a:r>
              <a:rPr lang="en-GB" sz="1400" dirty="0">
                <a:latin typeface="Calibri" panose="020F0502020204030204" pitchFamily="34" charset="0"/>
              </a:rPr>
              <a:t>. (Accessed 25</a:t>
            </a:r>
            <a:r>
              <a:rPr lang="en-GB" sz="1400" baseline="30000" dirty="0">
                <a:latin typeface="Calibri" panose="020F0502020204030204" pitchFamily="34" charset="0"/>
              </a:rPr>
              <a:t>th</a:t>
            </a:r>
            <a:r>
              <a:rPr lang="en-GB" sz="1400" dirty="0">
                <a:latin typeface="Calibri" panose="020F0502020204030204" pitchFamily="34" charset="0"/>
              </a:rPr>
              <a:t> November 2018)</a:t>
            </a:r>
          </a:p>
          <a:p>
            <a:pPr marL="285750" lvl="0" indent="-285750">
              <a:buFont typeface="Arial" panose="020B0604020202020204" pitchFamily="34" charset="0"/>
              <a:buChar char="•"/>
            </a:pPr>
            <a:r>
              <a:rPr lang="en-GB" sz="1400" dirty="0">
                <a:latin typeface="Calibri" panose="020F0502020204030204" pitchFamily="34" charset="0"/>
              </a:rPr>
              <a:t>World Health Organisation (WHO) (2018). </a:t>
            </a:r>
            <a:r>
              <a:rPr lang="en-GB" sz="1400" i="1" dirty="0">
                <a:latin typeface="Calibri" panose="020F0502020204030204" pitchFamily="34" charset="0"/>
              </a:rPr>
              <a:t>Typhoid and other invasive salmonellosis, </a:t>
            </a:r>
            <a:r>
              <a:rPr lang="en-GB" sz="1400" i="1" u="sng" dirty="0">
                <a:latin typeface="Calibri" panose="020F0502020204030204" pitchFamily="34" charset="0"/>
                <a:hlinkClick r:id="rId5">
                  <a:extLst>
                    <a:ext uri="{A12FA001-AC4F-418D-AE19-62706E023703}">
                      <ahyp:hlinkClr xmlns:ahyp="http://schemas.microsoft.com/office/drawing/2018/hyperlinkcolor" val="tx"/>
                    </a:ext>
                  </a:extLst>
                </a:hlinkClick>
              </a:rPr>
              <a:t>http://www.who.int/immunization/monitoring_surveillance/burden/vpd/WHO_SurveillanceVaccinePreventable_21_Typhoid_BW_R2.pdf?ua=1</a:t>
            </a:r>
            <a:r>
              <a:rPr lang="en-GB" sz="1400" i="1" dirty="0">
                <a:latin typeface="Calibri" panose="020F0502020204030204" pitchFamily="34" charset="0"/>
              </a:rPr>
              <a:t> (Accessed 24</a:t>
            </a:r>
            <a:r>
              <a:rPr lang="en-GB" sz="1400" i="1" baseline="30000" dirty="0">
                <a:latin typeface="Calibri" panose="020F0502020204030204" pitchFamily="34" charset="0"/>
              </a:rPr>
              <a:t>th</a:t>
            </a:r>
            <a:r>
              <a:rPr lang="en-GB" sz="1400" i="1" dirty="0">
                <a:latin typeface="Calibri" panose="020F0502020204030204" pitchFamily="34" charset="0"/>
              </a:rPr>
              <a:t> November 2018).</a:t>
            </a:r>
            <a:endParaRPr lang="en-GB" sz="1400" dirty="0">
              <a:latin typeface="Calibri" panose="020F0502020204030204" pitchFamily="34" charset="0"/>
            </a:endParaRPr>
          </a:p>
          <a:p>
            <a:pPr marL="285750" lvl="0" indent="-285750">
              <a:buFont typeface="Arial" panose="020B0604020202020204" pitchFamily="34" charset="0"/>
              <a:buChar char="•"/>
            </a:pPr>
            <a:r>
              <a:rPr lang="en-GB" sz="1400" dirty="0">
                <a:latin typeface="Calibri" panose="020F0502020204030204" pitchFamily="34" charset="0"/>
              </a:rPr>
              <a:t>Zuckerman. J. </a:t>
            </a:r>
            <a:r>
              <a:rPr lang="en-GB" sz="1400" b="1" dirty="0">
                <a:latin typeface="Calibri" panose="020F0502020204030204" pitchFamily="34" charset="0"/>
              </a:rPr>
              <a:t>(2007) Typhoid making a comeback in UK, BBC News</a:t>
            </a:r>
            <a:r>
              <a:rPr lang="en-GB" sz="1400" dirty="0">
                <a:latin typeface="Calibri" panose="020F0502020204030204" pitchFamily="34" charset="0"/>
              </a:rPr>
              <a:t> 30</a:t>
            </a:r>
            <a:r>
              <a:rPr lang="en-GB" sz="1400" baseline="30000" dirty="0">
                <a:latin typeface="Calibri" panose="020F0502020204030204" pitchFamily="34" charset="0"/>
              </a:rPr>
              <a:t>th</a:t>
            </a:r>
            <a:r>
              <a:rPr lang="en-GB" sz="1400" dirty="0">
                <a:latin typeface="Calibri" panose="020F0502020204030204" pitchFamily="34" charset="0"/>
              </a:rPr>
              <a:t> August, Available at </a:t>
            </a:r>
            <a:r>
              <a:rPr lang="en-GB" sz="1400" u="sng" dirty="0">
                <a:latin typeface="Calibri" panose="020F0502020204030204" pitchFamily="34" charset="0"/>
                <a:hlinkClick r:id="rId6">
                  <a:extLst>
                    <a:ext uri="{A12FA001-AC4F-418D-AE19-62706E023703}">
                      <ahyp:hlinkClr xmlns:ahyp="http://schemas.microsoft.com/office/drawing/2018/hyperlinkcolor" val="tx"/>
                    </a:ext>
                  </a:extLst>
                </a:hlinkClick>
              </a:rPr>
              <a:t>http://news.bbc.co.uk/1/hi/health</a:t>
            </a:r>
            <a:r>
              <a:rPr lang="en-GB" sz="1400" dirty="0">
                <a:latin typeface="Calibri" panose="020F0502020204030204" pitchFamily="34" charset="0"/>
              </a:rPr>
              <a:t> (Accessed 21st November 2018)</a:t>
            </a:r>
          </a:p>
          <a:p>
            <a:pPr marL="285750" lvl="0" indent="-285750">
              <a:buFont typeface="Arial" panose="020B0604020202020204" pitchFamily="34" charset="0"/>
              <a:buChar char="•"/>
            </a:pPr>
            <a:endParaRPr lang="en-GB" sz="1400" dirty="0">
              <a:latin typeface="Calibri" panose="020F0502020204030204" pitchFamily="34" charset="0"/>
            </a:endParaRPr>
          </a:p>
        </p:txBody>
      </p:sp>
    </p:spTree>
    <p:extLst>
      <p:ext uri="{BB962C8B-B14F-4D97-AF65-F5344CB8AC3E}">
        <p14:creationId xmlns:p14="http://schemas.microsoft.com/office/powerpoint/2010/main" val="238593589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384</TotalTime>
  <Words>1522</Words>
  <Application>Microsoft Office PowerPoint</Application>
  <PresentationFormat>Widescreen</PresentationFormat>
  <Paragraphs>234</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Tw Cen MT</vt:lpstr>
      <vt:lpstr>Droplet</vt:lpstr>
      <vt:lpstr>Communicable Diseases </vt:lpstr>
      <vt:lpstr>What is a communicable disease</vt:lpstr>
      <vt:lpstr>Typhoid</vt:lpstr>
      <vt:lpstr>Signs and symptoms</vt:lpstr>
      <vt:lpstr>Treatments</vt:lpstr>
      <vt:lpstr>Vaccinations</vt:lpstr>
      <vt:lpstr>Incidence and prevalence of this disease</vt:lpstr>
      <vt:lpstr> </vt:lpstr>
      <vt:lpstr>Effects on the Gay Community</vt:lpstr>
      <vt:lpstr>Preventative methods</vt:lpstr>
      <vt:lpstr>Impact on society, health and social care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Diseases </dc:title>
  <dc:creator>sarah page</dc:creator>
  <cp:lastModifiedBy>sarah page</cp:lastModifiedBy>
  <cp:revision>1</cp:revision>
  <dcterms:created xsi:type="dcterms:W3CDTF">2018-11-28T22:07:41Z</dcterms:created>
  <dcterms:modified xsi:type="dcterms:W3CDTF">2018-11-30T11:41:52Z</dcterms:modified>
</cp:coreProperties>
</file>