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3" r:id="rId4"/>
  </p:sldMasterIdLst>
  <p:sldIdLst>
    <p:sldId id="257" r:id="rId5"/>
    <p:sldId id="261" r:id="rId6"/>
    <p:sldId id="262" r:id="rId7"/>
    <p:sldId id="263" r:id="rId8"/>
    <p:sldId id="264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44529"/>
    <a:srgbClr val="2B3922"/>
    <a:srgbClr val="2E3722"/>
    <a:srgbClr val="FCF7F1"/>
    <a:srgbClr val="B8D233"/>
    <a:srgbClr val="5CC6D6"/>
    <a:srgbClr val="F8D22F"/>
    <a:srgbClr val="F03F2B"/>
    <a:srgbClr val="3488A0"/>
    <a:srgbClr val="57903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F44D8B3-235E-4397-9E1C-657489E23EEF}" v="8" dt="2021-11-22T23:43:39.47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01" autoAdjust="0"/>
    <p:restoredTop sz="94619" autoAdjust="0"/>
  </p:normalViewPr>
  <p:slideViewPr>
    <p:cSldViewPr snapToGrid="0">
      <p:cViewPr>
        <p:scale>
          <a:sx n="66" d="100"/>
          <a:sy n="66" d="100"/>
        </p:scale>
        <p:origin x="1238" y="8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theme" Target="theme/theme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ina Garcia" userId="bbe73b90508c3ceb" providerId="LiveId" clId="{EF44D8B3-235E-4397-9E1C-657489E23EEF}"/>
    <pc:docChg chg="custSel modSld">
      <pc:chgData name="Nina Garcia" userId="bbe73b90508c3ceb" providerId="LiveId" clId="{EF44D8B3-235E-4397-9E1C-657489E23EEF}" dt="2021-11-22T23:43:39.470" v="84" actId="1076"/>
      <pc:docMkLst>
        <pc:docMk/>
      </pc:docMkLst>
      <pc:sldChg chg="addSp delSp modSp mod">
        <pc:chgData name="Nina Garcia" userId="bbe73b90508c3ceb" providerId="LiveId" clId="{EF44D8B3-235E-4397-9E1C-657489E23EEF}" dt="2021-11-22T23:43:39.470" v="84" actId="1076"/>
        <pc:sldMkLst>
          <pc:docMk/>
          <pc:sldMk cId="2267265145" sldId="263"/>
        </pc:sldMkLst>
        <pc:spChg chg="mod">
          <ac:chgData name="Nina Garcia" userId="bbe73b90508c3ceb" providerId="LiveId" clId="{EF44D8B3-235E-4397-9E1C-657489E23EEF}" dt="2021-11-22T23:37:22.311" v="58" actId="122"/>
          <ac:spMkLst>
            <pc:docMk/>
            <pc:sldMk cId="2267265145" sldId="263"/>
            <ac:spMk id="2" creationId="{2E1FD6D5-EC21-4F0B-9EA6-5950454118E1}"/>
          </ac:spMkLst>
        </pc:spChg>
        <pc:spChg chg="del">
          <ac:chgData name="Nina Garcia" userId="bbe73b90508c3ceb" providerId="LiveId" clId="{EF44D8B3-235E-4397-9E1C-657489E23EEF}" dt="2021-11-22T23:35:42.056" v="37" actId="22"/>
          <ac:spMkLst>
            <pc:docMk/>
            <pc:sldMk cId="2267265145" sldId="263"/>
            <ac:spMk id="3" creationId="{C5C6B85A-ECBE-4449-8DCC-7C9D3CD8EBA2}"/>
          </ac:spMkLst>
        </pc:spChg>
        <pc:picChg chg="add mod modCrop">
          <ac:chgData name="Nina Garcia" userId="bbe73b90508c3ceb" providerId="LiveId" clId="{EF44D8B3-235E-4397-9E1C-657489E23EEF}" dt="2021-11-22T23:37:01.828" v="42" actId="1076"/>
          <ac:picMkLst>
            <pc:docMk/>
            <pc:sldMk cId="2267265145" sldId="263"/>
            <ac:picMk id="5" creationId="{88C4DC3A-E7CC-4A56-A4AE-54FF59EDCE11}"/>
          </ac:picMkLst>
        </pc:picChg>
        <pc:picChg chg="add mod ord modCrop">
          <ac:chgData name="Nina Garcia" userId="bbe73b90508c3ceb" providerId="LiveId" clId="{EF44D8B3-235E-4397-9E1C-657489E23EEF}" dt="2021-11-22T23:43:22.722" v="83" actId="1076"/>
          <ac:picMkLst>
            <pc:docMk/>
            <pc:sldMk cId="2267265145" sldId="263"/>
            <ac:picMk id="7" creationId="{C020612B-0538-4913-BC20-A39806D8782F}"/>
          </ac:picMkLst>
        </pc:picChg>
        <pc:picChg chg="add mod">
          <ac:chgData name="Nina Garcia" userId="bbe73b90508c3ceb" providerId="LiveId" clId="{EF44D8B3-235E-4397-9E1C-657489E23EEF}" dt="2021-11-22T23:43:39.470" v="84" actId="1076"/>
          <ac:picMkLst>
            <pc:docMk/>
            <pc:sldMk cId="2267265145" sldId="263"/>
            <ac:picMk id="2050" creationId="{DAE48033-BCFC-4828-88D6-BB9620B47EE6}"/>
          </ac:picMkLst>
        </pc:picChg>
      </pc:sldChg>
      <pc:sldChg chg="addSp modSp mod">
        <pc:chgData name="Nina Garcia" userId="bbe73b90508c3ceb" providerId="LiveId" clId="{EF44D8B3-235E-4397-9E1C-657489E23EEF}" dt="2021-11-22T23:42:29.310" v="77" actId="1076"/>
        <pc:sldMkLst>
          <pc:docMk/>
          <pc:sldMk cId="3420565082" sldId="264"/>
        </pc:sldMkLst>
        <pc:spChg chg="mod">
          <ac:chgData name="Nina Garcia" userId="bbe73b90508c3ceb" providerId="LiveId" clId="{EF44D8B3-235E-4397-9E1C-657489E23EEF}" dt="2021-11-22T23:40:55.129" v="70"/>
          <ac:spMkLst>
            <pc:docMk/>
            <pc:sldMk cId="3420565082" sldId="264"/>
            <ac:spMk id="2" creationId="{77B0CD99-D1C0-4CDD-AFAF-B516EDB8C149}"/>
          </ac:spMkLst>
        </pc:spChg>
        <pc:picChg chg="add mod modCrop">
          <ac:chgData name="Nina Garcia" userId="bbe73b90508c3ceb" providerId="LiveId" clId="{EF44D8B3-235E-4397-9E1C-657489E23EEF}" dt="2021-11-22T23:42:29.310" v="77" actId="1076"/>
          <ac:picMkLst>
            <pc:docMk/>
            <pc:sldMk cId="3420565082" sldId="264"/>
            <ac:picMk id="5" creationId="{7CD447A4-5B15-4FF0-BAAD-692199E87393}"/>
          </ac:picMkLst>
        </pc:picChg>
        <pc:picChg chg="mod">
          <ac:chgData name="Nina Garcia" userId="bbe73b90508c3ceb" providerId="LiveId" clId="{EF44D8B3-235E-4397-9E1C-657489E23EEF}" dt="2021-11-22T23:40:57.923" v="71" actId="1076"/>
          <ac:picMkLst>
            <pc:docMk/>
            <pc:sldMk cId="3420565082" sldId="264"/>
            <ac:picMk id="1026" creationId="{AF4646BD-FF8E-40FB-B509-29A3FBE12F7D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1A66772-F185-4D58-B8BB-E9370D7A7A2B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40FC4FFE-8987-4A26-B7F4-8A516F18ADAE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Covid-19</a:t>
          </a:r>
          <a:r>
            <a:rPr lang="en-US" baseline="0" dirty="0"/>
            <a:t> Impacts on Mental Health </a:t>
          </a:r>
          <a:endParaRPr lang="en-US" dirty="0"/>
        </a:p>
      </dgm:t>
    </dgm:pt>
    <dgm:pt modelId="{CAD7EF86-FB23-41F6-BF42-040B36DEFDB1}" type="parTrans" cxnId="{C7AD8469-3C68-4AF9-AB82-79B0043AA120}">
      <dgm:prSet/>
      <dgm:spPr/>
      <dgm:t>
        <a:bodyPr/>
        <a:lstStyle/>
        <a:p>
          <a:endParaRPr lang="en-US"/>
        </a:p>
      </dgm:t>
    </dgm:pt>
    <dgm:pt modelId="{5B62599A-5C9B-48E7-896E-EA782AC60C8B}" type="sibTrans" cxnId="{C7AD8469-3C68-4AF9-AB82-79B0043AA120}">
      <dgm:prSet/>
      <dgm:spPr/>
      <dgm:t>
        <a:bodyPr/>
        <a:lstStyle/>
        <a:p>
          <a:endParaRPr lang="en-US"/>
        </a:p>
      </dgm:t>
    </dgm:pt>
    <dgm:pt modelId="{49225C73-1633-42F1-AB3B-7CB183E5F8B8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Advertising in different digital media </a:t>
          </a:r>
        </a:p>
      </dgm:t>
    </dgm:pt>
    <dgm:pt modelId="{1A0E2090-1D4F-438A-8766-B6030CE01ADD}" type="parTrans" cxnId="{A9154303-8225-4248-91DC-1B0156A35F07}">
      <dgm:prSet/>
      <dgm:spPr/>
      <dgm:t>
        <a:bodyPr/>
        <a:lstStyle/>
        <a:p>
          <a:endParaRPr lang="en-US"/>
        </a:p>
      </dgm:t>
    </dgm:pt>
    <dgm:pt modelId="{9646853A-8964-4519-A5B1-0B7D18B2983D}" type="sibTrans" cxnId="{A9154303-8225-4248-91DC-1B0156A35F07}">
      <dgm:prSet/>
      <dgm:spPr/>
      <dgm:t>
        <a:bodyPr/>
        <a:lstStyle/>
        <a:p>
          <a:endParaRPr lang="en-US"/>
        </a:p>
      </dgm:t>
    </dgm:pt>
    <dgm:pt modelId="{1C383F32-22E8-4F62-A3E0-BDC3D5F48992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Positives</a:t>
          </a:r>
          <a:r>
            <a:rPr lang="en-US" baseline="0" dirty="0"/>
            <a:t> and Negatives of Digital impact </a:t>
          </a:r>
          <a:endParaRPr lang="en-US" dirty="0"/>
        </a:p>
      </dgm:t>
    </dgm:pt>
    <dgm:pt modelId="{A7920A2F-3244-4159-AF04-6A1D38B7B317}" type="parTrans" cxnId="{C4CCE57E-E871-46D6-BAD5-880252C95D22}">
      <dgm:prSet/>
      <dgm:spPr/>
      <dgm:t>
        <a:bodyPr/>
        <a:lstStyle/>
        <a:p>
          <a:endParaRPr lang="en-US"/>
        </a:p>
      </dgm:t>
    </dgm:pt>
    <dgm:pt modelId="{8500F72A-2C6D-4FDF-9C1D-CA691380EB0B}" type="sibTrans" cxnId="{C4CCE57E-E871-46D6-BAD5-880252C95D22}">
      <dgm:prSet/>
      <dgm:spPr/>
      <dgm:t>
        <a:bodyPr/>
        <a:lstStyle/>
        <a:p>
          <a:endParaRPr lang="en-US"/>
        </a:p>
      </dgm:t>
    </dgm:pt>
    <dgm:pt modelId="{50B3CE7C-E10B-4E23-BD93-03664997C932}" type="pres">
      <dgm:prSet presAssocID="{01A66772-F185-4D58-B8BB-E9370D7A7A2B}" presName="root" presStyleCnt="0">
        <dgm:presLayoutVars>
          <dgm:dir/>
          <dgm:resizeHandles val="exact"/>
        </dgm:presLayoutVars>
      </dgm:prSet>
      <dgm:spPr/>
    </dgm:pt>
    <dgm:pt modelId="{DE9CE479-E4AE-4283-AEF1-10C1535B4324}" type="pres">
      <dgm:prSet presAssocID="{40FC4FFE-8987-4A26-B7F4-8A516F18ADAE}" presName="compNode" presStyleCnt="0"/>
      <dgm:spPr/>
    </dgm:pt>
    <dgm:pt modelId="{B59FCF02-CAD2-4D6F-9542-AD86711168CA}" type="pres">
      <dgm:prSet presAssocID="{40FC4FFE-8987-4A26-B7F4-8A516F18ADAE}" presName="iconBgRect" presStyleLbl="bgShp" presStyleIdx="0" presStyleCnt="3"/>
      <dgm:spPr/>
    </dgm:pt>
    <dgm:pt modelId="{7C175B98-93F4-4D7C-BB95-1514AB879CD5}" type="pres">
      <dgm:prSet presAssocID="{40FC4FFE-8987-4A26-B7F4-8A516F18ADAE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graph with downward trend"/>
        </a:ext>
      </dgm:extLst>
    </dgm:pt>
    <dgm:pt modelId="{677A3090-5F01-43FD-9FA6-C0420AD80FD6}" type="pres">
      <dgm:prSet presAssocID="{40FC4FFE-8987-4A26-B7F4-8A516F18ADAE}" presName="spaceRect" presStyleCnt="0"/>
      <dgm:spPr/>
    </dgm:pt>
    <dgm:pt modelId="{127117FB-F8A7-4A20-A8A7-EC686DDC76D0}" type="pres">
      <dgm:prSet presAssocID="{40FC4FFE-8987-4A26-B7F4-8A516F18ADAE}" presName="textRect" presStyleLbl="revTx" presStyleIdx="0" presStyleCnt="3">
        <dgm:presLayoutVars>
          <dgm:chMax val="1"/>
          <dgm:chPref val="1"/>
        </dgm:presLayoutVars>
      </dgm:prSet>
      <dgm:spPr/>
    </dgm:pt>
    <dgm:pt modelId="{FD1EED9C-83D3-41AD-A09B-D3B36354168F}" type="pres">
      <dgm:prSet presAssocID="{5B62599A-5C9B-48E7-896E-EA782AC60C8B}" presName="sibTrans" presStyleCnt="0"/>
      <dgm:spPr/>
    </dgm:pt>
    <dgm:pt modelId="{C998AB0A-577D-44AA-A068-F634DDE7BD47}" type="pres">
      <dgm:prSet presAssocID="{49225C73-1633-42F1-AB3B-7CB183E5F8B8}" presName="compNode" presStyleCnt="0"/>
      <dgm:spPr/>
    </dgm:pt>
    <dgm:pt modelId="{BCD8CDD9-0C56-4401-ADB1-8B48DAB2C96F}" type="pres">
      <dgm:prSet presAssocID="{49225C73-1633-42F1-AB3B-7CB183E5F8B8}" presName="iconBgRect" presStyleLbl="bgShp" presStyleIdx="1" presStyleCnt="3"/>
      <dgm:spPr/>
    </dgm:pt>
    <dgm:pt modelId="{DB4CA7C4-FCA1-4127-B20A-2A5C031A3CF4}" type="pres">
      <dgm:prSet presAssocID="{49225C73-1633-42F1-AB3B-7CB183E5F8B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esentation with bar chart"/>
        </a:ext>
      </dgm:extLst>
    </dgm:pt>
    <dgm:pt modelId="{9B0C8FBF-0BDD-48A5-967E-F3FE71659F6A}" type="pres">
      <dgm:prSet presAssocID="{49225C73-1633-42F1-AB3B-7CB183E5F8B8}" presName="spaceRect" presStyleCnt="0"/>
      <dgm:spPr/>
    </dgm:pt>
    <dgm:pt modelId="{7E6FE37A-5DB0-4899-9FCB-0CE39BC185F8}" type="pres">
      <dgm:prSet presAssocID="{49225C73-1633-42F1-AB3B-7CB183E5F8B8}" presName="textRect" presStyleLbl="revTx" presStyleIdx="1" presStyleCnt="3">
        <dgm:presLayoutVars>
          <dgm:chMax val="1"/>
          <dgm:chPref val="1"/>
        </dgm:presLayoutVars>
      </dgm:prSet>
      <dgm:spPr/>
    </dgm:pt>
    <dgm:pt modelId="{5A266296-0042-402F-92EF-D59AB148E92E}" type="pres">
      <dgm:prSet presAssocID="{9646853A-8964-4519-A5B1-0B7D18B2983D}" presName="sibTrans" presStyleCnt="0"/>
      <dgm:spPr/>
    </dgm:pt>
    <dgm:pt modelId="{ECFA770B-DE2C-4683-A038-58D0FE44BC27}" type="pres">
      <dgm:prSet presAssocID="{1C383F32-22E8-4F62-A3E0-BDC3D5F48992}" presName="compNode" presStyleCnt="0"/>
      <dgm:spPr/>
    </dgm:pt>
    <dgm:pt modelId="{FF93E135-77D6-48A0-8871-9BC93D705D06}" type="pres">
      <dgm:prSet presAssocID="{1C383F32-22E8-4F62-A3E0-BDC3D5F48992}" presName="iconBgRect" presStyleLbl="bgShp" presStyleIdx="2" presStyleCnt="3"/>
      <dgm:spPr/>
    </dgm:pt>
    <dgm:pt modelId="{39509775-983E-4110-B989-EE2CD6514BE0}" type="pres">
      <dgm:prSet presAssocID="{1C383F32-22E8-4F62-A3E0-BDC3D5F48992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493B43B2-705C-4AE5-8A77-D8DEEDA1B5CF}" type="pres">
      <dgm:prSet presAssocID="{1C383F32-22E8-4F62-A3E0-BDC3D5F48992}" presName="spaceRect" presStyleCnt="0"/>
      <dgm:spPr/>
    </dgm:pt>
    <dgm:pt modelId="{1AEDC777-00B3-41D7-9AE1-23D741E941C3}" type="pres">
      <dgm:prSet presAssocID="{1C383F32-22E8-4F62-A3E0-BDC3D5F48992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A9154303-8225-4248-91DC-1B0156A35F07}" srcId="{01A66772-F185-4D58-B8BB-E9370D7A7A2B}" destId="{49225C73-1633-42F1-AB3B-7CB183E5F8B8}" srcOrd="1" destOrd="0" parTransId="{1A0E2090-1D4F-438A-8766-B6030CE01ADD}" sibTransId="{9646853A-8964-4519-A5B1-0B7D18B2983D}"/>
    <dgm:cxn modelId="{7A710F69-5154-4855-ACF5-BC7C1BF85A80}" type="presOf" srcId="{49225C73-1633-42F1-AB3B-7CB183E5F8B8}" destId="{7E6FE37A-5DB0-4899-9FCB-0CE39BC185F8}" srcOrd="0" destOrd="0" presId="urn:microsoft.com/office/officeart/2018/5/layout/IconCircleLabelList"/>
    <dgm:cxn modelId="{C7AD8469-3C68-4AF9-AB82-79B0043AA120}" srcId="{01A66772-F185-4D58-B8BB-E9370D7A7A2B}" destId="{40FC4FFE-8987-4A26-B7F4-8A516F18ADAE}" srcOrd="0" destOrd="0" parTransId="{CAD7EF86-FB23-41F6-BF42-040B36DEFDB1}" sibTransId="{5B62599A-5C9B-48E7-896E-EA782AC60C8B}"/>
    <dgm:cxn modelId="{676D3A6A-6EA7-4483-BB12-0BD4A7D7AF9D}" type="presOf" srcId="{01A66772-F185-4D58-B8BB-E9370D7A7A2B}" destId="{50B3CE7C-E10B-4E23-BD93-03664997C932}" srcOrd="0" destOrd="0" presId="urn:microsoft.com/office/officeart/2018/5/layout/IconCircleLabelList"/>
    <dgm:cxn modelId="{1496FC70-DB8B-48D4-98DE-DD2856E389EE}" type="presOf" srcId="{1C383F32-22E8-4F62-A3E0-BDC3D5F48992}" destId="{1AEDC777-00B3-41D7-9AE1-23D741E941C3}" srcOrd="0" destOrd="0" presId="urn:microsoft.com/office/officeart/2018/5/layout/IconCircleLabelList"/>
    <dgm:cxn modelId="{C4CCE57E-E871-46D6-BAD5-880252C95D22}" srcId="{01A66772-F185-4D58-B8BB-E9370D7A7A2B}" destId="{1C383F32-22E8-4F62-A3E0-BDC3D5F48992}" srcOrd="2" destOrd="0" parTransId="{A7920A2F-3244-4159-AF04-6A1D38B7B317}" sibTransId="{8500F72A-2C6D-4FDF-9C1D-CA691380EB0B}"/>
    <dgm:cxn modelId="{355227E3-55E0-4343-BC8D-FC0EB1694F48}" type="presOf" srcId="{40FC4FFE-8987-4A26-B7F4-8A516F18ADAE}" destId="{127117FB-F8A7-4A20-A8A7-EC686DDC76D0}" srcOrd="0" destOrd="0" presId="urn:microsoft.com/office/officeart/2018/5/layout/IconCircleLabelList"/>
    <dgm:cxn modelId="{555498CB-3ED1-404E-A25F-EB243EFC5FB1}" type="presParOf" srcId="{50B3CE7C-E10B-4E23-BD93-03664997C932}" destId="{DE9CE479-E4AE-4283-AEF1-10C1535B4324}" srcOrd="0" destOrd="0" presId="urn:microsoft.com/office/officeart/2018/5/layout/IconCircleLabelList"/>
    <dgm:cxn modelId="{11F12D49-CD08-4D50-BD13-3ECBC3A476A4}" type="presParOf" srcId="{DE9CE479-E4AE-4283-AEF1-10C1535B4324}" destId="{B59FCF02-CAD2-4D6F-9542-AD86711168CA}" srcOrd="0" destOrd="0" presId="urn:microsoft.com/office/officeart/2018/5/layout/IconCircleLabelList"/>
    <dgm:cxn modelId="{F443A659-540B-487B-97F9-49219CF60D6B}" type="presParOf" srcId="{DE9CE479-E4AE-4283-AEF1-10C1535B4324}" destId="{7C175B98-93F4-4D7C-BB95-1514AB879CD5}" srcOrd="1" destOrd="0" presId="urn:microsoft.com/office/officeart/2018/5/layout/IconCircleLabelList"/>
    <dgm:cxn modelId="{A503D7AB-7D64-4163-93B5-1CEEDAE81823}" type="presParOf" srcId="{DE9CE479-E4AE-4283-AEF1-10C1535B4324}" destId="{677A3090-5F01-43FD-9FA6-C0420AD80FD6}" srcOrd="2" destOrd="0" presId="urn:microsoft.com/office/officeart/2018/5/layout/IconCircleLabelList"/>
    <dgm:cxn modelId="{780188ED-7DCE-45BB-B6AF-91BE48969612}" type="presParOf" srcId="{DE9CE479-E4AE-4283-AEF1-10C1535B4324}" destId="{127117FB-F8A7-4A20-A8A7-EC686DDC76D0}" srcOrd="3" destOrd="0" presId="urn:microsoft.com/office/officeart/2018/5/layout/IconCircleLabelList"/>
    <dgm:cxn modelId="{155719F8-A89B-4E96-BC49-C48BC717F480}" type="presParOf" srcId="{50B3CE7C-E10B-4E23-BD93-03664997C932}" destId="{FD1EED9C-83D3-41AD-A09B-D3B36354168F}" srcOrd="1" destOrd="0" presId="urn:microsoft.com/office/officeart/2018/5/layout/IconCircleLabelList"/>
    <dgm:cxn modelId="{2772E199-56B0-4310-A55E-67D00CA3E59E}" type="presParOf" srcId="{50B3CE7C-E10B-4E23-BD93-03664997C932}" destId="{C998AB0A-577D-44AA-A068-F634DDE7BD47}" srcOrd="2" destOrd="0" presId="urn:microsoft.com/office/officeart/2018/5/layout/IconCircleLabelList"/>
    <dgm:cxn modelId="{4E351D18-D97F-4B92-A608-2E9600B91C28}" type="presParOf" srcId="{C998AB0A-577D-44AA-A068-F634DDE7BD47}" destId="{BCD8CDD9-0C56-4401-ADB1-8B48DAB2C96F}" srcOrd="0" destOrd="0" presId="urn:microsoft.com/office/officeart/2018/5/layout/IconCircleLabelList"/>
    <dgm:cxn modelId="{B3DC724C-4569-4E9D-BD5A-49E4CD991FD0}" type="presParOf" srcId="{C998AB0A-577D-44AA-A068-F634DDE7BD47}" destId="{DB4CA7C4-FCA1-4127-B20A-2A5C031A3CF4}" srcOrd="1" destOrd="0" presId="urn:microsoft.com/office/officeart/2018/5/layout/IconCircleLabelList"/>
    <dgm:cxn modelId="{AD1AB552-CCE0-4911-BB9E-5D4A60B21F4F}" type="presParOf" srcId="{C998AB0A-577D-44AA-A068-F634DDE7BD47}" destId="{9B0C8FBF-0BDD-48A5-967E-F3FE71659F6A}" srcOrd="2" destOrd="0" presId="urn:microsoft.com/office/officeart/2018/5/layout/IconCircleLabelList"/>
    <dgm:cxn modelId="{8558F796-2D01-40FE-A21A-7530EEBC3BC3}" type="presParOf" srcId="{C998AB0A-577D-44AA-A068-F634DDE7BD47}" destId="{7E6FE37A-5DB0-4899-9FCB-0CE39BC185F8}" srcOrd="3" destOrd="0" presId="urn:microsoft.com/office/officeart/2018/5/layout/IconCircleLabelList"/>
    <dgm:cxn modelId="{1532E2BE-82E9-40A4-A6F7-40B60FC879AE}" type="presParOf" srcId="{50B3CE7C-E10B-4E23-BD93-03664997C932}" destId="{5A266296-0042-402F-92EF-D59AB148E92E}" srcOrd="3" destOrd="0" presId="urn:microsoft.com/office/officeart/2018/5/layout/IconCircleLabelList"/>
    <dgm:cxn modelId="{3A7F4DB9-1469-4F58-B633-24B7EEE084D1}" type="presParOf" srcId="{50B3CE7C-E10B-4E23-BD93-03664997C932}" destId="{ECFA770B-DE2C-4683-A038-58D0FE44BC27}" srcOrd="4" destOrd="0" presId="urn:microsoft.com/office/officeart/2018/5/layout/IconCircleLabelList"/>
    <dgm:cxn modelId="{91311827-CDAC-4BA8-B4A3-117AFD1CEE2D}" type="presParOf" srcId="{ECFA770B-DE2C-4683-A038-58D0FE44BC27}" destId="{FF93E135-77D6-48A0-8871-9BC93D705D06}" srcOrd="0" destOrd="0" presId="urn:microsoft.com/office/officeart/2018/5/layout/IconCircleLabelList"/>
    <dgm:cxn modelId="{83B7CA40-11B7-4507-8422-A40F02D469B2}" type="presParOf" srcId="{ECFA770B-DE2C-4683-A038-58D0FE44BC27}" destId="{39509775-983E-4110-B989-EE2CD6514BE0}" srcOrd="1" destOrd="0" presId="urn:microsoft.com/office/officeart/2018/5/layout/IconCircleLabelList"/>
    <dgm:cxn modelId="{A44BB251-01EB-4DEF-A28C-6D495183E4DC}" type="presParOf" srcId="{ECFA770B-DE2C-4683-A038-58D0FE44BC27}" destId="{493B43B2-705C-4AE5-8A77-D8DEEDA1B5CF}" srcOrd="2" destOrd="0" presId="urn:microsoft.com/office/officeart/2018/5/layout/IconCircleLabelList"/>
    <dgm:cxn modelId="{1EFA52DF-3C80-4DAA-BED6-AFE2F81796B2}" type="presParOf" srcId="{ECFA770B-DE2C-4683-A038-58D0FE44BC27}" destId="{1AEDC777-00B3-41D7-9AE1-23D741E941C3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9FCF02-CAD2-4D6F-9542-AD86711168CA}">
      <dsp:nvSpPr>
        <dsp:cNvPr id="0" name=""/>
        <dsp:cNvSpPr/>
      </dsp:nvSpPr>
      <dsp:spPr>
        <a:xfrm>
          <a:off x="616949" y="310305"/>
          <a:ext cx="1818562" cy="181856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C175B98-93F4-4D7C-BB95-1514AB879CD5}">
      <dsp:nvSpPr>
        <dsp:cNvPr id="0" name=""/>
        <dsp:cNvSpPr/>
      </dsp:nvSpPr>
      <dsp:spPr>
        <a:xfrm>
          <a:off x="1004512" y="697868"/>
          <a:ext cx="1043437" cy="104343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7117FB-F8A7-4A20-A8A7-EC686DDC76D0}">
      <dsp:nvSpPr>
        <dsp:cNvPr id="0" name=""/>
        <dsp:cNvSpPr/>
      </dsp:nvSpPr>
      <dsp:spPr>
        <a:xfrm>
          <a:off x="35606" y="2695306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800" kern="1200" dirty="0"/>
            <a:t>Covid-19</a:t>
          </a:r>
          <a:r>
            <a:rPr lang="en-US" sz="1800" kern="1200" baseline="0" dirty="0"/>
            <a:t> Impacts on Mental Health </a:t>
          </a:r>
          <a:endParaRPr lang="en-US" sz="1800" kern="1200" dirty="0"/>
        </a:p>
      </dsp:txBody>
      <dsp:txXfrm>
        <a:off x="35606" y="2695306"/>
        <a:ext cx="2981250" cy="720000"/>
      </dsp:txXfrm>
    </dsp:sp>
    <dsp:sp modelId="{BCD8CDD9-0C56-4401-ADB1-8B48DAB2C96F}">
      <dsp:nvSpPr>
        <dsp:cNvPr id="0" name=""/>
        <dsp:cNvSpPr/>
      </dsp:nvSpPr>
      <dsp:spPr>
        <a:xfrm>
          <a:off x="4119918" y="310305"/>
          <a:ext cx="1818562" cy="1818562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B4CA7C4-FCA1-4127-B20A-2A5C031A3CF4}">
      <dsp:nvSpPr>
        <dsp:cNvPr id="0" name=""/>
        <dsp:cNvSpPr/>
      </dsp:nvSpPr>
      <dsp:spPr>
        <a:xfrm>
          <a:off x="4507481" y="697868"/>
          <a:ext cx="1043437" cy="104343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6FE37A-5DB0-4899-9FCB-0CE39BC185F8}">
      <dsp:nvSpPr>
        <dsp:cNvPr id="0" name=""/>
        <dsp:cNvSpPr/>
      </dsp:nvSpPr>
      <dsp:spPr>
        <a:xfrm>
          <a:off x="3538574" y="2695306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800" kern="1200" dirty="0"/>
            <a:t>Advertising in different digital media </a:t>
          </a:r>
        </a:p>
      </dsp:txBody>
      <dsp:txXfrm>
        <a:off x="3538574" y="2695306"/>
        <a:ext cx="2981250" cy="720000"/>
      </dsp:txXfrm>
    </dsp:sp>
    <dsp:sp modelId="{FF93E135-77D6-48A0-8871-9BC93D705D06}">
      <dsp:nvSpPr>
        <dsp:cNvPr id="0" name=""/>
        <dsp:cNvSpPr/>
      </dsp:nvSpPr>
      <dsp:spPr>
        <a:xfrm>
          <a:off x="7622887" y="310305"/>
          <a:ext cx="1818562" cy="1818562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9509775-983E-4110-B989-EE2CD6514BE0}">
      <dsp:nvSpPr>
        <dsp:cNvPr id="0" name=""/>
        <dsp:cNvSpPr/>
      </dsp:nvSpPr>
      <dsp:spPr>
        <a:xfrm>
          <a:off x="8010450" y="697868"/>
          <a:ext cx="1043437" cy="104343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EDC777-00B3-41D7-9AE1-23D741E941C3}">
      <dsp:nvSpPr>
        <dsp:cNvPr id="0" name=""/>
        <dsp:cNvSpPr/>
      </dsp:nvSpPr>
      <dsp:spPr>
        <a:xfrm>
          <a:off x="7041543" y="2695306"/>
          <a:ext cx="298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800" kern="1200" dirty="0"/>
            <a:t>Positives</a:t>
          </a:r>
          <a:r>
            <a:rPr lang="en-US" sz="1800" kern="1200" baseline="0" dirty="0"/>
            <a:t> and Negatives of Digital impact </a:t>
          </a:r>
          <a:endParaRPr lang="en-US" sz="1800" kern="1200" dirty="0"/>
        </a:p>
      </dsp:txBody>
      <dsp:txXfrm>
        <a:off x="7041543" y="2695306"/>
        <a:ext cx="298125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3000"/>
              </a:lnSpc>
              <a:defRPr lang="en-US" sz="68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800" spc="8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6"/>
            <a:ext cx="1554480" cy="485546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EA0C0817-A112-4847-8014-A94B7D2A4EA3}" type="datetime1">
              <a:rPr lang="en-US" smtClean="0"/>
              <a:t>11/22/2021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629100" y="5177408"/>
            <a:ext cx="5730295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20" y="5177408"/>
            <a:ext cx="1955980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77701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11/22/2021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37087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A4A1889-E37C-4EC3-9E41-9DAD221CF38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9156" y="2275165"/>
            <a:ext cx="8933688" cy="2406895"/>
          </a:xfrm>
        </p:spPr>
        <p:txBody>
          <a:bodyPr anchor="ctr">
            <a:normAutofit/>
          </a:bodyPr>
          <a:lstStyle>
            <a:lvl1pPr algn="ctr">
              <a:lnSpc>
                <a:spcPct val="83000"/>
              </a:lnSpc>
              <a:defRPr lang="en-US" sz="68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683EB04-C23E-490C-A1A6-030CF79D23C8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8A84C03-E1CA-4A4E-81D6-9BB0C335B7A0}"/>
                </a:ext>
              </a:extLst>
            </p:cNvPr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A26FB5A-D5D1-4DAB-AC43-7F51A7F2D197}"/>
                </a:ext>
              </a:extLst>
            </p:cNvPr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9303F14-E560-4C02-94F4-B4695FE2681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9156" y="4682062"/>
            <a:ext cx="8939784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80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18760" y="1344502"/>
            <a:ext cx="1554480" cy="498781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D9C646AA-F36E-4540-911D-FFFC0A0EF24A}" type="datetime1">
              <a:rPr lang="en-US" smtClean="0"/>
              <a:t>11/22/2021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29157" y="5177408"/>
            <a:ext cx="5660134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177408"/>
            <a:ext cx="1958339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60714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11/22/2021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46721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92472"/>
            <a:ext cx="4663440" cy="3163825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712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>
                <a:solidFill>
                  <a:schemeClr val="tx1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712" y="2792471"/>
            <a:ext cx="4663440" cy="3164509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11/22/2021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99607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11/22/2021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74131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11/22/2021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72471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2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6858000" cy="53340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7E8D12A6-918A-48BD-8CB9-CA713993B0EA}" type="datetime1">
              <a:rPr lang="en-US" smtClean="0"/>
              <a:t>11/22/2021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85801" y="6035040"/>
            <a:ext cx="4584700" cy="365760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3435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86021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87CA98-D9C7-497F-A1DA-7D22F8753BCE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769620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E778CE86-875F-4587-BCF6-FA054AFC0D53}" type="datetime1">
              <a:rPr lang="en-US" smtClean="0"/>
              <a:pPr/>
              <a:t>11/22/2021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12648" y="6035040"/>
            <a:ext cx="4588002" cy="365760"/>
          </a:xfrm>
        </p:spPr>
        <p:txBody>
          <a:bodyPr/>
          <a:lstStyle>
            <a:lvl1pPr marL="0" algn="r" defTabSz="914400" rtl="0" eaLnBrk="1" latinLnBrk="0" hangingPunct="1">
              <a:defRPr lang="en-US" sz="1000" b="1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5296" cy="365760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B3D8CC-BB13-41A5-8F34-B8E84A4F9534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32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782230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56794" y="6035040"/>
            <a:ext cx="2893045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11/22/2021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6800" y="6035040"/>
            <a:ext cx="58166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8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87000" y="6035040"/>
            <a:ext cx="8382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15776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  <p:sldLayoutId id="2147483670" r:id="rId4"/>
    <p:sldLayoutId id="2147483665" r:id="rId5"/>
    <p:sldLayoutId id="2147483671" r:id="rId6"/>
    <p:sldLayoutId id="2147483672" r:id="rId7"/>
    <p:sldLayoutId id="2147483662" r:id="rId8"/>
    <p:sldLayoutId id="2147483663" r:id="rId9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000" i="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1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5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gi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bstract image">
            <a:extLst>
              <a:ext uri="{FF2B5EF4-FFF2-40B4-BE49-F238E27FC236}">
                <a16:creationId xmlns:a16="http://schemas.microsoft.com/office/drawing/2014/main" id="{8045422F-7258-40AC-BD2E-2469AA44892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82" name="Rectangle 81">
            <a:extLst>
              <a:ext uri="{FF2B5EF4-FFF2-40B4-BE49-F238E27FC236}">
                <a16:creationId xmlns:a16="http://schemas.microsoft.com/office/drawing/2014/main" id="{2644B391-9BFE-445C-A9EC-F544BB85F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5067" y="1808532"/>
            <a:ext cx="5452527" cy="3240936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 cap="sq" cmpd="sng" algn="ctr">
            <a:noFill/>
            <a:prstDash val="solid"/>
            <a:miter lim="800000"/>
          </a:ln>
          <a:effectLst/>
        </p:spPr>
      </p:sp>
      <p:sp>
        <p:nvSpPr>
          <p:cNvPr id="84" name="Rectangle 83">
            <a:extLst>
              <a:ext uri="{FF2B5EF4-FFF2-40B4-BE49-F238E27FC236}">
                <a16:creationId xmlns:a16="http://schemas.microsoft.com/office/drawing/2014/main" id="{80F26E69-87D9-4655-AE7B-280A87AA3C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61010" y="1975104"/>
            <a:ext cx="5120640" cy="2907792"/>
          </a:xfrm>
          <a:prstGeom prst="rect">
            <a:avLst/>
          </a:prstGeom>
          <a:noFill/>
          <a:ln w="6350" cap="sq" cmpd="sng" algn="ctr">
            <a:solidFill>
              <a:schemeClr val="tx1"/>
            </a:solidFill>
            <a:prstDash val="solid"/>
            <a:miter lim="800000"/>
          </a:ln>
          <a:effectLst>
            <a:softEdge rad="0"/>
          </a:effectLst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C3B467-088C-4F3D-A9A7-105C4E1E20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33793" y="2355458"/>
            <a:ext cx="4775075" cy="1630907"/>
          </a:xfrm>
        </p:spPr>
        <p:txBody>
          <a:bodyPr>
            <a:normAutofit/>
          </a:bodyPr>
          <a:lstStyle/>
          <a:p>
            <a:r>
              <a:rPr lang="en-US" sz="4400" dirty="0">
                <a:solidFill>
                  <a:schemeClr val="tx1"/>
                </a:solidFill>
              </a:rPr>
              <a:t>Mental Health </a:t>
            </a:r>
            <a:br>
              <a:rPr lang="en-US" sz="4400" dirty="0">
                <a:solidFill>
                  <a:schemeClr val="tx1"/>
                </a:solidFill>
              </a:rPr>
            </a:br>
            <a:r>
              <a:rPr lang="en-US" sz="4400" dirty="0">
                <a:solidFill>
                  <a:schemeClr val="tx1"/>
                </a:solidFill>
              </a:rPr>
              <a:t>Community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722DDC-8EEE-4A06-8DFE-B44871EAA2C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33793" y="3995988"/>
            <a:ext cx="4775075" cy="559656"/>
          </a:xfrm>
        </p:spPr>
        <p:txBody>
          <a:bodyPr>
            <a:normAutofit fontScale="92500" lnSpcReduction="20000"/>
          </a:bodyPr>
          <a:lstStyle/>
          <a:p>
            <a:pPr>
              <a:spcAft>
                <a:spcPts val="600"/>
              </a:spcAft>
            </a:pPr>
            <a:r>
              <a:rPr lang="en-US" dirty="0">
                <a:solidFill>
                  <a:schemeClr val="tx1"/>
                </a:solidFill>
              </a:rPr>
              <a:t>Nina Garcia 1901572@student.uwtsd.ac.uk</a:t>
            </a:r>
          </a:p>
        </p:txBody>
      </p:sp>
    </p:spTree>
    <p:extLst>
      <p:ext uri="{BB962C8B-B14F-4D97-AF65-F5344CB8AC3E}">
        <p14:creationId xmlns:p14="http://schemas.microsoft.com/office/powerpoint/2010/main" val="258428075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4919D0-F177-4BBA-9A0B-DBA69E2ED7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>
            <a:normAutofit/>
          </a:bodyPr>
          <a:lstStyle/>
          <a:p>
            <a:pPr algn="ctr"/>
            <a:r>
              <a:rPr lang="en-US" dirty="0"/>
              <a:t>Mental Health Community </a:t>
            </a:r>
          </a:p>
        </p:txBody>
      </p:sp>
      <p:graphicFrame>
        <p:nvGraphicFramePr>
          <p:cNvPr id="5" name="Content Placeholder 2" descr="SmartArt graphic">
            <a:extLst>
              <a:ext uri="{FF2B5EF4-FFF2-40B4-BE49-F238E27FC236}">
                <a16:creationId xmlns:a16="http://schemas.microsoft.com/office/drawing/2014/main" id="{91DB1382-7276-49FA-9632-38D558F457E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59576282"/>
              </p:ext>
            </p:extLst>
          </p:nvPr>
        </p:nvGraphicFramePr>
        <p:xfrm>
          <a:off x="1066800" y="2310063"/>
          <a:ext cx="10058400" cy="37256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32431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DC067F0-51C7-404C-B2B4-87781A624D9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30462" t="24536" r="12503" b="28816"/>
          <a:stretch/>
        </p:blipFill>
        <p:spPr>
          <a:xfrm>
            <a:off x="4144297" y="642594"/>
            <a:ext cx="3903406" cy="1795807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440A2C1-09BB-443B-991F-3D682317E00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8750" t="25667" r="28875" b="16277"/>
          <a:stretch/>
        </p:blipFill>
        <p:spPr>
          <a:xfrm>
            <a:off x="609407" y="3820000"/>
            <a:ext cx="3430043" cy="179580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75552AC5-6A86-492B-9FE0-0E260F3537B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8751" t="18734" r="28227" b="11224"/>
          <a:stretch/>
        </p:blipFill>
        <p:spPr>
          <a:xfrm>
            <a:off x="4259369" y="3471492"/>
            <a:ext cx="3430043" cy="214431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8C802F74-F230-41AE-ACE3-50FDA966ABFA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8450" t="19056" r="37436" b="35556"/>
          <a:stretch/>
        </p:blipFill>
        <p:spPr>
          <a:xfrm>
            <a:off x="7813114" y="3581063"/>
            <a:ext cx="3769479" cy="20347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37098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1FD6D5-EC21-4F0B-9EA6-5950454118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dirty="0"/>
              <a:t>Digital Media Platforms </a:t>
            </a:r>
            <a:br>
              <a:rPr lang="en-US" dirty="0"/>
            </a:br>
            <a:r>
              <a:rPr lang="en-US" sz="1200" dirty="0"/>
              <a:t>https://phw.nhs.wales/topics/latest-information-on-novel-coronavirus-covid-19/how-are-you-doing/</a:t>
            </a:r>
            <a:br>
              <a:rPr lang="en-US" sz="1200" dirty="0"/>
            </a:br>
            <a:endParaRPr lang="en-GB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C020612B-0538-4913-BC20-A39806D8782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32805" t="25639" r="17133" b="25953"/>
          <a:stretch/>
        </p:blipFill>
        <p:spPr>
          <a:xfrm>
            <a:off x="8291334" y="2771443"/>
            <a:ext cx="3426106" cy="1863525"/>
          </a:xfr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8C4DC3A-E7CC-4A56-A4AE-54FF59EDCE1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2530" t="33249" r="30982" b="39578"/>
          <a:stretch/>
        </p:blipFill>
        <p:spPr>
          <a:xfrm>
            <a:off x="868101" y="2673752"/>
            <a:ext cx="3229337" cy="1863525"/>
          </a:xfrm>
          <a:prstGeom prst="rect">
            <a:avLst/>
          </a:prstGeom>
        </p:spPr>
      </p:pic>
      <p:pic>
        <p:nvPicPr>
          <p:cNvPr id="2050" name="Picture 2" descr="Grab your reader&amp;#39;s attention with a great quote from the document or use  this space to emphasize a key point. To place this t">
            <a:extLst>
              <a:ext uri="{FF2B5EF4-FFF2-40B4-BE49-F238E27FC236}">
                <a16:creationId xmlns:a16="http://schemas.microsoft.com/office/drawing/2014/main" id="{DAE48033-BCFC-4828-88D6-BB9620B47EE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4482" y="1916501"/>
            <a:ext cx="3183036" cy="3573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672651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B0CD99-D1C0-4CDD-AFAF-B516EDB8C1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1800" dirty="0"/>
              <a:t>https://www.futureeducators.org/technology-in-classrooms-pros-cons/</a:t>
            </a:r>
            <a:br>
              <a:rPr lang="en-GB" sz="1800" dirty="0"/>
            </a:br>
            <a:r>
              <a:rPr lang="en-GB" sz="1800" dirty="0"/>
              <a:t>https://www.nice.org.uk/guidance/ng44/evidence/evidence-review-5-community-engagement-barriers-and-facilitators-pdf-2368403681</a:t>
            </a:r>
            <a:br>
              <a:rPr lang="en-GB" sz="1800" dirty="0"/>
            </a:br>
            <a:endParaRPr lang="en-GB" sz="1800" dirty="0"/>
          </a:p>
        </p:txBody>
      </p:sp>
      <p:pic>
        <p:nvPicPr>
          <p:cNvPr id="1026" name="Picture 2" descr="table">
            <a:extLst>
              <a:ext uri="{FF2B5EF4-FFF2-40B4-BE49-F238E27FC236}">
                <a16:creationId xmlns:a16="http://schemas.microsoft.com/office/drawing/2014/main" id="{AF4646BD-FF8E-40FB-B509-29A3FBE12F7D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9886" y="1797029"/>
            <a:ext cx="4762500" cy="381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CD447A4-5B15-4FF0-BAAD-692199E8739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7691" t="19360" r="29736" b="23400"/>
          <a:stretch/>
        </p:blipFill>
        <p:spPr>
          <a:xfrm>
            <a:off x="7403457" y="1797029"/>
            <a:ext cx="2759115" cy="39353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056508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VTI">
  <a:themeElements>
    <a:clrScheme name="FIVE">
      <a:dk1>
        <a:sysClr val="windowText" lastClr="000000"/>
      </a:dk1>
      <a:lt1>
        <a:sysClr val="window" lastClr="FFFFFF"/>
      </a:lt1>
      <a:dk2>
        <a:srgbClr val="505046"/>
      </a:dk2>
      <a:lt2>
        <a:srgbClr val="F5F6F4"/>
      </a:lt2>
      <a:accent1>
        <a:srgbClr val="57903F"/>
      </a:accent1>
      <a:accent2>
        <a:srgbClr val="F03F2B"/>
      </a:accent2>
      <a:accent3>
        <a:srgbClr val="3488A0"/>
      </a:accent3>
      <a:accent4>
        <a:srgbClr val="F8D22F"/>
      </a:accent4>
      <a:accent5>
        <a:srgbClr val="5CC6D6"/>
      </a:accent5>
      <a:accent6>
        <a:srgbClr val="B8D233"/>
      </a:accent6>
      <a:hlink>
        <a:srgbClr val="00B0F0"/>
      </a:hlink>
      <a:folHlink>
        <a:srgbClr val="B2B2B2"/>
      </a:folHlink>
    </a:clrScheme>
    <a:fontScheme name="Century Gothic">
      <a:maj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iginal 5_01_Win32" id="{77344C68-A3F1-476B-8680-97D7F429B46B}" vid="{89780073-58E8-4DFF-BF29-BA99F8052841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137651BA-F45C-4845-9AB3-E0A65B39F5E1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2.xml><?xml version="1.0" encoding="utf-8"?>
<ds:datastoreItem xmlns:ds="http://schemas.openxmlformats.org/officeDocument/2006/customXml" ds:itemID="{CDB58277-F8DF-46FF-84EC-EF41B835E69F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2D276E62-80A3-44DD-9BCC-97ED2B99B57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{C93067F9-79FA-4EDF-84BD-961705A5BC12}tf78438558_win32</Template>
  <TotalTime>19</TotalTime>
  <Words>82</Words>
  <Application>Microsoft Office PowerPoint</Application>
  <PresentationFormat>Widescreen</PresentationFormat>
  <Paragraphs>8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Century Gothic</vt:lpstr>
      <vt:lpstr>Garamond</vt:lpstr>
      <vt:lpstr>SavonVTI</vt:lpstr>
      <vt:lpstr>Mental Health  Community </vt:lpstr>
      <vt:lpstr>Mental Health Community </vt:lpstr>
      <vt:lpstr>PowerPoint Presentation</vt:lpstr>
      <vt:lpstr>Digital Media Platforms  https://phw.nhs.wales/topics/latest-information-on-novel-coronavirus-covid-19/how-are-you-doing/ </vt:lpstr>
      <vt:lpstr>https://www.futureeducators.org/technology-in-classrooms-pros-cons/ https://www.nice.org.uk/guidance/ng44/evidence/evidence-review-5-community-engagement-barriers-and-facilitators-pdf-2368403681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Mental Health  Community </dc:title>
  <dc:creator>Nina Garcia</dc:creator>
  <cp:lastModifiedBy>Nina Garcia</cp:lastModifiedBy>
  <cp:revision>1</cp:revision>
  <dcterms:created xsi:type="dcterms:W3CDTF">2021-11-22T23:24:30Z</dcterms:created>
  <dcterms:modified xsi:type="dcterms:W3CDTF">2021-11-22T23:43:39Z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