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1" r:id="rId6"/>
    <p:sldId id="262" r:id="rId7"/>
    <p:sldId id="260" r:id="rId8"/>
    <p:sldId id="263" r:id="rId9"/>
    <p:sldId id="264" r:id="rId10"/>
    <p:sldId id="265" r:id="rId11"/>
    <p:sldId id="266" r:id="rId12"/>
    <p:sldId id="267" r:id="rId13"/>
    <p:sldId id="268" r:id="rId14"/>
    <p:sldId id="270" r:id="rId15"/>
    <p:sldId id="269" r:id="rId16"/>
    <p:sldId id="271" r:id="rId17"/>
    <p:sldId id="272" r:id="rId18"/>
    <p:sldId id="273"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7225C5-FC75-C74D-6926-12C559B4B986}" v="2" dt="2024-12-13T22:12:46.001"/>
    <p1510:client id="{B3DD0875-D467-7928-C5BF-36C26F2515F3}" v="14" dt="2024-12-13T23:43:01.933"/>
    <p1510:client id="{F3996A05-65EB-C14B-844D-C173A413D7D2}" v="619" dt="2024-12-13T23:36:37.9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o Luke (2416802)" userId="S::2416802@student.uwtsd.ac.uk::75285491-6377-421b-9392-4237283e51f0" providerId="AD" clId="Web-{07B88201-3830-962C-41E3-41AD4AC4C45A}"/>
    <pc:docChg chg="addSld modSld sldOrd">
      <pc:chgData name="Leo Luke (2416802)" userId="S::2416802@student.uwtsd.ac.uk::75285491-6377-421b-9392-4237283e51f0" providerId="AD" clId="Web-{07B88201-3830-962C-41E3-41AD4AC4C45A}" dt="2024-12-12T22:53:25.559" v="2267" actId="20577"/>
      <pc:docMkLst>
        <pc:docMk/>
      </pc:docMkLst>
      <pc:sldChg chg="modSp">
        <pc:chgData name="Leo Luke (2416802)" userId="S::2416802@student.uwtsd.ac.uk::75285491-6377-421b-9392-4237283e51f0" providerId="AD" clId="Web-{07B88201-3830-962C-41E3-41AD4AC4C45A}" dt="2024-12-12T22:01:15.633" v="334" actId="1076"/>
        <pc:sldMkLst>
          <pc:docMk/>
          <pc:sldMk cId="4283221188" sldId="260"/>
        </pc:sldMkLst>
        <pc:spChg chg="mod">
          <ac:chgData name="Leo Luke (2416802)" userId="S::2416802@student.uwtsd.ac.uk::75285491-6377-421b-9392-4237283e51f0" providerId="AD" clId="Web-{07B88201-3830-962C-41E3-41AD4AC4C45A}" dt="2024-12-12T22:01:15.633" v="334" actId="1076"/>
          <ac:spMkLst>
            <pc:docMk/>
            <pc:sldMk cId="4283221188" sldId="260"/>
            <ac:spMk id="8" creationId="{6F315844-F7B3-A354-44F5-B2E41957F65E}"/>
          </ac:spMkLst>
        </pc:spChg>
      </pc:sldChg>
      <pc:sldChg chg="modSp">
        <pc:chgData name="Leo Luke (2416802)" userId="S::2416802@student.uwtsd.ac.uk::75285491-6377-421b-9392-4237283e51f0" providerId="AD" clId="Web-{07B88201-3830-962C-41E3-41AD4AC4C45A}" dt="2024-12-12T22:06:03.121" v="471" actId="20577"/>
        <pc:sldMkLst>
          <pc:docMk/>
          <pc:sldMk cId="452348664" sldId="262"/>
        </pc:sldMkLst>
        <pc:spChg chg="mod">
          <ac:chgData name="Leo Luke (2416802)" userId="S::2416802@student.uwtsd.ac.uk::75285491-6377-421b-9392-4237283e51f0" providerId="AD" clId="Web-{07B88201-3830-962C-41E3-41AD4AC4C45A}" dt="2024-12-12T22:01:55.417" v="404" actId="1076"/>
          <ac:spMkLst>
            <pc:docMk/>
            <pc:sldMk cId="452348664" sldId="262"/>
            <ac:spMk id="2" creationId="{51D6BB58-2398-B41C-A46A-50C1D71D6812}"/>
          </ac:spMkLst>
        </pc:spChg>
        <pc:spChg chg="mod">
          <ac:chgData name="Leo Luke (2416802)" userId="S::2416802@student.uwtsd.ac.uk::75285491-6377-421b-9392-4237283e51f0" providerId="AD" clId="Web-{07B88201-3830-962C-41E3-41AD4AC4C45A}" dt="2024-12-12T22:06:03.121" v="471" actId="20577"/>
          <ac:spMkLst>
            <pc:docMk/>
            <pc:sldMk cId="452348664" sldId="262"/>
            <ac:spMk id="17" creationId="{049B2F80-5F7C-B2E7-B251-6C5B7E69EB5A}"/>
          </ac:spMkLst>
        </pc:spChg>
      </pc:sldChg>
      <pc:sldChg chg="addSp delSp modSp">
        <pc:chgData name="Leo Luke (2416802)" userId="S::2416802@student.uwtsd.ac.uk::75285491-6377-421b-9392-4237283e51f0" providerId="AD" clId="Web-{07B88201-3830-962C-41E3-41AD4AC4C45A}" dt="2024-12-12T22:07:14.844" v="513" actId="20577"/>
        <pc:sldMkLst>
          <pc:docMk/>
          <pc:sldMk cId="1485610689" sldId="269"/>
        </pc:sldMkLst>
        <pc:spChg chg="mod">
          <ac:chgData name="Leo Luke (2416802)" userId="S::2416802@student.uwtsd.ac.uk::75285491-6377-421b-9392-4237283e51f0" providerId="AD" clId="Web-{07B88201-3830-962C-41E3-41AD4AC4C45A}" dt="2024-12-12T21:47:12.837" v="2" actId="20577"/>
          <ac:spMkLst>
            <pc:docMk/>
            <pc:sldMk cId="1485610689" sldId="269"/>
            <ac:spMk id="2" creationId="{D0808BE4-6D5A-DCD1-57E4-66EA84369E7F}"/>
          </ac:spMkLst>
        </pc:spChg>
        <pc:spChg chg="mod">
          <ac:chgData name="Leo Luke (2416802)" userId="S::2416802@student.uwtsd.ac.uk::75285491-6377-421b-9392-4237283e51f0" providerId="AD" clId="Web-{07B88201-3830-962C-41E3-41AD4AC4C45A}" dt="2024-12-12T22:07:14.844" v="513" actId="20577"/>
          <ac:spMkLst>
            <pc:docMk/>
            <pc:sldMk cId="1485610689" sldId="269"/>
            <ac:spMk id="3" creationId="{1B159CE2-2D7D-97C3-69EF-C700DBE6EBCA}"/>
          </ac:spMkLst>
        </pc:spChg>
        <pc:picChg chg="del">
          <ac:chgData name="Leo Luke (2416802)" userId="S::2416802@student.uwtsd.ac.uk::75285491-6377-421b-9392-4237283e51f0" providerId="AD" clId="Web-{07B88201-3830-962C-41E3-41AD4AC4C45A}" dt="2024-12-12T21:46:57.024" v="0"/>
          <ac:picMkLst>
            <pc:docMk/>
            <pc:sldMk cId="1485610689" sldId="269"/>
            <ac:picMk id="4" creationId="{C9FFD4FE-A8C1-961A-A934-747CB4ED9DC5}"/>
          </ac:picMkLst>
        </pc:picChg>
        <pc:picChg chg="add mod">
          <ac:chgData name="Leo Luke (2416802)" userId="S::2416802@student.uwtsd.ac.uk::75285491-6377-421b-9392-4237283e51f0" providerId="AD" clId="Web-{07B88201-3830-962C-41E3-41AD4AC4C45A}" dt="2024-12-12T21:50:45.554" v="6" actId="14100"/>
          <ac:picMkLst>
            <pc:docMk/>
            <pc:sldMk cId="1485610689" sldId="269"/>
            <ac:picMk id="5" creationId="{7EE1397F-BFFA-FECC-807F-99F70BE3D714}"/>
          </ac:picMkLst>
        </pc:picChg>
      </pc:sldChg>
      <pc:sldChg chg="modSp new ord">
        <pc:chgData name="Leo Luke (2416802)" userId="S::2416802@student.uwtsd.ac.uk::75285491-6377-421b-9392-4237283e51f0" providerId="AD" clId="Web-{07B88201-3830-962C-41E3-41AD4AC4C45A}" dt="2024-12-12T22:53:25.559" v="2267" actId="20577"/>
        <pc:sldMkLst>
          <pc:docMk/>
          <pc:sldMk cId="4127604202" sldId="271"/>
        </pc:sldMkLst>
        <pc:spChg chg="mod">
          <ac:chgData name="Leo Luke (2416802)" userId="S::2416802@student.uwtsd.ac.uk::75285491-6377-421b-9392-4237283e51f0" providerId="AD" clId="Web-{07B88201-3830-962C-41E3-41AD4AC4C45A}" dt="2024-12-12T22:13:24.621" v="542" actId="20577"/>
          <ac:spMkLst>
            <pc:docMk/>
            <pc:sldMk cId="4127604202" sldId="271"/>
            <ac:spMk id="2" creationId="{908ED3D8-081B-EF33-B10E-39E491F9960B}"/>
          </ac:spMkLst>
        </pc:spChg>
        <pc:spChg chg="mod">
          <ac:chgData name="Leo Luke (2416802)" userId="S::2416802@student.uwtsd.ac.uk::75285491-6377-421b-9392-4237283e51f0" providerId="AD" clId="Web-{07B88201-3830-962C-41E3-41AD4AC4C45A}" dt="2024-12-12T22:53:25.559" v="2267" actId="20577"/>
          <ac:spMkLst>
            <pc:docMk/>
            <pc:sldMk cId="4127604202" sldId="271"/>
            <ac:spMk id="3" creationId="{66B25377-EE00-5D0E-2C0B-A51E72FA945E}"/>
          </ac:spMkLst>
        </pc:spChg>
      </pc:sldChg>
      <pc:sldChg chg="modSp new ord">
        <pc:chgData name="Leo Luke (2416802)" userId="S::2416802@student.uwtsd.ac.uk::75285491-6377-421b-9392-4237283e51f0" providerId="AD" clId="Web-{07B88201-3830-962C-41E3-41AD4AC4C45A}" dt="2024-12-12T22:47:27.723" v="1684" actId="20577"/>
        <pc:sldMkLst>
          <pc:docMk/>
          <pc:sldMk cId="2966824473" sldId="272"/>
        </pc:sldMkLst>
        <pc:spChg chg="mod">
          <ac:chgData name="Leo Luke (2416802)" userId="S::2416802@student.uwtsd.ac.uk::75285491-6377-421b-9392-4237283e51f0" providerId="AD" clId="Web-{07B88201-3830-962C-41E3-41AD4AC4C45A}" dt="2024-12-12T22:47:27.723" v="1684" actId="20577"/>
          <ac:spMkLst>
            <pc:docMk/>
            <pc:sldMk cId="2966824473" sldId="272"/>
            <ac:spMk id="3" creationId="{BBFE782E-18A0-7069-1730-4A3299C6E114}"/>
          </ac:spMkLst>
        </pc:spChg>
      </pc:sldChg>
      <pc:sldChg chg="modSp new">
        <pc:chgData name="Leo Luke (2416802)" userId="S::2416802@student.uwtsd.ac.uk::75285491-6377-421b-9392-4237283e51f0" providerId="AD" clId="Web-{07B88201-3830-962C-41E3-41AD4AC4C45A}" dt="2024-12-12T22:52:05.522" v="2072" actId="20577"/>
        <pc:sldMkLst>
          <pc:docMk/>
          <pc:sldMk cId="537752686" sldId="273"/>
        </pc:sldMkLst>
        <pc:spChg chg="mod">
          <ac:chgData name="Leo Luke (2416802)" userId="S::2416802@student.uwtsd.ac.uk::75285491-6377-421b-9392-4237283e51f0" providerId="AD" clId="Web-{07B88201-3830-962C-41E3-41AD4AC4C45A}" dt="2024-12-12T22:52:05.522" v="2072" actId="20577"/>
          <ac:spMkLst>
            <pc:docMk/>
            <pc:sldMk cId="537752686" sldId="273"/>
            <ac:spMk id="3" creationId="{89A918A2-9100-2950-66F4-09AD4E0A4B25}"/>
          </ac:spMkLst>
        </pc:spChg>
      </pc:sldChg>
    </pc:docChg>
  </pc:docChgLst>
  <pc:docChgLst>
    <pc:chgData name="Leo Luke (2416802)" userId="S::2416802@student.uwtsd.ac.uk::75285491-6377-421b-9392-4237283e51f0" providerId="AD" clId="Web-{4AF06521-7184-7CC3-5495-C27AE84F257F}"/>
    <pc:docChg chg="addSld modSld addMainMaster delMainMaster">
      <pc:chgData name="Leo Luke (2416802)" userId="S::2416802@student.uwtsd.ac.uk::75285491-6377-421b-9392-4237283e51f0" providerId="AD" clId="Web-{4AF06521-7184-7CC3-5495-C27AE84F257F}" dt="2024-12-11T23:15:11.115" v="1219" actId="20577"/>
      <pc:docMkLst>
        <pc:docMk/>
      </pc:docMkLst>
      <pc:sldChg chg="addSp modSp mod setBg modClrScheme addAnim modAnim chgLayout">
        <pc:chgData name="Leo Luke (2416802)" userId="S::2416802@student.uwtsd.ac.uk::75285491-6377-421b-9392-4237283e51f0" providerId="AD" clId="Web-{4AF06521-7184-7CC3-5495-C27AE84F257F}" dt="2024-12-11T20:54:29.032" v="67"/>
        <pc:sldMkLst>
          <pc:docMk/>
          <pc:sldMk cId="109857222" sldId="256"/>
        </pc:sldMkLst>
        <pc:spChg chg="mod">
          <ac:chgData name="Leo Luke (2416802)" userId="S::2416802@student.uwtsd.ac.uk::75285491-6377-421b-9392-4237283e51f0" providerId="AD" clId="Web-{4AF06521-7184-7CC3-5495-C27AE84F257F}" dt="2024-12-11T20:54:15.266" v="65" actId="1076"/>
          <ac:spMkLst>
            <pc:docMk/>
            <pc:sldMk cId="109857222" sldId="256"/>
            <ac:spMk id="2" creationId="{00000000-0000-0000-0000-000000000000}"/>
          </ac:spMkLst>
        </pc:spChg>
        <pc:spChg chg="mod">
          <ac:chgData name="Leo Luke (2416802)" userId="S::2416802@student.uwtsd.ac.uk::75285491-6377-421b-9392-4237283e51f0" providerId="AD" clId="Web-{4AF06521-7184-7CC3-5495-C27AE84F257F}" dt="2024-12-11T20:50:32.402" v="0"/>
          <ac:spMkLst>
            <pc:docMk/>
            <pc:sldMk cId="109857222" sldId="256"/>
            <ac:spMk id="3" creationId="{00000000-0000-0000-0000-000000000000}"/>
          </ac:spMkLst>
        </pc:spChg>
        <pc:spChg chg="add">
          <ac:chgData name="Leo Luke (2416802)" userId="S::2416802@student.uwtsd.ac.uk::75285491-6377-421b-9392-4237283e51f0" providerId="AD" clId="Web-{4AF06521-7184-7CC3-5495-C27AE84F257F}" dt="2024-12-11T20:50:32.402" v="0"/>
          <ac:spMkLst>
            <pc:docMk/>
            <pc:sldMk cId="109857222" sldId="256"/>
            <ac:spMk id="9" creationId="{0623FB3B-24E7-5304-70D8-3CA402902220}"/>
          </ac:spMkLst>
        </pc:spChg>
        <pc:spChg chg="add">
          <ac:chgData name="Leo Luke (2416802)" userId="S::2416802@student.uwtsd.ac.uk::75285491-6377-421b-9392-4237283e51f0" providerId="AD" clId="Web-{4AF06521-7184-7CC3-5495-C27AE84F257F}" dt="2024-12-11T20:50:32.402" v="0"/>
          <ac:spMkLst>
            <pc:docMk/>
            <pc:sldMk cId="109857222" sldId="256"/>
            <ac:spMk id="11" creationId="{97081EE3-B6BE-9584-F5AF-E5F6484DA7A1}"/>
          </ac:spMkLst>
        </pc:spChg>
        <pc:spChg chg="add">
          <ac:chgData name="Leo Luke (2416802)" userId="S::2416802@student.uwtsd.ac.uk::75285491-6377-421b-9392-4237283e51f0" providerId="AD" clId="Web-{4AF06521-7184-7CC3-5495-C27AE84F257F}" dt="2024-12-11T20:50:32.402" v="0"/>
          <ac:spMkLst>
            <pc:docMk/>
            <pc:sldMk cId="109857222" sldId="256"/>
            <ac:spMk id="13" creationId="{4711BF64-C99B-2F90-ADA1-0C08F9BE8392}"/>
          </ac:spMkLst>
        </pc:spChg>
        <pc:picChg chg="add">
          <ac:chgData name="Leo Luke (2416802)" userId="S::2416802@student.uwtsd.ac.uk::75285491-6377-421b-9392-4237283e51f0" providerId="AD" clId="Web-{4AF06521-7184-7CC3-5495-C27AE84F257F}" dt="2024-12-11T20:50:32.402" v="0"/>
          <ac:picMkLst>
            <pc:docMk/>
            <pc:sldMk cId="109857222" sldId="256"/>
            <ac:picMk id="4" creationId="{90D0D6EE-6909-DDC1-075B-C51F014A070A}"/>
          </ac:picMkLst>
        </pc:picChg>
      </pc:sldChg>
      <pc:sldChg chg="addSp modSp new mod setBg">
        <pc:chgData name="Leo Luke (2416802)" userId="S::2416802@student.uwtsd.ac.uk::75285491-6377-421b-9392-4237283e51f0" providerId="AD" clId="Web-{4AF06521-7184-7CC3-5495-C27AE84F257F}" dt="2024-12-11T21:45:23.144" v="393" actId="20577"/>
        <pc:sldMkLst>
          <pc:docMk/>
          <pc:sldMk cId="3167718841" sldId="257"/>
        </pc:sldMkLst>
        <pc:spChg chg="mod">
          <ac:chgData name="Leo Luke (2416802)" userId="S::2416802@student.uwtsd.ac.uk::75285491-6377-421b-9392-4237283e51f0" providerId="AD" clId="Web-{4AF06521-7184-7CC3-5495-C27AE84F257F}" dt="2024-12-11T21:45:23.144" v="393" actId="20577"/>
          <ac:spMkLst>
            <pc:docMk/>
            <pc:sldMk cId="3167718841" sldId="257"/>
            <ac:spMk id="2" creationId="{B9CE3006-83E1-9CF7-620C-774628D610ED}"/>
          </ac:spMkLst>
        </pc:spChg>
        <pc:spChg chg="mod">
          <ac:chgData name="Leo Luke (2416802)" userId="S::2416802@student.uwtsd.ac.uk::75285491-6377-421b-9392-4237283e51f0" providerId="AD" clId="Web-{4AF06521-7184-7CC3-5495-C27AE84F257F}" dt="2024-12-11T21:45:14.191" v="388" actId="1076"/>
          <ac:spMkLst>
            <pc:docMk/>
            <pc:sldMk cId="3167718841" sldId="257"/>
            <ac:spMk id="3" creationId="{74F035D7-55EA-4BB2-921C-7C8EB536BF01}"/>
          </ac:spMkLst>
        </pc:spChg>
        <pc:spChg chg="add">
          <ac:chgData name="Leo Luke (2416802)" userId="S::2416802@student.uwtsd.ac.uk::75285491-6377-421b-9392-4237283e51f0" providerId="AD" clId="Web-{4AF06521-7184-7CC3-5495-C27AE84F257F}" dt="2024-12-11T21:43:23.126" v="377"/>
          <ac:spMkLst>
            <pc:docMk/>
            <pc:sldMk cId="3167718841" sldId="257"/>
            <ac:spMk id="9" creationId="{4654246F-8623-7F3F-7EFA-15A14DAF0D33}"/>
          </ac:spMkLst>
        </pc:spChg>
        <pc:spChg chg="add">
          <ac:chgData name="Leo Luke (2416802)" userId="S::2416802@student.uwtsd.ac.uk::75285491-6377-421b-9392-4237283e51f0" providerId="AD" clId="Web-{4AF06521-7184-7CC3-5495-C27AE84F257F}" dt="2024-12-11T21:43:23.126" v="377"/>
          <ac:spMkLst>
            <pc:docMk/>
            <pc:sldMk cId="3167718841" sldId="257"/>
            <ac:spMk id="11" creationId="{FAC4BDE1-4D40-5601-7947-DB5EFE31DAB9}"/>
          </ac:spMkLst>
        </pc:spChg>
        <pc:picChg chg="add mod">
          <ac:chgData name="Leo Luke (2416802)" userId="S::2416802@student.uwtsd.ac.uk::75285491-6377-421b-9392-4237283e51f0" providerId="AD" clId="Web-{4AF06521-7184-7CC3-5495-C27AE84F257F}" dt="2024-12-11T21:43:27.641" v="378" actId="1076"/>
          <ac:picMkLst>
            <pc:docMk/>
            <pc:sldMk cId="3167718841" sldId="257"/>
            <ac:picMk id="4" creationId="{6CF912ED-5510-A567-3CFE-E20879BD6F56}"/>
          </ac:picMkLst>
        </pc:picChg>
        <pc:picChg chg="add mod">
          <ac:chgData name="Leo Luke (2416802)" userId="S::2416802@student.uwtsd.ac.uk::75285491-6377-421b-9392-4237283e51f0" providerId="AD" clId="Web-{4AF06521-7184-7CC3-5495-C27AE84F257F}" dt="2024-12-11T21:43:54.720" v="382" actId="14100"/>
          <ac:picMkLst>
            <pc:docMk/>
            <pc:sldMk cId="3167718841" sldId="257"/>
            <ac:picMk id="5" creationId="{B7471CBF-96B8-6E37-B2C7-30753198DDE0}"/>
          </ac:picMkLst>
        </pc:picChg>
      </pc:sldChg>
      <pc:sldChg chg="addSp modSp new mod setBg">
        <pc:chgData name="Leo Luke (2416802)" userId="S::2416802@student.uwtsd.ac.uk::75285491-6377-421b-9392-4237283e51f0" providerId="AD" clId="Web-{4AF06521-7184-7CC3-5495-C27AE84F257F}" dt="2024-12-11T22:33:49.887" v="775"/>
        <pc:sldMkLst>
          <pc:docMk/>
          <pc:sldMk cId="531309024" sldId="258"/>
        </pc:sldMkLst>
        <pc:spChg chg="mod">
          <ac:chgData name="Leo Luke (2416802)" userId="S::2416802@student.uwtsd.ac.uk::75285491-6377-421b-9392-4237283e51f0" providerId="AD" clId="Web-{4AF06521-7184-7CC3-5495-C27AE84F257F}" dt="2024-12-11T22:33:49.887" v="775"/>
          <ac:spMkLst>
            <pc:docMk/>
            <pc:sldMk cId="531309024" sldId="258"/>
            <ac:spMk id="2" creationId="{1D591E7F-134E-DF8A-6752-BCE2EA933928}"/>
          </ac:spMkLst>
        </pc:spChg>
        <pc:spChg chg="mod">
          <ac:chgData name="Leo Luke (2416802)" userId="S::2416802@student.uwtsd.ac.uk::75285491-6377-421b-9392-4237283e51f0" providerId="AD" clId="Web-{4AF06521-7184-7CC3-5495-C27AE84F257F}" dt="2024-12-11T22:33:49.887" v="775"/>
          <ac:spMkLst>
            <pc:docMk/>
            <pc:sldMk cId="531309024" sldId="258"/>
            <ac:spMk id="3" creationId="{F7F8D92D-FDCD-1C77-908C-C76BA69B600E}"/>
          </ac:spMkLst>
        </pc:spChg>
        <pc:spChg chg="add">
          <ac:chgData name="Leo Luke (2416802)" userId="S::2416802@student.uwtsd.ac.uk::75285491-6377-421b-9392-4237283e51f0" providerId="AD" clId="Web-{4AF06521-7184-7CC3-5495-C27AE84F257F}" dt="2024-12-11T22:33:49.887" v="775"/>
          <ac:spMkLst>
            <pc:docMk/>
            <pc:sldMk cId="531309024" sldId="258"/>
            <ac:spMk id="9" creationId="{4654246F-8623-7F3F-7EFA-15A14DAF0D33}"/>
          </ac:spMkLst>
        </pc:spChg>
        <pc:spChg chg="add">
          <ac:chgData name="Leo Luke (2416802)" userId="S::2416802@student.uwtsd.ac.uk::75285491-6377-421b-9392-4237283e51f0" providerId="AD" clId="Web-{4AF06521-7184-7CC3-5495-C27AE84F257F}" dt="2024-12-11T22:33:49.887" v="775"/>
          <ac:spMkLst>
            <pc:docMk/>
            <pc:sldMk cId="531309024" sldId="258"/>
            <ac:spMk id="11" creationId="{FAC4BDE1-4D40-5601-7947-DB5EFE31DAB9}"/>
          </ac:spMkLst>
        </pc:spChg>
        <pc:picChg chg="add mod">
          <ac:chgData name="Leo Luke (2416802)" userId="S::2416802@student.uwtsd.ac.uk::75285491-6377-421b-9392-4237283e51f0" providerId="AD" clId="Web-{4AF06521-7184-7CC3-5495-C27AE84F257F}" dt="2024-12-11T22:33:49.887" v="775"/>
          <ac:picMkLst>
            <pc:docMk/>
            <pc:sldMk cId="531309024" sldId="258"/>
            <ac:picMk id="4" creationId="{0AF9F83B-8752-9A59-4846-30E4FD734A91}"/>
          </ac:picMkLst>
        </pc:picChg>
      </pc:sldChg>
      <pc:sldChg chg="modSp new">
        <pc:chgData name="Leo Luke (2416802)" userId="S::2416802@student.uwtsd.ac.uk::75285491-6377-421b-9392-4237283e51f0" providerId="AD" clId="Web-{4AF06521-7184-7CC3-5495-C27AE84F257F}" dt="2024-12-11T23:15:11.115" v="1219" actId="20577"/>
        <pc:sldMkLst>
          <pc:docMk/>
          <pc:sldMk cId="1040583251" sldId="259"/>
        </pc:sldMkLst>
        <pc:spChg chg="mod">
          <ac:chgData name="Leo Luke (2416802)" userId="S::2416802@student.uwtsd.ac.uk::75285491-6377-421b-9392-4237283e51f0" providerId="AD" clId="Web-{4AF06521-7184-7CC3-5495-C27AE84F257F}" dt="2024-12-11T22:48:54.592" v="799" actId="20577"/>
          <ac:spMkLst>
            <pc:docMk/>
            <pc:sldMk cId="1040583251" sldId="259"/>
            <ac:spMk id="2" creationId="{3BD6A1C4-EF3E-CD54-D1DF-A8353BE30CF4}"/>
          </ac:spMkLst>
        </pc:spChg>
        <pc:spChg chg="mod">
          <ac:chgData name="Leo Luke (2416802)" userId="S::2416802@student.uwtsd.ac.uk::75285491-6377-421b-9392-4237283e51f0" providerId="AD" clId="Web-{4AF06521-7184-7CC3-5495-C27AE84F257F}" dt="2024-12-11T23:15:11.115" v="1219" actId="20577"/>
          <ac:spMkLst>
            <pc:docMk/>
            <pc:sldMk cId="1040583251" sldId="259"/>
            <ac:spMk id="3" creationId="{8A7C4041-A9D0-EC60-69D8-17EFE8CCC34A}"/>
          </ac:spMkLst>
        </pc:spChg>
      </pc:sldChg>
      <pc:sldMasterChg chg="del delSldLayout">
        <pc:chgData name="Leo Luke (2416802)" userId="S::2416802@student.uwtsd.ac.uk::75285491-6377-421b-9392-4237283e51f0" providerId="AD" clId="Web-{4AF06521-7184-7CC3-5495-C27AE84F257F}" dt="2024-12-11T20:50:32.402" v="0"/>
        <pc:sldMasterMkLst>
          <pc:docMk/>
          <pc:sldMasterMk cId="2460954070" sldId="2147483660"/>
        </pc:sldMasterMkLst>
        <pc:sldLayoutChg chg="del">
          <pc:chgData name="Leo Luke (2416802)" userId="S::2416802@student.uwtsd.ac.uk::75285491-6377-421b-9392-4237283e51f0" providerId="AD" clId="Web-{4AF06521-7184-7CC3-5495-C27AE84F257F}" dt="2024-12-11T20:50:32.402" v="0"/>
          <pc:sldLayoutMkLst>
            <pc:docMk/>
            <pc:sldMasterMk cId="2460954070" sldId="2147483660"/>
            <pc:sldLayoutMk cId="2385387890" sldId="2147483661"/>
          </pc:sldLayoutMkLst>
        </pc:sldLayoutChg>
        <pc:sldLayoutChg chg="del">
          <pc:chgData name="Leo Luke (2416802)" userId="S::2416802@student.uwtsd.ac.uk::75285491-6377-421b-9392-4237283e51f0" providerId="AD" clId="Web-{4AF06521-7184-7CC3-5495-C27AE84F257F}" dt="2024-12-11T20:50:32.402" v="0"/>
          <pc:sldLayoutMkLst>
            <pc:docMk/>
            <pc:sldMasterMk cId="2460954070" sldId="2147483660"/>
            <pc:sldLayoutMk cId="949138452" sldId="2147483662"/>
          </pc:sldLayoutMkLst>
        </pc:sldLayoutChg>
        <pc:sldLayoutChg chg="del">
          <pc:chgData name="Leo Luke (2416802)" userId="S::2416802@student.uwtsd.ac.uk::75285491-6377-421b-9392-4237283e51f0" providerId="AD" clId="Web-{4AF06521-7184-7CC3-5495-C27AE84F257F}" dt="2024-12-11T20:50:32.402" v="0"/>
          <pc:sldLayoutMkLst>
            <pc:docMk/>
            <pc:sldMasterMk cId="2460954070" sldId="2147483660"/>
            <pc:sldLayoutMk cId="2591524520" sldId="2147483663"/>
          </pc:sldLayoutMkLst>
        </pc:sldLayoutChg>
        <pc:sldLayoutChg chg="del">
          <pc:chgData name="Leo Luke (2416802)" userId="S::2416802@student.uwtsd.ac.uk::75285491-6377-421b-9392-4237283e51f0" providerId="AD" clId="Web-{4AF06521-7184-7CC3-5495-C27AE84F257F}" dt="2024-12-11T20:50:32.402" v="0"/>
          <pc:sldLayoutMkLst>
            <pc:docMk/>
            <pc:sldMasterMk cId="2460954070" sldId="2147483660"/>
            <pc:sldLayoutMk cId="1203092039" sldId="2147483664"/>
          </pc:sldLayoutMkLst>
        </pc:sldLayoutChg>
        <pc:sldLayoutChg chg="del">
          <pc:chgData name="Leo Luke (2416802)" userId="S::2416802@student.uwtsd.ac.uk::75285491-6377-421b-9392-4237283e51f0" providerId="AD" clId="Web-{4AF06521-7184-7CC3-5495-C27AE84F257F}" dt="2024-12-11T20:50:32.402" v="0"/>
          <pc:sldLayoutMkLst>
            <pc:docMk/>
            <pc:sldMasterMk cId="2460954070" sldId="2147483660"/>
            <pc:sldLayoutMk cId="3733172339" sldId="2147483665"/>
          </pc:sldLayoutMkLst>
        </pc:sldLayoutChg>
        <pc:sldLayoutChg chg="del">
          <pc:chgData name="Leo Luke (2416802)" userId="S::2416802@student.uwtsd.ac.uk::75285491-6377-421b-9392-4237283e51f0" providerId="AD" clId="Web-{4AF06521-7184-7CC3-5495-C27AE84F257F}" dt="2024-12-11T20:50:32.402" v="0"/>
          <pc:sldLayoutMkLst>
            <pc:docMk/>
            <pc:sldMasterMk cId="2460954070" sldId="2147483660"/>
            <pc:sldLayoutMk cId="3210312558" sldId="2147483666"/>
          </pc:sldLayoutMkLst>
        </pc:sldLayoutChg>
        <pc:sldLayoutChg chg="del">
          <pc:chgData name="Leo Luke (2416802)" userId="S::2416802@student.uwtsd.ac.uk::75285491-6377-421b-9392-4237283e51f0" providerId="AD" clId="Web-{4AF06521-7184-7CC3-5495-C27AE84F257F}" dt="2024-12-11T20:50:32.402" v="0"/>
          <pc:sldLayoutMkLst>
            <pc:docMk/>
            <pc:sldMasterMk cId="2460954070" sldId="2147483660"/>
            <pc:sldLayoutMk cId="3146388984" sldId="2147483667"/>
          </pc:sldLayoutMkLst>
        </pc:sldLayoutChg>
        <pc:sldLayoutChg chg="del">
          <pc:chgData name="Leo Luke (2416802)" userId="S::2416802@student.uwtsd.ac.uk::75285491-6377-421b-9392-4237283e51f0" providerId="AD" clId="Web-{4AF06521-7184-7CC3-5495-C27AE84F257F}" dt="2024-12-11T20:50:32.402" v="0"/>
          <pc:sldLayoutMkLst>
            <pc:docMk/>
            <pc:sldMasterMk cId="2460954070" sldId="2147483660"/>
            <pc:sldLayoutMk cId="3171841454" sldId="2147483668"/>
          </pc:sldLayoutMkLst>
        </pc:sldLayoutChg>
        <pc:sldLayoutChg chg="del">
          <pc:chgData name="Leo Luke (2416802)" userId="S::2416802@student.uwtsd.ac.uk::75285491-6377-421b-9392-4237283e51f0" providerId="AD" clId="Web-{4AF06521-7184-7CC3-5495-C27AE84F257F}" dt="2024-12-11T20:50:32.402" v="0"/>
          <pc:sldLayoutMkLst>
            <pc:docMk/>
            <pc:sldMasterMk cId="2460954070" sldId="2147483660"/>
            <pc:sldLayoutMk cId="1718958274" sldId="2147483669"/>
          </pc:sldLayoutMkLst>
        </pc:sldLayoutChg>
        <pc:sldLayoutChg chg="del">
          <pc:chgData name="Leo Luke (2416802)" userId="S::2416802@student.uwtsd.ac.uk::75285491-6377-421b-9392-4237283e51f0" providerId="AD" clId="Web-{4AF06521-7184-7CC3-5495-C27AE84F257F}" dt="2024-12-11T20:50:32.402" v="0"/>
          <pc:sldLayoutMkLst>
            <pc:docMk/>
            <pc:sldMasterMk cId="2460954070" sldId="2147483660"/>
            <pc:sldLayoutMk cId="2202905451" sldId="2147483670"/>
          </pc:sldLayoutMkLst>
        </pc:sldLayoutChg>
        <pc:sldLayoutChg chg="del">
          <pc:chgData name="Leo Luke (2416802)" userId="S::2416802@student.uwtsd.ac.uk::75285491-6377-421b-9392-4237283e51f0" providerId="AD" clId="Web-{4AF06521-7184-7CC3-5495-C27AE84F257F}" dt="2024-12-11T20:50:32.402" v="0"/>
          <pc:sldLayoutMkLst>
            <pc:docMk/>
            <pc:sldMasterMk cId="2460954070" sldId="2147483660"/>
            <pc:sldLayoutMk cId="3479445657" sldId="2147483671"/>
          </pc:sldLayoutMkLst>
        </pc:sldLayoutChg>
      </pc:sldMasterChg>
      <pc:sldMasterChg chg="add addSldLayout">
        <pc:chgData name="Leo Luke (2416802)" userId="S::2416802@student.uwtsd.ac.uk::75285491-6377-421b-9392-4237283e51f0" providerId="AD" clId="Web-{4AF06521-7184-7CC3-5495-C27AE84F257F}" dt="2024-12-11T20:50:32.402" v="0"/>
        <pc:sldMasterMkLst>
          <pc:docMk/>
          <pc:sldMasterMk cId="3253246414" sldId="2147483672"/>
        </pc:sldMasterMkLst>
        <pc:sldLayoutChg chg="add">
          <pc:chgData name="Leo Luke (2416802)" userId="S::2416802@student.uwtsd.ac.uk::75285491-6377-421b-9392-4237283e51f0" providerId="AD" clId="Web-{4AF06521-7184-7CC3-5495-C27AE84F257F}" dt="2024-12-11T20:50:32.402" v="0"/>
          <pc:sldLayoutMkLst>
            <pc:docMk/>
            <pc:sldMasterMk cId="3253246414" sldId="2147483672"/>
            <pc:sldLayoutMk cId="466535179" sldId="2147483673"/>
          </pc:sldLayoutMkLst>
        </pc:sldLayoutChg>
        <pc:sldLayoutChg chg="add">
          <pc:chgData name="Leo Luke (2416802)" userId="S::2416802@student.uwtsd.ac.uk::75285491-6377-421b-9392-4237283e51f0" providerId="AD" clId="Web-{4AF06521-7184-7CC3-5495-C27AE84F257F}" dt="2024-12-11T20:50:32.402" v="0"/>
          <pc:sldLayoutMkLst>
            <pc:docMk/>
            <pc:sldMasterMk cId="3253246414" sldId="2147483672"/>
            <pc:sldLayoutMk cId="1751967419" sldId="2147483674"/>
          </pc:sldLayoutMkLst>
        </pc:sldLayoutChg>
        <pc:sldLayoutChg chg="add">
          <pc:chgData name="Leo Luke (2416802)" userId="S::2416802@student.uwtsd.ac.uk::75285491-6377-421b-9392-4237283e51f0" providerId="AD" clId="Web-{4AF06521-7184-7CC3-5495-C27AE84F257F}" dt="2024-12-11T20:50:32.402" v="0"/>
          <pc:sldLayoutMkLst>
            <pc:docMk/>
            <pc:sldMasterMk cId="3253246414" sldId="2147483672"/>
            <pc:sldLayoutMk cId="2879145938" sldId="2147483675"/>
          </pc:sldLayoutMkLst>
        </pc:sldLayoutChg>
        <pc:sldLayoutChg chg="add">
          <pc:chgData name="Leo Luke (2416802)" userId="S::2416802@student.uwtsd.ac.uk::75285491-6377-421b-9392-4237283e51f0" providerId="AD" clId="Web-{4AF06521-7184-7CC3-5495-C27AE84F257F}" dt="2024-12-11T20:50:32.402" v="0"/>
          <pc:sldLayoutMkLst>
            <pc:docMk/>
            <pc:sldMasterMk cId="3253246414" sldId="2147483672"/>
            <pc:sldLayoutMk cId="756989364" sldId="2147483676"/>
          </pc:sldLayoutMkLst>
        </pc:sldLayoutChg>
        <pc:sldLayoutChg chg="add">
          <pc:chgData name="Leo Luke (2416802)" userId="S::2416802@student.uwtsd.ac.uk::75285491-6377-421b-9392-4237283e51f0" providerId="AD" clId="Web-{4AF06521-7184-7CC3-5495-C27AE84F257F}" dt="2024-12-11T20:50:32.402" v="0"/>
          <pc:sldLayoutMkLst>
            <pc:docMk/>
            <pc:sldMasterMk cId="3253246414" sldId="2147483672"/>
            <pc:sldLayoutMk cId="1511619618" sldId="2147483677"/>
          </pc:sldLayoutMkLst>
        </pc:sldLayoutChg>
        <pc:sldLayoutChg chg="add">
          <pc:chgData name="Leo Luke (2416802)" userId="S::2416802@student.uwtsd.ac.uk::75285491-6377-421b-9392-4237283e51f0" providerId="AD" clId="Web-{4AF06521-7184-7CC3-5495-C27AE84F257F}" dt="2024-12-11T20:50:32.402" v="0"/>
          <pc:sldLayoutMkLst>
            <pc:docMk/>
            <pc:sldMasterMk cId="3253246414" sldId="2147483672"/>
            <pc:sldLayoutMk cId="3334087726" sldId="2147483678"/>
          </pc:sldLayoutMkLst>
        </pc:sldLayoutChg>
        <pc:sldLayoutChg chg="add">
          <pc:chgData name="Leo Luke (2416802)" userId="S::2416802@student.uwtsd.ac.uk::75285491-6377-421b-9392-4237283e51f0" providerId="AD" clId="Web-{4AF06521-7184-7CC3-5495-C27AE84F257F}" dt="2024-12-11T20:50:32.402" v="0"/>
          <pc:sldLayoutMkLst>
            <pc:docMk/>
            <pc:sldMasterMk cId="3253246414" sldId="2147483672"/>
            <pc:sldLayoutMk cId="2543300669" sldId="2147483679"/>
          </pc:sldLayoutMkLst>
        </pc:sldLayoutChg>
        <pc:sldLayoutChg chg="add">
          <pc:chgData name="Leo Luke (2416802)" userId="S::2416802@student.uwtsd.ac.uk::75285491-6377-421b-9392-4237283e51f0" providerId="AD" clId="Web-{4AF06521-7184-7CC3-5495-C27AE84F257F}" dt="2024-12-11T20:50:32.402" v="0"/>
          <pc:sldLayoutMkLst>
            <pc:docMk/>
            <pc:sldMasterMk cId="3253246414" sldId="2147483672"/>
            <pc:sldLayoutMk cId="1150760649" sldId="2147483680"/>
          </pc:sldLayoutMkLst>
        </pc:sldLayoutChg>
        <pc:sldLayoutChg chg="add">
          <pc:chgData name="Leo Luke (2416802)" userId="S::2416802@student.uwtsd.ac.uk::75285491-6377-421b-9392-4237283e51f0" providerId="AD" clId="Web-{4AF06521-7184-7CC3-5495-C27AE84F257F}" dt="2024-12-11T20:50:32.402" v="0"/>
          <pc:sldLayoutMkLst>
            <pc:docMk/>
            <pc:sldMasterMk cId="3253246414" sldId="2147483672"/>
            <pc:sldLayoutMk cId="2053647272" sldId="2147483681"/>
          </pc:sldLayoutMkLst>
        </pc:sldLayoutChg>
        <pc:sldLayoutChg chg="add">
          <pc:chgData name="Leo Luke (2416802)" userId="S::2416802@student.uwtsd.ac.uk::75285491-6377-421b-9392-4237283e51f0" providerId="AD" clId="Web-{4AF06521-7184-7CC3-5495-C27AE84F257F}" dt="2024-12-11T20:50:32.402" v="0"/>
          <pc:sldLayoutMkLst>
            <pc:docMk/>
            <pc:sldMasterMk cId="3253246414" sldId="2147483672"/>
            <pc:sldLayoutMk cId="4250050657" sldId="2147483682"/>
          </pc:sldLayoutMkLst>
        </pc:sldLayoutChg>
        <pc:sldLayoutChg chg="add">
          <pc:chgData name="Leo Luke (2416802)" userId="S::2416802@student.uwtsd.ac.uk::75285491-6377-421b-9392-4237283e51f0" providerId="AD" clId="Web-{4AF06521-7184-7CC3-5495-C27AE84F257F}" dt="2024-12-11T20:50:32.402" v="0"/>
          <pc:sldLayoutMkLst>
            <pc:docMk/>
            <pc:sldMasterMk cId="3253246414" sldId="2147483672"/>
            <pc:sldLayoutMk cId="1114024709" sldId="2147483683"/>
          </pc:sldLayoutMkLst>
        </pc:sldLayoutChg>
      </pc:sldMasterChg>
    </pc:docChg>
  </pc:docChgLst>
  <pc:docChgLst>
    <pc:chgData name="Sophie Scott (2416712)" userId="S::2416712@student.uwtsd.ac.uk::bec56a59-1c82-4687-b251-0296a490f0b6" providerId="AD" clId="Web-{00FBF23C-4ABA-6DEF-2DBC-3B4AAA67070C}"/>
    <pc:docChg chg="modSld">
      <pc:chgData name="Sophie Scott (2416712)" userId="S::2416712@student.uwtsd.ac.uk::bec56a59-1c82-4687-b251-0296a490f0b6" providerId="AD" clId="Web-{00FBF23C-4ABA-6DEF-2DBC-3B4AAA67070C}" dt="2024-12-12T22:12:17.345" v="1" actId="20577"/>
      <pc:docMkLst>
        <pc:docMk/>
      </pc:docMkLst>
      <pc:sldChg chg="modSp">
        <pc:chgData name="Sophie Scott (2416712)" userId="S::2416712@student.uwtsd.ac.uk::bec56a59-1c82-4687-b251-0296a490f0b6" providerId="AD" clId="Web-{00FBF23C-4ABA-6DEF-2DBC-3B4AAA67070C}" dt="2024-12-12T22:12:17.345" v="1" actId="20577"/>
        <pc:sldMkLst>
          <pc:docMk/>
          <pc:sldMk cId="1485610689" sldId="269"/>
        </pc:sldMkLst>
        <pc:spChg chg="mod">
          <ac:chgData name="Sophie Scott (2416712)" userId="S::2416712@student.uwtsd.ac.uk::bec56a59-1c82-4687-b251-0296a490f0b6" providerId="AD" clId="Web-{00FBF23C-4ABA-6DEF-2DBC-3B4AAA67070C}" dt="2024-12-12T22:12:17.345" v="1" actId="20577"/>
          <ac:spMkLst>
            <pc:docMk/>
            <pc:sldMk cId="1485610689" sldId="269"/>
            <ac:spMk id="3" creationId="{1B159CE2-2D7D-97C3-69EF-C700DBE6EBCA}"/>
          </ac:spMkLst>
        </pc:spChg>
      </pc:sldChg>
    </pc:docChg>
  </pc:docChgLst>
  <pc:docChgLst>
    <pc:chgData name="Leo Luke (2416802)" userId="S::2416802@student.uwtsd.ac.uk::75285491-6377-421b-9392-4237283e51f0" providerId="AD" clId="Web-{7A7225C5-FC75-C74D-6926-12C559B4B986}"/>
    <pc:docChg chg="modSld">
      <pc:chgData name="Leo Luke (2416802)" userId="S::2416802@student.uwtsd.ac.uk::75285491-6377-421b-9392-4237283e51f0" providerId="AD" clId="Web-{7A7225C5-FC75-C74D-6926-12C559B4B986}" dt="2024-12-13T22:12:46.001" v="1" actId="20577"/>
      <pc:docMkLst>
        <pc:docMk/>
      </pc:docMkLst>
      <pc:sldChg chg="modSp">
        <pc:chgData name="Leo Luke (2416802)" userId="S::2416802@student.uwtsd.ac.uk::75285491-6377-421b-9392-4237283e51f0" providerId="AD" clId="Web-{7A7225C5-FC75-C74D-6926-12C559B4B986}" dt="2024-12-13T22:12:46.001" v="1" actId="20577"/>
        <pc:sldMkLst>
          <pc:docMk/>
          <pc:sldMk cId="1040583251" sldId="259"/>
        </pc:sldMkLst>
        <pc:spChg chg="mod">
          <ac:chgData name="Leo Luke (2416802)" userId="S::2416802@student.uwtsd.ac.uk::75285491-6377-421b-9392-4237283e51f0" providerId="AD" clId="Web-{7A7225C5-FC75-C74D-6926-12C559B4B986}" dt="2024-12-13T22:12:46.001" v="1" actId="20577"/>
          <ac:spMkLst>
            <pc:docMk/>
            <pc:sldMk cId="1040583251" sldId="259"/>
            <ac:spMk id="3" creationId="{8A7C4041-A9D0-EC60-69D8-17EFE8CCC34A}"/>
          </ac:spMkLst>
        </pc:spChg>
      </pc:sldChg>
    </pc:docChg>
  </pc:docChgLst>
  <pc:docChgLst>
    <pc:chgData name="Sophie Scott (2416712)" userId="bec56a59-1c82-4687-b251-0296a490f0b6" providerId="ADAL" clId="{F3996A05-65EB-C14B-844D-C173A413D7D2}"/>
    <pc:docChg chg="undo custSel addSld delSld modSld">
      <pc:chgData name="Sophie Scott (2416712)" userId="bec56a59-1c82-4687-b251-0296a490f0b6" providerId="ADAL" clId="{F3996A05-65EB-C14B-844D-C173A413D7D2}" dt="2024-12-13T23:36:37.992" v="1540" actId="27636"/>
      <pc:docMkLst>
        <pc:docMk/>
      </pc:docMkLst>
      <pc:sldChg chg="modSp">
        <pc:chgData name="Sophie Scott (2416712)" userId="bec56a59-1c82-4687-b251-0296a490f0b6" providerId="ADAL" clId="{F3996A05-65EB-C14B-844D-C173A413D7D2}" dt="2024-12-13T23:33:23.583" v="1409" actId="20577"/>
        <pc:sldMkLst>
          <pc:docMk/>
          <pc:sldMk cId="3167718841" sldId="257"/>
        </pc:sldMkLst>
        <pc:spChg chg="mod">
          <ac:chgData name="Sophie Scott (2416712)" userId="bec56a59-1c82-4687-b251-0296a490f0b6" providerId="ADAL" clId="{F3996A05-65EB-C14B-844D-C173A413D7D2}" dt="2024-12-13T23:33:23.583" v="1409" actId="20577"/>
          <ac:spMkLst>
            <pc:docMk/>
            <pc:sldMk cId="3167718841" sldId="257"/>
            <ac:spMk id="3" creationId="{74F035D7-55EA-4BB2-921C-7C8EB536BF01}"/>
          </ac:spMkLst>
        </pc:spChg>
      </pc:sldChg>
      <pc:sldChg chg="modSp">
        <pc:chgData name="Sophie Scott (2416712)" userId="bec56a59-1c82-4687-b251-0296a490f0b6" providerId="ADAL" clId="{F3996A05-65EB-C14B-844D-C173A413D7D2}" dt="2024-12-13T23:32:01.301" v="1376" actId="14100"/>
        <pc:sldMkLst>
          <pc:docMk/>
          <pc:sldMk cId="531309024" sldId="258"/>
        </pc:sldMkLst>
        <pc:spChg chg="mod">
          <ac:chgData name="Sophie Scott (2416712)" userId="bec56a59-1c82-4687-b251-0296a490f0b6" providerId="ADAL" clId="{F3996A05-65EB-C14B-844D-C173A413D7D2}" dt="2024-12-13T23:32:01.301" v="1376" actId="14100"/>
          <ac:spMkLst>
            <pc:docMk/>
            <pc:sldMk cId="531309024" sldId="258"/>
            <ac:spMk id="3" creationId="{F7F8D92D-FDCD-1C77-908C-C76BA69B600E}"/>
          </ac:spMkLst>
        </pc:spChg>
      </pc:sldChg>
      <pc:sldChg chg="modSp">
        <pc:chgData name="Sophie Scott (2416712)" userId="bec56a59-1c82-4687-b251-0296a490f0b6" providerId="ADAL" clId="{F3996A05-65EB-C14B-844D-C173A413D7D2}" dt="2024-12-13T23:31:57.579" v="1375" actId="14100"/>
        <pc:sldMkLst>
          <pc:docMk/>
          <pc:sldMk cId="1040583251" sldId="259"/>
        </pc:sldMkLst>
        <pc:spChg chg="mod">
          <ac:chgData name="Sophie Scott (2416712)" userId="bec56a59-1c82-4687-b251-0296a490f0b6" providerId="ADAL" clId="{F3996A05-65EB-C14B-844D-C173A413D7D2}" dt="2024-12-13T23:31:57.579" v="1375" actId="14100"/>
          <ac:spMkLst>
            <pc:docMk/>
            <pc:sldMk cId="1040583251" sldId="259"/>
            <ac:spMk id="3" creationId="{8A7C4041-A9D0-EC60-69D8-17EFE8CCC34A}"/>
          </ac:spMkLst>
        </pc:spChg>
      </pc:sldChg>
      <pc:sldChg chg="modSp">
        <pc:chgData name="Sophie Scott (2416712)" userId="bec56a59-1c82-4687-b251-0296a490f0b6" providerId="ADAL" clId="{F3996A05-65EB-C14B-844D-C173A413D7D2}" dt="2024-12-13T22:58:20" v="450" actId="20577"/>
        <pc:sldMkLst>
          <pc:docMk/>
          <pc:sldMk cId="4283221188" sldId="260"/>
        </pc:sldMkLst>
        <pc:spChg chg="mod">
          <ac:chgData name="Sophie Scott (2416712)" userId="bec56a59-1c82-4687-b251-0296a490f0b6" providerId="ADAL" clId="{F3996A05-65EB-C14B-844D-C173A413D7D2}" dt="2024-12-13T22:53:25.104" v="128" actId="1076"/>
          <ac:spMkLst>
            <pc:docMk/>
            <pc:sldMk cId="4283221188" sldId="260"/>
            <ac:spMk id="2" creationId="{6C94763E-4468-23EA-9CCC-8DDFA7B2AB13}"/>
          </ac:spMkLst>
        </pc:spChg>
        <pc:spChg chg="mod">
          <ac:chgData name="Sophie Scott (2416712)" userId="bec56a59-1c82-4687-b251-0296a490f0b6" providerId="ADAL" clId="{F3996A05-65EB-C14B-844D-C173A413D7D2}" dt="2024-12-13T22:58:20" v="450" actId="20577"/>
          <ac:spMkLst>
            <pc:docMk/>
            <pc:sldMk cId="4283221188" sldId="260"/>
            <ac:spMk id="8" creationId="{6F315844-F7B3-A354-44F5-B2E41957F65E}"/>
          </ac:spMkLst>
        </pc:spChg>
      </pc:sldChg>
      <pc:sldChg chg="modSp">
        <pc:chgData name="Sophie Scott (2416712)" userId="bec56a59-1c82-4687-b251-0296a490f0b6" providerId="ADAL" clId="{F3996A05-65EB-C14B-844D-C173A413D7D2}" dt="2024-12-13T22:51:29.751" v="116" actId="20577"/>
        <pc:sldMkLst>
          <pc:docMk/>
          <pc:sldMk cId="3267325407" sldId="261"/>
        </pc:sldMkLst>
        <pc:spChg chg="mod">
          <ac:chgData name="Sophie Scott (2416712)" userId="bec56a59-1c82-4687-b251-0296a490f0b6" providerId="ADAL" clId="{F3996A05-65EB-C14B-844D-C173A413D7D2}" dt="2024-12-13T22:51:29.751" v="116" actId="20577"/>
          <ac:spMkLst>
            <pc:docMk/>
            <pc:sldMk cId="3267325407" sldId="261"/>
            <ac:spMk id="3" creationId="{E9E19B79-AC70-2E6D-BAC8-AC3FFBB37F61}"/>
          </ac:spMkLst>
        </pc:spChg>
      </pc:sldChg>
      <pc:sldChg chg="modSp">
        <pc:chgData name="Sophie Scott (2416712)" userId="bec56a59-1c82-4687-b251-0296a490f0b6" providerId="ADAL" clId="{F3996A05-65EB-C14B-844D-C173A413D7D2}" dt="2024-12-13T23:31:39.019" v="1374" actId="14100"/>
        <pc:sldMkLst>
          <pc:docMk/>
          <pc:sldMk cId="452348664" sldId="262"/>
        </pc:sldMkLst>
        <pc:spChg chg="mod">
          <ac:chgData name="Sophie Scott (2416712)" userId="bec56a59-1c82-4687-b251-0296a490f0b6" providerId="ADAL" clId="{F3996A05-65EB-C14B-844D-C173A413D7D2}" dt="2024-12-13T23:31:39.019" v="1374" actId="14100"/>
          <ac:spMkLst>
            <pc:docMk/>
            <pc:sldMk cId="452348664" sldId="262"/>
            <ac:spMk id="17" creationId="{049B2F80-5F7C-B2E7-B251-6C5B7E69EB5A}"/>
          </ac:spMkLst>
        </pc:spChg>
      </pc:sldChg>
      <pc:sldChg chg="modSp">
        <pc:chgData name="Sophie Scott (2416712)" userId="bec56a59-1c82-4687-b251-0296a490f0b6" providerId="ADAL" clId="{F3996A05-65EB-C14B-844D-C173A413D7D2}" dt="2024-12-13T23:02:09.259" v="479" actId="20577"/>
        <pc:sldMkLst>
          <pc:docMk/>
          <pc:sldMk cId="1824092028" sldId="263"/>
        </pc:sldMkLst>
        <pc:spChg chg="mod">
          <ac:chgData name="Sophie Scott (2416712)" userId="bec56a59-1c82-4687-b251-0296a490f0b6" providerId="ADAL" clId="{F3996A05-65EB-C14B-844D-C173A413D7D2}" dt="2024-12-13T23:01:33.743" v="452" actId="1076"/>
          <ac:spMkLst>
            <pc:docMk/>
            <pc:sldMk cId="1824092028" sldId="263"/>
            <ac:spMk id="2" creationId="{BF3D904B-7965-B383-585D-2EAA365ADF78}"/>
          </ac:spMkLst>
        </pc:spChg>
        <pc:spChg chg="mod">
          <ac:chgData name="Sophie Scott (2416712)" userId="bec56a59-1c82-4687-b251-0296a490f0b6" providerId="ADAL" clId="{F3996A05-65EB-C14B-844D-C173A413D7D2}" dt="2024-12-13T23:02:09.259" v="479" actId="20577"/>
          <ac:spMkLst>
            <pc:docMk/>
            <pc:sldMk cId="1824092028" sldId="263"/>
            <ac:spMk id="3" creationId="{6A21AD74-7FEF-5746-28B2-27CABDAE79FA}"/>
          </ac:spMkLst>
        </pc:spChg>
      </pc:sldChg>
      <pc:sldChg chg="modSp">
        <pc:chgData name="Sophie Scott (2416712)" userId="bec56a59-1c82-4687-b251-0296a490f0b6" providerId="ADAL" clId="{F3996A05-65EB-C14B-844D-C173A413D7D2}" dt="2024-12-13T23:07:49.515" v="783" actId="12"/>
        <pc:sldMkLst>
          <pc:docMk/>
          <pc:sldMk cId="1280193344" sldId="264"/>
        </pc:sldMkLst>
        <pc:spChg chg="mod">
          <ac:chgData name="Sophie Scott (2416712)" userId="bec56a59-1c82-4687-b251-0296a490f0b6" providerId="ADAL" clId="{F3996A05-65EB-C14B-844D-C173A413D7D2}" dt="2024-12-13T23:07:37.274" v="782" actId="1076"/>
          <ac:spMkLst>
            <pc:docMk/>
            <pc:sldMk cId="1280193344" sldId="264"/>
            <ac:spMk id="2" creationId="{006D479A-E87C-E834-FF95-22E08DEDF5BF}"/>
          </ac:spMkLst>
        </pc:spChg>
        <pc:spChg chg="mod">
          <ac:chgData name="Sophie Scott (2416712)" userId="bec56a59-1c82-4687-b251-0296a490f0b6" providerId="ADAL" clId="{F3996A05-65EB-C14B-844D-C173A413D7D2}" dt="2024-12-13T23:07:49.515" v="783" actId="12"/>
          <ac:spMkLst>
            <pc:docMk/>
            <pc:sldMk cId="1280193344" sldId="264"/>
            <ac:spMk id="3" creationId="{9B80B11D-153A-0F2D-F841-8FFC96DF5EF4}"/>
          </ac:spMkLst>
        </pc:spChg>
      </pc:sldChg>
      <pc:sldChg chg="modSp">
        <pc:chgData name="Sophie Scott (2416712)" userId="bec56a59-1c82-4687-b251-0296a490f0b6" providerId="ADAL" clId="{F3996A05-65EB-C14B-844D-C173A413D7D2}" dt="2024-12-13T23:19:00.807" v="914" actId="20577"/>
        <pc:sldMkLst>
          <pc:docMk/>
          <pc:sldMk cId="1485610689" sldId="269"/>
        </pc:sldMkLst>
        <pc:spChg chg="mod">
          <ac:chgData name="Sophie Scott (2416712)" userId="bec56a59-1c82-4687-b251-0296a490f0b6" providerId="ADAL" clId="{F3996A05-65EB-C14B-844D-C173A413D7D2}" dt="2024-12-13T23:19:00.807" v="914" actId="20577"/>
          <ac:spMkLst>
            <pc:docMk/>
            <pc:sldMk cId="1485610689" sldId="269"/>
            <ac:spMk id="3" creationId="{1B159CE2-2D7D-97C3-69EF-C700DBE6EBCA}"/>
          </ac:spMkLst>
        </pc:spChg>
      </pc:sldChg>
      <pc:sldChg chg="modSp">
        <pc:chgData name="Sophie Scott (2416712)" userId="bec56a59-1c82-4687-b251-0296a490f0b6" providerId="ADAL" clId="{F3996A05-65EB-C14B-844D-C173A413D7D2}" dt="2024-12-13T23:29:47.186" v="1370" actId="20577"/>
        <pc:sldMkLst>
          <pc:docMk/>
          <pc:sldMk cId="4127604202" sldId="271"/>
        </pc:sldMkLst>
        <pc:spChg chg="mod">
          <ac:chgData name="Sophie Scott (2416712)" userId="bec56a59-1c82-4687-b251-0296a490f0b6" providerId="ADAL" clId="{F3996A05-65EB-C14B-844D-C173A413D7D2}" dt="2024-12-13T23:29:47.186" v="1370" actId="20577"/>
          <ac:spMkLst>
            <pc:docMk/>
            <pc:sldMk cId="4127604202" sldId="271"/>
            <ac:spMk id="3" creationId="{66B25377-EE00-5D0E-2C0B-A51E72FA945E}"/>
          </ac:spMkLst>
        </pc:spChg>
      </pc:sldChg>
      <pc:sldChg chg="modSp new">
        <pc:chgData name="Sophie Scott (2416712)" userId="bec56a59-1c82-4687-b251-0296a490f0b6" providerId="ADAL" clId="{F3996A05-65EB-C14B-844D-C173A413D7D2}" dt="2024-12-13T23:36:37.992" v="1540" actId="27636"/>
        <pc:sldMkLst>
          <pc:docMk/>
          <pc:sldMk cId="1656190788" sldId="274"/>
        </pc:sldMkLst>
        <pc:spChg chg="mod">
          <ac:chgData name="Sophie Scott (2416712)" userId="bec56a59-1c82-4687-b251-0296a490f0b6" providerId="ADAL" clId="{F3996A05-65EB-C14B-844D-C173A413D7D2}" dt="2024-12-13T23:34:30.111" v="1419" actId="1076"/>
          <ac:spMkLst>
            <pc:docMk/>
            <pc:sldMk cId="1656190788" sldId="274"/>
            <ac:spMk id="2" creationId="{940BEB42-DE44-6D6E-DECC-EE243051E5EE}"/>
          </ac:spMkLst>
        </pc:spChg>
        <pc:spChg chg="mod">
          <ac:chgData name="Sophie Scott (2416712)" userId="bec56a59-1c82-4687-b251-0296a490f0b6" providerId="ADAL" clId="{F3996A05-65EB-C14B-844D-C173A413D7D2}" dt="2024-12-13T23:36:37.992" v="1540" actId="27636"/>
          <ac:spMkLst>
            <pc:docMk/>
            <pc:sldMk cId="1656190788" sldId="274"/>
            <ac:spMk id="3" creationId="{660D9FFF-0F5D-B058-EC22-58C45D5C0ADE}"/>
          </ac:spMkLst>
        </pc:spChg>
      </pc:sldChg>
      <pc:sldChg chg="new del">
        <pc:chgData name="Sophie Scott (2416712)" userId="bec56a59-1c82-4687-b251-0296a490f0b6" providerId="ADAL" clId="{F3996A05-65EB-C14B-844D-C173A413D7D2}" dt="2024-12-13T23:31:05.046" v="1373" actId="2696"/>
        <pc:sldMkLst>
          <pc:docMk/>
          <pc:sldMk cId="910047183" sldId="275"/>
        </pc:sldMkLst>
      </pc:sldChg>
    </pc:docChg>
  </pc:docChgLst>
  <pc:docChgLst>
    <pc:chgData name="Leo Luke (2416802)" userId="S::2416802@student.uwtsd.ac.uk::75285491-6377-421b-9392-4237283e51f0" providerId="AD" clId="Web-{D6152FBB-075D-6945-0065-794423922581}"/>
    <pc:docChg chg="addSld modSld sldOrd">
      <pc:chgData name="Leo Luke (2416802)" userId="S::2416802@student.uwtsd.ac.uk::75285491-6377-421b-9392-4237283e51f0" providerId="AD" clId="Web-{D6152FBB-075D-6945-0065-794423922581}" dt="2024-12-12T21:46:09.005" v="1941" actId="14100"/>
      <pc:docMkLst>
        <pc:docMk/>
      </pc:docMkLst>
      <pc:sldChg chg="modSp">
        <pc:chgData name="Leo Luke (2416802)" userId="S::2416802@student.uwtsd.ac.uk::75285491-6377-421b-9392-4237283e51f0" providerId="AD" clId="Web-{D6152FBB-075D-6945-0065-794423922581}" dt="2024-12-12T18:23:02.620" v="0" actId="1076"/>
        <pc:sldMkLst>
          <pc:docMk/>
          <pc:sldMk cId="3167718841" sldId="257"/>
        </pc:sldMkLst>
        <pc:spChg chg="mod">
          <ac:chgData name="Leo Luke (2416802)" userId="S::2416802@student.uwtsd.ac.uk::75285491-6377-421b-9392-4237283e51f0" providerId="AD" clId="Web-{D6152FBB-075D-6945-0065-794423922581}" dt="2024-12-12T18:23:02.620" v="0" actId="1076"/>
          <ac:spMkLst>
            <pc:docMk/>
            <pc:sldMk cId="3167718841" sldId="257"/>
            <ac:spMk id="2" creationId="{B9CE3006-83E1-9CF7-620C-774628D610ED}"/>
          </ac:spMkLst>
        </pc:spChg>
      </pc:sldChg>
      <pc:sldChg chg="modSp">
        <pc:chgData name="Leo Luke (2416802)" userId="S::2416802@student.uwtsd.ac.uk::75285491-6377-421b-9392-4237283e51f0" providerId="AD" clId="Web-{D6152FBB-075D-6945-0065-794423922581}" dt="2024-12-12T18:23:24.261" v="3" actId="20577"/>
        <pc:sldMkLst>
          <pc:docMk/>
          <pc:sldMk cId="531309024" sldId="258"/>
        </pc:sldMkLst>
        <pc:spChg chg="mod">
          <ac:chgData name="Leo Luke (2416802)" userId="S::2416802@student.uwtsd.ac.uk::75285491-6377-421b-9392-4237283e51f0" providerId="AD" clId="Web-{D6152FBB-075D-6945-0065-794423922581}" dt="2024-12-12T18:23:24.261" v="3" actId="20577"/>
          <ac:spMkLst>
            <pc:docMk/>
            <pc:sldMk cId="531309024" sldId="258"/>
            <ac:spMk id="3" creationId="{F7F8D92D-FDCD-1C77-908C-C76BA69B600E}"/>
          </ac:spMkLst>
        </pc:spChg>
      </pc:sldChg>
      <pc:sldChg chg="addSp modSp mod setBg">
        <pc:chgData name="Leo Luke (2416802)" userId="S::2416802@student.uwtsd.ac.uk::75285491-6377-421b-9392-4237283e51f0" providerId="AD" clId="Web-{D6152FBB-075D-6945-0065-794423922581}" dt="2024-12-12T18:39:58.477" v="27" actId="20577"/>
        <pc:sldMkLst>
          <pc:docMk/>
          <pc:sldMk cId="1040583251" sldId="259"/>
        </pc:sldMkLst>
        <pc:spChg chg="mod">
          <ac:chgData name="Leo Luke (2416802)" userId="S::2416802@student.uwtsd.ac.uk::75285491-6377-421b-9392-4237283e51f0" providerId="AD" clId="Web-{D6152FBB-075D-6945-0065-794423922581}" dt="2024-12-12T18:39:58.477" v="27" actId="20577"/>
          <ac:spMkLst>
            <pc:docMk/>
            <pc:sldMk cId="1040583251" sldId="259"/>
            <ac:spMk id="2" creationId="{3BD6A1C4-EF3E-CD54-D1DF-A8353BE30CF4}"/>
          </ac:spMkLst>
        </pc:spChg>
        <pc:spChg chg="mod">
          <ac:chgData name="Leo Luke (2416802)" userId="S::2416802@student.uwtsd.ac.uk::75285491-6377-421b-9392-4237283e51f0" providerId="AD" clId="Web-{D6152FBB-075D-6945-0065-794423922581}" dt="2024-12-12T18:30:12.382" v="18" actId="20577"/>
          <ac:spMkLst>
            <pc:docMk/>
            <pc:sldMk cId="1040583251" sldId="259"/>
            <ac:spMk id="3" creationId="{8A7C4041-A9D0-EC60-69D8-17EFE8CCC34A}"/>
          </ac:spMkLst>
        </pc:spChg>
        <pc:spChg chg="add">
          <ac:chgData name="Leo Luke (2416802)" userId="S::2416802@student.uwtsd.ac.uk::75285491-6377-421b-9392-4237283e51f0" providerId="AD" clId="Web-{D6152FBB-075D-6945-0065-794423922581}" dt="2024-12-12T18:29:02.505" v="11"/>
          <ac:spMkLst>
            <pc:docMk/>
            <pc:sldMk cId="1040583251" sldId="259"/>
            <ac:spMk id="9" creationId="{4654246F-8623-7F3F-7EFA-15A14DAF0D33}"/>
          </ac:spMkLst>
        </pc:spChg>
        <pc:spChg chg="add">
          <ac:chgData name="Leo Luke (2416802)" userId="S::2416802@student.uwtsd.ac.uk::75285491-6377-421b-9392-4237283e51f0" providerId="AD" clId="Web-{D6152FBB-075D-6945-0065-794423922581}" dt="2024-12-12T18:29:02.505" v="11"/>
          <ac:spMkLst>
            <pc:docMk/>
            <pc:sldMk cId="1040583251" sldId="259"/>
            <ac:spMk id="11" creationId="{FAC4BDE1-4D40-5601-7947-DB5EFE31DAB9}"/>
          </ac:spMkLst>
        </pc:spChg>
        <pc:picChg chg="add mod">
          <ac:chgData name="Leo Luke (2416802)" userId="S::2416802@student.uwtsd.ac.uk::75285491-6377-421b-9392-4237283e51f0" providerId="AD" clId="Web-{D6152FBB-075D-6945-0065-794423922581}" dt="2024-12-12T18:29:02.505" v="11"/>
          <ac:picMkLst>
            <pc:docMk/>
            <pc:sldMk cId="1040583251" sldId="259"/>
            <ac:picMk id="4" creationId="{80C0CC21-B9B3-4670-7D47-6BE00139A43A}"/>
          </ac:picMkLst>
        </pc:picChg>
      </pc:sldChg>
      <pc:sldChg chg="addSp delSp modSp new mod setBg">
        <pc:chgData name="Leo Luke (2416802)" userId="S::2416802@student.uwtsd.ac.uk::75285491-6377-421b-9392-4237283e51f0" providerId="AD" clId="Web-{D6152FBB-075D-6945-0065-794423922581}" dt="2024-12-12T19:45:36.548" v="810" actId="20577"/>
        <pc:sldMkLst>
          <pc:docMk/>
          <pc:sldMk cId="4283221188" sldId="260"/>
        </pc:sldMkLst>
        <pc:spChg chg="mod">
          <ac:chgData name="Leo Luke (2416802)" userId="S::2416802@student.uwtsd.ac.uk::75285491-6377-421b-9392-4237283e51f0" providerId="AD" clId="Web-{D6152FBB-075D-6945-0065-794423922581}" dt="2024-12-12T19:42:54.481" v="684"/>
          <ac:spMkLst>
            <pc:docMk/>
            <pc:sldMk cId="4283221188" sldId="260"/>
            <ac:spMk id="2" creationId="{6C94763E-4468-23EA-9CCC-8DDFA7B2AB13}"/>
          </ac:spMkLst>
        </pc:spChg>
        <pc:spChg chg="del">
          <ac:chgData name="Leo Luke (2416802)" userId="S::2416802@student.uwtsd.ac.uk::75285491-6377-421b-9392-4237283e51f0" providerId="AD" clId="Web-{D6152FBB-075D-6945-0065-794423922581}" dt="2024-12-12T19:42:50.762" v="683"/>
          <ac:spMkLst>
            <pc:docMk/>
            <pc:sldMk cId="4283221188" sldId="260"/>
            <ac:spMk id="3" creationId="{2F6B3878-A769-4686-4A49-A4421970A070}"/>
          </ac:spMkLst>
        </pc:spChg>
        <pc:spChg chg="add mod">
          <ac:chgData name="Leo Luke (2416802)" userId="S::2416802@student.uwtsd.ac.uk::75285491-6377-421b-9392-4237283e51f0" providerId="AD" clId="Web-{D6152FBB-075D-6945-0065-794423922581}" dt="2024-12-12T19:45:36.548" v="810" actId="20577"/>
          <ac:spMkLst>
            <pc:docMk/>
            <pc:sldMk cId="4283221188" sldId="260"/>
            <ac:spMk id="8" creationId="{6F315844-F7B3-A354-44F5-B2E41957F65E}"/>
          </ac:spMkLst>
        </pc:spChg>
        <pc:spChg chg="add">
          <ac:chgData name="Leo Luke (2416802)" userId="S::2416802@student.uwtsd.ac.uk::75285491-6377-421b-9392-4237283e51f0" providerId="AD" clId="Web-{D6152FBB-075D-6945-0065-794423922581}" dt="2024-12-12T19:42:54.481" v="684"/>
          <ac:spMkLst>
            <pc:docMk/>
            <pc:sldMk cId="4283221188" sldId="260"/>
            <ac:spMk id="11" creationId="{4654246F-8623-7F3F-7EFA-15A14DAF0D33}"/>
          </ac:spMkLst>
        </pc:spChg>
        <pc:spChg chg="add">
          <ac:chgData name="Leo Luke (2416802)" userId="S::2416802@student.uwtsd.ac.uk::75285491-6377-421b-9392-4237283e51f0" providerId="AD" clId="Web-{D6152FBB-075D-6945-0065-794423922581}" dt="2024-12-12T19:42:54.481" v="684"/>
          <ac:spMkLst>
            <pc:docMk/>
            <pc:sldMk cId="4283221188" sldId="260"/>
            <ac:spMk id="13" creationId="{FAC4BDE1-4D40-5601-7947-DB5EFE31DAB9}"/>
          </ac:spMkLst>
        </pc:spChg>
        <pc:picChg chg="add mod ord">
          <ac:chgData name="Leo Luke (2416802)" userId="S::2416802@student.uwtsd.ac.uk::75285491-6377-421b-9392-4237283e51f0" providerId="AD" clId="Web-{D6152FBB-075D-6945-0065-794423922581}" dt="2024-12-12T19:42:54.481" v="684"/>
          <ac:picMkLst>
            <pc:docMk/>
            <pc:sldMk cId="4283221188" sldId="260"/>
            <ac:picMk id="4" creationId="{17DCDB44-636D-0EDC-08D2-C445C80CF108}"/>
          </ac:picMkLst>
        </pc:picChg>
      </pc:sldChg>
      <pc:sldChg chg="addSp delSp modSp new mod setBg addAnim">
        <pc:chgData name="Leo Luke (2416802)" userId="S::2416802@student.uwtsd.ac.uk::75285491-6377-421b-9392-4237283e51f0" providerId="AD" clId="Web-{D6152FBB-075D-6945-0065-794423922581}" dt="2024-12-12T19:08:23.682" v="475"/>
        <pc:sldMkLst>
          <pc:docMk/>
          <pc:sldMk cId="3267325407" sldId="261"/>
        </pc:sldMkLst>
        <pc:spChg chg="mod">
          <ac:chgData name="Leo Luke (2416802)" userId="S::2416802@student.uwtsd.ac.uk::75285491-6377-421b-9392-4237283e51f0" providerId="AD" clId="Web-{D6152FBB-075D-6945-0065-794423922581}" dt="2024-12-12T19:08:06.385" v="474"/>
          <ac:spMkLst>
            <pc:docMk/>
            <pc:sldMk cId="3267325407" sldId="261"/>
            <ac:spMk id="2" creationId="{A324DA15-5386-B092-894E-6594BCB59B77}"/>
          </ac:spMkLst>
        </pc:spChg>
        <pc:spChg chg="mod">
          <ac:chgData name="Leo Luke (2416802)" userId="S::2416802@student.uwtsd.ac.uk::75285491-6377-421b-9392-4237283e51f0" providerId="AD" clId="Web-{D6152FBB-075D-6945-0065-794423922581}" dt="2024-12-12T19:08:06.385" v="474"/>
          <ac:spMkLst>
            <pc:docMk/>
            <pc:sldMk cId="3267325407" sldId="261"/>
            <ac:spMk id="3" creationId="{E9E19B79-AC70-2E6D-BAC8-AC3FFBB37F61}"/>
          </ac:spMkLst>
        </pc:spChg>
        <pc:spChg chg="add del">
          <ac:chgData name="Leo Luke (2416802)" userId="S::2416802@student.uwtsd.ac.uk::75285491-6377-421b-9392-4237283e51f0" providerId="AD" clId="Web-{D6152FBB-075D-6945-0065-794423922581}" dt="2024-12-12T19:08:06.385" v="473"/>
          <ac:spMkLst>
            <pc:docMk/>
            <pc:sldMk cId="3267325407" sldId="261"/>
            <ac:spMk id="9" creationId="{4654246F-8623-7F3F-7EFA-15A14DAF0D33}"/>
          </ac:spMkLst>
        </pc:spChg>
        <pc:spChg chg="add del">
          <ac:chgData name="Leo Luke (2416802)" userId="S::2416802@student.uwtsd.ac.uk::75285491-6377-421b-9392-4237283e51f0" providerId="AD" clId="Web-{D6152FBB-075D-6945-0065-794423922581}" dt="2024-12-12T19:08:06.385" v="473"/>
          <ac:spMkLst>
            <pc:docMk/>
            <pc:sldMk cId="3267325407" sldId="261"/>
            <ac:spMk id="11" creationId="{FAC4BDE1-4D40-5601-7947-DB5EFE31DAB9}"/>
          </ac:spMkLst>
        </pc:spChg>
        <pc:spChg chg="add">
          <ac:chgData name="Leo Luke (2416802)" userId="S::2416802@student.uwtsd.ac.uk::75285491-6377-421b-9392-4237283e51f0" providerId="AD" clId="Web-{D6152FBB-075D-6945-0065-794423922581}" dt="2024-12-12T19:08:06.385" v="474"/>
          <ac:spMkLst>
            <pc:docMk/>
            <pc:sldMk cId="3267325407" sldId="261"/>
            <ac:spMk id="13" creationId="{FAFDCCA3-5CE7-058C-1962-A071B76432F1}"/>
          </ac:spMkLst>
        </pc:spChg>
        <pc:spChg chg="add">
          <ac:chgData name="Leo Luke (2416802)" userId="S::2416802@student.uwtsd.ac.uk::75285491-6377-421b-9392-4237283e51f0" providerId="AD" clId="Web-{D6152FBB-075D-6945-0065-794423922581}" dt="2024-12-12T19:08:06.385" v="474"/>
          <ac:spMkLst>
            <pc:docMk/>
            <pc:sldMk cId="3267325407" sldId="261"/>
            <ac:spMk id="14" creationId="{FAC4BDE1-4D40-5601-7947-DB5EFE31DAB9}"/>
          </ac:spMkLst>
        </pc:spChg>
        <pc:picChg chg="add mod">
          <ac:chgData name="Leo Luke (2416802)" userId="S::2416802@student.uwtsd.ac.uk::75285491-6377-421b-9392-4237283e51f0" providerId="AD" clId="Web-{D6152FBB-075D-6945-0065-794423922581}" dt="2024-12-12T19:08:06.385" v="474"/>
          <ac:picMkLst>
            <pc:docMk/>
            <pc:sldMk cId="3267325407" sldId="261"/>
            <ac:picMk id="4" creationId="{B6BFD3E2-4027-69A7-D276-0504D64EDC7D}"/>
          </ac:picMkLst>
        </pc:picChg>
      </pc:sldChg>
      <pc:sldChg chg="addSp delSp modSp new mod setBg">
        <pc:chgData name="Leo Luke (2416802)" userId="S::2416802@student.uwtsd.ac.uk::75285491-6377-421b-9392-4237283e51f0" providerId="AD" clId="Web-{D6152FBB-075D-6945-0065-794423922581}" dt="2024-12-12T19:39:07.474" v="672" actId="20577"/>
        <pc:sldMkLst>
          <pc:docMk/>
          <pc:sldMk cId="452348664" sldId="262"/>
        </pc:sldMkLst>
        <pc:spChg chg="mod ord">
          <ac:chgData name="Leo Luke (2416802)" userId="S::2416802@student.uwtsd.ac.uk::75285491-6377-421b-9392-4237283e51f0" providerId="AD" clId="Web-{D6152FBB-075D-6945-0065-794423922581}" dt="2024-12-12T19:20:52.626" v="491"/>
          <ac:spMkLst>
            <pc:docMk/>
            <pc:sldMk cId="452348664" sldId="262"/>
            <ac:spMk id="2" creationId="{51D6BB58-2398-B41C-A46A-50C1D71D6812}"/>
          </ac:spMkLst>
        </pc:spChg>
        <pc:spChg chg="del">
          <ac:chgData name="Leo Luke (2416802)" userId="S::2416802@student.uwtsd.ac.uk::75285491-6377-421b-9392-4237283e51f0" providerId="AD" clId="Web-{D6152FBB-075D-6945-0065-794423922581}" dt="2024-12-12T19:19:57.702" v="488"/>
          <ac:spMkLst>
            <pc:docMk/>
            <pc:sldMk cId="452348664" sldId="262"/>
            <ac:spMk id="3" creationId="{3943B66C-1E86-1C3D-2C7E-D8B5DDB57FFF}"/>
          </ac:spMkLst>
        </pc:spChg>
        <pc:spChg chg="add del">
          <ac:chgData name="Leo Luke (2416802)" userId="S::2416802@student.uwtsd.ac.uk::75285491-6377-421b-9392-4237283e51f0" providerId="AD" clId="Web-{D6152FBB-075D-6945-0065-794423922581}" dt="2024-12-12T19:20:52.626" v="491"/>
          <ac:spMkLst>
            <pc:docMk/>
            <pc:sldMk cId="452348664" sldId="262"/>
            <ac:spMk id="9" creationId="{0623FB3B-24E7-5304-70D8-3CA402902220}"/>
          </ac:spMkLst>
        </pc:spChg>
        <pc:spChg chg="add del">
          <ac:chgData name="Leo Luke (2416802)" userId="S::2416802@student.uwtsd.ac.uk::75285491-6377-421b-9392-4237283e51f0" providerId="AD" clId="Web-{D6152FBB-075D-6945-0065-794423922581}" dt="2024-12-12T19:20:52.626" v="491"/>
          <ac:spMkLst>
            <pc:docMk/>
            <pc:sldMk cId="452348664" sldId="262"/>
            <ac:spMk id="11" creationId="{97081EE3-B6BE-9584-F5AF-E5F6484DA7A1}"/>
          </ac:spMkLst>
        </pc:spChg>
        <pc:spChg chg="add del">
          <ac:chgData name="Leo Luke (2416802)" userId="S::2416802@student.uwtsd.ac.uk::75285491-6377-421b-9392-4237283e51f0" providerId="AD" clId="Web-{D6152FBB-075D-6945-0065-794423922581}" dt="2024-12-12T19:20:52.626" v="491"/>
          <ac:spMkLst>
            <pc:docMk/>
            <pc:sldMk cId="452348664" sldId="262"/>
            <ac:spMk id="13" creationId="{4711BF64-C99B-2F90-ADA1-0C08F9BE8392}"/>
          </ac:spMkLst>
        </pc:spChg>
        <pc:spChg chg="add mod">
          <ac:chgData name="Leo Luke (2416802)" userId="S::2416802@student.uwtsd.ac.uk::75285491-6377-421b-9392-4237283e51f0" providerId="AD" clId="Web-{D6152FBB-075D-6945-0065-794423922581}" dt="2024-12-12T19:39:07.474" v="672" actId="20577"/>
          <ac:spMkLst>
            <pc:docMk/>
            <pc:sldMk cId="452348664" sldId="262"/>
            <ac:spMk id="17" creationId="{049B2F80-5F7C-B2E7-B251-6C5B7E69EB5A}"/>
          </ac:spMkLst>
        </pc:spChg>
        <pc:spChg chg="add">
          <ac:chgData name="Leo Luke (2416802)" userId="S::2416802@student.uwtsd.ac.uk::75285491-6377-421b-9392-4237283e51f0" providerId="AD" clId="Web-{D6152FBB-075D-6945-0065-794423922581}" dt="2024-12-12T19:20:52.626" v="491"/>
          <ac:spMkLst>
            <pc:docMk/>
            <pc:sldMk cId="452348664" sldId="262"/>
            <ac:spMk id="20" creationId="{4654246F-8623-7F3F-7EFA-15A14DAF0D33}"/>
          </ac:spMkLst>
        </pc:spChg>
        <pc:spChg chg="add">
          <ac:chgData name="Leo Luke (2416802)" userId="S::2416802@student.uwtsd.ac.uk::75285491-6377-421b-9392-4237283e51f0" providerId="AD" clId="Web-{D6152FBB-075D-6945-0065-794423922581}" dt="2024-12-12T19:20:52.626" v="491"/>
          <ac:spMkLst>
            <pc:docMk/>
            <pc:sldMk cId="452348664" sldId="262"/>
            <ac:spMk id="22" creationId="{FAC4BDE1-4D40-5601-7947-DB5EFE31DAB9}"/>
          </ac:spMkLst>
        </pc:spChg>
        <pc:picChg chg="add mod ord">
          <ac:chgData name="Leo Luke (2416802)" userId="S::2416802@student.uwtsd.ac.uk::75285491-6377-421b-9392-4237283e51f0" providerId="AD" clId="Web-{D6152FBB-075D-6945-0065-794423922581}" dt="2024-12-12T19:21:05.767" v="495" actId="14100"/>
          <ac:picMkLst>
            <pc:docMk/>
            <pc:sldMk cId="452348664" sldId="262"/>
            <ac:picMk id="4" creationId="{D1490B0C-3BA2-0D10-7061-8E69B3173438}"/>
          </ac:picMkLst>
        </pc:picChg>
      </pc:sldChg>
      <pc:sldChg chg="addSp modSp new addAnim">
        <pc:chgData name="Leo Luke (2416802)" userId="S::2416802@student.uwtsd.ac.uk::75285491-6377-421b-9392-4237283e51f0" providerId="AD" clId="Web-{D6152FBB-075D-6945-0065-794423922581}" dt="2024-12-12T20:01:59.858" v="1263" actId="20577"/>
        <pc:sldMkLst>
          <pc:docMk/>
          <pc:sldMk cId="1824092028" sldId="263"/>
        </pc:sldMkLst>
        <pc:spChg chg="mod">
          <ac:chgData name="Leo Luke (2416802)" userId="S::2416802@student.uwtsd.ac.uk::75285491-6377-421b-9392-4237283e51f0" providerId="AD" clId="Web-{D6152FBB-075D-6945-0065-794423922581}" dt="2024-12-12T20:00:38.246" v="1234" actId="20577"/>
          <ac:spMkLst>
            <pc:docMk/>
            <pc:sldMk cId="1824092028" sldId="263"/>
            <ac:spMk id="2" creationId="{BF3D904B-7965-B383-585D-2EAA365ADF78}"/>
          </ac:spMkLst>
        </pc:spChg>
        <pc:spChg chg="mod">
          <ac:chgData name="Leo Luke (2416802)" userId="S::2416802@student.uwtsd.ac.uk::75285491-6377-421b-9392-4237283e51f0" providerId="AD" clId="Web-{D6152FBB-075D-6945-0065-794423922581}" dt="2024-12-12T20:01:59.858" v="1263" actId="20577"/>
          <ac:spMkLst>
            <pc:docMk/>
            <pc:sldMk cId="1824092028" sldId="263"/>
            <ac:spMk id="3" creationId="{6A21AD74-7FEF-5746-28B2-27CABDAE79FA}"/>
          </ac:spMkLst>
        </pc:spChg>
        <pc:picChg chg="add mod">
          <ac:chgData name="Leo Luke (2416802)" userId="S::2416802@student.uwtsd.ac.uk::75285491-6377-421b-9392-4237283e51f0" providerId="AD" clId="Web-{D6152FBB-075D-6945-0065-794423922581}" dt="2024-12-12T20:00:47.043" v="1237" actId="14100"/>
          <ac:picMkLst>
            <pc:docMk/>
            <pc:sldMk cId="1824092028" sldId="263"/>
            <ac:picMk id="4" creationId="{7785BF8A-F213-B9F1-AB13-BFB91F3BA86E}"/>
          </ac:picMkLst>
        </pc:picChg>
      </pc:sldChg>
      <pc:sldChg chg="addSp modSp new mod setBg">
        <pc:chgData name="Leo Luke (2416802)" userId="S::2416802@student.uwtsd.ac.uk::75285491-6377-421b-9392-4237283e51f0" providerId="AD" clId="Web-{D6152FBB-075D-6945-0065-794423922581}" dt="2024-12-12T20:27:28.749" v="1600" actId="1076"/>
        <pc:sldMkLst>
          <pc:docMk/>
          <pc:sldMk cId="1280193344" sldId="264"/>
        </pc:sldMkLst>
        <pc:spChg chg="mod">
          <ac:chgData name="Leo Luke (2416802)" userId="S::2416802@student.uwtsd.ac.uk::75285491-6377-421b-9392-4237283e51f0" providerId="AD" clId="Web-{D6152FBB-075D-6945-0065-794423922581}" dt="2024-12-12T20:27:23.218" v="1599" actId="1076"/>
          <ac:spMkLst>
            <pc:docMk/>
            <pc:sldMk cId="1280193344" sldId="264"/>
            <ac:spMk id="2" creationId="{006D479A-E87C-E834-FF95-22E08DEDF5BF}"/>
          </ac:spMkLst>
        </pc:spChg>
        <pc:spChg chg="mod">
          <ac:chgData name="Leo Luke (2416802)" userId="S::2416802@student.uwtsd.ac.uk::75285491-6377-421b-9392-4237283e51f0" providerId="AD" clId="Web-{D6152FBB-075D-6945-0065-794423922581}" dt="2024-12-12T20:27:28.749" v="1600" actId="1076"/>
          <ac:spMkLst>
            <pc:docMk/>
            <pc:sldMk cId="1280193344" sldId="264"/>
            <ac:spMk id="3" creationId="{9B80B11D-153A-0F2D-F841-8FFC96DF5EF4}"/>
          </ac:spMkLst>
        </pc:spChg>
        <pc:spChg chg="add">
          <ac:chgData name="Leo Luke (2416802)" userId="S::2416802@student.uwtsd.ac.uk::75285491-6377-421b-9392-4237283e51f0" providerId="AD" clId="Web-{D6152FBB-075D-6945-0065-794423922581}" dt="2024-12-12T20:25:53.059" v="1558"/>
          <ac:spMkLst>
            <pc:docMk/>
            <pc:sldMk cId="1280193344" sldId="264"/>
            <ac:spMk id="9" creationId="{4654246F-8623-7F3F-7EFA-15A14DAF0D33}"/>
          </ac:spMkLst>
        </pc:spChg>
        <pc:spChg chg="add">
          <ac:chgData name="Leo Luke (2416802)" userId="S::2416802@student.uwtsd.ac.uk::75285491-6377-421b-9392-4237283e51f0" providerId="AD" clId="Web-{D6152FBB-075D-6945-0065-794423922581}" dt="2024-12-12T20:25:53.059" v="1558"/>
          <ac:spMkLst>
            <pc:docMk/>
            <pc:sldMk cId="1280193344" sldId="264"/>
            <ac:spMk id="11" creationId="{FAC4BDE1-4D40-5601-7947-DB5EFE31DAB9}"/>
          </ac:spMkLst>
        </pc:spChg>
        <pc:picChg chg="add mod">
          <ac:chgData name="Leo Luke (2416802)" userId="S::2416802@student.uwtsd.ac.uk::75285491-6377-421b-9392-4237283e51f0" providerId="AD" clId="Web-{D6152FBB-075D-6945-0065-794423922581}" dt="2024-12-12T20:25:53.059" v="1558"/>
          <ac:picMkLst>
            <pc:docMk/>
            <pc:sldMk cId="1280193344" sldId="264"/>
            <ac:picMk id="4" creationId="{3B0807E6-6039-48EF-F8BA-C2C87D4BC541}"/>
          </ac:picMkLst>
        </pc:picChg>
      </pc:sldChg>
      <pc:sldChg chg="addSp delSp modSp new mod setBg">
        <pc:chgData name="Leo Luke (2416802)" userId="S::2416802@student.uwtsd.ac.uk::75285491-6377-421b-9392-4237283e51f0" providerId="AD" clId="Web-{D6152FBB-075D-6945-0065-794423922581}" dt="2024-12-12T20:56:48.862" v="1793" actId="20577"/>
        <pc:sldMkLst>
          <pc:docMk/>
          <pc:sldMk cId="4137854130" sldId="265"/>
        </pc:sldMkLst>
        <pc:spChg chg="mod">
          <ac:chgData name="Leo Luke (2416802)" userId="S::2416802@student.uwtsd.ac.uk::75285491-6377-421b-9392-4237283e51f0" providerId="AD" clId="Web-{D6152FBB-075D-6945-0065-794423922581}" dt="2024-12-12T20:47:12.299" v="1661"/>
          <ac:spMkLst>
            <pc:docMk/>
            <pc:sldMk cId="4137854130" sldId="265"/>
            <ac:spMk id="2" creationId="{E533FFCE-7022-8CF5-E8E0-52183928B98D}"/>
          </ac:spMkLst>
        </pc:spChg>
        <pc:spChg chg="del">
          <ac:chgData name="Leo Luke (2416802)" userId="S::2416802@student.uwtsd.ac.uk::75285491-6377-421b-9392-4237283e51f0" providerId="AD" clId="Web-{D6152FBB-075D-6945-0065-794423922581}" dt="2024-12-12T20:40:53.788" v="1614"/>
          <ac:spMkLst>
            <pc:docMk/>
            <pc:sldMk cId="4137854130" sldId="265"/>
            <ac:spMk id="3" creationId="{6F89CF2D-13F1-52BB-9B76-4F1EB2E538E4}"/>
          </ac:spMkLst>
        </pc:spChg>
        <pc:spChg chg="add del mod">
          <ac:chgData name="Leo Luke (2416802)" userId="S::2416802@student.uwtsd.ac.uk::75285491-6377-421b-9392-4237283e51f0" providerId="AD" clId="Web-{D6152FBB-075D-6945-0065-794423922581}" dt="2024-12-12T20:42:39.276" v="1617"/>
          <ac:spMkLst>
            <pc:docMk/>
            <pc:sldMk cId="4137854130" sldId="265"/>
            <ac:spMk id="6" creationId="{BC90B84C-2774-94A9-8B9C-335D0378F918}"/>
          </ac:spMkLst>
        </pc:spChg>
        <pc:spChg chg="add del mod">
          <ac:chgData name="Leo Luke (2416802)" userId="S::2416802@student.uwtsd.ac.uk::75285491-6377-421b-9392-4237283e51f0" providerId="AD" clId="Web-{D6152FBB-075D-6945-0065-794423922581}" dt="2024-12-12T20:44:43.076" v="1619"/>
          <ac:spMkLst>
            <pc:docMk/>
            <pc:sldMk cId="4137854130" sldId="265"/>
            <ac:spMk id="9" creationId="{59BAD07F-80ED-20F5-D757-0CCC3E487CEA}"/>
          </ac:spMkLst>
        </pc:spChg>
        <pc:spChg chg="add mod">
          <ac:chgData name="Leo Luke (2416802)" userId="S::2416802@student.uwtsd.ac.uk::75285491-6377-421b-9392-4237283e51f0" providerId="AD" clId="Web-{D6152FBB-075D-6945-0065-794423922581}" dt="2024-12-12T20:56:48.862" v="1793" actId="20577"/>
          <ac:spMkLst>
            <pc:docMk/>
            <pc:sldMk cId="4137854130" sldId="265"/>
            <ac:spMk id="12" creationId="{C8CC3ABD-6ABA-34A3-88C8-E730427BD428}"/>
          </ac:spMkLst>
        </pc:spChg>
        <pc:spChg chg="add">
          <ac:chgData name="Leo Luke (2416802)" userId="S::2416802@student.uwtsd.ac.uk::75285491-6377-421b-9392-4237283e51f0" providerId="AD" clId="Web-{D6152FBB-075D-6945-0065-794423922581}" dt="2024-12-12T20:47:12.299" v="1661"/>
          <ac:spMkLst>
            <pc:docMk/>
            <pc:sldMk cId="4137854130" sldId="265"/>
            <ac:spMk id="18" creationId="{0623FB3B-24E7-5304-70D8-3CA402902220}"/>
          </ac:spMkLst>
        </pc:spChg>
        <pc:spChg chg="add">
          <ac:chgData name="Leo Luke (2416802)" userId="S::2416802@student.uwtsd.ac.uk::75285491-6377-421b-9392-4237283e51f0" providerId="AD" clId="Web-{D6152FBB-075D-6945-0065-794423922581}" dt="2024-12-12T20:47:12.299" v="1661"/>
          <ac:spMkLst>
            <pc:docMk/>
            <pc:sldMk cId="4137854130" sldId="265"/>
            <ac:spMk id="20" creationId="{765E06A5-89B1-CB13-4A3D-5EEDA36AB232}"/>
          </ac:spMkLst>
        </pc:spChg>
        <pc:spChg chg="add">
          <ac:chgData name="Leo Luke (2416802)" userId="S::2416802@student.uwtsd.ac.uk::75285491-6377-421b-9392-4237283e51f0" providerId="AD" clId="Web-{D6152FBB-075D-6945-0065-794423922581}" dt="2024-12-12T20:47:12.299" v="1661"/>
          <ac:spMkLst>
            <pc:docMk/>
            <pc:sldMk cId="4137854130" sldId="265"/>
            <ac:spMk id="22" creationId="{4711BF64-C99B-2F90-ADA1-0C08F9BE8392}"/>
          </ac:spMkLst>
        </pc:spChg>
        <pc:picChg chg="add del mod ord">
          <ac:chgData name="Leo Luke (2416802)" userId="S::2416802@student.uwtsd.ac.uk::75285491-6377-421b-9392-4237283e51f0" providerId="AD" clId="Web-{D6152FBB-075D-6945-0065-794423922581}" dt="2024-12-12T20:42:35.010" v="1616"/>
          <ac:picMkLst>
            <pc:docMk/>
            <pc:sldMk cId="4137854130" sldId="265"/>
            <ac:picMk id="4" creationId="{E16E3A46-A915-DA6D-3564-5A3CE3352646}"/>
          </ac:picMkLst>
        </pc:picChg>
        <pc:picChg chg="add del mod ord">
          <ac:chgData name="Leo Luke (2416802)" userId="S::2416802@student.uwtsd.ac.uk::75285491-6377-421b-9392-4237283e51f0" providerId="AD" clId="Web-{D6152FBB-075D-6945-0065-794423922581}" dt="2024-12-12T20:42:44.479" v="1618"/>
          <ac:picMkLst>
            <pc:docMk/>
            <pc:sldMk cId="4137854130" sldId="265"/>
            <ac:picMk id="7" creationId="{267A14A6-531C-4FAE-2AAC-65057C6E2A87}"/>
          </ac:picMkLst>
        </pc:picChg>
        <pc:picChg chg="add del mod ord">
          <ac:chgData name="Leo Luke (2416802)" userId="S::2416802@student.uwtsd.ac.uk::75285491-6377-421b-9392-4237283e51f0" providerId="AD" clId="Web-{D6152FBB-075D-6945-0065-794423922581}" dt="2024-12-12T20:46:35.532" v="1631"/>
          <ac:picMkLst>
            <pc:docMk/>
            <pc:sldMk cId="4137854130" sldId="265"/>
            <ac:picMk id="10" creationId="{0DAC72BC-7AA1-401E-CB77-887459BA0637}"/>
          </ac:picMkLst>
        </pc:picChg>
        <pc:picChg chg="add">
          <ac:chgData name="Leo Luke (2416802)" userId="S::2416802@student.uwtsd.ac.uk::75285491-6377-421b-9392-4237283e51f0" providerId="AD" clId="Web-{D6152FBB-075D-6945-0065-794423922581}" dt="2024-12-12T20:47:12.299" v="1661"/>
          <ac:picMkLst>
            <pc:docMk/>
            <pc:sldMk cId="4137854130" sldId="265"/>
            <ac:picMk id="14" creationId="{219C2F4E-271E-67EB-F113-B49BD8430101}"/>
          </ac:picMkLst>
        </pc:picChg>
      </pc:sldChg>
      <pc:sldChg chg="addSp modSp new">
        <pc:chgData name="Leo Luke (2416802)" userId="S::2416802@student.uwtsd.ac.uk::75285491-6377-421b-9392-4237283e51f0" providerId="AD" clId="Web-{D6152FBB-075D-6945-0065-794423922581}" dt="2024-12-12T20:45:30.249" v="1630" actId="14100"/>
        <pc:sldMkLst>
          <pc:docMk/>
          <pc:sldMk cId="2811294345" sldId="266"/>
        </pc:sldMkLst>
        <pc:picChg chg="add mod">
          <ac:chgData name="Leo Luke (2416802)" userId="S::2416802@student.uwtsd.ac.uk::75285491-6377-421b-9392-4237283e51f0" providerId="AD" clId="Web-{D6152FBB-075D-6945-0065-794423922581}" dt="2024-12-12T20:45:30.249" v="1630" actId="14100"/>
          <ac:picMkLst>
            <pc:docMk/>
            <pc:sldMk cId="2811294345" sldId="266"/>
            <ac:picMk id="5" creationId="{4C832B28-0103-2B36-7B1E-C0D2326E7B9C}"/>
          </ac:picMkLst>
        </pc:picChg>
      </pc:sldChg>
      <pc:sldChg chg="addSp delSp modSp new">
        <pc:chgData name="Leo Luke (2416802)" userId="S::2416802@student.uwtsd.ac.uk::75285491-6377-421b-9392-4237283e51f0" providerId="AD" clId="Web-{D6152FBB-075D-6945-0065-794423922581}" dt="2024-12-12T20:57:59.708" v="1799" actId="14100"/>
        <pc:sldMkLst>
          <pc:docMk/>
          <pc:sldMk cId="1350282968" sldId="267"/>
        </pc:sldMkLst>
        <pc:spChg chg="del">
          <ac:chgData name="Leo Luke (2416802)" userId="S::2416802@student.uwtsd.ac.uk::75285491-6377-421b-9392-4237283e51f0" providerId="AD" clId="Web-{D6152FBB-075D-6945-0065-794423922581}" dt="2024-12-12T20:57:39.380" v="1795"/>
          <ac:spMkLst>
            <pc:docMk/>
            <pc:sldMk cId="1350282968" sldId="267"/>
            <ac:spMk id="3" creationId="{500729C8-F9B2-9C5F-2853-65AEEF9B25DF}"/>
          </ac:spMkLst>
        </pc:spChg>
        <pc:picChg chg="add mod ord">
          <ac:chgData name="Leo Luke (2416802)" userId="S::2416802@student.uwtsd.ac.uk::75285491-6377-421b-9392-4237283e51f0" providerId="AD" clId="Web-{D6152FBB-075D-6945-0065-794423922581}" dt="2024-12-12T20:57:59.708" v="1799" actId="14100"/>
          <ac:picMkLst>
            <pc:docMk/>
            <pc:sldMk cId="1350282968" sldId="267"/>
            <ac:picMk id="4" creationId="{E30A4878-0593-3A08-D58D-E80E4C40D851}"/>
          </ac:picMkLst>
        </pc:picChg>
      </pc:sldChg>
      <pc:sldChg chg="addSp delSp modSp new">
        <pc:chgData name="Leo Luke (2416802)" userId="S::2416802@student.uwtsd.ac.uk::75285491-6377-421b-9392-4237283e51f0" providerId="AD" clId="Web-{D6152FBB-075D-6945-0065-794423922581}" dt="2024-12-12T21:01:51.080" v="1805" actId="14100"/>
        <pc:sldMkLst>
          <pc:docMk/>
          <pc:sldMk cId="3654578180" sldId="268"/>
        </pc:sldMkLst>
        <pc:spChg chg="del">
          <ac:chgData name="Leo Luke (2416802)" userId="S::2416802@student.uwtsd.ac.uk::75285491-6377-421b-9392-4237283e51f0" providerId="AD" clId="Web-{D6152FBB-075D-6945-0065-794423922581}" dt="2024-12-12T21:01:33.283" v="1801"/>
          <ac:spMkLst>
            <pc:docMk/>
            <pc:sldMk cId="3654578180" sldId="268"/>
            <ac:spMk id="3" creationId="{CC494E86-B56C-9A7C-BAA9-EC27F6CB2B37}"/>
          </ac:spMkLst>
        </pc:spChg>
        <pc:picChg chg="add mod ord">
          <ac:chgData name="Leo Luke (2416802)" userId="S::2416802@student.uwtsd.ac.uk::75285491-6377-421b-9392-4237283e51f0" providerId="AD" clId="Web-{D6152FBB-075D-6945-0065-794423922581}" dt="2024-12-12T21:01:51.080" v="1805" actId="14100"/>
          <ac:picMkLst>
            <pc:docMk/>
            <pc:sldMk cId="3654578180" sldId="268"/>
            <ac:picMk id="4" creationId="{CF2CD28D-5F1A-D273-B64C-DAD6E4F9103F}"/>
          </ac:picMkLst>
        </pc:picChg>
      </pc:sldChg>
      <pc:sldChg chg="addSp modSp new">
        <pc:chgData name="Leo Luke (2416802)" userId="S::2416802@student.uwtsd.ac.uk::75285491-6377-421b-9392-4237283e51f0" providerId="AD" clId="Web-{D6152FBB-075D-6945-0065-794423922581}" dt="2024-12-12T21:46:09.005" v="1941" actId="14100"/>
        <pc:sldMkLst>
          <pc:docMk/>
          <pc:sldMk cId="1485610689" sldId="269"/>
        </pc:sldMkLst>
        <pc:spChg chg="mod">
          <ac:chgData name="Leo Luke (2416802)" userId="S::2416802@student.uwtsd.ac.uk::75285491-6377-421b-9392-4237283e51f0" providerId="AD" clId="Web-{D6152FBB-075D-6945-0065-794423922581}" dt="2024-12-12T21:26:48.482" v="1816" actId="20577"/>
          <ac:spMkLst>
            <pc:docMk/>
            <pc:sldMk cId="1485610689" sldId="269"/>
            <ac:spMk id="2" creationId="{D0808BE4-6D5A-DCD1-57E4-66EA84369E7F}"/>
          </ac:spMkLst>
        </pc:spChg>
        <pc:spChg chg="mod">
          <ac:chgData name="Leo Luke (2416802)" userId="S::2416802@student.uwtsd.ac.uk::75285491-6377-421b-9392-4237283e51f0" providerId="AD" clId="Web-{D6152FBB-075D-6945-0065-794423922581}" dt="2024-12-12T21:45:55.286" v="1936" actId="20577"/>
          <ac:spMkLst>
            <pc:docMk/>
            <pc:sldMk cId="1485610689" sldId="269"/>
            <ac:spMk id="3" creationId="{1B159CE2-2D7D-97C3-69EF-C700DBE6EBCA}"/>
          </ac:spMkLst>
        </pc:spChg>
        <pc:picChg chg="add mod">
          <ac:chgData name="Leo Luke (2416802)" userId="S::2416802@student.uwtsd.ac.uk::75285491-6377-421b-9392-4237283e51f0" providerId="AD" clId="Web-{D6152FBB-075D-6945-0065-794423922581}" dt="2024-12-12T21:46:09.005" v="1941" actId="14100"/>
          <ac:picMkLst>
            <pc:docMk/>
            <pc:sldMk cId="1485610689" sldId="269"/>
            <ac:picMk id="4" creationId="{C9FFD4FE-A8C1-961A-A934-747CB4ED9DC5}"/>
          </ac:picMkLst>
        </pc:picChg>
      </pc:sldChg>
      <pc:sldChg chg="addSp delSp modSp new ord">
        <pc:chgData name="Leo Luke (2416802)" userId="S::2416802@student.uwtsd.ac.uk::75285491-6377-421b-9392-4237283e51f0" providerId="AD" clId="Web-{D6152FBB-075D-6945-0065-794423922581}" dt="2024-12-12T21:37:50.897" v="1902" actId="14100"/>
        <pc:sldMkLst>
          <pc:docMk/>
          <pc:sldMk cId="803110113" sldId="270"/>
        </pc:sldMkLst>
        <pc:spChg chg="del">
          <ac:chgData name="Leo Luke (2416802)" userId="S::2416802@student.uwtsd.ac.uk::75285491-6377-421b-9392-4237283e51f0" providerId="AD" clId="Web-{D6152FBB-075D-6945-0065-794423922581}" dt="2024-12-12T21:35:19.935" v="1897"/>
          <ac:spMkLst>
            <pc:docMk/>
            <pc:sldMk cId="803110113" sldId="270"/>
            <ac:spMk id="3" creationId="{84E3C720-BFDA-9849-C351-A0AB7776C8AA}"/>
          </ac:spMkLst>
        </pc:spChg>
        <pc:picChg chg="add mod ord">
          <ac:chgData name="Leo Luke (2416802)" userId="S::2416802@student.uwtsd.ac.uk::75285491-6377-421b-9392-4237283e51f0" providerId="AD" clId="Web-{D6152FBB-075D-6945-0065-794423922581}" dt="2024-12-12T21:37:50.897" v="1902" actId="14100"/>
          <ac:picMkLst>
            <pc:docMk/>
            <pc:sldMk cId="803110113" sldId="270"/>
            <ac:picMk id="4" creationId="{A8C8327F-A56C-8021-F18E-4874D7832511}"/>
          </ac:picMkLst>
        </pc:picChg>
      </pc:sldChg>
    </pc:docChg>
  </pc:docChgLst>
  <pc:docChgLst>
    <pc:chgData name="Leo Luke (2416802)" userId="S::2416802@student.uwtsd.ac.uk::75285491-6377-421b-9392-4237283e51f0" providerId="AD" clId="Web-{B3DD0875-D467-7928-C5BF-36C26F2515F3}"/>
    <pc:docChg chg="modSld">
      <pc:chgData name="Leo Luke (2416802)" userId="S::2416802@student.uwtsd.ac.uk::75285491-6377-421b-9392-4237283e51f0" providerId="AD" clId="Web-{B3DD0875-D467-7928-C5BF-36C26F2515F3}" dt="2024-12-13T23:43:01.933" v="12" actId="20577"/>
      <pc:docMkLst>
        <pc:docMk/>
      </pc:docMkLst>
      <pc:sldChg chg="modSp">
        <pc:chgData name="Leo Luke (2416802)" userId="S::2416802@student.uwtsd.ac.uk::75285491-6377-421b-9392-4237283e51f0" providerId="AD" clId="Web-{B3DD0875-D467-7928-C5BF-36C26F2515F3}" dt="2024-12-13T23:42:53.073" v="9" actId="1076"/>
        <pc:sldMkLst>
          <pc:docMk/>
          <pc:sldMk cId="4127604202" sldId="271"/>
        </pc:sldMkLst>
        <pc:spChg chg="mod">
          <ac:chgData name="Leo Luke (2416802)" userId="S::2416802@student.uwtsd.ac.uk::75285491-6377-421b-9392-4237283e51f0" providerId="AD" clId="Web-{B3DD0875-D467-7928-C5BF-36C26F2515F3}" dt="2024-12-13T23:42:48.761" v="8" actId="1076"/>
          <ac:spMkLst>
            <pc:docMk/>
            <pc:sldMk cId="4127604202" sldId="271"/>
            <ac:spMk id="2" creationId="{908ED3D8-081B-EF33-B10E-39E491F9960B}"/>
          </ac:spMkLst>
        </pc:spChg>
        <pc:spChg chg="mod">
          <ac:chgData name="Leo Luke (2416802)" userId="S::2416802@student.uwtsd.ac.uk::75285491-6377-421b-9392-4237283e51f0" providerId="AD" clId="Web-{B3DD0875-D467-7928-C5BF-36C26F2515F3}" dt="2024-12-13T23:42:53.073" v="9" actId="1076"/>
          <ac:spMkLst>
            <pc:docMk/>
            <pc:sldMk cId="4127604202" sldId="271"/>
            <ac:spMk id="3" creationId="{66B25377-EE00-5D0E-2C0B-A51E72FA945E}"/>
          </ac:spMkLst>
        </pc:spChg>
      </pc:sldChg>
      <pc:sldChg chg="modSp">
        <pc:chgData name="Leo Luke (2416802)" userId="S::2416802@student.uwtsd.ac.uk::75285491-6377-421b-9392-4237283e51f0" providerId="AD" clId="Web-{B3DD0875-D467-7928-C5BF-36C26F2515F3}" dt="2024-12-13T23:42:21.838" v="2" actId="20577"/>
        <pc:sldMkLst>
          <pc:docMk/>
          <pc:sldMk cId="2966824473" sldId="272"/>
        </pc:sldMkLst>
        <pc:spChg chg="mod">
          <ac:chgData name="Leo Luke (2416802)" userId="S::2416802@student.uwtsd.ac.uk::75285491-6377-421b-9392-4237283e51f0" providerId="AD" clId="Web-{B3DD0875-D467-7928-C5BF-36C26F2515F3}" dt="2024-12-13T23:42:21.838" v="2" actId="20577"/>
          <ac:spMkLst>
            <pc:docMk/>
            <pc:sldMk cId="2966824473" sldId="272"/>
            <ac:spMk id="3" creationId="{BBFE782E-18A0-7069-1730-4A3299C6E114}"/>
          </ac:spMkLst>
        </pc:spChg>
      </pc:sldChg>
      <pc:sldChg chg="modSp">
        <pc:chgData name="Leo Luke (2416802)" userId="S::2416802@student.uwtsd.ac.uk::75285491-6377-421b-9392-4237283e51f0" providerId="AD" clId="Web-{B3DD0875-D467-7928-C5BF-36C26F2515F3}" dt="2024-12-13T23:43:01.933" v="12" actId="20577"/>
        <pc:sldMkLst>
          <pc:docMk/>
          <pc:sldMk cId="537752686" sldId="273"/>
        </pc:sldMkLst>
        <pc:spChg chg="mod">
          <ac:chgData name="Leo Luke (2416802)" userId="S::2416802@student.uwtsd.ac.uk::75285491-6377-421b-9392-4237283e51f0" providerId="AD" clId="Web-{B3DD0875-D467-7928-C5BF-36C26F2515F3}" dt="2024-12-13T23:43:01.933" v="12" actId="20577"/>
          <ac:spMkLst>
            <pc:docMk/>
            <pc:sldMk cId="537752686" sldId="273"/>
            <ac:spMk id="3" creationId="{89A918A2-9100-2950-66F4-09AD4E0A4B2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12BED07-6713-92AA-40AF-AE58F4F83C7A}"/>
              </a:ext>
            </a:extLst>
          </p:cNvPr>
          <p:cNvSpPr>
            <a:spLocks noGrp="1"/>
          </p:cNvSpPr>
          <p:nvPr>
            <p:ph type="subTitle" idx="1"/>
          </p:nvPr>
        </p:nvSpPr>
        <p:spPr>
          <a:xfrm>
            <a:off x="1295400" y="4701464"/>
            <a:ext cx="8952782" cy="1204036"/>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FC9EF77-BF49-E4C1-0FC7-563354777900}"/>
              </a:ext>
            </a:extLst>
          </p:cNvPr>
          <p:cNvSpPr>
            <a:spLocks noGrp="1"/>
          </p:cNvSpPr>
          <p:nvPr>
            <p:ph type="dt" sz="half" idx="10"/>
          </p:nvPr>
        </p:nvSpPr>
        <p:spPr/>
        <p:txBody>
          <a:bodyPr/>
          <a:lstStyle/>
          <a:p>
            <a:fld id="{5DBDDF98-C922-483F-97E9-3E76B0201B42}" type="datetimeFigureOut">
              <a:rPr lang="en-US" smtClean="0"/>
              <a:t>12/13/2024</a:t>
            </a:fld>
            <a:endParaRPr lang="en-US"/>
          </a:p>
        </p:txBody>
      </p:sp>
      <p:sp>
        <p:nvSpPr>
          <p:cNvPr id="5" name="Footer Placeholder 4">
            <a:extLst>
              <a:ext uri="{FF2B5EF4-FFF2-40B4-BE49-F238E27FC236}">
                <a16:creationId xmlns:a16="http://schemas.microsoft.com/office/drawing/2014/main" id="{72BD5853-25AA-1C3D-EAD2-496674792D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7F0DAD-5850-CAAE-CD25-4D6DDDFF3A18}"/>
              </a:ext>
            </a:extLst>
          </p:cNvPr>
          <p:cNvSpPr>
            <a:spLocks noGrp="1"/>
          </p:cNvSpPr>
          <p:nvPr>
            <p:ph type="sldNum" sz="quarter" idx="12"/>
          </p:nvPr>
        </p:nvSpPr>
        <p:spPr/>
        <p:txBody>
          <a:bodyPr/>
          <a:lstStyle/>
          <a:p>
            <a:fld id="{1B8B3671-A306-4A69-8480-FA9BE839245D}" type="slidenum">
              <a:rPr lang="en-US" smtClean="0"/>
              <a:t>‹#›</a:t>
            </a:fld>
            <a:endParaRPr lang="en-US"/>
          </a:p>
        </p:txBody>
      </p:sp>
      <p:sp>
        <p:nvSpPr>
          <p:cNvPr id="2" name="Title 1">
            <a:extLst>
              <a:ext uri="{FF2B5EF4-FFF2-40B4-BE49-F238E27FC236}">
                <a16:creationId xmlns:a16="http://schemas.microsoft.com/office/drawing/2014/main" id="{534851B1-0B20-9549-0D70-886AA9D04532}"/>
              </a:ext>
            </a:extLst>
          </p:cNvPr>
          <p:cNvSpPr>
            <a:spLocks noGrp="1"/>
          </p:cNvSpPr>
          <p:nvPr>
            <p:ph type="ctrTitle"/>
          </p:nvPr>
        </p:nvSpPr>
        <p:spPr>
          <a:xfrm>
            <a:off x="1295400" y="952500"/>
            <a:ext cx="8952781" cy="3748824"/>
          </a:xfrm>
          <a:noFill/>
        </p:spPr>
        <p:txBody>
          <a:bodyPr anchor="b">
            <a:normAutofit/>
          </a:bodyPr>
          <a:lstStyle>
            <a:lvl1pPr algn="l">
              <a:defRPr sz="3200" spc="530" baseline="0"/>
            </a:lvl1pPr>
          </a:lstStyle>
          <a:p>
            <a:r>
              <a:rPr lang="en-US"/>
              <a:t>Click to edit Master title style</a:t>
            </a:r>
          </a:p>
        </p:txBody>
      </p:sp>
    </p:spTree>
    <p:extLst>
      <p:ext uri="{BB962C8B-B14F-4D97-AF65-F5344CB8AC3E}">
        <p14:creationId xmlns:p14="http://schemas.microsoft.com/office/powerpoint/2010/main" val="4665351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48F26-B5E3-8A90-51FC-8520D1D7322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7EA4D95-10F3-6212-8302-5610C43E322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2281BE7-A53D-441E-0393-0E59412C9117}"/>
              </a:ext>
            </a:extLst>
          </p:cNvPr>
          <p:cNvSpPr>
            <a:spLocks noGrp="1"/>
          </p:cNvSpPr>
          <p:nvPr>
            <p:ph type="dt" sz="half" idx="10"/>
          </p:nvPr>
        </p:nvSpPr>
        <p:spPr/>
        <p:txBody>
          <a:bodyPr/>
          <a:lstStyle/>
          <a:p>
            <a:fld id="{5DBDDF98-C922-483F-97E9-3E76B0201B42}" type="datetimeFigureOut">
              <a:rPr lang="en-US" smtClean="0"/>
              <a:t>12/13/2024</a:t>
            </a:fld>
            <a:endParaRPr lang="en-US"/>
          </a:p>
        </p:txBody>
      </p:sp>
      <p:sp>
        <p:nvSpPr>
          <p:cNvPr id="5" name="Footer Placeholder 4">
            <a:extLst>
              <a:ext uri="{FF2B5EF4-FFF2-40B4-BE49-F238E27FC236}">
                <a16:creationId xmlns:a16="http://schemas.microsoft.com/office/drawing/2014/main" id="{0DEF10F0-B23F-BF4B-DB66-9BCF734DB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65DDEC-13A7-D988-D082-03076F80F1F0}"/>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7519674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80CFA-45ED-71B0-EE3E-CCE6D5C19377}"/>
              </a:ext>
            </a:extLst>
          </p:cNvPr>
          <p:cNvSpPr>
            <a:spLocks noGrp="1"/>
          </p:cNvSpPr>
          <p:nvPr>
            <p:ph type="title"/>
          </p:nvPr>
        </p:nvSpPr>
        <p:spPr>
          <a:xfrm>
            <a:off x="1295400" y="1618211"/>
            <a:ext cx="8412190" cy="3944389"/>
          </a:xfrm>
        </p:spPr>
        <p:txBody>
          <a:bodyPr anchor="t">
            <a:normAutofit/>
          </a:bodyPr>
          <a:lstStyle>
            <a:lvl1pPr>
              <a:defRPr sz="3200"/>
            </a:lvl1pPr>
          </a:lstStyle>
          <a:p>
            <a:r>
              <a:rPr lang="en-US"/>
              <a:t>Click to edit Master title style</a:t>
            </a:r>
          </a:p>
        </p:txBody>
      </p:sp>
      <p:sp>
        <p:nvSpPr>
          <p:cNvPr id="3" name="Text Placeholder 2">
            <a:extLst>
              <a:ext uri="{FF2B5EF4-FFF2-40B4-BE49-F238E27FC236}">
                <a16:creationId xmlns:a16="http://schemas.microsoft.com/office/drawing/2014/main" id="{8F37BECA-A01D-7D7A-F2A6-891EC9D22945}"/>
              </a:ext>
            </a:extLst>
          </p:cNvPr>
          <p:cNvSpPr>
            <a:spLocks noGrp="1"/>
          </p:cNvSpPr>
          <p:nvPr>
            <p:ph type="body" idx="1"/>
          </p:nvPr>
        </p:nvSpPr>
        <p:spPr>
          <a:xfrm>
            <a:off x="1295400" y="908858"/>
            <a:ext cx="8412192" cy="676102"/>
          </a:xfrm>
        </p:spPr>
        <p:txBody>
          <a:bodyPr anchor="b">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6716478-6FAF-D420-0B87-6EABB81E887C}"/>
              </a:ext>
            </a:extLst>
          </p:cNvPr>
          <p:cNvSpPr>
            <a:spLocks noGrp="1"/>
          </p:cNvSpPr>
          <p:nvPr>
            <p:ph type="dt" sz="half" idx="10"/>
          </p:nvPr>
        </p:nvSpPr>
        <p:spPr/>
        <p:txBody>
          <a:bodyPr/>
          <a:lstStyle/>
          <a:p>
            <a:fld id="{5DBDDF98-C922-483F-97E9-3E76B0201B42}" type="datetimeFigureOut">
              <a:rPr lang="en-US" smtClean="0"/>
              <a:t>12/13/2024</a:t>
            </a:fld>
            <a:endParaRPr lang="en-US"/>
          </a:p>
        </p:txBody>
      </p:sp>
      <p:sp>
        <p:nvSpPr>
          <p:cNvPr id="5" name="Footer Placeholder 4">
            <a:extLst>
              <a:ext uri="{FF2B5EF4-FFF2-40B4-BE49-F238E27FC236}">
                <a16:creationId xmlns:a16="http://schemas.microsoft.com/office/drawing/2014/main" id="{87C4289B-CB0D-8AFC-7C02-F755C0DCC8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7971E4-8A9E-2A30-D7FE-B3505124BB9D}"/>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28791459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7F941-C3A7-545F-8046-C7A9AC80300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1BD4277-CFAE-EEF6-3346-61F06D5A3945}"/>
              </a:ext>
            </a:extLst>
          </p:cNvPr>
          <p:cNvSpPr>
            <a:spLocks noGrp="1"/>
          </p:cNvSpPr>
          <p:nvPr>
            <p:ph sz="half" idx="1"/>
          </p:nvPr>
        </p:nvSpPr>
        <p:spPr>
          <a:xfrm>
            <a:off x="1295401" y="2260121"/>
            <a:ext cx="4350026" cy="36568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9543384-699D-84FC-C8B5-7BDE49BB4478}"/>
              </a:ext>
            </a:extLst>
          </p:cNvPr>
          <p:cNvSpPr>
            <a:spLocks noGrp="1"/>
          </p:cNvSpPr>
          <p:nvPr>
            <p:ph sz="half" idx="2"/>
          </p:nvPr>
        </p:nvSpPr>
        <p:spPr>
          <a:xfrm>
            <a:off x="6546574" y="2260120"/>
            <a:ext cx="4350025" cy="3656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0A49386-AFC8-03DA-4563-07B0A0119B1C}"/>
              </a:ext>
            </a:extLst>
          </p:cNvPr>
          <p:cNvSpPr>
            <a:spLocks noGrp="1"/>
          </p:cNvSpPr>
          <p:nvPr>
            <p:ph type="dt" sz="half" idx="10"/>
          </p:nvPr>
        </p:nvSpPr>
        <p:spPr/>
        <p:txBody>
          <a:bodyPr/>
          <a:lstStyle/>
          <a:p>
            <a:fld id="{5DBDDF98-C922-483F-97E9-3E76B0201B42}" type="datetimeFigureOut">
              <a:rPr lang="en-US" smtClean="0"/>
              <a:t>12/13/2024</a:t>
            </a:fld>
            <a:endParaRPr lang="en-US"/>
          </a:p>
        </p:txBody>
      </p:sp>
      <p:sp>
        <p:nvSpPr>
          <p:cNvPr id="6" name="Footer Placeholder 5">
            <a:extLst>
              <a:ext uri="{FF2B5EF4-FFF2-40B4-BE49-F238E27FC236}">
                <a16:creationId xmlns:a16="http://schemas.microsoft.com/office/drawing/2014/main" id="{23AED60A-7704-31D9-7D4D-65C635EDF81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66927DA-3B5E-13B8-0BA8-5DCFF001E05E}"/>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7569893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7B55A-280B-BDCB-F966-8578DDE741DC}"/>
              </a:ext>
            </a:extLst>
          </p:cNvPr>
          <p:cNvSpPr>
            <a:spLocks noGrp="1"/>
          </p:cNvSpPr>
          <p:nvPr>
            <p:ph type="title"/>
          </p:nvPr>
        </p:nvSpPr>
        <p:spPr>
          <a:xfrm>
            <a:off x="1295400" y="966788"/>
            <a:ext cx="10059988" cy="1051784"/>
          </a:xfrm>
        </p:spPr>
        <p:txBody>
          <a:bodyPr/>
          <a:lstStyle/>
          <a:p>
            <a:r>
              <a:rPr lang="en-US"/>
              <a:t>Click to edit Master title style</a:t>
            </a:r>
          </a:p>
        </p:txBody>
      </p:sp>
      <p:sp>
        <p:nvSpPr>
          <p:cNvPr id="3" name="Text Placeholder 2">
            <a:extLst>
              <a:ext uri="{FF2B5EF4-FFF2-40B4-BE49-F238E27FC236}">
                <a16:creationId xmlns:a16="http://schemas.microsoft.com/office/drawing/2014/main" id="{0C76EA03-7008-14AB-547B-E66EA4EC968F}"/>
              </a:ext>
            </a:extLst>
          </p:cNvPr>
          <p:cNvSpPr>
            <a:spLocks noGrp="1"/>
          </p:cNvSpPr>
          <p:nvPr>
            <p:ph type="body" idx="1"/>
          </p:nvPr>
        </p:nvSpPr>
        <p:spPr>
          <a:xfrm>
            <a:off x="1295400" y="2018581"/>
            <a:ext cx="4350027" cy="544003"/>
          </a:xfrm>
        </p:spPr>
        <p:txBody>
          <a:bodyPr anchor="b"/>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D629F56-D2C8-71FE-FA59-002819D51856}"/>
              </a:ext>
            </a:extLst>
          </p:cNvPr>
          <p:cNvSpPr>
            <a:spLocks noGrp="1"/>
          </p:cNvSpPr>
          <p:nvPr>
            <p:ph sz="half" idx="2"/>
          </p:nvPr>
        </p:nvSpPr>
        <p:spPr>
          <a:xfrm>
            <a:off x="1295400" y="2774756"/>
            <a:ext cx="4350027" cy="31507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12524D2-CA8D-75F3-D089-C2F0E20D4759}"/>
              </a:ext>
            </a:extLst>
          </p:cNvPr>
          <p:cNvSpPr>
            <a:spLocks noGrp="1"/>
          </p:cNvSpPr>
          <p:nvPr>
            <p:ph type="body" sz="quarter" idx="3"/>
          </p:nvPr>
        </p:nvSpPr>
        <p:spPr>
          <a:xfrm>
            <a:off x="6546572" y="2018581"/>
            <a:ext cx="4350028" cy="544003"/>
          </a:xfrm>
        </p:spPr>
        <p:txBody>
          <a:bodyPr anchor="b"/>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E99B0E3-5AE5-0516-27BF-9F246137FE03}"/>
              </a:ext>
            </a:extLst>
          </p:cNvPr>
          <p:cNvSpPr>
            <a:spLocks noGrp="1"/>
          </p:cNvSpPr>
          <p:nvPr>
            <p:ph sz="quarter" idx="4"/>
          </p:nvPr>
        </p:nvSpPr>
        <p:spPr>
          <a:xfrm>
            <a:off x="6546572" y="2774756"/>
            <a:ext cx="4350028" cy="31507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7B319A7-6048-4735-B2AC-6D6043F1461A}"/>
              </a:ext>
            </a:extLst>
          </p:cNvPr>
          <p:cNvSpPr>
            <a:spLocks noGrp="1"/>
          </p:cNvSpPr>
          <p:nvPr>
            <p:ph type="dt" sz="half" idx="10"/>
          </p:nvPr>
        </p:nvSpPr>
        <p:spPr/>
        <p:txBody>
          <a:bodyPr/>
          <a:lstStyle/>
          <a:p>
            <a:fld id="{5DBDDF98-C922-483F-97E9-3E76B0201B42}" type="datetimeFigureOut">
              <a:rPr lang="en-US" smtClean="0"/>
              <a:t>12/13/2024</a:t>
            </a:fld>
            <a:endParaRPr lang="en-US"/>
          </a:p>
        </p:txBody>
      </p:sp>
      <p:sp>
        <p:nvSpPr>
          <p:cNvPr id="8" name="Footer Placeholder 7">
            <a:extLst>
              <a:ext uri="{FF2B5EF4-FFF2-40B4-BE49-F238E27FC236}">
                <a16:creationId xmlns:a16="http://schemas.microsoft.com/office/drawing/2014/main" id="{6515F875-F23E-D0D2-9115-CD494FDA00B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DB4F88F-F488-D9D5-CF99-AA1750AAFC39}"/>
              </a:ext>
            </a:extLst>
          </p:cNvPr>
          <p:cNvSpPr>
            <a:spLocks noGrp="1"/>
          </p:cNvSpPr>
          <p:nvPr>
            <p:ph type="sldNum" sz="quarter" idx="12"/>
          </p:nvPr>
        </p:nvSpPr>
        <p:spPr/>
        <p:txBody>
          <a:bodyPr/>
          <a:lstStyle/>
          <a:p>
            <a:fld id="{1B8B3671-A306-4A69-8480-FA9BE839245D}" type="slidenum">
              <a:rPr lang="en-US" smtClean="0"/>
              <a:t>‹#›</a:t>
            </a:fld>
            <a:endParaRPr lang="en-US"/>
          </a:p>
        </p:txBody>
      </p:sp>
      <p:cxnSp>
        <p:nvCxnSpPr>
          <p:cNvPr id="13" name="Straight Connector 12">
            <a:extLst>
              <a:ext uri="{FF2B5EF4-FFF2-40B4-BE49-F238E27FC236}">
                <a16:creationId xmlns:a16="http://schemas.microsoft.com/office/drawing/2014/main" id="{B5094593-EFC2-EEEF-74CD-BD00F4132A94}"/>
              </a:ext>
            </a:extLst>
          </p:cNvPr>
          <p:cNvCxnSpPr>
            <a:cxnSpLocks/>
          </p:cNvCxnSpPr>
          <p:nvPr/>
        </p:nvCxnSpPr>
        <p:spPr>
          <a:xfrm>
            <a:off x="6657975" y="2625552"/>
            <a:ext cx="423862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F851F6D-436C-FA47-8CD1-2C10E735764A}"/>
              </a:ext>
            </a:extLst>
          </p:cNvPr>
          <p:cNvCxnSpPr>
            <a:cxnSpLocks/>
          </p:cNvCxnSpPr>
          <p:nvPr/>
        </p:nvCxnSpPr>
        <p:spPr>
          <a:xfrm>
            <a:off x="1403684" y="2625552"/>
            <a:ext cx="42417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116196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91B86-9261-4E82-EF65-30F78154E2F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A3A5E84-E43B-20AE-E80D-47CB0B07BD7B}"/>
              </a:ext>
            </a:extLst>
          </p:cNvPr>
          <p:cNvSpPr>
            <a:spLocks noGrp="1"/>
          </p:cNvSpPr>
          <p:nvPr>
            <p:ph type="dt" sz="half" idx="10"/>
          </p:nvPr>
        </p:nvSpPr>
        <p:spPr/>
        <p:txBody>
          <a:bodyPr/>
          <a:lstStyle/>
          <a:p>
            <a:fld id="{5DBDDF98-C922-483F-97E9-3E76B0201B42}" type="datetimeFigureOut">
              <a:rPr lang="en-US" smtClean="0"/>
              <a:t>12/13/2024</a:t>
            </a:fld>
            <a:endParaRPr lang="en-US"/>
          </a:p>
        </p:txBody>
      </p:sp>
      <p:sp>
        <p:nvSpPr>
          <p:cNvPr id="4" name="Footer Placeholder 3">
            <a:extLst>
              <a:ext uri="{FF2B5EF4-FFF2-40B4-BE49-F238E27FC236}">
                <a16:creationId xmlns:a16="http://schemas.microsoft.com/office/drawing/2014/main" id="{2AFF5797-14F1-9FEB-247C-0E325AF74D2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5B5D7AF-1489-8F93-4828-0AE784B8BA8F}"/>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33340877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6CAF1C-8901-AE05-E52C-D5B95941055B}"/>
              </a:ext>
            </a:extLst>
          </p:cNvPr>
          <p:cNvSpPr>
            <a:spLocks noGrp="1"/>
          </p:cNvSpPr>
          <p:nvPr>
            <p:ph type="dt" sz="half" idx="10"/>
          </p:nvPr>
        </p:nvSpPr>
        <p:spPr/>
        <p:txBody>
          <a:bodyPr/>
          <a:lstStyle/>
          <a:p>
            <a:fld id="{5DBDDF98-C922-483F-97E9-3E76B0201B42}" type="datetimeFigureOut">
              <a:rPr lang="en-US" smtClean="0"/>
              <a:t>12/13/2024</a:t>
            </a:fld>
            <a:endParaRPr lang="en-US"/>
          </a:p>
        </p:txBody>
      </p:sp>
      <p:sp>
        <p:nvSpPr>
          <p:cNvPr id="3" name="Footer Placeholder 2">
            <a:extLst>
              <a:ext uri="{FF2B5EF4-FFF2-40B4-BE49-F238E27FC236}">
                <a16:creationId xmlns:a16="http://schemas.microsoft.com/office/drawing/2014/main" id="{E1CD4F90-2973-4FE2-6C2C-5C2AC5C5A8F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D50414B-A7EC-0C14-EFD2-29C5582CC184}"/>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25433006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378C7-A764-C5E4-A6A4-DC5B1B3537FB}"/>
              </a:ext>
            </a:extLst>
          </p:cNvPr>
          <p:cNvSpPr>
            <a:spLocks noGrp="1"/>
          </p:cNvSpPr>
          <p:nvPr>
            <p:ph type="title"/>
          </p:nvPr>
        </p:nvSpPr>
        <p:spPr>
          <a:xfrm>
            <a:off x="1306484" y="1306484"/>
            <a:ext cx="3932237" cy="2122516"/>
          </a:xfrm>
        </p:spPr>
        <p:txBody>
          <a:bodyPr anchor="t">
            <a:normAutofit/>
          </a:bodyPr>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27DFE178-4B5D-413B-6583-AB81E8D04180}"/>
              </a:ext>
            </a:extLst>
          </p:cNvPr>
          <p:cNvSpPr>
            <a:spLocks noGrp="1"/>
          </p:cNvSpPr>
          <p:nvPr>
            <p:ph idx="1"/>
          </p:nvPr>
        </p:nvSpPr>
        <p:spPr>
          <a:xfrm>
            <a:off x="6096000" y="1312026"/>
            <a:ext cx="5143500" cy="4565651"/>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DB92F6D-71AB-9630-9DBE-46041C50C79A}"/>
              </a:ext>
            </a:extLst>
          </p:cNvPr>
          <p:cNvSpPr>
            <a:spLocks noGrp="1"/>
          </p:cNvSpPr>
          <p:nvPr>
            <p:ph type="body" sz="half" idx="2"/>
          </p:nvPr>
        </p:nvSpPr>
        <p:spPr>
          <a:xfrm>
            <a:off x="1306484" y="3428999"/>
            <a:ext cx="3932237" cy="2133601"/>
          </a:xfrm>
        </p:spPr>
        <p:txBody>
          <a:bodyPr anchor="b">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0FEAAD1-C919-6E2E-32D2-E199025FB8F9}"/>
              </a:ext>
            </a:extLst>
          </p:cNvPr>
          <p:cNvSpPr>
            <a:spLocks noGrp="1"/>
          </p:cNvSpPr>
          <p:nvPr>
            <p:ph type="dt" sz="half" idx="10"/>
          </p:nvPr>
        </p:nvSpPr>
        <p:spPr/>
        <p:txBody>
          <a:bodyPr/>
          <a:lstStyle/>
          <a:p>
            <a:fld id="{5DBDDF98-C922-483F-97E9-3E76B0201B42}" type="datetimeFigureOut">
              <a:rPr lang="en-US" smtClean="0"/>
              <a:t>12/13/2024</a:t>
            </a:fld>
            <a:endParaRPr lang="en-US"/>
          </a:p>
        </p:txBody>
      </p:sp>
      <p:sp>
        <p:nvSpPr>
          <p:cNvPr id="6" name="Footer Placeholder 5">
            <a:extLst>
              <a:ext uri="{FF2B5EF4-FFF2-40B4-BE49-F238E27FC236}">
                <a16:creationId xmlns:a16="http://schemas.microsoft.com/office/drawing/2014/main" id="{5288B5D8-E15B-BE38-2A89-BD0F02E1A0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7ECC26-B78C-4CBD-6883-97E80D3E5165}"/>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1507606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04EAA-30F7-390A-C77C-2E5BD8218BC0}"/>
              </a:ext>
            </a:extLst>
          </p:cNvPr>
          <p:cNvSpPr>
            <a:spLocks noGrp="1"/>
          </p:cNvSpPr>
          <p:nvPr>
            <p:ph type="title"/>
          </p:nvPr>
        </p:nvSpPr>
        <p:spPr>
          <a:xfrm>
            <a:off x="1306484" y="1307185"/>
            <a:ext cx="3932237" cy="2121813"/>
          </a:xfrm>
        </p:spPr>
        <p:txBody>
          <a:bodyPr anchor="t">
            <a:normAutofit/>
          </a:bodyPr>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513A1C34-81AC-D534-67B1-42721228935F}"/>
              </a:ext>
            </a:extLst>
          </p:cNvPr>
          <p:cNvSpPr>
            <a:spLocks noGrp="1"/>
          </p:cNvSpPr>
          <p:nvPr>
            <p:ph type="pic" idx="1"/>
          </p:nvPr>
        </p:nvSpPr>
        <p:spPr>
          <a:xfrm>
            <a:off x="5857702" y="1307186"/>
            <a:ext cx="5038898" cy="459831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0E1012D-3524-26C6-64C1-8CE6E7A9A29B}"/>
              </a:ext>
            </a:extLst>
          </p:cNvPr>
          <p:cNvSpPr>
            <a:spLocks noGrp="1"/>
          </p:cNvSpPr>
          <p:nvPr>
            <p:ph type="body" sz="half" idx="2"/>
          </p:nvPr>
        </p:nvSpPr>
        <p:spPr>
          <a:xfrm>
            <a:off x="1306484" y="3428999"/>
            <a:ext cx="3932237" cy="2133601"/>
          </a:xfrm>
        </p:spPr>
        <p:txBody>
          <a:bodyPr anchor="b">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8FA6D7-1BE0-F14D-A2F7-4836180BC3B9}"/>
              </a:ext>
            </a:extLst>
          </p:cNvPr>
          <p:cNvSpPr>
            <a:spLocks noGrp="1"/>
          </p:cNvSpPr>
          <p:nvPr>
            <p:ph type="dt" sz="half" idx="10"/>
          </p:nvPr>
        </p:nvSpPr>
        <p:spPr/>
        <p:txBody>
          <a:bodyPr/>
          <a:lstStyle/>
          <a:p>
            <a:fld id="{5DBDDF98-C922-483F-97E9-3E76B0201B42}" type="datetimeFigureOut">
              <a:rPr lang="en-US" smtClean="0"/>
              <a:t>12/13/2024</a:t>
            </a:fld>
            <a:endParaRPr lang="en-US"/>
          </a:p>
        </p:txBody>
      </p:sp>
      <p:sp>
        <p:nvSpPr>
          <p:cNvPr id="6" name="Footer Placeholder 5">
            <a:extLst>
              <a:ext uri="{FF2B5EF4-FFF2-40B4-BE49-F238E27FC236}">
                <a16:creationId xmlns:a16="http://schemas.microsoft.com/office/drawing/2014/main" id="{0556B5AC-3F20-FDC1-D579-7C4C6B4ED03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E074ACA-1D54-81FA-70B1-31AB3011B3C6}"/>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20536472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2C3AB-851A-0D2F-B3AE-5B161CFFC00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E89FD6B-3621-3904-7878-A2825C69250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9808AE9-D8ED-ED5D-D7B0-A43811777E81}"/>
              </a:ext>
            </a:extLst>
          </p:cNvPr>
          <p:cNvSpPr>
            <a:spLocks noGrp="1"/>
          </p:cNvSpPr>
          <p:nvPr>
            <p:ph type="dt" sz="half" idx="10"/>
          </p:nvPr>
        </p:nvSpPr>
        <p:spPr/>
        <p:txBody>
          <a:bodyPr/>
          <a:lstStyle/>
          <a:p>
            <a:fld id="{5DBDDF98-C922-483F-97E9-3E76B0201B42}" type="datetimeFigureOut">
              <a:rPr lang="en-US" smtClean="0"/>
              <a:t>12/13/2024</a:t>
            </a:fld>
            <a:endParaRPr lang="en-US"/>
          </a:p>
        </p:txBody>
      </p:sp>
      <p:sp>
        <p:nvSpPr>
          <p:cNvPr id="5" name="Footer Placeholder 4">
            <a:extLst>
              <a:ext uri="{FF2B5EF4-FFF2-40B4-BE49-F238E27FC236}">
                <a16:creationId xmlns:a16="http://schemas.microsoft.com/office/drawing/2014/main" id="{9A9EF98B-AC81-D122-3D05-9C4E2FE423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B9FB543-B138-6627-3714-12105D172AD5}"/>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42500506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3DE16D-F1A0-DDB5-A98C-A9055C93D914}"/>
              </a:ext>
            </a:extLst>
          </p:cNvPr>
          <p:cNvSpPr>
            <a:spLocks noGrp="1"/>
          </p:cNvSpPr>
          <p:nvPr>
            <p:ph type="title" orient="vert"/>
          </p:nvPr>
        </p:nvSpPr>
        <p:spPr>
          <a:xfrm>
            <a:off x="9188334" y="952499"/>
            <a:ext cx="2051165" cy="4953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D8A548F-8DA7-C53C-1BFE-7C720CB20FA1}"/>
              </a:ext>
            </a:extLst>
          </p:cNvPr>
          <p:cNvSpPr>
            <a:spLocks noGrp="1"/>
          </p:cNvSpPr>
          <p:nvPr>
            <p:ph type="body" orient="vert" idx="1"/>
          </p:nvPr>
        </p:nvSpPr>
        <p:spPr>
          <a:xfrm>
            <a:off x="952500" y="952499"/>
            <a:ext cx="8235834" cy="4953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2EA2C8-1C90-25D0-8B0A-30B73CFD3EDE}"/>
              </a:ext>
            </a:extLst>
          </p:cNvPr>
          <p:cNvSpPr>
            <a:spLocks noGrp="1"/>
          </p:cNvSpPr>
          <p:nvPr>
            <p:ph type="dt" sz="half" idx="10"/>
          </p:nvPr>
        </p:nvSpPr>
        <p:spPr/>
        <p:txBody>
          <a:bodyPr/>
          <a:lstStyle/>
          <a:p>
            <a:fld id="{5DBDDF98-C922-483F-97E9-3E76B0201B42}" type="datetimeFigureOut">
              <a:rPr lang="en-US" smtClean="0"/>
              <a:t>12/13/2024</a:t>
            </a:fld>
            <a:endParaRPr lang="en-US"/>
          </a:p>
        </p:txBody>
      </p:sp>
      <p:sp>
        <p:nvSpPr>
          <p:cNvPr id="5" name="Footer Placeholder 4">
            <a:extLst>
              <a:ext uri="{FF2B5EF4-FFF2-40B4-BE49-F238E27FC236}">
                <a16:creationId xmlns:a16="http://schemas.microsoft.com/office/drawing/2014/main" id="{EA6FF1A4-0404-DA2D-1EA4-828091C0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457155-0F4A-F7B7-C4A8-755572E98C2E}"/>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1140247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792104-6F24-CD50-F55E-22A55084DDC9}"/>
              </a:ext>
            </a:extLst>
          </p:cNvPr>
          <p:cNvSpPr>
            <a:spLocks noGrp="1"/>
          </p:cNvSpPr>
          <p:nvPr>
            <p:ph type="title"/>
          </p:nvPr>
        </p:nvSpPr>
        <p:spPr>
          <a:xfrm>
            <a:off x="1295400" y="842963"/>
            <a:ext cx="9601200" cy="1309687"/>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D1059CB-D00E-398D-E4D9-59792FC40A4C}"/>
              </a:ext>
            </a:extLst>
          </p:cNvPr>
          <p:cNvSpPr>
            <a:spLocks noGrp="1"/>
          </p:cNvSpPr>
          <p:nvPr>
            <p:ph type="body" idx="1"/>
          </p:nvPr>
        </p:nvSpPr>
        <p:spPr>
          <a:xfrm>
            <a:off x="1295400" y="2262188"/>
            <a:ext cx="9601200" cy="364331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DFBC38-D897-7CBE-AC89-A95A2222D7C8}"/>
              </a:ext>
            </a:extLst>
          </p:cNvPr>
          <p:cNvSpPr>
            <a:spLocks noGrp="1"/>
          </p:cNvSpPr>
          <p:nvPr>
            <p:ph type="dt" sz="half" idx="2"/>
          </p:nvPr>
        </p:nvSpPr>
        <p:spPr>
          <a:xfrm>
            <a:off x="847726" y="6199188"/>
            <a:ext cx="2743200" cy="365125"/>
          </a:xfrm>
          <a:prstGeom prst="rect">
            <a:avLst/>
          </a:prstGeom>
        </p:spPr>
        <p:txBody>
          <a:bodyPr vert="horz" lIns="91440" tIns="45720" rIns="91440" bIns="45720" rtlCol="0" anchor="ctr"/>
          <a:lstStyle>
            <a:lvl1pPr algn="l">
              <a:defRPr sz="1050">
                <a:solidFill>
                  <a:schemeClr val="tx1"/>
                </a:solidFill>
                <a:latin typeface="+mj-lt"/>
              </a:defRPr>
            </a:lvl1pPr>
          </a:lstStyle>
          <a:p>
            <a:fld id="{5DBDDF98-C922-483F-97E9-3E76B0201B42}" type="datetimeFigureOut">
              <a:rPr lang="en-US" smtClean="0"/>
              <a:pPr/>
              <a:t>12/13/2024</a:t>
            </a:fld>
            <a:endParaRPr lang="en-US"/>
          </a:p>
        </p:txBody>
      </p:sp>
      <p:sp>
        <p:nvSpPr>
          <p:cNvPr id="5" name="Footer Placeholder 4">
            <a:extLst>
              <a:ext uri="{FF2B5EF4-FFF2-40B4-BE49-F238E27FC236}">
                <a16:creationId xmlns:a16="http://schemas.microsoft.com/office/drawing/2014/main" id="{E6728008-2A03-D518-4A75-30816EB0D198}"/>
              </a:ext>
            </a:extLst>
          </p:cNvPr>
          <p:cNvSpPr>
            <a:spLocks noGrp="1"/>
          </p:cNvSpPr>
          <p:nvPr>
            <p:ph type="ftr" sz="quarter" idx="3"/>
          </p:nvPr>
        </p:nvSpPr>
        <p:spPr>
          <a:xfrm>
            <a:off x="7286625" y="6199188"/>
            <a:ext cx="3409951" cy="365125"/>
          </a:xfrm>
          <a:prstGeom prst="rect">
            <a:avLst/>
          </a:prstGeom>
        </p:spPr>
        <p:txBody>
          <a:bodyPr vert="horz" lIns="91440" tIns="45720" rIns="91440" bIns="45720" rtlCol="0" anchor="ctr"/>
          <a:lstStyle>
            <a:lvl1pPr algn="r">
              <a:defRPr sz="1050">
                <a:solidFill>
                  <a:schemeClr val="tx1"/>
                </a:solidFill>
                <a:latin typeface="+mj-lt"/>
              </a:defRPr>
            </a:lvl1pPr>
          </a:lstStyle>
          <a:p>
            <a:endParaRPr lang="en-US"/>
          </a:p>
        </p:txBody>
      </p:sp>
      <p:sp>
        <p:nvSpPr>
          <p:cNvPr id="6" name="Slide Number Placeholder 5">
            <a:extLst>
              <a:ext uri="{FF2B5EF4-FFF2-40B4-BE49-F238E27FC236}">
                <a16:creationId xmlns:a16="http://schemas.microsoft.com/office/drawing/2014/main" id="{F3691D49-2BD8-1C36-B43A-CF2F9177769B}"/>
              </a:ext>
            </a:extLst>
          </p:cNvPr>
          <p:cNvSpPr>
            <a:spLocks noGrp="1"/>
          </p:cNvSpPr>
          <p:nvPr>
            <p:ph type="sldNum" sz="quarter" idx="4"/>
          </p:nvPr>
        </p:nvSpPr>
        <p:spPr>
          <a:xfrm>
            <a:off x="10728107" y="6199188"/>
            <a:ext cx="619125" cy="365125"/>
          </a:xfrm>
          <a:prstGeom prst="rect">
            <a:avLst/>
          </a:prstGeom>
        </p:spPr>
        <p:txBody>
          <a:bodyPr vert="horz" lIns="91440" tIns="45720" rIns="91440" bIns="45720" rtlCol="0" anchor="ctr"/>
          <a:lstStyle>
            <a:lvl1pPr algn="r">
              <a:defRPr sz="1050">
                <a:solidFill>
                  <a:schemeClr val="tx1"/>
                </a:solidFill>
                <a:latin typeface="+mj-lt"/>
              </a:defRPr>
            </a:lvl1pPr>
          </a:lstStyle>
          <a:p>
            <a:fld id="{1B8B3671-A306-4A69-8480-FA9BE839245D}" type="slidenum">
              <a:rPr lang="en-US" smtClean="0"/>
              <a:pPr/>
              <a:t>‹#›</a:t>
            </a:fld>
            <a:endParaRPr lang="en-US"/>
          </a:p>
        </p:txBody>
      </p:sp>
    </p:spTree>
    <p:extLst>
      <p:ext uri="{BB962C8B-B14F-4D97-AF65-F5344CB8AC3E}">
        <p14:creationId xmlns:p14="http://schemas.microsoft.com/office/powerpoint/2010/main" val="325324641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120000"/>
        </a:lnSpc>
        <a:spcBef>
          <a:spcPct val="0"/>
        </a:spcBef>
        <a:buNone/>
        <a:defRPr sz="2800" kern="1200" cap="all" spc="5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75488"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94944"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4pPr>
      <a:lvl5pPr marL="1152144"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s://essentialfoodhygiene.co.uk/what-does-a-1-star-food-hygiene-rating-mean/#:~:text=A%20Food%20Hygiene%20Rating%20Score%20of%201&amp;text=It%20means%20major%20improvement%20is,warrant%20a%20rating%20of%201" TargetMode="External"/><Relationship Id="rId13" Type="http://schemas.openxmlformats.org/officeDocument/2006/relationships/hyperlink" Target="https://www.gloriafood.com/counter-service-restaurant-model" TargetMode="External"/><Relationship Id="rId3" Type="http://schemas.openxmlformats.org/officeDocument/2006/relationships/hyperlink" Target="https://www.pickcel.com/blog/biggest-fast-food-chain-in-the-world/#:~:text=With%20its%20presence%20in%20over,are%20in%20the%20United%20States" TargetMode="External"/><Relationship Id="rId7" Type="http://schemas.openxmlformats.org/officeDocument/2006/relationships/hyperlink" Target="https://spoonuniversity.com/school/u-vic/why-mcdonalds-sprite-is-so-strong/" TargetMode="External"/><Relationship Id="rId12" Type="http://schemas.openxmlformats.org/officeDocument/2006/relationships/hyperlink" Target="https://oracle.newpaltz.edu/youre-not-above-eating-at-mcdonalds/" TargetMode="External"/><Relationship Id="rId2" Type="http://schemas.openxmlformats.org/officeDocument/2006/relationships/hyperlink" Target="https://www.marketplace.org/2017/02/09/ray-kroc-mcdonalds-fast-food/" TargetMode="External"/><Relationship Id="rId1" Type="http://schemas.openxmlformats.org/officeDocument/2006/relationships/slideLayout" Target="../slideLayouts/slideLayout2.xml"/><Relationship Id="rId6" Type="http://schemas.openxmlformats.org/officeDocument/2006/relationships/hyperlink" Target="https://panmore.com/mcdonalds-generic-strategy-intensive-growth-strategies#:~:text=McDonald's%20generic%20competitive%20strategy%20is,use%20of%20competitive%20selling%20prices" TargetMode="External"/><Relationship Id="rId11" Type="http://schemas.openxmlformats.org/officeDocument/2006/relationships/hyperlink" Target="https://study.com/academy/lesson/mcdonalds-history-founder-facts-founded.html#:~:text=Brothers%20Richard%20and%20Maurice%20McDonald,the%20franchisee%20rights%20to%20McDonald's." TargetMode="External"/><Relationship Id="rId5" Type="http://schemas.openxmlformats.org/officeDocument/2006/relationships/hyperlink" Target="https://www.personneltoday.com/hr/mcdonalds-job-creation/#:~:text=McDonald's%20celebrates%2050%20years%20in,chain%20and%20the%20wider%20economy" TargetMode="External"/><Relationship Id="rId10" Type="http://schemas.openxmlformats.org/officeDocument/2006/relationships/hyperlink" Target="https://panmore.com/mcdonalds-marketing-mix-4ps-analysis" TargetMode="External"/><Relationship Id="rId4" Type="http://schemas.openxmlformats.org/officeDocument/2006/relationships/hyperlink" Target="https://www.coventrytelegraph.net/news/history/review-one-first-mcdonalds-drive-25927755.amp" TargetMode="External"/><Relationship Id="rId9" Type="http://schemas.openxmlformats.org/officeDocument/2006/relationships/hyperlink" Target="https://www.peckwaterbrands.com/blog/how-to-improve-your-restaurants-food-hygiene-rat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23FB3B-24E7-5304-70D8-3CA4029022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7081EE3-B6BE-9584-F5AF-E5F6484DA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Neon 3D circle art">
            <a:extLst>
              <a:ext uri="{FF2B5EF4-FFF2-40B4-BE49-F238E27FC236}">
                <a16:creationId xmlns:a16="http://schemas.microsoft.com/office/drawing/2014/main" id="{90D0D6EE-6909-DDC1-075B-C51F014A070A}"/>
              </a:ext>
            </a:extLst>
          </p:cNvPr>
          <p:cNvPicPr>
            <a:picLocks noChangeAspect="1"/>
          </p:cNvPicPr>
          <p:nvPr/>
        </p:nvPicPr>
        <p:blipFill>
          <a:blip r:embed="rId2">
            <a:alphaModFix amt="60000"/>
          </a:blip>
          <a:srcRect t="21258" r="-2" b="-2"/>
          <a:stretch/>
        </p:blipFill>
        <p:spPr>
          <a:xfrm>
            <a:off x="-149" y="-5291"/>
            <a:ext cx="12192001" cy="6858000"/>
          </a:xfrm>
          <a:prstGeom prst="rect">
            <a:avLst/>
          </a:prstGeom>
        </p:spPr>
      </p:pic>
      <p:sp>
        <p:nvSpPr>
          <p:cNvPr id="13" name="Freeform: Shape 12">
            <a:extLst>
              <a:ext uri="{FF2B5EF4-FFF2-40B4-BE49-F238E27FC236}">
                <a16:creationId xmlns:a16="http://schemas.microsoft.com/office/drawing/2014/main" id="{4711BF64-C99B-2F90-ADA1-0C08F9BE8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2500" y="952500"/>
            <a:ext cx="10287000" cy="4953000"/>
          </a:xfrm>
          <a:custGeom>
            <a:avLst/>
            <a:gdLst>
              <a:gd name="connsiteX0" fmla="*/ 0 w 9985794"/>
              <a:gd name="connsiteY0" fmla="*/ 0 h 4920343"/>
              <a:gd name="connsiteX1" fmla="*/ 9985794 w 9985794"/>
              <a:gd name="connsiteY1" fmla="*/ 0 h 4920343"/>
              <a:gd name="connsiteX2" fmla="*/ 9985794 w 9985794"/>
              <a:gd name="connsiteY2" fmla="*/ 4920343 h 4920343"/>
              <a:gd name="connsiteX3" fmla="*/ 0 w 9985794"/>
              <a:gd name="connsiteY3" fmla="*/ 4920343 h 4920343"/>
              <a:gd name="connsiteX4" fmla="*/ 0 w 9985794"/>
              <a:gd name="connsiteY4" fmla="*/ 4119525 h 4920343"/>
              <a:gd name="connsiteX5" fmla="*/ 4905554 w 9985794"/>
              <a:gd name="connsiteY5" fmla="*/ 4119525 h 4920343"/>
              <a:gd name="connsiteX6" fmla="*/ 4905554 w 9985794"/>
              <a:gd name="connsiteY6" fmla="*/ 1451087 h 4920343"/>
              <a:gd name="connsiteX7" fmla="*/ 0 w 9985794"/>
              <a:gd name="connsiteY7" fmla="*/ 1451087 h 4920343"/>
              <a:gd name="connsiteX0" fmla="*/ 4905554 w 9985794"/>
              <a:gd name="connsiteY0" fmla="*/ 4119525 h 4920343"/>
              <a:gd name="connsiteX1" fmla="*/ 4905554 w 9985794"/>
              <a:gd name="connsiteY1" fmla="*/ 1451087 h 4920343"/>
              <a:gd name="connsiteX2" fmla="*/ 0 w 9985794"/>
              <a:gd name="connsiteY2" fmla="*/ 1451087 h 4920343"/>
              <a:gd name="connsiteX3" fmla="*/ 0 w 9985794"/>
              <a:gd name="connsiteY3" fmla="*/ 0 h 4920343"/>
              <a:gd name="connsiteX4" fmla="*/ 9985794 w 9985794"/>
              <a:gd name="connsiteY4" fmla="*/ 0 h 4920343"/>
              <a:gd name="connsiteX5" fmla="*/ 9985794 w 9985794"/>
              <a:gd name="connsiteY5" fmla="*/ 4920343 h 4920343"/>
              <a:gd name="connsiteX6" fmla="*/ 0 w 9985794"/>
              <a:gd name="connsiteY6" fmla="*/ 4920343 h 4920343"/>
              <a:gd name="connsiteX7" fmla="*/ 0 w 9985794"/>
              <a:gd name="connsiteY7" fmla="*/ 4119525 h 4920343"/>
              <a:gd name="connsiteX8" fmla="*/ 4996994 w 9985794"/>
              <a:gd name="connsiteY8" fmla="*/ 4210965 h 4920343"/>
              <a:gd name="connsiteX0" fmla="*/ 4905554 w 9985794"/>
              <a:gd name="connsiteY0" fmla="*/ 4119525 h 4920343"/>
              <a:gd name="connsiteX1" fmla="*/ 4905554 w 9985794"/>
              <a:gd name="connsiteY1" fmla="*/ 1451087 h 4920343"/>
              <a:gd name="connsiteX2" fmla="*/ 0 w 9985794"/>
              <a:gd name="connsiteY2" fmla="*/ 1451087 h 4920343"/>
              <a:gd name="connsiteX3" fmla="*/ 0 w 9985794"/>
              <a:gd name="connsiteY3" fmla="*/ 0 h 4920343"/>
              <a:gd name="connsiteX4" fmla="*/ 9985794 w 9985794"/>
              <a:gd name="connsiteY4" fmla="*/ 0 h 4920343"/>
              <a:gd name="connsiteX5" fmla="*/ 9985794 w 9985794"/>
              <a:gd name="connsiteY5" fmla="*/ 4920343 h 4920343"/>
              <a:gd name="connsiteX6" fmla="*/ 0 w 9985794"/>
              <a:gd name="connsiteY6" fmla="*/ 4920343 h 4920343"/>
              <a:gd name="connsiteX7" fmla="*/ 0 w 9985794"/>
              <a:gd name="connsiteY7" fmla="*/ 4119525 h 4920343"/>
              <a:gd name="connsiteX0" fmla="*/ 4905554 w 9985794"/>
              <a:gd name="connsiteY0" fmla="*/ 1451087 h 4920343"/>
              <a:gd name="connsiteX1" fmla="*/ 0 w 9985794"/>
              <a:gd name="connsiteY1" fmla="*/ 1451087 h 4920343"/>
              <a:gd name="connsiteX2" fmla="*/ 0 w 9985794"/>
              <a:gd name="connsiteY2" fmla="*/ 0 h 4920343"/>
              <a:gd name="connsiteX3" fmla="*/ 9985794 w 9985794"/>
              <a:gd name="connsiteY3" fmla="*/ 0 h 4920343"/>
              <a:gd name="connsiteX4" fmla="*/ 9985794 w 9985794"/>
              <a:gd name="connsiteY4" fmla="*/ 4920343 h 4920343"/>
              <a:gd name="connsiteX5" fmla="*/ 0 w 9985794"/>
              <a:gd name="connsiteY5" fmla="*/ 4920343 h 4920343"/>
              <a:gd name="connsiteX6" fmla="*/ 0 w 9985794"/>
              <a:gd name="connsiteY6" fmla="*/ 4119525 h 4920343"/>
              <a:gd name="connsiteX0" fmla="*/ 0 w 9985794"/>
              <a:gd name="connsiteY0" fmla="*/ 1451087 h 4920343"/>
              <a:gd name="connsiteX1" fmla="*/ 0 w 9985794"/>
              <a:gd name="connsiteY1" fmla="*/ 0 h 4920343"/>
              <a:gd name="connsiteX2" fmla="*/ 9985794 w 9985794"/>
              <a:gd name="connsiteY2" fmla="*/ 0 h 4920343"/>
              <a:gd name="connsiteX3" fmla="*/ 9985794 w 9985794"/>
              <a:gd name="connsiteY3" fmla="*/ 4920343 h 4920343"/>
              <a:gd name="connsiteX4" fmla="*/ 0 w 9985794"/>
              <a:gd name="connsiteY4" fmla="*/ 4920343 h 4920343"/>
              <a:gd name="connsiteX5" fmla="*/ 0 w 9985794"/>
              <a:gd name="connsiteY5" fmla="*/ 4119525 h 4920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985794" h="4920343">
                <a:moveTo>
                  <a:pt x="0" y="1451087"/>
                </a:moveTo>
                <a:lnTo>
                  <a:pt x="0" y="0"/>
                </a:lnTo>
                <a:lnTo>
                  <a:pt x="9985794" y="0"/>
                </a:lnTo>
                <a:lnTo>
                  <a:pt x="9985794" y="4920343"/>
                </a:lnTo>
                <a:lnTo>
                  <a:pt x="0" y="4920343"/>
                </a:lnTo>
                <a:lnTo>
                  <a:pt x="0" y="4119525"/>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956991" y="2633670"/>
            <a:ext cx="10463645" cy="2116348"/>
          </a:xfrm>
          <a:noFill/>
        </p:spPr>
        <p:txBody>
          <a:bodyPr anchor="b">
            <a:normAutofit fontScale="90000"/>
          </a:bodyPr>
          <a:lstStyle/>
          <a:p>
            <a:r>
              <a:rPr lang="en-US">
                <a:solidFill>
                  <a:srgbClr val="FFFFFF"/>
                </a:solidFill>
              </a:rPr>
              <a:t>Leo </a:t>
            </a:r>
            <a:r>
              <a:rPr lang="en-US" err="1">
                <a:solidFill>
                  <a:srgbClr val="FFFFFF"/>
                </a:solidFill>
              </a:rPr>
              <a:t>luke</a:t>
            </a:r>
            <a:r>
              <a:rPr lang="en-US">
                <a:solidFill>
                  <a:srgbClr val="FFFFFF"/>
                </a:solidFill>
              </a:rPr>
              <a:t> </a:t>
            </a:r>
            <a:br>
              <a:rPr lang="en-US">
                <a:solidFill>
                  <a:srgbClr val="FFFFFF"/>
                </a:solidFill>
              </a:rPr>
            </a:br>
            <a:r>
              <a:rPr lang="en-US">
                <a:solidFill>
                  <a:srgbClr val="FFFFFF"/>
                </a:solidFill>
              </a:rPr>
              <a:t>international gastronomy management</a:t>
            </a:r>
            <a:br>
              <a:rPr lang="en-US">
                <a:solidFill>
                  <a:srgbClr val="FFFFFF"/>
                </a:solidFill>
              </a:rPr>
            </a:br>
            <a:br>
              <a:rPr lang="en-US"/>
            </a:br>
            <a:br>
              <a:rPr lang="en-US"/>
            </a:br>
            <a:br>
              <a:rPr lang="en-US"/>
            </a:br>
            <a:endParaRPr lang="en-US">
              <a:solidFill>
                <a:srgbClr val="FFFFFF"/>
              </a:solidFill>
            </a:endParaRPr>
          </a:p>
        </p:txBody>
      </p:sp>
      <p:sp>
        <p:nvSpPr>
          <p:cNvPr id="3" name="Subtitle 2"/>
          <p:cNvSpPr>
            <a:spLocks noGrp="1"/>
          </p:cNvSpPr>
          <p:nvPr>
            <p:ph type="subTitle" idx="1"/>
          </p:nvPr>
        </p:nvSpPr>
        <p:spPr>
          <a:xfrm>
            <a:off x="776882" y="4514492"/>
            <a:ext cx="4709518" cy="753372"/>
          </a:xfrm>
          <a:noFill/>
        </p:spPr>
        <p:txBody>
          <a:bodyPr anchor="t">
            <a:normAutofit/>
          </a:bodyPr>
          <a:lstStyle/>
          <a:p>
            <a:endParaRPr lang="en-US">
              <a:solidFill>
                <a:srgbClr val="FFFFFF"/>
              </a:solidFill>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54246F-8623-7F3F-7EFA-15A14DAF0D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CE3006-83E1-9CF7-620C-774628D610ED}"/>
              </a:ext>
            </a:extLst>
          </p:cNvPr>
          <p:cNvSpPr>
            <a:spLocks noGrp="1"/>
          </p:cNvSpPr>
          <p:nvPr>
            <p:ph type="title"/>
          </p:nvPr>
        </p:nvSpPr>
        <p:spPr>
          <a:xfrm>
            <a:off x="495300" y="500539"/>
            <a:ext cx="4394103" cy="1778906"/>
          </a:xfrm>
        </p:spPr>
        <p:txBody>
          <a:bodyPr>
            <a:normAutofit/>
          </a:bodyPr>
          <a:lstStyle/>
          <a:p>
            <a:r>
              <a:rPr lang="en-US"/>
              <a:t>Mcdonalds fast food </a:t>
            </a:r>
          </a:p>
        </p:txBody>
      </p:sp>
      <p:sp>
        <p:nvSpPr>
          <p:cNvPr id="3" name="Content Placeholder 2">
            <a:extLst>
              <a:ext uri="{FF2B5EF4-FFF2-40B4-BE49-F238E27FC236}">
                <a16:creationId xmlns:a16="http://schemas.microsoft.com/office/drawing/2014/main" id="{74F035D7-55EA-4BB2-921C-7C8EB536BF01}"/>
              </a:ext>
            </a:extLst>
          </p:cNvPr>
          <p:cNvSpPr>
            <a:spLocks noGrp="1"/>
          </p:cNvSpPr>
          <p:nvPr>
            <p:ph idx="1"/>
          </p:nvPr>
        </p:nvSpPr>
        <p:spPr>
          <a:xfrm>
            <a:off x="384463" y="2433682"/>
            <a:ext cx="6504213" cy="3843267"/>
          </a:xfrm>
        </p:spPr>
        <p:txBody>
          <a:bodyPr vert="horz" lIns="91440" tIns="45720" rIns="91440" bIns="45720" rtlCol="0" anchor="t">
            <a:noAutofit/>
          </a:bodyPr>
          <a:lstStyle/>
          <a:p>
            <a:pPr marL="0" indent="0">
              <a:lnSpc>
                <a:spcPct val="110000"/>
              </a:lnSpc>
              <a:buNone/>
            </a:pPr>
            <a:r>
              <a:rPr lang="en-US" sz="2000" b="1" err="1"/>
              <a:t>Mcdonalds</a:t>
            </a:r>
            <a:r>
              <a:rPr lang="en-US" sz="2000" b="1"/>
              <a:t> was founded and operated by Richard </a:t>
            </a:r>
            <a:r>
              <a:rPr lang="en-US" sz="2400" b="1"/>
              <a:t>and Maurice Mcdonald in San Bernardo , California united states </a:t>
            </a:r>
            <a:r>
              <a:rPr lang="en-GB" sz="2400" b="1" err="1"/>
              <a:t>Brancaccio</a:t>
            </a:r>
            <a:r>
              <a:rPr lang="en-GB" sz="2400" b="1"/>
              <a:t> (2019).</a:t>
            </a:r>
            <a:endParaRPr lang="en-US" sz="2400" b="1"/>
          </a:p>
          <a:p>
            <a:pPr marL="0" indent="0">
              <a:lnSpc>
                <a:spcPct val="110000"/>
              </a:lnSpc>
              <a:buNone/>
            </a:pPr>
            <a:r>
              <a:rPr lang="en-US" sz="2400" b="1"/>
              <a:t>It was founded on 15 may 1940 and is a international establishment that has become a shocking 224.62 billion dollar food chain that reaches all around the globe which has gone on to be a go to for people of all ages around the world </a:t>
            </a:r>
            <a:r>
              <a:rPr lang="en-US" sz="2000" b="1"/>
              <a:t>  </a:t>
            </a:r>
            <a:r>
              <a:rPr lang="en-GB" sz="2000" b="1"/>
              <a:t>Osborne (2023)</a:t>
            </a:r>
            <a:endParaRPr lang="en-US" sz="2000" b="1"/>
          </a:p>
          <a:p>
            <a:pPr marL="0" indent="0">
              <a:lnSpc>
                <a:spcPct val="110000"/>
              </a:lnSpc>
              <a:buNone/>
            </a:pPr>
            <a:endParaRPr lang="en-US"/>
          </a:p>
        </p:txBody>
      </p:sp>
      <p:sp>
        <p:nvSpPr>
          <p:cNvPr id="11" name="Rectangle 10">
            <a:extLst>
              <a:ext uri="{FF2B5EF4-FFF2-40B4-BE49-F238E27FC236}">
                <a16:creationId xmlns:a16="http://schemas.microsoft.com/office/drawing/2014/main" id="{FAC4BDE1-4D40-5601-7947-DB5EFE31DA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5400" y="953965"/>
            <a:ext cx="4164100" cy="4951535"/>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Image result for fonders of mcdonalds">
            <a:extLst>
              <a:ext uri="{FF2B5EF4-FFF2-40B4-BE49-F238E27FC236}">
                <a16:creationId xmlns:a16="http://schemas.microsoft.com/office/drawing/2014/main" id="{6CF912ED-5510-A567-3CFE-E20879BD6F56}"/>
              </a:ext>
            </a:extLst>
          </p:cNvPr>
          <p:cNvPicPr>
            <a:picLocks noChangeAspect="1"/>
          </p:cNvPicPr>
          <p:nvPr/>
        </p:nvPicPr>
        <p:blipFill>
          <a:blip r:embed="rId2"/>
          <a:stretch>
            <a:fillRect/>
          </a:stretch>
        </p:blipFill>
        <p:spPr>
          <a:xfrm>
            <a:off x="6891970" y="810073"/>
            <a:ext cx="4344237" cy="3253780"/>
          </a:xfrm>
          <a:prstGeom prst="rect">
            <a:avLst/>
          </a:prstGeom>
        </p:spPr>
      </p:pic>
      <p:pic>
        <p:nvPicPr>
          <p:cNvPr id="5" name="Picture 4" descr="Image result for fonders of mcdonalds">
            <a:extLst>
              <a:ext uri="{FF2B5EF4-FFF2-40B4-BE49-F238E27FC236}">
                <a16:creationId xmlns:a16="http://schemas.microsoft.com/office/drawing/2014/main" id="{B7471CBF-96B8-6E37-B2C7-30753198DDE0}"/>
              </a:ext>
            </a:extLst>
          </p:cNvPr>
          <p:cNvPicPr>
            <a:picLocks noChangeAspect="1"/>
          </p:cNvPicPr>
          <p:nvPr/>
        </p:nvPicPr>
        <p:blipFill>
          <a:blip r:embed="rId3"/>
          <a:stretch>
            <a:fillRect/>
          </a:stretch>
        </p:blipFill>
        <p:spPr>
          <a:xfrm>
            <a:off x="6893135" y="4071938"/>
            <a:ext cx="4343579" cy="2653521"/>
          </a:xfrm>
          <a:prstGeom prst="rect">
            <a:avLst/>
          </a:prstGeom>
        </p:spPr>
      </p:pic>
    </p:spTree>
    <p:extLst>
      <p:ext uri="{BB962C8B-B14F-4D97-AF65-F5344CB8AC3E}">
        <p14:creationId xmlns:p14="http://schemas.microsoft.com/office/powerpoint/2010/main" val="31677188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54246F-8623-7F3F-7EFA-15A14DAF0D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591E7F-134E-DF8A-6752-BCE2EA933928}"/>
              </a:ext>
            </a:extLst>
          </p:cNvPr>
          <p:cNvSpPr>
            <a:spLocks noGrp="1"/>
          </p:cNvSpPr>
          <p:nvPr>
            <p:ph type="title"/>
          </p:nvPr>
        </p:nvSpPr>
        <p:spPr>
          <a:xfrm>
            <a:off x="952500" y="952500"/>
            <a:ext cx="4344237" cy="1796757"/>
          </a:xfrm>
        </p:spPr>
        <p:txBody>
          <a:bodyPr>
            <a:normAutofit/>
          </a:bodyPr>
          <a:lstStyle/>
          <a:p>
            <a:r>
              <a:rPr lang="en-US"/>
              <a:t>Why did one choose mcdonalds </a:t>
            </a:r>
          </a:p>
        </p:txBody>
      </p:sp>
      <p:sp>
        <p:nvSpPr>
          <p:cNvPr id="3" name="Content Placeholder 2">
            <a:extLst>
              <a:ext uri="{FF2B5EF4-FFF2-40B4-BE49-F238E27FC236}">
                <a16:creationId xmlns:a16="http://schemas.microsoft.com/office/drawing/2014/main" id="{F7F8D92D-FDCD-1C77-908C-C76BA69B600E}"/>
              </a:ext>
            </a:extLst>
          </p:cNvPr>
          <p:cNvSpPr>
            <a:spLocks noGrp="1"/>
          </p:cNvSpPr>
          <p:nvPr>
            <p:ph idx="1"/>
          </p:nvPr>
        </p:nvSpPr>
        <p:spPr>
          <a:xfrm>
            <a:off x="513857" y="3025972"/>
            <a:ext cx="5247606" cy="3018608"/>
          </a:xfrm>
        </p:spPr>
        <p:txBody>
          <a:bodyPr vert="horz" lIns="91440" tIns="45720" rIns="91440" bIns="45720" rtlCol="0" anchor="t">
            <a:noAutofit/>
          </a:bodyPr>
          <a:lstStyle/>
          <a:p>
            <a:pPr marL="0" indent="0">
              <a:lnSpc>
                <a:spcPct val="110000"/>
              </a:lnSpc>
              <a:buNone/>
            </a:pPr>
            <a:r>
              <a:rPr lang="en-US" sz="1600" b="1" err="1"/>
              <a:t>Mcdonalds</a:t>
            </a:r>
            <a:r>
              <a:rPr lang="en-US" sz="1600" b="1"/>
              <a:t> is a franchise that has been solidified in human lives and is one of the main fast food places when people think about it as a quick meal on the go this has been the case since around 1948 when it became a multi area run </a:t>
            </a:r>
            <a:r>
              <a:rPr lang="en-US" sz="1600" b="1" err="1"/>
              <a:t>buisness</a:t>
            </a:r>
            <a:r>
              <a:rPr lang="en-US" sz="1600" b="1"/>
              <a:t> which then blossomed into what we know of it today</a:t>
            </a:r>
            <a:r>
              <a:rPr lang="en-GB" sz="1600" b="1"/>
              <a:t> Fair (2023)</a:t>
            </a:r>
            <a:r>
              <a:rPr lang="en-US" sz="1600" b="1"/>
              <a:t>. Another reason one has chosen </a:t>
            </a:r>
            <a:r>
              <a:rPr lang="en-US" sz="1600" b="1" err="1"/>
              <a:t>macdonalds</a:t>
            </a:r>
            <a:r>
              <a:rPr lang="en-US" sz="1600" b="1"/>
              <a:t> is due to it being such a solidified </a:t>
            </a:r>
            <a:r>
              <a:rPr lang="en-US" sz="1600" b="1" err="1"/>
              <a:t>choise</a:t>
            </a:r>
            <a:r>
              <a:rPr lang="en-US" sz="1600" b="1"/>
              <a:t> of establishments with lots of unbiased opinions which gives good comparisons  </a:t>
            </a:r>
          </a:p>
        </p:txBody>
      </p:sp>
      <p:sp>
        <p:nvSpPr>
          <p:cNvPr id="11" name="Rectangle 10">
            <a:extLst>
              <a:ext uri="{FF2B5EF4-FFF2-40B4-BE49-F238E27FC236}">
                <a16:creationId xmlns:a16="http://schemas.microsoft.com/office/drawing/2014/main" id="{FAC4BDE1-4D40-5601-7947-DB5EFE31DA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7918" y="953965"/>
            <a:ext cx="4281582" cy="4951535"/>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Image result for mcdonald food">
            <a:extLst>
              <a:ext uri="{FF2B5EF4-FFF2-40B4-BE49-F238E27FC236}">
                <a16:creationId xmlns:a16="http://schemas.microsoft.com/office/drawing/2014/main" id="{0AF9F83B-8752-9A59-4846-30E4FD734A91}"/>
              </a:ext>
            </a:extLst>
          </p:cNvPr>
          <p:cNvPicPr>
            <a:picLocks noChangeAspect="1"/>
          </p:cNvPicPr>
          <p:nvPr/>
        </p:nvPicPr>
        <p:blipFill>
          <a:blip r:embed="rId2"/>
          <a:srcRect l="14177" r="16327" b="-1"/>
          <a:stretch/>
        </p:blipFill>
        <p:spPr>
          <a:xfrm>
            <a:off x="6204745" y="1699144"/>
            <a:ext cx="4281582" cy="3459714"/>
          </a:xfrm>
          <a:prstGeom prst="rect">
            <a:avLst/>
          </a:prstGeom>
        </p:spPr>
      </p:pic>
    </p:spTree>
    <p:extLst>
      <p:ext uri="{BB962C8B-B14F-4D97-AF65-F5344CB8AC3E}">
        <p14:creationId xmlns:p14="http://schemas.microsoft.com/office/powerpoint/2010/main" val="5313090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54246F-8623-7F3F-7EFA-15A14DAF0D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D6A1C4-EF3E-CD54-D1DF-A8353BE30CF4}"/>
              </a:ext>
            </a:extLst>
          </p:cNvPr>
          <p:cNvSpPr>
            <a:spLocks noGrp="1"/>
          </p:cNvSpPr>
          <p:nvPr>
            <p:ph type="title"/>
          </p:nvPr>
        </p:nvSpPr>
        <p:spPr>
          <a:xfrm>
            <a:off x="952500" y="952500"/>
            <a:ext cx="4344237" cy="1796757"/>
          </a:xfrm>
        </p:spPr>
        <p:txBody>
          <a:bodyPr>
            <a:normAutofit/>
          </a:bodyPr>
          <a:lstStyle/>
          <a:p>
            <a:r>
              <a:rPr lang="en-US"/>
              <a:t>Mcdonalds founding  information </a:t>
            </a:r>
          </a:p>
        </p:txBody>
      </p:sp>
      <p:sp>
        <p:nvSpPr>
          <p:cNvPr id="3" name="Content Placeholder 2">
            <a:extLst>
              <a:ext uri="{FF2B5EF4-FFF2-40B4-BE49-F238E27FC236}">
                <a16:creationId xmlns:a16="http://schemas.microsoft.com/office/drawing/2014/main" id="{8A7C4041-A9D0-EC60-69D8-17EFE8CCC34A}"/>
              </a:ext>
            </a:extLst>
          </p:cNvPr>
          <p:cNvSpPr>
            <a:spLocks noGrp="1"/>
          </p:cNvSpPr>
          <p:nvPr>
            <p:ph idx="1"/>
          </p:nvPr>
        </p:nvSpPr>
        <p:spPr>
          <a:xfrm>
            <a:off x="952500" y="2886892"/>
            <a:ext cx="5252245" cy="3018608"/>
          </a:xfrm>
        </p:spPr>
        <p:txBody>
          <a:bodyPr vert="horz" lIns="91440" tIns="45720" rIns="91440" bIns="45720" rtlCol="0" anchor="t">
            <a:noAutofit/>
          </a:bodyPr>
          <a:lstStyle/>
          <a:p>
            <a:pPr>
              <a:lnSpc>
                <a:spcPct val="110000"/>
              </a:lnSpc>
            </a:pPr>
            <a:r>
              <a:rPr lang="en-US" sz="1600" b="1"/>
              <a:t>Dic and mac moved to California to seek greater opportunity as they felt it was unavailable in new England .they also went into the movie </a:t>
            </a:r>
            <a:r>
              <a:rPr lang="en-GB" sz="1600" b="1"/>
              <a:t>business</a:t>
            </a:r>
            <a:r>
              <a:rPr lang="en-US" sz="1600" b="1"/>
              <a:t> although failed they then had the epiphany of operating a drive in restaurant In 1948 they took the risk by streamlining their </a:t>
            </a:r>
            <a:r>
              <a:rPr lang="en-GB" sz="1600" b="1"/>
              <a:t>business</a:t>
            </a:r>
            <a:r>
              <a:rPr lang="en-US" sz="1600" b="1"/>
              <a:t> and operations by introducing speedy service system 15 cent hamburgers this </a:t>
            </a:r>
            <a:r>
              <a:rPr lang="en-GB" sz="1600" b="1"/>
              <a:t>became</a:t>
            </a:r>
            <a:r>
              <a:rPr lang="en-US" sz="1600" b="1"/>
              <a:t> a large success point which then became the groundworks for them becoming / evolvin</a:t>
            </a:r>
            <a:r>
              <a:rPr lang="en-US" sz="1400" b="1"/>
              <a:t>g the </a:t>
            </a:r>
            <a:r>
              <a:rPr lang="en-GB" sz="1400" b="1"/>
              <a:t>business</a:t>
            </a:r>
            <a:r>
              <a:rPr lang="en-US" sz="1400" b="1"/>
              <a:t> to become a franchise ownership </a:t>
            </a:r>
            <a:r>
              <a:rPr lang="en-GB" sz="1400" b="1"/>
              <a:t>Meyer (2024)</a:t>
            </a:r>
            <a:endParaRPr lang="en-US" sz="1400" b="1"/>
          </a:p>
        </p:txBody>
      </p:sp>
      <p:sp>
        <p:nvSpPr>
          <p:cNvPr id="11" name="Rectangle 10">
            <a:extLst>
              <a:ext uri="{FF2B5EF4-FFF2-40B4-BE49-F238E27FC236}">
                <a16:creationId xmlns:a16="http://schemas.microsoft.com/office/drawing/2014/main" id="{FAC4BDE1-4D40-5601-7947-DB5EFE31DA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7918" y="953965"/>
            <a:ext cx="4281582" cy="4951535"/>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Image result for mcdonalds loogo">
            <a:extLst>
              <a:ext uri="{FF2B5EF4-FFF2-40B4-BE49-F238E27FC236}">
                <a16:creationId xmlns:a16="http://schemas.microsoft.com/office/drawing/2014/main" id="{80C0CC21-B9B3-4670-7D47-6BE00139A43A}"/>
              </a:ext>
            </a:extLst>
          </p:cNvPr>
          <p:cNvPicPr>
            <a:picLocks noChangeAspect="1"/>
          </p:cNvPicPr>
          <p:nvPr/>
        </p:nvPicPr>
        <p:blipFill>
          <a:blip r:embed="rId2"/>
          <a:srcRect l="15651" r="14808" b="2"/>
          <a:stretch/>
        </p:blipFill>
        <p:spPr>
          <a:xfrm>
            <a:off x="6204745" y="1699144"/>
            <a:ext cx="4281582" cy="3459714"/>
          </a:xfrm>
          <a:prstGeom prst="rect">
            <a:avLst/>
          </a:prstGeom>
        </p:spPr>
      </p:pic>
    </p:spTree>
    <p:extLst>
      <p:ext uri="{BB962C8B-B14F-4D97-AF65-F5344CB8AC3E}">
        <p14:creationId xmlns:p14="http://schemas.microsoft.com/office/powerpoint/2010/main" val="10405832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AFDCCA3-5CE7-058C-1962-A071B764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24DA15-5386-B092-894E-6594BCB59B77}"/>
              </a:ext>
            </a:extLst>
          </p:cNvPr>
          <p:cNvSpPr>
            <a:spLocks noGrp="1"/>
          </p:cNvSpPr>
          <p:nvPr>
            <p:ph type="title"/>
          </p:nvPr>
        </p:nvSpPr>
        <p:spPr>
          <a:xfrm>
            <a:off x="952499" y="957738"/>
            <a:ext cx="5631491" cy="1778907"/>
          </a:xfrm>
          <a:noFill/>
        </p:spPr>
        <p:txBody>
          <a:bodyPr>
            <a:normAutofit/>
          </a:bodyPr>
          <a:lstStyle/>
          <a:p>
            <a:r>
              <a:rPr lang="en-US"/>
              <a:t>How is the restaurant marketed?</a:t>
            </a:r>
          </a:p>
        </p:txBody>
      </p:sp>
      <p:sp>
        <p:nvSpPr>
          <p:cNvPr id="3" name="Content Placeholder 2">
            <a:extLst>
              <a:ext uri="{FF2B5EF4-FFF2-40B4-BE49-F238E27FC236}">
                <a16:creationId xmlns:a16="http://schemas.microsoft.com/office/drawing/2014/main" id="{E9E19B79-AC70-2E6D-BAC8-AC3FFBB37F61}"/>
              </a:ext>
            </a:extLst>
          </p:cNvPr>
          <p:cNvSpPr>
            <a:spLocks noGrp="1"/>
          </p:cNvSpPr>
          <p:nvPr>
            <p:ph idx="1"/>
          </p:nvPr>
        </p:nvSpPr>
        <p:spPr>
          <a:xfrm>
            <a:off x="952501" y="2890883"/>
            <a:ext cx="5631492" cy="3009380"/>
          </a:xfrm>
        </p:spPr>
        <p:txBody>
          <a:bodyPr vert="horz" lIns="91440" tIns="45720" rIns="91440" bIns="45720" rtlCol="0">
            <a:normAutofit/>
          </a:bodyPr>
          <a:lstStyle/>
          <a:p>
            <a:pPr>
              <a:lnSpc>
                <a:spcPct val="110000"/>
              </a:lnSpc>
            </a:pPr>
            <a:r>
              <a:rPr lang="en-US" sz="1500" err="1"/>
              <a:t>Mcdonalds</a:t>
            </a:r>
            <a:r>
              <a:rPr lang="en-US" sz="1500"/>
              <a:t> has 4 main ways of marketing there restaurant which consist of advertising through tv in the sense of adds which also consist of there sale promotions with seasonal items which give even more reason to attract people to it . Another marketing style they have is public relations </a:t>
            </a:r>
            <a:r>
              <a:rPr lang="en-GB" sz="1500"/>
              <a:t>Gregory (2024)</a:t>
            </a:r>
            <a:r>
              <a:rPr lang="en-US" sz="1500"/>
              <a:t>.companies including </a:t>
            </a:r>
            <a:r>
              <a:rPr lang="en-US" sz="1500" err="1"/>
              <a:t>Mcdonalds</a:t>
            </a:r>
            <a:r>
              <a:rPr lang="en-US" sz="1500"/>
              <a:t> and others use public relations as another marketing tactic which in turn builds new strategies and results in a positive image </a:t>
            </a:r>
            <a:r>
              <a:rPr lang="en-US" sz="1500" err="1"/>
              <a:t>highlining</a:t>
            </a:r>
            <a:r>
              <a:rPr lang="en-US" sz="1500"/>
              <a:t> there menu and service launches this ultimately boosts sales for their revenue  </a:t>
            </a:r>
          </a:p>
        </p:txBody>
      </p:sp>
      <p:sp>
        <p:nvSpPr>
          <p:cNvPr id="14" name="Rectangle 13">
            <a:extLst>
              <a:ext uri="{FF2B5EF4-FFF2-40B4-BE49-F238E27FC236}">
                <a16:creationId xmlns:a16="http://schemas.microsoft.com/office/drawing/2014/main" id="{FAC4BDE1-4D40-5601-7947-DB5EFE31DA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0" y="965357"/>
            <a:ext cx="2716300" cy="4942524"/>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Image result for money signs">
            <a:extLst>
              <a:ext uri="{FF2B5EF4-FFF2-40B4-BE49-F238E27FC236}">
                <a16:creationId xmlns:a16="http://schemas.microsoft.com/office/drawing/2014/main" id="{B6BFD3E2-4027-69A7-D276-0504D64EDC7D}"/>
              </a:ext>
            </a:extLst>
          </p:cNvPr>
          <p:cNvPicPr>
            <a:picLocks noChangeAspect="1"/>
          </p:cNvPicPr>
          <p:nvPr/>
        </p:nvPicPr>
        <p:blipFill>
          <a:blip r:embed="rId2"/>
          <a:stretch>
            <a:fillRect/>
          </a:stretch>
        </p:blipFill>
        <p:spPr>
          <a:xfrm>
            <a:off x="8276871" y="1937238"/>
            <a:ext cx="2943036" cy="2976103"/>
          </a:xfrm>
          <a:prstGeom prst="rect">
            <a:avLst/>
          </a:prstGeom>
        </p:spPr>
      </p:pic>
    </p:spTree>
    <p:extLst>
      <p:ext uri="{BB962C8B-B14F-4D97-AF65-F5344CB8AC3E}">
        <p14:creationId xmlns:p14="http://schemas.microsoft.com/office/powerpoint/2010/main" val="32673254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654246F-8623-7F3F-7EFA-15A14DAF0D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D6BB58-2398-B41C-A46A-50C1D71D6812}"/>
              </a:ext>
            </a:extLst>
          </p:cNvPr>
          <p:cNvSpPr>
            <a:spLocks noGrp="1"/>
          </p:cNvSpPr>
          <p:nvPr>
            <p:ph type="title"/>
          </p:nvPr>
        </p:nvSpPr>
        <p:spPr>
          <a:xfrm>
            <a:off x="-3464" y="-441570"/>
            <a:ext cx="4394103" cy="1778906"/>
          </a:xfrm>
        </p:spPr>
        <p:txBody>
          <a:bodyPr vert="horz" lIns="91440" tIns="45720" rIns="91440" bIns="45720" rtlCol="0">
            <a:normAutofit/>
          </a:bodyPr>
          <a:lstStyle/>
          <a:p>
            <a:r>
              <a:rPr lang="en-US" spc="530"/>
              <a:t>Menu of mcdonalds </a:t>
            </a:r>
          </a:p>
        </p:txBody>
      </p:sp>
      <p:sp>
        <p:nvSpPr>
          <p:cNvPr id="17" name="Content Placeholder 16">
            <a:extLst>
              <a:ext uri="{FF2B5EF4-FFF2-40B4-BE49-F238E27FC236}">
                <a16:creationId xmlns:a16="http://schemas.microsoft.com/office/drawing/2014/main" id="{049B2F80-5F7C-B2E7-B251-6C5B7E69EB5A}"/>
              </a:ext>
            </a:extLst>
          </p:cNvPr>
          <p:cNvSpPr>
            <a:spLocks noGrp="1"/>
          </p:cNvSpPr>
          <p:nvPr>
            <p:ph idx="1"/>
          </p:nvPr>
        </p:nvSpPr>
        <p:spPr>
          <a:xfrm>
            <a:off x="218209" y="951507"/>
            <a:ext cx="5872576" cy="3397569"/>
          </a:xfrm>
        </p:spPr>
        <p:txBody>
          <a:bodyPr vert="horz" lIns="91440" tIns="45720" rIns="91440" bIns="45720" rtlCol="0" anchor="t">
            <a:noAutofit/>
          </a:bodyPr>
          <a:lstStyle/>
          <a:p>
            <a:pPr marL="0" indent="0">
              <a:buNone/>
            </a:pPr>
            <a:r>
              <a:rPr lang="en-US" sz="2000" b="1"/>
              <a:t>Mcdonalds is a very affordable place for people to eat as the food is low costing food that arrives quickly which is why its so solidified for fast food chain for example a cheese burger in </a:t>
            </a:r>
            <a:r>
              <a:rPr lang="en-US" sz="2000" b="1" err="1"/>
              <a:t>mcdonalds</a:t>
            </a:r>
            <a:r>
              <a:rPr lang="en-US" sz="2000" b="1"/>
              <a:t> costs around 1.39 and 1.19 for a hamburger </a:t>
            </a:r>
          </a:p>
          <a:p>
            <a:pPr marL="0" indent="0">
              <a:buNone/>
            </a:pPr>
            <a:r>
              <a:rPr lang="en-US" sz="2000" b="1"/>
              <a:t>Most of the menu items range from 1.19 to £10 which is amazing for how much items they have on the menu and due to them being so affordable it results in them being able to have people of all money related price ranges it can be accessible for people even with money issues </a:t>
            </a:r>
          </a:p>
        </p:txBody>
      </p:sp>
      <p:sp>
        <p:nvSpPr>
          <p:cNvPr id="22" name="Rectangle 21">
            <a:extLst>
              <a:ext uri="{FF2B5EF4-FFF2-40B4-BE49-F238E27FC236}">
                <a16:creationId xmlns:a16="http://schemas.microsoft.com/office/drawing/2014/main" id="{FAC4BDE1-4D40-5601-7947-DB5EFE31DA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5400" y="953965"/>
            <a:ext cx="4164100" cy="4951535"/>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McDonald's Menu Prices: Breakfast, Meals and Drinks (2024)">
            <a:extLst>
              <a:ext uri="{FF2B5EF4-FFF2-40B4-BE49-F238E27FC236}">
                <a16:creationId xmlns:a16="http://schemas.microsoft.com/office/drawing/2014/main" id="{D1490B0C-3BA2-0D10-7061-8E69B3173438}"/>
              </a:ext>
            </a:extLst>
          </p:cNvPr>
          <p:cNvPicPr>
            <a:picLocks noChangeAspect="1"/>
          </p:cNvPicPr>
          <p:nvPr/>
        </p:nvPicPr>
        <p:blipFill>
          <a:blip r:embed="rId2"/>
          <a:stretch/>
        </p:blipFill>
        <p:spPr>
          <a:xfrm>
            <a:off x="6101216" y="956353"/>
            <a:ext cx="5134991" cy="5132199"/>
          </a:xfrm>
          <a:prstGeom prst="rect">
            <a:avLst/>
          </a:prstGeom>
        </p:spPr>
      </p:pic>
    </p:spTree>
    <p:extLst>
      <p:ext uri="{BB962C8B-B14F-4D97-AF65-F5344CB8AC3E}">
        <p14:creationId xmlns:p14="http://schemas.microsoft.com/office/powerpoint/2010/main" val="4523486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654246F-8623-7F3F-7EFA-15A14DAF0D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94763E-4468-23EA-9CCC-8DDFA7B2AB13}"/>
              </a:ext>
            </a:extLst>
          </p:cNvPr>
          <p:cNvSpPr>
            <a:spLocks noGrp="1"/>
          </p:cNvSpPr>
          <p:nvPr>
            <p:ph type="title"/>
          </p:nvPr>
        </p:nvSpPr>
        <p:spPr>
          <a:xfrm>
            <a:off x="727568" y="658886"/>
            <a:ext cx="4344237" cy="1796757"/>
          </a:xfrm>
        </p:spPr>
        <p:txBody>
          <a:bodyPr>
            <a:normAutofit/>
          </a:bodyPr>
          <a:lstStyle/>
          <a:p>
            <a:r>
              <a:rPr lang="en-US"/>
              <a:t>Drinks menu </a:t>
            </a:r>
          </a:p>
        </p:txBody>
      </p:sp>
      <p:sp>
        <p:nvSpPr>
          <p:cNvPr id="8" name="Content Placeholder 7">
            <a:extLst>
              <a:ext uri="{FF2B5EF4-FFF2-40B4-BE49-F238E27FC236}">
                <a16:creationId xmlns:a16="http://schemas.microsoft.com/office/drawing/2014/main" id="{6F315844-F7B3-A354-44F5-B2E41957F65E}"/>
              </a:ext>
            </a:extLst>
          </p:cNvPr>
          <p:cNvSpPr>
            <a:spLocks noGrp="1"/>
          </p:cNvSpPr>
          <p:nvPr>
            <p:ph idx="1"/>
          </p:nvPr>
        </p:nvSpPr>
        <p:spPr>
          <a:xfrm>
            <a:off x="481445" y="2873037"/>
            <a:ext cx="4210593" cy="3018608"/>
          </a:xfrm>
        </p:spPr>
        <p:txBody>
          <a:bodyPr vert="horz" lIns="91440" tIns="45720" rIns="91440" bIns="45720" rtlCol="0" anchor="t">
            <a:normAutofit fontScale="70000" lnSpcReduction="20000"/>
          </a:bodyPr>
          <a:lstStyle/>
          <a:p>
            <a:pPr marL="0" indent="0">
              <a:buNone/>
            </a:pPr>
            <a:r>
              <a:rPr lang="en-US" err="1"/>
              <a:t>Mcdonalds</a:t>
            </a:r>
            <a:r>
              <a:rPr lang="en-US"/>
              <a:t> is most known for there milkshakes and sprite they have a very large variety of drinks on there menu and</a:t>
            </a:r>
            <a:r>
              <a:rPr lang="en-GB"/>
              <a:t> still</a:t>
            </a:r>
            <a:r>
              <a:rPr lang="en-US"/>
              <a:t> drinks are made to a specific standard which results in a good range of quality</a:t>
            </a:r>
            <a:r>
              <a:rPr lang="en-GB"/>
              <a:t>, sprite being the most popular, sprite is very high in sugar and the quantity of syrup in that drink attracts customer Gilchrist (2024).</a:t>
            </a:r>
            <a:r>
              <a:rPr lang="en-US"/>
              <a:t> all drinks are in very good prices from a bottle of water being around 1.50 to there most expensive drink being under 5.85 there coffees are quick and easy which result in it being useful when on break and you need a hot drink which in turn brings a lot of people in predominately for the drinks as they are so quick and easy</a:t>
            </a:r>
          </a:p>
        </p:txBody>
      </p:sp>
      <p:sp>
        <p:nvSpPr>
          <p:cNvPr id="13" name="Rectangle 12">
            <a:extLst>
              <a:ext uri="{FF2B5EF4-FFF2-40B4-BE49-F238E27FC236}">
                <a16:creationId xmlns:a16="http://schemas.microsoft.com/office/drawing/2014/main" id="{FAC4BDE1-4D40-5601-7947-DB5EFE31DA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7918" y="953965"/>
            <a:ext cx="4281582" cy="4951535"/>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McDonald’s McCafe - Real Fruit Smoothies, Shakes, Frappes &amp; More! - Mom ...">
            <a:extLst>
              <a:ext uri="{FF2B5EF4-FFF2-40B4-BE49-F238E27FC236}">
                <a16:creationId xmlns:a16="http://schemas.microsoft.com/office/drawing/2014/main" id="{17DCDB44-636D-0EDC-08D2-C445C80CF108}"/>
              </a:ext>
            </a:extLst>
          </p:cNvPr>
          <p:cNvPicPr>
            <a:picLocks noChangeAspect="1"/>
          </p:cNvPicPr>
          <p:nvPr/>
        </p:nvPicPr>
        <p:blipFill>
          <a:blip r:embed="rId2"/>
          <a:srcRect l="4759" r="3045" b="2"/>
          <a:stretch/>
        </p:blipFill>
        <p:spPr>
          <a:xfrm>
            <a:off x="6204745" y="1699144"/>
            <a:ext cx="4281582" cy="3459714"/>
          </a:xfrm>
          <a:prstGeom prst="rect">
            <a:avLst/>
          </a:prstGeom>
        </p:spPr>
      </p:pic>
    </p:spTree>
    <p:extLst>
      <p:ext uri="{BB962C8B-B14F-4D97-AF65-F5344CB8AC3E}">
        <p14:creationId xmlns:p14="http://schemas.microsoft.com/office/powerpoint/2010/main" val="42832211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D904B-7965-B383-585D-2EAA365ADF78}"/>
              </a:ext>
            </a:extLst>
          </p:cNvPr>
          <p:cNvSpPr>
            <a:spLocks noGrp="1"/>
          </p:cNvSpPr>
          <p:nvPr>
            <p:ph type="title"/>
          </p:nvPr>
        </p:nvSpPr>
        <p:spPr>
          <a:xfrm>
            <a:off x="1235060" y="516911"/>
            <a:ext cx="9601200" cy="1309687"/>
          </a:xfrm>
        </p:spPr>
        <p:txBody>
          <a:bodyPr/>
          <a:lstStyle/>
          <a:p>
            <a:r>
              <a:rPr lang="en-US"/>
              <a:t>Customer engagement </a:t>
            </a:r>
          </a:p>
        </p:txBody>
      </p:sp>
      <p:sp>
        <p:nvSpPr>
          <p:cNvPr id="3" name="Content Placeholder 2">
            <a:extLst>
              <a:ext uri="{FF2B5EF4-FFF2-40B4-BE49-F238E27FC236}">
                <a16:creationId xmlns:a16="http://schemas.microsoft.com/office/drawing/2014/main" id="{6A21AD74-7FEF-5746-28B2-27CABDAE79FA}"/>
              </a:ext>
            </a:extLst>
          </p:cNvPr>
          <p:cNvSpPr>
            <a:spLocks noGrp="1"/>
          </p:cNvSpPr>
          <p:nvPr>
            <p:ph idx="1"/>
          </p:nvPr>
        </p:nvSpPr>
        <p:spPr/>
        <p:txBody>
          <a:bodyPr vert="horz" lIns="91440" tIns="45720" rIns="91440" bIns="45720" rtlCol="0" anchor="t">
            <a:normAutofit/>
          </a:bodyPr>
          <a:lstStyle/>
          <a:p>
            <a:r>
              <a:rPr lang="en-US" err="1"/>
              <a:t>Mcdonalds</a:t>
            </a:r>
            <a:r>
              <a:rPr lang="en-US"/>
              <a:t> is not known for its customer engagement as it is counter service unless you get a number and they deliver it although its not a advanced table service more of a  it gets put  on the table and go type situation which is good as the dining experience is not a stay there a long time type of meal as it is usually quite loud and a lot of people talking in there as it also seems to be a hub for youth to meet and grab a quick bite </a:t>
            </a:r>
            <a:r>
              <a:rPr lang="en-GB"/>
              <a:t>Voicu (2023)</a:t>
            </a:r>
            <a:r>
              <a:rPr lang="en-US"/>
              <a:t>. </a:t>
            </a:r>
          </a:p>
          <a:p>
            <a:r>
              <a:rPr lang="en-US"/>
              <a:t>My personal experiences of </a:t>
            </a:r>
            <a:r>
              <a:rPr lang="en-US" err="1"/>
              <a:t>mcdonalds</a:t>
            </a:r>
            <a:r>
              <a:rPr lang="en-US"/>
              <a:t> have always been quite simple as one goes there not for long and usually needing a quick meal as it does not offer a lot when it comes to comfort or scenery when dining due to the sheer amount of cars going through the drive through and people collecting orders although one does not know how it is in other countries for service </a:t>
            </a:r>
          </a:p>
        </p:txBody>
      </p:sp>
      <p:pic>
        <p:nvPicPr>
          <p:cNvPr id="4" name="Picture 3" descr="Fat guy running after fast food suffer from obesity and bad habits ...">
            <a:extLst>
              <a:ext uri="{FF2B5EF4-FFF2-40B4-BE49-F238E27FC236}">
                <a16:creationId xmlns:a16="http://schemas.microsoft.com/office/drawing/2014/main" id="{7785BF8A-F213-B9F1-AB13-BFB91F3BA86E}"/>
              </a:ext>
            </a:extLst>
          </p:cNvPr>
          <p:cNvPicPr>
            <a:picLocks noChangeAspect="1"/>
          </p:cNvPicPr>
          <p:nvPr/>
        </p:nvPicPr>
        <p:blipFill>
          <a:blip r:embed="rId2"/>
          <a:stretch>
            <a:fillRect/>
          </a:stretch>
        </p:blipFill>
        <p:spPr>
          <a:xfrm>
            <a:off x="7470475" y="121626"/>
            <a:ext cx="3433312" cy="2100258"/>
          </a:xfrm>
          <a:prstGeom prst="rect">
            <a:avLst/>
          </a:prstGeom>
        </p:spPr>
      </p:pic>
    </p:spTree>
    <p:extLst>
      <p:ext uri="{BB962C8B-B14F-4D97-AF65-F5344CB8AC3E}">
        <p14:creationId xmlns:p14="http://schemas.microsoft.com/office/powerpoint/2010/main" val="1824092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1"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p:cTn id="13"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4"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15"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6" dur="10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31"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p:cTn id="21"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2"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3"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24" dur="1000"/>
                                        <p:tgtEl>
                                          <p:spTgt spid="3">
                                            <p:txEl>
                                              <p:pRg st="1" end="1"/>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4"/>
                                        </p:tgtEl>
                                        <p:attrNameLst>
                                          <p:attrName>style.visibility</p:attrName>
                                        </p:attrNameLst>
                                      </p:cBhvr>
                                      <p:to>
                                        <p:strVal val="visible"/>
                                      </p:to>
                                    </p:set>
                                    <p:anim calcmode="lin" valueType="num">
                                      <p:cBhvr additive="base">
                                        <p:cTn id="29" dur="500" fill="hold"/>
                                        <p:tgtEl>
                                          <p:spTgt spid="4"/>
                                        </p:tgtEl>
                                        <p:attrNameLst>
                                          <p:attrName>ppt_x</p:attrName>
                                        </p:attrNameLst>
                                      </p:cBhvr>
                                      <p:tavLst>
                                        <p:tav tm="0">
                                          <p:val>
                                            <p:strVal val="#ppt_x"/>
                                          </p:val>
                                        </p:tav>
                                        <p:tav tm="100000">
                                          <p:val>
                                            <p:strVal val="#ppt_x"/>
                                          </p:val>
                                        </p:tav>
                                      </p:tavLst>
                                    </p:anim>
                                    <p:anim calcmode="lin" valueType="num">
                                      <p:cBhvr additive="base">
                                        <p:cTn id="3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54246F-8623-7F3F-7EFA-15A14DAF0D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6D479A-E87C-E834-FF95-22E08DEDF5BF}"/>
              </a:ext>
            </a:extLst>
          </p:cNvPr>
          <p:cNvSpPr>
            <a:spLocks noGrp="1"/>
          </p:cNvSpPr>
          <p:nvPr>
            <p:ph type="title"/>
          </p:nvPr>
        </p:nvSpPr>
        <p:spPr>
          <a:xfrm>
            <a:off x="553668" y="55586"/>
            <a:ext cx="4344237" cy="1796757"/>
          </a:xfrm>
        </p:spPr>
        <p:txBody>
          <a:bodyPr>
            <a:normAutofit/>
          </a:bodyPr>
          <a:lstStyle/>
          <a:p>
            <a:r>
              <a:rPr lang="en-US"/>
              <a:t>What does it offer </a:t>
            </a:r>
          </a:p>
        </p:txBody>
      </p:sp>
      <p:sp>
        <p:nvSpPr>
          <p:cNvPr id="3" name="Content Placeholder 2">
            <a:extLst>
              <a:ext uri="{FF2B5EF4-FFF2-40B4-BE49-F238E27FC236}">
                <a16:creationId xmlns:a16="http://schemas.microsoft.com/office/drawing/2014/main" id="{9B80B11D-153A-0F2D-F841-8FFC96DF5EF4}"/>
              </a:ext>
            </a:extLst>
          </p:cNvPr>
          <p:cNvSpPr>
            <a:spLocks noGrp="1"/>
          </p:cNvSpPr>
          <p:nvPr>
            <p:ph idx="1"/>
          </p:nvPr>
        </p:nvSpPr>
        <p:spPr>
          <a:xfrm>
            <a:off x="275881" y="1620278"/>
            <a:ext cx="5928864" cy="3018608"/>
          </a:xfrm>
        </p:spPr>
        <p:txBody>
          <a:bodyPr vert="horz" lIns="91440" tIns="45720" rIns="91440" bIns="45720" rtlCol="0" anchor="t">
            <a:noAutofit/>
          </a:bodyPr>
          <a:lstStyle/>
          <a:p>
            <a:pPr marL="0" indent="0">
              <a:lnSpc>
                <a:spcPct val="110000"/>
              </a:lnSpc>
              <a:buNone/>
            </a:pPr>
            <a:r>
              <a:rPr lang="en-US" b="1" err="1"/>
              <a:t>Mcdonalds</a:t>
            </a:r>
            <a:r>
              <a:rPr lang="en-US" b="1"/>
              <a:t> offers a very simplistic style of of catering as majority of the food is pre made and frozen and just re </a:t>
            </a:r>
            <a:r>
              <a:rPr lang="en-US" b="1" err="1"/>
              <a:t>genned</a:t>
            </a:r>
            <a:r>
              <a:rPr lang="en-US" b="1"/>
              <a:t> for service</a:t>
            </a:r>
            <a:r>
              <a:rPr lang="en-GB" b="1"/>
              <a:t> Spence (2022)</a:t>
            </a:r>
            <a:r>
              <a:rPr lang="en-US" b="1"/>
              <a:t> . when there you get what your thinking of its not great food but its not terrible it’s a very reliable style of food as there is no odd batch of burgers or drinks as everything is pre determined and mixed before hand .there are special offer items which </a:t>
            </a:r>
            <a:r>
              <a:rPr lang="en-US" b="1" err="1"/>
              <a:t>intruge</a:t>
            </a:r>
            <a:r>
              <a:rPr lang="en-US" b="1"/>
              <a:t> people to try new things on there menu which is also a great selling point for there business. </a:t>
            </a:r>
            <a:r>
              <a:rPr lang="en-US" b="1" err="1"/>
              <a:t>Mcdonalds</a:t>
            </a:r>
            <a:r>
              <a:rPr lang="en-US" b="1"/>
              <a:t> is also very kids friendly as they have kid combo meals and </a:t>
            </a:r>
            <a:r>
              <a:rPr lang="en-US" b="1" err="1"/>
              <a:t>ipads</a:t>
            </a:r>
            <a:r>
              <a:rPr lang="en-US" b="1"/>
              <a:t> for kids to play which is very beneficial if the parents are trying to have a quiet meal which is a good offering for families going there</a:t>
            </a:r>
          </a:p>
        </p:txBody>
      </p:sp>
      <p:sp>
        <p:nvSpPr>
          <p:cNvPr id="11" name="Rectangle 10">
            <a:extLst>
              <a:ext uri="{FF2B5EF4-FFF2-40B4-BE49-F238E27FC236}">
                <a16:creationId xmlns:a16="http://schemas.microsoft.com/office/drawing/2014/main" id="{FAC4BDE1-4D40-5601-7947-DB5EFE31DA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7918" y="953965"/>
            <a:ext cx="4281582" cy="4951535"/>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Image result for children ipad in mcdonalds">
            <a:extLst>
              <a:ext uri="{FF2B5EF4-FFF2-40B4-BE49-F238E27FC236}">
                <a16:creationId xmlns:a16="http://schemas.microsoft.com/office/drawing/2014/main" id="{3B0807E6-6039-48EF-F8BA-C2C87D4BC541}"/>
              </a:ext>
            </a:extLst>
          </p:cNvPr>
          <p:cNvPicPr>
            <a:picLocks noChangeAspect="1"/>
          </p:cNvPicPr>
          <p:nvPr/>
        </p:nvPicPr>
        <p:blipFill>
          <a:blip r:embed="rId2"/>
          <a:srcRect l="16857" r="3877" b="2"/>
          <a:stretch/>
        </p:blipFill>
        <p:spPr>
          <a:xfrm>
            <a:off x="6204745" y="1699144"/>
            <a:ext cx="4281582" cy="3459714"/>
          </a:xfrm>
          <a:prstGeom prst="rect">
            <a:avLst/>
          </a:prstGeom>
        </p:spPr>
      </p:pic>
    </p:spTree>
    <p:extLst>
      <p:ext uri="{BB962C8B-B14F-4D97-AF65-F5344CB8AC3E}">
        <p14:creationId xmlns:p14="http://schemas.microsoft.com/office/powerpoint/2010/main" val="12801933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623FB3B-24E7-5304-70D8-3CA4029022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Camera and plant on table">
            <a:extLst>
              <a:ext uri="{FF2B5EF4-FFF2-40B4-BE49-F238E27FC236}">
                <a16:creationId xmlns:a16="http://schemas.microsoft.com/office/drawing/2014/main" id="{219C2F4E-271E-67EB-F113-B49BD8430101}"/>
              </a:ext>
            </a:extLst>
          </p:cNvPr>
          <p:cNvPicPr>
            <a:picLocks noChangeAspect="1"/>
          </p:cNvPicPr>
          <p:nvPr/>
        </p:nvPicPr>
        <p:blipFill>
          <a:blip r:embed="rId2">
            <a:alphaModFix/>
          </a:blip>
          <a:srcRect t="5335" r="-3" b="10202"/>
          <a:stretch/>
        </p:blipFill>
        <p:spPr>
          <a:xfrm>
            <a:off x="-149" y="-5292"/>
            <a:ext cx="12192149" cy="6863291"/>
          </a:xfrm>
          <a:prstGeom prst="rect">
            <a:avLst/>
          </a:prstGeom>
        </p:spPr>
      </p:pic>
      <p:sp>
        <p:nvSpPr>
          <p:cNvPr id="20" name="Rectangle 19">
            <a:extLst>
              <a:ext uri="{FF2B5EF4-FFF2-40B4-BE49-F238E27FC236}">
                <a16:creationId xmlns:a16="http://schemas.microsoft.com/office/drawing/2014/main" id="{765E06A5-89B1-CB13-4A3D-5EEDA36AB2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331611" y="-1331760"/>
            <a:ext cx="6857999" cy="9521520"/>
          </a:xfrm>
          <a:prstGeom prst="rect">
            <a:avLst/>
          </a:prstGeom>
          <a:gradFill flip="none" rotWithShape="1">
            <a:gsLst>
              <a:gs pos="0">
                <a:srgbClr val="000000">
                  <a:alpha val="56000"/>
                </a:srgbClr>
              </a:gs>
              <a:gs pos="100000">
                <a:srgbClr val="000000">
                  <a:alpha val="0"/>
                </a:srgbClr>
              </a:gs>
              <a:gs pos="60000">
                <a:srgbClr val="000000">
                  <a:alpha val="28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E533FFCE-7022-8CF5-E8E0-52183928B98D}"/>
              </a:ext>
            </a:extLst>
          </p:cNvPr>
          <p:cNvSpPr>
            <a:spLocks noGrp="1"/>
          </p:cNvSpPr>
          <p:nvPr>
            <p:ph type="title"/>
          </p:nvPr>
        </p:nvSpPr>
        <p:spPr>
          <a:xfrm>
            <a:off x="776882" y="1750219"/>
            <a:ext cx="4838106" cy="1932461"/>
          </a:xfrm>
          <a:noFill/>
        </p:spPr>
        <p:txBody>
          <a:bodyPr vert="horz" lIns="91440" tIns="45720" rIns="91440" bIns="45720" rtlCol="0" anchor="b">
            <a:normAutofit/>
          </a:bodyPr>
          <a:lstStyle/>
          <a:p>
            <a:r>
              <a:rPr lang="en-US" sz="3200" spc="530">
                <a:solidFill>
                  <a:srgbClr val="FFFFFF"/>
                </a:solidFill>
              </a:rPr>
              <a:t>Trip advisor reviews </a:t>
            </a:r>
          </a:p>
        </p:txBody>
      </p:sp>
      <p:sp>
        <p:nvSpPr>
          <p:cNvPr id="12" name="Content Placeholder 11">
            <a:extLst>
              <a:ext uri="{FF2B5EF4-FFF2-40B4-BE49-F238E27FC236}">
                <a16:creationId xmlns:a16="http://schemas.microsoft.com/office/drawing/2014/main" id="{C8CC3ABD-6ABA-34A3-88C8-E730427BD428}"/>
              </a:ext>
            </a:extLst>
          </p:cNvPr>
          <p:cNvSpPr>
            <a:spLocks noGrp="1"/>
          </p:cNvSpPr>
          <p:nvPr>
            <p:ph idx="1"/>
          </p:nvPr>
        </p:nvSpPr>
        <p:spPr>
          <a:xfrm>
            <a:off x="776882" y="3682682"/>
            <a:ext cx="10465998" cy="1256579"/>
          </a:xfrm>
          <a:noFill/>
        </p:spPr>
        <p:txBody>
          <a:bodyPr vert="horz" lIns="91440" tIns="45720" rIns="91440" bIns="45720" rtlCol="0" anchor="t">
            <a:noAutofit/>
          </a:bodyPr>
          <a:lstStyle/>
          <a:p>
            <a:pPr marL="0" indent="0">
              <a:buNone/>
            </a:pPr>
            <a:r>
              <a:rPr lang="en-US" sz="2200">
                <a:solidFill>
                  <a:srgbClr val="FFFFFF"/>
                </a:solidFill>
              </a:rPr>
              <a:t>From looking at reviews I have found very negative reviews  and very slight good reviews personally one has  only got uber eats so I cannot </a:t>
            </a:r>
            <a:r>
              <a:rPr lang="en-US" sz="2200" err="1">
                <a:solidFill>
                  <a:srgbClr val="FFFFFF"/>
                </a:solidFill>
              </a:rPr>
              <a:t>garuntee</a:t>
            </a:r>
            <a:r>
              <a:rPr lang="en-US" sz="2200">
                <a:solidFill>
                  <a:srgbClr val="FFFFFF"/>
                </a:solidFill>
              </a:rPr>
              <a:t> the cleanliness of the </a:t>
            </a:r>
            <a:r>
              <a:rPr lang="en-US" sz="2200" err="1">
                <a:solidFill>
                  <a:srgbClr val="FFFFFF"/>
                </a:solidFill>
              </a:rPr>
              <a:t>mcdonalds</a:t>
            </a:r>
            <a:r>
              <a:rPr lang="en-US" sz="1900">
                <a:solidFill>
                  <a:srgbClr val="FFFFFF"/>
                </a:solidFill>
              </a:rPr>
              <a:t> in that sense but from the research on trip advisor shows a lack off hygiene and personal experiences with staff there </a:t>
            </a:r>
          </a:p>
        </p:txBody>
      </p:sp>
      <p:sp>
        <p:nvSpPr>
          <p:cNvPr id="22" name="Freeform: Shape 21">
            <a:extLst>
              <a:ext uri="{FF2B5EF4-FFF2-40B4-BE49-F238E27FC236}">
                <a16:creationId xmlns:a16="http://schemas.microsoft.com/office/drawing/2014/main" id="{4711BF64-C99B-2F90-ADA1-0C08F9BE8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952500" y="952500"/>
            <a:ext cx="10287000" cy="4953000"/>
          </a:xfrm>
          <a:custGeom>
            <a:avLst/>
            <a:gdLst>
              <a:gd name="connsiteX0" fmla="*/ 0 w 9985794"/>
              <a:gd name="connsiteY0" fmla="*/ 0 h 4920343"/>
              <a:gd name="connsiteX1" fmla="*/ 9985794 w 9985794"/>
              <a:gd name="connsiteY1" fmla="*/ 0 h 4920343"/>
              <a:gd name="connsiteX2" fmla="*/ 9985794 w 9985794"/>
              <a:gd name="connsiteY2" fmla="*/ 4920343 h 4920343"/>
              <a:gd name="connsiteX3" fmla="*/ 0 w 9985794"/>
              <a:gd name="connsiteY3" fmla="*/ 4920343 h 4920343"/>
              <a:gd name="connsiteX4" fmla="*/ 0 w 9985794"/>
              <a:gd name="connsiteY4" fmla="*/ 4119525 h 4920343"/>
              <a:gd name="connsiteX5" fmla="*/ 4905554 w 9985794"/>
              <a:gd name="connsiteY5" fmla="*/ 4119525 h 4920343"/>
              <a:gd name="connsiteX6" fmla="*/ 4905554 w 9985794"/>
              <a:gd name="connsiteY6" fmla="*/ 1451087 h 4920343"/>
              <a:gd name="connsiteX7" fmla="*/ 0 w 9985794"/>
              <a:gd name="connsiteY7" fmla="*/ 1451087 h 4920343"/>
              <a:gd name="connsiteX0" fmla="*/ 4905554 w 9985794"/>
              <a:gd name="connsiteY0" fmla="*/ 4119525 h 4920343"/>
              <a:gd name="connsiteX1" fmla="*/ 4905554 w 9985794"/>
              <a:gd name="connsiteY1" fmla="*/ 1451087 h 4920343"/>
              <a:gd name="connsiteX2" fmla="*/ 0 w 9985794"/>
              <a:gd name="connsiteY2" fmla="*/ 1451087 h 4920343"/>
              <a:gd name="connsiteX3" fmla="*/ 0 w 9985794"/>
              <a:gd name="connsiteY3" fmla="*/ 0 h 4920343"/>
              <a:gd name="connsiteX4" fmla="*/ 9985794 w 9985794"/>
              <a:gd name="connsiteY4" fmla="*/ 0 h 4920343"/>
              <a:gd name="connsiteX5" fmla="*/ 9985794 w 9985794"/>
              <a:gd name="connsiteY5" fmla="*/ 4920343 h 4920343"/>
              <a:gd name="connsiteX6" fmla="*/ 0 w 9985794"/>
              <a:gd name="connsiteY6" fmla="*/ 4920343 h 4920343"/>
              <a:gd name="connsiteX7" fmla="*/ 0 w 9985794"/>
              <a:gd name="connsiteY7" fmla="*/ 4119525 h 4920343"/>
              <a:gd name="connsiteX8" fmla="*/ 4996994 w 9985794"/>
              <a:gd name="connsiteY8" fmla="*/ 4210965 h 4920343"/>
              <a:gd name="connsiteX0" fmla="*/ 4905554 w 9985794"/>
              <a:gd name="connsiteY0" fmla="*/ 4119525 h 4920343"/>
              <a:gd name="connsiteX1" fmla="*/ 4905554 w 9985794"/>
              <a:gd name="connsiteY1" fmla="*/ 1451087 h 4920343"/>
              <a:gd name="connsiteX2" fmla="*/ 0 w 9985794"/>
              <a:gd name="connsiteY2" fmla="*/ 1451087 h 4920343"/>
              <a:gd name="connsiteX3" fmla="*/ 0 w 9985794"/>
              <a:gd name="connsiteY3" fmla="*/ 0 h 4920343"/>
              <a:gd name="connsiteX4" fmla="*/ 9985794 w 9985794"/>
              <a:gd name="connsiteY4" fmla="*/ 0 h 4920343"/>
              <a:gd name="connsiteX5" fmla="*/ 9985794 w 9985794"/>
              <a:gd name="connsiteY5" fmla="*/ 4920343 h 4920343"/>
              <a:gd name="connsiteX6" fmla="*/ 0 w 9985794"/>
              <a:gd name="connsiteY6" fmla="*/ 4920343 h 4920343"/>
              <a:gd name="connsiteX7" fmla="*/ 0 w 9985794"/>
              <a:gd name="connsiteY7" fmla="*/ 4119525 h 4920343"/>
              <a:gd name="connsiteX0" fmla="*/ 4905554 w 9985794"/>
              <a:gd name="connsiteY0" fmla="*/ 1451087 h 4920343"/>
              <a:gd name="connsiteX1" fmla="*/ 0 w 9985794"/>
              <a:gd name="connsiteY1" fmla="*/ 1451087 h 4920343"/>
              <a:gd name="connsiteX2" fmla="*/ 0 w 9985794"/>
              <a:gd name="connsiteY2" fmla="*/ 0 h 4920343"/>
              <a:gd name="connsiteX3" fmla="*/ 9985794 w 9985794"/>
              <a:gd name="connsiteY3" fmla="*/ 0 h 4920343"/>
              <a:gd name="connsiteX4" fmla="*/ 9985794 w 9985794"/>
              <a:gd name="connsiteY4" fmla="*/ 4920343 h 4920343"/>
              <a:gd name="connsiteX5" fmla="*/ 0 w 9985794"/>
              <a:gd name="connsiteY5" fmla="*/ 4920343 h 4920343"/>
              <a:gd name="connsiteX6" fmla="*/ 0 w 9985794"/>
              <a:gd name="connsiteY6" fmla="*/ 4119525 h 4920343"/>
              <a:gd name="connsiteX0" fmla="*/ 0 w 9985794"/>
              <a:gd name="connsiteY0" fmla="*/ 1451087 h 4920343"/>
              <a:gd name="connsiteX1" fmla="*/ 0 w 9985794"/>
              <a:gd name="connsiteY1" fmla="*/ 0 h 4920343"/>
              <a:gd name="connsiteX2" fmla="*/ 9985794 w 9985794"/>
              <a:gd name="connsiteY2" fmla="*/ 0 h 4920343"/>
              <a:gd name="connsiteX3" fmla="*/ 9985794 w 9985794"/>
              <a:gd name="connsiteY3" fmla="*/ 4920343 h 4920343"/>
              <a:gd name="connsiteX4" fmla="*/ 0 w 9985794"/>
              <a:gd name="connsiteY4" fmla="*/ 4920343 h 4920343"/>
              <a:gd name="connsiteX5" fmla="*/ 0 w 9985794"/>
              <a:gd name="connsiteY5" fmla="*/ 4119525 h 4920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985794" h="4920343">
                <a:moveTo>
                  <a:pt x="0" y="1451087"/>
                </a:moveTo>
                <a:lnTo>
                  <a:pt x="0" y="0"/>
                </a:lnTo>
                <a:lnTo>
                  <a:pt x="9985794" y="0"/>
                </a:lnTo>
                <a:lnTo>
                  <a:pt x="9985794" y="4920343"/>
                </a:lnTo>
                <a:lnTo>
                  <a:pt x="0" y="4920343"/>
                </a:lnTo>
                <a:lnTo>
                  <a:pt x="0" y="4119525"/>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1378541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3866A-DB51-E041-65C2-70A9C2072CC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AD64BC0-41EC-03C9-075B-AA3ECA969B1B}"/>
              </a:ext>
            </a:extLst>
          </p:cNvPr>
          <p:cNvSpPr>
            <a:spLocks noGrp="1"/>
          </p:cNvSpPr>
          <p:nvPr>
            <p:ph idx="1"/>
          </p:nvPr>
        </p:nvSpPr>
        <p:spPr/>
        <p:txBody>
          <a:bodyPr/>
          <a:lstStyle/>
          <a:p>
            <a:endParaRPr lang="en-US"/>
          </a:p>
        </p:txBody>
      </p:sp>
      <p:pic>
        <p:nvPicPr>
          <p:cNvPr id="5" name="Content Placeholder 9" descr="A screenshot of a computer&#10;&#10;Description automatically generated">
            <a:extLst>
              <a:ext uri="{FF2B5EF4-FFF2-40B4-BE49-F238E27FC236}">
                <a16:creationId xmlns:a16="http://schemas.microsoft.com/office/drawing/2014/main" id="{4C832B28-0103-2B36-7B1E-C0D2326E7B9C}"/>
              </a:ext>
            </a:extLst>
          </p:cNvPr>
          <p:cNvPicPr>
            <a:picLocks noChangeAspect="1"/>
          </p:cNvPicPr>
          <p:nvPr/>
        </p:nvPicPr>
        <p:blipFill>
          <a:blip r:embed="rId2"/>
          <a:stretch>
            <a:fillRect/>
          </a:stretch>
        </p:blipFill>
        <p:spPr>
          <a:xfrm>
            <a:off x="-5175" y="4945"/>
            <a:ext cx="12202350" cy="6835083"/>
          </a:xfrm>
          <a:prstGeom prst="rect">
            <a:avLst/>
          </a:prstGeom>
        </p:spPr>
      </p:pic>
    </p:spTree>
    <p:extLst>
      <p:ext uri="{BB962C8B-B14F-4D97-AF65-F5344CB8AC3E}">
        <p14:creationId xmlns:p14="http://schemas.microsoft.com/office/powerpoint/2010/main" val="28112943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41A61-C226-A96A-B90D-052B2CD3E869}"/>
              </a:ext>
            </a:extLst>
          </p:cNvPr>
          <p:cNvSpPr>
            <a:spLocks noGrp="1"/>
          </p:cNvSpPr>
          <p:nvPr>
            <p:ph type="title"/>
          </p:nvPr>
        </p:nvSpPr>
        <p:spPr/>
        <p:txBody>
          <a:bodyPr/>
          <a:lstStyle/>
          <a:p>
            <a:endParaRPr lang="en-US"/>
          </a:p>
        </p:txBody>
      </p:sp>
      <p:pic>
        <p:nvPicPr>
          <p:cNvPr id="4" name="Content Placeholder 3" descr="A screenshot of a computer&#10;&#10;Description automatically generated">
            <a:extLst>
              <a:ext uri="{FF2B5EF4-FFF2-40B4-BE49-F238E27FC236}">
                <a16:creationId xmlns:a16="http://schemas.microsoft.com/office/drawing/2014/main" id="{E30A4878-0593-3A08-D58D-E80E4C40D851}"/>
              </a:ext>
            </a:extLst>
          </p:cNvPr>
          <p:cNvPicPr>
            <a:picLocks noGrp="1" noChangeAspect="1"/>
          </p:cNvPicPr>
          <p:nvPr>
            <p:ph idx="1"/>
          </p:nvPr>
        </p:nvPicPr>
        <p:blipFill>
          <a:blip r:embed="rId2"/>
          <a:stretch>
            <a:fillRect/>
          </a:stretch>
        </p:blipFill>
        <p:spPr>
          <a:xfrm>
            <a:off x="426146" y="378755"/>
            <a:ext cx="11914802" cy="6461273"/>
          </a:xfrm>
        </p:spPr>
      </p:pic>
    </p:spTree>
    <p:extLst>
      <p:ext uri="{BB962C8B-B14F-4D97-AF65-F5344CB8AC3E}">
        <p14:creationId xmlns:p14="http://schemas.microsoft.com/office/powerpoint/2010/main" val="13502829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ABB97-D1CE-F539-4FAD-7828AAB160BE}"/>
              </a:ext>
            </a:extLst>
          </p:cNvPr>
          <p:cNvSpPr>
            <a:spLocks noGrp="1"/>
          </p:cNvSpPr>
          <p:nvPr>
            <p:ph type="title"/>
          </p:nvPr>
        </p:nvSpPr>
        <p:spPr/>
        <p:txBody>
          <a:bodyPr/>
          <a:lstStyle/>
          <a:p>
            <a:endParaRPr lang="en-US"/>
          </a:p>
        </p:txBody>
      </p:sp>
      <p:pic>
        <p:nvPicPr>
          <p:cNvPr id="4" name="Content Placeholder 3" descr="A screenshot of a computer&#10;&#10;Description automatically generated">
            <a:extLst>
              <a:ext uri="{FF2B5EF4-FFF2-40B4-BE49-F238E27FC236}">
                <a16:creationId xmlns:a16="http://schemas.microsoft.com/office/drawing/2014/main" id="{CF2CD28D-5F1A-D273-B64C-DAD6E4F9103F}"/>
              </a:ext>
            </a:extLst>
          </p:cNvPr>
          <p:cNvPicPr>
            <a:picLocks noGrp="1" noChangeAspect="1"/>
          </p:cNvPicPr>
          <p:nvPr>
            <p:ph idx="1"/>
          </p:nvPr>
        </p:nvPicPr>
        <p:blipFill>
          <a:blip r:embed="rId2"/>
          <a:stretch>
            <a:fillRect/>
          </a:stretch>
        </p:blipFill>
        <p:spPr>
          <a:xfrm>
            <a:off x="-5175" y="206226"/>
            <a:ext cx="12202350" cy="6662557"/>
          </a:xfrm>
        </p:spPr>
      </p:pic>
    </p:spTree>
    <p:extLst>
      <p:ext uri="{BB962C8B-B14F-4D97-AF65-F5344CB8AC3E}">
        <p14:creationId xmlns:p14="http://schemas.microsoft.com/office/powerpoint/2010/main" val="36545781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D3F37-C28D-14FB-E372-FC73041FA623}"/>
              </a:ext>
            </a:extLst>
          </p:cNvPr>
          <p:cNvSpPr>
            <a:spLocks noGrp="1"/>
          </p:cNvSpPr>
          <p:nvPr>
            <p:ph type="title"/>
          </p:nvPr>
        </p:nvSpPr>
        <p:spPr/>
        <p:txBody>
          <a:bodyPr/>
          <a:lstStyle/>
          <a:p>
            <a:endParaRPr lang="en-US"/>
          </a:p>
        </p:txBody>
      </p:sp>
      <p:pic>
        <p:nvPicPr>
          <p:cNvPr id="4" name="Content Placeholder 3" descr="A screenshot of a computer&#10;&#10;Description automatically generated">
            <a:extLst>
              <a:ext uri="{FF2B5EF4-FFF2-40B4-BE49-F238E27FC236}">
                <a16:creationId xmlns:a16="http://schemas.microsoft.com/office/drawing/2014/main" id="{A8C8327F-A56C-8021-F18E-4874D7832511}"/>
              </a:ext>
            </a:extLst>
          </p:cNvPr>
          <p:cNvPicPr>
            <a:picLocks noGrp="1" noChangeAspect="1"/>
          </p:cNvPicPr>
          <p:nvPr>
            <p:ph idx="1"/>
          </p:nvPr>
        </p:nvPicPr>
        <p:blipFill>
          <a:blip r:embed="rId2"/>
          <a:stretch>
            <a:fillRect/>
          </a:stretch>
        </p:blipFill>
        <p:spPr>
          <a:xfrm>
            <a:off x="-5174" y="163095"/>
            <a:ext cx="12202349" cy="6691310"/>
          </a:xfrm>
        </p:spPr>
      </p:pic>
    </p:spTree>
    <p:extLst>
      <p:ext uri="{BB962C8B-B14F-4D97-AF65-F5344CB8AC3E}">
        <p14:creationId xmlns:p14="http://schemas.microsoft.com/office/powerpoint/2010/main" val="8031101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08BE4-6D5A-DCD1-57E4-66EA84369E7F}"/>
              </a:ext>
            </a:extLst>
          </p:cNvPr>
          <p:cNvSpPr>
            <a:spLocks noGrp="1"/>
          </p:cNvSpPr>
          <p:nvPr>
            <p:ph type="title"/>
          </p:nvPr>
        </p:nvSpPr>
        <p:spPr/>
        <p:txBody>
          <a:bodyPr/>
          <a:lstStyle/>
          <a:p>
            <a:r>
              <a:rPr lang="en-US"/>
              <a:t>Cleanliness    </a:t>
            </a:r>
          </a:p>
        </p:txBody>
      </p:sp>
      <p:sp>
        <p:nvSpPr>
          <p:cNvPr id="3" name="Content Placeholder 2">
            <a:extLst>
              <a:ext uri="{FF2B5EF4-FFF2-40B4-BE49-F238E27FC236}">
                <a16:creationId xmlns:a16="http://schemas.microsoft.com/office/drawing/2014/main" id="{1B159CE2-2D7D-97C3-69EF-C700DBE6EBCA}"/>
              </a:ext>
            </a:extLst>
          </p:cNvPr>
          <p:cNvSpPr>
            <a:spLocks noGrp="1"/>
          </p:cNvSpPr>
          <p:nvPr>
            <p:ph idx="1"/>
          </p:nvPr>
        </p:nvSpPr>
        <p:spPr/>
        <p:txBody>
          <a:bodyPr vert="horz" lIns="91440" tIns="45720" rIns="91440" bIns="45720" rtlCol="0" anchor="t">
            <a:normAutofit/>
          </a:bodyPr>
          <a:lstStyle/>
          <a:p>
            <a:r>
              <a:rPr lang="en-US"/>
              <a:t>The cleanliness of </a:t>
            </a:r>
            <a:r>
              <a:rPr lang="en-US" err="1"/>
              <a:t>mcdonalds</a:t>
            </a:r>
            <a:r>
              <a:rPr lang="en-US"/>
              <a:t> in swansea seems to be very bad as a lot of reviews seem to go on about the bad levels of hygiene and stinky/ bad smelling staff members that do not </a:t>
            </a:r>
            <a:r>
              <a:rPr lang="en-US" err="1"/>
              <a:t>visablly</a:t>
            </a:r>
            <a:r>
              <a:rPr lang="en-US"/>
              <a:t> take good care of </a:t>
            </a:r>
            <a:r>
              <a:rPr lang="en-US" err="1"/>
              <a:t>themselfs</a:t>
            </a:r>
            <a:r>
              <a:rPr lang="en-US"/>
              <a:t> even the good reviews state about the lack of hygiene in the restaurant and toilets </a:t>
            </a:r>
            <a:r>
              <a:rPr lang="en-GB"/>
              <a:t>kelly (2023)</a:t>
            </a:r>
            <a:r>
              <a:rPr lang="en-US"/>
              <a:t>.</a:t>
            </a:r>
          </a:p>
          <a:p>
            <a:r>
              <a:rPr lang="en-US"/>
              <a:t>Although the hygiene rating for </a:t>
            </a:r>
            <a:r>
              <a:rPr lang="en-US" err="1"/>
              <a:t>mcdonalds</a:t>
            </a:r>
            <a:r>
              <a:rPr lang="en-US"/>
              <a:t> in swansea is a 5 from all the reviews it may not be the case although the next inspection may show different marks until then it is in </a:t>
            </a:r>
            <a:r>
              <a:rPr lang="en-US" err="1"/>
              <a:t>th</a:t>
            </a:r>
            <a:r>
              <a:rPr lang="en-US"/>
              <a:t> clear with a high hygiene rating ,looking back on past trip </a:t>
            </a:r>
            <a:r>
              <a:rPr lang="en-US" err="1"/>
              <a:t>adivsor</a:t>
            </a:r>
            <a:r>
              <a:rPr lang="en-US"/>
              <a:t> reviews it seems very wrong they have a 5 star </a:t>
            </a:r>
            <a:r>
              <a:rPr lang="en-GB"/>
              <a:t>lewis (2023).</a:t>
            </a:r>
            <a:endParaRPr lang="en-US"/>
          </a:p>
        </p:txBody>
      </p:sp>
      <p:pic>
        <p:nvPicPr>
          <p:cNvPr id="5" name="Picture 4" descr="Image result for Swansea mcdonald food hygiene ratings">
            <a:extLst>
              <a:ext uri="{FF2B5EF4-FFF2-40B4-BE49-F238E27FC236}">
                <a16:creationId xmlns:a16="http://schemas.microsoft.com/office/drawing/2014/main" id="{7EE1397F-BFFA-FECC-807F-99F70BE3D714}"/>
              </a:ext>
            </a:extLst>
          </p:cNvPr>
          <p:cNvPicPr>
            <a:picLocks noChangeAspect="1"/>
          </p:cNvPicPr>
          <p:nvPr/>
        </p:nvPicPr>
        <p:blipFill>
          <a:blip r:embed="rId2"/>
          <a:stretch>
            <a:fillRect/>
          </a:stretch>
        </p:blipFill>
        <p:spPr>
          <a:xfrm>
            <a:off x="5968311" y="98844"/>
            <a:ext cx="3648434" cy="2059556"/>
          </a:xfrm>
          <a:prstGeom prst="rect">
            <a:avLst/>
          </a:prstGeom>
        </p:spPr>
      </p:pic>
    </p:spTree>
    <p:extLst>
      <p:ext uri="{BB962C8B-B14F-4D97-AF65-F5344CB8AC3E}">
        <p14:creationId xmlns:p14="http://schemas.microsoft.com/office/powerpoint/2010/main" val="14856106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ED3D8-081B-EF33-B10E-39E491F9960B}"/>
              </a:ext>
            </a:extLst>
          </p:cNvPr>
          <p:cNvSpPr>
            <a:spLocks noGrp="1"/>
          </p:cNvSpPr>
          <p:nvPr>
            <p:ph type="title"/>
          </p:nvPr>
        </p:nvSpPr>
        <p:spPr>
          <a:xfrm>
            <a:off x="1295400" y="413472"/>
            <a:ext cx="9601200" cy="1309687"/>
          </a:xfrm>
        </p:spPr>
        <p:txBody>
          <a:bodyPr/>
          <a:lstStyle/>
          <a:p>
            <a:r>
              <a:rPr lang="en-US"/>
              <a:t>Any accolades or </a:t>
            </a:r>
            <a:r>
              <a:rPr lang="en-US" err="1"/>
              <a:t>micheline</a:t>
            </a:r>
            <a:r>
              <a:rPr lang="en-US"/>
              <a:t> stars </a:t>
            </a:r>
          </a:p>
        </p:txBody>
      </p:sp>
      <p:sp>
        <p:nvSpPr>
          <p:cNvPr id="3" name="Content Placeholder 2">
            <a:extLst>
              <a:ext uri="{FF2B5EF4-FFF2-40B4-BE49-F238E27FC236}">
                <a16:creationId xmlns:a16="http://schemas.microsoft.com/office/drawing/2014/main" id="{66B25377-EE00-5D0E-2C0B-A51E72FA945E}"/>
              </a:ext>
            </a:extLst>
          </p:cNvPr>
          <p:cNvSpPr>
            <a:spLocks noGrp="1"/>
          </p:cNvSpPr>
          <p:nvPr>
            <p:ph idx="1"/>
          </p:nvPr>
        </p:nvSpPr>
        <p:spPr>
          <a:xfrm>
            <a:off x="560445" y="1429615"/>
            <a:ext cx="9601200" cy="3643312"/>
          </a:xfrm>
        </p:spPr>
        <p:txBody>
          <a:bodyPr vert="horz" lIns="91440" tIns="45720" rIns="91440" bIns="45720" rtlCol="0" anchor="t">
            <a:noAutofit/>
          </a:bodyPr>
          <a:lstStyle/>
          <a:p>
            <a:r>
              <a:rPr lang="en-US" sz="2000" b="1"/>
              <a:t>Mcdonalds does not hold any </a:t>
            </a:r>
            <a:r>
              <a:rPr lang="en-US" sz="2000" b="1" err="1"/>
              <a:t>micheline</a:t>
            </a:r>
            <a:r>
              <a:rPr lang="en-US" sz="2000" b="1"/>
              <a:t> stars or aa </a:t>
            </a:r>
            <a:r>
              <a:rPr lang="en-US" sz="2000" b="1" err="1"/>
              <a:t>rossettes</a:t>
            </a:r>
            <a:r>
              <a:rPr lang="en-US" sz="2000" b="1"/>
              <a:t> as it is a fast food chain. </a:t>
            </a:r>
            <a:r>
              <a:rPr lang="en-US" sz="2000" b="1" err="1"/>
              <a:t>althoguh</a:t>
            </a:r>
            <a:r>
              <a:rPr lang="en-US" sz="2000" b="1"/>
              <a:t> </a:t>
            </a:r>
            <a:r>
              <a:rPr lang="en-US" sz="2000" b="1" err="1"/>
              <a:t>mcdonalds</a:t>
            </a:r>
            <a:r>
              <a:rPr lang="en-US" sz="2000" b="1"/>
              <a:t> is the largest food chain by revenue in the world</a:t>
            </a:r>
            <a:r>
              <a:rPr lang="en-GB" sz="2000" b="1"/>
              <a:t> Behera (2024)</a:t>
            </a:r>
            <a:r>
              <a:rPr lang="en-US" sz="2000" b="1"/>
              <a:t> .in 2023 it consistently maintained a position in terms of total sales surpassing other fast food services .</a:t>
            </a:r>
            <a:r>
              <a:rPr lang="en-US" sz="2000" b="1" err="1"/>
              <a:t>mcdonalds</a:t>
            </a:r>
            <a:r>
              <a:rPr lang="en-US" sz="2000" b="1"/>
              <a:t> is also very profound for employing people of all kinds and gives a high level of economics </a:t>
            </a:r>
            <a:r>
              <a:rPr lang="en-US" sz="2000" b="1" err="1"/>
              <a:t>provinding</a:t>
            </a:r>
            <a:r>
              <a:rPr lang="en-US" sz="2000" b="1"/>
              <a:t> jobs for over 1.7 million</a:t>
            </a:r>
            <a:r>
              <a:rPr lang="en-GB" sz="2000" b="1"/>
              <a:t>, 24,000 being in the united </a:t>
            </a:r>
            <a:r>
              <a:rPr lang="en-GB" sz="2000" b="1" err="1"/>
              <a:t>kingdon</a:t>
            </a:r>
            <a:r>
              <a:rPr lang="en-GB" sz="2000" b="1"/>
              <a:t> and Ireland, </a:t>
            </a:r>
            <a:r>
              <a:rPr lang="en-US" sz="2000" b="1"/>
              <a:t>people worldwide with a significant focus on young worker and people with criminal records also</a:t>
            </a:r>
            <a:r>
              <a:rPr lang="en-GB" sz="2000" b="1"/>
              <a:t> </a:t>
            </a:r>
            <a:r>
              <a:rPr lang="en-GB" sz="2000" b="1" err="1"/>
              <a:t>faragher</a:t>
            </a:r>
            <a:r>
              <a:rPr lang="en-GB" sz="2000" b="1"/>
              <a:t> (2024).</a:t>
            </a:r>
            <a:r>
              <a:rPr lang="en-US" sz="2000" b="1"/>
              <a:t>helping people who need entry level jobs which get provided to them from line cooking work to learning how to working a till which is great experience in the sense of helping them get into hospitality .</a:t>
            </a:r>
            <a:r>
              <a:rPr lang="en-US" sz="2000" b="1" err="1"/>
              <a:t>mcdonalds</a:t>
            </a:r>
            <a:r>
              <a:rPr lang="en-US" sz="2000" b="1"/>
              <a:t> has a extremely high global presence with it being a established </a:t>
            </a:r>
            <a:r>
              <a:rPr lang="en-US" sz="2000" b="1" err="1"/>
              <a:t>buisness</a:t>
            </a:r>
            <a:r>
              <a:rPr lang="en-US" sz="2000" b="1"/>
              <a:t> in over 100 countries and having over 39,000 in them countries which is </a:t>
            </a:r>
            <a:r>
              <a:rPr lang="en-US" sz="2000" b="1" err="1"/>
              <a:t>mindblowing</a:t>
            </a:r>
            <a:r>
              <a:rPr lang="en-US" sz="2000" b="1"/>
              <a:t> to think about the sheer impact of the business across the globe although they lack </a:t>
            </a:r>
            <a:r>
              <a:rPr lang="en-US" sz="2000" b="1" err="1"/>
              <a:t>micheline</a:t>
            </a:r>
            <a:r>
              <a:rPr lang="en-US" sz="2000" b="1"/>
              <a:t> or aa rosette accolades they are a solidified </a:t>
            </a:r>
            <a:r>
              <a:rPr lang="en-US" sz="2000" b="1" err="1"/>
              <a:t>buisness</a:t>
            </a:r>
            <a:r>
              <a:rPr lang="en-US" sz="2000" b="1"/>
              <a:t> which will not be going anywhere for centuries to come from there crippling high revenue and popularity among people world wide </a:t>
            </a:r>
          </a:p>
        </p:txBody>
      </p:sp>
    </p:spTree>
    <p:extLst>
      <p:ext uri="{BB962C8B-B14F-4D97-AF65-F5344CB8AC3E}">
        <p14:creationId xmlns:p14="http://schemas.microsoft.com/office/powerpoint/2010/main" val="41276042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04CE0-F4EE-87E1-75BF-F34FA087F69C}"/>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BFE782E-18A0-7069-1730-4A3299C6E114}"/>
              </a:ext>
            </a:extLst>
          </p:cNvPr>
          <p:cNvSpPr>
            <a:spLocks noGrp="1"/>
          </p:cNvSpPr>
          <p:nvPr>
            <p:ph idx="1"/>
          </p:nvPr>
        </p:nvSpPr>
        <p:spPr/>
        <p:txBody>
          <a:bodyPr vert="horz" lIns="91440" tIns="45720" rIns="91440" bIns="45720" rtlCol="0" anchor="t">
            <a:noAutofit/>
          </a:bodyPr>
          <a:lstStyle/>
          <a:p>
            <a:pPr marL="0" indent="0">
              <a:buNone/>
            </a:pPr>
            <a:r>
              <a:rPr lang="en-US" sz="2000" b="1"/>
              <a:t>Mcdonalds also holds it own awards with one being PRESIDENT AWARD which only applies to the top one percent of staff globally in 2024 they are proudly able to celebrate 125 high achieving staff who have inspired and pushed there teams to greatness .Another award Mcdonalds has it the circle of excellence award which show cases cross functional teams that have come together to " </a:t>
            </a:r>
            <a:r>
              <a:rPr lang="en-US" sz="2000" b="1" err="1"/>
              <a:t>meaningfuly</a:t>
            </a:r>
            <a:r>
              <a:rPr lang="en-US" sz="2000" b="1"/>
              <a:t> accelerate the arches "(mcdonalds.com) which they have </a:t>
            </a:r>
            <a:r>
              <a:rPr lang="en-US" sz="2000" b="1" err="1"/>
              <a:t>honoured</a:t>
            </a:r>
            <a:r>
              <a:rPr lang="en-US" sz="2000" b="1"/>
              <a:t> the outstanding teams across the </a:t>
            </a:r>
            <a:r>
              <a:rPr lang="en-US" sz="2000" b="1" err="1"/>
              <a:t>buisness</a:t>
            </a:r>
            <a:r>
              <a:rPr lang="en-US" sz="2000" b="1"/>
              <a:t> in 2021.Also they host another award called the shining light award which is a nominated award for outstanding staff members who have had a beneficial rolls and brought good values and motivation to others around them this seems to be very beneficial as it keeps people wanting to strive for greatness in the </a:t>
            </a:r>
            <a:r>
              <a:rPr lang="en-US" sz="2000" b="1" err="1"/>
              <a:t>buissness</a:t>
            </a:r>
            <a:r>
              <a:rPr lang="en-US" sz="2000" b="1"/>
              <a:t> which also brings a </a:t>
            </a:r>
            <a:r>
              <a:rPr lang="en-US" sz="2000" b="1" err="1"/>
              <a:t>a</a:t>
            </a:r>
            <a:r>
              <a:rPr lang="en-US" sz="2000" b="1"/>
              <a:t> positive outlook to the staff members </a:t>
            </a:r>
          </a:p>
        </p:txBody>
      </p:sp>
    </p:spTree>
    <p:extLst>
      <p:ext uri="{BB962C8B-B14F-4D97-AF65-F5344CB8AC3E}">
        <p14:creationId xmlns:p14="http://schemas.microsoft.com/office/powerpoint/2010/main" val="29668244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D4572-C2F3-D651-75A2-78BEFCE71EE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9A918A2-9100-2950-66F4-09AD4E0A4B25}"/>
              </a:ext>
            </a:extLst>
          </p:cNvPr>
          <p:cNvSpPr>
            <a:spLocks noGrp="1"/>
          </p:cNvSpPr>
          <p:nvPr>
            <p:ph idx="1"/>
          </p:nvPr>
        </p:nvSpPr>
        <p:spPr/>
        <p:txBody>
          <a:bodyPr vert="horz" lIns="91440" tIns="45720" rIns="91440" bIns="45720" rtlCol="0" anchor="t">
            <a:normAutofit/>
          </a:bodyPr>
          <a:lstStyle/>
          <a:p>
            <a:r>
              <a:rPr lang="en-US" sz="2400" b="1"/>
              <a:t>Personally to add to the </a:t>
            </a:r>
            <a:r>
              <a:rPr lang="en-US" sz="2400" b="1" err="1"/>
              <a:t>buisness</a:t>
            </a:r>
            <a:r>
              <a:rPr lang="en-US" sz="2400" b="1"/>
              <a:t> </a:t>
            </a:r>
            <a:r>
              <a:rPr lang="en-US" sz="2400" b="1" err="1"/>
              <a:t>specificallt</a:t>
            </a:r>
            <a:r>
              <a:rPr lang="en-US" sz="2400" b="1"/>
              <a:t> the one in </a:t>
            </a:r>
            <a:r>
              <a:rPr lang="en-US" sz="2400" b="1" err="1"/>
              <a:t>swansea</a:t>
            </a:r>
            <a:r>
              <a:rPr lang="en-US" sz="2400" b="1"/>
              <a:t> a good look at rude staff and overall hygiene of there establishment would be a great improvement looking at trip advisor reviews this seems like a very large negative response  in there establishment to improve on this would be extremely beneficial for a overall growth in the business in </a:t>
            </a:r>
            <a:r>
              <a:rPr lang="en-US" sz="2400" b="1" err="1"/>
              <a:t>swansea</a:t>
            </a:r>
            <a:r>
              <a:rPr lang="en-US" sz="2400" b="1"/>
              <a:t> .possibly considering a hygiene course for workers and a food safety as it seems the danger zone seems to be apparent in there "cold food " (trip advisor).</a:t>
            </a:r>
          </a:p>
        </p:txBody>
      </p:sp>
    </p:spTree>
    <p:extLst>
      <p:ext uri="{BB962C8B-B14F-4D97-AF65-F5344CB8AC3E}">
        <p14:creationId xmlns:p14="http://schemas.microsoft.com/office/powerpoint/2010/main" val="5377526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BEB42-DE44-6D6E-DECC-EE243051E5EE}"/>
              </a:ext>
            </a:extLst>
          </p:cNvPr>
          <p:cNvSpPr>
            <a:spLocks noGrp="1"/>
          </p:cNvSpPr>
          <p:nvPr>
            <p:ph type="title"/>
          </p:nvPr>
        </p:nvSpPr>
        <p:spPr>
          <a:xfrm>
            <a:off x="1175911" y="655194"/>
            <a:ext cx="9601200" cy="1309687"/>
          </a:xfrm>
        </p:spPr>
        <p:txBody>
          <a:bodyPr/>
          <a:lstStyle/>
          <a:p>
            <a:r>
              <a:rPr lang="en-GB"/>
              <a:t>Reference list </a:t>
            </a:r>
            <a:endParaRPr lang="en-US"/>
          </a:p>
        </p:txBody>
      </p:sp>
      <p:sp>
        <p:nvSpPr>
          <p:cNvPr id="3" name="Content Placeholder 2">
            <a:extLst>
              <a:ext uri="{FF2B5EF4-FFF2-40B4-BE49-F238E27FC236}">
                <a16:creationId xmlns:a16="http://schemas.microsoft.com/office/drawing/2014/main" id="{660D9FFF-0F5D-B058-EC22-58C45D5C0ADE}"/>
              </a:ext>
            </a:extLst>
          </p:cNvPr>
          <p:cNvSpPr>
            <a:spLocks noGrp="1"/>
          </p:cNvSpPr>
          <p:nvPr>
            <p:ph idx="1"/>
          </p:nvPr>
        </p:nvSpPr>
        <p:spPr>
          <a:xfrm rot="10800000" flipV="1">
            <a:off x="-2" y="2674364"/>
            <a:ext cx="11917889" cy="4183636"/>
          </a:xfrm>
        </p:spPr>
        <p:txBody>
          <a:bodyPr>
            <a:normAutofit fontScale="47500" lnSpcReduction="20000"/>
          </a:bodyPr>
          <a:lstStyle/>
          <a:p>
            <a:r>
              <a:rPr lang="en-GB" sz="1800" kern="100" err="1">
                <a:effectLst/>
                <a:latin typeface="Aptos" panose="020F0502020204030204" pitchFamily="34" charset="0"/>
                <a:ea typeface="Times New Roman" panose="020F0502020204030204" pitchFamily="34" charset="0"/>
                <a:cs typeface="Times New Roman" panose="020F0502020204030204" pitchFamily="34" charset="0"/>
              </a:rPr>
              <a:t>Brancaccio,D</a:t>
            </a:r>
            <a:r>
              <a:rPr lang="en-GB" sz="1800" kern="100">
                <a:effectLst/>
                <a:latin typeface="Aptos" panose="020F0502020204030204" pitchFamily="34" charset="0"/>
                <a:ea typeface="Times New Roman" panose="020F0502020204030204" pitchFamily="34" charset="0"/>
                <a:cs typeface="Times New Roman" panose="020F0502020204030204" pitchFamily="34" charset="0"/>
              </a:rPr>
              <a:t> (2019) the true origin story behind McDonald’s. Marketplace available at  </a:t>
            </a:r>
            <a:r>
              <a:rPr lang="en-GB" sz="1800" kern="100">
                <a:effectLst/>
                <a:latin typeface="Aptos" panose="020F0502020204030204" pitchFamily="34" charset="0"/>
                <a:ea typeface="Times New Roman" panose="020F0502020204030204" pitchFamily="34" charset="0"/>
                <a:cs typeface="Times New Roman" panose="020F0502020204030204" pitchFamily="34" charset="0"/>
                <a:hlinkClick r:id="rId2"/>
              </a:rPr>
              <a:t>https://www.marketplace.org/2017/02/09/</a:t>
            </a:r>
            <a:r>
              <a:rPr lang="en-GB" sz="1800" kern="100" err="1">
                <a:effectLst/>
                <a:latin typeface="Aptos" panose="020F0502020204030204" pitchFamily="34" charset="0"/>
                <a:ea typeface="Times New Roman" panose="020F0502020204030204" pitchFamily="34" charset="0"/>
                <a:cs typeface="Times New Roman" panose="020F0502020204030204" pitchFamily="34" charset="0"/>
                <a:hlinkClick r:id="rId2"/>
              </a:rPr>
              <a:t>ray-kroc-mcdonalds-fast</a:t>
            </a:r>
            <a:r>
              <a:rPr lang="en-GB" sz="1800" kern="100">
                <a:effectLst/>
                <a:latin typeface="Aptos" panose="020F0502020204030204" pitchFamily="34" charset="0"/>
                <a:ea typeface="Times New Roman" panose="020F0502020204030204" pitchFamily="34" charset="0"/>
                <a:cs typeface="Times New Roman" panose="020F0502020204030204" pitchFamily="34" charset="0"/>
                <a:hlinkClick r:id="rId2"/>
              </a:rPr>
              <a:t>-food/</a:t>
            </a:r>
            <a:endParaRPr lang="en-GB" sz="1800" kern="100">
              <a:effectLst/>
              <a:latin typeface="Aptos" panose="020F0502020204030204" pitchFamily="34" charset="0"/>
              <a:ea typeface="Times New Roman" panose="020F0502020204030204" pitchFamily="34" charset="0"/>
              <a:cs typeface="Times New Roman" panose="020F0502020204030204" pitchFamily="34" charset="0"/>
            </a:endParaRPr>
          </a:p>
          <a:p>
            <a:r>
              <a:rPr lang="en-GB" sz="1800" kern="100" err="1">
                <a:effectLst/>
                <a:latin typeface="Aptos" panose="020F0502020204030204" pitchFamily="34" charset="0"/>
                <a:ea typeface="Times New Roman" panose="020F0502020204030204" pitchFamily="34" charset="0"/>
                <a:cs typeface="Times New Roman" panose="020F0502020204030204" pitchFamily="34" charset="0"/>
              </a:rPr>
              <a:t>Behera</a:t>
            </a:r>
            <a:r>
              <a:rPr lang="en-GB" kern="100" err="1">
                <a:latin typeface="Aptos" panose="020F0502020204030204" pitchFamily="34" charset="0"/>
                <a:ea typeface="Times New Roman" panose="020F0502020204030204" pitchFamily="34" charset="0"/>
                <a:cs typeface="Times New Roman" panose="020F0502020204030204" pitchFamily="34" charset="0"/>
              </a:rPr>
              <a:t>.S</a:t>
            </a:r>
            <a:r>
              <a:rPr lang="en-GB" kern="100">
                <a:latin typeface="Aptos" panose="020F0502020204030204" pitchFamily="34" charset="0"/>
                <a:ea typeface="Times New Roman" panose="020F0502020204030204" pitchFamily="34" charset="0"/>
                <a:cs typeface="Times New Roman" panose="020F0502020204030204" pitchFamily="34" charset="0"/>
              </a:rPr>
              <a:t> . S (2024)  top 10 biggest fast food chains in the world. Pickle digital available at </a:t>
            </a:r>
            <a:r>
              <a:rPr lang="en-GB" sz="1800" kern="100">
                <a:effectLst/>
                <a:latin typeface="Aptos" panose="020F0502020204030204" pitchFamily="34" charset="0"/>
                <a:ea typeface="Times New Roman" panose="020F0502020204030204" pitchFamily="34" charset="0"/>
                <a:cs typeface="Times New Roman" panose="020F0502020204030204" pitchFamily="34" charset="0"/>
                <a:hlinkClick r:id="rId3"/>
              </a:rPr>
              <a:t>https:/ /</a:t>
            </a:r>
            <a:r>
              <a:rPr lang="en-GB" sz="1800" kern="100" err="1">
                <a:effectLst/>
                <a:latin typeface="Aptos" panose="020F0502020204030204" pitchFamily="34" charset="0"/>
                <a:ea typeface="Times New Roman" panose="020F0502020204030204" pitchFamily="34" charset="0"/>
                <a:cs typeface="Times New Roman" panose="020F0502020204030204" pitchFamily="34" charset="0"/>
                <a:hlinkClick r:id="rId3"/>
              </a:rPr>
              <a:t>www.pickcel.com</a:t>
            </a:r>
            <a:r>
              <a:rPr lang="en-GB" sz="1800" kern="100">
                <a:effectLst/>
                <a:latin typeface="Aptos" panose="020F0502020204030204" pitchFamily="34" charset="0"/>
                <a:ea typeface="Times New Roman" panose="020F0502020204030204" pitchFamily="34" charset="0"/>
                <a:cs typeface="Times New Roman" panose="020F0502020204030204" pitchFamily="34" charset="0"/>
                <a:hlinkClick r:id="rId3"/>
              </a:rPr>
              <a:t>/blog/biggest-fast-food-chain-in-the-world/#:~:text=With%20its%20presence%20in%</a:t>
            </a:r>
            <a:r>
              <a:rPr lang="en-GB" sz="1800" kern="100" err="1">
                <a:effectLst/>
                <a:latin typeface="Aptos" panose="020F0502020204030204" pitchFamily="34" charset="0"/>
                <a:ea typeface="Times New Roman" panose="020F0502020204030204" pitchFamily="34" charset="0"/>
                <a:cs typeface="Times New Roman" panose="020F0502020204030204" pitchFamily="34" charset="0"/>
                <a:hlinkClick r:id="rId3"/>
              </a:rPr>
              <a:t>20over,are</a:t>
            </a:r>
            <a:r>
              <a:rPr lang="en-GB" sz="1800" kern="100">
                <a:effectLst/>
                <a:latin typeface="Aptos" panose="020F0502020204030204" pitchFamily="34" charset="0"/>
                <a:ea typeface="Times New Roman" panose="020F0502020204030204" pitchFamily="34" charset="0"/>
                <a:cs typeface="Times New Roman" panose="020F0502020204030204" pitchFamily="34" charset="0"/>
                <a:hlinkClick r:id="rId3"/>
              </a:rPr>
              <a:t>%20in%20the%20United%20States</a:t>
            </a:r>
            <a:r>
              <a:rPr lang="en-GB" sz="1800" kern="100">
                <a:effectLst/>
                <a:latin typeface="Aptos" panose="020F0502020204030204" pitchFamily="34" charset="0"/>
                <a:ea typeface="Times New Roman" panose="020F0502020204030204" pitchFamily="34" charset="0"/>
                <a:cs typeface="Times New Roman" panose="020F0502020204030204" pitchFamily="34" charset="0"/>
              </a:rPr>
              <a:t>.</a:t>
            </a:r>
          </a:p>
          <a:p>
            <a:r>
              <a:rPr lang="en-GB" sz="1800" kern="100">
                <a:effectLst/>
                <a:latin typeface="Aptos" panose="020F0502020204030204" pitchFamily="34" charset="0"/>
                <a:ea typeface="Times New Roman" panose="020F0502020204030204" pitchFamily="34" charset="0"/>
                <a:cs typeface="Times New Roman" panose="020F0502020204030204" pitchFamily="34" charset="0"/>
              </a:rPr>
              <a:t>Fair.T (2023) the review when one of the first Mac Donald’s drive </a:t>
            </a:r>
            <a:r>
              <a:rPr lang="en-GB" sz="1800" kern="100" err="1">
                <a:effectLst/>
                <a:latin typeface="Aptos" panose="020F0502020204030204" pitchFamily="34" charset="0"/>
                <a:ea typeface="Times New Roman" panose="020F0502020204030204" pitchFamily="34" charset="0"/>
                <a:cs typeface="Times New Roman" panose="020F0502020204030204" pitchFamily="34" charset="0"/>
              </a:rPr>
              <a:t>thrus</a:t>
            </a:r>
            <a:r>
              <a:rPr lang="en-GB" sz="1800" kern="100">
                <a:effectLst/>
                <a:latin typeface="Aptos" panose="020F0502020204030204" pitchFamily="34" charset="0"/>
                <a:ea typeface="Times New Roman" panose="020F0502020204030204" pitchFamily="34" charset="0"/>
                <a:cs typeface="Times New Roman" panose="020F0502020204030204" pitchFamily="34" charset="0"/>
              </a:rPr>
              <a:t> opened in </a:t>
            </a:r>
            <a:r>
              <a:rPr lang="en-GB" sz="1800" kern="100" err="1">
                <a:effectLst/>
                <a:latin typeface="Aptos" panose="020F0502020204030204" pitchFamily="34" charset="0"/>
                <a:ea typeface="Times New Roman" panose="020F0502020204030204" pitchFamily="34" charset="0"/>
                <a:cs typeface="Times New Roman" panose="020F0502020204030204" pitchFamily="34" charset="0"/>
              </a:rPr>
              <a:t>conventry</a:t>
            </a:r>
            <a:r>
              <a:rPr lang="en-GB" sz="1800" kern="100">
                <a:effectLst/>
                <a:latin typeface="Aptos" panose="020F0502020204030204" pitchFamily="34" charset="0"/>
                <a:ea typeface="Times New Roman" panose="020F0502020204030204" pitchFamily="34" charset="0"/>
                <a:cs typeface="Times New Roman" panose="020F0502020204030204" pitchFamily="34" charset="0"/>
              </a:rPr>
              <a:t>, </a:t>
            </a:r>
            <a:r>
              <a:rPr lang="en-GB" sz="1800" kern="100" err="1">
                <a:effectLst/>
                <a:latin typeface="Aptos" panose="020F0502020204030204" pitchFamily="34" charset="0"/>
                <a:ea typeface="Times New Roman" panose="020F0502020204030204" pitchFamily="34" charset="0"/>
                <a:cs typeface="Times New Roman" panose="020F0502020204030204" pitchFamily="34" charset="0"/>
              </a:rPr>
              <a:t>conventry</a:t>
            </a:r>
            <a:r>
              <a:rPr lang="en-GB" sz="1800" kern="100">
                <a:effectLst/>
                <a:latin typeface="Aptos" panose="020F0502020204030204" pitchFamily="34" charset="0"/>
                <a:ea typeface="Times New Roman" panose="020F0502020204030204" pitchFamily="34" charset="0"/>
                <a:cs typeface="Times New Roman" panose="020F0502020204030204" pitchFamily="34" charset="0"/>
              </a:rPr>
              <a:t> live, available at </a:t>
            </a:r>
            <a:r>
              <a:rPr lang="en-GB" sz="1800" u="sng" kern="100">
                <a:solidFill>
                  <a:srgbClr val="467886"/>
                </a:solidFill>
                <a:effectLst/>
                <a:latin typeface="Aptos" panose="020F0502020204030204" pitchFamily="34" charset="0"/>
                <a:ea typeface="Times New Roman" panose="020F0502020204030204" pitchFamily="34" charset="0"/>
                <a:cs typeface="Times New Roman" panose="020F0502020204030204" pitchFamily="34" charset="0"/>
                <a:hlinkClick r:id="rId4"/>
              </a:rPr>
              <a:t>https://www.coventrytelegraph.net/news/history/review-one-first-</a:t>
            </a:r>
            <a:r>
              <a:rPr lang="en-GB" sz="1800" u="sng" kern="100" err="1">
                <a:solidFill>
                  <a:srgbClr val="467886"/>
                </a:solidFill>
                <a:effectLst/>
                <a:latin typeface="Aptos" panose="020F0502020204030204" pitchFamily="34" charset="0"/>
                <a:ea typeface="Times New Roman" panose="020F0502020204030204" pitchFamily="34" charset="0"/>
                <a:cs typeface="Times New Roman" panose="020F0502020204030204" pitchFamily="34" charset="0"/>
                <a:hlinkClick r:id="rId4"/>
              </a:rPr>
              <a:t>mcdonalds-drive</a:t>
            </a:r>
            <a:r>
              <a:rPr lang="en-GB" sz="1800" u="sng" kern="100">
                <a:solidFill>
                  <a:srgbClr val="467886"/>
                </a:solidFill>
                <a:effectLst/>
                <a:latin typeface="Aptos" panose="020F0502020204030204" pitchFamily="34" charset="0"/>
                <a:ea typeface="Times New Roman" panose="020F0502020204030204" pitchFamily="34" charset="0"/>
                <a:cs typeface="Times New Roman" panose="020F0502020204030204" pitchFamily="34" charset="0"/>
                <a:hlinkClick r:id="rId4"/>
              </a:rPr>
              <a:t>-25927755.amp</a:t>
            </a:r>
            <a:endParaRPr lang="en-GB" sz="1800" u="sng" kern="100">
              <a:solidFill>
                <a:srgbClr val="467886"/>
              </a:solidFill>
              <a:effectLst/>
              <a:latin typeface="Aptos" panose="020F0502020204030204" pitchFamily="34" charset="0"/>
              <a:ea typeface="Times New Roman" panose="020F0502020204030204" pitchFamily="34" charset="0"/>
              <a:cs typeface="Times New Roman" panose="020F0502020204030204" pitchFamily="34" charset="0"/>
            </a:endParaRPr>
          </a:p>
          <a:p>
            <a:r>
              <a:rPr lang="en-GB" sz="1800" kern="100" err="1">
                <a:effectLst/>
                <a:latin typeface="Aptos" panose="020F0502020204030204" pitchFamily="34" charset="0"/>
                <a:ea typeface="Times New Roman" panose="020F0502020204030204" pitchFamily="34" charset="0"/>
                <a:cs typeface="Times New Roman" panose="020F0502020204030204" pitchFamily="34" charset="0"/>
              </a:rPr>
              <a:t>Faragher</a:t>
            </a:r>
            <a:r>
              <a:rPr lang="en-GB" kern="100">
                <a:latin typeface="Aptos" panose="020F0502020204030204" pitchFamily="34" charset="0"/>
                <a:ea typeface="Times New Roman" panose="020F0502020204030204" pitchFamily="34" charset="0"/>
                <a:cs typeface="Times New Roman" panose="020F0502020204030204" pitchFamily="34" charset="0"/>
              </a:rPr>
              <a:t>. J (2024)  McDonald’s to creat 24,000 jobs in the uk and Ireland. Personal today available at </a:t>
            </a:r>
            <a:r>
              <a:rPr lang="en-GB" kern="100">
                <a:latin typeface="Aptos" panose="020F0502020204030204" pitchFamily="34" charset="0"/>
                <a:ea typeface="Times New Roman" panose="020F0502020204030204" pitchFamily="34" charset="0"/>
                <a:cs typeface="Times New Roman" panose="020F0502020204030204" pitchFamily="34" charset="0"/>
                <a:hlinkClick r:id="rId5"/>
              </a:rPr>
              <a:t>https://</a:t>
            </a:r>
            <a:r>
              <a:rPr lang="en-GB" kern="100" err="1">
                <a:latin typeface="Aptos" panose="020F0502020204030204" pitchFamily="34" charset="0"/>
                <a:ea typeface="Times New Roman" panose="020F0502020204030204" pitchFamily="34" charset="0"/>
                <a:cs typeface="Times New Roman" panose="020F0502020204030204" pitchFamily="34" charset="0"/>
                <a:hlinkClick r:id="rId5"/>
              </a:rPr>
              <a:t>www.personneltoday.com</a:t>
            </a:r>
            <a:r>
              <a:rPr lang="en-GB" kern="100">
                <a:latin typeface="Aptos" panose="020F0502020204030204" pitchFamily="34" charset="0"/>
                <a:ea typeface="Times New Roman" panose="020F0502020204030204" pitchFamily="34" charset="0"/>
                <a:cs typeface="Times New Roman" panose="020F0502020204030204" pitchFamily="34" charset="0"/>
                <a:hlinkClick r:id="rId5"/>
              </a:rPr>
              <a:t>/hr/</a:t>
            </a:r>
            <a:r>
              <a:rPr lang="en-GB" kern="100" err="1">
                <a:latin typeface="Aptos" panose="020F0502020204030204" pitchFamily="34" charset="0"/>
                <a:ea typeface="Times New Roman" panose="020F0502020204030204" pitchFamily="34" charset="0"/>
                <a:cs typeface="Times New Roman" panose="020F0502020204030204" pitchFamily="34" charset="0"/>
                <a:hlinkClick r:id="rId5"/>
              </a:rPr>
              <a:t>mcdonalds-job-creation</a:t>
            </a:r>
            <a:r>
              <a:rPr lang="en-GB" kern="100">
                <a:latin typeface="Aptos" panose="020F0502020204030204" pitchFamily="34" charset="0"/>
                <a:ea typeface="Times New Roman" panose="020F0502020204030204" pitchFamily="34" charset="0"/>
                <a:cs typeface="Times New Roman" panose="020F0502020204030204" pitchFamily="34" charset="0"/>
                <a:hlinkClick r:id="rId5"/>
              </a:rPr>
              <a:t>/#:~:text=McDonald's%20celebrates%2050%20years%</a:t>
            </a:r>
            <a:r>
              <a:rPr lang="en-GB" kern="100" err="1">
                <a:latin typeface="Aptos" panose="020F0502020204030204" pitchFamily="34" charset="0"/>
                <a:ea typeface="Times New Roman" panose="020F0502020204030204" pitchFamily="34" charset="0"/>
                <a:cs typeface="Times New Roman" panose="020F0502020204030204" pitchFamily="34" charset="0"/>
                <a:hlinkClick r:id="rId5"/>
              </a:rPr>
              <a:t>20in,chain</a:t>
            </a:r>
            <a:r>
              <a:rPr lang="en-GB" kern="100">
                <a:latin typeface="Aptos" panose="020F0502020204030204" pitchFamily="34" charset="0"/>
                <a:ea typeface="Times New Roman" panose="020F0502020204030204" pitchFamily="34" charset="0"/>
                <a:cs typeface="Times New Roman" panose="020F0502020204030204" pitchFamily="34" charset="0"/>
                <a:hlinkClick r:id="rId5"/>
              </a:rPr>
              <a:t>%20and%20the%20wider%20economy</a:t>
            </a:r>
            <a:r>
              <a:rPr lang="en-GB" kern="100">
                <a:latin typeface="Aptos" panose="020F0502020204030204" pitchFamily="34" charset="0"/>
                <a:ea typeface="Times New Roman" panose="020F0502020204030204" pitchFamily="34" charset="0"/>
                <a:cs typeface="Times New Roman" panose="020F0502020204030204" pitchFamily="34" charset="0"/>
              </a:rPr>
              <a:t>.</a:t>
            </a:r>
            <a:endParaRPr lang="en-GB" sz="1800" kern="100">
              <a:effectLst/>
              <a:latin typeface="Aptos" panose="020F0502020204030204" pitchFamily="34" charset="0"/>
              <a:ea typeface="Times New Roman" panose="020F0502020204030204" pitchFamily="34" charset="0"/>
              <a:cs typeface="Times New Roman" panose="020F0502020204030204" pitchFamily="34" charset="0"/>
            </a:endParaRPr>
          </a:p>
          <a:p>
            <a:r>
              <a:rPr lang="en-GB" sz="1800" kern="100">
                <a:effectLst/>
                <a:latin typeface="Aptos" panose="020F0502020204030204" pitchFamily="34" charset="0"/>
                <a:ea typeface="Times New Roman" panose="020F0502020204030204" pitchFamily="34" charset="0"/>
                <a:cs typeface="Times New Roman" panose="020F0502020204030204" pitchFamily="34" charset="0"/>
              </a:rPr>
              <a:t>Gregory.L (2024) McDonald’s generic competitive strategy and growth, strategy, </a:t>
            </a:r>
            <a:r>
              <a:rPr lang="en-GB" sz="1800" kern="100" err="1">
                <a:effectLst/>
                <a:latin typeface="Aptos" panose="020F0502020204030204" pitchFamily="34" charset="0"/>
                <a:ea typeface="Times New Roman" panose="020F0502020204030204" pitchFamily="34" charset="0"/>
                <a:cs typeface="Times New Roman" panose="020F0502020204030204" pitchFamily="34" charset="0"/>
              </a:rPr>
              <a:t>panmore</a:t>
            </a:r>
            <a:r>
              <a:rPr lang="en-GB" sz="1800" kern="100">
                <a:effectLst/>
                <a:latin typeface="Aptos" panose="020F0502020204030204" pitchFamily="34" charset="0"/>
                <a:ea typeface="Times New Roman" panose="020F0502020204030204" pitchFamily="34" charset="0"/>
                <a:cs typeface="Times New Roman" panose="020F0502020204030204" pitchFamily="34" charset="0"/>
              </a:rPr>
              <a:t> institute, available at, </a:t>
            </a:r>
            <a:r>
              <a:rPr lang="en-GB" sz="1800" kern="100">
                <a:effectLst/>
                <a:latin typeface="Aptos" panose="020F0502020204030204" pitchFamily="34" charset="0"/>
                <a:ea typeface="Times New Roman" panose="020F0502020204030204" pitchFamily="34" charset="0"/>
                <a:cs typeface="Times New Roman" panose="020F0502020204030204" pitchFamily="34" charset="0"/>
                <a:hlinkClick r:id="rId6"/>
              </a:rPr>
              <a:t>https://</a:t>
            </a:r>
            <a:r>
              <a:rPr lang="en-GB" sz="1800" kern="100" err="1">
                <a:effectLst/>
                <a:latin typeface="Aptos" panose="020F0502020204030204" pitchFamily="34" charset="0"/>
                <a:ea typeface="Times New Roman" panose="020F0502020204030204" pitchFamily="34" charset="0"/>
                <a:cs typeface="Times New Roman" panose="020F0502020204030204" pitchFamily="34" charset="0"/>
                <a:hlinkClick r:id="rId6"/>
              </a:rPr>
              <a:t>panmore.com</a:t>
            </a:r>
            <a:r>
              <a:rPr lang="en-GB" sz="1800" kern="100">
                <a:effectLst/>
                <a:latin typeface="Aptos" panose="020F0502020204030204" pitchFamily="34" charset="0"/>
                <a:ea typeface="Times New Roman" panose="020F0502020204030204" pitchFamily="34" charset="0"/>
                <a:cs typeface="Times New Roman" panose="020F0502020204030204" pitchFamily="34" charset="0"/>
                <a:hlinkClick r:id="rId6"/>
              </a:rPr>
              <a:t>/</a:t>
            </a:r>
            <a:r>
              <a:rPr lang="en-GB" sz="1800" kern="100" err="1">
                <a:effectLst/>
                <a:latin typeface="Aptos" panose="020F0502020204030204" pitchFamily="34" charset="0"/>
                <a:ea typeface="Times New Roman" panose="020F0502020204030204" pitchFamily="34" charset="0"/>
                <a:cs typeface="Times New Roman" panose="020F0502020204030204" pitchFamily="34" charset="0"/>
                <a:hlinkClick r:id="rId6"/>
              </a:rPr>
              <a:t>mcdonalds-generic</a:t>
            </a:r>
            <a:r>
              <a:rPr lang="en-GB" sz="1800" kern="100">
                <a:effectLst/>
                <a:latin typeface="Aptos" panose="020F0502020204030204" pitchFamily="34" charset="0"/>
                <a:ea typeface="Times New Roman" panose="020F0502020204030204" pitchFamily="34" charset="0"/>
                <a:cs typeface="Times New Roman" panose="020F0502020204030204" pitchFamily="34" charset="0"/>
                <a:hlinkClick r:id="rId6"/>
              </a:rPr>
              <a:t>-strategy-intensive-growth-strategies#:~:text=McDonald's%20generic%20competitive%20strategy%</a:t>
            </a:r>
            <a:r>
              <a:rPr lang="en-GB" sz="1800" kern="100" err="1">
                <a:effectLst/>
                <a:latin typeface="Aptos" panose="020F0502020204030204" pitchFamily="34" charset="0"/>
                <a:ea typeface="Times New Roman" panose="020F0502020204030204" pitchFamily="34" charset="0"/>
                <a:cs typeface="Times New Roman" panose="020F0502020204030204" pitchFamily="34" charset="0"/>
                <a:hlinkClick r:id="rId6"/>
              </a:rPr>
              <a:t>20is,use</a:t>
            </a:r>
            <a:r>
              <a:rPr lang="en-GB" sz="1800" kern="100">
                <a:effectLst/>
                <a:latin typeface="Aptos" panose="020F0502020204030204" pitchFamily="34" charset="0"/>
                <a:ea typeface="Times New Roman" panose="020F0502020204030204" pitchFamily="34" charset="0"/>
                <a:cs typeface="Times New Roman" panose="020F0502020204030204" pitchFamily="34" charset="0"/>
                <a:hlinkClick r:id="rId6"/>
              </a:rPr>
              <a:t>%20of%20competitive%20selling%20prices</a:t>
            </a:r>
            <a:r>
              <a:rPr lang="en-GB" sz="1800" kern="100">
                <a:effectLst/>
                <a:latin typeface="Aptos" panose="020F0502020204030204" pitchFamily="34" charset="0"/>
                <a:ea typeface="Times New Roman" panose="020F0502020204030204" pitchFamily="34" charset="0"/>
                <a:cs typeface="Times New Roman" panose="020F0502020204030204" pitchFamily="34" charset="0"/>
              </a:rPr>
              <a:t>.</a:t>
            </a:r>
          </a:p>
          <a:p>
            <a:r>
              <a:rPr lang="en-GB" kern="100">
                <a:latin typeface="Aptos" panose="020F0502020204030204" pitchFamily="34" charset="0"/>
                <a:ea typeface="Times New Roman" panose="020F0502020204030204" pitchFamily="34" charset="0"/>
                <a:cs typeface="Times New Roman" panose="020F0502020204030204" pitchFamily="34" charset="0"/>
              </a:rPr>
              <a:t>Gilchrist.E (2023) the truth behind why McDonald’s sprite is so strong. Spoon university, available at </a:t>
            </a:r>
            <a:r>
              <a:rPr lang="en-GB" kern="100">
                <a:latin typeface="Aptos" panose="020F0502020204030204" pitchFamily="34" charset="0"/>
                <a:ea typeface="Times New Roman" panose="020F0502020204030204" pitchFamily="34" charset="0"/>
                <a:cs typeface="Times New Roman" panose="020F0502020204030204" pitchFamily="34" charset="0"/>
                <a:hlinkClick r:id="rId7"/>
              </a:rPr>
              <a:t>https://</a:t>
            </a:r>
            <a:r>
              <a:rPr lang="en-GB" kern="100" err="1">
                <a:latin typeface="Aptos" panose="020F0502020204030204" pitchFamily="34" charset="0"/>
                <a:ea typeface="Times New Roman" panose="020F0502020204030204" pitchFamily="34" charset="0"/>
                <a:cs typeface="Times New Roman" panose="020F0502020204030204" pitchFamily="34" charset="0"/>
                <a:hlinkClick r:id="rId7"/>
              </a:rPr>
              <a:t>spoonuniversity.com</a:t>
            </a:r>
            <a:r>
              <a:rPr lang="en-GB" kern="100">
                <a:latin typeface="Aptos" panose="020F0502020204030204" pitchFamily="34" charset="0"/>
                <a:ea typeface="Times New Roman" panose="020F0502020204030204" pitchFamily="34" charset="0"/>
                <a:cs typeface="Times New Roman" panose="020F0502020204030204" pitchFamily="34" charset="0"/>
                <a:hlinkClick r:id="rId7"/>
              </a:rPr>
              <a:t>/school/u-vic/</a:t>
            </a:r>
            <a:r>
              <a:rPr lang="en-GB" kern="100" err="1">
                <a:latin typeface="Aptos" panose="020F0502020204030204" pitchFamily="34" charset="0"/>
                <a:ea typeface="Times New Roman" panose="020F0502020204030204" pitchFamily="34" charset="0"/>
                <a:cs typeface="Times New Roman" panose="020F0502020204030204" pitchFamily="34" charset="0"/>
                <a:hlinkClick r:id="rId7"/>
              </a:rPr>
              <a:t>why-mcdonalds-sprite-is</a:t>
            </a:r>
            <a:r>
              <a:rPr lang="en-GB" kern="100">
                <a:latin typeface="Aptos" panose="020F0502020204030204" pitchFamily="34" charset="0"/>
                <a:ea typeface="Times New Roman" panose="020F0502020204030204" pitchFamily="34" charset="0"/>
                <a:cs typeface="Times New Roman" panose="020F0502020204030204" pitchFamily="34" charset="0"/>
                <a:hlinkClick r:id="rId7"/>
              </a:rPr>
              <a:t>-so-strong/</a:t>
            </a:r>
            <a:endParaRPr lang="en-GB" kern="100">
              <a:latin typeface="Aptos" panose="020F0502020204030204" pitchFamily="34" charset="0"/>
              <a:ea typeface="Times New Roman" panose="020F0502020204030204" pitchFamily="34" charset="0"/>
              <a:cs typeface="Times New Roman" panose="020F0502020204030204" pitchFamily="34" charset="0"/>
            </a:endParaRPr>
          </a:p>
          <a:p>
            <a:r>
              <a:rPr lang="en-GB" kern="100">
                <a:latin typeface="Aptos" panose="020F0502020204030204" pitchFamily="34" charset="0"/>
                <a:ea typeface="Times New Roman" panose="020F0502020204030204" pitchFamily="34" charset="0"/>
                <a:cs typeface="Times New Roman" panose="020F0502020204030204" pitchFamily="34" charset="0"/>
              </a:rPr>
              <a:t>Kelly. J, (2023) what does a 1 star hygiene rating mean? Essential </a:t>
            </a:r>
            <a:r>
              <a:rPr lang="en-GB" kern="100" err="1">
                <a:latin typeface="Aptos" panose="020F0502020204030204" pitchFamily="34" charset="0"/>
                <a:ea typeface="Times New Roman" panose="020F0502020204030204" pitchFamily="34" charset="0"/>
                <a:cs typeface="Times New Roman" panose="020F0502020204030204" pitchFamily="34" charset="0"/>
              </a:rPr>
              <a:t>fo</a:t>
            </a:r>
            <a:r>
              <a:rPr lang="en-GB" kern="100">
                <a:latin typeface="Aptos" panose="020F0502020204030204" pitchFamily="34" charset="0"/>
                <a:ea typeface="Times New Roman" panose="020F0502020204030204" pitchFamily="34" charset="0"/>
                <a:cs typeface="Times New Roman" panose="020F0502020204030204" pitchFamily="34" charset="0"/>
              </a:rPr>
              <a:t> </a:t>
            </a:r>
            <a:r>
              <a:rPr lang="en-GB" kern="100" err="1">
                <a:latin typeface="Aptos" panose="020F0502020204030204" pitchFamily="34" charset="0"/>
                <a:ea typeface="Times New Roman" panose="020F0502020204030204" pitchFamily="34" charset="0"/>
                <a:cs typeface="Times New Roman" panose="020F0502020204030204" pitchFamily="34" charset="0"/>
              </a:rPr>
              <a:t>od</a:t>
            </a:r>
            <a:r>
              <a:rPr lang="en-GB" kern="100">
                <a:latin typeface="Aptos" panose="020F0502020204030204" pitchFamily="34" charset="0"/>
                <a:ea typeface="Times New Roman" panose="020F0502020204030204" pitchFamily="34" charset="0"/>
                <a:cs typeface="Times New Roman" panose="020F0502020204030204" pitchFamily="34" charset="0"/>
              </a:rPr>
              <a:t> hygiene </a:t>
            </a:r>
            <a:r>
              <a:rPr lang="en-GB" kern="100">
                <a:latin typeface="Aptos" panose="020F0502020204030204" pitchFamily="34" charset="0"/>
                <a:ea typeface="Times New Roman" panose="020F0502020204030204" pitchFamily="34" charset="0"/>
                <a:cs typeface="Times New Roman" panose="020F0502020204030204" pitchFamily="34" charset="0"/>
                <a:hlinkClick r:id="rId8"/>
              </a:rPr>
              <a:t>https://essentialfoodhygiene.co.uk/what-does-a-1-star-food-hygiene-rating-mean/#:~:text=A%20Food%20Hygiene%20Rating%20Score%20of%201&amp;text=It%20means%20major%20improvement%</a:t>
            </a:r>
            <a:r>
              <a:rPr lang="en-GB" kern="100" err="1">
                <a:latin typeface="Aptos" panose="020F0502020204030204" pitchFamily="34" charset="0"/>
                <a:ea typeface="Times New Roman" panose="020F0502020204030204" pitchFamily="34" charset="0"/>
                <a:cs typeface="Times New Roman" panose="020F0502020204030204" pitchFamily="34" charset="0"/>
                <a:hlinkClick r:id="rId8"/>
              </a:rPr>
              <a:t>20is,warrant</a:t>
            </a:r>
            <a:r>
              <a:rPr lang="en-GB" kern="100">
                <a:latin typeface="Aptos" panose="020F0502020204030204" pitchFamily="34" charset="0"/>
                <a:ea typeface="Times New Roman" panose="020F0502020204030204" pitchFamily="34" charset="0"/>
                <a:cs typeface="Times New Roman" panose="020F0502020204030204" pitchFamily="34" charset="0"/>
                <a:hlinkClick r:id="rId8"/>
              </a:rPr>
              <a:t>%20a%20rating%20of%201</a:t>
            </a:r>
            <a:r>
              <a:rPr lang="en-GB" kern="100">
                <a:latin typeface="Aptos" panose="020F0502020204030204" pitchFamily="34" charset="0"/>
                <a:ea typeface="Times New Roman" panose="020F0502020204030204" pitchFamily="34" charset="0"/>
                <a:cs typeface="Times New Roman" panose="020F0502020204030204" pitchFamily="34" charset="0"/>
              </a:rPr>
              <a:t>.</a:t>
            </a:r>
          </a:p>
          <a:p>
            <a:r>
              <a:rPr lang="en-GB" sz="1800" kern="100">
                <a:effectLst/>
                <a:latin typeface="Aptos" panose="020F0502020204030204" pitchFamily="34" charset="0"/>
                <a:ea typeface="Times New Roman" panose="020F0502020204030204" pitchFamily="34" charset="0"/>
                <a:cs typeface="Times New Roman" panose="020F0502020204030204" pitchFamily="34" charset="0"/>
              </a:rPr>
              <a:t>Lewis.A (2023) how to improve your restaurants food hygiene rating. </a:t>
            </a:r>
            <a:r>
              <a:rPr lang="en-GB" kern="100">
                <a:latin typeface="Aptos" panose="020F0502020204030204" pitchFamily="34" charset="0"/>
                <a:ea typeface="Times New Roman" panose="020F0502020204030204" pitchFamily="34" charset="0"/>
                <a:cs typeface="Times New Roman" panose="020F0502020204030204" pitchFamily="34" charset="0"/>
              </a:rPr>
              <a:t>PWB. </a:t>
            </a:r>
            <a:r>
              <a:rPr lang="en-GB" sz="1800" kern="100">
                <a:effectLst/>
                <a:latin typeface="Aptos" panose="020F0502020204030204" pitchFamily="34" charset="0"/>
                <a:ea typeface="Times New Roman" panose="020F0502020204030204" pitchFamily="34" charset="0"/>
                <a:cs typeface="Times New Roman" panose="020F0502020204030204" pitchFamily="34" charset="0"/>
                <a:hlinkClick r:id="rId9"/>
              </a:rPr>
              <a:t>https://</a:t>
            </a:r>
            <a:r>
              <a:rPr lang="en-GB" sz="1800" kern="100" err="1">
                <a:effectLst/>
                <a:latin typeface="Aptos" panose="020F0502020204030204" pitchFamily="34" charset="0"/>
                <a:ea typeface="Times New Roman" panose="020F0502020204030204" pitchFamily="34" charset="0"/>
                <a:cs typeface="Times New Roman" panose="020F0502020204030204" pitchFamily="34" charset="0"/>
                <a:hlinkClick r:id="rId9"/>
              </a:rPr>
              <a:t>www.peckwaterbrands.com</a:t>
            </a:r>
            <a:r>
              <a:rPr lang="en-GB" sz="1800" kern="100">
                <a:effectLst/>
                <a:latin typeface="Aptos" panose="020F0502020204030204" pitchFamily="34" charset="0"/>
                <a:ea typeface="Times New Roman" panose="020F0502020204030204" pitchFamily="34" charset="0"/>
                <a:cs typeface="Times New Roman" panose="020F0502020204030204" pitchFamily="34" charset="0"/>
                <a:hlinkClick r:id="rId9"/>
              </a:rPr>
              <a:t>/blog/how-to-improve-your-restaurants-food-hygiene-rating</a:t>
            </a:r>
            <a:endParaRPr lang="en-GB" sz="1800" kern="100">
              <a:effectLst/>
              <a:latin typeface="Aptos" panose="020F0502020204030204" pitchFamily="34" charset="0"/>
              <a:ea typeface="Times New Roman" panose="020F0502020204030204" pitchFamily="34" charset="0"/>
              <a:cs typeface="Times New Roman" panose="020F0502020204030204" pitchFamily="34" charset="0"/>
            </a:endParaRPr>
          </a:p>
          <a:p>
            <a:r>
              <a:rPr lang="en-GB" sz="1800" kern="100">
                <a:effectLst/>
                <a:latin typeface="Aptos" panose="020F0502020204030204" pitchFamily="34" charset="0"/>
                <a:ea typeface="Times New Roman" panose="020F0502020204030204" pitchFamily="34" charset="0"/>
                <a:cs typeface="Times New Roman" panose="020F0502020204030204" pitchFamily="34" charset="0"/>
              </a:rPr>
              <a:t>Meyer.P (2024) McDonald’s marketing mix (4Ps) analysis. </a:t>
            </a:r>
            <a:r>
              <a:rPr lang="en-GB" sz="1800" kern="100" err="1">
                <a:effectLst/>
                <a:latin typeface="Aptos" panose="020F0502020204030204" pitchFamily="34" charset="0"/>
                <a:ea typeface="Times New Roman" panose="020F0502020204030204" pitchFamily="34" charset="0"/>
                <a:cs typeface="Times New Roman" panose="020F0502020204030204" pitchFamily="34" charset="0"/>
              </a:rPr>
              <a:t>Panmore</a:t>
            </a:r>
            <a:r>
              <a:rPr lang="en-GB" sz="1800" kern="100">
                <a:effectLst/>
                <a:latin typeface="Aptos" panose="020F0502020204030204" pitchFamily="34" charset="0"/>
                <a:ea typeface="Times New Roman" panose="020F0502020204030204" pitchFamily="34" charset="0"/>
                <a:cs typeface="Times New Roman" panose="020F0502020204030204" pitchFamily="34" charset="0"/>
              </a:rPr>
              <a:t> institute, available at </a:t>
            </a:r>
            <a:r>
              <a:rPr lang="en-GB" sz="1800" u="sng" kern="100">
                <a:solidFill>
                  <a:srgbClr val="467886"/>
                </a:solidFill>
                <a:effectLst/>
                <a:latin typeface="Aptos" panose="020F0502020204030204" pitchFamily="34" charset="0"/>
                <a:ea typeface="Times New Roman" panose="020F0502020204030204" pitchFamily="34" charset="0"/>
                <a:cs typeface="Times New Roman" panose="020F0502020204030204" pitchFamily="34" charset="0"/>
                <a:hlinkClick r:id="rId10"/>
              </a:rPr>
              <a:t>https://</a:t>
            </a:r>
            <a:r>
              <a:rPr lang="en-GB" sz="1800" u="sng" kern="100" err="1">
                <a:solidFill>
                  <a:srgbClr val="467886"/>
                </a:solidFill>
                <a:effectLst/>
                <a:latin typeface="Aptos" panose="020F0502020204030204" pitchFamily="34" charset="0"/>
                <a:ea typeface="Times New Roman" panose="020F0502020204030204" pitchFamily="34" charset="0"/>
                <a:cs typeface="Times New Roman" panose="020F0502020204030204" pitchFamily="34" charset="0"/>
                <a:hlinkClick r:id="rId10"/>
              </a:rPr>
              <a:t>panmore.com</a:t>
            </a:r>
            <a:r>
              <a:rPr lang="en-GB" sz="1800" u="sng" kern="100">
                <a:solidFill>
                  <a:srgbClr val="467886"/>
                </a:solidFill>
                <a:effectLst/>
                <a:latin typeface="Aptos" panose="020F0502020204030204" pitchFamily="34" charset="0"/>
                <a:ea typeface="Times New Roman" panose="020F0502020204030204" pitchFamily="34" charset="0"/>
                <a:cs typeface="Times New Roman" panose="020F0502020204030204" pitchFamily="34" charset="0"/>
                <a:hlinkClick r:id="rId10"/>
              </a:rPr>
              <a:t>/</a:t>
            </a:r>
            <a:r>
              <a:rPr lang="en-GB" sz="1800" u="sng" kern="100" err="1">
                <a:solidFill>
                  <a:srgbClr val="467886"/>
                </a:solidFill>
                <a:effectLst/>
                <a:latin typeface="Aptos" panose="020F0502020204030204" pitchFamily="34" charset="0"/>
                <a:ea typeface="Times New Roman" panose="020F0502020204030204" pitchFamily="34" charset="0"/>
                <a:cs typeface="Times New Roman" panose="020F0502020204030204" pitchFamily="34" charset="0"/>
                <a:hlinkClick r:id="rId10"/>
              </a:rPr>
              <a:t>mcdonalds-marketing-mix</a:t>
            </a:r>
            <a:r>
              <a:rPr lang="en-GB" sz="1800" u="sng" kern="100">
                <a:solidFill>
                  <a:srgbClr val="467886"/>
                </a:solidFill>
                <a:effectLst/>
                <a:latin typeface="Aptos" panose="020F0502020204030204" pitchFamily="34" charset="0"/>
                <a:ea typeface="Times New Roman" panose="020F0502020204030204" pitchFamily="34" charset="0"/>
                <a:cs typeface="Times New Roman" panose="020F0502020204030204" pitchFamily="34" charset="0"/>
                <a:hlinkClick r:id="rId10"/>
              </a:rPr>
              <a:t>-4ps-analysis</a:t>
            </a:r>
            <a:endParaRPr lang="en-GB" sz="1800" kern="100">
              <a:effectLst/>
              <a:latin typeface="Aptos" panose="020F0502020204030204" pitchFamily="34" charset="0"/>
              <a:ea typeface="Times New Roman" panose="020F0502020204030204" pitchFamily="34" charset="0"/>
              <a:cs typeface="Times New Roman" panose="020F0502020204030204" pitchFamily="34" charset="0"/>
            </a:endParaRPr>
          </a:p>
          <a:p>
            <a:r>
              <a:rPr lang="en-GB" sz="1800" kern="100">
                <a:effectLst/>
                <a:latin typeface="Aptos" panose="020F0502020204030204" pitchFamily="34" charset="0"/>
                <a:ea typeface="Times New Roman" panose="020F0502020204030204" pitchFamily="34" charset="0"/>
                <a:cs typeface="Times New Roman" panose="020F0502020204030204" pitchFamily="34" charset="0"/>
              </a:rPr>
              <a:t>Osborne, R, (2023) mc Donald’s history findings and facts, available at </a:t>
            </a:r>
            <a:r>
              <a:rPr lang="en-GB" sz="1800" u="sng" kern="100">
                <a:solidFill>
                  <a:srgbClr val="467886"/>
                </a:solidFill>
                <a:effectLst/>
                <a:latin typeface="Aptos" panose="020F0502020204030204" pitchFamily="34" charset="0"/>
                <a:ea typeface="Times New Roman" panose="020F0502020204030204" pitchFamily="34" charset="0"/>
                <a:cs typeface="Times New Roman" panose="020F0502020204030204" pitchFamily="34" charset="0"/>
                <a:hlinkClick r:id="rId11"/>
              </a:rPr>
              <a:t>https://study.com/academy/lesson/</a:t>
            </a:r>
            <a:r>
              <a:rPr lang="en-GB" sz="1800" u="sng" kern="100" err="1">
                <a:solidFill>
                  <a:srgbClr val="467886"/>
                </a:solidFill>
                <a:effectLst/>
                <a:latin typeface="Aptos" panose="020F0502020204030204" pitchFamily="34" charset="0"/>
                <a:ea typeface="Times New Roman" panose="020F0502020204030204" pitchFamily="34" charset="0"/>
                <a:cs typeface="Times New Roman" panose="020F0502020204030204" pitchFamily="34" charset="0"/>
                <a:hlinkClick r:id="rId11"/>
              </a:rPr>
              <a:t>mcdonalds-history</a:t>
            </a:r>
            <a:r>
              <a:rPr lang="en-GB" sz="1800" u="sng" kern="100">
                <a:solidFill>
                  <a:srgbClr val="467886"/>
                </a:solidFill>
                <a:effectLst/>
                <a:latin typeface="Aptos" panose="020F0502020204030204" pitchFamily="34" charset="0"/>
                <a:ea typeface="Times New Roman" panose="020F0502020204030204" pitchFamily="34" charset="0"/>
                <a:cs typeface="Times New Roman" panose="020F0502020204030204" pitchFamily="34" charset="0"/>
                <a:hlinkClick r:id="rId11"/>
              </a:rPr>
              <a:t>-founder-facts-founded.html#:~:text=Brothers%20Richard%20and%20Maurice%</a:t>
            </a:r>
            <a:r>
              <a:rPr lang="en-GB" sz="1800" u="sng" kern="100" err="1">
                <a:solidFill>
                  <a:srgbClr val="467886"/>
                </a:solidFill>
                <a:effectLst/>
                <a:latin typeface="Aptos" panose="020F0502020204030204" pitchFamily="34" charset="0"/>
                <a:ea typeface="Times New Roman" panose="020F0502020204030204" pitchFamily="34" charset="0"/>
                <a:cs typeface="Times New Roman" panose="020F0502020204030204" pitchFamily="34" charset="0"/>
                <a:hlinkClick r:id="rId11"/>
              </a:rPr>
              <a:t>20McDonald,the</a:t>
            </a:r>
            <a:r>
              <a:rPr lang="en-GB" sz="1800" u="sng" kern="100">
                <a:solidFill>
                  <a:srgbClr val="467886"/>
                </a:solidFill>
                <a:effectLst/>
                <a:latin typeface="Aptos" panose="020F0502020204030204" pitchFamily="34" charset="0"/>
                <a:ea typeface="Times New Roman" panose="020F0502020204030204" pitchFamily="34" charset="0"/>
                <a:cs typeface="Times New Roman" panose="020F0502020204030204" pitchFamily="34" charset="0"/>
                <a:hlinkClick r:id="rId11"/>
              </a:rPr>
              <a:t>%20franchisee%20rights%20to%20McDonald’s.</a:t>
            </a:r>
            <a:endParaRPr lang="en-GB" sz="1800" kern="100">
              <a:effectLst/>
              <a:latin typeface="Aptos" panose="020F0502020204030204" pitchFamily="34" charset="0"/>
              <a:ea typeface="Times New Roman" panose="020F0502020204030204" pitchFamily="34" charset="0"/>
              <a:cs typeface="Times New Roman" panose="020F0502020204030204" pitchFamily="34" charset="0"/>
            </a:endParaRPr>
          </a:p>
          <a:p>
            <a:r>
              <a:rPr lang="en-GB" sz="1800" kern="100">
                <a:effectLst/>
                <a:latin typeface="Aptos" panose="020F0502020204030204" pitchFamily="34" charset="0"/>
                <a:ea typeface="Times New Roman" panose="020F0502020204030204" pitchFamily="34" charset="0"/>
                <a:cs typeface="Times New Roman" panose="020F0502020204030204" pitchFamily="34" charset="0"/>
              </a:rPr>
              <a:t>Spence. </a:t>
            </a:r>
            <a:r>
              <a:rPr lang="en-GB" kern="100">
                <a:latin typeface="Aptos" panose="020F0502020204030204" pitchFamily="34" charset="0"/>
                <a:ea typeface="Times New Roman" panose="020F0502020204030204" pitchFamily="34" charset="0"/>
                <a:cs typeface="Times New Roman" panose="020F0502020204030204" pitchFamily="34" charset="0"/>
              </a:rPr>
              <a:t>A (2022) unpopular opinion: if you you think you’re above eating at McDonald’s, this one’s for you, the new </a:t>
            </a:r>
            <a:r>
              <a:rPr lang="en-GB" kern="100" err="1">
                <a:latin typeface="Aptos" panose="020F0502020204030204" pitchFamily="34" charset="0"/>
                <a:ea typeface="Times New Roman" panose="020F0502020204030204" pitchFamily="34" charset="0"/>
                <a:cs typeface="Times New Roman" panose="020F0502020204030204" pitchFamily="34" charset="0"/>
              </a:rPr>
              <a:t>platz</a:t>
            </a:r>
            <a:r>
              <a:rPr lang="en-GB" kern="100">
                <a:latin typeface="Aptos" panose="020F0502020204030204" pitchFamily="34" charset="0"/>
                <a:ea typeface="Times New Roman" panose="020F0502020204030204" pitchFamily="34" charset="0"/>
                <a:cs typeface="Times New Roman" panose="020F0502020204030204" pitchFamily="34" charset="0"/>
              </a:rPr>
              <a:t> </a:t>
            </a:r>
            <a:r>
              <a:rPr lang="en-GB" kern="100" err="1">
                <a:latin typeface="Aptos" panose="020F0502020204030204" pitchFamily="34" charset="0"/>
                <a:ea typeface="Times New Roman" panose="020F0502020204030204" pitchFamily="34" charset="0"/>
                <a:cs typeface="Times New Roman" panose="020F0502020204030204" pitchFamily="34" charset="0"/>
              </a:rPr>
              <a:t>orical</a:t>
            </a:r>
            <a:r>
              <a:rPr lang="en-GB" kern="100">
                <a:latin typeface="Aptos" panose="020F0502020204030204" pitchFamily="34" charset="0"/>
                <a:ea typeface="Times New Roman" panose="020F0502020204030204" pitchFamily="34" charset="0"/>
                <a:cs typeface="Times New Roman" panose="020F0502020204030204" pitchFamily="34" charset="0"/>
              </a:rPr>
              <a:t> available at </a:t>
            </a:r>
            <a:r>
              <a:rPr lang="en-GB" kern="100">
                <a:latin typeface="Aptos" panose="020F0502020204030204" pitchFamily="34" charset="0"/>
                <a:ea typeface="Times New Roman" panose="020F0502020204030204" pitchFamily="34" charset="0"/>
                <a:cs typeface="Times New Roman" panose="020F0502020204030204" pitchFamily="34" charset="0"/>
                <a:hlinkClick r:id="rId12"/>
              </a:rPr>
              <a:t>https://</a:t>
            </a:r>
            <a:r>
              <a:rPr lang="en-GB" kern="100" err="1">
                <a:latin typeface="Aptos" panose="020F0502020204030204" pitchFamily="34" charset="0"/>
                <a:ea typeface="Times New Roman" panose="020F0502020204030204" pitchFamily="34" charset="0"/>
                <a:cs typeface="Times New Roman" panose="020F0502020204030204" pitchFamily="34" charset="0"/>
                <a:hlinkClick r:id="rId12"/>
              </a:rPr>
              <a:t>oracle.newpaltz.edu</a:t>
            </a:r>
            <a:r>
              <a:rPr lang="en-GB" kern="100">
                <a:latin typeface="Aptos" panose="020F0502020204030204" pitchFamily="34" charset="0"/>
                <a:ea typeface="Times New Roman" panose="020F0502020204030204" pitchFamily="34" charset="0"/>
                <a:cs typeface="Times New Roman" panose="020F0502020204030204" pitchFamily="34" charset="0"/>
                <a:hlinkClick r:id="rId12"/>
              </a:rPr>
              <a:t>/</a:t>
            </a:r>
            <a:r>
              <a:rPr lang="en-GB" kern="100" err="1">
                <a:latin typeface="Aptos" panose="020F0502020204030204" pitchFamily="34" charset="0"/>
                <a:ea typeface="Times New Roman" panose="020F0502020204030204" pitchFamily="34" charset="0"/>
                <a:cs typeface="Times New Roman" panose="020F0502020204030204" pitchFamily="34" charset="0"/>
                <a:hlinkClick r:id="rId12"/>
              </a:rPr>
              <a:t>youre-not-above-eating</a:t>
            </a:r>
            <a:r>
              <a:rPr lang="en-GB" kern="100">
                <a:latin typeface="Aptos" panose="020F0502020204030204" pitchFamily="34" charset="0"/>
                <a:ea typeface="Times New Roman" panose="020F0502020204030204" pitchFamily="34" charset="0"/>
                <a:cs typeface="Times New Roman" panose="020F0502020204030204" pitchFamily="34" charset="0"/>
                <a:hlinkClick r:id="rId12"/>
              </a:rPr>
              <a:t>-</a:t>
            </a:r>
            <a:r>
              <a:rPr lang="en-GB" kern="100" err="1">
                <a:latin typeface="Aptos" panose="020F0502020204030204" pitchFamily="34" charset="0"/>
                <a:ea typeface="Times New Roman" panose="020F0502020204030204" pitchFamily="34" charset="0"/>
                <a:cs typeface="Times New Roman" panose="020F0502020204030204" pitchFamily="34" charset="0"/>
                <a:hlinkClick r:id="rId12"/>
              </a:rPr>
              <a:t>at-mcdonalds</a:t>
            </a:r>
            <a:r>
              <a:rPr lang="en-GB" kern="100">
                <a:latin typeface="Aptos" panose="020F0502020204030204" pitchFamily="34" charset="0"/>
                <a:ea typeface="Times New Roman" panose="020F0502020204030204" pitchFamily="34" charset="0"/>
                <a:cs typeface="Times New Roman" panose="020F0502020204030204" pitchFamily="34" charset="0"/>
                <a:hlinkClick r:id="rId12"/>
              </a:rPr>
              <a:t>/</a:t>
            </a:r>
            <a:endParaRPr lang="en-GB" sz="1800" kern="100">
              <a:effectLst/>
              <a:latin typeface="Aptos" panose="020F0502020204030204" pitchFamily="34" charset="0"/>
              <a:ea typeface="Times New Roman" panose="020F0502020204030204" pitchFamily="34" charset="0"/>
              <a:cs typeface="Times New Roman" panose="020F0502020204030204" pitchFamily="34" charset="0"/>
            </a:endParaRPr>
          </a:p>
          <a:p>
            <a:r>
              <a:rPr lang="en-GB" sz="1800" kern="100">
                <a:effectLst/>
                <a:latin typeface="Aptos" panose="020F0502020204030204" pitchFamily="34" charset="0"/>
                <a:ea typeface="Times New Roman" panose="020F0502020204030204" pitchFamily="34" charset="0"/>
                <a:cs typeface="Times New Roman" panose="020F0502020204030204" pitchFamily="34" charset="0"/>
              </a:rPr>
              <a:t> voic</a:t>
            </a:r>
            <a:r>
              <a:rPr lang="en-GB" kern="100">
                <a:latin typeface="Aptos" panose="020F0502020204030204" pitchFamily="34" charset="0"/>
                <a:ea typeface="Times New Roman" panose="020F0502020204030204" pitchFamily="34" charset="0"/>
                <a:cs typeface="Times New Roman" panose="020F0502020204030204" pitchFamily="34" charset="0"/>
              </a:rPr>
              <a:t>u.L. (2023) what you need to know before choosing counter service restaurant model available at </a:t>
            </a:r>
            <a:r>
              <a:rPr lang="en-GB" kern="100">
                <a:latin typeface="Aptos" panose="020F0502020204030204" pitchFamily="34" charset="0"/>
                <a:ea typeface="Times New Roman" panose="020F0502020204030204" pitchFamily="34" charset="0"/>
                <a:cs typeface="Times New Roman" panose="020F0502020204030204" pitchFamily="34" charset="0"/>
                <a:hlinkClick r:id="rId13"/>
              </a:rPr>
              <a:t>https://www.gloriafood.com/counter-service-restaurant-model</a:t>
            </a:r>
            <a:endParaRPr lang="en-GB" kern="100">
              <a:latin typeface="Aptos" panose="020F0502020204030204" pitchFamily="34" charset="0"/>
              <a:ea typeface="Times New Roman" panose="020F0502020204030204" pitchFamily="34" charset="0"/>
              <a:cs typeface="Times New Roman" panose="020F0502020204030204" pitchFamily="34" charset="0"/>
            </a:endParaRPr>
          </a:p>
          <a:p>
            <a:endParaRPr lang="en-GB" sz="1800" kern="100">
              <a:effectLst/>
              <a:latin typeface="Aptos" panose="020F0502020204030204" pitchFamily="34" charset="0"/>
              <a:ea typeface="Times New Roman" panose="020F0502020204030204" pitchFamily="34" charset="0"/>
              <a:cs typeface="Times New Roman" panose="020F0502020204030204" pitchFamily="34" charset="0"/>
            </a:endParaRPr>
          </a:p>
        </p:txBody>
      </p:sp>
    </p:spTree>
    <p:extLst>
      <p:ext uri="{BB962C8B-B14F-4D97-AF65-F5344CB8AC3E}">
        <p14:creationId xmlns:p14="http://schemas.microsoft.com/office/powerpoint/2010/main" val="1656190788"/>
      </p:ext>
    </p:extLst>
  </p:cSld>
  <p:clrMapOvr>
    <a:masterClrMapping/>
  </p:clrMapOvr>
</p:sld>
</file>

<file path=ppt/theme/theme1.xml><?xml version="1.0" encoding="utf-8"?>
<a:theme xmlns:a="http://schemas.openxmlformats.org/drawingml/2006/main" name="PoiseVTI">
  <a:themeElements>
    <a:clrScheme name="AnalogousFromDarkSeedLeftStep">
      <a:dk1>
        <a:srgbClr val="000000"/>
      </a:dk1>
      <a:lt1>
        <a:srgbClr val="FFFFFF"/>
      </a:lt1>
      <a:dk2>
        <a:srgbClr val="181734"/>
      </a:dk2>
      <a:lt2>
        <a:srgbClr val="F0F3F2"/>
      </a:lt2>
      <a:accent1>
        <a:srgbClr val="E72971"/>
      </a:accent1>
      <a:accent2>
        <a:srgbClr val="D517AE"/>
      </a:accent2>
      <a:accent3>
        <a:srgbClr val="BF29E7"/>
      </a:accent3>
      <a:accent4>
        <a:srgbClr val="5E17D5"/>
      </a:accent4>
      <a:accent5>
        <a:srgbClr val="2932E7"/>
      </a:accent5>
      <a:accent6>
        <a:srgbClr val="176FD5"/>
      </a:accent6>
      <a:hlink>
        <a:srgbClr val="6355C6"/>
      </a:hlink>
      <a:folHlink>
        <a:srgbClr val="7F7F7F"/>
      </a:folHlink>
    </a:clrScheme>
    <a:fontScheme name="Goudy Univers">
      <a:majorFont>
        <a:latin typeface="Goudy Old Style"/>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iseVTI" id="{9843863B-6720-4231-BFE7-E604B355382A}" vid="{6C5B2780-C73E-445D-98DA-9D2BCD78971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19</Slides>
  <Notes>0</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PoiseVTI</vt:lpstr>
      <vt:lpstr>Leo luke  international gastronomy management    </vt:lpstr>
      <vt:lpstr>Mcdonalds fast food </vt:lpstr>
      <vt:lpstr>Why did one choose mcdonalds </vt:lpstr>
      <vt:lpstr>Mcdonalds founding  information </vt:lpstr>
      <vt:lpstr>How is the restaurant marketed?</vt:lpstr>
      <vt:lpstr>Menu of mcdonalds </vt:lpstr>
      <vt:lpstr>Drinks menu </vt:lpstr>
      <vt:lpstr>Customer engagement </vt:lpstr>
      <vt:lpstr>What does it offer </vt:lpstr>
      <vt:lpstr>Trip advisor reviews </vt:lpstr>
      <vt:lpstr>PowerPoint Presentation</vt:lpstr>
      <vt:lpstr>PowerPoint Presentation</vt:lpstr>
      <vt:lpstr>PowerPoint Presentation</vt:lpstr>
      <vt:lpstr>PowerPoint Presentation</vt:lpstr>
      <vt:lpstr>Cleanliness    </vt:lpstr>
      <vt:lpstr>Any accolades or micheline stars </vt:lpstr>
      <vt:lpstr>PowerPoint Presentation</vt:lpstr>
      <vt:lpstr>PowerPoint Presentation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Leo luke  international gastronomy management    </dc:title>
  <dc:creator/>
  <cp:revision>1</cp:revision>
  <dcterms:created xsi:type="dcterms:W3CDTF">2024-12-11T20:49:26Z</dcterms:created>
  <dcterms:modified xsi:type="dcterms:W3CDTF">2024-12-13T23:43:07Z</dcterms:modified>
</cp:coreProperties>
</file>