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media/image1.jpeg" ContentType="image/jpeg"/>
  <Override PartName="/ppt/media/image2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alibri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DD4EA"/>
          </a:solidFill>
        </a:fill>
      </a:tcStyle>
    </a:wholeTbl>
    <a:band2H>
      <a:tcTxStyle b="def" i="def"/>
      <a:tcStyle>
        <a:tcBdr/>
        <a:fill>
          <a:solidFill>
            <a:srgbClr val="E8EBF5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E0E0"/>
          </a:solidFill>
        </a:fill>
      </a:tcStyle>
    </a:wholeTbl>
    <a:band2H>
      <a:tcTxStyle b="def" i="def"/>
      <a:tcStyle>
        <a:tcBdr/>
        <a:fill>
          <a:solidFill>
            <a:srgbClr val="F0F0F0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4E2CE"/>
          </a:solidFill>
        </a:fill>
      </a:tcStyle>
    </a:wholeTbl>
    <a:band2H>
      <a:tcTxStyle b="def" i="def"/>
      <a:tcStyle>
        <a:tcBdr/>
        <a:fill>
          <a:solidFill>
            <a:srgbClr val="EBF1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4" name="Shape 344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45" name="Shape 345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j-lt"/>
        <a:ea typeface="+mj-ea"/>
        <a:cs typeface="+mj-cs"/>
        <a:sym typeface="Calibri"/>
      </a:defRPr>
    </a:lvl1pPr>
    <a:lvl2pPr indent="228600" latinLnBrk="0">
      <a:defRPr sz="1200">
        <a:latin typeface="+mj-lt"/>
        <a:ea typeface="+mj-ea"/>
        <a:cs typeface="+mj-cs"/>
        <a:sym typeface="Calibri"/>
      </a:defRPr>
    </a:lvl2pPr>
    <a:lvl3pPr indent="457200" latinLnBrk="0">
      <a:defRPr sz="1200">
        <a:latin typeface="+mj-lt"/>
        <a:ea typeface="+mj-ea"/>
        <a:cs typeface="+mj-cs"/>
        <a:sym typeface="Calibri"/>
      </a:defRPr>
    </a:lvl3pPr>
    <a:lvl4pPr indent="685800" latinLnBrk="0">
      <a:defRPr sz="1200">
        <a:latin typeface="+mj-lt"/>
        <a:ea typeface="+mj-ea"/>
        <a:cs typeface="+mj-cs"/>
        <a:sym typeface="Calibri"/>
      </a:defRPr>
    </a:lvl4pPr>
    <a:lvl5pPr indent="914400" latinLnBrk="0">
      <a:defRPr sz="1200">
        <a:latin typeface="+mj-lt"/>
        <a:ea typeface="+mj-ea"/>
        <a:cs typeface="+mj-cs"/>
        <a:sym typeface="Calibri"/>
      </a:defRPr>
    </a:lvl5pPr>
    <a:lvl6pPr indent="1143000" latinLnBrk="0">
      <a:defRPr sz="1200">
        <a:latin typeface="+mj-lt"/>
        <a:ea typeface="+mj-ea"/>
        <a:cs typeface="+mj-cs"/>
        <a:sym typeface="Calibri"/>
      </a:defRPr>
    </a:lvl6pPr>
    <a:lvl7pPr indent="1371600" latinLnBrk="0">
      <a:defRPr sz="1200">
        <a:latin typeface="+mj-lt"/>
        <a:ea typeface="+mj-ea"/>
        <a:cs typeface="+mj-cs"/>
        <a:sym typeface="Calibri"/>
      </a:defRPr>
    </a:lvl7pPr>
    <a:lvl8pPr indent="1600200" latinLnBrk="0">
      <a:defRPr sz="1200">
        <a:latin typeface="+mj-lt"/>
        <a:ea typeface="+mj-ea"/>
        <a:cs typeface="+mj-cs"/>
        <a:sym typeface="Calibri"/>
      </a:defRPr>
    </a:lvl8pPr>
    <a:lvl9pPr indent="1828800" latinLnBrk="0">
      <a:defRPr sz="1200">
        <a:latin typeface="+mj-lt"/>
        <a:ea typeface="+mj-ea"/>
        <a:cs typeface="+mj-cs"/>
        <a:sym typeface="Calibri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2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30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1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9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8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6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5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73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/>
          <p:nvPr>
            <p:ph type="body" sz="quarter" idx="21"/>
          </p:nvPr>
        </p:nvSpPr>
        <p:spPr>
          <a:xfrm>
            <a:off x="839785" y="2057400"/>
            <a:ext cx="3932244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7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83" name="Picture Placeholder 2"/>
          <p:cNvSpPr/>
          <p:nvPr>
            <p:ph type="pic" sz="half" idx="2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84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93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6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0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Title Text"/>
          <p:cNvSpPr txBox="1"/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111" name="Body Level One…"/>
          <p:cNvSpPr txBox="1"/>
          <p:nvPr>
            <p:ph type="body" sz="quarter" idx="1"/>
          </p:nvPr>
        </p:nvSpPr>
        <p:spPr>
          <a:xfrm>
            <a:off x="831850" y="4589462"/>
            <a:ext cx="10515600" cy="1500191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1pPr>
            <a:lvl2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2pPr>
            <a:lvl3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3pPr>
            <a:lvl4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4pPr>
            <a:lvl5pPr marL="0" indent="0">
              <a:buSzTx/>
              <a:buFontTx/>
              <a:buNone/>
              <a:defRPr sz="2400">
                <a:solidFill>
                  <a:srgbClr val="888888"/>
                </a:solidFill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0" name="Body Level One…"/>
          <p:cNvSpPr txBox="1"/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Title Text"/>
          <p:cNvSpPr txBox="1"/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9" name="Body Level One…"/>
          <p:cNvSpPr txBox="1"/>
          <p:nvPr>
            <p:ph type="body" sz="quarter" idx="1"/>
          </p:nvPr>
        </p:nvSpPr>
        <p:spPr>
          <a:xfrm>
            <a:off x="839787" y="1681163"/>
            <a:ext cx="5157790" cy="823916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b="1" sz="2400"/>
            </a:lvl1pPr>
            <a:lvl2pPr marL="0" indent="0">
              <a:buSzTx/>
              <a:buFontTx/>
              <a:buNone/>
              <a:defRPr b="1" sz="2400"/>
            </a:lvl2pPr>
            <a:lvl3pPr marL="0" indent="0">
              <a:buSzTx/>
              <a:buFontTx/>
              <a:buNone/>
              <a:defRPr b="1" sz="2400"/>
            </a:lvl3pPr>
            <a:lvl4pPr marL="0" indent="0">
              <a:buSzTx/>
              <a:buFontTx/>
              <a:buNone/>
              <a:defRPr b="1" sz="2400"/>
            </a:lvl4pPr>
            <a:lvl5pPr marL="0" indent="0">
              <a:buSzTx/>
              <a:buFontTx/>
              <a:buNone/>
              <a:defRPr b="1"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0" name="Text Placeholder 4"/>
          <p:cNvSpPr/>
          <p:nvPr>
            <p:ph type="body" sz="quarter" idx="21"/>
          </p:nvPr>
        </p:nvSpPr>
        <p:spPr>
          <a:xfrm>
            <a:off x="6172200" y="1681163"/>
            <a:ext cx="5183188" cy="823914"/>
          </a:xfrm>
          <a:prstGeom prst="rect">
            <a:avLst/>
          </a:prstGeom>
        </p:spPr>
        <p:txBody>
          <a:bodyPr anchor="b"/>
          <a:lstStyle/>
          <a:p>
            <a:pPr/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9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54" name="Body Level One…"/>
          <p:cNvSpPr txBox="1"/>
          <p:nvPr>
            <p:ph type="body" sz="half" idx="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5" name="Text Placeholder 3"/>
          <p:cNvSpPr/>
          <p:nvPr>
            <p:ph type="body" sz="quarter" idx="21"/>
          </p:nvPr>
        </p:nvSpPr>
        <p:spPr>
          <a:xfrm>
            <a:off x="839785" y="2057400"/>
            <a:ext cx="3932244" cy="3811588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5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Title Text"/>
          <p:cNvSpPr txBox="1"/>
          <p:nvPr>
            <p:ph type="title"/>
          </p:nvPr>
        </p:nvSpPr>
        <p:spPr>
          <a:xfrm>
            <a:off x="839787" y="457200"/>
            <a:ext cx="3932240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pPr/>
            <a:r>
              <a:t>Title Text</a:t>
            </a:r>
          </a:p>
        </p:txBody>
      </p:sp>
      <p:sp>
        <p:nvSpPr>
          <p:cNvPr id="164" name="Picture Placeholder 2"/>
          <p:cNvSpPr/>
          <p:nvPr>
            <p:ph type="pic" sz="half" idx="21"/>
          </p:nvPr>
        </p:nvSpPr>
        <p:spPr>
          <a:xfrm>
            <a:off x="5183187" y="987425"/>
            <a:ext cx="6172204" cy="487362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65" name="Body Level One…"/>
          <p:cNvSpPr txBox="1"/>
          <p:nvPr>
            <p:ph type="body" sz="quarter" idx="1"/>
          </p:nvPr>
        </p:nvSpPr>
        <p:spPr>
          <a:xfrm>
            <a:off x="839787" y="2057400"/>
            <a:ext cx="3932240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0">
              <a:buSzTx/>
              <a:buFontTx/>
              <a:buNone/>
              <a:defRPr sz="1600"/>
            </a:lvl2pPr>
            <a:lvl3pPr marL="0" indent="0">
              <a:buSzTx/>
              <a:buFontTx/>
              <a:buNone/>
              <a:defRPr sz="1600"/>
            </a:lvl3pPr>
            <a:lvl4pPr marL="0" indent="0">
              <a:buSzTx/>
              <a:buFontTx/>
              <a:buNone/>
              <a:defRPr sz="1600"/>
            </a:lvl4pPr>
            <a:lvl5pPr marL="0" indent="0">
              <a:buSzTx/>
              <a:buFontTx/>
              <a:buNone/>
              <a:defRPr sz="16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3" name="Group 79"/>
          <p:cNvGrpSpPr/>
          <p:nvPr/>
        </p:nvGrpSpPr>
        <p:grpSpPr>
          <a:xfrm>
            <a:off x="-6221" y="-6"/>
            <a:ext cx="12214843" cy="6858008"/>
            <a:chOff x="-1" y="0"/>
            <a:chExt cx="12214842" cy="6858007"/>
          </a:xfrm>
        </p:grpSpPr>
        <p:sp>
          <p:nvSpPr>
            <p:cNvPr id="174" name="Straight Connector 80"/>
            <p:cNvSpPr/>
            <p:nvPr/>
          </p:nvSpPr>
          <p:spPr>
            <a:xfrm>
              <a:off x="-2" y="6686287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5" name="Straight Connector 81"/>
            <p:cNvSpPr/>
            <p:nvPr/>
          </p:nvSpPr>
          <p:spPr>
            <a:xfrm flipH="1">
              <a:off x="621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6" name="Straight Connector 82"/>
            <p:cNvSpPr/>
            <p:nvPr/>
          </p:nvSpPr>
          <p:spPr>
            <a:xfrm flipH="1">
              <a:off x="11999482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7" name="Straight Connector 83"/>
            <p:cNvSpPr/>
            <p:nvPr/>
          </p:nvSpPr>
          <p:spPr>
            <a:xfrm flipH="1">
              <a:off x="19874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8" name="Straight Connector 84"/>
            <p:cNvSpPr/>
            <p:nvPr/>
          </p:nvSpPr>
          <p:spPr>
            <a:xfrm flipH="1">
              <a:off x="119818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79" name="Straight Connector 85"/>
            <p:cNvSpPr/>
            <p:nvPr/>
          </p:nvSpPr>
          <p:spPr>
            <a:xfrm flipH="1">
              <a:off x="219761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0" name="Straight Connector 86"/>
            <p:cNvSpPr/>
            <p:nvPr/>
          </p:nvSpPr>
          <p:spPr>
            <a:xfrm flipH="1">
              <a:off x="319705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8"/>
            <p:cNvSpPr/>
            <p:nvPr/>
          </p:nvSpPr>
          <p:spPr>
            <a:xfrm flipH="1">
              <a:off x="4196496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9"/>
            <p:cNvSpPr/>
            <p:nvPr/>
          </p:nvSpPr>
          <p:spPr>
            <a:xfrm flipH="1">
              <a:off x="519593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90"/>
            <p:cNvSpPr/>
            <p:nvPr/>
          </p:nvSpPr>
          <p:spPr>
            <a:xfrm flipH="1">
              <a:off x="6195375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91"/>
            <p:cNvSpPr/>
            <p:nvPr/>
          </p:nvSpPr>
          <p:spPr>
            <a:xfrm flipH="1">
              <a:off x="7194814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92"/>
            <p:cNvSpPr/>
            <p:nvPr/>
          </p:nvSpPr>
          <p:spPr>
            <a:xfrm flipH="1">
              <a:off x="8194251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93"/>
            <p:cNvSpPr/>
            <p:nvPr/>
          </p:nvSpPr>
          <p:spPr>
            <a:xfrm flipH="1">
              <a:off x="9193690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94"/>
            <p:cNvSpPr/>
            <p:nvPr/>
          </p:nvSpPr>
          <p:spPr>
            <a:xfrm flipH="1">
              <a:off x="1019312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95"/>
            <p:cNvSpPr/>
            <p:nvPr/>
          </p:nvSpPr>
          <p:spPr>
            <a:xfrm flipH="1">
              <a:off x="11192568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6"/>
            <p:cNvSpPr/>
            <p:nvPr/>
          </p:nvSpPr>
          <p:spPr>
            <a:xfrm flipH="1">
              <a:off x="12192009" y="-1"/>
              <a:ext cx="4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7"/>
            <p:cNvSpPr/>
            <p:nvPr/>
          </p:nvSpPr>
          <p:spPr>
            <a:xfrm>
              <a:off x="6212" y="171715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8"/>
            <p:cNvSpPr/>
            <p:nvPr/>
          </p:nvSpPr>
          <p:spPr>
            <a:xfrm>
              <a:off x="6212" y="72890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9"/>
            <p:cNvSpPr/>
            <p:nvPr/>
          </p:nvSpPr>
          <p:spPr>
            <a:xfrm>
              <a:off x="6212" y="128609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100"/>
            <p:cNvSpPr/>
            <p:nvPr/>
          </p:nvSpPr>
          <p:spPr>
            <a:xfrm>
              <a:off x="6212" y="184328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101"/>
            <p:cNvSpPr/>
            <p:nvPr/>
          </p:nvSpPr>
          <p:spPr>
            <a:xfrm>
              <a:off x="6212" y="240047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102"/>
            <p:cNvSpPr/>
            <p:nvPr/>
          </p:nvSpPr>
          <p:spPr>
            <a:xfrm>
              <a:off x="6212" y="2957666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103"/>
            <p:cNvSpPr/>
            <p:nvPr/>
          </p:nvSpPr>
          <p:spPr>
            <a:xfrm>
              <a:off x="6212" y="351485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104"/>
            <p:cNvSpPr/>
            <p:nvPr/>
          </p:nvSpPr>
          <p:spPr>
            <a:xfrm>
              <a:off x="6212" y="4072048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105"/>
            <p:cNvSpPr/>
            <p:nvPr/>
          </p:nvSpPr>
          <p:spPr>
            <a:xfrm>
              <a:off x="6212" y="462923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6"/>
            <p:cNvSpPr/>
            <p:nvPr/>
          </p:nvSpPr>
          <p:spPr>
            <a:xfrm>
              <a:off x="6212" y="5186429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7"/>
            <p:cNvSpPr/>
            <p:nvPr/>
          </p:nvSpPr>
          <p:spPr>
            <a:xfrm>
              <a:off x="6212" y="5743620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8"/>
            <p:cNvSpPr/>
            <p:nvPr/>
          </p:nvSpPr>
          <p:spPr>
            <a:xfrm>
              <a:off x="6212" y="6858003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9"/>
            <p:cNvSpPr/>
            <p:nvPr/>
          </p:nvSpPr>
          <p:spPr>
            <a:xfrm>
              <a:off x="22825" y="6248405"/>
              <a:ext cx="12192016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04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5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06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07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08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" name="Picture 2" descr="Picture 2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  <a:ln w="12700">
            <a:miter lim="400000"/>
          </a:ln>
        </p:spPr>
      </p:pic>
      <p:sp>
        <p:nvSpPr>
          <p:cNvPr id="216" name="Title Text"/>
          <p:cNvSpPr txBox="1"/>
          <p:nvPr>
            <p:ph type="title"/>
          </p:nvPr>
        </p:nvSpPr>
        <p:spPr>
          <a:xfrm>
            <a:off x="2667000" y="1122362"/>
            <a:ext cx="6858000" cy="2387601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pPr/>
            <a:r>
              <a:t>Title Text</a:t>
            </a:r>
          </a:p>
        </p:txBody>
      </p:sp>
      <p:sp>
        <p:nvSpPr>
          <p:cNvPr id="217" name="Body Level One…"/>
          <p:cNvSpPr txBox="1"/>
          <p:nvPr>
            <p:ph type="body" sz="quarter" idx="1"/>
          </p:nvPr>
        </p:nvSpPr>
        <p:spPr>
          <a:xfrm>
            <a:off x="2667000" y="3602037"/>
            <a:ext cx="6858000" cy="1655765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0" algn="ctr">
              <a:buSzTx/>
              <a:buFontTx/>
              <a:buNone/>
              <a:defRPr sz="2400"/>
            </a:lvl2pPr>
            <a:lvl3pPr marL="0" indent="0" algn="ctr">
              <a:buSzTx/>
              <a:buFontTx/>
              <a:buNone/>
              <a:defRPr sz="2400"/>
            </a:lvl3pPr>
            <a:lvl4pPr marL="0" indent="0" algn="ctr">
              <a:buSzTx/>
              <a:buFontTx/>
              <a:buNone/>
              <a:defRPr sz="2400"/>
            </a:lvl4pPr>
            <a:lvl5pPr marL="0" indent="0" algn="ctr">
              <a:buSzTx/>
              <a:buFontTx/>
              <a:buNone/>
              <a:defRPr sz="2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8" name="Slide Number"/>
          <p:cNvSpPr txBox="1"/>
          <p:nvPr>
            <p:ph type="sldNum" sz="quarter" idx="2"/>
          </p:nvPr>
        </p:nvSpPr>
        <p:spPr>
          <a:xfrm>
            <a:off x="7981950" y="6356350"/>
            <a:ext cx="335862" cy="333084"/>
          </a:xfrm>
          <a:prstGeom prst="rect">
            <a:avLst/>
          </a:prstGeom>
        </p:spPr>
        <p:txBody>
          <a:bodyPr anchor="t"/>
          <a:lstStyle>
            <a:lvl1pPr algn="l" defTabSz="457200">
              <a:defRPr sz="1800">
                <a:solidFill>
                  <a:srgbClr val="000000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27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3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37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Rule LineStraight Connector 8"/>
          <p:cNvSpPr/>
          <p:nvPr/>
        </p:nvSpPr>
        <p:spPr>
          <a:xfrm>
            <a:off x="1920239" y="2176008"/>
            <a:ext cx="8770572" cy="7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45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Meiryo"/>
                <a:ea typeface="Meiryo"/>
                <a:cs typeface="Meiryo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82" name="Group 79"/>
          <p:cNvGrpSpPr/>
          <p:nvPr/>
        </p:nvGrpSpPr>
        <p:grpSpPr>
          <a:xfrm>
            <a:off x="-6221" y="-3"/>
            <a:ext cx="12214843" cy="6858006"/>
            <a:chOff x="-1" y="0"/>
            <a:chExt cx="12214842" cy="6858005"/>
          </a:xfrm>
        </p:grpSpPr>
        <p:sp>
          <p:nvSpPr>
            <p:cNvPr id="253" name="Straight Connector 80"/>
            <p:cNvSpPr/>
            <p:nvPr/>
          </p:nvSpPr>
          <p:spPr>
            <a:xfrm>
              <a:off x="-2" y="668628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4" name="Straight Connector 81"/>
            <p:cNvSpPr/>
            <p:nvPr/>
          </p:nvSpPr>
          <p:spPr>
            <a:xfrm flipH="1">
              <a:off x="6213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5" name="Straight Connector 82"/>
            <p:cNvSpPr/>
            <p:nvPr/>
          </p:nvSpPr>
          <p:spPr>
            <a:xfrm flipH="1">
              <a:off x="11999482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6" name="Straight Connector 83"/>
            <p:cNvSpPr/>
            <p:nvPr/>
          </p:nvSpPr>
          <p:spPr>
            <a:xfrm flipH="1">
              <a:off x="19874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7" name="Straight Connector 84"/>
            <p:cNvSpPr/>
            <p:nvPr/>
          </p:nvSpPr>
          <p:spPr>
            <a:xfrm flipH="1">
              <a:off x="1198180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8" name="Straight Connector 85"/>
            <p:cNvSpPr/>
            <p:nvPr/>
          </p:nvSpPr>
          <p:spPr>
            <a:xfrm flipH="1">
              <a:off x="219761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9" name="Straight Connector 86"/>
            <p:cNvSpPr/>
            <p:nvPr/>
          </p:nvSpPr>
          <p:spPr>
            <a:xfrm flipH="1">
              <a:off x="3197058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0" name="Straight Connector 88"/>
            <p:cNvSpPr/>
            <p:nvPr/>
          </p:nvSpPr>
          <p:spPr>
            <a:xfrm flipH="1">
              <a:off x="4196497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1" name="Straight Connector 89"/>
            <p:cNvSpPr/>
            <p:nvPr/>
          </p:nvSpPr>
          <p:spPr>
            <a:xfrm flipH="1">
              <a:off x="5195936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2" name="Straight Connector 90"/>
            <p:cNvSpPr/>
            <p:nvPr/>
          </p:nvSpPr>
          <p:spPr>
            <a:xfrm flipH="1">
              <a:off x="6195375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3" name="Straight Connector 91"/>
            <p:cNvSpPr/>
            <p:nvPr/>
          </p:nvSpPr>
          <p:spPr>
            <a:xfrm flipH="1">
              <a:off x="7194814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92"/>
            <p:cNvSpPr/>
            <p:nvPr/>
          </p:nvSpPr>
          <p:spPr>
            <a:xfrm flipH="1">
              <a:off x="819425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93"/>
            <p:cNvSpPr/>
            <p:nvPr/>
          </p:nvSpPr>
          <p:spPr>
            <a:xfrm flipH="1">
              <a:off x="9193691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94"/>
            <p:cNvSpPr/>
            <p:nvPr/>
          </p:nvSpPr>
          <p:spPr>
            <a:xfrm flipH="1">
              <a:off x="1019312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95"/>
            <p:cNvSpPr/>
            <p:nvPr/>
          </p:nvSpPr>
          <p:spPr>
            <a:xfrm flipH="1">
              <a:off x="11192568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96"/>
            <p:cNvSpPr/>
            <p:nvPr/>
          </p:nvSpPr>
          <p:spPr>
            <a:xfrm flipH="1">
              <a:off x="12192009" y="-1"/>
              <a:ext cx="3" cy="6858007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97"/>
            <p:cNvSpPr/>
            <p:nvPr/>
          </p:nvSpPr>
          <p:spPr>
            <a:xfrm>
              <a:off x="6212" y="171715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98"/>
            <p:cNvSpPr/>
            <p:nvPr/>
          </p:nvSpPr>
          <p:spPr>
            <a:xfrm>
              <a:off x="6212" y="728906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99"/>
            <p:cNvSpPr/>
            <p:nvPr/>
          </p:nvSpPr>
          <p:spPr>
            <a:xfrm>
              <a:off x="6212" y="1286096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100"/>
            <p:cNvSpPr/>
            <p:nvPr/>
          </p:nvSpPr>
          <p:spPr>
            <a:xfrm>
              <a:off x="6212" y="184328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101"/>
            <p:cNvSpPr/>
            <p:nvPr/>
          </p:nvSpPr>
          <p:spPr>
            <a:xfrm>
              <a:off x="6212" y="240047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102"/>
            <p:cNvSpPr/>
            <p:nvPr/>
          </p:nvSpPr>
          <p:spPr>
            <a:xfrm>
              <a:off x="6212" y="2957667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103"/>
            <p:cNvSpPr/>
            <p:nvPr/>
          </p:nvSpPr>
          <p:spPr>
            <a:xfrm>
              <a:off x="6212" y="3514858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104"/>
            <p:cNvSpPr/>
            <p:nvPr/>
          </p:nvSpPr>
          <p:spPr>
            <a:xfrm>
              <a:off x="6212" y="4072048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105"/>
            <p:cNvSpPr/>
            <p:nvPr/>
          </p:nvSpPr>
          <p:spPr>
            <a:xfrm>
              <a:off x="6212" y="462923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106"/>
            <p:cNvSpPr/>
            <p:nvPr/>
          </p:nvSpPr>
          <p:spPr>
            <a:xfrm>
              <a:off x="6212" y="518642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107"/>
            <p:cNvSpPr/>
            <p:nvPr/>
          </p:nvSpPr>
          <p:spPr>
            <a:xfrm>
              <a:off x="6212" y="5743619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108"/>
            <p:cNvSpPr/>
            <p:nvPr/>
          </p:nvSpPr>
          <p:spPr>
            <a:xfrm>
              <a:off x="6212" y="6858003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109"/>
            <p:cNvSpPr/>
            <p:nvPr/>
          </p:nvSpPr>
          <p:spPr>
            <a:xfrm>
              <a:off x="22825" y="6248404"/>
              <a:ext cx="12192016" cy="3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83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4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85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86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7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295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33" name="Group 79"/>
          <p:cNvGrpSpPr/>
          <p:nvPr/>
        </p:nvGrpSpPr>
        <p:grpSpPr>
          <a:xfrm>
            <a:off x="-6221" y="-6"/>
            <a:ext cx="12214843" cy="6858008"/>
            <a:chOff x="-1" y="0"/>
            <a:chExt cx="12214842" cy="6858007"/>
          </a:xfrm>
        </p:grpSpPr>
        <p:sp>
          <p:nvSpPr>
            <p:cNvPr id="304" name="Straight Connector 80"/>
            <p:cNvSpPr/>
            <p:nvPr/>
          </p:nvSpPr>
          <p:spPr>
            <a:xfrm>
              <a:off x="-2" y="6686288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5" name="Straight Connector 81"/>
            <p:cNvSpPr/>
            <p:nvPr/>
          </p:nvSpPr>
          <p:spPr>
            <a:xfrm flipH="1">
              <a:off x="6212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6" name="Straight Connector 82"/>
            <p:cNvSpPr/>
            <p:nvPr/>
          </p:nvSpPr>
          <p:spPr>
            <a:xfrm flipH="1">
              <a:off x="11999481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7" name="Straight Connector 83"/>
            <p:cNvSpPr/>
            <p:nvPr/>
          </p:nvSpPr>
          <p:spPr>
            <a:xfrm flipH="1">
              <a:off x="198740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8" name="Straight Connector 84"/>
            <p:cNvSpPr/>
            <p:nvPr/>
          </p:nvSpPr>
          <p:spPr>
            <a:xfrm flipH="1">
              <a:off x="1198179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09" name="Straight Connector 85"/>
            <p:cNvSpPr/>
            <p:nvPr/>
          </p:nvSpPr>
          <p:spPr>
            <a:xfrm flipH="1">
              <a:off x="2197618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0" name="Straight Connector 86"/>
            <p:cNvSpPr/>
            <p:nvPr/>
          </p:nvSpPr>
          <p:spPr>
            <a:xfrm flipH="1">
              <a:off x="3197057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1" name="Straight Connector 88"/>
            <p:cNvSpPr/>
            <p:nvPr/>
          </p:nvSpPr>
          <p:spPr>
            <a:xfrm flipH="1">
              <a:off x="4196495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2" name="Straight Connector 89"/>
            <p:cNvSpPr/>
            <p:nvPr/>
          </p:nvSpPr>
          <p:spPr>
            <a:xfrm flipH="1">
              <a:off x="5195935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3" name="Straight Connector 90"/>
            <p:cNvSpPr/>
            <p:nvPr/>
          </p:nvSpPr>
          <p:spPr>
            <a:xfrm flipH="1">
              <a:off x="6195374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4" name="Straight Connector 91"/>
            <p:cNvSpPr/>
            <p:nvPr/>
          </p:nvSpPr>
          <p:spPr>
            <a:xfrm flipH="1">
              <a:off x="7194813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5" name="Straight Connector 92"/>
            <p:cNvSpPr/>
            <p:nvPr/>
          </p:nvSpPr>
          <p:spPr>
            <a:xfrm flipH="1">
              <a:off x="8194250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6" name="Straight Connector 93"/>
            <p:cNvSpPr/>
            <p:nvPr/>
          </p:nvSpPr>
          <p:spPr>
            <a:xfrm flipH="1">
              <a:off x="9193689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7" name="Straight Connector 94"/>
            <p:cNvSpPr/>
            <p:nvPr/>
          </p:nvSpPr>
          <p:spPr>
            <a:xfrm flipH="1">
              <a:off x="10193128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8" name="Straight Connector 95"/>
            <p:cNvSpPr/>
            <p:nvPr/>
          </p:nvSpPr>
          <p:spPr>
            <a:xfrm flipH="1">
              <a:off x="11192567" y="-1"/>
              <a:ext cx="6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19" name="Straight Connector 96"/>
            <p:cNvSpPr/>
            <p:nvPr/>
          </p:nvSpPr>
          <p:spPr>
            <a:xfrm flipH="1">
              <a:off x="12192008" y="-1"/>
              <a:ext cx="5" cy="6858008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0" name="Straight Connector 97"/>
            <p:cNvSpPr/>
            <p:nvPr/>
          </p:nvSpPr>
          <p:spPr>
            <a:xfrm>
              <a:off x="6212" y="171716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1" name="Straight Connector 98"/>
            <p:cNvSpPr/>
            <p:nvPr/>
          </p:nvSpPr>
          <p:spPr>
            <a:xfrm>
              <a:off x="6212" y="72890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2" name="Straight Connector 99"/>
            <p:cNvSpPr/>
            <p:nvPr/>
          </p:nvSpPr>
          <p:spPr>
            <a:xfrm>
              <a:off x="6212" y="128609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3" name="Straight Connector 100"/>
            <p:cNvSpPr/>
            <p:nvPr/>
          </p:nvSpPr>
          <p:spPr>
            <a:xfrm>
              <a:off x="6212" y="184328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4" name="Straight Connector 101"/>
            <p:cNvSpPr/>
            <p:nvPr/>
          </p:nvSpPr>
          <p:spPr>
            <a:xfrm>
              <a:off x="6212" y="240047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5" name="Straight Connector 102"/>
            <p:cNvSpPr/>
            <p:nvPr/>
          </p:nvSpPr>
          <p:spPr>
            <a:xfrm>
              <a:off x="6212" y="2957667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6" name="Straight Connector 103"/>
            <p:cNvSpPr/>
            <p:nvPr/>
          </p:nvSpPr>
          <p:spPr>
            <a:xfrm>
              <a:off x="6212" y="3514859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7" name="Straight Connector 104"/>
            <p:cNvSpPr/>
            <p:nvPr/>
          </p:nvSpPr>
          <p:spPr>
            <a:xfrm>
              <a:off x="6212" y="4072049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8" name="Straight Connector 105"/>
            <p:cNvSpPr/>
            <p:nvPr/>
          </p:nvSpPr>
          <p:spPr>
            <a:xfrm>
              <a:off x="6212" y="4629239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29" name="Straight Connector 106"/>
            <p:cNvSpPr/>
            <p:nvPr/>
          </p:nvSpPr>
          <p:spPr>
            <a:xfrm>
              <a:off x="6212" y="5186430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0" name="Straight Connector 107"/>
            <p:cNvSpPr/>
            <p:nvPr/>
          </p:nvSpPr>
          <p:spPr>
            <a:xfrm>
              <a:off x="6212" y="5743621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1" name="Straight Connector 108"/>
            <p:cNvSpPr/>
            <p:nvPr/>
          </p:nvSpPr>
          <p:spPr>
            <a:xfrm>
              <a:off x="6212" y="6858004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32" name="Straight Connector 109"/>
            <p:cNvSpPr/>
            <p:nvPr/>
          </p:nvSpPr>
          <p:spPr>
            <a:xfrm>
              <a:off x="22825" y="6248406"/>
              <a:ext cx="12192016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34" name="Freeform: Shape 148"/>
          <p:cNvSpPr/>
          <p:nvPr/>
        </p:nvSpPr>
        <p:spPr>
          <a:xfrm>
            <a:off x="-6216" y="5014716"/>
            <a:ext cx="2800131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35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36" name="Title Text"/>
          <p:cNvSpPr txBox="1"/>
          <p:nvPr>
            <p:ph type="title"/>
          </p:nvPr>
        </p:nvSpPr>
        <p:spPr>
          <a:xfrm>
            <a:off x="1524000" y="1122362"/>
            <a:ext cx="9144000" cy="2387601"/>
          </a:xfrm>
          <a:prstGeom prst="rect">
            <a:avLst/>
          </a:prstGeom>
        </p:spPr>
        <p:txBody>
          <a:bodyPr anchor="b"/>
          <a:lstStyle>
            <a:lvl1pPr algn="ctr">
              <a:defRPr sz="5400"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37" name="Body Level One…"/>
          <p:cNvSpPr txBox="1"/>
          <p:nvPr>
            <p:ph type="body" sz="quarter" idx="1"/>
          </p:nvPr>
        </p:nvSpPr>
        <p:spPr>
          <a:xfrm>
            <a:off x="1524000" y="3602037"/>
            <a:ext cx="9144000" cy="1655767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0" indent="0" algn="ctr">
              <a:lnSpc>
                <a:spcPct val="110000"/>
              </a:lnSpc>
              <a:buSzTx/>
              <a:buFontTx/>
              <a:buNone/>
              <a:defRPr sz="24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8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18.xml"/><Relationship Id="rId20" Type="http://schemas.openxmlformats.org/officeDocument/2006/relationships/slideLayout" Target="../slideLayouts/slideLayout19.xml"/><Relationship Id="rId21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23.xml"/><Relationship Id="rId25" Type="http://schemas.openxmlformats.org/officeDocument/2006/relationships/slideLayout" Target="../slideLayouts/slideLayout24.xml"/><Relationship Id="rId26" Type="http://schemas.openxmlformats.org/officeDocument/2006/relationships/slideLayout" Target="../slideLayouts/slideLayout25.xml"/><Relationship Id="rId27" Type="http://schemas.openxmlformats.org/officeDocument/2006/relationships/slideLayout" Target="../slideLayouts/slideLayout2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+mj-lt"/>
          <a:ea typeface="+mj-ea"/>
          <a:cs typeface="+mj-cs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mailto:f.jones@uwtsd.ac.uk" TargetMode="External"/><Relationship Id="rId3" Type="http://schemas.openxmlformats.org/officeDocument/2006/relationships/image" Target="../media/image1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1.xml"/><Relationship Id="rId2" Type="http://schemas.openxmlformats.org/officeDocument/2006/relationships/image" Target="../media/image2.png"/><Relationship Id="rId3" Type="http://schemas.openxmlformats.org/officeDocument/2006/relationships/image" Target="../media/image2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hyperlink" Target="https://hwb.gov.wales/curriculum-for-wales/mathematics-and-numeracy/" TargetMode="External"/><Relationship Id="rId3" Type="http://schemas.openxmlformats.org/officeDocument/2006/relationships/hyperlink" Target="https://hwb.gov.wales/curriculum-for-wales/cross-curricular-skills-frameworks/" TargetMode="External"/><Relationship Id="rId4" Type="http://schemas.openxmlformats.org/officeDocument/2006/relationships/image" Target="../media/image3.png"/><Relationship Id="rId5" Type="http://schemas.openxmlformats.org/officeDocument/2006/relationships/image" Target="../media/image4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hyperlink" Target="https://hwb.gov.wales/api/storage/2f34d783-b4b3-4d47-8fe9-49fdb993dfce/numeracy-framework.pdf" TargetMode="External"/><Relationship Id="rId4" Type="http://schemas.openxmlformats.org/officeDocument/2006/relationships/hyperlink" Target="https://hwb.gov.wales/api/storage/8c30f966-85f4-4592-8eea-e24b1a02f826/numeracy-framework-routes-for-learning-220110.pdf" TargetMode="Externa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Relationship Id="rId3" Type="http://schemas.openxmlformats.org/officeDocument/2006/relationships/hyperlink" Target="https://padlet.com/dwilson267/1kk4q32hdzd7w8dx" TargetMode="Externa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hyperlink" Target="https://forms.office.com/pages/responsepage.aspx?id=-REPTm4EBUWcuNshUjEeIcHjnpW0aJdLvDOGe2Vidf5UQlhZTDVWMVROM1NVRjU0U1c4WkZMM0xOWi4u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" name="Title 1"/>
          <p:cNvSpPr txBox="1"/>
          <p:nvPr>
            <p:ph type="ctrTitle"/>
          </p:nvPr>
        </p:nvSpPr>
        <p:spPr>
          <a:xfrm>
            <a:off x="704428" y="399624"/>
            <a:ext cx="5481717" cy="1620742"/>
          </a:xfrm>
          <a:prstGeom prst="rect">
            <a:avLst/>
          </a:prstGeom>
        </p:spPr>
        <p:txBody>
          <a:bodyPr/>
          <a:lstStyle>
            <a:lvl1pPr algn="l" defTabSz="437814">
              <a:defRPr sz="3700">
                <a:solidFill>
                  <a:schemeClr val="accent1">
                    <a:satOff val="-3547"/>
                    <a:lumOff val="-10352"/>
                  </a:schemeClr>
                </a:solidFill>
              </a:defRPr>
            </a:lvl1pPr>
          </a:lstStyle>
          <a:p>
            <a:pPr/>
            <a:r>
              <a:t>Planning for Progression in Mathematics and Numeracy</a:t>
            </a:r>
          </a:p>
        </p:txBody>
      </p:sp>
      <p:sp>
        <p:nvSpPr>
          <p:cNvPr id="348" name="Subtitle 2"/>
          <p:cNvSpPr txBox="1"/>
          <p:nvPr>
            <p:ph type="subTitle" sz="quarter" idx="1"/>
          </p:nvPr>
        </p:nvSpPr>
        <p:spPr>
          <a:xfrm>
            <a:off x="399623" y="2920563"/>
            <a:ext cx="4620592" cy="3031016"/>
          </a:xfrm>
          <a:prstGeom prst="rect">
            <a:avLst/>
          </a:prstGeom>
        </p:spPr>
        <p:txBody>
          <a:bodyPr/>
          <a:lstStyle/>
          <a:p>
            <a:pPr indent="-108424" algn="l" defTabSz="433699">
              <a:spcBef>
                <a:spcPts val="400"/>
              </a:spcBef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 ECAD 6008 Professional &amp; Pedagogic Studies:</a:t>
            </a:r>
          </a:p>
          <a:p>
            <a:pPr indent="-108424" algn="l" defTabSz="433699">
              <a:spcBef>
                <a:spcPts val="400"/>
              </a:spcBef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Leading the Learning: what, how and why am I teaching?</a:t>
            </a:r>
          </a:p>
          <a:p>
            <a:pPr indent="-108424" algn="l" defTabSz="433699">
              <a:spcBef>
                <a:spcPts val="400"/>
              </a:spcBef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Mathematics and Numeracy</a:t>
            </a:r>
          </a:p>
          <a:p>
            <a:pPr indent="-108424" algn="l" defTabSz="433699">
              <a:spcBef>
                <a:spcPts val="400"/>
              </a:spcBef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(2hours)</a:t>
            </a:r>
          </a:p>
          <a:p>
            <a:pPr indent="-108424" algn="l" defTabSz="433699">
              <a:spcBef>
                <a:spcPts val="400"/>
              </a:spcBef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Session 2</a:t>
            </a:r>
          </a:p>
          <a:p>
            <a:pPr indent="-108424" algn="l" defTabSz="433699">
              <a:spcBef>
                <a:spcPts val="400"/>
              </a:spcBef>
              <a:buSzPct val="100000"/>
              <a:buFont typeface="Arial"/>
              <a:buChar char="•"/>
              <a:defRPr sz="20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rPr>
                <a:hlinkClick r:id="rId2" invalidUrl="" action="" tgtFrame="" tooltip="" history="1" highlightClick="0" endSnd="0"/>
              </a:rPr>
              <a:t>f.jones@uwtsd.ac.uk</a:t>
            </a:r>
          </a:p>
        </p:txBody>
      </p:sp>
      <p:pic>
        <p:nvPicPr>
          <p:cNvPr id="349" name="Picture 4" descr="Picture 4"/>
          <p:cNvPicPr>
            <a:picLocks noChangeAspect="1"/>
          </p:cNvPicPr>
          <p:nvPr/>
        </p:nvPicPr>
        <p:blipFill>
          <a:blip r:embed="rId3">
            <a:extLst/>
          </a:blip>
          <a:srcRect l="17964" t="0" r="24082" b="2"/>
          <a:stretch>
            <a:fillRect/>
          </a:stretch>
        </p:blipFill>
        <p:spPr>
          <a:xfrm>
            <a:off x="6229101" y="7"/>
            <a:ext cx="5962664" cy="685760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6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3"/>
                  <a:pt x="3455" y="1218"/>
                </a:cubicBezTo>
                <a:cubicBezTo>
                  <a:pt x="3497" y="1331"/>
                  <a:pt x="3634" y="1422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89"/>
                  <a:pt x="756" y="1433"/>
                </a:cubicBezTo>
                <a:cubicBezTo>
                  <a:pt x="546" y="1410"/>
                  <a:pt x="324" y="1319"/>
                  <a:pt x="20" y="1444"/>
                </a:cubicBezTo>
                <a:cubicBezTo>
                  <a:pt x="1396" y="2102"/>
                  <a:pt x="2046" y="2057"/>
                  <a:pt x="3275" y="2863"/>
                </a:cubicBezTo>
                <a:cubicBezTo>
                  <a:pt x="3223" y="2942"/>
                  <a:pt x="3171" y="2909"/>
                  <a:pt x="3119" y="2898"/>
                </a:cubicBezTo>
                <a:cubicBezTo>
                  <a:pt x="3035" y="2886"/>
                  <a:pt x="2931" y="2840"/>
                  <a:pt x="2910" y="2988"/>
                </a:cubicBezTo>
                <a:cubicBezTo>
                  <a:pt x="2900" y="3101"/>
                  <a:pt x="2961" y="3159"/>
                  <a:pt x="3066" y="3170"/>
                </a:cubicBezTo>
                <a:cubicBezTo>
                  <a:pt x="3370" y="3216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9"/>
                  <a:pt x="3729" y="4316"/>
                </a:cubicBezTo>
                <a:cubicBezTo>
                  <a:pt x="4213" y="4317"/>
                  <a:pt x="4474" y="4861"/>
                  <a:pt x="4936" y="4873"/>
                </a:cubicBezTo>
                <a:cubicBezTo>
                  <a:pt x="5009" y="4873"/>
                  <a:pt x="5042" y="4975"/>
                  <a:pt x="5042" y="5054"/>
                </a:cubicBezTo>
                <a:cubicBezTo>
                  <a:pt x="5042" y="5156"/>
                  <a:pt x="4969" y="5168"/>
                  <a:pt x="4895" y="5179"/>
                </a:cubicBezTo>
                <a:cubicBezTo>
                  <a:pt x="4780" y="5190"/>
                  <a:pt x="4653" y="5055"/>
                  <a:pt x="4506" y="5248"/>
                </a:cubicBezTo>
                <a:cubicBezTo>
                  <a:pt x="4779" y="5361"/>
                  <a:pt x="5062" y="5474"/>
                  <a:pt x="5052" y="5860"/>
                </a:cubicBezTo>
                <a:cubicBezTo>
                  <a:pt x="5052" y="5963"/>
                  <a:pt x="5168" y="6008"/>
                  <a:pt x="5252" y="6030"/>
                </a:cubicBezTo>
                <a:cubicBezTo>
                  <a:pt x="5399" y="6076"/>
                  <a:pt x="5515" y="6144"/>
                  <a:pt x="5599" y="6292"/>
                </a:cubicBezTo>
                <a:cubicBezTo>
                  <a:pt x="5599" y="6326"/>
                  <a:pt x="5599" y="6349"/>
                  <a:pt x="5599" y="6383"/>
                </a:cubicBezTo>
                <a:cubicBezTo>
                  <a:pt x="5578" y="6735"/>
                  <a:pt x="5368" y="6723"/>
                  <a:pt x="5137" y="6667"/>
                </a:cubicBezTo>
                <a:cubicBezTo>
                  <a:pt x="4863" y="6599"/>
                  <a:pt x="4591" y="6462"/>
                  <a:pt x="4297" y="6587"/>
                </a:cubicBezTo>
                <a:cubicBezTo>
                  <a:pt x="4707" y="6757"/>
                  <a:pt x="5158" y="6768"/>
                  <a:pt x="5536" y="7007"/>
                </a:cubicBezTo>
                <a:cubicBezTo>
                  <a:pt x="4128" y="7052"/>
                  <a:pt x="2888" y="6292"/>
                  <a:pt x="1523" y="5997"/>
                </a:cubicBezTo>
                <a:cubicBezTo>
                  <a:pt x="1565" y="6190"/>
                  <a:pt x="1678" y="6235"/>
                  <a:pt x="1772" y="6258"/>
                </a:cubicBezTo>
                <a:cubicBezTo>
                  <a:pt x="2277" y="6405"/>
                  <a:pt x="2720" y="6701"/>
                  <a:pt x="3182" y="6950"/>
                </a:cubicBezTo>
                <a:cubicBezTo>
                  <a:pt x="3371" y="7053"/>
                  <a:pt x="3507" y="7166"/>
                  <a:pt x="3581" y="7382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8"/>
                  <a:pt x="4591" y="7620"/>
                </a:cubicBezTo>
                <a:cubicBezTo>
                  <a:pt x="4812" y="7643"/>
                  <a:pt x="5064" y="7871"/>
                  <a:pt x="5011" y="7995"/>
                </a:cubicBezTo>
                <a:cubicBezTo>
                  <a:pt x="4906" y="8200"/>
                  <a:pt x="4726" y="8097"/>
                  <a:pt x="4579" y="8074"/>
                </a:cubicBezTo>
                <a:cubicBezTo>
                  <a:pt x="4400" y="8052"/>
                  <a:pt x="4076" y="7995"/>
                  <a:pt x="4076" y="8018"/>
                </a:cubicBezTo>
                <a:cubicBezTo>
                  <a:pt x="3961" y="8529"/>
                  <a:pt x="3697" y="8143"/>
                  <a:pt x="3508" y="8143"/>
                </a:cubicBezTo>
                <a:cubicBezTo>
                  <a:pt x="3330" y="8143"/>
                  <a:pt x="3150" y="8086"/>
                  <a:pt x="2981" y="8040"/>
                </a:cubicBezTo>
                <a:cubicBezTo>
                  <a:pt x="2761" y="7984"/>
                  <a:pt x="2561" y="8085"/>
                  <a:pt x="2350" y="8108"/>
                </a:cubicBezTo>
                <a:cubicBezTo>
                  <a:pt x="2161" y="8131"/>
                  <a:pt x="2269" y="8427"/>
                  <a:pt x="2153" y="8552"/>
                </a:cubicBezTo>
                <a:cubicBezTo>
                  <a:pt x="2132" y="8586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6"/>
                </a:cubicBezTo>
                <a:cubicBezTo>
                  <a:pt x="1091" y="9970"/>
                  <a:pt x="1848" y="10118"/>
                  <a:pt x="2520" y="10583"/>
                </a:cubicBezTo>
                <a:cubicBezTo>
                  <a:pt x="1963" y="10742"/>
                  <a:pt x="1638" y="10197"/>
                  <a:pt x="1228" y="10266"/>
                </a:cubicBezTo>
                <a:cubicBezTo>
                  <a:pt x="1028" y="10436"/>
                  <a:pt x="1628" y="10709"/>
                  <a:pt x="1050" y="10788"/>
                </a:cubicBezTo>
                <a:cubicBezTo>
                  <a:pt x="1302" y="10936"/>
                  <a:pt x="1480" y="11083"/>
                  <a:pt x="1659" y="11253"/>
                </a:cubicBezTo>
                <a:cubicBezTo>
                  <a:pt x="1963" y="11560"/>
                  <a:pt x="2027" y="11764"/>
                  <a:pt x="1880" y="12173"/>
                </a:cubicBezTo>
                <a:cubicBezTo>
                  <a:pt x="1785" y="12446"/>
                  <a:pt x="1646" y="12695"/>
                  <a:pt x="1772" y="13013"/>
                </a:cubicBezTo>
                <a:cubicBezTo>
                  <a:pt x="1857" y="13229"/>
                  <a:pt x="1826" y="13377"/>
                  <a:pt x="1511" y="13275"/>
                </a:cubicBezTo>
                <a:cubicBezTo>
                  <a:pt x="1175" y="13172"/>
                  <a:pt x="1047" y="13365"/>
                  <a:pt x="1131" y="13751"/>
                </a:cubicBezTo>
                <a:cubicBezTo>
                  <a:pt x="1184" y="14001"/>
                  <a:pt x="1133" y="14080"/>
                  <a:pt x="902" y="14046"/>
                </a:cubicBezTo>
                <a:cubicBezTo>
                  <a:pt x="649" y="14012"/>
                  <a:pt x="408" y="13854"/>
                  <a:pt x="93" y="13933"/>
                </a:cubicBezTo>
                <a:cubicBezTo>
                  <a:pt x="345" y="14387"/>
                  <a:pt x="880" y="14251"/>
                  <a:pt x="1174" y="14682"/>
                </a:cubicBezTo>
                <a:cubicBezTo>
                  <a:pt x="828" y="14682"/>
                  <a:pt x="556" y="14682"/>
                  <a:pt x="304" y="14591"/>
                </a:cubicBezTo>
                <a:cubicBezTo>
                  <a:pt x="198" y="14557"/>
                  <a:pt x="83" y="14512"/>
                  <a:pt x="20" y="14648"/>
                </a:cubicBezTo>
                <a:cubicBezTo>
                  <a:pt x="-54" y="14807"/>
                  <a:pt x="94" y="14863"/>
                  <a:pt x="178" y="14886"/>
                </a:cubicBezTo>
                <a:cubicBezTo>
                  <a:pt x="420" y="14965"/>
                  <a:pt x="609" y="15147"/>
                  <a:pt x="819" y="15295"/>
                </a:cubicBezTo>
                <a:cubicBezTo>
                  <a:pt x="1271" y="15613"/>
                  <a:pt x="1764" y="15885"/>
                  <a:pt x="2142" y="16407"/>
                </a:cubicBezTo>
                <a:cubicBezTo>
                  <a:pt x="1669" y="16271"/>
                  <a:pt x="1312" y="15954"/>
                  <a:pt x="860" y="15897"/>
                </a:cubicBezTo>
                <a:cubicBezTo>
                  <a:pt x="1249" y="16374"/>
                  <a:pt x="1744" y="16692"/>
                  <a:pt x="2206" y="17043"/>
                </a:cubicBezTo>
                <a:cubicBezTo>
                  <a:pt x="2343" y="17146"/>
                  <a:pt x="2479" y="17214"/>
                  <a:pt x="2500" y="17430"/>
                </a:cubicBezTo>
                <a:cubicBezTo>
                  <a:pt x="2563" y="17850"/>
                  <a:pt x="2730" y="18191"/>
                  <a:pt x="3109" y="18372"/>
                </a:cubicBezTo>
                <a:cubicBezTo>
                  <a:pt x="3109" y="18372"/>
                  <a:pt x="3089" y="18440"/>
                  <a:pt x="3078" y="18474"/>
                </a:cubicBezTo>
                <a:cubicBezTo>
                  <a:pt x="2847" y="18485"/>
                  <a:pt x="2667" y="18235"/>
                  <a:pt x="2383" y="18326"/>
                </a:cubicBezTo>
                <a:cubicBezTo>
                  <a:pt x="2667" y="18667"/>
                  <a:pt x="2898" y="18962"/>
                  <a:pt x="3287" y="19121"/>
                </a:cubicBezTo>
                <a:cubicBezTo>
                  <a:pt x="3602" y="19246"/>
                  <a:pt x="3990" y="19326"/>
                  <a:pt x="4222" y="19735"/>
                </a:cubicBezTo>
                <a:cubicBezTo>
                  <a:pt x="3959" y="19814"/>
                  <a:pt x="3761" y="19712"/>
                  <a:pt x="3561" y="19644"/>
                </a:cubicBezTo>
                <a:cubicBezTo>
                  <a:pt x="3257" y="19530"/>
                  <a:pt x="2949" y="19405"/>
                  <a:pt x="2644" y="19291"/>
                </a:cubicBezTo>
                <a:cubicBezTo>
                  <a:pt x="2529" y="19246"/>
                  <a:pt x="2406" y="19223"/>
                  <a:pt x="2332" y="19427"/>
                </a:cubicBezTo>
                <a:cubicBezTo>
                  <a:pt x="2721" y="19473"/>
                  <a:pt x="2950" y="19746"/>
                  <a:pt x="3192" y="20007"/>
                </a:cubicBezTo>
                <a:cubicBezTo>
                  <a:pt x="3328" y="20155"/>
                  <a:pt x="3445" y="20347"/>
                  <a:pt x="3687" y="20279"/>
                </a:cubicBezTo>
                <a:cubicBezTo>
                  <a:pt x="3813" y="20245"/>
                  <a:pt x="3896" y="20347"/>
                  <a:pt x="3886" y="20484"/>
                </a:cubicBezTo>
                <a:cubicBezTo>
                  <a:pt x="3833" y="20961"/>
                  <a:pt x="4136" y="21119"/>
                  <a:pt x="4451" y="21210"/>
                </a:cubicBezTo>
                <a:cubicBezTo>
                  <a:pt x="4683" y="21278"/>
                  <a:pt x="4901" y="21380"/>
                  <a:pt x="5115" y="21494"/>
                </a:cubicBezTo>
                <a:lnTo>
                  <a:pt x="5309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52" name="Freeform: Shape 11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53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54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55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56" name="Freeform: Shape 19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57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58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59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60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61" name="Freeform: Shape 29"/>
          <p:cNvSpPr/>
          <p:nvPr/>
        </p:nvSpPr>
        <p:spPr>
          <a:xfrm flipH="1">
            <a:off x="642957" y="0"/>
            <a:ext cx="226553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62" name="Freeform: Shape 31"/>
          <p:cNvSpPr/>
          <p:nvPr/>
        </p:nvSpPr>
        <p:spPr>
          <a:xfrm flipH="1">
            <a:off x="811031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63" name="Freeform: Shape 33"/>
          <p:cNvSpPr/>
          <p:nvPr/>
        </p:nvSpPr>
        <p:spPr>
          <a:xfrm>
            <a:off x="8696194" y="0"/>
            <a:ext cx="253005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64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Meiryo"/>
                <a:ea typeface="Meiryo"/>
                <a:cs typeface="Meiryo"/>
                <a:sym typeface="Meiryo"/>
              </a:defRPr>
            </a:pPr>
          </a:p>
        </p:txBody>
      </p:sp>
      <p:sp>
        <p:nvSpPr>
          <p:cNvPr id="365" name="Title 1"/>
          <p:cNvSpPr txBox="1"/>
          <p:nvPr>
            <p:ph type="title"/>
          </p:nvPr>
        </p:nvSpPr>
        <p:spPr>
          <a:xfrm>
            <a:off x="431641" y="2649"/>
            <a:ext cx="8394308" cy="1396055"/>
          </a:xfrm>
          <a:prstGeom prst="rect">
            <a:avLst/>
          </a:prstGeom>
        </p:spPr>
        <p:txBody>
          <a:bodyPr/>
          <a:lstStyle>
            <a:lvl1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lvl1pPr>
          </a:lstStyle>
          <a:p>
            <a:pPr/>
            <a:r>
              <a:t>Aims today</a:t>
            </a:r>
          </a:p>
        </p:txBody>
      </p:sp>
      <p:pic>
        <p:nvPicPr>
          <p:cNvPr id="366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284085" y="131544"/>
            <a:ext cx="2486329" cy="951840"/>
          </a:xfrm>
          <a:prstGeom prst="rect">
            <a:avLst/>
          </a:prstGeom>
          <a:ln w="12700">
            <a:miter lim="400000"/>
          </a:ln>
        </p:spPr>
      </p:pic>
      <p:pic>
        <p:nvPicPr>
          <p:cNvPr id="367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8394851" y="2045497"/>
            <a:ext cx="2743206" cy="1544770"/>
          </a:xfrm>
          <a:prstGeom prst="rect">
            <a:avLst/>
          </a:prstGeom>
          <a:ln w="12700">
            <a:miter lim="400000"/>
          </a:ln>
        </p:spPr>
      </p:pic>
      <p:sp>
        <p:nvSpPr>
          <p:cNvPr id="368" name="To look at progression in Maths and Numeracy in the CfW framework and the LNF.…"/>
          <p:cNvSpPr txBox="1"/>
          <p:nvPr/>
        </p:nvSpPr>
        <p:spPr>
          <a:xfrm>
            <a:off x="1362922" y="1547842"/>
            <a:ext cx="4873712" cy="43205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To look at progression in Maths and Numeracy in the CfW framework and the LNF.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Create authentic contexts for learning.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Planning a theme.</a:t>
            </a:r>
          </a:p>
          <a:p>
            <a:pPr marL="285750" indent="-285750">
              <a:buSzPct val="100000"/>
              <a:buFont typeface="Arial"/>
              <a:buChar char="•"/>
              <a:defRPr sz="2600">
                <a:latin typeface="Comic Sans MS"/>
                <a:ea typeface="Comic Sans MS"/>
                <a:cs typeface="Comic Sans MS"/>
                <a:sym typeface="Comic Sans MS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B4C7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Title 1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/>
            <a:r>
              <a:t>Documents </a:t>
            </a:r>
          </a:p>
        </p:txBody>
      </p:sp>
      <p:sp>
        <p:nvSpPr>
          <p:cNvPr id="371" name="TextBox 6"/>
          <p:cNvSpPr txBox="1"/>
          <p:nvPr/>
        </p:nvSpPr>
        <p:spPr>
          <a:xfrm>
            <a:off x="2235662" y="4625359"/>
            <a:ext cx="2651764" cy="186566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400"/>
            </a:pPr>
            <a:r>
              <a:t>  </a:t>
            </a: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https://hwb.gov.wales/curriculum-for-wales/mathematics-and-numeracy/</a:t>
            </a:r>
          </a:p>
        </p:txBody>
      </p:sp>
      <p:sp>
        <p:nvSpPr>
          <p:cNvPr id="372" name="TextBox 7"/>
          <p:cNvSpPr txBox="1"/>
          <p:nvPr/>
        </p:nvSpPr>
        <p:spPr>
          <a:xfrm>
            <a:off x="8513591" y="2222186"/>
            <a:ext cx="2651767" cy="260375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lvl1pPr>
              <a:defRPr sz="28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3" invalidUrl="" action="" tgtFrame="" tooltip="" history="1" highlightClick="0" endSnd="0"/>
              </a:defRPr>
            </a:lvl1pPr>
          </a:lstStyle>
          <a:p>
            <a:pPr/>
            <a:r>
              <a:rPr>
                <a:hlinkClick r:id="rId3" invalidUrl="" action="" tgtFrame="" tooltip="" history="1" highlightClick="0" endSnd="0"/>
              </a:rPr>
              <a:t>https://hwb.gov.wales/curriculum-for-wales/cross-curricular-skills-frameworks/</a:t>
            </a:r>
          </a:p>
        </p:txBody>
      </p:sp>
      <p:pic>
        <p:nvPicPr>
          <p:cNvPr id="373" name="Picture 4" descr="Picture 4"/>
          <p:cNvPicPr>
            <a:picLocks noChangeAspect="1"/>
          </p:cNvPicPr>
          <p:nvPr/>
        </p:nvPicPr>
        <p:blipFill>
          <a:blip r:embed="rId4">
            <a:extLst/>
          </a:blip>
          <a:srcRect l="0" t="6830" r="0" b="6832"/>
          <a:stretch>
            <a:fillRect/>
          </a:stretch>
        </p:blipFill>
        <p:spPr>
          <a:xfrm>
            <a:off x="5445068" y="376877"/>
            <a:ext cx="5583521" cy="169664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081" fill="norm" stroke="1" extrusionOk="0">
                <a:moveTo>
                  <a:pt x="0" y="0"/>
                </a:moveTo>
                <a:lnTo>
                  <a:pt x="0" y="21081"/>
                </a:lnTo>
                <a:lnTo>
                  <a:pt x="286" y="20918"/>
                </a:lnTo>
                <a:cubicBezTo>
                  <a:pt x="7254" y="17282"/>
                  <a:pt x="14309" y="21600"/>
                  <a:pt x="21302" y="20085"/>
                </a:cubicBezTo>
                <a:lnTo>
                  <a:pt x="21600" y="20011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miter lim="400000"/>
          </a:ln>
        </p:spPr>
      </p:pic>
      <p:pic>
        <p:nvPicPr>
          <p:cNvPr id="374" name="Screenshot 2023-10-13 at 10.45.10.png" descr="Screenshot 2023-10-13 at 10.45.10.png"/>
          <p:cNvPicPr>
            <a:picLocks noChangeAspect="1"/>
          </p:cNvPicPr>
          <p:nvPr/>
        </p:nvPicPr>
        <p:blipFill>
          <a:blip r:embed="rId5">
            <a:extLst/>
          </a:blip>
          <a:stretch>
            <a:fillRect/>
          </a:stretch>
        </p:blipFill>
        <p:spPr>
          <a:xfrm>
            <a:off x="628492" y="2525704"/>
            <a:ext cx="5866105" cy="1806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6" name="Picture 11" descr="Picture 11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6750" y="129603"/>
            <a:ext cx="9597202" cy="1803857"/>
          </a:xfrm>
          <a:prstGeom prst="rect">
            <a:avLst/>
          </a:prstGeom>
          <a:ln w="12700">
            <a:miter lim="400000"/>
          </a:ln>
        </p:spPr>
      </p:pic>
      <p:sp>
        <p:nvSpPr>
          <p:cNvPr id="377" name="TextBox 18"/>
          <p:cNvSpPr txBox="1"/>
          <p:nvPr/>
        </p:nvSpPr>
        <p:spPr>
          <a:xfrm>
            <a:off x="293328" y="3677203"/>
            <a:ext cx="6152107" cy="11081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* Link to LNF 2022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Numeracy Framework </a:t>
            </a:r>
          </a:p>
        </p:txBody>
      </p:sp>
      <p:sp>
        <p:nvSpPr>
          <p:cNvPr id="378" name="TextBox 18"/>
          <p:cNvSpPr txBox="1"/>
          <p:nvPr/>
        </p:nvSpPr>
        <p:spPr>
          <a:xfrm>
            <a:off x="5518472" y="2216519"/>
            <a:ext cx="6152105" cy="446093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600"/>
            </a:pPr>
            <a:r>
              <a:t>Routes for Learning and ABC steps</a:t>
            </a:r>
          </a:p>
          <a:p>
            <a:pPr>
              <a:defRPr sz="36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4" invalidUrl="" action="" tgtFrame="" tooltip="" history="1" highlightClick="0" endSnd="0"/>
              </a:rPr>
              <a:t>https://hwb.gov.wales/api/storage/8c30f966-85f4-4592-8eea-e24b1a02f826/numeracy-framework-routes-for-learning-220110.pdf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bg>
      <p:bgPr>
        <a:solidFill>
          <a:srgbClr val="DAE3F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Title 1"/>
          <p:cNvSpPr txBox="1"/>
          <p:nvPr>
            <p:ph type="title"/>
          </p:nvPr>
        </p:nvSpPr>
        <p:spPr>
          <a:xfrm>
            <a:off x="409784" y="237065"/>
            <a:ext cx="5687392" cy="1762981"/>
          </a:xfrm>
          <a:prstGeom prst="rect">
            <a:avLst/>
          </a:prstGeom>
        </p:spPr>
        <p:txBody>
          <a:bodyPr anchor="b"/>
          <a:lstStyle>
            <a:lvl1pPr defTabSz="749808">
              <a:defRPr>
                <a:solidFill>
                  <a:srgbClr val="7030A0"/>
                </a:solidFill>
              </a:defRPr>
            </a:lvl1pPr>
          </a:lstStyle>
          <a:p>
            <a:pPr/>
            <a:r>
              <a:t>Planning a theme across AoLEs: What happens?</a:t>
            </a:r>
          </a:p>
        </p:txBody>
      </p:sp>
      <p:pic>
        <p:nvPicPr>
          <p:cNvPr id="381" name="Picture 4" descr="Picture 4"/>
          <p:cNvPicPr>
            <a:picLocks noChangeAspect="1"/>
          </p:cNvPicPr>
          <p:nvPr/>
        </p:nvPicPr>
        <p:blipFill>
          <a:blip r:embed="rId2">
            <a:extLst/>
          </a:blip>
          <a:srcRect l="0" t="4788" r="4" b="2913"/>
          <a:stretch>
            <a:fillRect/>
          </a:stretch>
        </p:blipFill>
        <p:spPr>
          <a:xfrm>
            <a:off x="6229139" y="9"/>
            <a:ext cx="59626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6" h="21600" fill="norm" stroke="1" extrusionOk="0">
                <a:moveTo>
                  <a:pt x="3776" y="0"/>
                </a:moveTo>
                <a:lnTo>
                  <a:pt x="4190" y="138"/>
                </a:lnTo>
                <a:cubicBezTo>
                  <a:pt x="4371" y="199"/>
                  <a:pt x="4554" y="258"/>
                  <a:pt x="4737" y="309"/>
                </a:cubicBezTo>
                <a:cubicBezTo>
                  <a:pt x="4685" y="422"/>
                  <a:pt x="4631" y="400"/>
                  <a:pt x="4579" y="389"/>
                </a:cubicBezTo>
                <a:cubicBezTo>
                  <a:pt x="4263" y="343"/>
                  <a:pt x="3938" y="309"/>
                  <a:pt x="3634" y="184"/>
                </a:cubicBezTo>
                <a:cubicBezTo>
                  <a:pt x="3560" y="161"/>
                  <a:pt x="3477" y="161"/>
                  <a:pt x="3445" y="240"/>
                </a:cubicBezTo>
                <a:cubicBezTo>
                  <a:pt x="3393" y="354"/>
                  <a:pt x="3465" y="422"/>
                  <a:pt x="3539" y="479"/>
                </a:cubicBezTo>
                <a:cubicBezTo>
                  <a:pt x="3665" y="581"/>
                  <a:pt x="3813" y="559"/>
                  <a:pt x="3949" y="570"/>
                </a:cubicBezTo>
                <a:cubicBezTo>
                  <a:pt x="4327" y="627"/>
                  <a:pt x="4507" y="785"/>
                  <a:pt x="4591" y="1149"/>
                </a:cubicBezTo>
                <a:cubicBezTo>
                  <a:pt x="4265" y="1001"/>
                  <a:pt x="3939" y="1183"/>
                  <a:pt x="3624" y="1081"/>
                </a:cubicBezTo>
                <a:cubicBezTo>
                  <a:pt x="3539" y="1059"/>
                  <a:pt x="3413" y="1091"/>
                  <a:pt x="3455" y="1218"/>
                </a:cubicBezTo>
                <a:cubicBezTo>
                  <a:pt x="3497" y="1331"/>
                  <a:pt x="3634" y="1421"/>
                  <a:pt x="3393" y="1399"/>
                </a:cubicBezTo>
                <a:cubicBezTo>
                  <a:pt x="3214" y="1387"/>
                  <a:pt x="3161" y="1251"/>
                  <a:pt x="3109" y="1104"/>
                </a:cubicBezTo>
                <a:cubicBezTo>
                  <a:pt x="3067" y="1024"/>
                  <a:pt x="2951" y="978"/>
                  <a:pt x="2867" y="1024"/>
                </a:cubicBezTo>
                <a:cubicBezTo>
                  <a:pt x="2762" y="1069"/>
                  <a:pt x="2794" y="1194"/>
                  <a:pt x="2794" y="1285"/>
                </a:cubicBezTo>
                <a:cubicBezTo>
                  <a:pt x="2784" y="1455"/>
                  <a:pt x="2867" y="1535"/>
                  <a:pt x="3014" y="1569"/>
                </a:cubicBezTo>
                <a:cubicBezTo>
                  <a:pt x="3193" y="1614"/>
                  <a:pt x="3371" y="1671"/>
                  <a:pt x="3602" y="1739"/>
                </a:cubicBezTo>
                <a:cubicBezTo>
                  <a:pt x="3350" y="1852"/>
                  <a:pt x="3160" y="1830"/>
                  <a:pt x="2971" y="1739"/>
                </a:cubicBezTo>
                <a:cubicBezTo>
                  <a:pt x="2740" y="1637"/>
                  <a:pt x="2436" y="1501"/>
                  <a:pt x="2247" y="1626"/>
                </a:cubicBezTo>
                <a:cubicBezTo>
                  <a:pt x="1963" y="1808"/>
                  <a:pt x="1731" y="1694"/>
                  <a:pt x="1478" y="1660"/>
                </a:cubicBezTo>
                <a:cubicBezTo>
                  <a:pt x="953" y="1592"/>
                  <a:pt x="1282" y="1491"/>
                  <a:pt x="756" y="1432"/>
                </a:cubicBezTo>
                <a:cubicBezTo>
                  <a:pt x="546" y="1411"/>
                  <a:pt x="324" y="1319"/>
                  <a:pt x="20" y="1444"/>
                </a:cubicBezTo>
                <a:cubicBezTo>
                  <a:pt x="1396" y="2102"/>
                  <a:pt x="2046" y="2057"/>
                  <a:pt x="3275" y="2862"/>
                </a:cubicBezTo>
                <a:cubicBezTo>
                  <a:pt x="3223" y="2942"/>
                  <a:pt x="3171" y="2908"/>
                  <a:pt x="3119" y="2898"/>
                </a:cubicBezTo>
                <a:cubicBezTo>
                  <a:pt x="3035" y="2883"/>
                  <a:pt x="2931" y="2838"/>
                  <a:pt x="2910" y="2988"/>
                </a:cubicBezTo>
                <a:cubicBezTo>
                  <a:pt x="2900" y="3101"/>
                  <a:pt x="2961" y="3159"/>
                  <a:pt x="3066" y="3170"/>
                </a:cubicBezTo>
                <a:cubicBezTo>
                  <a:pt x="3370" y="3215"/>
                  <a:pt x="3644" y="3374"/>
                  <a:pt x="3918" y="3510"/>
                </a:cubicBezTo>
                <a:cubicBezTo>
                  <a:pt x="4044" y="3567"/>
                  <a:pt x="4179" y="3647"/>
                  <a:pt x="4127" y="3851"/>
                </a:cubicBezTo>
                <a:cubicBezTo>
                  <a:pt x="4022" y="3908"/>
                  <a:pt x="3948" y="3828"/>
                  <a:pt x="3863" y="3816"/>
                </a:cubicBezTo>
                <a:cubicBezTo>
                  <a:pt x="3779" y="3805"/>
                  <a:pt x="3581" y="3851"/>
                  <a:pt x="3634" y="3885"/>
                </a:cubicBezTo>
                <a:cubicBezTo>
                  <a:pt x="3875" y="4010"/>
                  <a:pt x="3435" y="4316"/>
                  <a:pt x="3729" y="4316"/>
                </a:cubicBezTo>
                <a:cubicBezTo>
                  <a:pt x="4213" y="4316"/>
                  <a:pt x="4474" y="4862"/>
                  <a:pt x="4936" y="4872"/>
                </a:cubicBezTo>
                <a:cubicBezTo>
                  <a:pt x="5009" y="4876"/>
                  <a:pt x="5042" y="4974"/>
                  <a:pt x="5042" y="5054"/>
                </a:cubicBezTo>
                <a:cubicBezTo>
                  <a:pt x="5042" y="5156"/>
                  <a:pt x="4969" y="5167"/>
                  <a:pt x="4895" y="5179"/>
                </a:cubicBezTo>
                <a:cubicBezTo>
                  <a:pt x="4780" y="5190"/>
                  <a:pt x="4653" y="5053"/>
                  <a:pt x="4506" y="5248"/>
                </a:cubicBezTo>
                <a:cubicBezTo>
                  <a:pt x="4779" y="5361"/>
                  <a:pt x="5062" y="5474"/>
                  <a:pt x="5052" y="5860"/>
                </a:cubicBezTo>
                <a:cubicBezTo>
                  <a:pt x="5052" y="5962"/>
                  <a:pt x="5168" y="6007"/>
                  <a:pt x="5252" y="6030"/>
                </a:cubicBezTo>
                <a:cubicBezTo>
                  <a:pt x="5399" y="6075"/>
                  <a:pt x="5515" y="6144"/>
                  <a:pt x="5599" y="6291"/>
                </a:cubicBezTo>
                <a:cubicBezTo>
                  <a:pt x="5599" y="6325"/>
                  <a:pt x="5599" y="6349"/>
                  <a:pt x="5599" y="6382"/>
                </a:cubicBezTo>
                <a:cubicBezTo>
                  <a:pt x="5578" y="6734"/>
                  <a:pt x="5368" y="6723"/>
                  <a:pt x="5137" y="6666"/>
                </a:cubicBezTo>
                <a:cubicBezTo>
                  <a:pt x="4863" y="6598"/>
                  <a:pt x="4591" y="6461"/>
                  <a:pt x="4297" y="6586"/>
                </a:cubicBezTo>
                <a:cubicBezTo>
                  <a:pt x="4707" y="6757"/>
                  <a:pt x="5158" y="6768"/>
                  <a:pt x="5536" y="7006"/>
                </a:cubicBezTo>
                <a:cubicBezTo>
                  <a:pt x="4128" y="7052"/>
                  <a:pt x="2888" y="6291"/>
                  <a:pt x="1523" y="5996"/>
                </a:cubicBezTo>
                <a:cubicBezTo>
                  <a:pt x="1565" y="6189"/>
                  <a:pt x="1678" y="6234"/>
                  <a:pt x="1772" y="6258"/>
                </a:cubicBezTo>
                <a:cubicBezTo>
                  <a:pt x="2277" y="6405"/>
                  <a:pt x="2720" y="6700"/>
                  <a:pt x="3182" y="6950"/>
                </a:cubicBezTo>
                <a:cubicBezTo>
                  <a:pt x="3371" y="7052"/>
                  <a:pt x="3507" y="7166"/>
                  <a:pt x="3581" y="7381"/>
                </a:cubicBezTo>
                <a:cubicBezTo>
                  <a:pt x="3644" y="7586"/>
                  <a:pt x="3770" y="7677"/>
                  <a:pt x="4001" y="7620"/>
                </a:cubicBezTo>
                <a:cubicBezTo>
                  <a:pt x="4190" y="7575"/>
                  <a:pt x="4392" y="7597"/>
                  <a:pt x="4591" y="7620"/>
                </a:cubicBezTo>
                <a:cubicBezTo>
                  <a:pt x="4812" y="7643"/>
                  <a:pt x="5064" y="7870"/>
                  <a:pt x="5011" y="7995"/>
                </a:cubicBezTo>
                <a:cubicBezTo>
                  <a:pt x="4906" y="8199"/>
                  <a:pt x="4726" y="8096"/>
                  <a:pt x="4579" y="8074"/>
                </a:cubicBezTo>
                <a:cubicBezTo>
                  <a:pt x="4400" y="8051"/>
                  <a:pt x="4076" y="7994"/>
                  <a:pt x="4076" y="8018"/>
                </a:cubicBezTo>
                <a:cubicBezTo>
                  <a:pt x="3961" y="8528"/>
                  <a:pt x="3697" y="8142"/>
                  <a:pt x="3508" y="8142"/>
                </a:cubicBezTo>
                <a:cubicBezTo>
                  <a:pt x="3330" y="8142"/>
                  <a:pt x="3150" y="8085"/>
                  <a:pt x="2981" y="8040"/>
                </a:cubicBezTo>
                <a:cubicBezTo>
                  <a:pt x="2761" y="7983"/>
                  <a:pt x="2561" y="8084"/>
                  <a:pt x="2350" y="8108"/>
                </a:cubicBezTo>
                <a:cubicBezTo>
                  <a:pt x="2161" y="8129"/>
                  <a:pt x="2269" y="8426"/>
                  <a:pt x="2153" y="8551"/>
                </a:cubicBezTo>
                <a:cubicBezTo>
                  <a:pt x="2132" y="8585"/>
                  <a:pt x="2110" y="8585"/>
                  <a:pt x="2089" y="8585"/>
                </a:cubicBezTo>
                <a:cubicBezTo>
                  <a:pt x="2026" y="9471"/>
                  <a:pt x="923" y="9255"/>
                  <a:pt x="923" y="9289"/>
                </a:cubicBezTo>
                <a:cubicBezTo>
                  <a:pt x="828" y="9346"/>
                  <a:pt x="713" y="9209"/>
                  <a:pt x="598" y="9345"/>
                </a:cubicBezTo>
                <a:cubicBezTo>
                  <a:pt x="1091" y="9969"/>
                  <a:pt x="1848" y="10117"/>
                  <a:pt x="2520" y="10582"/>
                </a:cubicBezTo>
                <a:cubicBezTo>
                  <a:pt x="1963" y="10742"/>
                  <a:pt x="1638" y="10197"/>
                  <a:pt x="1228" y="10265"/>
                </a:cubicBezTo>
                <a:cubicBezTo>
                  <a:pt x="1028" y="10435"/>
                  <a:pt x="1628" y="10708"/>
                  <a:pt x="1050" y="10788"/>
                </a:cubicBezTo>
                <a:cubicBezTo>
                  <a:pt x="1302" y="10935"/>
                  <a:pt x="1480" y="11082"/>
                  <a:pt x="1659" y="11252"/>
                </a:cubicBezTo>
                <a:cubicBezTo>
                  <a:pt x="1963" y="11559"/>
                  <a:pt x="2027" y="11765"/>
                  <a:pt x="1880" y="12172"/>
                </a:cubicBezTo>
                <a:cubicBezTo>
                  <a:pt x="1785" y="12448"/>
                  <a:pt x="1646" y="12695"/>
                  <a:pt x="1772" y="13012"/>
                </a:cubicBezTo>
                <a:cubicBezTo>
                  <a:pt x="1857" y="13229"/>
                  <a:pt x="1826" y="13376"/>
                  <a:pt x="1511" y="13274"/>
                </a:cubicBezTo>
                <a:cubicBezTo>
                  <a:pt x="1175" y="13172"/>
                  <a:pt x="1047" y="13364"/>
                  <a:pt x="1131" y="13750"/>
                </a:cubicBezTo>
                <a:cubicBezTo>
                  <a:pt x="1184" y="14000"/>
                  <a:pt x="1133" y="14079"/>
                  <a:pt x="902" y="14045"/>
                </a:cubicBezTo>
                <a:cubicBezTo>
                  <a:pt x="649" y="14011"/>
                  <a:pt x="408" y="13855"/>
                  <a:pt x="93" y="13932"/>
                </a:cubicBezTo>
                <a:cubicBezTo>
                  <a:pt x="345" y="14390"/>
                  <a:pt x="880" y="14250"/>
                  <a:pt x="1174" y="14681"/>
                </a:cubicBezTo>
                <a:cubicBezTo>
                  <a:pt x="828" y="14681"/>
                  <a:pt x="556" y="14681"/>
                  <a:pt x="304" y="14590"/>
                </a:cubicBezTo>
                <a:cubicBezTo>
                  <a:pt x="198" y="14556"/>
                  <a:pt x="83" y="14510"/>
                  <a:pt x="20" y="14648"/>
                </a:cubicBezTo>
                <a:cubicBezTo>
                  <a:pt x="-54" y="14806"/>
                  <a:pt x="94" y="14862"/>
                  <a:pt x="178" y="14885"/>
                </a:cubicBezTo>
                <a:cubicBezTo>
                  <a:pt x="420" y="14964"/>
                  <a:pt x="609" y="15146"/>
                  <a:pt x="819" y="15294"/>
                </a:cubicBezTo>
                <a:cubicBezTo>
                  <a:pt x="1271" y="15612"/>
                  <a:pt x="1764" y="15884"/>
                  <a:pt x="2142" y="16406"/>
                </a:cubicBezTo>
                <a:cubicBezTo>
                  <a:pt x="1669" y="16270"/>
                  <a:pt x="1312" y="15953"/>
                  <a:pt x="860" y="15896"/>
                </a:cubicBezTo>
                <a:cubicBezTo>
                  <a:pt x="1249" y="16373"/>
                  <a:pt x="1744" y="16694"/>
                  <a:pt x="2206" y="17042"/>
                </a:cubicBezTo>
                <a:cubicBezTo>
                  <a:pt x="2343" y="17145"/>
                  <a:pt x="2479" y="17213"/>
                  <a:pt x="2500" y="17429"/>
                </a:cubicBezTo>
                <a:cubicBezTo>
                  <a:pt x="2563" y="17849"/>
                  <a:pt x="2730" y="18190"/>
                  <a:pt x="3109" y="18371"/>
                </a:cubicBezTo>
                <a:cubicBezTo>
                  <a:pt x="3109" y="18371"/>
                  <a:pt x="3089" y="18441"/>
                  <a:pt x="3078" y="18472"/>
                </a:cubicBezTo>
                <a:cubicBezTo>
                  <a:pt x="2847" y="18487"/>
                  <a:pt x="2667" y="18234"/>
                  <a:pt x="2383" y="18325"/>
                </a:cubicBezTo>
                <a:cubicBezTo>
                  <a:pt x="2667" y="18666"/>
                  <a:pt x="2898" y="18961"/>
                  <a:pt x="3287" y="19120"/>
                </a:cubicBezTo>
                <a:cubicBezTo>
                  <a:pt x="3602" y="19245"/>
                  <a:pt x="3990" y="19325"/>
                  <a:pt x="4222" y="19734"/>
                </a:cubicBezTo>
                <a:cubicBezTo>
                  <a:pt x="3959" y="19813"/>
                  <a:pt x="3761" y="19711"/>
                  <a:pt x="3561" y="19642"/>
                </a:cubicBezTo>
                <a:cubicBezTo>
                  <a:pt x="3257" y="19529"/>
                  <a:pt x="2949" y="19404"/>
                  <a:pt x="2644" y="19290"/>
                </a:cubicBezTo>
                <a:cubicBezTo>
                  <a:pt x="2529" y="19245"/>
                  <a:pt x="2406" y="19222"/>
                  <a:pt x="2332" y="19426"/>
                </a:cubicBezTo>
                <a:cubicBezTo>
                  <a:pt x="2721" y="19472"/>
                  <a:pt x="2950" y="19745"/>
                  <a:pt x="3192" y="20006"/>
                </a:cubicBezTo>
                <a:cubicBezTo>
                  <a:pt x="3328" y="20154"/>
                  <a:pt x="3445" y="20345"/>
                  <a:pt x="3687" y="20278"/>
                </a:cubicBezTo>
                <a:cubicBezTo>
                  <a:pt x="3813" y="20240"/>
                  <a:pt x="3896" y="20348"/>
                  <a:pt x="3886" y="20482"/>
                </a:cubicBezTo>
                <a:cubicBezTo>
                  <a:pt x="3833" y="20961"/>
                  <a:pt x="4136" y="21118"/>
                  <a:pt x="4451" y="21209"/>
                </a:cubicBezTo>
                <a:cubicBezTo>
                  <a:pt x="4683" y="21277"/>
                  <a:pt x="4901" y="21380"/>
                  <a:pt x="5115" y="21492"/>
                </a:cubicBezTo>
                <a:lnTo>
                  <a:pt x="5312" y="21600"/>
                </a:lnTo>
                <a:lnTo>
                  <a:pt x="21546" y="21600"/>
                </a:lnTo>
                <a:lnTo>
                  <a:pt x="21546" y="0"/>
                </a:lnTo>
                <a:lnTo>
                  <a:pt x="3776" y="0"/>
                </a:lnTo>
                <a:close/>
              </a:path>
            </a:pathLst>
          </a:custGeom>
          <a:ln w="12700">
            <a:miter lim="400000"/>
          </a:ln>
        </p:spPr>
      </p:pic>
      <p:sp>
        <p:nvSpPr>
          <p:cNvPr id="382" name="TextBox 2"/>
          <p:cNvSpPr txBox="1"/>
          <p:nvPr/>
        </p:nvSpPr>
        <p:spPr>
          <a:xfrm>
            <a:off x="506709" y="2601224"/>
            <a:ext cx="3566166" cy="445944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3200"/>
            </a:pPr>
            <a:r>
              <a:t>Decide upon a theme and brainstorm our ideas.</a:t>
            </a:r>
          </a:p>
          <a:p>
            <a:pPr>
              <a:defRPr sz="3200"/>
            </a:pPr>
            <a:r>
              <a:t>Share your ideas.</a:t>
            </a:r>
          </a:p>
          <a:p>
            <a:pPr>
              <a:defRPr sz="3200"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</a:defRPr>
            </a:pPr>
            <a:r>
              <a:rPr>
                <a:hlinkClick r:id="rId3" invalidUrl="" action="" tgtFrame="" tooltip="" history="1" highlightClick="0" endSnd="0"/>
              </a:rPr>
              <a:t>https://padlet.com/dwilson267/1kk4q32hdzd7w8dx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Mid Module Review"/>
          <p:cNvSpPr txBox="1"/>
          <p:nvPr>
            <p:ph type="title"/>
          </p:nvPr>
        </p:nvSpPr>
        <p:spPr>
          <a:xfrm>
            <a:off x="-111042" y="92414"/>
            <a:ext cx="9298342" cy="2327304"/>
          </a:xfrm>
          <a:prstGeom prst="rect">
            <a:avLst/>
          </a:prstGeom>
        </p:spPr>
        <p:txBody>
          <a:bodyPr/>
          <a:lstStyle>
            <a:lvl1pPr>
              <a:defRPr sz="6000">
                <a:solidFill>
                  <a:srgbClr val="000000"/>
                </a:solidFill>
                <a:latin typeface="Calibri Light"/>
                <a:ea typeface="Calibri Light"/>
                <a:cs typeface="Calibri Light"/>
                <a:sym typeface="Calibri Light"/>
              </a:defRPr>
            </a:lvl1pPr>
          </a:lstStyle>
          <a:p>
            <a:pPr/>
            <a:r>
              <a:t>Mid Module Review</a:t>
            </a:r>
          </a:p>
        </p:txBody>
      </p:sp>
      <p:sp>
        <p:nvSpPr>
          <p:cNvPr id="385" name="https://forms.office.com/pages/responsepage.aspx?id=-REPTm4EBUWcuNshUjEeIcHjnpW0aJdLvDOGe2Vidf5UQlhZTDVWMVROM1NVRjU0U1c4WkZMM0xOWi4u"/>
          <p:cNvSpPr txBox="1"/>
          <p:nvPr>
            <p:ph type="body" idx="1"/>
          </p:nvPr>
        </p:nvSpPr>
        <p:spPr>
          <a:xfrm>
            <a:off x="1524000" y="3602037"/>
            <a:ext cx="9144000" cy="3714957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90000"/>
              </a:lnSpc>
              <a:defRPr>
                <a:solidFill>
                  <a:srgbClr val="000000"/>
                </a:solidFill>
                <a:latin typeface="+mj-lt"/>
                <a:ea typeface="+mj-ea"/>
                <a:cs typeface="+mj-cs"/>
                <a:sym typeface="Calibri"/>
              </a:defRPr>
            </a:pPr>
            <a:r>
              <a:rPr u="sng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hlinkClick r:id="rId2" invalidUrl="" action="" tgtFrame="" tooltip="" history="1" highlightClick="0" endSnd="0"/>
              </a:rPr>
              <a:t>https://forms.office.com/pages/responsepage.aspx?id=-REPTm4EBUWcuNshUjEeIcHjnpW0aJdLvDOGe2Vidf5UQlhZTDVWMVROM1NVRjU0U1c4WkZMM0xOWi4u</a:t>
            </a:r>
          </a:p>
          <a:p>
            <a:pPr>
              <a:lnSpc>
                <a:spcPct val="90000"/>
              </a:lnSpc>
              <a:defRPr>
                <a:solidFill>
                  <a:srgbClr val="000000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  <a:p>
            <a:pPr>
              <a:lnSpc>
                <a:spcPct val="90000"/>
              </a:lnSpc>
              <a:defRPr>
                <a:solidFill>
                  <a:srgbClr val="000000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  <a:p>
            <a:pPr>
              <a:lnSpc>
                <a:spcPct val="90000"/>
              </a:lnSpc>
              <a:defRPr>
                <a:solidFill>
                  <a:srgbClr val="000000"/>
                </a:solidFill>
                <a:latin typeface="+mj-lt"/>
                <a:ea typeface="+mj-ea"/>
                <a:cs typeface="+mj-cs"/>
                <a:sym typeface="Calibri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FF"/>
      </a:hlink>
      <a:folHlink>
        <a:srgbClr val="FF00FF"/>
      </a:folHlink>
    </a:clrScheme>
    <a:fontScheme name="Office Theme">
      <a:majorFont>
        <a:latin typeface="Calibri"/>
        <a:ea typeface="Calibri"/>
        <a:cs typeface="Calibri"/>
      </a:majorFont>
      <a:minorFont>
        <a:latin typeface="Helvetica"/>
        <a:ea typeface="Helvetica"/>
        <a:cs typeface="Helvetic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