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tiff" ContentType="image/tiff"/>
  <Default Extension="mp4" ContentType="video/mp4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notesSlides/notesSlide2.xml" ContentType="application/vnd.openxmlformats-officedocument.presentationml.notesSlide+xml"/>
  <Override PartName="/ppt/tags/tag5.xml" ContentType="application/vnd.openxmlformats-officedocument.presentationml.tags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4134" r:id="rId1"/>
  </p:sldMasterIdLst>
  <p:notesMasterIdLst>
    <p:notesMasterId r:id="rId11"/>
  </p:notesMasterIdLst>
  <p:handoutMasterIdLst>
    <p:handoutMasterId r:id="rId12"/>
  </p:handoutMasterIdLst>
  <p:sldIdLst>
    <p:sldId id="1483" r:id="rId2"/>
    <p:sldId id="299" r:id="rId3"/>
    <p:sldId id="1510" r:id="rId4"/>
    <p:sldId id="1486" r:id="rId5"/>
    <p:sldId id="1512" r:id="rId6"/>
    <p:sldId id="1513" r:id="rId7"/>
    <p:sldId id="1514" r:id="rId8"/>
    <p:sldId id="1515" r:id="rId9"/>
    <p:sldId id="1402" r:id="rId1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Nia Evans" initials="NE" lastIdx="2" clrIdx="0">
    <p:extLst>
      <p:ext uri="{19B8F6BF-5375-455C-9EA6-DF929625EA0E}">
        <p15:presenceInfo xmlns:p15="http://schemas.microsoft.com/office/powerpoint/2012/main" userId="S::n.evans@uwtsd.ac.uk::73f80963-43f3-41cc-b629-1f52622eac76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8092"/>
    <p:restoredTop sz="82292"/>
  </p:normalViewPr>
  <p:slideViewPr>
    <p:cSldViewPr snapToGrid="0">
      <p:cViewPr varScale="1">
        <p:scale>
          <a:sx n="80" d="100"/>
          <a:sy n="80" d="100"/>
        </p:scale>
        <p:origin x="776" y="184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commentAuthors" Target="commentAuthor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handoutMaster" Target="handoutMasters/handoutMaster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374B73C9-79E7-7148-8C3F-EDA37B559F02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9E1CAB1-F2AA-174E-AB4B-403B13E92BD9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AA9B458-96B2-1243-8B2A-2682BE4633DE}" type="datetimeFigureOut">
              <a:rPr lang="en-US" smtClean="0"/>
              <a:t>2/7/22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2277D05-8A03-8446-9500-E9DC7729A549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3C433D3-5795-0742-9869-1D321BE8358F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17FE604-775E-C048-9AE3-D98FFA09699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349989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F0D2087-CAD2-9A49-8085-48271BA328E0}" type="datetimeFigureOut">
              <a:rPr lang="en-US" smtClean="0"/>
              <a:t>2/7/22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2D3D2A-5AB6-B146-ADD0-F24AA7B5D14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3752498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F2D3D2A-5AB6-B146-ADD0-F24AA7B5D14E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568912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" name="Google Shape;109;p5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10" name="Google Shape;110;p5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66381719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" name="Google Shape;109;p5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10" name="Google Shape;110;p5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58056091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 6" title="scalloped circle"/>
          <p:cNvSpPr/>
          <p:nvPr/>
        </p:nvSpPr>
        <p:spPr bwMode="auto">
          <a:xfrm>
            <a:off x="3557016" y="630936"/>
            <a:ext cx="5235575" cy="5229225"/>
          </a:xfrm>
          <a:custGeom>
            <a:avLst/>
            <a:gdLst/>
            <a:ahLst/>
            <a:cxnLst/>
            <a:rect l="0" t="0" r="r" b="b"/>
            <a:pathLst>
              <a:path w="3298" h="3294">
                <a:moveTo>
                  <a:pt x="1649" y="0"/>
                </a:moveTo>
                <a:lnTo>
                  <a:pt x="1681" y="3"/>
                </a:lnTo>
                <a:lnTo>
                  <a:pt x="1712" y="11"/>
                </a:lnTo>
                <a:lnTo>
                  <a:pt x="1742" y="23"/>
                </a:lnTo>
                <a:lnTo>
                  <a:pt x="1773" y="38"/>
                </a:lnTo>
                <a:lnTo>
                  <a:pt x="1802" y="55"/>
                </a:lnTo>
                <a:lnTo>
                  <a:pt x="1832" y="73"/>
                </a:lnTo>
                <a:lnTo>
                  <a:pt x="1862" y="89"/>
                </a:lnTo>
                <a:lnTo>
                  <a:pt x="1892" y="105"/>
                </a:lnTo>
                <a:lnTo>
                  <a:pt x="1921" y="117"/>
                </a:lnTo>
                <a:lnTo>
                  <a:pt x="1953" y="125"/>
                </a:lnTo>
                <a:lnTo>
                  <a:pt x="1984" y="129"/>
                </a:lnTo>
                <a:lnTo>
                  <a:pt x="2017" y="129"/>
                </a:lnTo>
                <a:lnTo>
                  <a:pt x="2051" y="127"/>
                </a:lnTo>
                <a:lnTo>
                  <a:pt x="2085" y="123"/>
                </a:lnTo>
                <a:lnTo>
                  <a:pt x="2119" y="118"/>
                </a:lnTo>
                <a:lnTo>
                  <a:pt x="2153" y="114"/>
                </a:lnTo>
                <a:lnTo>
                  <a:pt x="2187" y="111"/>
                </a:lnTo>
                <a:lnTo>
                  <a:pt x="2219" y="112"/>
                </a:lnTo>
                <a:lnTo>
                  <a:pt x="2250" y="116"/>
                </a:lnTo>
                <a:lnTo>
                  <a:pt x="2280" y="125"/>
                </a:lnTo>
                <a:lnTo>
                  <a:pt x="2305" y="138"/>
                </a:lnTo>
                <a:lnTo>
                  <a:pt x="2329" y="155"/>
                </a:lnTo>
                <a:lnTo>
                  <a:pt x="2350" y="175"/>
                </a:lnTo>
                <a:lnTo>
                  <a:pt x="2371" y="198"/>
                </a:lnTo>
                <a:lnTo>
                  <a:pt x="2390" y="222"/>
                </a:lnTo>
                <a:lnTo>
                  <a:pt x="2409" y="247"/>
                </a:lnTo>
                <a:lnTo>
                  <a:pt x="2428" y="272"/>
                </a:lnTo>
                <a:lnTo>
                  <a:pt x="2447" y="296"/>
                </a:lnTo>
                <a:lnTo>
                  <a:pt x="2467" y="319"/>
                </a:lnTo>
                <a:lnTo>
                  <a:pt x="2490" y="339"/>
                </a:lnTo>
                <a:lnTo>
                  <a:pt x="2512" y="357"/>
                </a:lnTo>
                <a:lnTo>
                  <a:pt x="2537" y="371"/>
                </a:lnTo>
                <a:lnTo>
                  <a:pt x="2564" y="383"/>
                </a:lnTo>
                <a:lnTo>
                  <a:pt x="2593" y="393"/>
                </a:lnTo>
                <a:lnTo>
                  <a:pt x="2623" y="402"/>
                </a:lnTo>
                <a:lnTo>
                  <a:pt x="2653" y="410"/>
                </a:lnTo>
                <a:lnTo>
                  <a:pt x="2684" y="418"/>
                </a:lnTo>
                <a:lnTo>
                  <a:pt x="2713" y="427"/>
                </a:lnTo>
                <a:lnTo>
                  <a:pt x="2742" y="437"/>
                </a:lnTo>
                <a:lnTo>
                  <a:pt x="2769" y="449"/>
                </a:lnTo>
                <a:lnTo>
                  <a:pt x="2793" y="464"/>
                </a:lnTo>
                <a:lnTo>
                  <a:pt x="2815" y="482"/>
                </a:lnTo>
                <a:lnTo>
                  <a:pt x="2833" y="504"/>
                </a:lnTo>
                <a:lnTo>
                  <a:pt x="2848" y="528"/>
                </a:lnTo>
                <a:lnTo>
                  <a:pt x="2860" y="555"/>
                </a:lnTo>
                <a:lnTo>
                  <a:pt x="2870" y="584"/>
                </a:lnTo>
                <a:lnTo>
                  <a:pt x="2879" y="613"/>
                </a:lnTo>
                <a:lnTo>
                  <a:pt x="2887" y="644"/>
                </a:lnTo>
                <a:lnTo>
                  <a:pt x="2895" y="674"/>
                </a:lnTo>
                <a:lnTo>
                  <a:pt x="2904" y="704"/>
                </a:lnTo>
                <a:lnTo>
                  <a:pt x="2914" y="733"/>
                </a:lnTo>
                <a:lnTo>
                  <a:pt x="2926" y="760"/>
                </a:lnTo>
                <a:lnTo>
                  <a:pt x="2940" y="785"/>
                </a:lnTo>
                <a:lnTo>
                  <a:pt x="2958" y="807"/>
                </a:lnTo>
                <a:lnTo>
                  <a:pt x="2978" y="830"/>
                </a:lnTo>
                <a:lnTo>
                  <a:pt x="3001" y="850"/>
                </a:lnTo>
                <a:lnTo>
                  <a:pt x="3025" y="869"/>
                </a:lnTo>
                <a:lnTo>
                  <a:pt x="3051" y="888"/>
                </a:lnTo>
                <a:lnTo>
                  <a:pt x="3076" y="907"/>
                </a:lnTo>
                <a:lnTo>
                  <a:pt x="3100" y="926"/>
                </a:lnTo>
                <a:lnTo>
                  <a:pt x="3123" y="947"/>
                </a:lnTo>
                <a:lnTo>
                  <a:pt x="3143" y="968"/>
                </a:lnTo>
                <a:lnTo>
                  <a:pt x="3160" y="992"/>
                </a:lnTo>
                <a:lnTo>
                  <a:pt x="3173" y="1017"/>
                </a:lnTo>
                <a:lnTo>
                  <a:pt x="3182" y="1047"/>
                </a:lnTo>
                <a:lnTo>
                  <a:pt x="3186" y="1078"/>
                </a:lnTo>
                <a:lnTo>
                  <a:pt x="3187" y="1110"/>
                </a:lnTo>
                <a:lnTo>
                  <a:pt x="3184" y="1144"/>
                </a:lnTo>
                <a:lnTo>
                  <a:pt x="3180" y="1178"/>
                </a:lnTo>
                <a:lnTo>
                  <a:pt x="3175" y="1212"/>
                </a:lnTo>
                <a:lnTo>
                  <a:pt x="3171" y="1246"/>
                </a:lnTo>
                <a:lnTo>
                  <a:pt x="3169" y="1280"/>
                </a:lnTo>
                <a:lnTo>
                  <a:pt x="3169" y="1313"/>
                </a:lnTo>
                <a:lnTo>
                  <a:pt x="3173" y="1344"/>
                </a:lnTo>
                <a:lnTo>
                  <a:pt x="3181" y="1375"/>
                </a:lnTo>
                <a:lnTo>
                  <a:pt x="3193" y="1404"/>
                </a:lnTo>
                <a:lnTo>
                  <a:pt x="3209" y="1434"/>
                </a:lnTo>
                <a:lnTo>
                  <a:pt x="3225" y="1464"/>
                </a:lnTo>
                <a:lnTo>
                  <a:pt x="3243" y="1494"/>
                </a:lnTo>
                <a:lnTo>
                  <a:pt x="3260" y="1523"/>
                </a:lnTo>
                <a:lnTo>
                  <a:pt x="3275" y="1554"/>
                </a:lnTo>
                <a:lnTo>
                  <a:pt x="3287" y="1584"/>
                </a:lnTo>
                <a:lnTo>
                  <a:pt x="3295" y="1615"/>
                </a:lnTo>
                <a:lnTo>
                  <a:pt x="3298" y="1647"/>
                </a:lnTo>
                <a:lnTo>
                  <a:pt x="3295" y="1679"/>
                </a:lnTo>
                <a:lnTo>
                  <a:pt x="3287" y="1710"/>
                </a:lnTo>
                <a:lnTo>
                  <a:pt x="3275" y="1740"/>
                </a:lnTo>
                <a:lnTo>
                  <a:pt x="3260" y="1771"/>
                </a:lnTo>
                <a:lnTo>
                  <a:pt x="3243" y="1800"/>
                </a:lnTo>
                <a:lnTo>
                  <a:pt x="3225" y="1830"/>
                </a:lnTo>
                <a:lnTo>
                  <a:pt x="3209" y="1860"/>
                </a:lnTo>
                <a:lnTo>
                  <a:pt x="3193" y="1890"/>
                </a:lnTo>
                <a:lnTo>
                  <a:pt x="3181" y="1919"/>
                </a:lnTo>
                <a:lnTo>
                  <a:pt x="3173" y="1950"/>
                </a:lnTo>
                <a:lnTo>
                  <a:pt x="3169" y="1981"/>
                </a:lnTo>
                <a:lnTo>
                  <a:pt x="3169" y="2014"/>
                </a:lnTo>
                <a:lnTo>
                  <a:pt x="3171" y="2048"/>
                </a:lnTo>
                <a:lnTo>
                  <a:pt x="3175" y="2082"/>
                </a:lnTo>
                <a:lnTo>
                  <a:pt x="3180" y="2116"/>
                </a:lnTo>
                <a:lnTo>
                  <a:pt x="3184" y="2150"/>
                </a:lnTo>
                <a:lnTo>
                  <a:pt x="3187" y="2184"/>
                </a:lnTo>
                <a:lnTo>
                  <a:pt x="3186" y="2216"/>
                </a:lnTo>
                <a:lnTo>
                  <a:pt x="3182" y="2247"/>
                </a:lnTo>
                <a:lnTo>
                  <a:pt x="3173" y="2277"/>
                </a:lnTo>
                <a:lnTo>
                  <a:pt x="3160" y="2302"/>
                </a:lnTo>
                <a:lnTo>
                  <a:pt x="3143" y="2326"/>
                </a:lnTo>
                <a:lnTo>
                  <a:pt x="3123" y="2347"/>
                </a:lnTo>
                <a:lnTo>
                  <a:pt x="3100" y="2368"/>
                </a:lnTo>
                <a:lnTo>
                  <a:pt x="3076" y="2387"/>
                </a:lnTo>
                <a:lnTo>
                  <a:pt x="3051" y="2406"/>
                </a:lnTo>
                <a:lnTo>
                  <a:pt x="3025" y="2425"/>
                </a:lnTo>
                <a:lnTo>
                  <a:pt x="3001" y="2444"/>
                </a:lnTo>
                <a:lnTo>
                  <a:pt x="2978" y="2464"/>
                </a:lnTo>
                <a:lnTo>
                  <a:pt x="2958" y="2487"/>
                </a:lnTo>
                <a:lnTo>
                  <a:pt x="2940" y="2509"/>
                </a:lnTo>
                <a:lnTo>
                  <a:pt x="2926" y="2534"/>
                </a:lnTo>
                <a:lnTo>
                  <a:pt x="2914" y="2561"/>
                </a:lnTo>
                <a:lnTo>
                  <a:pt x="2904" y="2590"/>
                </a:lnTo>
                <a:lnTo>
                  <a:pt x="2895" y="2620"/>
                </a:lnTo>
                <a:lnTo>
                  <a:pt x="2887" y="2650"/>
                </a:lnTo>
                <a:lnTo>
                  <a:pt x="2879" y="2681"/>
                </a:lnTo>
                <a:lnTo>
                  <a:pt x="2870" y="2710"/>
                </a:lnTo>
                <a:lnTo>
                  <a:pt x="2860" y="2739"/>
                </a:lnTo>
                <a:lnTo>
                  <a:pt x="2848" y="2766"/>
                </a:lnTo>
                <a:lnTo>
                  <a:pt x="2833" y="2790"/>
                </a:lnTo>
                <a:lnTo>
                  <a:pt x="2815" y="2812"/>
                </a:lnTo>
                <a:lnTo>
                  <a:pt x="2793" y="2830"/>
                </a:lnTo>
                <a:lnTo>
                  <a:pt x="2769" y="2845"/>
                </a:lnTo>
                <a:lnTo>
                  <a:pt x="2742" y="2857"/>
                </a:lnTo>
                <a:lnTo>
                  <a:pt x="2713" y="2867"/>
                </a:lnTo>
                <a:lnTo>
                  <a:pt x="2684" y="2876"/>
                </a:lnTo>
                <a:lnTo>
                  <a:pt x="2653" y="2884"/>
                </a:lnTo>
                <a:lnTo>
                  <a:pt x="2623" y="2892"/>
                </a:lnTo>
                <a:lnTo>
                  <a:pt x="2593" y="2901"/>
                </a:lnTo>
                <a:lnTo>
                  <a:pt x="2564" y="2911"/>
                </a:lnTo>
                <a:lnTo>
                  <a:pt x="2537" y="2923"/>
                </a:lnTo>
                <a:lnTo>
                  <a:pt x="2512" y="2937"/>
                </a:lnTo>
                <a:lnTo>
                  <a:pt x="2490" y="2955"/>
                </a:lnTo>
                <a:lnTo>
                  <a:pt x="2467" y="2975"/>
                </a:lnTo>
                <a:lnTo>
                  <a:pt x="2447" y="2998"/>
                </a:lnTo>
                <a:lnTo>
                  <a:pt x="2428" y="3022"/>
                </a:lnTo>
                <a:lnTo>
                  <a:pt x="2409" y="3047"/>
                </a:lnTo>
                <a:lnTo>
                  <a:pt x="2390" y="3072"/>
                </a:lnTo>
                <a:lnTo>
                  <a:pt x="2371" y="3096"/>
                </a:lnTo>
                <a:lnTo>
                  <a:pt x="2350" y="3119"/>
                </a:lnTo>
                <a:lnTo>
                  <a:pt x="2329" y="3139"/>
                </a:lnTo>
                <a:lnTo>
                  <a:pt x="2305" y="3156"/>
                </a:lnTo>
                <a:lnTo>
                  <a:pt x="2280" y="3169"/>
                </a:lnTo>
                <a:lnTo>
                  <a:pt x="2250" y="3178"/>
                </a:lnTo>
                <a:lnTo>
                  <a:pt x="2219" y="3182"/>
                </a:lnTo>
                <a:lnTo>
                  <a:pt x="2187" y="3183"/>
                </a:lnTo>
                <a:lnTo>
                  <a:pt x="2153" y="3180"/>
                </a:lnTo>
                <a:lnTo>
                  <a:pt x="2119" y="3176"/>
                </a:lnTo>
                <a:lnTo>
                  <a:pt x="2085" y="3171"/>
                </a:lnTo>
                <a:lnTo>
                  <a:pt x="2051" y="3167"/>
                </a:lnTo>
                <a:lnTo>
                  <a:pt x="2017" y="3165"/>
                </a:lnTo>
                <a:lnTo>
                  <a:pt x="1984" y="3165"/>
                </a:lnTo>
                <a:lnTo>
                  <a:pt x="1953" y="3169"/>
                </a:lnTo>
                <a:lnTo>
                  <a:pt x="1921" y="3177"/>
                </a:lnTo>
                <a:lnTo>
                  <a:pt x="1892" y="3189"/>
                </a:lnTo>
                <a:lnTo>
                  <a:pt x="1862" y="3205"/>
                </a:lnTo>
                <a:lnTo>
                  <a:pt x="1832" y="3221"/>
                </a:lnTo>
                <a:lnTo>
                  <a:pt x="1802" y="3239"/>
                </a:lnTo>
                <a:lnTo>
                  <a:pt x="1773" y="3256"/>
                </a:lnTo>
                <a:lnTo>
                  <a:pt x="1742" y="3271"/>
                </a:lnTo>
                <a:lnTo>
                  <a:pt x="1712" y="3283"/>
                </a:lnTo>
                <a:lnTo>
                  <a:pt x="1681" y="3291"/>
                </a:lnTo>
                <a:lnTo>
                  <a:pt x="1649" y="3294"/>
                </a:lnTo>
                <a:lnTo>
                  <a:pt x="1617" y="3291"/>
                </a:lnTo>
                <a:lnTo>
                  <a:pt x="1586" y="3283"/>
                </a:lnTo>
                <a:lnTo>
                  <a:pt x="1556" y="3271"/>
                </a:lnTo>
                <a:lnTo>
                  <a:pt x="1525" y="3256"/>
                </a:lnTo>
                <a:lnTo>
                  <a:pt x="1496" y="3239"/>
                </a:lnTo>
                <a:lnTo>
                  <a:pt x="1466" y="3221"/>
                </a:lnTo>
                <a:lnTo>
                  <a:pt x="1436" y="3205"/>
                </a:lnTo>
                <a:lnTo>
                  <a:pt x="1406" y="3189"/>
                </a:lnTo>
                <a:lnTo>
                  <a:pt x="1376" y="3177"/>
                </a:lnTo>
                <a:lnTo>
                  <a:pt x="1345" y="3169"/>
                </a:lnTo>
                <a:lnTo>
                  <a:pt x="1314" y="3165"/>
                </a:lnTo>
                <a:lnTo>
                  <a:pt x="1281" y="3165"/>
                </a:lnTo>
                <a:lnTo>
                  <a:pt x="1247" y="3167"/>
                </a:lnTo>
                <a:lnTo>
                  <a:pt x="1213" y="3171"/>
                </a:lnTo>
                <a:lnTo>
                  <a:pt x="1179" y="3176"/>
                </a:lnTo>
                <a:lnTo>
                  <a:pt x="1145" y="3180"/>
                </a:lnTo>
                <a:lnTo>
                  <a:pt x="1111" y="3183"/>
                </a:lnTo>
                <a:lnTo>
                  <a:pt x="1079" y="3182"/>
                </a:lnTo>
                <a:lnTo>
                  <a:pt x="1048" y="3178"/>
                </a:lnTo>
                <a:lnTo>
                  <a:pt x="1018" y="3169"/>
                </a:lnTo>
                <a:lnTo>
                  <a:pt x="993" y="3156"/>
                </a:lnTo>
                <a:lnTo>
                  <a:pt x="969" y="3139"/>
                </a:lnTo>
                <a:lnTo>
                  <a:pt x="948" y="3119"/>
                </a:lnTo>
                <a:lnTo>
                  <a:pt x="927" y="3096"/>
                </a:lnTo>
                <a:lnTo>
                  <a:pt x="908" y="3072"/>
                </a:lnTo>
                <a:lnTo>
                  <a:pt x="889" y="3047"/>
                </a:lnTo>
                <a:lnTo>
                  <a:pt x="870" y="3022"/>
                </a:lnTo>
                <a:lnTo>
                  <a:pt x="851" y="2998"/>
                </a:lnTo>
                <a:lnTo>
                  <a:pt x="831" y="2975"/>
                </a:lnTo>
                <a:lnTo>
                  <a:pt x="808" y="2955"/>
                </a:lnTo>
                <a:lnTo>
                  <a:pt x="786" y="2937"/>
                </a:lnTo>
                <a:lnTo>
                  <a:pt x="761" y="2923"/>
                </a:lnTo>
                <a:lnTo>
                  <a:pt x="734" y="2911"/>
                </a:lnTo>
                <a:lnTo>
                  <a:pt x="705" y="2901"/>
                </a:lnTo>
                <a:lnTo>
                  <a:pt x="675" y="2892"/>
                </a:lnTo>
                <a:lnTo>
                  <a:pt x="645" y="2884"/>
                </a:lnTo>
                <a:lnTo>
                  <a:pt x="614" y="2876"/>
                </a:lnTo>
                <a:lnTo>
                  <a:pt x="585" y="2867"/>
                </a:lnTo>
                <a:lnTo>
                  <a:pt x="556" y="2857"/>
                </a:lnTo>
                <a:lnTo>
                  <a:pt x="529" y="2845"/>
                </a:lnTo>
                <a:lnTo>
                  <a:pt x="505" y="2830"/>
                </a:lnTo>
                <a:lnTo>
                  <a:pt x="483" y="2812"/>
                </a:lnTo>
                <a:lnTo>
                  <a:pt x="465" y="2790"/>
                </a:lnTo>
                <a:lnTo>
                  <a:pt x="450" y="2766"/>
                </a:lnTo>
                <a:lnTo>
                  <a:pt x="438" y="2739"/>
                </a:lnTo>
                <a:lnTo>
                  <a:pt x="428" y="2710"/>
                </a:lnTo>
                <a:lnTo>
                  <a:pt x="419" y="2681"/>
                </a:lnTo>
                <a:lnTo>
                  <a:pt x="411" y="2650"/>
                </a:lnTo>
                <a:lnTo>
                  <a:pt x="403" y="2620"/>
                </a:lnTo>
                <a:lnTo>
                  <a:pt x="394" y="2590"/>
                </a:lnTo>
                <a:lnTo>
                  <a:pt x="384" y="2561"/>
                </a:lnTo>
                <a:lnTo>
                  <a:pt x="372" y="2534"/>
                </a:lnTo>
                <a:lnTo>
                  <a:pt x="358" y="2509"/>
                </a:lnTo>
                <a:lnTo>
                  <a:pt x="340" y="2487"/>
                </a:lnTo>
                <a:lnTo>
                  <a:pt x="320" y="2464"/>
                </a:lnTo>
                <a:lnTo>
                  <a:pt x="297" y="2444"/>
                </a:lnTo>
                <a:lnTo>
                  <a:pt x="272" y="2425"/>
                </a:lnTo>
                <a:lnTo>
                  <a:pt x="247" y="2406"/>
                </a:lnTo>
                <a:lnTo>
                  <a:pt x="222" y="2387"/>
                </a:lnTo>
                <a:lnTo>
                  <a:pt x="198" y="2368"/>
                </a:lnTo>
                <a:lnTo>
                  <a:pt x="175" y="2347"/>
                </a:lnTo>
                <a:lnTo>
                  <a:pt x="155" y="2326"/>
                </a:lnTo>
                <a:lnTo>
                  <a:pt x="138" y="2302"/>
                </a:lnTo>
                <a:lnTo>
                  <a:pt x="125" y="2277"/>
                </a:lnTo>
                <a:lnTo>
                  <a:pt x="116" y="2247"/>
                </a:lnTo>
                <a:lnTo>
                  <a:pt x="112" y="2216"/>
                </a:lnTo>
                <a:lnTo>
                  <a:pt x="111" y="2184"/>
                </a:lnTo>
                <a:lnTo>
                  <a:pt x="114" y="2150"/>
                </a:lnTo>
                <a:lnTo>
                  <a:pt x="118" y="2116"/>
                </a:lnTo>
                <a:lnTo>
                  <a:pt x="123" y="2082"/>
                </a:lnTo>
                <a:lnTo>
                  <a:pt x="127" y="2048"/>
                </a:lnTo>
                <a:lnTo>
                  <a:pt x="129" y="2014"/>
                </a:lnTo>
                <a:lnTo>
                  <a:pt x="129" y="1981"/>
                </a:lnTo>
                <a:lnTo>
                  <a:pt x="125" y="1950"/>
                </a:lnTo>
                <a:lnTo>
                  <a:pt x="117" y="1919"/>
                </a:lnTo>
                <a:lnTo>
                  <a:pt x="105" y="1890"/>
                </a:lnTo>
                <a:lnTo>
                  <a:pt x="90" y="1860"/>
                </a:lnTo>
                <a:lnTo>
                  <a:pt x="73" y="1830"/>
                </a:lnTo>
                <a:lnTo>
                  <a:pt x="55" y="1800"/>
                </a:lnTo>
                <a:lnTo>
                  <a:pt x="38" y="1771"/>
                </a:lnTo>
                <a:lnTo>
                  <a:pt x="23" y="1740"/>
                </a:lnTo>
                <a:lnTo>
                  <a:pt x="11" y="1710"/>
                </a:lnTo>
                <a:lnTo>
                  <a:pt x="3" y="1679"/>
                </a:lnTo>
                <a:lnTo>
                  <a:pt x="0" y="1647"/>
                </a:lnTo>
                <a:lnTo>
                  <a:pt x="3" y="1615"/>
                </a:lnTo>
                <a:lnTo>
                  <a:pt x="11" y="1584"/>
                </a:lnTo>
                <a:lnTo>
                  <a:pt x="23" y="1554"/>
                </a:lnTo>
                <a:lnTo>
                  <a:pt x="38" y="1523"/>
                </a:lnTo>
                <a:lnTo>
                  <a:pt x="55" y="1494"/>
                </a:lnTo>
                <a:lnTo>
                  <a:pt x="73" y="1464"/>
                </a:lnTo>
                <a:lnTo>
                  <a:pt x="90" y="1434"/>
                </a:lnTo>
                <a:lnTo>
                  <a:pt x="105" y="1404"/>
                </a:lnTo>
                <a:lnTo>
                  <a:pt x="117" y="1375"/>
                </a:lnTo>
                <a:lnTo>
                  <a:pt x="125" y="1344"/>
                </a:lnTo>
                <a:lnTo>
                  <a:pt x="129" y="1313"/>
                </a:lnTo>
                <a:lnTo>
                  <a:pt x="129" y="1280"/>
                </a:lnTo>
                <a:lnTo>
                  <a:pt x="127" y="1246"/>
                </a:lnTo>
                <a:lnTo>
                  <a:pt x="123" y="1212"/>
                </a:lnTo>
                <a:lnTo>
                  <a:pt x="118" y="1178"/>
                </a:lnTo>
                <a:lnTo>
                  <a:pt x="114" y="1144"/>
                </a:lnTo>
                <a:lnTo>
                  <a:pt x="111" y="1110"/>
                </a:lnTo>
                <a:lnTo>
                  <a:pt x="112" y="1078"/>
                </a:lnTo>
                <a:lnTo>
                  <a:pt x="116" y="1047"/>
                </a:lnTo>
                <a:lnTo>
                  <a:pt x="125" y="1017"/>
                </a:lnTo>
                <a:lnTo>
                  <a:pt x="138" y="992"/>
                </a:lnTo>
                <a:lnTo>
                  <a:pt x="155" y="968"/>
                </a:lnTo>
                <a:lnTo>
                  <a:pt x="175" y="947"/>
                </a:lnTo>
                <a:lnTo>
                  <a:pt x="198" y="926"/>
                </a:lnTo>
                <a:lnTo>
                  <a:pt x="222" y="907"/>
                </a:lnTo>
                <a:lnTo>
                  <a:pt x="247" y="888"/>
                </a:lnTo>
                <a:lnTo>
                  <a:pt x="272" y="869"/>
                </a:lnTo>
                <a:lnTo>
                  <a:pt x="297" y="850"/>
                </a:lnTo>
                <a:lnTo>
                  <a:pt x="320" y="830"/>
                </a:lnTo>
                <a:lnTo>
                  <a:pt x="340" y="807"/>
                </a:lnTo>
                <a:lnTo>
                  <a:pt x="358" y="785"/>
                </a:lnTo>
                <a:lnTo>
                  <a:pt x="372" y="760"/>
                </a:lnTo>
                <a:lnTo>
                  <a:pt x="384" y="733"/>
                </a:lnTo>
                <a:lnTo>
                  <a:pt x="394" y="704"/>
                </a:lnTo>
                <a:lnTo>
                  <a:pt x="403" y="674"/>
                </a:lnTo>
                <a:lnTo>
                  <a:pt x="411" y="644"/>
                </a:lnTo>
                <a:lnTo>
                  <a:pt x="419" y="613"/>
                </a:lnTo>
                <a:lnTo>
                  <a:pt x="428" y="584"/>
                </a:lnTo>
                <a:lnTo>
                  <a:pt x="438" y="555"/>
                </a:lnTo>
                <a:lnTo>
                  <a:pt x="450" y="528"/>
                </a:lnTo>
                <a:lnTo>
                  <a:pt x="465" y="504"/>
                </a:lnTo>
                <a:lnTo>
                  <a:pt x="483" y="482"/>
                </a:lnTo>
                <a:lnTo>
                  <a:pt x="505" y="464"/>
                </a:lnTo>
                <a:lnTo>
                  <a:pt x="529" y="449"/>
                </a:lnTo>
                <a:lnTo>
                  <a:pt x="556" y="437"/>
                </a:lnTo>
                <a:lnTo>
                  <a:pt x="585" y="427"/>
                </a:lnTo>
                <a:lnTo>
                  <a:pt x="614" y="418"/>
                </a:lnTo>
                <a:lnTo>
                  <a:pt x="645" y="410"/>
                </a:lnTo>
                <a:lnTo>
                  <a:pt x="675" y="402"/>
                </a:lnTo>
                <a:lnTo>
                  <a:pt x="705" y="393"/>
                </a:lnTo>
                <a:lnTo>
                  <a:pt x="734" y="383"/>
                </a:lnTo>
                <a:lnTo>
                  <a:pt x="761" y="371"/>
                </a:lnTo>
                <a:lnTo>
                  <a:pt x="786" y="357"/>
                </a:lnTo>
                <a:lnTo>
                  <a:pt x="808" y="339"/>
                </a:lnTo>
                <a:lnTo>
                  <a:pt x="831" y="319"/>
                </a:lnTo>
                <a:lnTo>
                  <a:pt x="851" y="296"/>
                </a:lnTo>
                <a:lnTo>
                  <a:pt x="870" y="272"/>
                </a:lnTo>
                <a:lnTo>
                  <a:pt x="889" y="247"/>
                </a:lnTo>
                <a:lnTo>
                  <a:pt x="908" y="222"/>
                </a:lnTo>
                <a:lnTo>
                  <a:pt x="927" y="198"/>
                </a:lnTo>
                <a:lnTo>
                  <a:pt x="948" y="175"/>
                </a:lnTo>
                <a:lnTo>
                  <a:pt x="969" y="155"/>
                </a:lnTo>
                <a:lnTo>
                  <a:pt x="993" y="138"/>
                </a:lnTo>
                <a:lnTo>
                  <a:pt x="1018" y="125"/>
                </a:lnTo>
                <a:lnTo>
                  <a:pt x="1048" y="116"/>
                </a:lnTo>
                <a:lnTo>
                  <a:pt x="1079" y="112"/>
                </a:lnTo>
                <a:lnTo>
                  <a:pt x="1111" y="111"/>
                </a:lnTo>
                <a:lnTo>
                  <a:pt x="1145" y="114"/>
                </a:lnTo>
                <a:lnTo>
                  <a:pt x="1179" y="118"/>
                </a:lnTo>
                <a:lnTo>
                  <a:pt x="1213" y="123"/>
                </a:lnTo>
                <a:lnTo>
                  <a:pt x="1247" y="127"/>
                </a:lnTo>
                <a:lnTo>
                  <a:pt x="1281" y="129"/>
                </a:lnTo>
                <a:lnTo>
                  <a:pt x="1314" y="129"/>
                </a:lnTo>
                <a:lnTo>
                  <a:pt x="1345" y="125"/>
                </a:lnTo>
                <a:lnTo>
                  <a:pt x="1376" y="117"/>
                </a:lnTo>
                <a:lnTo>
                  <a:pt x="1406" y="105"/>
                </a:lnTo>
                <a:lnTo>
                  <a:pt x="1436" y="89"/>
                </a:lnTo>
                <a:lnTo>
                  <a:pt x="1466" y="73"/>
                </a:lnTo>
                <a:lnTo>
                  <a:pt x="1496" y="55"/>
                </a:lnTo>
                <a:lnTo>
                  <a:pt x="1525" y="38"/>
                </a:lnTo>
                <a:lnTo>
                  <a:pt x="1556" y="23"/>
                </a:lnTo>
                <a:lnTo>
                  <a:pt x="1586" y="11"/>
                </a:lnTo>
                <a:lnTo>
                  <a:pt x="1617" y="3"/>
                </a:lnTo>
                <a:lnTo>
                  <a:pt x="1649" y="0"/>
                </a:lnTo>
                <a:close/>
              </a:path>
            </a:pathLst>
          </a:custGeom>
          <a:solidFill>
            <a:schemeClr val="bg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78523" y="1098388"/>
            <a:ext cx="10318418" cy="4394988"/>
          </a:xfrm>
        </p:spPr>
        <p:txBody>
          <a:bodyPr anchor="ctr">
            <a:noAutofit/>
          </a:bodyPr>
          <a:lstStyle>
            <a:lvl1pPr algn="ctr">
              <a:defRPr sz="10000" spc="8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15045" y="5979196"/>
            <a:ext cx="8045373" cy="742279"/>
          </a:xfrm>
        </p:spPr>
        <p:txBody>
          <a:bodyPr anchor="t">
            <a:normAutofit/>
          </a:bodyPr>
          <a:lstStyle>
            <a:lvl1pPr marL="0" indent="0" algn="ctr">
              <a:lnSpc>
                <a:spcPct val="100000"/>
              </a:lnSpc>
              <a:buNone/>
              <a:defRPr sz="2000" b="1" i="0" cap="all" spc="400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78523" y="6375679"/>
            <a:ext cx="2329722" cy="348462"/>
          </a:xfrm>
        </p:spPr>
        <p:txBody>
          <a:bodyPr/>
          <a:lstStyle>
            <a:lvl1pPr>
              <a:defRPr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4737F51E-8DDA-1B43-8A39-355F39E6AC55}" type="datetimeFigureOut">
              <a:rPr lang="en-US" smtClean="0"/>
              <a:t>2/7/22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80332" y="6375679"/>
            <a:ext cx="4114800" cy="345796"/>
          </a:xfrm>
        </p:spPr>
        <p:txBody>
          <a:bodyPr/>
          <a:lstStyle>
            <a:lvl1pPr>
              <a:defRPr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067218" y="6375679"/>
            <a:ext cx="2329723" cy="345796"/>
          </a:xfrm>
        </p:spPr>
        <p:txBody>
          <a:bodyPr/>
          <a:lstStyle>
            <a:lvl1pPr>
              <a:defRPr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2AADB823-50AA-5F4A-8E19-F431131BBA73}" type="slidenum">
              <a:rPr lang="en-US" smtClean="0"/>
              <a:t>‹#›</a:t>
            </a:fld>
            <a:endParaRPr lang="en-US"/>
          </a:p>
        </p:txBody>
      </p:sp>
      <p:sp>
        <p:nvSpPr>
          <p:cNvPr id="13" name="Rectangle 12" title="left edge border"/>
          <p:cNvSpPr/>
          <p:nvPr/>
        </p:nvSpPr>
        <p:spPr>
          <a:xfrm>
            <a:off x="0" y="0"/>
            <a:ext cx="283464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85618339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37F51E-8DDA-1B43-8A39-355F39E6AC55}" type="datetimeFigureOut">
              <a:rPr lang="en-US" smtClean="0"/>
              <a:t>2/7/22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ADB823-50AA-5F4A-8E19-F431131BBA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6325916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42929" y="1073888"/>
            <a:ext cx="8187071" cy="4064627"/>
          </a:xfrm>
        </p:spPr>
        <p:txBody>
          <a:bodyPr anchor="b">
            <a:normAutofit/>
          </a:bodyPr>
          <a:lstStyle>
            <a:lvl1pPr>
              <a:defRPr sz="8400" spc="800" baseline="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242930" y="5159781"/>
            <a:ext cx="7017488" cy="951135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buNone/>
              <a:defRPr sz="2000" b="1" i="0" cap="all" spc="400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236546" y="6375679"/>
            <a:ext cx="1493947" cy="348462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4737F51E-8DDA-1B43-8A39-355F39E6AC55}" type="datetimeFigureOut">
              <a:rPr lang="en-US" smtClean="0"/>
              <a:t>2/7/22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279064" y="6375679"/>
            <a:ext cx="4114800" cy="345796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942434" y="6375679"/>
            <a:ext cx="1487566" cy="345796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2AADB823-50AA-5F4A-8E19-F431131BBA73}" type="slidenum">
              <a:rPr lang="en-US" smtClean="0"/>
              <a:t>‹#›</a:t>
            </a:fld>
            <a:endParaRPr lang="en-US"/>
          </a:p>
        </p:txBody>
      </p:sp>
      <p:grpSp>
        <p:nvGrpSpPr>
          <p:cNvPr id="7" name="Group 6" title="left scallop shape"/>
          <p:cNvGrpSpPr/>
          <p:nvPr/>
        </p:nvGrpSpPr>
        <p:grpSpPr>
          <a:xfrm>
            <a:off x="0" y="0"/>
            <a:ext cx="2814638" cy="6858000"/>
            <a:chOff x="0" y="0"/>
            <a:chExt cx="2814638" cy="6858000"/>
          </a:xfrm>
        </p:grpSpPr>
        <p:sp>
          <p:nvSpPr>
            <p:cNvPr id="11" name="Freeform 6" title="left scallop shape"/>
            <p:cNvSpPr/>
            <p:nvPr/>
          </p:nvSpPr>
          <p:spPr bwMode="auto">
            <a:xfrm>
              <a:off x="0" y="0"/>
              <a:ext cx="2814638" cy="6858000"/>
            </a:xfrm>
            <a:custGeom>
              <a:avLst/>
              <a:gdLst/>
              <a:ahLst/>
              <a:cxnLst/>
              <a:rect l="0" t="0" r="r" b="b"/>
              <a:pathLst>
                <a:path w="1773" h="4320">
                  <a:moveTo>
                    <a:pt x="0" y="0"/>
                  </a:moveTo>
                  <a:lnTo>
                    <a:pt x="891" y="0"/>
                  </a:lnTo>
                  <a:lnTo>
                    <a:pt x="906" y="56"/>
                  </a:lnTo>
                  <a:lnTo>
                    <a:pt x="921" y="111"/>
                  </a:lnTo>
                  <a:lnTo>
                    <a:pt x="938" y="165"/>
                  </a:lnTo>
                  <a:lnTo>
                    <a:pt x="957" y="217"/>
                  </a:lnTo>
                  <a:lnTo>
                    <a:pt x="980" y="266"/>
                  </a:lnTo>
                  <a:lnTo>
                    <a:pt x="1007" y="312"/>
                  </a:lnTo>
                  <a:lnTo>
                    <a:pt x="1036" y="351"/>
                  </a:lnTo>
                  <a:lnTo>
                    <a:pt x="1069" y="387"/>
                  </a:lnTo>
                  <a:lnTo>
                    <a:pt x="1105" y="422"/>
                  </a:lnTo>
                  <a:lnTo>
                    <a:pt x="1145" y="456"/>
                  </a:lnTo>
                  <a:lnTo>
                    <a:pt x="1185" y="487"/>
                  </a:lnTo>
                  <a:lnTo>
                    <a:pt x="1227" y="520"/>
                  </a:lnTo>
                  <a:lnTo>
                    <a:pt x="1270" y="551"/>
                  </a:lnTo>
                  <a:lnTo>
                    <a:pt x="1311" y="584"/>
                  </a:lnTo>
                  <a:lnTo>
                    <a:pt x="1352" y="617"/>
                  </a:lnTo>
                  <a:lnTo>
                    <a:pt x="1390" y="651"/>
                  </a:lnTo>
                  <a:lnTo>
                    <a:pt x="1425" y="687"/>
                  </a:lnTo>
                  <a:lnTo>
                    <a:pt x="1456" y="725"/>
                  </a:lnTo>
                  <a:lnTo>
                    <a:pt x="1484" y="765"/>
                  </a:lnTo>
                  <a:lnTo>
                    <a:pt x="1505" y="808"/>
                  </a:lnTo>
                  <a:lnTo>
                    <a:pt x="1521" y="856"/>
                  </a:lnTo>
                  <a:lnTo>
                    <a:pt x="1530" y="907"/>
                  </a:lnTo>
                  <a:lnTo>
                    <a:pt x="1534" y="960"/>
                  </a:lnTo>
                  <a:lnTo>
                    <a:pt x="1534" y="1013"/>
                  </a:lnTo>
                  <a:lnTo>
                    <a:pt x="1530" y="1068"/>
                  </a:lnTo>
                  <a:lnTo>
                    <a:pt x="1523" y="1125"/>
                  </a:lnTo>
                  <a:lnTo>
                    <a:pt x="1515" y="1181"/>
                  </a:lnTo>
                  <a:lnTo>
                    <a:pt x="1508" y="1237"/>
                  </a:lnTo>
                  <a:lnTo>
                    <a:pt x="1501" y="1293"/>
                  </a:lnTo>
                  <a:lnTo>
                    <a:pt x="1496" y="1350"/>
                  </a:lnTo>
                  <a:lnTo>
                    <a:pt x="1494" y="1405"/>
                  </a:lnTo>
                  <a:lnTo>
                    <a:pt x="1497" y="1458"/>
                  </a:lnTo>
                  <a:lnTo>
                    <a:pt x="1504" y="1511"/>
                  </a:lnTo>
                  <a:lnTo>
                    <a:pt x="1517" y="1560"/>
                  </a:lnTo>
                  <a:lnTo>
                    <a:pt x="1535" y="1610"/>
                  </a:lnTo>
                  <a:lnTo>
                    <a:pt x="1557" y="1659"/>
                  </a:lnTo>
                  <a:lnTo>
                    <a:pt x="1583" y="1708"/>
                  </a:lnTo>
                  <a:lnTo>
                    <a:pt x="1611" y="1757"/>
                  </a:lnTo>
                  <a:lnTo>
                    <a:pt x="1640" y="1807"/>
                  </a:lnTo>
                  <a:lnTo>
                    <a:pt x="1669" y="1855"/>
                  </a:lnTo>
                  <a:lnTo>
                    <a:pt x="1696" y="1905"/>
                  </a:lnTo>
                  <a:lnTo>
                    <a:pt x="1721" y="1954"/>
                  </a:lnTo>
                  <a:lnTo>
                    <a:pt x="1742" y="2006"/>
                  </a:lnTo>
                  <a:lnTo>
                    <a:pt x="1759" y="2057"/>
                  </a:lnTo>
                  <a:lnTo>
                    <a:pt x="1769" y="2108"/>
                  </a:lnTo>
                  <a:lnTo>
                    <a:pt x="1773" y="2160"/>
                  </a:lnTo>
                  <a:lnTo>
                    <a:pt x="1769" y="2212"/>
                  </a:lnTo>
                  <a:lnTo>
                    <a:pt x="1759" y="2263"/>
                  </a:lnTo>
                  <a:lnTo>
                    <a:pt x="1742" y="2314"/>
                  </a:lnTo>
                  <a:lnTo>
                    <a:pt x="1721" y="2366"/>
                  </a:lnTo>
                  <a:lnTo>
                    <a:pt x="1696" y="2415"/>
                  </a:lnTo>
                  <a:lnTo>
                    <a:pt x="1669" y="2465"/>
                  </a:lnTo>
                  <a:lnTo>
                    <a:pt x="1640" y="2513"/>
                  </a:lnTo>
                  <a:lnTo>
                    <a:pt x="1611" y="2563"/>
                  </a:lnTo>
                  <a:lnTo>
                    <a:pt x="1583" y="2612"/>
                  </a:lnTo>
                  <a:lnTo>
                    <a:pt x="1557" y="2661"/>
                  </a:lnTo>
                  <a:lnTo>
                    <a:pt x="1535" y="2710"/>
                  </a:lnTo>
                  <a:lnTo>
                    <a:pt x="1517" y="2760"/>
                  </a:lnTo>
                  <a:lnTo>
                    <a:pt x="1504" y="2809"/>
                  </a:lnTo>
                  <a:lnTo>
                    <a:pt x="1497" y="2862"/>
                  </a:lnTo>
                  <a:lnTo>
                    <a:pt x="1494" y="2915"/>
                  </a:lnTo>
                  <a:lnTo>
                    <a:pt x="1496" y="2970"/>
                  </a:lnTo>
                  <a:lnTo>
                    <a:pt x="1501" y="3027"/>
                  </a:lnTo>
                  <a:lnTo>
                    <a:pt x="1508" y="3083"/>
                  </a:lnTo>
                  <a:lnTo>
                    <a:pt x="1515" y="3139"/>
                  </a:lnTo>
                  <a:lnTo>
                    <a:pt x="1523" y="3195"/>
                  </a:lnTo>
                  <a:lnTo>
                    <a:pt x="1530" y="3252"/>
                  </a:lnTo>
                  <a:lnTo>
                    <a:pt x="1534" y="3307"/>
                  </a:lnTo>
                  <a:lnTo>
                    <a:pt x="1534" y="3360"/>
                  </a:lnTo>
                  <a:lnTo>
                    <a:pt x="1530" y="3413"/>
                  </a:lnTo>
                  <a:lnTo>
                    <a:pt x="1521" y="3464"/>
                  </a:lnTo>
                  <a:lnTo>
                    <a:pt x="1505" y="3512"/>
                  </a:lnTo>
                  <a:lnTo>
                    <a:pt x="1484" y="3555"/>
                  </a:lnTo>
                  <a:lnTo>
                    <a:pt x="1456" y="3595"/>
                  </a:lnTo>
                  <a:lnTo>
                    <a:pt x="1425" y="3633"/>
                  </a:lnTo>
                  <a:lnTo>
                    <a:pt x="1390" y="3669"/>
                  </a:lnTo>
                  <a:lnTo>
                    <a:pt x="1352" y="3703"/>
                  </a:lnTo>
                  <a:lnTo>
                    <a:pt x="1311" y="3736"/>
                  </a:lnTo>
                  <a:lnTo>
                    <a:pt x="1270" y="3769"/>
                  </a:lnTo>
                  <a:lnTo>
                    <a:pt x="1227" y="3800"/>
                  </a:lnTo>
                  <a:lnTo>
                    <a:pt x="1185" y="3833"/>
                  </a:lnTo>
                  <a:lnTo>
                    <a:pt x="1145" y="3864"/>
                  </a:lnTo>
                  <a:lnTo>
                    <a:pt x="1105" y="3898"/>
                  </a:lnTo>
                  <a:lnTo>
                    <a:pt x="1069" y="3933"/>
                  </a:lnTo>
                  <a:lnTo>
                    <a:pt x="1036" y="3969"/>
                  </a:lnTo>
                  <a:lnTo>
                    <a:pt x="1007" y="4008"/>
                  </a:lnTo>
                  <a:lnTo>
                    <a:pt x="980" y="4054"/>
                  </a:lnTo>
                  <a:lnTo>
                    <a:pt x="957" y="4103"/>
                  </a:lnTo>
                  <a:lnTo>
                    <a:pt x="938" y="4155"/>
                  </a:lnTo>
                  <a:lnTo>
                    <a:pt x="921" y="4209"/>
                  </a:lnTo>
                  <a:lnTo>
                    <a:pt x="906" y="4264"/>
                  </a:lnTo>
                  <a:lnTo>
                    <a:pt x="891" y="4320"/>
                  </a:lnTo>
                  <a:lnTo>
                    <a:pt x="0" y="43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  <p:sp>
          <p:nvSpPr>
            <p:cNvPr id="16" name="Freeform 11" title="left scallop inline"/>
            <p:cNvSpPr/>
            <p:nvPr/>
          </p:nvSpPr>
          <p:spPr bwMode="auto">
            <a:xfrm>
              <a:off x="874382" y="0"/>
              <a:ext cx="1646238" cy="6858000"/>
            </a:xfrm>
            <a:custGeom>
              <a:avLst/>
              <a:gdLst/>
              <a:ahLst/>
              <a:cxnLst/>
              <a:rect l="0" t="0" r="r" b="b"/>
              <a:pathLst>
                <a:path w="1037" h="4320">
                  <a:moveTo>
                    <a:pt x="0" y="0"/>
                  </a:moveTo>
                  <a:lnTo>
                    <a:pt x="171" y="0"/>
                  </a:lnTo>
                  <a:lnTo>
                    <a:pt x="188" y="55"/>
                  </a:lnTo>
                  <a:lnTo>
                    <a:pt x="204" y="110"/>
                  </a:lnTo>
                  <a:lnTo>
                    <a:pt x="220" y="166"/>
                  </a:lnTo>
                  <a:lnTo>
                    <a:pt x="234" y="223"/>
                  </a:lnTo>
                  <a:lnTo>
                    <a:pt x="251" y="278"/>
                  </a:lnTo>
                  <a:lnTo>
                    <a:pt x="269" y="331"/>
                  </a:lnTo>
                  <a:lnTo>
                    <a:pt x="292" y="381"/>
                  </a:lnTo>
                  <a:lnTo>
                    <a:pt x="319" y="427"/>
                  </a:lnTo>
                  <a:lnTo>
                    <a:pt x="349" y="466"/>
                  </a:lnTo>
                  <a:lnTo>
                    <a:pt x="382" y="503"/>
                  </a:lnTo>
                  <a:lnTo>
                    <a:pt x="420" y="537"/>
                  </a:lnTo>
                  <a:lnTo>
                    <a:pt x="460" y="571"/>
                  </a:lnTo>
                  <a:lnTo>
                    <a:pt x="502" y="603"/>
                  </a:lnTo>
                  <a:lnTo>
                    <a:pt x="544" y="635"/>
                  </a:lnTo>
                  <a:lnTo>
                    <a:pt x="587" y="668"/>
                  </a:lnTo>
                  <a:lnTo>
                    <a:pt x="628" y="700"/>
                  </a:lnTo>
                  <a:lnTo>
                    <a:pt x="667" y="734"/>
                  </a:lnTo>
                  <a:lnTo>
                    <a:pt x="703" y="771"/>
                  </a:lnTo>
                  <a:lnTo>
                    <a:pt x="736" y="808"/>
                  </a:lnTo>
                  <a:lnTo>
                    <a:pt x="763" y="848"/>
                  </a:lnTo>
                  <a:lnTo>
                    <a:pt x="786" y="893"/>
                  </a:lnTo>
                  <a:lnTo>
                    <a:pt x="800" y="937"/>
                  </a:lnTo>
                  <a:lnTo>
                    <a:pt x="809" y="986"/>
                  </a:lnTo>
                  <a:lnTo>
                    <a:pt x="813" y="1034"/>
                  </a:lnTo>
                  <a:lnTo>
                    <a:pt x="812" y="1085"/>
                  </a:lnTo>
                  <a:lnTo>
                    <a:pt x="808" y="1136"/>
                  </a:lnTo>
                  <a:lnTo>
                    <a:pt x="803" y="1189"/>
                  </a:lnTo>
                  <a:lnTo>
                    <a:pt x="796" y="1242"/>
                  </a:lnTo>
                  <a:lnTo>
                    <a:pt x="788" y="1295"/>
                  </a:lnTo>
                  <a:lnTo>
                    <a:pt x="782" y="1348"/>
                  </a:lnTo>
                  <a:lnTo>
                    <a:pt x="778" y="1401"/>
                  </a:lnTo>
                  <a:lnTo>
                    <a:pt x="775" y="1452"/>
                  </a:lnTo>
                  <a:lnTo>
                    <a:pt x="778" y="1502"/>
                  </a:lnTo>
                  <a:lnTo>
                    <a:pt x="784" y="1551"/>
                  </a:lnTo>
                  <a:lnTo>
                    <a:pt x="797" y="1602"/>
                  </a:lnTo>
                  <a:lnTo>
                    <a:pt x="817" y="1652"/>
                  </a:lnTo>
                  <a:lnTo>
                    <a:pt x="841" y="1702"/>
                  </a:lnTo>
                  <a:lnTo>
                    <a:pt x="868" y="1752"/>
                  </a:lnTo>
                  <a:lnTo>
                    <a:pt x="896" y="1801"/>
                  </a:lnTo>
                  <a:lnTo>
                    <a:pt x="926" y="1851"/>
                  </a:lnTo>
                  <a:lnTo>
                    <a:pt x="953" y="1901"/>
                  </a:lnTo>
                  <a:lnTo>
                    <a:pt x="980" y="1952"/>
                  </a:lnTo>
                  <a:lnTo>
                    <a:pt x="1003" y="2003"/>
                  </a:lnTo>
                  <a:lnTo>
                    <a:pt x="1021" y="2054"/>
                  </a:lnTo>
                  <a:lnTo>
                    <a:pt x="1031" y="2106"/>
                  </a:lnTo>
                  <a:lnTo>
                    <a:pt x="1037" y="2160"/>
                  </a:lnTo>
                  <a:lnTo>
                    <a:pt x="1031" y="2214"/>
                  </a:lnTo>
                  <a:lnTo>
                    <a:pt x="1021" y="2266"/>
                  </a:lnTo>
                  <a:lnTo>
                    <a:pt x="1003" y="2317"/>
                  </a:lnTo>
                  <a:lnTo>
                    <a:pt x="980" y="2368"/>
                  </a:lnTo>
                  <a:lnTo>
                    <a:pt x="953" y="2419"/>
                  </a:lnTo>
                  <a:lnTo>
                    <a:pt x="926" y="2469"/>
                  </a:lnTo>
                  <a:lnTo>
                    <a:pt x="896" y="2519"/>
                  </a:lnTo>
                  <a:lnTo>
                    <a:pt x="868" y="2568"/>
                  </a:lnTo>
                  <a:lnTo>
                    <a:pt x="841" y="2618"/>
                  </a:lnTo>
                  <a:lnTo>
                    <a:pt x="817" y="2668"/>
                  </a:lnTo>
                  <a:lnTo>
                    <a:pt x="797" y="2718"/>
                  </a:lnTo>
                  <a:lnTo>
                    <a:pt x="784" y="2769"/>
                  </a:lnTo>
                  <a:lnTo>
                    <a:pt x="778" y="2818"/>
                  </a:lnTo>
                  <a:lnTo>
                    <a:pt x="775" y="2868"/>
                  </a:lnTo>
                  <a:lnTo>
                    <a:pt x="778" y="2919"/>
                  </a:lnTo>
                  <a:lnTo>
                    <a:pt x="782" y="2972"/>
                  </a:lnTo>
                  <a:lnTo>
                    <a:pt x="788" y="3025"/>
                  </a:lnTo>
                  <a:lnTo>
                    <a:pt x="796" y="3078"/>
                  </a:lnTo>
                  <a:lnTo>
                    <a:pt x="803" y="3131"/>
                  </a:lnTo>
                  <a:lnTo>
                    <a:pt x="808" y="3184"/>
                  </a:lnTo>
                  <a:lnTo>
                    <a:pt x="812" y="3235"/>
                  </a:lnTo>
                  <a:lnTo>
                    <a:pt x="813" y="3286"/>
                  </a:lnTo>
                  <a:lnTo>
                    <a:pt x="809" y="3334"/>
                  </a:lnTo>
                  <a:lnTo>
                    <a:pt x="800" y="3383"/>
                  </a:lnTo>
                  <a:lnTo>
                    <a:pt x="786" y="3427"/>
                  </a:lnTo>
                  <a:lnTo>
                    <a:pt x="763" y="3472"/>
                  </a:lnTo>
                  <a:lnTo>
                    <a:pt x="736" y="3512"/>
                  </a:lnTo>
                  <a:lnTo>
                    <a:pt x="703" y="3549"/>
                  </a:lnTo>
                  <a:lnTo>
                    <a:pt x="667" y="3586"/>
                  </a:lnTo>
                  <a:lnTo>
                    <a:pt x="628" y="3620"/>
                  </a:lnTo>
                  <a:lnTo>
                    <a:pt x="587" y="3652"/>
                  </a:lnTo>
                  <a:lnTo>
                    <a:pt x="544" y="3685"/>
                  </a:lnTo>
                  <a:lnTo>
                    <a:pt x="502" y="3717"/>
                  </a:lnTo>
                  <a:lnTo>
                    <a:pt x="460" y="3749"/>
                  </a:lnTo>
                  <a:lnTo>
                    <a:pt x="420" y="3783"/>
                  </a:lnTo>
                  <a:lnTo>
                    <a:pt x="382" y="3817"/>
                  </a:lnTo>
                  <a:lnTo>
                    <a:pt x="349" y="3854"/>
                  </a:lnTo>
                  <a:lnTo>
                    <a:pt x="319" y="3893"/>
                  </a:lnTo>
                  <a:lnTo>
                    <a:pt x="292" y="3939"/>
                  </a:lnTo>
                  <a:lnTo>
                    <a:pt x="269" y="3989"/>
                  </a:lnTo>
                  <a:lnTo>
                    <a:pt x="251" y="4042"/>
                  </a:lnTo>
                  <a:lnTo>
                    <a:pt x="234" y="4097"/>
                  </a:lnTo>
                  <a:lnTo>
                    <a:pt x="220" y="4154"/>
                  </a:lnTo>
                  <a:lnTo>
                    <a:pt x="204" y="4210"/>
                  </a:lnTo>
                  <a:lnTo>
                    <a:pt x="188" y="4265"/>
                  </a:lnTo>
                  <a:lnTo>
                    <a:pt x="171" y="4320"/>
                  </a:lnTo>
                  <a:lnTo>
                    <a:pt x="0" y="4320"/>
                  </a:lnTo>
                  <a:lnTo>
                    <a:pt x="17" y="4278"/>
                  </a:lnTo>
                  <a:lnTo>
                    <a:pt x="33" y="4232"/>
                  </a:lnTo>
                  <a:lnTo>
                    <a:pt x="46" y="4183"/>
                  </a:lnTo>
                  <a:lnTo>
                    <a:pt x="60" y="4131"/>
                  </a:lnTo>
                  <a:lnTo>
                    <a:pt x="75" y="4075"/>
                  </a:lnTo>
                  <a:lnTo>
                    <a:pt x="90" y="4019"/>
                  </a:lnTo>
                  <a:lnTo>
                    <a:pt x="109" y="3964"/>
                  </a:lnTo>
                  <a:lnTo>
                    <a:pt x="129" y="3909"/>
                  </a:lnTo>
                  <a:lnTo>
                    <a:pt x="156" y="3855"/>
                  </a:lnTo>
                  <a:lnTo>
                    <a:pt x="186" y="3804"/>
                  </a:lnTo>
                  <a:lnTo>
                    <a:pt x="222" y="3756"/>
                  </a:lnTo>
                  <a:lnTo>
                    <a:pt x="261" y="3713"/>
                  </a:lnTo>
                  <a:lnTo>
                    <a:pt x="303" y="3672"/>
                  </a:lnTo>
                  <a:lnTo>
                    <a:pt x="348" y="3634"/>
                  </a:lnTo>
                  <a:lnTo>
                    <a:pt x="392" y="3599"/>
                  </a:lnTo>
                  <a:lnTo>
                    <a:pt x="438" y="3565"/>
                  </a:lnTo>
                  <a:lnTo>
                    <a:pt x="482" y="3531"/>
                  </a:lnTo>
                  <a:lnTo>
                    <a:pt x="523" y="3499"/>
                  </a:lnTo>
                  <a:lnTo>
                    <a:pt x="561" y="3466"/>
                  </a:lnTo>
                  <a:lnTo>
                    <a:pt x="594" y="3434"/>
                  </a:lnTo>
                  <a:lnTo>
                    <a:pt x="620" y="3400"/>
                  </a:lnTo>
                  <a:lnTo>
                    <a:pt x="638" y="3367"/>
                  </a:lnTo>
                  <a:lnTo>
                    <a:pt x="647" y="3336"/>
                  </a:lnTo>
                  <a:lnTo>
                    <a:pt x="652" y="3302"/>
                  </a:lnTo>
                  <a:lnTo>
                    <a:pt x="654" y="3265"/>
                  </a:lnTo>
                  <a:lnTo>
                    <a:pt x="651" y="3224"/>
                  </a:lnTo>
                  <a:lnTo>
                    <a:pt x="647" y="3181"/>
                  </a:lnTo>
                  <a:lnTo>
                    <a:pt x="642" y="3137"/>
                  </a:lnTo>
                  <a:lnTo>
                    <a:pt x="637" y="3091"/>
                  </a:lnTo>
                  <a:lnTo>
                    <a:pt x="626" y="3021"/>
                  </a:lnTo>
                  <a:lnTo>
                    <a:pt x="620" y="2952"/>
                  </a:lnTo>
                  <a:lnTo>
                    <a:pt x="616" y="2881"/>
                  </a:lnTo>
                  <a:lnTo>
                    <a:pt x="618" y="2809"/>
                  </a:lnTo>
                  <a:lnTo>
                    <a:pt x="628" y="2737"/>
                  </a:lnTo>
                  <a:lnTo>
                    <a:pt x="642" y="2681"/>
                  </a:lnTo>
                  <a:lnTo>
                    <a:pt x="661" y="2626"/>
                  </a:lnTo>
                  <a:lnTo>
                    <a:pt x="685" y="2574"/>
                  </a:lnTo>
                  <a:lnTo>
                    <a:pt x="711" y="2521"/>
                  </a:lnTo>
                  <a:lnTo>
                    <a:pt x="739" y="2472"/>
                  </a:lnTo>
                  <a:lnTo>
                    <a:pt x="767" y="2423"/>
                  </a:lnTo>
                  <a:lnTo>
                    <a:pt x="791" y="2381"/>
                  </a:lnTo>
                  <a:lnTo>
                    <a:pt x="813" y="2342"/>
                  </a:lnTo>
                  <a:lnTo>
                    <a:pt x="834" y="2303"/>
                  </a:lnTo>
                  <a:lnTo>
                    <a:pt x="851" y="2265"/>
                  </a:lnTo>
                  <a:lnTo>
                    <a:pt x="864" y="2228"/>
                  </a:lnTo>
                  <a:lnTo>
                    <a:pt x="873" y="2194"/>
                  </a:lnTo>
                  <a:lnTo>
                    <a:pt x="876" y="2160"/>
                  </a:lnTo>
                  <a:lnTo>
                    <a:pt x="873" y="2126"/>
                  </a:lnTo>
                  <a:lnTo>
                    <a:pt x="864" y="2092"/>
                  </a:lnTo>
                  <a:lnTo>
                    <a:pt x="851" y="2055"/>
                  </a:lnTo>
                  <a:lnTo>
                    <a:pt x="834" y="2017"/>
                  </a:lnTo>
                  <a:lnTo>
                    <a:pt x="813" y="1978"/>
                  </a:lnTo>
                  <a:lnTo>
                    <a:pt x="791" y="1939"/>
                  </a:lnTo>
                  <a:lnTo>
                    <a:pt x="767" y="1897"/>
                  </a:lnTo>
                  <a:lnTo>
                    <a:pt x="739" y="1848"/>
                  </a:lnTo>
                  <a:lnTo>
                    <a:pt x="711" y="1799"/>
                  </a:lnTo>
                  <a:lnTo>
                    <a:pt x="685" y="1746"/>
                  </a:lnTo>
                  <a:lnTo>
                    <a:pt x="661" y="1694"/>
                  </a:lnTo>
                  <a:lnTo>
                    <a:pt x="642" y="1639"/>
                  </a:lnTo>
                  <a:lnTo>
                    <a:pt x="628" y="1583"/>
                  </a:lnTo>
                  <a:lnTo>
                    <a:pt x="618" y="1511"/>
                  </a:lnTo>
                  <a:lnTo>
                    <a:pt x="616" y="1439"/>
                  </a:lnTo>
                  <a:lnTo>
                    <a:pt x="620" y="1368"/>
                  </a:lnTo>
                  <a:lnTo>
                    <a:pt x="626" y="1299"/>
                  </a:lnTo>
                  <a:lnTo>
                    <a:pt x="637" y="1229"/>
                  </a:lnTo>
                  <a:lnTo>
                    <a:pt x="642" y="1183"/>
                  </a:lnTo>
                  <a:lnTo>
                    <a:pt x="647" y="1139"/>
                  </a:lnTo>
                  <a:lnTo>
                    <a:pt x="651" y="1096"/>
                  </a:lnTo>
                  <a:lnTo>
                    <a:pt x="654" y="1055"/>
                  </a:lnTo>
                  <a:lnTo>
                    <a:pt x="652" y="1018"/>
                  </a:lnTo>
                  <a:lnTo>
                    <a:pt x="647" y="984"/>
                  </a:lnTo>
                  <a:lnTo>
                    <a:pt x="638" y="953"/>
                  </a:lnTo>
                  <a:lnTo>
                    <a:pt x="620" y="920"/>
                  </a:lnTo>
                  <a:lnTo>
                    <a:pt x="594" y="886"/>
                  </a:lnTo>
                  <a:lnTo>
                    <a:pt x="561" y="854"/>
                  </a:lnTo>
                  <a:lnTo>
                    <a:pt x="523" y="822"/>
                  </a:lnTo>
                  <a:lnTo>
                    <a:pt x="482" y="789"/>
                  </a:lnTo>
                  <a:lnTo>
                    <a:pt x="438" y="755"/>
                  </a:lnTo>
                  <a:lnTo>
                    <a:pt x="392" y="721"/>
                  </a:lnTo>
                  <a:lnTo>
                    <a:pt x="348" y="686"/>
                  </a:lnTo>
                  <a:lnTo>
                    <a:pt x="303" y="648"/>
                  </a:lnTo>
                  <a:lnTo>
                    <a:pt x="261" y="607"/>
                  </a:lnTo>
                  <a:lnTo>
                    <a:pt x="222" y="564"/>
                  </a:lnTo>
                  <a:lnTo>
                    <a:pt x="186" y="516"/>
                  </a:lnTo>
                  <a:lnTo>
                    <a:pt x="156" y="465"/>
                  </a:lnTo>
                  <a:lnTo>
                    <a:pt x="129" y="411"/>
                  </a:lnTo>
                  <a:lnTo>
                    <a:pt x="109" y="356"/>
                  </a:lnTo>
                  <a:lnTo>
                    <a:pt x="90" y="301"/>
                  </a:lnTo>
                  <a:lnTo>
                    <a:pt x="75" y="245"/>
                  </a:lnTo>
                  <a:lnTo>
                    <a:pt x="60" y="189"/>
                  </a:lnTo>
                  <a:lnTo>
                    <a:pt x="46" y="137"/>
                  </a:lnTo>
                  <a:lnTo>
                    <a:pt x="33" y="88"/>
                  </a:lnTo>
                  <a:lnTo>
                    <a:pt x="17" y="42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</p:sp>
      </p:grpSp>
    </p:spTree>
    <p:extLst>
      <p:ext uri="{BB962C8B-B14F-4D97-AF65-F5344CB8AC3E}">
        <p14:creationId xmlns:p14="http://schemas.microsoft.com/office/powerpoint/2010/main" val="130229285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57300" y="2286000"/>
            <a:ext cx="4800600" cy="361950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47796" y="2286000"/>
            <a:ext cx="4800600" cy="361950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37F51E-8DDA-1B43-8A39-355F39E6AC55}" type="datetimeFigureOut">
              <a:rPr lang="en-US" smtClean="0"/>
              <a:t>2/7/22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ADB823-50AA-5F4A-8E19-F431131BBA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44835377"/>
      </p:ext>
    </p:extLst>
  </p:cSld>
  <p:clrMapOvr>
    <a:masterClrMapping/>
  </p:clrMapOvr>
  <p:extLst mod="1">
    <p:ext uri="{DCECCB84-F9BA-43D5-87BE-67443E8EF086}">
      <p15:sldGuideLst xmlns:p15="http://schemas.microsoft.com/office/powerpoint/2012/main"/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2728" y="381000"/>
            <a:ext cx="10172700" cy="149351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1678" y="2199633"/>
            <a:ext cx="4800600" cy="632529"/>
          </a:xfrm>
        </p:spPr>
        <p:txBody>
          <a:bodyPr anchor="b">
            <a:noAutofit/>
          </a:bodyPr>
          <a:lstStyle>
            <a:lvl1pPr marL="0" indent="0">
              <a:lnSpc>
                <a:spcPct val="100000"/>
              </a:lnSpc>
              <a:buNone/>
              <a:defRPr sz="1900" b="1" cap="all" spc="200" baseline="0">
                <a:solidFill>
                  <a:schemeClr val="tx2"/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57300" y="2909102"/>
            <a:ext cx="4800600" cy="299639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633864" y="2199633"/>
            <a:ext cx="4800600" cy="632529"/>
          </a:xfrm>
        </p:spPr>
        <p:txBody>
          <a:bodyPr anchor="b">
            <a:noAutofit/>
          </a:bodyPr>
          <a:lstStyle>
            <a:lvl1pPr marL="0" indent="0">
              <a:lnSpc>
                <a:spcPct val="100000"/>
              </a:lnSpc>
              <a:buNone/>
              <a:defRPr sz="1900" b="1" cap="all" spc="200" baseline="0">
                <a:solidFill>
                  <a:schemeClr val="tx2"/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633864" y="2909102"/>
            <a:ext cx="4800600" cy="299639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37F51E-8DDA-1B43-8A39-355F39E6AC55}" type="datetimeFigureOut">
              <a:rPr lang="en-US" smtClean="0"/>
              <a:t>2/7/22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ADB823-50AA-5F4A-8E19-F431131BBA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18976359"/>
      </p:ext>
    </p:extLst>
  </p:cSld>
  <p:clrMapOvr>
    <a:masterClrMapping/>
  </p:clrMapOvr>
  <p:extLst mod="1">
    <p:ext uri="{DCECCB84-F9BA-43D5-87BE-67443E8EF086}">
      <p15:sldGuideLst xmlns:p15="http://schemas.microsoft.com/office/powerpoint/2012/main"/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37F51E-8DDA-1B43-8A39-355F39E6AC55}" type="datetimeFigureOut">
              <a:rPr lang="en-US" smtClean="0"/>
              <a:t>2/7/22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ADB823-50AA-5F4A-8E19-F431131BBA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8951549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37F51E-8DDA-1B43-8A39-355F39E6AC55}" type="datetimeFigureOut">
              <a:rPr lang="en-US" smtClean="0"/>
              <a:t>2/7/22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ADB823-50AA-5F4A-8E19-F431131BBA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514309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Freeform 11" title="right scallop background shape"/>
          <p:cNvSpPr/>
          <p:nvPr/>
        </p:nvSpPr>
        <p:spPr bwMode="auto">
          <a:xfrm>
            <a:off x="7389812" y="0"/>
            <a:ext cx="4802188" cy="6858000"/>
          </a:xfrm>
          <a:custGeom>
            <a:avLst/>
            <a:gdLst/>
            <a:ahLst/>
            <a:cxnLst/>
            <a:rect l="0" t="0" r="r" b="b"/>
            <a:pathLst>
              <a:path w="3025" h="4320">
                <a:moveTo>
                  <a:pt x="0" y="0"/>
                </a:moveTo>
                <a:lnTo>
                  <a:pt x="3025" y="0"/>
                </a:lnTo>
                <a:lnTo>
                  <a:pt x="3025" y="4320"/>
                </a:lnTo>
                <a:lnTo>
                  <a:pt x="0" y="4320"/>
                </a:lnTo>
                <a:lnTo>
                  <a:pt x="3" y="4278"/>
                </a:lnTo>
                <a:lnTo>
                  <a:pt x="8" y="4243"/>
                </a:lnTo>
                <a:lnTo>
                  <a:pt x="14" y="4210"/>
                </a:lnTo>
                <a:lnTo>
                  <a:pt x="24" y="4183"/>
                </a:lnTo>
                <a:lnTo>
                  <a:pt x="34" y="4156"/>
                </a:lnTo>
                <a:lnTo>
                  <a:pt x="46" y="4133"/>
                </a:lnTo>
                <a:lnTo>
                  <a:pt x="58" y="4109"/>
                </a:lnTo>
                <a:lnTo>
                  <a:pt x="69" y="4087"/>
                </a:lnTo>
                <a:lnTo>
                  <a:pt x="80" y="4062"/>
                </a:lnTo>
                <a:lnTo>
                  <a:pt x="90" y="4036"/>
                </a:lnTo>
                <a:lnTo>
                  <a:pt x="99" y="4007"/>
                </a:lnTo>
                <a:lnTo>
                  <a:pt x="106" y="3976"/>
                </a:lnTo>
                <a:lnTo>
                  <a:pt x="111" y="3938"/>
                </a:lnTo>
                <a:lnTo>
                  <a:pt x="113" y="3895"/>
                </a:lnTo>
                <a:lnTo>
                  <a:pt x="111" y="3851"/>
                </a:lnTo>
                <a:lnTo>
                  <a:pt x="106" y="3815"/>
                </a:lnTo>
                <a:lnTo>
                  <a:pt x="99" y="3782"/>
                </a:lnTo>
                <a:lnTo>
                  <a:pt x="90" y="3752"/>
                </a:lnTo>
                <a:lnTo>
                  <a:pt x="80" y="3726"/>
                </a:lnTo>
                <a:lnTo>
                  <a:pt x="68" y="3702"/>
                </a:lnTo>
                <a:lnTo>
                  <a:pt x="56" y="3679"/>
                </a:lnTo>
                <a:lnTo>
                  <a:pt x="44" y="3655"/>
                </a:lnTo>
                <a:lnTo>
                  <a:pt x="33" y="3630"/>
                </a:lnTo>
                <a:lnTo>
                  <a:pt x="22" y="3604"/>
                </a:lnTo>
                <a:lnTo>
                  <a:pt x="13" y="3575"/>
                </a:lnTo>
                <a:lnTo>
                  <a:pt x="7" y="3542"/>
                </a:lnTo>
                <a:lnTo>
                  <a:pt x="1" y="3504"/>
                </a:lnTo>
                <a:lnTo>
                  <a:pt x="0" y="3461"/>
                </a:lnTo>
                <a:lnTo>
                  <a:pt x="1" y="3418"/>
                </a:lnTo>
                <a:lnTo>
                  <a:pt x="7" y="3380"/>
                </a:lnTo>
                <a:lnTo>
                  <a:pt x="13" y="3347"/>
                </a:lnTo>
                <a:lnTo>
                  <a:pt x="22" y="3319"/>
                </a:lnTo>
                <a:lnTo>
                  <a:pt x="33" y="3292"/>
                </a:lnTo>
                <a:lnTo>
                  <a:pt x="44" y="3267"/>
                </a:lnTo>
                <a:lnTo>
                  <a:pt x="56" y="3244"/>
                </a:lnTo>
                <a:lnTo>
                  <a:pt x="68" y="3222"/>
                </a:lnTo>
                <a:lnTo>
                  <a:pt x="80" y="3197"/>
                </a:lnTo>
                <a:lnTo>
                  <a:pt x="90" y="3171"/>
                </a:lnTo>
                <a:lnTo>
                  <a:pt x="99" y="3142"/>
                </a:lnTo>
                <a:lnTo>
                  <a:pt x="106" y="3109"/>
                </a:lnTo>
                <a:lnTo>
                  <a:pt x="111" y="3071"/>
                </a:lnTo>
                <a:lnTo>
                  <a:pt x="113" y="3028"/>
                </a:lnTo>
                <a:lnTo>
                  <a:pt x="111" y="2985"/>
                </a:lnTo>
                <a:lnTo>
                  <a:pt x="106" y="2947"/>
                </a:lnTo>
                <a:lnTo>
                  <a:pt x="99" y="2914"/>
                </a:lnTo>
                <a:lnTo>
                  <a:pt x="90" y="2885"/>
                </a:lnTo>
                <a:lnTo>
                  <a:pt x="80" y="2858"/>
                </a:lnTo>
                <a:lnTo>
                  <a:pt x="68" y="2834"/>
                </a:lnTo>
                <a:lnTo>
                  <a:pt x="44" y="2787"/>
                </a:lnTo>
                <a:lnTo>
                  <a:pt x="33" y="2763"/>
                </a:lnTo>
                <a:lnTo>
                  <a:pt x="22" y="2736"/>
                </a:lnTo>
                <a:lnTo>
                  <a:pt x="13" y="2707"/>
                </a:lnTo>
                <a:lnTo>
                  <a:pt x="7" y="2674"/>
                </a:lnTo>
                <a:lnTo>
                  <a:pt x="1" y="2637"/>
                </a:lnTo>
                <a:lnTo>
                  <a:pt x="0" y="2593"/>
                </a:lnTo>
                <a:lnTo>
                  <a:pt x="1" y="2550"/>
                </a:lnTo>
                <a:lnTo>
                  <a:pt x="7" y="2512"/>
                </a:lnTo>
                <a:lnTo>
                  <a:pt x="13" y="2479"/>
                </a:lnTo>
                <a:lnTo>
                  <a:pt x="22" y="2451"/>
                </a:lnTo>
                <a:lnTo>
                  <a:pt x="33" y="2424"/>
                </a:lnTo>
                <a:lnTo>
                  <a:pt x="44" y="2401"/>
                </a:lnTo>
                <a:lnTo>
                  <a:pt x="68" y="2354"/>
                </a:lnTo>
                <a:lnTo>
                  <a:pt x="80" y="2329"/>
                </a:lnTo>
                <a:lnTo>
                  <a:pt x="90" y="2303"/>
                </a:lnTo>
                <a:lnTo>
                  <a:pt x="99" y="2274"/>
                </a:lnTo>
                <a:lnTo>
                  <a:pt x="106" y="2241"/>
                </a:lnTo>
                <a:lnTo>
                  <a:pt x="111" y="2203"/>
                </a:lnTo>
                <a:lnTo>
                  <a:pt x="113" y="2159"/>
                </a:lnTo>
                <a:lnTo>
                  <a:pt x="111" y="2117"/>
                </a:lnTo>
                <a:lnTo>
                  <a:pt x="106" y="2079"/>
                </a:lnTo>
                <a:lnTo>
                  <a:pt x="99" y="2046"/>
                </a:lnTo>
                <a:lnTo>
                  <a:pt x="90" y="2017"/>
                </a:lnTo>
                <a:lnTo>
                  <a:pt x="80" y="1991"/>
                </a:lnTo>
                <a:lnTo>
                  <a:pt x="68" y="1966"/>
                </a:lnTo>
                <a:lnTo>
                  <a:pt x="56" y="1943"/>
                </a:lnTo>
                <a:lnTo>
                  <a:pt x="44" y="1919"/>
                </a:lnTo>
                <a:lnTo>
                  <a:pt x="33" y="1896"/>
                </a:lnTo>
                <a:lnTo>
                  <a:pt x="22" y="1869"/>
                </a:lnTo>
                <a:lnTo>
                  <a:pt x="13" y="1841"/>
                </a:lnTo>
                <a:lnTo>
                  <a:pt x="7" y="1807"/>
                </a:lnTo>
                <a:lnTo>
                  <a:pt x="1" y="1770"/>
                </a:lnTo>
                <a:lnTo>
                  <a:pt x="0" y="1727"/>
                </a:lnTo>
                <a:lnTo>
                  <a:pt x="1" y="1683"/>
                </a:lnTo>
                <a:lnTo>
                  <a:pt x="7" y="1646"/>
                </a:lnTo>
                <a:lnTo>
                  <a:pt x="13" y="1613"/>
                </a:lnTo>
                <a:lnTo>
                  <a:pt x="22" y="1583"/>
                </a:lnTo>
                <a:lnTo>
                  <a:pt x="33" y="1557"/>
                </a:lnTo>
                <a:lnTo>
                  <a:pt x="44" y="1533"/>
                </a:lnTo>
                <a:lnTo>
                  <a:pt x="56" y="1509"/>
                </a:lnTo>
                <a:lnTo>
                  <a:pt x="68" y="1486"/>
                </a:lnTo>
                <a:lnTo>
                  <a:pt x="80" y="1461"/>
                </a:lnTo>
                <a:lnTo>
                  <a:pt x="90" y="1435"/>
                </a:lnTo>
                <a:lnTo>
                  <a:pt x="99" y="1406"/>
                </a:lnTo>
                <a:lnTo>
                  <a:pt x="106" y="1373"/>
                </a:lnTo>
                <a:lnTo>
                  <a:pt x="111" y="1335"/>
                </a:lnTo>
                <a:lnTo>
                  <a:pt x="113" y="1292"/>
                </a:lnTo>
                <a:lnTo>
                  <a:pt x="111" y="1249"/>
                </a:lnTo>
                <a:lnTo>
                  <a:pt x="106" y="1211"/>
                </a:lnTo>
                <a:lnTo>
                  <a:pt x="99" y="1178"/>
                </a:lnTo>
                <a:lnTo>
                  <a:pt x="90" y="1149"/>
                </a:lnTo>
                <a:lnTo>
                  <a:pt x="80" y="1123"/>
                </a:lnTo>
                <a:lnTo>
                  <a:pt x="68" y="1098"/>
                </a:lnTo>
                <a:lnTo>
                  <a:pt x="56" y="1076"/>
                </a:lnTo>
                <a:lnTo>
                  <a:pt x="44" y="1053"/>
                </a:lnTo>
                <a:lnTo>
                  <a:pt x="33" y="1028"/>
                </a:lnTo>
                <a:lnTo>
                  <a:pt x="22" y="1001"/>
                </a:lnTo>
                <a:lnTo>
                  <a:pt x="13" y="973"/>
                </a:lnTo>
                <a:lnTo>
                  <a:pt x="7" y="940"/>
                </a:lnTo>
                <a:lnTo>
                  <a:pt x="1" y="902"/>
                </a:lnTo>
                <a:lnTo>
                  <a:pt x="0" y="859"/>
                </a:lnTo>
                <a:lnTo>
                  <a:pt x="1" y="816"/>
                </a:lnTo>
                <a:lnTo>
                  <a:pt x="7" y="778"/>
                </a:lnTo>
                <a:lnTo>
                  <a:pt x="13" y="745"/>
                </a:lnTo>
                <a:lnTo>
                  <a:pt x="22" y="716"/>
                </a:lnTo>
                <a:lnTo>
                  <a:pt x="33" y="690"/>
                </a:lnTo>
                <a:lnTo>
                  <a:pt x="44" y="665"/>
                </a:lnTo>
                <a:lnTo>
                  <a:pt x="56" y="641"/>
                </a:lnTo>
                <a:lnTo>
                  <a:pt x="68" y="618"/>
                </a:lnTo>
                <a:lnTo>
                  <a:pt x="80" y="594"/>
                </a:lnTo>
                <a:lnTo>
                  <a:pt x="90" y="568"/>
                </a:lnTo>
                <a:lnTo>
                  <a:pt x="99" y="538"/>
                </a:lnTo>
                <a:lnTo>
                  <a:pt x="106" y="505"/>
                </a:lnTo>
                <a:lnTo>
                  <a:pt x="111" y="469"/>
                </a:lnTo>
                <a:lnTo>
                  <a:pt x="113" y="424"/>
                </a:lnTo>
                <a:lnTo>
                  <a:pt x="111" y="382"/>
                </a:lnTo>
                <a:lnTo>
                  <a:pt x="106" y="344"/>
                </a:lnTo>
                <a:lnTo>
                  <a:pt x="99" y="313"/>
                </a:lnTo>
                <a:lnTo>
                  <a:pt x="90" y="284"/>
                </a:lnTo>
                <a:lnTo>
                  <a:pt x="80" y="258"/>
                </a:lnTo>
                <a:lnTo>
                  <a:pt x="69" y="233"/>
                </a:lnTo>
                <a:lnTo>
                  <a:pt x="58" y="211"/>
                </a:lnTo>
                <a:lnTo>
                  <a:pt x="46" y="187"/>
                </a:lnTo>
                <a:lnTo>
                  <a:pt x="34" y="164"/>
                </a:lnTo>
                <a:lnTo>
                  <a:pt x="24" y="137"/>
                </a:lnTo>
                <a:lnTo>
                  <a:pt x="14" y="110"/>
                </a:lnTo>
                <a:lnTo>
                  <a:pt x="8" y="77"/>
                </a:lnTo>
                <a:lnTo>
                  <a:pt x="3" y="42"/>
                </a:ln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37884" y="457199"/>
            <a:ext cx="3092115" cy="1196671"/>
          </a:xfrm>
        </p:spPr>
        <p:txBody>
          <a:bodyPr anchor="b">
            <a:normAutofit/>
          </a:bodyPr>
          <a:lstStyle>
            <a:lvl1pPr>
              <a:lnSpc>
                <a:spcPct val="100000"/>
              </a:lnSpc>
              <a:defRPr sz="1900" b="1" i="0" cap="all" spc="300" baseline="0">
                <a:solidFill>
                  <a:schemeClr val="accent1"/>
                </a:solidFill>
                <a:latin typeface="+mn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5051" y="920377"/>
            <a:ext cx="6158418" cy="4985124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37885" y="1741336"/>
            <a:ext cx="3092115" cy="4164164"/>
          </a:xfrm>
        </p:spPr>
        <p:txBody>
          <a:bodyPr/>
          <a:lstStyle>
            <a:lvl1pPr marL="0" indent="0">
              <a:lnSpc>
                <a:spcPct val="120000"/>
              </a:lnSpc>
              <a:spcBef>
                <a:spcPts val="1200"/>
              </a:spcBef>
              <a:buNone/>
              <a:defRPr sz="1600" baseline="0">
                <a:solidFill>
                  <a:schemeClr val="bg2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65051" y="6375679"/>
            <a:ext cx="1233355" cy="348462"/>
          </a:xfrm>
        </p:spPr>
        <p:txBody>
          <a:bodyPr/>
          <a:lstStyle/>
          <a:p>
            <a:fld id="{4737F51E-8DDA-1B43-8A39-355F39E6AC55}" type="datetimeFigureOut">
              <a:rPr lang="en-US" smtClean="0"/>
              <a:t>2/7/22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103620" y="6375679"/>
            <a:ext cx="3482179" cy="345796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691014" y="6375679"/>
            <a:ext cx="1232456" cy="345796"/>
          </a:xfrm>
        </p:spPr>
        <p:txBody>
          <a:bodyPr/>
          <a:lstStyle/>
          <a:p>
            <a:fld id="{2AADB823-50AA-5F4A-8E19-F431131BBA73}" type="slidenum">
              <a:rPr lang="en-US" smtClean="0"/>
              <a:t>‹#›</a:t>
            </a:fld>
            <a:endParaRPr lang="en-US"/>
          </a:p>
        </p:txBody>
      </p:sp>
      <p:sp>
        <p:nvSpPr>
          <p:cNvPr id="8" name="Rectangle 7" title="left edge border"/>
          <p:cNvSpPr/>
          <p:nvPr/>
        </p:nvSpPr>
        <p:spPr>
          <a:xfrm>
            <a:off x="0" y="0"/>
            <a:ext cx="283464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003434476"/>
      </p:ext>
    </p:extLst>
  </p:cSld>
  <p:clrMapOvr>
    <a:masterClrMapping/>
  </p:clrMapOvr>
  <p:extLst mod="1">
    <p:ext uri="{DCECCB84-F9BA-43D5-87BE-67443E8EF086}">
      <p15:sldGuideLst xmlns:p15="http://schemas.microsoft.com/office/powerpoint/2012/main">
        <p15:guide id="1" orient="horz" pos="696">
          <p15:clr>
            <a:srgbClr val="FBAE40"/>
          </p15:clr>
        </p15:guide>
      </p15:sldGuideLst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83464" y="0"/>
            <a:ext cx="7355585" cy="6857999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1" name="Freeform 11" title="right scallop background shape"/>
          <p:cNvSpPr/>
          <p:nvPr/>
        </p:nvSpPr>
        <p:spPr bwMode="auto">
          <a:xfrm>
            <a:off x="7389812" y="0"/>
            <a:ext cx="4802188" cy="6858000"/>
          </a:xfrm>
          <a:custGeom>
            <a:avLst/>
            <a:gdLst/>
            <a:ahLst/>
            <a:cxnLst/>
            <a:rect l="0" t="0" r="r" b="b"/>
            <a:pathLst>
              <a:path w="3025" h="4320">
                <a:moveTo>
                  <a:pt x="0" y="0"/>
                </a:moveTo>
                <a:lnTo>
                  <a:pt x="3025" y="0"/>
                </a:lnTo>
                <a:lnTo>
                  <a:pt x="3025" y="4320"/>
                </a:lnTo>
                <a:lnTo>
                  <a:pt x="0" y="4320"/>
                </a:lnTo>
                <a:lnTo>
                  <a:pt x="3" y="4278"/>
                </a:lnTo>
                <a:lnTo>
                  <a:pt x="8" y="4243"/>
                </a:lnTo>
                <a:lnTo>
                  <a:pt x="14" y="4210"/>
                </a:lnTo>
                <a:lnTo>
                  <a:pt x="24" y="4183"/>
                </a:lnTo>
                <a:lnTo>
                  <a:pt x="34" y="4156"/>
                </a:lnTo>
                <a:lnTo>
                  <a:pt x="46" y="4133"/>
                </a:lnTo>
                <a:lnTo>
                  <a:pt x="58" y="4109"/>
                </a:lnTo>
                <a:lnTo>
                  <a:pt x="69" y="4087"/>
                </a:lnTo>
                <a:lnTo>
                  <a:pt x="80" y="4062"/>
                </a:lnTo>
                <a:lnTo>
                  <a:pt x="90" y="4036"/>
                </a:lnTo>
                <a:lnTo>
                  <a:pt x="99" y="4007"/>
                </a:lnTo>
                <a:lnTo>
                  <a:pt x="106" y="3976"/>
                </a:lnTo>
                <a:lnTo>
                  <a:pt x="111" y="3938"/>
                </a:lnTo>
                <a:lnTo>
                  <a:pt x="113" y="3895"/>
                </a:lnTo>
                <a:lnTo>
                  <a:pt x="111" y="3851"/>
                </a:lnTo>
                <a:lnTo>
                  <a:pt x="106" y="3815"/>
                </a:lnTo>
                <a:lnTo>
                  <a:pt x="99" y="3782"/>
                </a:lnTo>
                <a:lnTo>
                  <a:pt x="90" y="3752"/>
                </a:lnTo>
                <a:lnTo>
                  <a:pt x="80" y="3726"/>
                </a:lnTo>
                <a:lnTo>
                  <a:pt x="68" y="3702"/>
                </a:lnTo>
                <a:lnTo>
                  <a:pt x="56" y="3679"/>
                </a:lnTo>
                <a:lnTo>
                  <a:pt x="44" y="3655"/>
                </a:lnTo>
                <a:lnTo>
                  <a:pt x="33" y="3630"/>
                </a:lnTo>
                <a:lnTo>
                  <a:pt x="22" y="3604"/>
                </a:lnTo>
                <a:lnTo>
                  <a:pt x="13" y="3575"/>
                </a:lnTo>
                <a:lnTo>
                  <a:pt x="7" y="3542"/>
                </a:lnTo>
                <a:lnTo>
                  <a:pt x="1" y="3504"/>
                </a:lnTo>
                <a:lnTo>
                  <a:pt x="0" y="3461"/>
                </a:lnTo>
                <a:lnTo>
                  <a:pt x="1" y="3418"/>
                </a:lnTo>
                <a:lnTo>
                  <a:pt x="7" y="3380"/>
                </a:lnTo>
                <a:lnTo>
                  <a:pt x="13" y="3347"/>
                </a:lnTo>
                <a:lnTo>
                  <a:pt x="22" y="3319"/>
                </a:lnTo>
                <a:lnTo>
                  <a:pt x="33" y="3292"/>
                </a:lnTo>
                <a:lnTo>
                  <a:pt x="44" y="3267"/>
                </a:lnTo>
                <a:lnTo>
                  <a:pt x="56" y="3244"/>
                </a:lnTo>
                <a:lnTo>
                  <a:pt x="68" y="3222"/>
                </a:lnTo>
                <a:lnTo>
                  <a:pt x="80" y="3197"/>
                </a:lnTo>
                <a:lnTo>
                  <a:pt x="90" y="3171"/>
                </a:lnTo>
                <a:lnTo>
                  <a:pt x="99" y="3142"/>
                </a:lnTo>
                <a:lnTo>
                  <a:pt x="106" y="3109"/>
                </a:lnTo>
                <a:lnTo>
                  <a:pt x="111" y="3071"/>
                </a:lnTo>
                <a:lnTo>
                  <a:pt x="113" y="3028"/>
                </a:lnTo>
                <a:lnTo>
                  <a:pt x="111" y="2985"/>
                </a:lnTo>
                <a:lnTo>
                  <a:pt x="106" y="2947"/>
                </a:lnTo>
                <a:lnTo>
                  <a:pt x="99" y="2914"/>
                </a:lnTo>
                <a:lnTo>
                  <a:pt x="90" y="2885"/>
                </a:lnTo>
                <a:lnTo>
                  <a:pt x="80" y="2858"/>
                </a:lnTo>
                <a:lnTo>
                  <a:pt x="68" y="2834"/>
                </a:lnTo>
                <a:lnTo>
                  <a:pt x="44" y="2787"/>
                </a:lnTo>
                <a:lnTo>
                  <a:pt x="33" y="2763"/>
                </a:lnTo>
                <a:lnTo>
                  <a:pt x="22" y="2736"/>
                </a:lnTo>
                <a:lnTo>
                  <a:pt x="13" y="2707"/>
                </a:lnTo>
                <a:lnTo>
                  <a:pt x="7" y="2674"/>
                </a:lnTo>
                <a:lnTo>
                  <a:pt x="1" y="2637"/>
                </a:lnTo>
                <a:lnTo>
                  <a:pt x="0" y="2593"/>
                </a:lnTo>
                <a:lnTo>
                  <a:pt x="1" y="2550"/>
                </a:lnTo>
                <a:lnTo>
                  <a:pt x="7" y="2512"/>
                </a:lnTo>
                <a:lnTo>
                  <a:pt x="13" y="2479"/>
                </a:lnTo>
                <a:lnTo>
                  <a:pt x="22" y="2451"/>
                </a:lnTo>
                <a:lnTo>
                  <a:pt x="33" y="2424"/>
                </a:lnTo>
                <a:lnTo>
                  <a:pt x="44" y="2401"/>
                </a:lnTo>
                <a:lnTo>
                  <a:pt x="68" y="2354"/>
                </a:lnTo>
                <a:lnTo>
                  <a:pt x="80" y="2329"/>
                </a:lnTo>
                <a:lnTo>
                  <a:pt x="90" y="2303"/>
                </a:lnTo>
                <a:lnTo>
                  <a:pt x="99" y="2274"/>
                </a:lnTo>
                <a:lnTo>
                  <a:pt x="106" y="2241"/>
                </a:lnTo>
                <a:lnTo>
                  <a:pt x="111" y="2203"/>
                </a:lnTo>
                <a:lnTo>
                  <a:pt x="113" y="2159"/>
                </a:lnTo>
                <a:lnTo>
                  <a:pt x="111" y="2117"/>
                </a:lnTo>
                <a:lnTo>
                  <a:pt x="106" y="2079"/>
                </a:lnTo>
                <a:lnTo>
                  <a:pt x="99" y="2046"/>
                </a:lnTo>
                <a:lnTo>
                  <a:pt x="90" y="2017"/>
                </a:lnTo>
                <a:lnTo>
                  <a:pt x="80" y="1991"/>
                </a:lnTo>
                <a:lnTo>
                  <a:pt x="68" y="1966"/>
                </a:lnTo>
                <a:lnTo>
                  <a:pt x="56" y="1943"/>
                </a:lnTo>
                <a:lnTo>
                  <a:pt x="44" y="1919"/>
                </a:lnTo>
                <a:lnTo>
                  <a:pt x="33" y="1896"/>
                </a:lnTo>
                <a:lnTo>
                  <a:pt x="22" y="1869"/>
                </a:lnTo>
                <a:lnTo>
                  <a:pt x="13" y="1841"/>
                </a:lnTo>
                <a:lnTo>
                  <a:pt x="7" y="1807"/>
                </a:lnTo>
                <a:lnTo>
                  <a:pt x="1" y="1770"/>
                </a:lnTo>
                <a:lnTo>
                  <a:pt x="0" y="1727"/>
                </a:lnTo>
                <a:lnTo>
                  <a:pt x="1" y="1683"/>
                </a:lnTo>
                <a:lnTo>
                  <a:pt x="7" y="1646"/>
                </a:lnTo>
                <a:lnTo>
                  <a:pt x="13" y="1613"/>
                </a:lnTo>
                <a:lnTo>
                  <a:pt x="22" y="1583"/>
                </a:lnTo>
                <a:lnTo>
                  <a:pt x="33" y="1557"/>
                </a:lnTo>
                <a:lnTo>
                  <a:pt x="44" y="1533"/>
                </a:lnTo>
                <a:lnTo>
                  <a:pt x="56" y="1509"/>
                </a:lnTo>
                <a:lnTo>
                  <a:pt x="68" y="1486"/>
                </a:lnTo>
                <a:lnTo>
                  <a:pt x="80" y="1461"/>
                </a:lnTo>
                <a:lnTo>
                  <a:pt x="90" y="1435"/>
                </a:lnTo>
                <a:lnTo>
                  <a:pt x="99" y="1406"/>
                </a:lnTo>
                <a:lnTo>
                  <a:pt x="106" y="1373"/>
                </a:lnTo>
                <a:lnTo>
                  <a:pt x="111" y="1335"/>
                </a:lnTo>
                <a:lnTo>
                  <a:pt x="113" y="1292"/>
                </a:lnTo>
                <a:lnTo>
                  <a:pt x="111" y="1249"/>
                </a:lnTo>
                <a:lnTo>
                  <a:pt x="106" y="1211"/>
                </a:lnTo>
                <a:lnTo>
                  <a:pt x="99" y="1178"/>
                </a:lnTo>
                <a:lnTo>
                  <a:pt x="90" y="1149"/>
                </a:lnTo>
                <a:lnTo>
                  <a:pt x="80" y="1123"/>
                </a:lnTo>
                <a:lnTo>
                  <a:pt x="68" y="1098"/>
                </a:lnTo>
                <a:lnTo>
                  <a:pt x="56" y="1076"/>
                </a:lnTo>
                <a:lnTo>
                  <a:pt x="44" y="1053"/>
                </a:lnTo>
                <a:lnTo>
                  <a:pt x="33" y="1028"/>
                </a:lnTo>
                <a:lnTo>
                  <a:pt x="22" y="1001"/>
                </a:lnTo>
                <a:lnTo>
                  <a:pt x="13" y="973"/>
                </a:lnTo>
                <a:lnTo>
                  <a:pt x="7" y="940"/>
                </a:lnTo>
                <a:lnTo>
                  <a:pt x="1" y="902"/>
                </a:lnTo>
                <a:lnTo>
                  <a:pt x="0" y="859"/>
                </a:lnTo>
                <a:lnTo>
                  <a:pt x="1" y="816"/>
                </a:lnTo>
                <a:lnTo>
                  <a:pt x="7" y="778"/>
                </a:lnTo>
                <a:lnTo>
                  <a:pt x="13" y="745"/>
                </a:lnTo>
                <a:lnTo>
                  <a:pt x="22" y="716"/>
                </a:lnTo>
                <a:lnTo>
                  <a:pt x="33" y="690"/>
                </a:lnTo>
                <a:lnTo>
                  <a:pt x="44" y="665"/>
                </a:lnTo>
                <a:lnTo>
                  <a:pt x="56" y="641"/>
                </a:lnTo>
                <a:lnTo>
                  <a:pt x="68" y="618"/>
                </a:lnTo>
                <a:lnTo>
                  <a:pt x="80" y="594"/>
                </a:lnTo>
                <a:lnTo>
                  <a:pt x="90" y="568"/>
                </a:lnTo>
                <a:lnTo>
                  <a:pt x="99" y="538"/>
                </a:lnTo>
                <a:lnTo>
                  <a:pt x="106" y="505"/>
                </a:lnTo>
                <a:lnTo>
                  <a:pt x="111" y="469"/>
                </a:lnTo>
                <a:lnTo>
                  <a:pt x="113" y="424"/>
                </a:lnTo>
                <a:lnTo>
                  <a:pt x="111" y="382"/>
                </a:lnTo>
                <a:lnTo>
                  <a:pt x="106" y="344"/>
                </a:lnTo>
                <a:lnTo>
                  <a:pt x="99" y="313"/>
                </a:lnTo>
                <a:lnTo>
                  <a:pt x="90" y="284"/>
                </a:lnTo>
                <a:lnTo>
                  <a:pt x="80" y="258"/>
                </a:lnTo>
                <a:lnTo>
                  <a:pt x="69" y="233"/>
                </a:lnTo>
                <a:lnTo>
                  <a:pt x="58" y="211"/>
                </a:lnTo>
                <a:lnTo>
                  <a:pt x="46" y="187"/>
                </a:lnTo>
                <a:lnTo>
                  <a:pt x="34" y="164"/>
                </a:lnTo>
                <a:lnTo>
                  <a:pt x="24" y="137"/>
                </a:lnTo>
                <a:lnTo>
                  <a:pt x="14" y="110"/>
                </a:lnTo>
                <a:lnTo>
                  <a:pt x="8" y="77"/>
                </a:lnTo>
                <a:lnTo>
                  <a:pt x="3" y="42"/>
                </a:ln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12" name="Rectangle 11" title="left edge border"/>
          <p:cNvSpPr/>
          <p:nvPr/>
        </p:nvSpPr>
        <p:spPr>
          <a:xfrm>
            <a:off x="0" y="0"/>
            <a:ext cx="283464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37883" y="457200"/>
            <a:ext cx="3092117" cy="1196670"/>
          </a:xfrm>
        </p:spPr>
        <p:txBody>
          <a:bodyPr anchor="b">
            <a:normAutofit/>
          </a:bodyPr>
          <a:lstStyle>
            <a:lvl1pPr>
              <a:lnSpc>
                <a:spcPct val="100000"/>
              </a:lnSpc>
              <a:defRPr sz="1900" b="1" i="0" spc="300" baseline="0">
                <a:solidFill>
                  <a:schemeClr val="accent1"/>
                </a:solidFill>
                <a:latin typeface="+mn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37883" y="1741336"/>
            <a:ext cx="3092117" cy="4164164"/>
          </a:xfrm>
        </p:spPr>
        <p:txBody>
          <a:bodyPr/>
          <a:lstStyle>
            <a:lvl1pPr marL="0" indent="0">
              <a:lnSpc>
                <a:spcPct val="120000"/>
              </a:lnSpc>
              <a:spcBef>
                <a:spcPts val="1200"/>
              </a:spcBef>
              <a:buNone/>
              <a:defRPr sz="1600" baseline="0">
                <a:solidFill>
                  <a:schemeClr val="bg2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65950" y="6375679"/>
            <a:ext cx="1232456" cy="348462"/>
          </a:xfrm>
        </p:spPr>
        <p:txBody>
          <a:bodyPr/>
          <a:lstStyle/>
          <a:p>
            <a:fld id="{4737F51E-8DDA-1B43-8A39-355F39E6AC55}" type="datetimeFigureOut">
              <a:rPr lang="en-US" smtClean="0"/>
              <a:t>2/7/22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103621" y="6375679"/>
            <a:ext cx="3482178" cy="345796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687568" y="6375679"/>
            <a:ext cx="1234440" cy="345796"/>
          </a:xfrm>
        </p:spPr>
        <p:txBody>
          <a:bodyPr/>
          <a:lstStyle/>
          <a:p>
            <a:fld id="{2AADB823-50AA-5F4A-8E19-F431131BBA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16769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37F51E-8DDA-1B43-8A39-355F39E6AC55}" type="datetimeFigureOut">
              <a:rPr lang="en-US" smtClean="0"/>
              <a:t>2/7/22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ADB823-50AA-5F4A-8E19-F431131BBA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5724006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0066321" y="382386"/>
            <a:ext cx="1492132" cy="560040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57300" y="382385"/>
            <a:ext cx="8392585" cy="5600405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37F51E-8DDA-1B43-8A39-355F39E6AC55}" type="datetimeFigureOut">
              <a:rPr lang="en-US" smtClean="0"/>
              <a:t>2/7/22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ADB823-50AA-5F4A-8E19-F431131BBA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8149913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37F51E-8DDA-1B43-8A39-355F39E6AC55}" type="datetimeFigureOut">
              <a:rPr lang="en-US" smtClean="0"/>
              <a:t>2/7/22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ADB823-50AA-5F4A-8E19-F431131BBA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8598190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51678" y="382385"/>
            <a:ext cx="10178322" cy="149213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1678" y="2286001"/>
            <a:ext cx="10178322" cy="359359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251678" y="6375679"/>
            <a:ext cx="2329722" cy="34846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4737F51E-8DDA-1B43-8A39-355F39E6AC55}" type="datetimeFigureOut">
              <a:rPr lang="en-US" smtClean="0"/>
              <a:t>2/7/22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75679"/>
            <a:ext cx="4114800" cy="3457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1" y="6375679"/>
            <a:ext cx="2819399" cy="3457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2AADB823-50AA-5F4A-8E19-F431131BBA73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Freeform 6" title="Left scallop edge"/>
          <p:cNvSpPr/>
          <p:nvPr/>
        </p:nvSpPr>
        <p:spPr bwMode="auto">
          <a:xfrm>
            <a:off x="0" y="0"/>
            <a:ext cx="885825" cy="6858000"/>
          </a:xfrm>
          <a:custGeom>
            <a:avLst/>
            <a:gdLst/>
            <a:ahLst/>
            <a:cxnLst/>
            <a:rect l="0" t="0" r="r" b="b"/>
            <a:pathLst>
              <a:path w="558" h="4320">
                <a:moveTo>
                  <a:pt x="0" y="0"/>
                </a:moveTo>
                <a:lnTo>
                  <a:pt x="447" y="0"/>
                </a:lnTo>
                <a:lnTo>
                  <a:pt x="448" y="43"/>
                </a:lnTo>
                <a:lnTo>
                  <a:pt x="453" y="81"/>
                </a:lnTo>
                <a:lnTo>
                  <a:pt x="460" y="114"/>
                </a:lnTo>
                <a:lnTo>
                  <a:pt x="469" y="143"/>
                </a:lnTo>
                <a:lnTo>
                  <a:pt x="479" y="169"/>
                </a:lnTo>
                <a:lnTo>
                  <a:pt x="491" y="192"/>
                </a:lnTo>
                <a:lnTo>
                  <a:pt x="503" y="216"/>
                </a:lnTo>
                <a:lnTo>
                  <a:pt x="515" y="240"/>
                </a:lnTo>
                <a:lnTo>
                  <a:pt x="525" y="263"/>
                </a:lnTo>
                <a:lnTo>
                  <a:pt x="535" y="289"/>
                </a:lnTo>
                <a:lnTo>
                  <a:pt x="545" y="318"/>
                </a:lnTo>
                <a:lnTo>
                  <a:pt x="552" y="351"/>
                </a:lnTo>
                <a:lnTo>
                  <a:pt x="556" y="389"/>
                </a:lnTo>
                <a:lnTo>
                  <a:pt x="558" y="432"/>
                </a:lnTo>
                <a:lnTo>
                  <a:pt x="556" y="475"/>
                </a:lnTo>
                <a:lnTo>
                  <a:pt x="552" y="513"/>
                </a:lnTo>
                <a:lnTo>
                  <a:pt x="545" y="546"/>
                </a:lnTo>
                <a:lnTo>
                  <a:pt x="535" y="575"/>
                </a:lnTo>
                <a:lnTo>
                  <a:pt x="525" y="601"/>
                </a:lnTo>
                <a:lnTo>
                  <a:pt x="515" y="624"/>
                </a:lnTo>
                <a:lnTo>
                  <a:pt x="503" y="648"/>
                </a:lnTo>
                <a:lnTo>
                  <a:pt x="491" y="672"/>
                </a:lnTo>
                <a:lnTo>
                  <a:pt x="479" y="695"/>
                </a:lnTo>
                <a:lnTo>
                  <a:pt x="469" y="721"/>
                </a:lnTo>
                <a:lnTo>
                  <a:pt x="460" y="750"/>
                </a:lnTo>
                <a:lnTo>
                  <a:pt x="453" y="783"/>
                </a:lnTo>
                <a:lnTo>
                  <a:pt x="448" y="821"/>
                </a:lnTo>
                <a:lnTo>
                  <a:pt x="447" y="864"/>
                </a:lnTo>
                <a:lnTo>
                  <a:pt x="448" y="907"/>
                </a:lnTo>
                <a:lnTo>
                  <a:pt x="453" y="945"/>
                </a:lnTo>
                <a:lnTo>
                  <a:pt x="460" y="978"/>
                </a:lnTo>
                <a:lnTo>
                  <a:pt x="469" y="1007"/>
                </a:lnTo>
                <a:lnTo>
                  <a:pt x="479" y="1033"/>
                </a:lnTo>
                <a:lnTo>
                  <a:pt x="491" y="1056"/>
                </a:lnTo>
                <a:lnTo>
                  <a:pt x="503" y="1080"/>
                </a:lnTo>
                <a:lnTo>
                  <a:pt x="515" y="1104"/>
                </a:lnTo>
                <a:lnTo>
                  <a:pt x="525" y="1127"/>
                </a:lnTo>
                <a:lnTo>
                  <a:pt x="535" y="1153"/>
                </a:lnTo>
                <a:lnTo>
                  <a:pt x="545" y="1182"/>
                </a:lnTo>
                <a:lnTo>
                  <a:pt x="552" y="1215"/>
                </a:lnTo>
                <a:lnTo>
                  <a:pt x="556" y="1253"/>
                </a:lnTo>
                <a:lnTo>
                  <a:pt x="558" y="1296"/>
                </a:lnTo>
                <a:lnTo>
                  <a:pt x="556" y="1339"/>
                </a:lnTo>
                <a:lnTo>
                  <a:pt x="552" y="1377"/>
                </a:lnTo>
                <a:lnTo>
                  <a:pt x="545" y="1410"/>
                </a:lnTo>
                <a:lnTo>
                  <a:pt x="535" y="1439"/>
                </a:lnTo>
                <a:lnTo>
                  <a:pt x="525" y="1465"/>
                </a:lnTo>
                <a:lnTo>
                  <a:pt x="515" y="1488"/>
                </a:lnTo>
                <a:lnTo>
                  <a:pt x="503" y="1512"/>
                </a:lnTo>
                <a:lnTo>
                  <a:pt x="491" y="1536"/>
                </a:lnTo>
                <a:lnTo>
                  <a:pt x="479" y="1559"/>
                </a:lnTo>
                <a:lnTo>
                  <a:pt x="469" y="1585"/>
                </a:lnTo>
                <a:lnTo>
                  <a:pt x="460" y="1614"/>
                </a:lnTo>
                <a:lnTo>
                  <a:pt x="453" y="1647"/>
                </a:lnTo>
                <a:lnTo>
                  <a:pt x="448" y="1685"/>
                </a:lnTo>
                <a:lnTo>
                  <a:pt x="447" y="1728"/>
                </a:lnTo>
                <a:lnTo>
                  <a:pt x="448" y="1771"/>
                </a:lnTo>
                <a:lnTo>
                  <a:pt x="453" y="1809"/>
                </a:lnTo>
                <a:lnTo>
                  <a:pt x="460" y="1842"/>
                </a:lnTo>
                <a:lnTo>
                  <a:pt x="469" y="1871"/>
                </a:lnTo>
                <a:lnTo>
                  <a:pt x="479" y="1897"/>
                </a:lnTo>
                <a:lnTo>
                  <a:pt x="491" y="1920"/>
                </a:lnTo>
                <a:lnTo>
                  <a:pt x="503" y="1944"/>
                </a:lnTo>
                <a:lnTo>
                  <a:pt x="515" y="1968"/>
                </a:lnTo>
                <a:lnTo>
                  <a:pt x="525" y="1991"/>
                </a:lnTo>
                <a:lnTo>
                  <a:pt x="535" y="2017"/>
                </a:lnTo>
                <a:lnTo>
                  <a:pt x="545" y="2046"/>
                </a:lnTo>
                <a:lnTo>
                  <a:pt x="552" y="2079"/>
                </a:lnTo>
                <a:lnTo>
                  <a:pt x="556" y="2117"/>
                </a:lnTo>
                <a:lnTo>
                  <a:pt x="558" y="2159"/>
                </a:lnTo>
                <a:lnTo>
                  <a:pt x="556" y="2203"/>
                </a:lnTo>
                <a:lnTo>
                  <a:pt x="552" y="2241"/>
                </a:lnTo>
                <a:lnTo>
                  <a:pt x="545" y="2274"/>
                </a:lnTo>
                <a:lnTo>
                  <a:pt x="535" y="2303"/>
                </a:lnTo>
                <a:lnTo>
                  <a:pt x="525" y="2329"/>
                </a:lnTo>
                <a:lnTo>
                  <a:pt x="515" y="2352"/>
                </a:lnTo>
                <a:lnTo>
                  <a:pt x="503" y="2376"/>
                </a:lnTo>
                <a:lnTo>
                  <a:pt x="491" y="2400"/>
                </a:lnTo>
                <a:lnTo>
                  <a:pt x="479" y="2423"/>
                </a:lnTo>
                <a:lnTo>
                  <a:pt x="469" y="2449"/>
                </a:lnTo>
                <a:lnTo>
                  <a:pt x="460" y="2478"/>
                </a:lnTo>
                <a:lnTo>
                  <a:pt x="453" y="2511"/>
                </a:lnTo>
                <a:lnTo>
                  <a:pt x="448" y="2549"/>
                </a:lnTo>
                <a:lnTo>
                  <a:pt x="447" y="2592"/>
                </a:lnTo>
                <a:lnTo>
                  <a:pt x="448" y="2635"/>
                </a:lnTo>
                <a:lnTo>
                  <a:pt x="453" y="2673"/>
                </a:lnTo>
                <a:lnTo>
                  <a:pt x="460" y="2706"/>
                </a:lnTo>
                <a:lnTo>
                  <a:pt x="469" y="2735"/>
                </a:lnTo>
                <a:lnTo>
                  <a:pt x="479" y="2761"/>
                </a:lnTo>
                <a:lnTo>
                  <a:pt x="491" y="2784"/>
                </a:lnTo>
                <a:lnTo>
                  <a:pt x="515" y="2832"/>
                </a:lnTo>
                <a:lnTo>
                  <a:pt x="525" y="2855"/>
                </a:lnTo>
                <a:lnTo>
                  <a:pt x="535" y="2881"/>
                </a:lnTo>
                <a:lnTo>
                  <a:pt x="545" y="2910"/>
                </a:lnTo>
                <a:lnTo>
                  <a:pt x="552" y="2943"/>
                </a:lnTo>
                <a:lnTo>
                  <a:pt x="556" y="2981"/>
                </a:lnTo>
                <a:lnTo>
                  <a:pt x="558" y="3024"/>
                </a:lnTo>
                <a:lnTo>
                  <a:pt x="556" y="3067"/>
                </a:lnTo>
                <a:lnTo>
                  <a:pt x="552" y="3105"/>
                </a:lnTo>
                <a:lnTo>
                  <a:pt x="545" y="3138"/>
                </a:lnTo>
                <a:lnTo>
                  <a:pt x="535" y="3167"/>
                </a:lnTo>
                <a:lnTo>
                  <a:pt x="525" y="3193"/>
                </a:lnTo>
                <a:lnTo>
                  <a:pt x="515" y="3216"/>
                </a:lnTo>
                <a:lnTo>
                  <a:pt x="503" y="3240"/>
                </a:lnTo>
                <a:lnTo>
                  <a:pt x="491" y="3264"/>
                </a:lnTo>
                <a:lnTo>
                  <a:pt x="479" y="3287"/>
                </a:lnTo>
                <a:lnTo>
                  <a:pt x="469" y="3313"/>
                </a:lnTo>
                <a:lnTo>
                  <a:pt x="460" y="3342"/>
                </a:lnTo>
                <a:lnTo>
                  <a:pt x="453" y="3375"/>
                </a:lnTo>
                <a:lnTo>
                  <a:pt x="448" y="3413"/>
                </a:lnTo>
                <a:lnTo>
                  <a:pt x="447" y="3456"/>
                </a:lnTo>
                <a:lnTo>
                  <a:pt x="448" y="3499"/>
                </a:lnTo>
                <a:lnTo>
                  <a:pt x="453" y="3537"/>
                </a:lnTo>
                <a:lnTo>
                  <a:pt x="460" y="3570"/>
                </a:lnTo>
                <a:lnTo>
                  <a:pt x="469" y="3599"/>
                </a:lnTo>
                <a:lnTo>
                  <a:pt x="479" y="3625"/>
                </a:lnTo>
                <a:lnTo>
                  <a:pt x="491" y="3648"/>
                </a:lnTo>
                <a:lnTo>
                  <a:pt x="503" y="3672"/>
                </a:lnTo>
                <a:lnTo>
                  <a:pt x="515" y="3696"/>
                </a:lnTo>
                <a:lnTo>
                  <a:pt x="525" y="3719"/>
                </a:lnTo>
                <a:lnTo>
                  <a:pt x="535" y="3745"/>
                </a:lnTo>
                <a:lnTo>
                  <a:pt x="545" y="3774"/>
                </a:lnTo>
                <a:lnTo>
                  <a:pt x="552" y="3807"/>
                </a:lnTo>
                <a:lnTo>
                  <a:pt x="556" y="3845"/>
                </a:lnTo>
                <a:lnTo>
                  <a:pt x="558" y="3888"/>
                </a:lnTo>
                <a:lnTo>
                  <a:pt x="556" y="3931"/>
                </a:lnTo>
                <a:lnTo>
                  <a:pt x="552" y="3969"/>
                </a:lnTo>
                <a:lnTo>
                  <a:pt x="545" y="4002"/>
                </a:lnTo>
                <a:lnTo>
                  <a:pt x="535" y="4031"/>
                </a:lnTo>
                <a:lnTo>
                  <a:pt x="525" y="4057"/>
                </a:lnTo>
                <a:lnTo>
                  <a:pt x="515" y="4080"/>
                </a:lnTo>
                <a:lnTo>
                  <a:pt x="503" y="4104"/>
                </a:lnTo>
                <a:lnTo>
                  <a:pt x="491" y="4128"/>
                </a:lnTo>
                <a:lnTo>
                  <a:pt x="479" y="4151"/>
                </a:lnTo>
                <a:lnTo>
                  <a:pt x="469" y="4177"/>
                </a:lnTo>
                <a:lnTo>
                  <a:pt x="460" y="4206"/>
                </a:lnTo>
                <a:lnTo>
                  <a:pt x="453" y="4239"/>
                </a:lnTo>
                <a:lnTo>
                  <a:pt x="448" y="4277"/>
                </a:lnTo>
                <a:lnTo>
                  <a:pt x="447" y="4320"/>
                </a:lnTo>
                <a:lnTo>
                  <a:pt x="0" y="4320"/>
                </a:ln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12" name="Rectangle 11" title="right edge border"/>
          <p:cNvSpPr/>
          <p:nvPr/>
        </p:nvSpPr>
        <p:spPr>
          <a:xfrm>
            <a:off x="11908536" y="0"/>
            <a:ext cx="283464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402717635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135" r:id="rId1"/>
    <p:sldLayoutId id="2147484136" r:id="rId2"/>
    <p:sldLayoutId id="2147484137" r:id="rId3"/>
    <p:sldLayoutId id="2147484138" r:id="rId4"/>
    <p:sldLayoutId id="2147484139" r:id="rId5"/>
    <p:sldLayoutId id="2147484140" r:id="rId6"/>
    <p:sldLayoutId id="2147484141" r:id="rId7"/>
    <p:sldLayoutId id="2147484142" r:id="rId8"/>
    <p:sldLayoutId id="2147484143" r:id="rId9"/>
    <p:sldLayoutId id="2147484144" r:id="rId10"/>
    <p:sldLayoutId id="2147484145" r:id="rId11"/>
    <p:sldLayoutId id="2147484149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5100" kern="1200" cap="all" spc="2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Gill Sans MT" panose="020B0502020104020203" pitchFamily="34" charset="0"/>
        <a:buChar char="–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Gill Sans MT" panose="020B0502020104020203" pitchFamily="34" charset="0"/>
        <a:buChar char="–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Gill Sans MT" panose="020B0502020104020203" pitchFamily="34" charset="0"/>
        <a:buChar char="–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Gill Sans MT" panose="020B0502020104020203" pitchFamily="34" charset="0"/>
        <a:buChar char="–"/>
        <a:defRPr sz="1400" kern="1200" baseline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1400" kern="1200" baseline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>
        <p15:guide id="1" pos="792">
          <p15:clr>
            <a:srgbClr val="F26B43"/>
          </p15:clr>
        </p15:guide>
        <p15:guide id="2" pos="7200">
          <p15:clr>
            <a:srgbClr val="F26B43"/>
          </p15:clr>
        </p15:guide>
        <p15:guide id="3" orient="horz" pos="4008">
          <p15:clr>
            <a:srgbClr val="F26B43"/>
          </p15:clr>
        </p15:guide>
        <p15:guide id="4" orient="horz" pos="1440">
          <p15:clr>
            <a:srgbClr val="F26B43"/>
          </p15:clr>
        </p15:guide>
        <p15:guide id="5" orient="horz" pos="3720">
          <p15:clr>
            <a:srgbClr val="F26B43"/>
          </p15:clr>
        </p15:guide>
        <p15:guide id="6" orient="horz" pos="240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3.png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6" Type="http://schemas.openxmlformats.org/officeDocument/2006/relationships/image" Target="../media/image2.png"/><Relationship Id="rId5" Type="http://schemas.openxmlformats.org/officeDocument/2006/relationships/image" Target="../media/image1.tiff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5" Type="http://schemas.openxmlformats.org/officeDocument/2006/relationships/image" Target="../media/image4.png"/><Relationship Id="rId4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3.mp4"/><Relationship Id="rId1" Type="http://schemas.microsoft.com/office/2007/relationships/media" Target="../media/media3.mp4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video" Target="../media/media4.mp4"/><Relationship Id="rId7" Type="http://schemas.openxmlformats.org/officeDocument/2006/relationships/image" Target="../media/image7.png"/><Relationship Id="rId2" Type="http://schemas.microsoft.com/office/2007/relationships/media" Target="../media/media4.mp4"/><Relationship Id="rId1" Type="http://schemas.openxmlformats.org/officeDocument/2006/relationships/tags" Target="../tags/tag1.xml"/><Relationship Id="rId6" Type="http://schemas.openxmlformats.org/officeDocument/2006/relationships/image" Target="../media/image6.png"/><Relationship Id="rId5" Type="http://schemas.openxmlformats.org/officeDocument/2006/relationships/image" Target="../media/image2.png"/><Relationship Id="rId4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video" Target="../media/media5.mp4"/><Relationship Id="rId7" Type="http://schemas.openxmlformats.org/officeDocument/2006/relationships/image" Target="../media/image9.png"/><Relationship Id="rId2" Type="http://schemas.microsoft.com/office/2007/relationships/media" Target="../media/media5.mp4"/><Relationship Id="rId1" Type="http://schemas.openxmlformats.org/officeDocument/2006/relationships/tags" Target="../tags/tag2.xml"/><Relationship Id="rId6" Type="http://schemas.openxmlformats.org/officeDocument/2006/relationships/image" Target="../media/image8.png"/><Relationship Id="rId5" Type="http://schemas.openxmlformats.org/officeDocument/2006/relationships/image" Target="../media/image2.png"/><Relationship Id="rId4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video" Target="../media/media6.mp4"/><Relationship Id="rId7" Type="http://schemas.openxmlformats.org/officeDocument/2006/relationships/image" Target="../media/image11.png"/><Relationship Id="rId2" Type="http://schemas.microsoft.com/office/2007/relationships/media" Target="../media/media6.mp4"/><Relationship Id="rId1" Type="http://schemas.openxmlformats.org/officeDocument/2006/relationships/tags" Target="../tags/tag3.xml"/><Relationship Id="rId6" Type="http://schemas.openxmlformats.org/officeDocument/2006/relationships/image" Target="../media/image10.png"/><Relationship Id="rId5" Type="http://schemas.openxmlformats.org/officeDocument/2006/relationships/image" Target="../media/image2.png"/><Relationship Id="rId4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png"/><Relationship Id="rId3" Type="http://schemas.openxmlformats.org/officeDocument/2006/relationships/video" Target="../media/media7.mp4"/><Relationship Id="rId7" Type="http://schemas.openxmlformats.org/officeDocument/2006/relationships/image" Target="../media/image13.png"/><Relationship Id="rId2" Type="http://schemas.microsoft.com/office/2007/relationships/media" Target="../media/media7.mp4"/><Relationship Id="rId1" Type="http://schemas.openxmlformats.org/officeDocument/2006/relationships/tags" Target="../tags/tag4.xml"/><Relationship Id="rId6" Type="http://schemas.openxmlformats.org/officeDocument/2006/relationships/image" Target="../media/image12.png"/><Relationship Id="rId5" Type="http://schemas.openxmlformats.org/officeDocument/2006/relationships/notesSlide" Target="../notesSlides/notesSlide2.xml"/><Relationship Id="rId4" Type="http://schemas.openxmlformats.org/officeDocument/2006/relationships/slideLayout" Target="../slideLayouts/slideLayout2.xml"/><Relationship Id="rId9" Type="http://schemas.openxmlformats.org/officeDocument/2006/relationships/image" Target="../media/image15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png"/><Relationship Id="rId3" Type="http://schemas.openxmlformats.org/officeDocument/2006/relationships/video" Target="../media/media8.mp4"/><Relationship Id="rId7" Type="http://schemas.openxmlformats.org/officeDocument/2006/relationships/image" Target="../media/image13.png"/><Relationship Id="rId2" Type="http://schemas.microsoft.com/office/2007/relationships/media" Target="../media/media8.mp4"/><Relationship Id="rId1" Type="http://schemas.openxmlformats.org/officeDocument/2006/relationships/tags" Target="../tags/tag5.xml"/><Relationship Id="rId6" Type="http://schemas.openxmlformats.org/officeDocument/2006/relationships/image" Target="../media/image12.png"/><Relationship Id="rId5" Type="http://schemas.openxmlformats.org/officeDocument/2006/relationships/notesSlide" Target="../notesSlides/notesSlide3.xml"/><Relationship Id="rId4" Type="http://schemas.openxmlformats.org/officeDocument/2006/relationships/slideLayout" Target="../slideLayouts/slideLayout2.xml"/><Relationship Id="rId9" Type="http://schemas.openxmlformats.org/officeDocument/2006/relationships/image" Target="../media/image17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9.mp4"/><Relationship Id="rId1" Type="http://schemas.microsoft.com/office/2007/relationships/media" Target="../media/media9.mp4"/><Relationship Id="rId5" Type="http://schemas.openxmlformats.org/officeDocument/2006/relationships/image" Target="../media/image18.png"/><Relationship Id="rId4" Type="http://schemas.openxmlformats.org/officeDocument/2006/relationships/image" Target="../media/image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0D3E6174-8728-8840-9399-73892C32707E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alphaModFix amt="50000"/>
          </a:blip>
          <a:srcRect t="8627" b="6928"/>
          <a:stretch/>
        </p:blipFill>
        <p:spPr>
          <a:xfrm>
            <a:off x="-1" y="-10484"/>
            <a:ext cx="12192001" cy="6014222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C8D6C062-3A06-634C-8CFF-A4EF17508382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t="6497" b="12147"/>
          <a:stretch/>
        </p:blipFill>
        <p:spPr>
          <a:xfrm>
            <a:off x="0" y="6003738"/>
            <a:ext cx="12192000" cy="854262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4D0943E4-7AF6-9940-8883-554E036A458F}"/>
              </a:ext>
            </a:extLst>
          </p:cNvPr>
          <p:cNvSpPr txBox="1"/>
          <p:nvPr/>
        </p:nvSpPr>
        <p:spPr>
          <a:xfrm>
            <a:off x="1362634" y="161365"/>
            <a:ext cx="9897035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6600" b="1" dirty="0" err="1">
                <a:solidFill>
                  <a:schemeClr val="accent1">
                    <a:lumMod val="5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Pwy</a:t>
            </a:r>
            <a:r>
              <a:rPr lang="en-US" sz="6600" b="1" dirty="0">
                <a:solidFill>
                  <a:schemeClr val="accent1">
                    <a:lumMod val="5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US" sz="6600" b="1" dirty="0" err="1">
                <a:solidFill>
                  <a:schemeClr val="accent1">
                    <a:lumMod val="5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sy</a:t>
            </a:r>
            <a:r>
              <a:rPr lang="en-US" sz="6600" b="1" dirty="0">
                <a:solidFill>
                  <a:schemeClr val="accent1">
                    <a:lumMod val="5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US" sz="6600" b="1" dirty="0" err="1">
                <a:solidFill>
                  <a:schemeClr val="accent1">
                    <a:lumMod val="5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eisiau</a:t>
            </a:r>
            <a:r>
              <a:rPr lang="en-US" sz="6600" b="1" dirty="0">
                <a:solidFill>
                  <a:schemeClr val="accent1">
                    <a:lumMod val="5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US" sz="6600" b="1" dirty="0" err="1">
                <a:solidFill>
                  <a:schemeClr val="accent1">
                    <a:lumMod val="5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stori</a:t>
            </a:r>
            <a:r>
              <a:rPr lang="en-US" sz="6600" b="1" dirty="0">
                <a:solidFill>
                  <a:schemeClr val="accent1">
                    <a:lumMod val="5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?</a:t>
            </a:r>
          </a:p>
        </p:txBody>
      </p:sp>
      <p:pic>
        <p:nvPicPr>
          <p:cNvPr id="3" name="Video 2">
            <a:hlinkClick r:id="" action="ppaction://media"/>
            <a:extLst>
              <a:ext uri="{FF2B5EF4-FFF2-40B4-BE49-F238E27FC236}">
                <a16:creationId xmlns:a16="http://schemas.microsoft.com/office/drawing/2014/main" id="{D3582B1A-18D1-4D5E-B43D-BB4F469CC2AA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9906000" y="5143500"/>
            <a:ext cx="2285999" cy="1714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934344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5521"/>
    </mc:Choice>
    <mc:Fallback xmlns="">
      <p:transition spd="slow" advTm="1552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2"/>
          <p:cNvSpPr>
            <a:spLocks noChangeArrowheads="1"/>
          </p:cNvSpPr>
          <p:nvPr/>
        </p:nvSpPr>
        <p:spPr bwMode="auto">
          <a:xfrm>
            <a:off x="1518313" y="-1877660"/>
            <a:ext cx="1915909" cy="6463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defTabSz="91440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b="1">
                <a:latin typeface="Arial" charset="0"/>
              </a:rPr>
              <a:t>Gweithgaredd 4</a:t>
            </a:r>
          </a:p>
          <a:p>
            <a:pPr defTabSz="914400" eaLnBrk="0" fontAlgn="base" hangingPunct="0">
              <a:spcBef>
                <a:spcPct val="0"/>
              </a:spcBef>
              <a:spcAft>
                <a:spcPct val="0"/>
              </a:spcAft>
            </a:pPr>
            <a:endParaRPr lang="en-US" altLang="en-US">
              <a:latin typeface="Arial" charset="0"/>
            </a:endParaRPr>
          </a:p>
        </p:txBody>
      </p:sp>
      <p:sp>
        <p:nvSpPr>
          <p:cNvPr id="5" name="Text Box 7"/>
          <p:cNvSpPr txBox="1"/>
          <p:nvPr/>
        </p:nvSpPr>
        <p:spPr>
          <a:xfrm>
            <a:off x="1099865" y="117952"/>
            <a:ext cx="5108430" cy="588578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 w="76200">
            <a:solidFill>
              <a:schemeClr val="accent2"/>
            </a:solidFill>
          </a:ln>
          <a:effectLst/>
          <a:extLst>
            <a:ext uri="{C572A759-6A51-4108-AA02-DFA0A04FC94B}">
              <ma14:wrappingTextBoxFlag xmlns="" xmlns:ma14="http://schemas.microsoft.com/office/mac/drawingml/2011/main"/>
            </a:ext>
          </a:extLst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r>
              <a:rPr lang="en-US" sz="3600" b="1" u="sng" dirty="0" err="1">
                <a:solidFill>
                  <a:srgbClr val="000000"/>
                </a:solidFill>
                <a:latin typeface="Avenir Next Condensed" panose="020B0506020202020204" pitchFamily="34" charset="0"/>
                <a:ea typeface="ＭＳ 明朝" charset="-128"/>
                <a:cs typeface="Arial" charset="0"/>
              </a:rPr>
              <a:t>Gweithgaredd</a:t>
            </a:r>
            <a:r>
              <a:rPr lang="en-US" sz="3600" b="1" u="sng" dirty="0">
                <a:solidFill>
                  <a:srgbClr val="000000"/>
                </a:solidFill>
                <a:latin typeface="Avenir Next Condensed" panose="020B0506020202020204" pitchFamily="34" charset="0"/>
                <a:ea typeface="ＭＳ 明朝" charset="-128"/>
                <a:cs typeface="Arial" charset="0"/>
              </a:rPr>
              <a:t>: </a:t>
            </a:r>
            <a:r>
              <a:rPr lang="en-US" sz="3600" b="1" u="sng" dirty="0" err="1">
                <a:solidFill>
                  <a:srgbClr val="000000"/>
                </a:solidFill>
                <a:latin typeface="Avenir Next Condensed" panose="020B0506020202020204" pitchFamily="34" charset="0"/>
                <a:ea typeface="ＭＳ 明朝" charset="-128"/>
                <a:cs typeface="Arial" charset="0"/>
              </a:rPr>
              <a:t>Darllen</a:t>
            </a:r>
            <a:r>
              <a:rPr lang="en-US" sz="3600" b="1" u="sng" dirty="0">
                <a:solidFill>
                  <a:srgbClr val="000000"/>
                </a:solidFill>
                <a:latin typeface="Avenir Next Condensed" panose="020B0506020202020204" pitchFamily="34" charset="0"/>
                <a:ea typeface="ＭＳ 明朝" charset="-128"/>
                <a:cs typeface="Arial" charset="0"/>
              </a:rPr>
              <a:t> </a:t>
            </a:r>
            <a:r>
              <a:rPr lang="en-US" sz="3600" b="1" u="sng" dirty="0" err="1">
                <a:solidFill>
                  <a:srgbClr val="000000"/>
                </a:solidFill>
                <a:latin typeface="Avenir Next Condensed" panose="020B0506020202020204" pitchFamily="34" charset="0"/>
                <a:ea typeface="ＭＳ 明朝" charset="-128"/>
                <a:cs typeface="Arial" charset="0"/>
              </a:rPr>
              <a:t>Llyfr</a:t>
            </a:r>
            <a:endParaRPr lang="en-US" sz="3600" b="1" u="sng" dirty="0">
              <a:latin typeface="Avenir Next Condensed" panose="020B0506020202020204" pitchFamily="34" charset="0"/>
              <a:ea typeface="ＭＳ 明朝" charset="-128"/>
              <a:cs typeface="Times New Roman" charset="0"/>
            </a:endParaRPr>
          </a:p>
          <a:p>
            <a:r>
              <a:rPr lang="en-US" sz="2400" dirty="0">
                <a:solidFill>
                  <a:srgbClr val="000000"/>
                </a:solidFill>
                <a:latin typeface="Calibri" charset="0"/>
                <a:ea typeface="ＭＳ 明朝" charset="-128"/>
                <a:cs typeface="Arial" charset="0"/>
              </a:rPr>
              <a:t>  </a:t>
            </a:r>
            <a:endParaRPr lang="en-US" sz="2400" dirty="0">
              <a:latin typeface="Cambria" charset="0"/>
              <a:ea typeface="ＭＳ 明朝" charset="-128"/>
              <a:cs typeface="Times New Roman" charset="0"/>
            </a:endParaRPr>
          </a:p>
          <a:p>
            <a:r>
              <a:rPr lang="en-US" sz="2400" dirty="0">
                <a:solidFill>
                  <a:srgbClr val="000000"/>
                </a:solidFill>
                <a:latin typeface="Calibri" charset="0"/>
                <a:ea typeface="ＭＳ 明朝" charset="-128"/>
                <a:cs typeface="Arial" charset="0"/>
              </a:rPr>
              <a:t>1. </a:t>
            </a:r>
            <a:r>
              <a:rPr lang="en-US" sz="2400" dirty="0" err="1">
                <a:solidFill>
                  <a:srgbClr val="000000"/>
                </a:solidFill>
                <a:latin typeface="Calibri" charset="0"/>
                <a:ea typeface="ＭＳ 明朝" charset="-128"/>
                <a:cs typeface="Arial" charset="0"/>
              </a:rPr>
              <a:t>Dewiswch</a:t>
            </a:r>
            <a:r>
              <a:rPr lang="en-US" sz="2400" dirty="0">
                <a:solidFill>
                  <a:srgbClr val="000000"/>
                </a:solidFill>
                <a:latin typeface="Calibri" charset="0"/>
                <a:ea typeface="ＭＳ 明朝" charset="-128"/>
                <a:cs typeface="Arial" charset="0"/>
              </a:rPr>
              <a:t> </a:t>
            </a:r>
            <a:r>
              <a:rPr lang="en-US" sz="2400" dirty="0" err="1">
                <a:solidFill>
                  <a:srgbClr val="000000"/>
                </a:solidFill>
                <a:latin typeface="Calibri" charset="0"/>
                <a:ea typeface="ＭＳ 明朝" charset="-128"/>
                <a:cs typeface="Arial" charset="0"/>
              </a:rPr>
              <a:t>lyfr</a:t>
            </a:r>
            <a:r>
              <a:rPr lang="en-US" sz="2400" dirty="0">
                <a:solidFill>
                  <a:srgbClr val="000000"/>
                </a:solidFill>
                <a:latin typeface="Calibri" charset="0"/>
                <a:ea typeface="ＭＳ 明朝" charset="-128"/>
                <a:cs typeface="Arial" charset="0"/>
              </a:rPr>
              <a:t> </a:t>
            </a:r>
            <a:r>
              <a:rPr lang="en-US" sz="2400" dirty="0" err="1">
                <a:solidFill>
                  <a:srgbClr val="000000"/>
                </a:solidFill>
                <a:latin typeface="Calibri" charset="0"/>
                <a:ea typeface="ＭＳ 明朝" charset="-128"/>
                <a:cs typeface="Arial" charset="0"/>
              </a:rPr>
              <a:t>addas</a:t>
            </a:r>
            <a:r>
              <a:rPr lang="en-US" sz="2400" dirty="0">
                <a:solidFill>
                  <a:srgbClr val="000000"/>
                </a:solidFill>
                <a:latin typeface="Calibri" charset="0"/>
                <a:ea typeface="ＭＳ 明朝" charset="-128"/>
                <a:cs typeface="Arial" charset="0"/>
              </a:rPr>
              <a:t> (</a:t>
            </a:r>
            <a:r>
              <a:rPr lang="en-US" sz="2400" dirty="0" err="1">
                <a:solidFill>
                  <a:srgbClr val="000000"/>
                </a:solidFill>
                <a:latin typeface="Calibri" charset="0"/>
                <a:ea typeface="ＭＳ 明朝" charset="-128"/>
                <a:cs typeface="Arial" charset="0"/>
              </a:rPr>
              <a:t>Tedi</a:t>
            </a:r>
            <a:r>
              <a:rPr lang="en-US" sz="2400" dirty="0">
                <a:solidFill>
                  <a:srgbClr val="000000"/>
                </a:solidFill>
                <a:latin typeface="Calibri" charset="0"/>
                <a:ea typeface="ＭＳ 明朝" charset="-128"/>
                <a:cs typeface="Arial" charset="0"/>
              </a:rPr>
              <a:t> </a:t>
            </a:r>
            <a:r>
              <a:rPr lang="en-US" sz="2400" dirty="0" err="1">
                <a:solidFill>
                  <a:srgbClr val="000000"/>
                </a:solidFill>
                <a:latin typeface="Calibri" charset="0"/>
                <a:ea typeface="ＭＳ 明朝" charset="-128"/>
                <a:cs typeface="Arial" charset="0"/>
              </a:rPr>
              <a:t>Twt</a:t>
            </a:r>
            <a:r>
              <a:rPr lang="en-US" sz="2400" dirty="0">
                <a:solidFill>
                  <a:srgbClr val="000000"/>
                </a:solidFill>
                <a:latin typeface="Calibri" charset="0"/>
                <a:ea typeface="ＭＳ 明朝" charset="-128"/>
                <a:cs typeface="Arial" charset="0"/>
              </a:rPr>
              <a:t> / </a:t>
            </a:r>
            <a:r>
              <a:rPr lang="en-US" sz="2400" dirty="0" err="1">
                <a:solidFill>
                  <a:srgbClr val="000000"/>
                </a:solidFill>
                <a:latin typeface="Calibri" charset="0"/>
                <a:ea typeface="ＭＳ 明朝" charset="-128"/>
                <a:cs typeface="Arial" charset="0"/>
              </a:rPr>
              <a:t>Dewi</a:t>
            </a:r>
            <a:r>
              <a:rPr lang="en-US" sz="2400" dirty="0">
                <a:solidFill>
                  <a:srgbClr val="000000"/>
                </a:solidFill>
                <a:latin typeface="Calibri" charset="0"/>
                <a:ea typeface="ＭＳ 明朝" charset="-128"/>
                <a:cs typeface="Arial" charset="0"/>
              </a:rPr>
              <a:t> </a:t>
            </a:r>
            <a:r>
              <a:rPr lang="en-US" sz="2400" dirty="0" err="1">
                <a:solidFill>
                  <a:srgbClr val="000000"/>
                </a:solidFill>
                <a:latin typeface="Calibri" charset="0"/>
                <a:ea typeface="ＭＳ 明朝" charset="-128"/>
                <a:cs typeface="Arial" charset="0"/>
              </a:rPr>
              <a:t>Deinosôr</a:t>
            </a:r>
            <a:r>
              <a:rPr lang="en-US" sz="2400" dirty="0">
                <a:solidFill>
                  <a:srgbClr val="000000"/>
                </a:solidFill>
                <a:latin typeface="Calibri" charset="0"/>
                <a:ea typeface="ＭＳ 明朝" charset="-128"/>
                <a:cs typeface="Arial" charset="0"/>
              </a:rPr>
              <a:t>))</a:t>
            </a:r>
          </a:p>
          <a:p>
            <a:r>
              <a:rPr lang="en-US" sz="2400" dirty="0">
                <a:latin typeface="Cambria" charset="0"/>
                <a:ea typeface="ＭＳ 明朝" charset="-128"/>
                <a:cs typeface="Times New Roman" charset="0"/>
              </a:rPr>
              <a:t>2. </a:t>
            </a:r>
            <a:r>
              <a:rPr lang="en-US" sz="2400" dirty="0" err="1">
                <a:latin typeface="Cambria" charset="0"/>
                <a:ea typeface="ＭＳ 明朝" charset="-128"/>
                <a:cs typeface="Times New Roman" charset="0"/>
              </a:rPr>
              <a:t>Dewiswch</a:t>
            </a:r>
            <a:r>
              <a:rPr lang="en-US" sz="2400" dirty="0">
                <a:latin typeface="Cambria" charset="0"/>
                <a:ea typeface="ＭＳ 明朝" charset="-128"/>
                <a:cs typeface="Times New Roman" charset="0"/>
              </a:rPr>
              <a:t> </a:t>
            </a:r>
            <a:r>
              <a:rPr lang="en-US" sz="2400" dirty="0" err="1">
                <a:latin typeface="Cambria" charset="0"/>
                <a:ea typeface="ＭＳ 明朝" charset="-128"/>
                <a:cs typeface="Times New Roman" charset="0"/>
              </a:rPr>
              <a:t>ymadroddion</a:t>
            </a:r>
            <a:r>
              <a:rPr lang="en-US" sz="2400" dirty="0">
                <a:latin typeface="Cambria" charset="0"/>
                <a:ea typeface="ＭＳ 明朝" charset="-128"/>
                <a:cs typeface="Times New Roman" charset="0"/>
              </a:rPr>
              <a:t> </a:t>
            </a:r>
            <a:r>
              <a:rPr lang="en-US" sz="2400" dirty="0" err="1">
                <a:latin typeface="Cambria" charset="0"/>
                <a:ea typeface="ＭＳ 明朝" charset="-128"/>
                <a:cs typeface="Times New Roman" charset="0"/>
              </a:rPr>
              <a:t>addas</a:t>
            </a:r>
            <a:r>
              <a:rPr lang="en-US" sz="2400" dirty="0">
                <a:latin typeface="Cambria" charset="0"/>
                <a:ea typeface="ＭＳ 明朝" charset="-128"/>
                <a:cs typeface="Times New Roman" charset="0"/>
              </a:rPr>
              <a:t> I </a:t>
            </a:r>
            <a:r>
              <a:rPr lang="en-US" sz="2400" dirty="0" err="1">
                <a:latin typeface="Cambria" charset="0"/>
                <a:ea typeface="ＭＳ 明朝" charset="-128"/>
                <a:cs typeface="Times New Roman" charset="0"/>
              </a:rPr>
              <a:t>ddechrau’r</a:t>
            </a:r>
            <a:r>
              <a:rPr lang="en-US" sz="2400" dirty="0">
                <a:latin typeface="Cambria" charset="0"/>
                <a:ea typeface="ＭＳ 明朝" charset="-128"/>
                <a:cs typeface="Times New Roman" charset="0"/>
              </a:rPr>
              <a:t> </a:t>
            </a:r>
            <a:r>
              <a:rPr lang="en-US" sz="2400" dirty="0" err="1">
                <a:latin typeface="Cambria" charset="0"/>
                <a:ea typeface="ＭＳ 明朝" charset="-128"/>
                <a:cs typeface="Times New Roman" charset="0"/>
              </a:rPr>
              <a:t>gweithgaredd</a:t>
            </a:r>
            <a:r>
              <a:rPr lang="en-US" sz="2400" dirty="0">
                <a:latin typeface="Cambria" charset="0"/>
                <a:ea typeface="ＭＳ 明朝" charset="-128"/>
                <a:cs typeface="Times New Roman" charset="0"/>
              </a:rPr>
              <a:t>.</a:t>
            </a:r>
          </a:p>
          <a:p>
            <a:r>
              <a:rPr lang="en-US" sz="2400" dirty="0">
                <a:solidFill>
                  <a:srgbClr val="000000"/>
                </a:solidFill>
                <a:latin typeface="Cambria" charset="0"/>
                <a:ea typeface="ＭＳ 明朝" charset="-128"/>
                <a:cs typeface="Times New Roman" charset="0"/>
              </a:rPr>
              <a:t>3. </a:t>
            </a:r>
            <a:r>
              <a:rPr lang="en-US" sz="2400" dirty="0" err="1">
                <a:solidFill>
                  <a:srgbClr val="000000"/>
                </a:solidFill>
                <a:latin typeface="Calibri" charset="0"/>
                <a:ea typeface="ＭＳ 明朝" charset="-128"/>
                <a:cs typeface="Arial" charset="0"/>
              </a:rPr>
              <a:t>Defnyddiwch</a:t>
            </a:r>
            <a:r>
              <a:rPr lang="en-US" sz="2400" dirty="0">
                <a:solidFill>
                  <a:srgbClr val="000000"/>
                </a:solidFill>
                <a:latin typeface="Calibri" charset="0"/>
                <a:ea typeface="ＭＳ 明朝" charset="-128"/>
                <a:cs typeface="Arial" charset="0"/>
              </a:rPr>
              <a:t> </a:t>
            </a:r>
            <a:r>
              <a:rPr lang="en-US" sz="2400" dirty="0" err="1">
                <a:solidFill>
                  <a:srgbClr val="000000"/>
                </a:solidFill>
                <a:latin typeface="Calibri" charset="0"/>
                <a:ea typeface="ＭＳ 明朝" charset="-128"/>
                <a:cs typeface="Arial" charset="0"/>
              </a:rPr>
              <a:t>orchmynion</a:t>
            </a:r>
            <a:endParaRPr lang="en-US" sz="2400" dirty="0">
              <a:latin typeface="Cambria" charset="0"/>
              <a:ea typeface="ＭＳ 明朝" charset="-128"/>
              <a:cs typeface="Times New Roman" charset="0"/>
            </a:endParaRPr>
          </a:p>
          <a:p>
            <a:r>
              <a:rPr lang="en-US" sz="2400" dirty="0">
                <a:solidFill>
                  <a:srgbClr val="000000"/>
                </a:solidFill>
                <a:latin typeface="Calibri" charset="0"/>
                <a:ea typeface="ＭＳ 明朝" charset="-128"/>
                <a:cs typeface="Arial" charset="0"/>
              </a:rPr>
              <a:t>4. </a:t>
            </a:r>
            <a:r>
              <a:rPr lang="en-US" sz="2400" dirty="0" err="1">
                <a:solidFill>
                  <a:srgbClr val="000000"/>
                </a:solidFill>
                <a:latin typeface="Calibri" charset="0"/>
                <a:ea typeface="ＭＳ 明朝" charset="-128"/>
                <a:cs typeface="Arial" charset="0"/>
              </a:rPr>
              <a:t>Darllenwch</a:t>
            </a:r>
            <a:r>
              <a:rPr lang="en-US" sz="2400" dirty="0">
                <a:solidFill>
                  <a:srgbClr val="000000"/>
                </a:solidFill>
                <a:latin typeface="Calibri" charset="0"/>
                <a:ea typeface="ＭＳ 明朝" charset="-128"/>
                <a:cs typeface="Arial" charset="0"/>
              </a:rPr>
              <a:t> </a:t>
            </a:r>
            <a:r>
              <a:rPr lang="en-US" sz="2400" dirty="0" err="1">
                <a:solidFill>
                  <a:srgbClr val="000000"/>
                </a:solidFill>
                <a:latin typeface="Calibri" charset="0"/>
                <a:ea typeface="ＭＳ 明朝" charset="-128"/>
                <a:cs typeface="Arial" charset="0"/>
              </a:rPr>
              <a:t>yn</a:t>
            </a:r>
            <a:r>
              <a:rPr lang="en-US" sz="2400" dirty="0">
                <a:solidFill>
                  <a:srgbClr val="000000"/>
                </a:solidFill>
                <a:latin typeface="Calibri" charset="0"/>
                <a:ea typeface="ＭＳ 明朝" charset="-128"/>
                <a:cs typeface="Arial" charset="0"/>
              </a:rPr>
              <a:t> </a:t>
            </a:r>
            <a:r>
              <a:rPr lang="en-US" sz="2400" dirty="0" err="1">
                <a:solidFill>
                  <a:srgbClr val="000000"/>
                </a:solidFill>
                <a:latin typeface="Calibri" charset="0"/>
                <a:ea typeface="ＭＳ 明朝" charset="-128"/>
                <a:cs typeface="Arial" charset="0"/>
              </a:rPr>
              <a:t>uchel</a:t>
            </a:r>
            <a:r>
              <a:rPr lang="en-US" sz="2400" dirty="0">
                <a:solidFill>
                  <a:srgbClr val="000000"/>
                </a:solidFill>
                <a:latin typeface="Calibri" charset="0"/>
                <a:ea typeface="ＭＳ 明朝" charset="-128"/>
                <a:cs typeface="Arial" charset="0"/>
              </a:rPr>
              <a:t> ac </a:t>
            </a:r>
            <a:r>
              <a:rPr lang="en-US" sz="2400" dirty="0" err="1">
                <a:solidFill>
                  <a:srgbClr val="000000"/>
                </a:solidFill>
                <a:latin typeface="Calibri" charset="0"/>
                <a:ea typeface="ＭＳ 明朝" charset="-128"/>
                <a:cs typeface="Arial" charset="0"/>
              </a:rPr>
              <a:t>ynganu</a:t>
            </a:r>
            <a:r>
              <a:rPr lang="en-US" sz="2400" dirty="0">
                <a:solidFill>
                  <a:srgbClr val="000000"/>
                </a:solidFill>
                <a:latin typeface="Calibri" charset="0"/>
                <a:ea typeface="ＭＳ 明朝" charset="-128"/>
                <a:cs typeface="Arial" charset="0"/>
              </a:rPr>
              <a:t> (</a:t>
            </a:r>
            <a:r>
              <a:rPr lang="en-US" sz="2400" i="1" dirty="0">
                <a:solidFill>
                  <a:srgbClr val="000000"/>
                </a:solidFill>
                <a:latin typeface="Calibri" charset="0"/>
                <a:ea typeface="ＭＳ 明朝" charset="-128"/>
                <a:cs typeface="Arial" charset="0"/>
              </a:rPr>
              <a:t>pronounce</a:t>
            </a:r>
            <a:r>
              <a:rPr lang="en-US" sz="2400" dirty="0">
                <a:solidFill>
                  <a:srgbClr val="000000"/>
                </a:solidFill>
                <a:latin typeface="Calibri" charset="0"/>
                <a:ea typeface="ＭＳ 明朝" charset="-128"/>
                <a:cs typeface="Arial" charset="0"/>
              </a:rPr>
              <a:t>) bob </a:t>
            </a:r>
            <a:r>
              <a:rPr lang="en-US" sz="2400" dirty="0" err="1">
                <a:solidFill>
                  <a:srgbClr val="000000"/>
                </a:solidFill>
                <a:latin typeface="Calibri" charset="0"/>
                <a:ea typeface="ＭＳ 明朝" charset="-128"/>
                <a:cs typeface="Arial" charset="0"/>
              </a:rPr>
              <a:t>gair</a:t>
            </a:r>
            <a:r>
              <a:rPr lang="en-US" sz="2400" dirty="0">
                <a:solidFill>
                  <a:srgbClr val="000000"/>
                </a:solidFill>
                <a:latin typeface="Calibri" charset="0"/>
                <a:ea typeface="ＭＳ 明朝" charset="-128"/>
                <a:cs typeface="Arial" charset="0"/>
              </a:rPr>
              <a:t> </a:t>
            </a:r>
            <a:r>
              <a:rPr lang="en-US" sz="2400" dirty="0" err="1">
                <a:solidFill>
                  <a:srgbClr val="000000"/>
                </a:solidFill>
                <a:latin typeface="Calibri" charset="0"/>
                <a:ea typeface="ＭＳ 明朝" charset="-128"/>
                <a:cs typeface="Arial" charset="0"/>
              </a:rPr>
              <a:t>yn</a:t>
            </a:r>
            <a:r>
              <a:rPr lang="en-US" sz="2400" dirty="0">
                <a:solidFill>
                  <a:srgbClr val="000000"/>
                </a:solidFill>
                <a:latin typeface="Calibri" charset="0"/>
                <a:ea typeface="ＭＳ 明朝" charset="-128"/>
                <a:cs typeface="Arial" charset="0"/>
              </a:rPr>
              <a:t> </a:t>
            </a:r>
            <a:r>
              <a:rPr lang="en-US" sz="2400" dirty="0" err="1">
                <a:solidFill>
                  <a:srgbClr val="000000"/>
                </a:solidFill>
                <a:latin typeface="Calibri" charset="0"/>
                <a:ea typeface="ＭＳ 明朝" charset="-128"/>
                <a:cs typeface="Arial" charset="0"/>
              </a:rPr>
              <a:t>ofalus</a:t>
            </a:r>
            <a:endParaRPr lang="en-US" sz="2400" dirty="0">
              <a:latin typeface="Cambria" charset="0"/>
              <a:ea typeface="ＭＳ 明朝" charset="-128"/>
              <a:cs typeface="Times New Roman" charset="0"/>
            </a:endParaRPr>
          </a:p>
          <a:p>
            <a:r>
              <a:rPr lang="en-US" sz="2400" dirty="0">
                <a:solidFill>
                  <a:srgbClr val="000000"/>
                </a:solidFill>
                <a:latin typeface="Calibri" charset="0"/>
                <a:ea typeface="ＭＳ 明朝" charset="-128"/>
                <a:cs typeface="Arial" charset="0"/>
              </a:rPr>
              <a:t>5. </a:t>
            </a:r>
            <a:r>
              <a:rPr lang="en-US" sz="2400" dirty="0" err="1">
                <a:solidFill>
                  <a:srgbClr val="000000"/>
                </a:solidFill>
                <a:latin typeface="Calibri" charset="0"/>
                <a:ea typeface="ＭＳ 明朝" charset="-128"/>
                <a:cs typeface="Arial" charset="0"/>
              </a:rPr>
              <a:t>Gofynnwch</a:t>
            </a:r>
            <a:r>
              <a:rPr lang="en-US" sz="2400" dirty="0">
                <a:solidFill>
                  <a:srgbClr val="000000"/>
                </a:solidFill>
                <a:latin typeface="Calibri" charset="0"/>
                <a:ea typeface="ＭＳ 明朝" charset="-128"/>
                <a:cs typeface="Arial" charset="0"/>
              </a:rPr>
              <a:t> o </a:t>
            </a:r>
            <a:r>
              <a:rPr lang="en-US" sz="2400" dirty="0" err="1">
                <a:solidFill>
                  <a:srgbClr val="000000"/>
                </a:solidFill>
                <a:latin typeface="Calibri" charset="0"/>
                <a:ea typeface="ＭＳ 明朝" charset="-128"/>
                <a:cs typeface="Arial" charset="0"/>
              </a:rPr>
              <a:t>leiaf</a:t>
            </a:r>
            <a:r>
              <a:rPr lang="en-US" sz="2400" dirty="0">
                <a:solidFill>
                  <a:srgbClr val="000000"/>
                </a:solidFill>
                <a:latin typeface="Calibri" charset="0"/>
                <a:ea typeface="ＭＳ 明朝" charset="-128"/>
                <a:cs typeface="Arial" charset="0"/>
              </a:rPr>
              <a:t> (</a:t>
            </a:r>
            <a:r>
              <a:rPr lang="en-US" sz="2400" i="1" dirty="0">
                <a:solidFill>
                  <a:srgbClr val="000000"/>
                </a:solidFill>
                <a:latin typeface="Calibri" charset="0"/>
                <a:ea typeface="ＭＳ 明朝" charset="-128"/>
                <a:cs typeface="Arial" charset="0"/>
              </a:rPr>
              <a:t>at least</a:t>
            </a:r>
            <a:r>
              <a:rPr lang="en-US" sz="2400" dirty="0">
                <a:solidFill>
                  <a:srgbClr val="000000"/>
                </a:solidFill>
                <a:latin typeface="Calibri" charset="0"/>
                <a:ea typeface="ＭＳ 明朝" charset="-128"/>
                <a:cs typeface="Arial" charset="0"/>
              </a:rPr>
              <a:t>) 5 </a:t>
            </a:r>
            <a:r>
              <a:rPr lang="en-US" sz="2400" dirty="0" err="1">
                <a:solidFill>
                  <a:srgbClr val="000000"/>
                </a:solidFill>
                <a:latin typeface="Calibri" charset="0"/>
                <a:ea typeface="ＭＳ 明朝" charset="-128"/>
                <a:cs typeface="Arial" charset="0"/>
              </a:rPr>
              <a:t>cwestiwn</a:t>
            </a:r>
            <a:r>
              <a:rPr lang="en-US" sz="2400" dirty="0">
                <a:solidFill>
                  <a:srgbClr val="000000"/>
                </a:solidFill>
                <a:latin typeface="Calibri" charset="0"/>
                <a:ea typeface="ＭＳ 明朝" charset="-128"/>
                <a:cs typeface="Arial" charset="0"/>
              </a:rPr>
              <a:t> </a:t>
            </a:r>
            <a:r>
              <a:rPr lang="en-US" sz="2400" u="sng" dirty="0" err="1">
                <a:solidFill>
                  <a:srgbClr val="000000"/>
                </a:solidFill>
                <a:latin typeface="Calibri" charset="0"/>
                <a:ea typeface="ＭＳ 明朝" charset="-128"/>
                <a:cs typeface="Arial" charset="0"/>
              </a:rPr>
              <a:t>gwahanol</a:t>
            </a:r>
            <a:r>
              <a:rPr lang="en-US" sz="2400" dirty="0">
                <a:solidFill>
                  <a:srgbClr val="000000"/>
                </a:solidFill>
                <a:latin typeface="Calibri" charset="0"/>
                <a:ea typeface="ＭＳ 明朝" charset="-128"/>
                <a:cs typeface="Arial" charset="0"/>
              </a:rPr>
              <a:t> am y </a:t>
            </a:r>
            <a:r>
              <a:rPr lang="en-US" sz="2400" dirty="0" err="1">
                <a:solidFill>
                  <a:srgbClr val="000000"/>
                </a:solidFill>
                <a:latin typeface="Calibri" charset="0"/>
                <a:ea typeface="ＭＳ 明朝" charset="-128"/>
                <a:cs typeface="Arial" charset="0"/>
              </a:rPr>
              <a:t>llyfr</a:t>
            </a:r>
            <a:r>
              <a:rPr lang="en-US" sz="2400" dirty="0">
                <a:solidFill>
                  <a:srgbClr val="000000"/>
                </a:solidFill>
                <a:latin typeface="Calibri" charset="0"/>
                <a:ea typeface="ＭＳ 明朝" charset="-128"/>
                <a:cs typeface="Arial" charset="0"/>
              </a:rPr>
              <a:t> </a:t>
            </a:r>
            <a:r>
              <a:rPr lang="en-US" sz="2400" dirty="0" err="1">
                <a:solidFill>
                  <a:srgbClr val="000000"/>
                </a:solidFill>
                <a:latin typeface="Calibri" charset="0"/>
                <a:ea typeface="ＭＳ 明朝" charset="-128"/>
                <a:cs typeface="Arial" charset="0"/>
              </a:rPr>
              <a:t>i’r</a:t>
            </a:r>
            <a:r>
              <a:rPr lang="en-US" sz="2400" dirty="0">
                <a:solidFill>
                  <a:srgbClr val="000000"/>
                </a:solidFill>
                <a:latin typeface="Calibri" charset="0"/>
                <a:ea typeface="ＭＳ 明朝" charset="-128"/>
                <a:cs typeface="Arial" charset="0"/>
              </a:rPr>
              <a:t> </a:t>
            </a:r>
            <a:r>
              <a:rPr lang="en-US" sz="2400" dirty="0">
                <a:solidFill>
                  <a:srgbClr val="000000"/>
                </a:solidFill>
                <a:latin typeface="Calibri" charset="0"/>
                <a:ea typeface="Times New Roman" charset="0"/>
                <a:cs typeface="Arial" charset="0"/>
              </a:rPr>
              <a:t>plant</a:t>
            </a:r>
            <a:endParaRPr lang="en-US" sz="2400" dirty="0">
              <a:latin typeface="Cambria" charset="0"/>
              <a:ea typeface="ＭＳ 明朝" charset="-128"/>
              <a:cs typeface="Times New Roman" charset="0"/>
            </a:endParaRPr>
          </a:p>
          <a:p>
            <a:endParaRPr lang="en-US" sz="2400" dirty="0">
              <a:solidFill>
                <a:srgbClr val="000000"/>
              </a:solidFill>
              <a:latin typeface="Calibri" charset="0"/>
              <a:ea typeface="Times New Roman" charset="0"/>
              <a:cs typeface="Arial" charset="0"/>
            </a:endParaRPr>
          </a:p>
          <a:p>
            <a:pPr algn="ctr"/>
            <a:r>
              <a:rPr lang="en-US" sz="4000" b="1" dirty="0" err="1">
                <a:solidFill>
                  <a:srgbClr val="000000"/>
                </a:solidFill>
                <a:latin typeface="Avenir Next Condensed" panose="020B0506020202020204" pitchFamily="34" charset="0"/>
                <a:ea typeface="Times New Roman" charset="0"/>
                <a:cs typeface="Arial" charset="0"/>
              </a:rPr>
              <a:t>Mwynhewch</a:t>
            </a:r>
            <a:r>
              <a:rPr lang="en-US" sz="4000" b="1" dirty="0">
                <a:solidFill>
                  <a:srgbClr val="000000"/>
                </a:solidFill>
                <a:latin typeface="Avenir Next Condensed" panose="020B0506020202020204" pitchFamily="34" charset="0"/>
                <a:ea typeface="Times New Roman" charset="0"/>
                <a:cs typeface="Arial" charset="0"/>
              </a:rPr>
              <a:t>!</a:t>
            </a:r>
          </a:p>
        </p:txBody>
      </p:sp>
      <p:sp>
        <p:nvSpPr>
          <p:cNvPr id="6" name="Rectangle 4"/>
          <p:cNvSpPr>
            <a:spLocks noChangeArrowheads="1"/>
          </p:cNvSpPr>
          <p:nvPr/>
        </p:nvSpPr>
        <p:spPr bwMode="auto">
          <a:xfrm>
            <a:off x="1518313" y="-1281961"/>
            <a:ext cx="184731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US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DDDE4AAD-5171-6D43-9F7E-F29DDF7F0FB9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6497" b="12147"/>
          <a:stretch/>
        </p:blipFill>
        <p:spPr>
          <a:xfrm>
            <a:off x="0" y="6003738"/>
            <a:ext cx="12192000" cy="854262"/>
          </a:xfrm>
          <a:prstGeom prst="rect">
            <a:avLst/>
          </a:prstGeom>
        </p:spPr>
      </p:pic>
      <p:sp>
        <p:nvSpPr>
          <p:cNvPr id="8" name="Text Box 7">
            <a:extLst>
              <a:ext uri="{FF2B5EF4-FFF2-40B4-BE49-F238E27FC236}">
                <a16:creationId xmlns:a16="http://schemas.microsoft.com/office/drawing/2014/main" id="{0C534C3E-4F19-E448-9D3B-F41403FCE373}"/>
              </a:ext>
            </a:extLst>
          </p:cNvPr>
          <p:cNvSpPr txBox="1"/>
          <p:nvPr/>
        </p:nvSpPr>
        <p:spPr>
          <a:xfrm>
            <a:off x="6645932" y="117952"/>
            <a:ext cx="5108430" cy="588578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 w="76200">
            <a:solidFill>
              <a:schemeClr val="accent2"/>
            </a:solidFill>
          </a:ln>
          <a:effectLst/>
          <a:extLst>
            <a:ext uri="{C572A759-6A51-4108-AA02-DFA0A04FC94B}">
              <ma14:wrappingTextBoxFlag xmlns="" xmlns:ma14="http://schemas.microsoft.com/office/mac/drawingml/2011/main"/>
            </a:ext>
          </a:extLst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r>
              <a:rPr lang="en-US" sz="3200" b="1" u="sng" dirty="0">
                <a:solidFill>
                  <a:srgbClr val="000000"/>
                </a:solidFill>
                <a:latin typeface="Avenir Next Condensed" panose="020B0506020202020204" pitchFamily="34" charset="0"/>
                <a:ea typeface="ＭＳ 明朝" charset="-128"/>
                <a:cs typeface="Arial" charset="0"/>
              </a:rPr>
              <a:t>Activity: read a book in Welsh </a:t>
            </a:r>
            <a:endParaRPr lang="en-US" sz="3200" b="1" u="sng" dirty="0">
              <a:latin typeface="Avenir Next Condensed" panose="020B0506020202020204" pitchFamily="34" charset="0"/>
              <a:ea typeface="ＭＳ 明朝" charset="-128"/>
              <a:cs typeface="Times New Roman" charset="0"/>
            </a:endParaRPr>
          </a:p>
          <a:p>
            <a:r>
              <a:rPr lang="en-US" sz="2400" dirty="0">
                <a:solidFill>
                  <a:srgbClr val="000000"/>
                </a:solidFill>
                <a:latin typeface="Calibri" charset="0"/>
                <a:ea typeface="ＭＳ 明朝" charset="-128"/>
                <a:cs typeface="Arial" charset="0"/>
              </a:rPr>
              <a:t>  </a:t>
            </a:r>
            <a:endParaRPr lang="en-US" sz="2400" dirty="0">
              <a:latin typeface="Cambria" charset="0"/>
              <a:ea typeface="ＭＳ 明朝" charset="-128"/>
              <a:cs typeface="Times New Roman" charset="0"/>
            </a:endParaRPr>
          </a:p>
          <a:p>
            <a:r>
              <a:rPr lang="en-US" sz="2400" dirty="0">
                <a:solidFill>
                  <a:srgbClr val="000000"/>
                </a:solidFill>
                <a:latin typeface="Calibri" charset="0"/>
                <a:ea typeface="ＭＳ 明朝" charset="-128"/>
                <a:cs typeface="Arial" charset="0"/>
              </a:rPr>
              <a:t>1. Choose a suitable book (</a:t>
            </a:r>
            <a:r>
              <a:rPr lang="en-US" sz="2400" dirty="0" err="1">
                <a:solidFill>
                  <a:srgbClr val="000000"/>
                </a:solidFill>
                <a:latin typeface="Calibri" charset="0"/>
                <a:ea typeface="ＭＳ 明朝" charset="-128"/>
                <a:cs typeface="Arial" charset="0"/>
              </a:rPr>
              <a:t>Tedi</a:t>
            </a:r>
            <a:r>
              <a:rPr lang="en-US" sz="2400" dirty="0">
                <a:solidFill>
                  <a:srgbClr val="000000"/>
                </a:solidFill>
                <a:latin typeface="Calibri" charset="0"/>
                <a:ea typeface="ＭＳ 明朝" charset="-128"/>
                <a:cs typeface="Arial" charset="0"/>
              </a:rPr>
              <a:t> </a:t>
            </a:r>
            <a:r>
              <a:rPr lang="en-US" sz="2400" dirty="0" err="1">
                <a:solidFill>
                  <a:srgbClr val="000000"/>
                </a:solidFill>
                <a:latin typeface="Calibri" charset="0"/>
                <a:ea typeface="ＭＳ 明朝" charset="-128"/>
                <a:cs typeface="Arial" charset="0"/>
              </a:rPr>
              <a:t>Twt</a:t>
            </a:r>
            <a:r>
              <a:rPr lang="en-US" sz="2400" dirty="0">
                <a:solidFill>
                  <a:srgbClr val="000000"/>
                </a:solidFill>
                <a:latin typeface="Calibri" charset="0"/>
                <a:ea typeface="ＭＳ 明朝" charset="-128"/>
                <a:cs typeface="Arial" charset="0"/>
              </a:rPr>
              <a:t> / </a:t>
            </a:r>
            <a:r>
              <a:rPr lang="en-US" sz="2400" dirty="0" err="1">
                <a:solidFill>
                  <a:srgbClr val="000000"/>
                </a:solidFill>
                <a:latin typeface="Calibri" charset="0"/>
                <a:ea typeface="ＭＳ 明朝" charset="-128"/>
                <a:cs typeface="Arial" charset="0"/>
              </a:rPr>
              <a:t>Dewi</a:t>
            </a:r>
            <a:r>
              <a:rPr lang="en-US" sz="2400" dirty="0">
                <a:solidFill>
                  <a:srgbClr val="000000"/>
                </a:solidFill>
                <a:latin typeface="Calibri" charset="0"/>
                <a:ea typeface="ＭＳ 明朝" charset="-128"/>
                <a:cs typeface="Arial" charset="0"/>
              </a:rPr>
              <a:t> </a:t>
            </a:r>
            <a:r>
              <a:rPr lang="en-US" sz="2400" dirty="0" err="1">
                <a:solidFill>
                  <a:srgbClr val="000000"/>
                </a:solidFill>
                <a:latin typeface="Calibri" charset="0"/>
                <a:ea typeface="ＭＳ 明朝" charset="-128"/>
                <a:cs typeface="Arial" charset="0"/>
              </a:rPr>
              <a:t>Deinosôr</a:t>
            </a:r>
            <a:r>
              <a:rPr lang="en-US" sz="2400" dirty="0">
                <a:solidFill>
                  <a:srgbClr val="000000"/>
                </a:solidFill>
                <a:latin typeface="Calibri" charset="0"/>
                <a:ea typeface="ＭＳ 明朝" charset="-128"/>
                <a:cs typeface="Arial" charset="0"/>
              </a:rPr>
              <a:t>))</a:t>
            </a:r>
          </a:p>
          <a:p>
            <a:r>
              <a:rPr lang="en-US" sz="2400" dirty="0">
                <a:latin typeface="Cambria" charset="0"/>
                <a:ea typeface="ＭＳ 明朝" charset="-128"/>
                <a:cs typeface="Times New Roman" charset="0"/>
              </a:rPr>
              <a:t>2. Choose suitable phrases to use at the beginning of the activity.</a:t>
            </a:r>
          </a:p>
          <a:p>
            <a:r>
              <a:rPr lang="en-US" sz="2400" dirty="0">
                <a:solidFill>
                  <a:srgbClr val="000000"/>
                </a:solidFill>
                <a:latin typeface="Cambria" charset="0"/>
                <a:ea typeface="ＭＳ 明朝" charset="-128"/>
                <a:cs typeface="Times New Roman" charset="0"/>
              </a:rPr>
              <a:t>3. </a:t>
            </a:r>
            <a:r>
              <a:rPr lang="en-US" sz="2400" dirty="0">
                <a:solidFill>
                  <a:srgbClr val="000000"/>
                </a:solidFill>
                <a:latin typeface="Calibri" charset="0"/>
                <a:ea typeface="ＭＳ 明朝" charset="-128"/>
                <a:cs typeface="Arial" charset="0"/>
              </a:rPr>
              <a:t>Choose suitable commands (look back at previous sessions)</a:t>
            </a:r>
            <a:endParaRPr lang="en-US" sz="2400" dirty="0">
              <a:latin typeface="Cambria" charset="0"/>
              <a:ea typeface="ＭＳ 明朝" charset="-128"/>
              <a:cs typeface="Times New Roman" charset="0"/>
            </a:endParaRPr>
          </a:p>
          <a:p>
            <a:r>
              <a:rPr lang="en-US" sz="2400" dirty="0">
                <a:solidFill>
                  <a:srgbClr val="000000"/>
                </a:solidFill>
                <a:latin typeface="Calibri" charset="0"/>
                <a:ea typeface="ＭＳ 明朝" charset="-128"/>
                <a:cs typeface="Arial" charset="0"/>
              </a:rPr>
              <a:t>4. Read aloud to </a:t>
            </a:r>
            <a:r>
              <a:rPr lang="en-US" sz="2400" dirty="0" err="1">
                <a:solidFill>
                  <a:srgbClr val="000000"/>
                </a:solidFill>
                <a:latin typeface="Calibri" charset="0"/>
                <a:ea typeface="ＭＳ 明朝" charset="-128"/>
                <a:cs typeface="Arial" charset="0"/>
              </a:rPr>
              <a:t>practise</a:t>
            </a:r>
            <a:r>
              <a:rPr lang="en-US" sz="2400" dirty="0">
                <a:solidFill>
                  <a:srgbClr val="000000"/>
                </a:solidFill>
                <a:latin typeface="Calibri" charset="0"/>
                <a:ea typeface="ＭＳ 明朝" charset="-128"/>
                <a:cs typeface="Arial" charset="0"/>
              </a:rPr>
              <a:t> your pronunciation.</a:t>
            </a:r>
          </a:p>
          <a:p>
            <a:r>
              <a:rPr lang="en-US" sz="2400" dirty="0">
                <a:solidFill>
                  <a:srgbClr val="000000"/>
                </a:solidFill>
                <a:latin typeface="Calibri" charset="0"/>
                <a:ea typeface="ＭＳ 明朝" charset="-128"/>
                <a:cs typeface="Arial" charset="0"/>
              </a:rPr>
              <a:t>5. Think of 5 different questions to ask the pupils.</a:t>
            </a:r>
          </a:p>
          <a:p>
            <a:endParaRPr lang="en-US" sz="2400" dirty="0">
              <a:solidFill>
                <a:srgbClr val="000000"/>
              </a:solidFill>
              <a:latin typeface="Calibri" charset="0"/>
              <a:ea typeface="Times New Roman" charset="0"/>
              <a:cs typeface="Arial" charset="0"/>
            </a:endParaRPr>
          </a:p>
          <a:p>
            <a:pPr algn="ctr"/>
            <a:r>
              <a:rPr lang="en-US" sz="4000" b="1" dirty="0">
                <a:solidFill>
                  <a:srgbClr val="000000"/>
                </a:solidFill>
                <a:latin typeface="Avenir Next Condensed" panose="020B0506020202020204" pitchFamily="34" charset="0"/>
                <a:ea typeface="Times New Roman" charset="0"/>
                <a:cs typeface="Arial" charset="0"/>
              </a:rPr>
              <a:t>Enjoy!</a:t>
            </a:r>
          </a:p>
        </p:txBody>
      </p:sp>
      <p:pic>
        <p:nvPicPr>
          <p:cNvPr id="2" name="Video 1">
            <a:hlinkClick r:id="" action="ppaction://media"/>
            <a:extLst>
              <a:ext uri="{FF2B5EF4-FFF2-40B4-BE49-F238E27FC236}">
                <a16:creationId xmlns:a16="http://schemas.microsoft.com/office/drawing/2014/main" id="{F8ACD6C7-D5FE-4A38-B79C-0FA810C36865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9906000" y="5143500"/>
            <a:ext cx="2285999" cy="1714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378660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3873"/>
    </mc:Choice>
    <mc:Fallback xmlns="">
      <p:transition spd="slow" advTm="6387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E14C1A9F-8652-2F4A-8C91-B7215F15E1C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10867167"/>
              </p:ext>
            </p:extLst>
          </p:nvPr>
        </p:nvGraphicFramePr>
        <p:xfrm>
          <a:off x="492587" y="225534"/>
          <a:ext cx="11298360" cy="643803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824590">
                  <a:extLst>
                    <a:ext uri="{9D8B030D-6E8A-4147-A177-3AD203B41FA5}">
                      <a16:colId xmlns:a16="http://schemas.microsoft.com/office/drawing/2014/main" val="4048495510"/>
                    </a:ext>
                  </a:extLst>
                </a:gridCol>
                <a:gridCol w="2824590">
                  <a:extLst>
                    <a:ext uri="{9D8B030D-6E8A-4147-A177-3AD203B41FA5}">
                      <a16:colId xmlns:a16="http://schemas.microsoft.com/office/drawing/2014/main" val="2126744369"/>
                    </a:ext>
                  </a:extLst>
                </a:gridCol>
                <a:gridCol w="2824590">
                  <a:extLst>
                    <a:ext uri="{9D8B030D-6E8A-4147-A177-3AD203B41FA5}">
                      <a16:colId xmlns:a16="http://schemas.microsoft.com/office/drawing/2014/main" val="3216188834"/>
                    </a:ext>
                  </a:extLst>
                </a:gridCol>
                <a:gridCol w="2824590">
                  <a:extLst>
                    <a:ext uri="{9D8B030D-6E8A-4147-A177-3AD203B41FA5}">
                      <a16:colId xmlns:a16="http://schemas.microsoft.com/office/drawing/2014/main" val="893177134"/>
                    </a:ext>
                  </a:extLst>
                </a:gridCol>
              </a:tblGrid>
              <a:tr h="992360">
                <a:tc gridSpan="4">
                  <a:txBody>
                    <a:bodyPr/>
                    <a:lstStyle/>
                    <a:p>
                      <a:pPr algn="ctr"/>
                      <a:r>
                        <a:rPr lang="en-US" sz="5400" b="1" i="0" dirty="0" err="1">
                          <a:latin typeface="Noteworthy Light" panose="02000400000000000000" pitchFamily="2" charset="77"/>
                          <a:ea typeface="Noteworthy Light" panose="02000400000000000000" pitchFamily="2" charset="77"/>
                        </a:rPr>
                        <a:t>Darllen</a:t>
                      </a:r>
                      <a:r>
                        <a:rPr lang="en-US" sz="5400" b="1" i="0" dirty="0">
                          <a:latin typeface="Noteworthy Light" panose="02000400000000000000" pitchFamily="2" charset="77"/>
                          <a:ea typeface="Noteworthy Light" panose="02000400000000000000" pitchFamily="2" charset="77"/>
                        </a:rPr>
                        <a:t> </a:t>
                      </a:r>
                      <a:r>
                        <a:rPr lang="en-US" sz="5400" b="1" i="0" dirty="0" err="1">
                          <a:latin typeface="Noteworthy Light" panose="02000400000000000000" pitchFamily="2" charset="77"/>
                          <a:ea typeface="Noteworthy Light" panose="02000400000000000000" pitchFamily="2" charset="77"/>
                        </a:rPr>
                        <a:t>stori</a:t>
                      </a:r>
                      <a:endParaRPr lang="en-US" sz="5400" b="1" i="0" dirty="0">
                        <a:latin typeface="Noteworthy Light" panose="02000400000000000000" pitchFamily="2" charset="77"/>
                        <a:ea typeface="Noteworthy Light" panose="02000400000000000000" pitchFamily="2" charset="77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n-US" b="0" i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n-US" b="0" i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n-US" b="0" i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425183502"/>
                  </a:ext>
                </a:extLst>
              </a:tr>
              <a:tr h="992360">
                <a:tc>
                  <a:txBody>
                    <a:bodyPr/>
                    <a:lstStyle/>
                    <a:p>
                      <a:r>
                        <a:rPr lang="en-US" b="1" dirty="0" err="1"/>
                        <a:t>Dechrau</a:t>
                      </a:r>
                      <a:r>
                        <a:rPr lang="en-US" b="1" dirty="0"/>
                        <a:t> </a:t>
                      </a:r>
                      <a:r>
                        <a:rPr lang="en-US" b="1" dirty="0" err="1"/>
                        <a:t>arni</a:t>
                      </a:r>
                      <a:endParaRPr lang="en-US" b="1" dirty="0"/>
                    </a:p>
                    <a:p>
                      <a:r>
                        <a:rPr lang="en-US" b="0" i="1" dirty="0"/>
                        <a:t>Getting started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b="1" dirty="0" err="1"/>
                        <a:t>Gorchmynion</a:t>
                      </a:r>
                      <a:r>
                        <a:rPr lang="en-US" b="1" dirty="0"/>
                        <a:t> </a:t>
                      </a:r>
                      <a:r>
                        <a:rPr lang="en-US" b="1" dirty="0" err="1"/>
                        <a:t>defnyddiol</a:t>
                      </a:r>
                      <a:endParaRPr lang="en-US" b="1" dirty="0"/>
                    </a:p>
                    <a:p>
                      <a:r>
                        <a:rPr lang="en-US" b="0" i="1" dirty="0"/>
                        <a:t>Useful commands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b="1" dirty="0" err="1"/>
                        <a:t>Trafod</a:t>
                      </a:r>
                      <a:r>
                        <a:rPr lang="en-US" b="1" dirty="0"/>
                        <a:t> y </a:t>
                      </a:r>
                      <a:r>
                        <a:rPr lang="en-US" b="1" dirty="0" err="1"/>
                        <a:t>clawr</a:t>
                      </a:r>
                      <a:endParaRPr lang="en-US" b="1" dirty="0"/>
                    </a:p>
                    <a:p>
                      <a:r>
                        <a:rPr lang="en-US" b="0" i="1" dirty="0"/>
                        <a:t>Discussing the book cover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b="1" dirty="0" err="1"/>
                        <a:t>Cwestiynau</a:t>
                      </a:r>
                      <a:r>
                        <a:rPr lang="en-US" b="1" dirty="0"/>
                        <a:t> </a:t>
                      </a:r>
                      <a:r>
                        <a:rPr lang="en-US" b="1" dirty="0" err="1"/>
                        <a:t>wrth</a:t>
                      </a:r>
                      <a:r>
                        <a:rPr lang="en-US" b="1" dirty="0"/>
                        <a:t> </a:t>
                      </a:r>
                      <a:r>
                        <a:rPr lang="en-US" b="1" dirty="0" err="1"/>
                        <a:t>ddarllen</a:t>
                      </a:r>
                      <a:endParaRPr lang="en-US" b="1" dirty="0"/>
                    </a:p>
                    <a:p>
                      <a:r>
                        <a:rPr lang="en-US" b="0" i="1" dirty="0"/>
                        <a:t>Questions while reading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366561276"/>
                  </a:ext>
                </a:extLst>
              </a:tr>
              <a:tr h="890663">
                <a:tc>
                  <a:txBody>
                    <a:bodyPr/>
                    <a:lstStyle/>
                    <a:p>
                      <a:endParaRPr lang="en-US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US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US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646778097"/>
                  </a:ext>
                </a:extLst>
              </a:tr>
              <a:tr h="890663">
                <a:tc>
                  <a:txBody>
                    <a:bodyPr/>
                    <a:lstStyle/>
                    <a:p>
                      <a:endParaRPr lang="en-US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US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US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US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329671597"/>
                  </a:ext>
                </a:extLst>
              </a:tr>
              <a:tr h="890663">
                <a:tc>
                  <a:txBody>
                    <a:bodyPr/>
                    <a:lstStyle/>
                    <a:p>
                      <a:endParaRPr lang="en-US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US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4179663996"/>
                  </a:ext>
                </a:extLst>
              </a:tr>
              <a:tr h="890663">
                <a:tc>
                  <a:txBody>
                    <a:bodyPr/>
                    <a:lstStyle/>
                    <a:p>
                      <a:endParaRPr lang="en-US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475422143"/>
                  </a:ext>
                </a:extLst>
              </a:tr>
              <a:tr h="890663">
                <a:tc>
                  <a:txBody>
                    <a:bodyPr/>
                    <a:lstStyle/>
                    <a:p>
                      <a:endParaRPr lang="en-US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US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244449317"/>
                  </a:ext>
                </a:extLst>
              </a:tr>
            </a:tbl>
          </a:graphicData>
        </a:graphic>
      </p:graphicFrame>
      <p:pic>
        <p:nvPicPr>
          <p:cNvPr id="2" name="Video 1">
            <a:hlinkClick r:id="" action="ppaction://media"/>
            <a:extLst>
              <a:ext uri="{FF2B5EF4-FFF2-40B4-BE49-F238E27FC236}">
                <a16:creationId xmlns:a16="http://schemas.microsoft.com/office/drawing/2014/main" id="{2D58DE34-D087-4F3E-B7E3-FD6A7C5BB942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9906000" y="5143500"/>
            <a:ext cx="2285999" cy="1714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510687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4238"/>
    </mc:Choice>
    <mc:Fallback xmlns="">
      <p:transition spd="slow" advTm="2423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BDDB52BC-B6B1-074B-A6E1-6F648A557D47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t="6497" b="12147"/>
          <a:stretch/>
        </p:blipFill>
        <p:spPr>
          <a:xfrm>
            <a:off x="0" y="6003738"/>
            <a:ext cx="12192000" cy="854262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E6646241-6B10-1742-AB71-C55D4FC9CEAD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084711" y="132629"/>
            <a:ext cx="8495964" cy="5723048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D2CFC20B-2D60-2648-BC78-627054238C6A}"/>
              </a:ext>
            </a:extLst>
          </p:cNvPr>
          <p:cNvSpPr txBox="1"/>
          <p:nvPr/>
        </p:nvSpPr>
        <p:spPr>
          <a:xfrm>
            <a:off x="235528" y="132629"/>
            <a:ext cx="1413163" cy="923330"/>
          </a:xfrm>
          <a:prstGeom prst="rect">
            <a:avLst/>
          </a:prstGeom>
          <a:solidFill>
            <a:schemeClr val="bg1"/>
          </a:solidFill>
          <a:ln w="57150">
            <a:solidFill>
              <a:schemeClr val="tx2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dirty="0"/>
              <a:t>Welsh Government version</a:t>
            </a:r>
          </a:p>
        </p:txBody>
      </p:sp>
      <p:sp>
        <p:nvSpPr>
          <p:cNvPr id="13" name="Oval 12">
            <a:extLst>
              <a:ext uri="{FF2B5EF4-FFF2-40B4-BE49-F238E27FC236}">
                <a16:creationId xmlns:a16="http://schemas.microsoft.com/office/drawing/2014/main" id="{4D3A5906-FF4E-8944-A029-56754A0B484F}"/>
              </a:ext>
            </a:extLst>
          </p:cNvPr>
          <p:cNvSpPr/>
          <p:nvPr/>
        </p:nvSpPr>
        <p:spPr>
          <a:xfrm>
            <a:off x="2230582" y="3811979"/>
            <a:ext cx="775854" cy="665019"/>
          </a:xfrm>
          <a:prstGeom prst="ellipse">
            <a:avLst/>
          </a:prstGeom>
          <a:noFill/>
          <a:ln w="762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Oval 16">
            <a:extLst>
              <a:ext uri="{FF2B5EF4-FFF2-40B4-BE49-F238E27FC236}">
                <a16:creationId xmlns:a16="http://schemas.microsoft.com/office/drawing/2014/main" id="{DDACCE3C-AC5F-F342-B02B-1C493A1C8845}"/>
              </a:ext>
            </a:extLst>
          </p:cNvPr>
          <p:cNvSpPr/>
          <p:nvPr/>
        </p:nvSpPr>
        <p:spPr>
          <a:xfrm>
            <a:off x="5534526" y="3558435"/>
            <a:ext cx="1347537" cy="1544120"/>
          </a:xfrm>
          <a:prstGeom prst="ellipse">
            <a:avLst/>
          </a:prstGeom>
          <a:noFill/>
          <a:ln w="762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FAB6B04A-06A9-E54B-9A88-B79EDA7B3F92}"/>
              </a:ext>
            </a:extLst>
          </p:cNvPr>
          <p:cNvSpPr/>
          <p:nvPr/>
        </p:nvSpPr>
        <p:spPr>
          <a:xfrm>
            <a:off x="4379495" y="3558435"/>
            <a:ext cx="1395663" cy="1586204"/>
          </a:xfrm>
          <a:prstGeom prst="ellipse">
            <a:avLst/>
          </a:prstGeom>
          <a:noFill/>
          <a:ln w="762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Video 1">
            <a:hlinkClick r:id="" action="ppaction://media"/>
            <a:extLst>
              <a:ext uri="{FF2B5EF4-FFF2-40B4-BE49-F238E27FC236}">
                <a16:creationId xmlns:a16="http://schemas.microsoft.com/office/drawing/2014/main" id="{D4765171-28D2-44ED-A741-B65962EC71AC}"/>
              </a:ext>
            </a:extLst>
          </p:cNvPr>
          <p:cNvPicPr>
            <a:picLocks noChangeAspect="1"/>
          </p:cNvPicPr>
          <p:nvPr>
            <a:videoFile r:link="rId3"/>
            <p:extLst>
              <p:ext uri="{DAA4B4D4-6D71-4841-9C94-3DE7FCFB9230}">
                <p14:media xmlns:p14="http://schemas.microsoft.com/office/powerpoint/2010/main" r:embed="rId2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9906000" y="5143500"/>
            <a:ext cx="2285999" cy="17145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15252611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1884"/>
    </mc:Choice>
    <mc:Fallback xmlns="">
      <p:transition spd="slow" advTm="4188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25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30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  <p:bldLst>
      <p:bldP spid="13" grpId="0" animBg="1"/>
      <p:bldP spid="17" grpId="0" animBg="1"/>
      <p:bldP spid="18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BDDB52BC-B6B1-074B-A6E1-6F648A557D47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t="6497" b="12147"/>
          <a:stretch/>
        </p:blipFill>
        <p:spPr>
          <a:xfrm>
            <a:off x="0" y="6003738"/>
            <a:ext cx="12192000" cy="854262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DDB6D4FF-3A0C-BF40-B7D3-7A7C8CA8B9FB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174630" y="243319"/>
            <a:ext cx="9479769" cy="5511037"/>
          </a:xfrm>
          <a:prstGeom prst="rect">
            <a:avLst/>
          </a:prstGeom>
          <a:ln w="38100">
            <a:solidFill>
              <a:schemeClr val="tx1"/>
            </a:solidFill>
          </a:ln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B9D41B1-11CD-7F44-A0C0-94BAF6130CB1}"/>
              </a:ext>
            </a:extLst>
          </p:cNvPr>
          <p:cNvSpPr txBox="1"/>
          <p:nvPr/>
        </p:nvSpPr>
        <p:spPr>
          <a:xfrm>
            <a:off x="387928" y="243319"/>
            <a:ext cx="1413163" cy="1200329"/>
          </a:xfrm>
          <a:prstGeom prst="rect">
            <a:avLst/>
          </a:prstGeom>
          <a:solidFill>
            <a:schemeClr val="bg1"/>
          </a:solidFill>
          <a:ln w="57150">
            <a:solidFill>
              <a:schemeClr val="tx2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dirty="0"/>
              <a:t>Original version</a:t>
            </a:r>
          </a:p>
          <a:p>
            <a:pPr algn="ctr"/>
            <a:r>
              <a:rPr lang="en-US" dirty="0"/>
              <a:t>(by </a:t>
            </a:r>
            <a:r>
              <a:rPr lang="en-US" dirty="0" err="1"/>
              <a:t>Rhagoriaith</a:t>
            </a:r>
            <a:r>
              <a:rPr lang="en-US" dirty="0"/>
              <a:t>)</a:t>
            </a:r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4C2D3B6C-DB48-DD46-BB34-686E43B7E6C7}"/>
              </a:ext>
            </a:extLst>
          </p:cNvPr>
          <p:cNvSpPr/>
          <p:nvPr/>
        </p:nvSpPr>
        <p:spPr>
          <a:xfrm>
            <a:off x="6160168" y="3818021"/>
            <a:ext cx="5342021" cy="1122947"/>
          </a:xfrm>
          <a:prstGeom prst="ellipse">
            <a:avLst/>
          </a:prstGeom>
          <a:noFill/>
          <a:ln w="762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Video 1">
            <a:hlinkClick r:id="" action="ppaction://media"/>
            <a:extLst>
              <a:ext uri="{FF2B5EF4-FFF2-40B4-BE49-F238E27FC236}">
                <a16:creationId xmlns:a16="http://schemas.microsoft.com/office/drawing/2014/main" id="{9EC0845C-071E-4ECE-94B3-CC4FDB8E78AA}"/>
              </a:ext>
            </a:extLst>
          </p:cNvPr>
          <p:cNvPicPr>
            <a:picLocks noChangeAspect="1"/>
          </p:cNvPicPr>
          <p:nvPr>
            <a:videoFile r:link="rId3"/>
            <p:extLst>
              <p:ext uri="{DAA4B4D4-6D71-4841-9C94-3DE7FCFB9230}">
                <p14:media xmlns:p14="http://schemas.microsoft.com/office/powerpoint/2010/main" r:embed="rId2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9906000" y="5143500"/>
            <a:ext cx="2285999" cy="17145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26198481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3269"/>
    </mc:Choice>
    <mc:Fallback xmlns="">
      <p:transition spd="slow" advTm="1326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3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8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BDDB52BC-B6B1-074B-A6E1-6F648A557D47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t="6497" b="12147"/>
          <a:stretch/>
        </p:blipFill>
        <p:spPr>
          <a:xfrm>
            <a:off x="0" y="6003738"/>
            <a:ext cx="12192000" cy="854262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E20BAC5B-D947-F544-8BFF-1442BC7C218C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4218" y="804023"/>
            <a:ext cx="11391900" cy="4749800"/>
          </a:xfrm>
          <a:prstGeom prst="rect">
            <a:avLst/>
          </a:prstGeom>
          <a:ln w="38100">
            <a:solidFill>
              <a:schemeClr val="tx1"/>
            </a:solidFill>
          </a:ln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B1840A2C-7DB6-E941-AD52-1AE0D626838D}"/>
              </a:ext>
            </a:extLst>
          </p:cNvPr>
          <p:cNvSpPr txBox="1"/>
          <p:nvPr/>
        </p:nvSpPr>
        <p:spPr>
          <a:xfrm>
            <a:off x="4260273" y="157692"/>
            <a:ext cx="3671454" cy="646331"/>
          </a:xfrm>
          <a:prstGeom prst="rect">
            <a:avLst/>
          </a:prstGeom>
          <a:solidFill>
            <a:schemeClr val="bg1"/>
          </a:solidFill>
          <a:ln w="57150">
            <a:solidFill>
              <a:schemeClr val="tx2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dirty="0"/>
              <a:t>Original version</a:t>
            </a:r>
          </a:p>
          <a:p>
            <a:pPr algn="ctr"/>
            <a:r>
              <a:rPr lang="en-US" dirty="0"/>
              <a:t>(by </a:t>
            </a:r>
            <a:r>
              <a:rPr lang="en-US" dirty="0" err="1"/>
              <a:t>Rhagoriaith</a:t>
            </a:r>
            <a:r>
              <a:rPr lang="en-US" dirty="0"/>
              <a:t>)</a:t>
            </a:r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0B8EBB84-AEEC-F94C-972A-F2EAC3713010}"/>
              </a:ext>
            </a:extLst>
          </p:cNvPr>
          <p:cNvSpPr/>
          <p:nvPr/>
        </p:nvSpPr>
        <p:spPr>
          <a:xfrm>
            <a:off x="5374105" y="3178923"/>
            <a:ext cx="6482013" cy="1248698"/>
          </a:xfrm>
          <a:prstGeom prst="ellipse">
            <a:avLst/>
          </a:prstGeom>
          <a:noFill/>
          <a:ln w="762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Video 1">
            <a:hlinkClick r:id="" action="ppaction://media"/>
            <a:extLst>
              <a:ext uri="{FF2B5EF4-FFF2-40B4-BE49-F238E27FC236}">
                <a16:creationId xmlns:a16="http://schemas.microsoft.com/office/drawing/2014/main" id="{3A1A3305-2FB9-44F3-AEC7-8EA582FB3879}"/>
              </a:ext>
            </a:extLst>
          </p:cNvPr>
          <p:cNvPicPr>
            <a:picLocks noChangeAspect="1"/>
          </p:cNvPicPr>
          <p:nvPr>
            <a:videoFile r:link="rId3"/>
            <p:extLst>
              <p:ext uri="{DAA4B4D4-6D71-4841-9C94-3DE7FCFB9230}">
                <p14:media xmlns:p14="http://schemas.microsoft.com/office/powerpoint/2010/main" r:embed="rId2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9906000" y="5143500"/>
            <a:ext cx="2285999" cy="17145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7740094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8710"/>
    </mc:Choice>
    <mc:Fallback xmlns="">
      <p:transition spd="slow" advTm="871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3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8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1670505C-ADC9-2947-A12E-C7798F8D8012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t="22360"/>
          <a:stretch/>
        </p:blipFill>
        <p:spPr>
          <a:xfrm>
            <a:off x="0" y="5885671"/>
            <a:ext cx="12192000" cy="972329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5272CB40-E1CB-3842-9CBF-76D8ADACE73C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279512" y="5945950"/>
            <a:ext cx="2301335" cy="912050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00A92E96-7A9E-3B44-99B7-5E11E5E21668}"/>
              </a:ext>
            </a:extLst>
          </p:cNvPr>
          <p:cNvSpPr txBox="1"/>
          <p:nvPr/>
        </p:nvSpPr>
        <p:spPr>
          <a:xfrm>
            <a:off x="1647930" y="94549"/>
            <a:ext cx="8229600" cy="707886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000" dirty="0"/>
              <a:t>Y </a:t>
            </a:r>
            <a:r>
              <a:rPr lang="en-US" sz="2000" dirty="0" err="1"/>
              <a:t>Portffolio</a:t>
            </a:r>
            <a:r>
              <a:rPr lang="en-US" sz="2000" dirty="0"/>
              <a:t>: </a:t>
            </a:r>
            <a:r>
              <a:rPr lang="en-US" sz="2000" dirty="0" err="1"/>
              <a:t>Canllaw</a:t>
            </a:r>
            <a:r>
              <a:rPr lang="en-US" sz="2000" dirty="0"/>
              <a:t> </a:t>
            </a:r>
            <a:r>
              <a:rPr lang="en-US" sz="2000" dirty="0" err="1"/>
              <a:t>i’r</a:t>
            </a:r>
            <a:r>
              <a:rPr lang="en-US" sz="2000" dirty="0"/>
              <a:t> </a:t>
            </a:r>
            <a:r>
              <a:rPr lang="en-US" sz="2000" dirty="0" err="1"/>
              <a:t>mathau</a:t>
            </a:r>
            <a:r>
              <a:rPr lang="en-US" sz="2000" dirty="0"/>
              <a:t> o </a:t>
            </a:r>
            <a:r>
              <a:rPr lang="en-US" sz="2000" dirty="0" err="1"/>
              <a:t>dystiolaeth</a:t>
            </a:r>
            <a:r>
              <a:rPr lang="en-US" sz="2000" dirty="0"/>
              <a:t> </a:t>
            </a:r>
            <a:r>
              <a:rPr lang="en-US" sz="2000" dirty="0" err="1"/>
              <a:t>i’w</a:t>
            </a:r>
            <a:r>
              <a:rPr lang="en-US" sz="2000" dirty="0"/>
              <a:t> </a:t>
            </a:r>
            <a:r>
              <a:rPr lang="en-US" sz="2000" dirty="0" err="1"/>
              <a:t>cynnwys</a:t>
            </a:r>
            <a:endParaRPr lang="en-US" sz="2000" dirty="0"/>
          </a:p>
          <a:p>
            <a:pPr algn="ctr"/>
            <a:r>
              <a:rPr lang="en-US" sz="2000" i="1" dirty="0"/>
              <a:t>The Portfolio: Guidelines on the types of evidence to be included 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7A3E38BB-80D8-C247-9A85-F30918974612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042706" y="862714"/>
            <a:ext cx="7685658" cy="4913954"/>
          </a:xfrm>
          <a:prstGeom prst="rect">
            <a:avLst/>
          </a:prstGeom>
          <a:ln w="38100">
            <a:solidFill>
              <a:schemeClr val="tx1"/>
            </a:solidFill>
          </a:ln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0C56D119-F331-D946-A834-6C070BBAF3CE}"/>
              </a:ext>
            </a:extLst>
          </p:cNvPr>
          <p:cNvSpPr txBox="1"/>
          <p:nvPr/>
        </p:nvSpPr>
        <p:spPr>
          <a:xfrm>
            <a:off x="9170521" y="1835718"/>
            <a:ext cx="2351314" cy="923330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i="1" dirty="0"/>
              <a:t>Introduction and Guidelines available on Moodle.</a:t>
            </a:r>
            <a:endParaRPr lang="en-US" dirty="0"/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3605CDE8-97D7-8545-8967-23A2E4543059}"/>
              </a:ext>
            </a:extLst>
          </p:cNvPr>
          <p:cNvSpPr/>
          <p:nvPr/>
        </p:nvSpPr>
        <p:spPr>
          <a:xfrm>
            <a:off x="2679032" y="4507831"/>
            <a:ext cx="3080084" cy="1122947"/>
          </a:xfrm>
          <a:prstGeom prst="ellipse">
            <a:avLst/>
          </a:prstGeom>
          <a:noFill/>
          <a:ln w="762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Video 2">
            <a:hlinkClick r:id="" action="ppaction://media"/>
            <a:extLst>
              <a:ext uri="{FF2B5EF4-FFF2-40B4-BE49-F238E27FC236}">
                <a16:creationId xmlns:a16="http://schemas.microsoft.com/office/drawing/2014/main" id="{E8C7EF6F-6FA2-48AD-AFC4-00FDF81320F2}"/>
              </a:ext>
            </a:extLst>
          </p:cNvPr>
          <p:cNvPicPr>
            <a:picLocks noChangeAspect="1"/>
          </p:cNvPicPr>
          <p:nvPr>
            <a:videoFile r:link="rId3"/>
            <p:extLst>
              <p:ext uri="{DAA4B4D4-6D71-4841-9C94-3DE7FCFB9230}">
                <p14:media xmlns:p14="http://schemas.microsoft.com/office/powerpoint/2010/main" r:embed="rId2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9906000" y="5143500"/>
            <a:ext cx="2285999" cy="17145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35214543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1384"/>
    </mc:Choice>
    <mc:Fallback xmlns="">
      <p:transition spd="slow" advTm="2138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3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8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1670505C-ADC9-2947-A12E-C7798F8D8012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t="22360"/>
          <a:stretch/>
        </p:blipFill>
        <p:spPr>
          <a:xfrm>
            <a:off x="0" y="5885671"/>
            <a:ext cx="12192000" cy="972329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5272CB40-E1CB-3842-9CBF-76D8ADACE73C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279512" y="5945950"/>
            <a:ext cx="2301335" cy="912050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00A92E96-7A9E-3B44-99B7-5E11E5E21668}"/>
              </a:ext>
            </a:extLst>
          </p:cNvPr>
          <p:cNvSpPr txBox="1"/>
          <p:nvPr/>
        </p:nvSpPr>
        <p:spPr>
          <a:xfrm>
            <a:off x="1647930" y="94549"/>
            <a:ext cx="8229600" cy="707886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000" dirty="0"/>
              <a:t>Y </a:t>
            </a:r>
            <a:r>
              <a:rPr lang="en-US" sz="2000" dirty="0" err="1"/>
              <a:t>Portffolio</a:t>
            </a:r>
            <a:r>
              <a:rPr lang="en-US" sz="2000" dirty="0"/>
              <a:t>: </a:t>
            </a:r>
            <a:r>
              <a:rPr lang="en-US" sz="2000" dirty="0" err="1"/>
              <a:t>Canllaw</a:t>
            </a:r>
            <a:r>
              <a:rPr lang="en-US" sz="2000" dirty="0"/>
              <a:t> </a:t>
            </a:r>
            <a:r>
              <a:rPr lang="en-US" sz="2000" dirty="0" err="1"/>
              <a:t>i’r</a:t>
            </a:r>
            <a:r>
              <a:rPr lang="en-US" sz="2000" dirty="0"/>
              <a:t> </a:t>
            </a:r>
            <a:r>
              <a:rPr lang="en-US" sz="2000" dirty="0" err="1"/>
              <a:t>mathau</a:t>
            </a:r>
            <a:r>
              <a:rPr lang="en-US" sz="2000" dirty="0"/>
              <a:t> o </a:t>
            </a:r>
            <a:r>
              <a:rPr lang="en-US" sz="2000" dirty="0" err="1"/>
              <a:t>dystiolaeth</a:t>
            </a:r>
            <a:r>
              <a:rPr lang="en-US" sz="2000" dirty="0"/>
              <a:t> </a:t>
            </a:r>
            <a:r>
              <a:rPr lang="en-US" sz="2000" dirty="0" err="1"/>
              <a:t>i’w</a:t>
            </a:r>
            <a:r>
              <a:rPr lang="en-US" sz="2000" dirty="0"/>
              <a:t> </a:t>
            </a:r>
            <a:r>
              <a:rPr lang="en-US" sz="2000" dirty="0" err="1"/>
              <a:t>cynnwys</a:t>
            </a:r>
            <a:endParaRPr lang="en-US" sz="2000" dirty="0"/>
          </a:p>
          <a:p>
            <a:pPr algn="ctr"/>
            <a:r>
              <a:rPr lang="en-US" sz="2000" i="1" dirty="0"/>
              <a:t>The Portfolio: Guidelines on the types of evidence to be included 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C56D119-F331-D946-A834-6C070BBAF3CE}"/>
              </a:ext>
            </a:extLst>
          </p:cNvPr>
          <p:cNvSpPr txBox="1"/>
          <p:nvPr/>
        </p:nvSpPr>
        <p:spPr>
          <a:xfrm>
            <a:off x="9170521" y="1835718"/>
            <a:ext cx="2351314" cy="923330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i="1" dirty="0"/>
              <a:t>Introduction and Guidelines available on Moodle.</a:t>
            </a:r>
            <a:endParaRPr lang="en-US" dirty="0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97C7FD29-0942-4C4C-94F9-F5251E26E231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469512" y="862714"/>
            <a:ext cx="7620000" cy="4953000"/>
          </a:xfrm>
          <a:prstGeom prst="rect">
            <a:avLst/>
          </a:prstGeom>
        </p:spPr>
      </p:pic>
      <p:sp>
        <p:nvSpPr>
          <p:cNvPr id="7" name="Oval 6">
            <a:extLst>
              <a:ext uri="{FF2B5EF4-FFF2-40B4-BE49-F238E27FC236}">
                <a16:creationId xmlns:a16="http://schemas.microsoft.com/office/drawing/2014/main" id="{CF9CD709-D4FD-9C42-A04A-4C5C6B0D89C9}"/>
              </a:ext>
            </a:extLst>
          </p:cNvPr>
          <p:cNvSpPr/>
          <p:nvPr/>
        </p:nvSpPr>
        <p:spPr>
          <a:xfrm>
            <a:off x="2935705" y="2294022"/>
            <a:ext cx="3336758" cy="1267326"/>
          </a:xfrm>
          <a:prstGeom prst="ellipse">
            <a:avLst/>
          </a:prstGeom>
          <a:noFill/>
          <a:ln w="762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Video 2">
            <a:hlinkClick r:id="" action="ppaction://media"/>
            <a:extLst>
              <a:ext uri="{FF2B5EF4-FFF2-40B4-BE49-F238E27FC236}">
                <a16:creationId xmlns:a16="http://schemas.microsoft.com/office/drawing/2014/main" id="{FFBE048F-DBCB-4781-9D4E-6F40A271B9DC}"/>
              </a:ext>
            </a:extLst>
          </p:cNvPr>
          <p:cNvPicPr>
            <a:picLocks noChangeAspect="1"/>
          </p:cNvPicPr>
          <p:nvPr>
            <a:videoFile r:link="rId3"/>
            <p:extLst>
              <p:ext uri="{DAA4B4D4-6D71-4841-9C94-3DE7FCFB9230}">
                <p14:media xmlns:p14="http://schemas.microsoft.com/office/powerpoint/2010/main" r:embed="rId2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9906000" y="5143500"/>
            <a:ext cx="2285999" cy="17145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8286625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4328"/>
    </mc:Choice>
    <mc:Fallback xmlns="">
      <p:transition spd="slow" advTm="1432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3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8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>
            <a:extLst>
              <a:ext uri="{FF2B5EF4-FFF2-40B4-BE49-F238E27FC236}">
                <a16:creationId xmlns:a16="http://schemas.microsoft.com/office/drawing/2014/main" id="{77DDD7C9-5416-6745-9F52-9BFBAD6F4115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6497" b="12147"/>
          <a:stretch/>
        </p:blipFill>
        <p:spPr>
          <a:xfrm>
            <a:off x="0" y="6003738"/>
            <a:ext cx="12192000" cy="854262"/>
          </a:xfrm>
          <a:prstGeom prst="rect">
            <a:avLst/>
          </a:prstGeom>
        </p:spPr>
      </p:pic>
      <p:pic>
        <p:nvPicPr>
          <p:cNvPr id="2" name="Video 1">
            <a:hlinkClick r:id="" action="ppaction://media"/>
            <a:extLst>
              <a:ext uri="{FF2B5EF4-FFF2-40B4-BE49-F238E27FC236}">
                <a16:creationId xmlns:a16="http://schemas.microsoft.com/office/drawing/2014/main" id="{8E3F4A37-B985-4237-B1F0-EF54AAB2FF97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9906000" y="5143500"/>
            <a:ext cx="2285999" cy="1714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012870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8768"/>
    </mc:Choice>
    <mc:Fallback xmlns="">
      <p:transition spd="slow" advTm="2876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7.2|2.6|21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3.7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.5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7.4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3.9"/>
</p:tagLst>
</file>

<file path=ppt/theme/theme1.xml><?xml version="1.0" encoding="utf-8"?>
<a:theme xmlns:a="http://schemas.openxmlformats.org/drawingml/2006/main" name="Badge">
  <a:themeElements>
    <a:clrScheme name="Badge">
      <a:dk1>
        <a:sysClr val="windowText" lastClr="000000"/>
      </a:dk1>
      <a:lt1>
        <a:sysClr val="window" lastClr="FFFFFF"/>
      </a:lt1>
      <a:dk2>
        <a:srgbClr val="171312"/>
      </a:dk2>
      <a:lt2>
        <a:srgbClr val="F7F0DF"/>
      </a:lt2>
      <a:accent1>
        <a:srgbClr val="53AE6E"/>
      </a:accent1>
      <a:accent2>
        <a:srgbClr val="326267"/>
      </a:accent2>
      <a:accent3>
        <a:srgbClr val="C5C34A"/>
      </a:accent3>
      <a:accent4>
        <a:srgbClr val="BF6546"/>
      </a:accent4>
      <a:accent5>
        <a:srgbClr val="81B5A8"/>
      </a:accent5>
      <a:accent6>
        <a:srgbClr val="636455"/>
      </a:accent6>
      <a:hlink>
        <a:srgbClr val="81B5A8"/>
      </a:hlink>
      <a:folHlink>
        <a:srgbClr val="936888"/>
      </a:folHlink>
    </a:clrScheme>
    <a:fontScheme name="Badge">
      <a:majorFont>
        <a:latin typeface="Impact" panose="020B080603090205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メイリオ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Badg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in">
          <a:solidFill>
            <a:schemeClr val="phClr"/>
          </a:solidFill>
          <a:prstDash val="solid"/>
        </a:ln>
        <a:ln w="12700" cap="flat" cmpd="sng" algn="in">
          <a:solidFill>
            <a:schemeClr val="phClr"/>
          </a:solidFill>
          <a:prstDash val="solid"/>
        </a:ln>
        <a:ln w="50800" cap="flat" cmpd="sng" algn="in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38100" dist="25400" dir="5400000" algn="ctr" rotWithShape="0">
              <a:srgbClr val="000000">
                <a:alpha val="25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adge" id="{71A07785-5930-41D4-9A83-E23602B48E98}" vid="{A1A3E1F0-B5EF-49C5-810A-B1B32AEDDC80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{74AC2959-7A62-354B-B6A9-11FBF455158C}tf10001071</Template>
  <TotalTime>4566</TotalTime>
  <Words>239</Words>
  <Application>Microsoft Macintosh PowerPoint</Application>
  <PresentationFormat>Widescreen</PresentationFormat>
  <Paragraphs>41</Paragraphs>
  <Slides>9</Slides>
  <Notes>3</Notes>
  <HiddenSlides>0</HiddenSlides>
  <MMClips>9</MMClips>
  <ScaleCrop>false</ScaleCrop>
  <HeadingPairs>
    <vt:vector size="6" baseType="variant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9" baseType="lpstr">
      <vt:lpstr>ＭＳ 明朝</vt:lpstr>
      <vt:lpstr>Arial</vt:lpstr>
      <vt:lpstr>Avenir Next Condensed</vt:lpstr>
      <vt:lpstr>Calibri</vt:lpstr>
      <vt:lpstr>Cambria</vt:lpstr>
      <vt:lpstr>Gill Sans MT</vt:lpstr>
      <vt:lpstr>Impact</vt:lpstr>
      <vt:lpstr>Noteworthy Light</vt:lpstr>
      <vt:lpstr>Times New Roman</vt:lpstr>
      <vt:lpstr>Badge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16.0016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Uned 2</dc:title>
  <dc:creator>Microsoft Office User</dc:creator>
  <cp:lastModifiedBy>Nia Evans</cp:lastModifiedBy>
  <cp:revision>635</cp:revision>
  <cp:lastPrinted>2021-12-06T10:28:23Z</cp:lastPrinted>
  <dcterms:created xsi:type="dcterms:W3CDTF">2015-12-21T14:17:18Z</dcterms:created>
  <dcterms:modified xsi:type="dcterms:W3CDTF">2022-02-07T17:34:47Z</dcterms:modified>
</cp:coreProperties>
</file>