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6"/>
  </p:notesMasterIdLst>
  <p:sldIdLst>
    <p:sldId id="256" r:id="rId2"/>
    <p:sldId id="257" r:id="rId3"/>
    <p:sldId id="258" r:id="rId4"/>
    <p:sldId id="259" r:id="rId5"/>
  </p:sldIdLst>
  <p:sldSz cx="7559675" cy="1069181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0" d="100"/>
          <a:sy n="50" d="100"/>
        </p:scale>
        <p:origin x="263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Braun, V. and Clarke, V. (2006) ‘Using thematic analysis in psychology’, Qualitative Research in Psychology, 3(2), pp. 77-101. Available at: https://doi.org/10.1191/1478088706qp063oa (Accessed: 22 October 2026).</a:t>
            </a:r>
          </a:p>
          <a:p>
            <a:r>
              <a:t>https://doi.org/10.1191/1478088706qp063oa</a:t>
            </a:r>
          </a:p>
          <a:p>
            <a:endParaRPr/>
          </a:p>
          <a:p>
            <a:r>
              <a:t>Giebel, C., Watson, J., Dickinson, J., Gabbay, M., Halpin, K., Harding, A. and Swarbrick, C. (2024) ‘Do people with dementia and carers get what they need? Barriers in social care and carers needs assessments’, Dementia, 23(4), pp. 550-566. Available at: https://doi.org/10.1177/14713012241237673 (Accessed: 22 October 2026).</a:t>
            </a:r>
          </a:p>
          <a:p>
            <a:r>
              <a:t>https://doi.org/10.1177/14713012241237673</a:t>
            </a:r>
          </a:p>
          <a:p>
            <a:endParaRPr/>
          </a:p>
          <a:p>
            <a:r>
              <a:t>Greenwood, N., Smith, R., Akhtar, F. and Richardson, A. (2017) ‘A qualitative study of carers’ experiences of dementia cafés: a place to feel supported and be yourself’, BMC Geriatrics, 17, article 164. Available at: https://doi.org/10.1186/s12877-017-0559-4 (Accessed: 22 October 2026).</a:t>
            </a:r>
          </a:p>
          <a:p>
            <a:r>
              <a:t>https://doi.org/10.1186/s12877-017-0559-4</a:t>
            </a:r>
          </a:p>
          <a:p>
            <a:endParaRPr/>
          </a:p>
          <a:p>
            <a:r>
              <a:t>Meriam Library (2010) Evaluating information: applying the CRAAP test. Chico, CA: California State University, Chico. Available at: https://library.csuchico.edu/sites/default/files/craap-test.pdf (Accessed: 22 October 2026).</a:t>
            </a:r>
          </a:p>
          <a:p>
            <a:r>
              <a:t>https://library.csuchico.edu/sites/default/files/craap-test.pdf</a:t>
            </a:r>
          </a:p>
          <a:p>
            <a:endParaRPr/>
          </a:p>
          <a:p>
            <a:r>
              <a:t>University of Leeds (no date) Develop a search strategy. Available at: https://library.leeds.ac.uk/info/1404/literature_searching/14/literature_searching_explained/4 (Accessed: 22 October 2026).</a:t>
            </a:r>
          </a:p>
          <a:p>
            <a:r>
              <a:t>https://library.leeds.ac.uk/info/1404/literature_searching/14/literature_searching_explained/4</a:t>
            </a:r>
          </a:p>
          <a:p>
            <a:endParaRPr/>
          </a:p>
          <a:p>
            <a:r>
              <a:t>University of Wales Trinity Saint David (no date) Research integrity and ethics. Available at: https://www.uwtsd.ac.uk/research/research-integrity-and-ethics (Accessed: 23 October 2026).</a:t>
            </a:r>
          </a:p>
          <a:p>
            <a:r>
              <a:t>https://www.uwtsd.ac.uk/research/research-integrity-and-ethics</a:t>
            </a:r>
          </a:p>
          <a:p>
            <a:endParaRPr/>
          </a:p>
          <a:p>
            <a:r>
              <a:t>Snyder, H. (2019) ‘Literature review as a research methodology: an overview and guidelines’, Journal of Business Research, 104, pp. 333-339. Available at: https://doi.org/10.1016/j.jbusres.2019.07.039 (Accessed: 23 October 2026).</a:t>
            </a:r>
          </a:p>
          <a:p>
            <a:r>
              <a:t>https://doi.org/10.1016/j.jbusres.2019.07.039</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Braun, V. and Clarke, V. (2006) ‘Using thematic analysis in psychology’, Qualitative Research in Psychology, 3(2), pp. 77-101. Available at: https://doi.org/10.1191/1478088706qp063oa (Accessed: 22 October 2026).</a:t>
            </a:r>
          </a:p>
          <a:p>
            <a:r>
              <a:t>https://doi.org/10.1191/1478088706qp063oa</a:t>
            </a:r>
          </a:p>
          <a:p>
            <a:endParaRPr/>
          </a:p>
          <a:p>
            <a:r>
              <a:t>Giebel, C., Watson, J., Dickinson, J., Gabbay, M., Halpin, K., Harding, A. and Swarbrick, C. (2024) ‘Do people with dementia and carers get what they need? Barriers in social care and carers needs assessments’, Dementia, 23(4), pp. 550-566. Available at: https://doi.org/10.1177/14713012241237673 (Accessed: 22 October 2026).</a:t>
            </a:r>
          </a:p>
          <a:p>
            <a:r>
              <a:t>https://doi.org/10.1177/14713012241237673</a:t>
            </a:r>
          </a:p>
          <a:p>
            <a:endParaRPr/>
          </a:p>
          <a:p>
            <a:r>
              <a:t>Greenwood, N., Smith, R., Akhtar, F. and Richardson, A. (2017) ‘A qualitative study of carers’ experiences of dementia cafés: a place to feel supported and be yourself’, BMC Geriatrics, 17, article 164. Available at: https://doi.org/10.1186/s12877-017-0559-4 (Accessed: 22 October 2026).</a:t>
            </a:r>
          </a:p>
          <a:p>
            <a:r>
              <a:t>https://doi.org/10.1186/s12877-017-0559-4</a:t>
            </a:r>
          </a:p>
          <a:p>
            <a:endParaRPr/>
          </a:p>
          <a:p>
            <a:r>
              <a:t>Meriam Library (2010) Evaluating information: applying the CRAAP test. Chico, CA: California State University, Chico. Available at: https://library.csuchico.edu/sites/default/files/craap-test.pdf (Accessed: 22 October 2026).</a:t>
            </a:r>
          </a:p>
          <a:p>
            <a:r>
              <a:t>https://library.csuchico.edu/sites/default/files/craap-test.pdf</a:t>
            </a:r>
          </a:p>
          <a:p>
            <a:endParaRPr/>
          </a:p>
          <a:p>
            <a:r>
              <a:t>University of Leeds (no date) Develop a search strategy. Available at: https://library.leeds.ac.uk/info/1404/literature_searching/14/literature_searching_explained/4 (Accessed: 22 October 2026).</a:t>
            </a:r>
          </a:p>
          <a:p>
            <a:r>
              <a:t>https://library.leeds.ac.uk/info/1404/literature_searching/14/literature_searching_explained/4</a:t>
            </a:r>
          </a:p>
          <a:p>
            <a:endParaRPr/>
          </a:p>
          <a:p>
            <a:r>
              <a:t>University of Wales Trinity Saint David (no date) Research integrity and ethics. Available at: https://www.uwtsd.ac.uk/research/research-integrity-and-ethics (Accessed: 23 October 2026).</a:t>
            </a:r>
          </a:p>
          <a:p>
            <a:r>
              <a:t>https://www.uwtsd.ac.uk/research/research-integrity-and-ethics</a:t>
            </a:r>
          </a:p>
          <a:p>
            <a:endParaRPr/>
          </a:p>
          <a:p>
            <a:r>
              <a:t>Snyder, H. (2019) ‘Literature review as a research methodology: an overview and guidelines’, Journal of Business Research, 104, pp. 333-339. Available at: https://doi.org/10.1016/j.jbusres.2019.07.039 (Accessed: 23 October 2026).</a:t>
            </a:r>
          </a:p>
          <a:p>
            <a:r>
              <a:t>https://doi.org/10.1016/j.jbusres.2019.07.039</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Braun, V. and Clarke, V. (2006) ‘Using thematic analysis in psychology’, Qualitative Research in Psychology, 3(2), pp. 77-101. Available at: https://doi.org/10.1191/1478088706qp063oa (Accessed: 22 October 2026).</a:t>
            </a:r>
          </a:p>
          <a:p>
            <a:r>
              <a:t>https://doi.org/10.1191/1478088706qp063oa</a:t>
            </a:r>
          </a:p>
          <a:p>
            <a:endParaRPr/>
          </a:p>
          <a:p>
            <a:r>
              <a:t>Giebel, C., Watson, J., Dickinson, J., Gabbay, M., Halpin, K., Harding, A. and Swarbrick, C. (2024) ‘Do people with dementia and carers get what they need? Barriers in social care and carers needs assessments’, Dementia, 23(4), pp. 550-566. Available at: https://doi.org/10.1177/14713012241237673 (Accessed: 22 October 2026).</a:t>
            </a:r>
          </a:p>
          <a:p>
            <a:r>
              <a:t>https://doi.org/10.1177/14713012241237673</a:t>
            </a:r>
          </a:p>
          <a:p>
            <a:endParaRPr/>
          </a:p>
          <a:p>
            <a:r>
              <a:t>Greenwood, N., Smith, R., Akhtar, F. and Richardson, A. (2017) ‘A qualitative study of carers’ experiences of dementia cafés: a place to feel supported and be yourself’, BMC Geriatrics, 17, article 164. Available at: https://doi.org/10.1186/s12877-017-0559-4 (Accessed: 22 October 2026).</a:t>
            </a:r>
          </a:p>
          <a:p>
            <a:r>
              <a:t>https://doi.org/10.1186/s12877-017-0559-4</a:t>
            </a:r>
          </a:p>
          <a:p>
            <a:endParaRPr/>
          </a:p>
          <a:p>
            <a:r>
              <a:t>Meriam Library (2010) Evaluating information: applying the CRAAP test. Chico, CA: California State University, Chico. Available at: https://library.csuchico.edu/sites/default/files/craap-test.pdf (Accessed: 22 October 2026).</a:t>
            </a:r>
          </a:p>
          <a:p>
            <a:r>
              <a:t>https://library.csuchico.edu/sites/default/files/craap-test.pdf</a:t>
            </a:r>
          </a:p>
          <a:p>
            <a:endParaRPr/>
          </a:p>
          <a:p>
            <a:r>
              <a:t>University of Leeds (no date) Develop a search strategy. Available at: https://library.leeds.ac.uk/info/1404/literature_searching/14/literature_searching_explained/4 (Accessed: 22 October 2026).</a:t>
            </a:r>
          </a:p>
          <a:p>
            <a:r>
              <a:t>https://library.leeds.ac.uk/info/1404/literature_searching/14/literature_searching_explained/4</a:t>
            </a:r>
          </a:p>
          <a:p>
            <a:endParaRPr/>
          </a:p>
          <a:p>
            <a:r>
              <a:t>University of Wales Trinity Saint David (no date) Research integrity and ethics. Available at: https://www.uwtsd.ac.uk/research/research-integrity-and-ethics (Accessed: 23 October 2026).</a:t>
            </a:r>
          </a:p>
          <a:p>
            <a:r>
              <a:t>https://www.uwtsd.ac.uk/research/research-integrity-and-ethics</a:t>
            </a:r>
          </a:p>
          <a:p>
            <a:endParaRPr/>
          </a:p>
          <a:p>
            <a:r>
              <a:t>Snyder, H. (2019) ‘Literature review as a research methodology: an overview and guidelines’, Journal of Business Research, 104, pp. 333-339. Available at: https://doi.org/10.1016/j.jbusres.2019.07.039 (Accessed: 23 October 2026).</a:t>
            </a:r>
          </a:p>
          <a:p>
            <a:r>
              <a:t>https://doi.org/10.1016/j.jbusres.2019.07.039</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265DDE57-ECB4-4B7D-B1DF-EC17CEC3C73A}"/>
              </a:ext>
            </a:extLst>
          </p:cNvPr>
          <p:cNvSpPr>
            <a:spLocks noGrp="1"/>
          </p:cNvSpPr>
          <p:nvPr>
            <p:ph type="title"/>
          </p:nvPr>
        </p:nvSpPr>
        <p:spPr>
          <a:xfrm>
            <a:off x="756000" y="4039200"/>
            <a:ext cx="6048000" cy="1544400"/>
          </a:xfrm>
          <a:prstGeom prst="rect">
            <a:avLst/>
          </a:prstGeom>
          <a:noFill/>
          <a:ln>
            <a:noFill/>
            <a:prstDash val="solid"/>
          </a:ln>
        </p:spPr>
        <p:txBody>
          <a:bodyPr wrap="square" lIns="0" tIns="0" rIns="0" bIns="0" anchor="ctr">
            <a:normAutofit/>
          </a:bodyPr>
          <a:lstStyle>
            <a:defPPr algn="ctr">
              <a:defRPr sz="2976" b="1">
                <a:solidFill>
                  <a:schemeClr val="tx1"/>
                </a:solidFill>
                <a:latin typeface="+mj-lt"/>
                <a:ea typeface="+mj-lt"/>
                <a:cs typeface="+mj-lt"/>
              </a:defRPr>
            </a:defPPr>
            <a:lvl1pPr marL="0" indent="0" algn="ctr">
              <a:lnSpc>
                <a:spcPct val="110000"/>
              </a:lnSpc>
              <a:spcBef>
                <a:spcPts val="0"/>
              </a:spcBef>
              <a:spcAft>
                <a:spcPts val="0"/>
              </a:spcAft>
              <a:buNone/>
              <a:defRPr sz="2976" b="1">
                <a:solidFill>
                  <a:schemeClr val="tx1"/>
                </a:solidFill>
                <a:latin typeface="+mj-lt"/>
                <a:ea typeface="+mj-lt"/>
                <a:cs typeface="+mj-lt"/>
              </a:defRPr>
            </a:lvl1pPr>
            <a:lvl2pPr marL="0" indent="0" algn="ctr">
              <a:lnSpc>
                <a:spcPct val="110000"/>
              </a:lnSpc>
              <a:spcBef>
                <a:spcPts val="0"/>
              </a:spcBef>
              <a:spcAft>
                <a:spcPts val="0"/>
              </a:spcAft>
              <a:buNone/>
              <a:defRPr sz="2976" b="1">
                <a:solidFill>
                  <a:schemeClr val="tx1"/>
                </a:solidFill>
                <a:latin typeface="+mj-lt"/>
                <a:ea typeface="+mj-lt"/>
                <a:cs typeface="+mj-lt"/>
              </a:defRPr>
            </a:lvl2pPr>
            <a:lvl3pPr marL="0" indent="0" algn="ctr">
              <a:lnSpc>
                <a:spcPct val="110000"/>
              </a:lnSpc>
              <a:spcBef>
                <a:spcPts val="0"/>
              </a:spcBef>
              <a:spcAft>
                <a:spcPts val="0"/>
              </a:spcAft>
              <a:buNone/>
              <a:defRPr sz="2976" b="1">
                <a:solidFill>
                  <a:schemeClr val="tx1"/>
                </a:solidFill>
                <a:latin typeface="+mj-lt"/>
                <a:ea typeface="+mj-lt"/>
                <a:cs typeface="+mj-lt"/>
              </a:defRPr>
            </a:lvl3pPr>
            <a:lvl4pPr marL="0" indent="0" algn="ctr">
              <a:lnSpc>
                <a:spcPct val="110000"/>
              </a:lnSpc>
              <a:spcBef>
                <a:spcPts val="0"/>
              </a:spcBef>
              <a:spcAft>
                <a:spcPts val="0"/>
              </a:spcAft>
              <a:buNone/>
              <a:defRPr sz="2976" b="1">
                <a:solidFill>
                  <a:schemeClr val="tx1"/>
                </a:solidFill>
                <a:latin typeface="+mj-lt"/>
                <a:ea typeface="+mj-lt"/>
                <a:cs typeface="+mj-lt"/>
              </a:defRPr>
            </a:lvl4pPr>
            <a:lvl5pPr marL="0" indent="0" algn="ctr">
              <a:lnSpc>
                <a:spcPct val="110000"/>
              </a:lnSpc>
              <a:spcBef>
                <a:spcPts val="0"/>
              </a:spcBef>
              <a:spcAft>
                <a:spcPts val="0"/>
              </a:spcAft>
              <a:buNone/>
              <a:defRPr sz="2976" b="1">
                <a:solidFill>
                  <a:schemeClr val="tx1"/>
                </a:solidFill>
                <a:latin typeface="+mj-lt"/>
                <a:ea typeface="+mj-lt"/>
                <a:cs typeface="+mj-lt"/>
              </a:defRPr>
            </a:lvl5pPr>
            <a:lvl6pPr marL="0" indent="0" algn="ctr">
              <a:lnSpc>
                <a:spcPct val="110000"/>
              </a:lnSpc>
              <a:spcBef>
                <a:spcPts val="0"/>
              </a:spcBef>
              <a:spcAft>
                <a:spcPts val="0"/>
              </a:spcAft>
              <a:buNone/>
              <a:defRPr sz="2976" b="1">
                <a:solidFill>
                  <a:schemeClr val="tx1"/>
                </a:solidFill>
                <a:latin typeface="+mj-lt"/>
                <a:ea typeface="+mj-lt"/>
                <a:cs typeface="+mj-lt"/>
              </a:defRPr>
            </a:lvl6pPr>
            <a:lvl7pPr marL="0" indent="0" algn="ctr">
              <a:lnSpc>
                <a:spcPct val="110000"/>
              </a:lnSpc>
              <a:spcBef>
                <a:spcPts val="0"/>
              </a:spcBef>
              <a:spcAft>
                <a:spcPts val="0"/>
              </a:spcAft>
              <a:buNone/>
              <a:defRPr sz="2976" b="1">
                <a:solidFill>
                  <a:schemeClr val="tx1"/>
                </a:solidFill>
                <a:latin typeface="+mj-lt"/>
                <a:ea typeface="+mj-lt"/>
                <a:cs typeface="+mj-lt"/>
              </a:defRPr>
            </a:lvl7pPr>
            <a:lvl8pPr marL="0" indent="0" algn="ctr">
              <a:lnSpc>
                <a:spcPct val="110000"/>
              </a:lnSpc>
              <a:spcBef>
                <a:spcPts val="0"/>
              </a:spcBef>
              <a:spcAft>
                <a:spcPts val="0"/>
              </a:spcAft>
              <a:buNone/>
              <a:defRPr sz="2976" b="1">
                <a:solidFill>
                  <a:schemeClr val="tx1"/>
                </a:solidFill>
                <a:latin typeface="+mj-lt"/>
                <a:ea typeface="+mj-lt"/>
                <a:cs typeface="+mj-lt"/>
              </a:defRPr>
            </a:lvl8pPr>
            <a:lvl9pPr marL="0" indent="0" algn="ctr">
              <a:lnSpc>
                <a:spcPct val="110000"/>
              </a:lnSpc>
              <a:spcBef>
                <a:spcPts val="0"/>
              </a:spcBef>
              <a:spcAft>
                <a:spcPts val="0"/>
              </a:spcAft>
              <a:buNone/>
              <a:defRPr sz="2976" b="1">
                <a:solidFill>
                  <a:schemeClr val="tx1"/>
                </a:solidFill>
                <a:latin typeface="+mj-lt"/>
                <a:ea typeface="+mj-lt"/>
                <a:cs typeface="+mj-lt"/>
              </a:defRPr>
            </a:lvl9pPr>
          </a:lstStyle>
          <a:p>
            <a:endParaRPr/>
          </a:p>
        </p:txBody>
      </p:sp>
      <p:sp>
        <p:nvSpPr>
          <p:cNvPr id="2" name="Subtitle">
            <a:extLst>
              <a:ext uri="{FF2B5EF4-FFF2-40B4-BE49-F238E27FC236}">
                <a16:creationId xmlns:a16="http://schemas.microsoft.com/office/drawing/2014/main" id="{455382A0-4CE3-4BE7-9A81-F2EB972206E1}"/>
              </a:ext>
            </a:extLst>
          </p:cNvPr>
          <p:cNvSpPr>
            <a:spLocks noGrp="1"/>
          </p:cNvSpPr>
          <p:nvPr>
            <p:ph type="subTitle" idx="1"/>
          </p:nvPr>
        </p:nvSpPr>
        <p:spPr>
          <a:xfrm>
            <a:off x="1134000" y="5880600"/>
            <a:ext cx="5292000" cy="1188000"/>
          </a:xfrm>
          <a:prstGeom prst="rect">
            <a:avLst/>
          </a:prstGeom>
          <a:noFill/>
          <a:ln>
            <a:noFill/>
            <a:prstDash val="solid"/>
          </a:ln>
        </p:spPr>
        <p:txBody>
          <a:bodyPr wrap="square" lIns="0" tIns="0" rIns="0" bIns="0" anchor="ctr">
            <a:normAutofit/>
          </a:bodyPr>
          <a:lstStyle>
            <a:defPPr algn="ctr">
              <a:defRPr sz="1302" b="0">
                <a:solidFill>
                  <a:schemeClr val="tx1"/>
                </a:solidFill>
                <a:latin typeface="+mn-lt"/>
                <a:ea typeface="+mn-lt"/>
                <a:cs typeface="+mn-lt"/>
              </a:defRPr>
            </a:defPPr>
            <a:lvl1pPr marL="0" indent="0" algn="ctr">
              <a:lnSpc>
                <a:spcPct val="110000"/>
              </a:lnSpc>
              <a:spcBef>
                <a:spcPts val="0"/>
              </a:spcBef>
              <a:spcAft>
                <a:spcPts val="0"/>
              </a:spcAft>
              <a:buNone/>
              <a:defRPr sz="1302" b="0">
                <a:solidFill>
                  <a:schemeClr val="tx1"/>
                </a:solidFill>
                <a:latin typeface="+mn-lt"/>
                <a:ea typeface="+mn-lt"/>
                <a:cs typeface="+mn-lt"/>
              </a:defRPr>
            </a:lvl1pPr>
            <a:lvl2pPr marL="0" indent="0" algn="ctr">
              <a:lnSpc>
                <a:spcPct val="110000"/>
              </a:lnSpc>
              <a:spcBef>
                <a:spcPts val="0"/>
              </a:spcBef>
              <a:spcAft>
                <a:spcPts val="0"/>
              </a:spcAft>
              <a:buNone/>
              <a:defRPr sz="1302" b="0">
                <a:solidFill>
                  <a:schemeClr val="tx1"/>
                </a:solidFill>
                <a:latin typeface="+mn-lt"/>
                <a:ea typeface="+mn-lt"/>
                <a:cs typeface="+mn-lt"/>
              </a:defRPr>
            </a:lvl2pPr>
            <a:lvl3pPr marL="0" indent="0" algn="ctr">
              <a:lnSpc>
                <a:spcPct val="110000"/>
              </a:lnSpc>
              <a:spcBef>
                <a:spcPts val="0"/>
              </a:spcBef>
              <a:spcAft>
                <a:spcPts val="0"/>
              </a:spcAft>
              <a:buNone/>
              <a:defRPr sz="1302" b="0">
                <a:solidFill>
                  <a:schemeClr val="tx1"/>
                </a:solidFill>
                <a:latin typeface="+mn-lt"/>
                <a:ea typeface="+mn-lt"/>
                <a:cs typeface="+mn-lt"/>
              </a:defRPr>
            </a:lvl3pPr>
            <a:lvl4pPr marL="0" indent="0" algn="ctr">
              <a:lnSpc>
                <a:spcPct val="110000"/>
              </a:lnSpc>
              <a:spcBef>
                <a:spcPts val="0"/>
              </a:spcBef>
              <a:spcAft>
                <a:spcPts val="0"/>
              </a:spcAft>
              <a:buNone/>
              <a:defRPr sz="1302" b="0">
                <a:solidFill>
                  <a:schemeClr val="tx1"/>
                </a:solidFill>
                <a:latin typeface="+mn-lt"/>
                <a:ea typeface="+mn-lt"/>
                <a:cs typeface="+mn-lt"/>
              </a:defRPr>
            </a:lvl4pPr>
            <a:lvl5pPr marL="0" indent="0" algn="ctr">
              <a:lnSpc>
                <a:spcPct val="110000"/>
              </a:lnSpc>
              <a:spcBef>
                <a:spcPts val="0"/>
              </a:spcBef>
              <a:spcAft>
                <a:spcPts val="0"/>
              </a:spcAft>
              <a:buNone/>
              <a:defRPr sz="1302" b="0">
                <a:solidFill>
                  <a:schemeClr val="tx1"/>
                </a:solidFill>
                <a:latin typeface="+mn-lt"/>
                <a:ea typeface="+mn-lt"/>
                <a:cs typeface="+mn-lt"/>
              </a:defRPr>
            </a:lvl5pPr>
            <a:lvl6pPr marL="0" indent="0" algn="ctr">
              <a:lnSpc>
                <a:spcPct val="110000"/>
              </a:lnSpc>
              <a:spcBef>
                <a:spcPts val="0"/>
              </a:spcBef>
              <a:spcAft>
                <a:spcPts val="0"/>
              </a:spcAft>
              <a:buNone/>
              <a:defRPr sz="1302" b="0">
                <a:solidFill>
                  <a:schemeClr val="tx1"/>
                </a:solidFill>
                <a:latin typeface="+mn-lt"/>
                <a:ea typeface="+mn-lt"/>
                <a:cs typeface="+mn-lt"/>
              </a:defRPr>
            </a:lvl6pPr>
            <a:lvl7pPr marL="0" indent="0" algn="ctr">
              <a:lnSpc>
                <a:spcPct val="110000"/>
              </a:lnSpc>
              <a:spcBef>
                <a:spcPts val="0"/>
              </a:spcBef>
              <a:spcAft>
                <a:spcPts val="0"/>
              </a:spcAft>
              <a:buNone/>
              <a:defRPr sz="1302" b="0">
                <a:solidFill>
                  <a:schemeClr val="tx1"/>
                </a:solidFill>
                <a:latin typeface="+mn-lt"/>
                <a:ea typeface="+mn-lt"/>
                <a:cs typeface="+mn-lt"/>
              </a:defRPr>
            </a:lvl7pPr>
            <a:lvl8pPr marL="0" indent="0" algn="ctr">
              <a:lnSpc>
                <a:spcPct val="110000"/>
              </a:lnSpc>
              <a:spcBef>
                <a:spcPts val="0"/>
              </a:spcBef>
              <a:spcAft>
                <a:spcPts val="0"/>
              </a:spcAft>
              <a:buNone/>
              <a:defRPr sz="1302" b="0">
                <a:solidFill>
                  <a:schemeClr val="tx1"/>
                </a:solidFill>
                <a:latin typeface="+mn-lt"/>
                <a:ea typeface="+mn-lt"/>
                <a:cs typeface="+mn-lt"/>
              </a:defRPr>
            </a:lvl8pPr>
            <a:lvl9pPr marL="0" indent="0" algn="ctr">
              <a:lnSpc>
                <a:spcPct val="110000"/>
              </a:lnSpc>
              <a:spcBef>
                <a:spcPts val="0"/>
              </a:spcBef>
              <a:spcAft>
                <a:spcPts val="0"/>
              </a:spcAft>
              <a:buNone/>
              <a:defRPr sz="1302" b="0">
                <a:solidFill>
                  <a:schemeClr val="tx1"/>
                </a:solidFill>
                <a:latin typeface="+mn-lt"/>
                <a:ea typeface="+mn-lt"/>
                <a:cs typeface="+mn-l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175FE5E2-8713-44ED-87EB-087DA069DD0C}"/>
              </a:ext>
            </a:extLst>
          </p:cNvPr>
          <p:cNvSpPr>
            <a:spLocks noGrp="1"/>
          </p:cNvSpPr>
          <p:nvPr>
            <p:ph type="title"/>
          </p:nvPr>
        </p:nvSpPr>
        <p:spPr>
          <a:xfrm>
            <a:off x="756000" y="4455000"/>
            <a:ext cx="6048000" cy="1782000"/>
          </a:xfrm>
          <a:prstGeom prst="rect">
            <a:avLst/>
          </a:prstGeom>
          <a:noFill/>
          <a:ln>
            <a:noFill/>
            <a:prstDash val="solid"/>
          </a:ln>
        </p:spPr>
        <p:txBody>
          <a:bodyPr wrap="square" lIns="0" tIns="0" rIns="0" bIns="0" anchor="ctr">
            <a:normAutofit/>
          </a:bodyPr>
          <a:lstStyle>
            <a:defPPr algn="ctr">
              <a:defRPr sz="2604" b="1">
                <a:solidFill>
                  <a:schemeClr val="tx1"/>
                </a:solidFill>
                <a:latin typeface="+mj-lt"/>
                <a:ea typeface="+mj-lt"/>
                <a:cs typeface="+mj-lt"/>
              </a:defRPr>
            </a:defPPr>
            <a:lvl1pPr marL="0" indent="0" algn="ctr">
              <a:lnSpc>
                <a:spcPct val="110000"/>
              </a:lnSpc>
              <a:spcBef>
                <a:spcPts val="0"/>
              </a:spcBef>
              <a:spcAft>
                <a:spcPts val="0"/>
              </a:spcAft>
              <a:buNone/>
              <a:defRPr sz="2604" b="1">
                <a:solidFill>
                  <a:schemeClr val="tx1"/>
                </a:solidFill>
                <a:latin typeface="+mj-lt"/>
                <a:ea typeface="+mj-lt"/>
                <a:cs typeface="+mj-lt"/>
              </a:defRPr>
            </a:lvl1pPr>
            <a:lvl2pPr marL="0" indent="0" algn="ctr">
              <a:lnSpc>
                <a:spcPct val="110000"/>
              </a:lnSpc>
              <a:spcBef>
                <a:spcPts val="0"/>
              </a:spcBef>
              <a:spcAft>
                <a:spcPts val="0"/>
              </a:spcAft>
              <a:buNone/>
              <a:defRPr sz="2604" b="1">
                <a:solidFill>
                  <a:schemeClr val="tx1"/>
                </a:solidFill>
                <a:latin typeface="+mj-lt"/>
                <a:ea typeface="+mj-lt"/>
                <a:cs typeface="+mj-lt"/>
              </a:defRPr>
            </a:lvl2pPr>
            <a:lvl3pPr marL="0" indent="0" algn="ctr">
              <a:lnSpc>
                <a:spcPct val="110000"/>
              </a:lnSpc>
              <a:spcBef>
                <a:spcPts val="0"/>
              </a:spcBef>
              <a:spcAft>
                <a:spcPts val="0"/>
              </a:spcAft>
              <a:buNone/>
              <a:defRPr sz="2604" b="1">
                <a:solidFill>
                  <a:schemeClr val="tx1"/>
                </a:solidFill>
                <a:latin typeface="+mj-lt"/>
                <a:ea typeface="+mj-lt"/>
                <a:cs typeface="+mj-lt"/>
              </a:defRPr>
            </a:lvl3pPr>
            <a:lvl4pPr marL="0" indent="0" algn="ctr">
              <a:lnSpc>
                <a:spcPct val="110000"/>
              </a:lnSpc>
              <a:spcBef>
                <a:spcPts val="0"/>
              </a:spcBef>
              <a:spcAft>
                <a:spcPts val="0"/>
              </a:spcAft>
              <a:buNone/>
              <a:defRPr sz="2604" b="1">
                <a:solidFill>
                  <a:schemeClr val="tx1"/>
                </a:solidFill>
                <a:latin typeface="+mj-lt"/>
                <a:ea typeface="+mj-lt"/>
                <a:cs typeface="+mj-lt"/>
              </a:defRPr>
            </a:lvl4pPr>
            <a:lvl5pPr marL="0" indent="0" algn="ctr">
              <a:lnSpc>
                <a:spcPct val="110000"/>
              </a:lnSpc>
              <a:spcBef>
                <a:spcPts val="0"/>
              </a:spcBef>
              <a:spcAft>
                <a:spcPts val="0"/>
              </a:spcAft>
              <a:buNone/>
              <a:defRPr sz="2604" b="1">
                <a:solidFill>
                  <a:schemeClr val="tx1"/>
                </a:solidFill>
                <a:latin typeface="+mj-lt"/>
                <a:ea typeface="+mj-lt"/>
                <a:cs typeface="+mj-lt"/>
              </a:defRPr>
            </a:lvl5pPr>
            <a:lvl6pPr marL="0" indent="0" algn="ctr">
              <a:lnSpc>
                <a:spcPct val="110000"/>
              </a:lnSpc>
              <a:spcBef>
                <a:spcPts val="0"/>
              </a:spcBef>
              <a:spcAft>
                <a:spcPts val="0"/>
              </a:spcAft>
              <a:buNone/>
              <a:defRPr sz="2604" b="1">
                <a:solidFill>
                  <a:schemeClr val="tx1"/>
                </a:solidFill>
                <a:latin typeface="+mj-lt"/>
                <a:ea typeface="+mj-lt"/>
                <a:cs typeface="+mj-lt"/>
              </a:defRPr>
            </a:lvl6pPr>
            <a:lvl7pPr marL="0" indent="0" algn="ctr">
              <a:lnSpc>
                <a:spcPct val="110000"/>
              </a:lnSpc>
              <a:spcBef>
                <a:spcPts val="0"/>
              </a:spcBef>
              <a:spcAft>
                <a:spcPts val="0"/>
              </a:spcAft>
              <a:buNone/>
              <a:defRPr sz="2604" b="1">
                <a:solidFill>
                  <a:schemeClr val="tx1"/>
                </a:solidFill>
                <a:latin typeface="+mj-lt"/>
                <a:ea typeface="+mj-lt"/>
                <a:cs typeface="+mj-lt"/>
              </a:defRPr>
            </a:lvl7pPr>
            <a:lvl8pPr marL="0" indent="0" algn="ctr">
              <a:lnSpc>
                <a:spcPct val="110000"/>
              </a:lnSpc>
              <a:spcBef>
                <a:spcPts val="0"/>
              </a:spcBef>
              <a:spcAft>
                <a:spcPts val="0"/>
              </a:spcAft>
              <a:buNone/>
              <a:defRPr sz="2604" b="1">
                <a:solidFill>
                  <a:schemeClr val="tx1"/>
                </a:solidFill>
                <a:latin typeface="+mj-lt"/>
                <a:ea typeface="+mj-lt"/>
                <a:cs typeface="+mj-lt"/>
              </a:defRPr>
            </a:lvl8pPr>
            <a:lvl9pPr marL="0" indent="0" algn="ctr">
              <a:lnSpc>
                <a:spcPct val="110000"/>
              </a:lnSpc>
              <a:spcBef>
                <a:spcPts val="0"/>
              </a:spcBef>
              <a:spcAft>
                <a:spcPts val="0"/>
              </a:spcAft>
              <a:buNone/>
              <a:defRPr sz="2604" b="1">
                <a:solidFill>
                  <a:schemeClr val="tx1"/>
                </a:solidFill>
                <a:latin typeface="+mj-lt"/>
                <a:ea typeface="+mj-lt"/>
                <a:cs typeface="+mj-lt"/>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AF151312-2172-4A22-AAAB-59DD0F4634B9}"/>
              </a:ext>
            </a:extLst>
          </p:cNvPr>
          <p:cNvSpPr>
            <a:spLocks noGrp="1"/>
          </p:cNvSpPr>
          <p:nvPr>
            <p:ph type="title"/>
          </p:nvPr>
        </p:nvSpPr>
        <p:spPr>
          <a:xfrm>
            <a:off x="425250" y="831600"/>
            <a:ext cx="6709500" cy="1306800"/>
          </a:xfrm>
          <a:prstGeom prst="rect">
            <a:avLst/>
          </a:prstGeom>
          <a:noFill/>
          <a:ln>
            <a:noFill/>
            <a:prstDash val="solid"/>
          </a:ln>
        </p:spPr>
        <p:txBody>
          <a:bodyPr wrap="square" lIns="0" tIns="0" rIns="0" bIns="0" anchor="t">
            <a:normAutofit/>
          </a:bodyPr>
          <a:lstStyle>
            <a:defPPr algn="l">
              <a:defRPr sz="2046" b="1">
                <a:solidFill>
                  <a:schemeClr val="tx1"/>
                </a:solidFill>
                <a:latin typeface="+mj-lt"/>
                <a:ea typeface="+mj-lt"/>
                <a:cs typeface="+mj-lt"/>
              </a:defRPr>
            </a:defPPr>
            <a:lvl1pPr marL="0" indent="0" algn="l">
              <a:lnSpc>
                <a:spcPct val="110000"/>
              </a:lnSpc>
              <a:spcBef>
                <a:spcPts val="0"/>
              </a:spcBef>
              <a:spcAft>
                <a:spcPts val="0"/>
              </a:spcAft>
              <a:buNone/>
              <a:defRPr sz="2046" b="1">
                <a:solidFill>
                  <a:schemeClr val="tx1"/>
                </a:solidFill>
                <a:latin typeface="+mj-lt"/>
                <a:ea typeface="+mj-lt"/>
                <a:cs typeface="+mj-lt"/>
              </a:defRPr>
            </a:lvl1pPr>
            <a:lvl2pPr marL="0" indent="0" algn="l">
              <a:lnSpc>
                <a:spcPct val="110000"/>
              </a:lnSpc>
              <a:spcBef>
                <a:spcPts val="0"/>
              </a:spcBef>
              <a:spcAft>
                <a:spcPts val="0"/>
              </a:spcAft>
              <a:buNone/>
              <a:defRPr sz="2046" b="1">
                <a:solidFill>
                  <a:schemeClr val="tx1"/>
                </a:solidFill>
                <a:latin typeface="+mj-lt"/>
                <a:ea typeface="+mj-lt"/>
                <a:cs typeface="+mj-lt"/>
              </a:defRPr>
            </a:lvl2pPr>
            <a:lvl3pPr marL="0" indent="0" algn="l">
              <a:lnSpc>
                <a:spcPct val="110000"/>
              </a:lnSpc>
              <a:spcBef>
                <a:spcPts val="0"/>
              </a:spcBef>
              <a:spcAft>
                <a:spcPts val="0"/>
              </a:spcAft>
              <a:buNone/>
              <a:defRPr sz="2046" b="1">
                <a:solidFill>
                  <a:schemeClr val="tx1"/>
                </a:solidFill>
                <a:latin typeface="+mj-lt"/>
                <a:ea typeface="+mj-lt"/>
                <a:cs typeface="+mj-lt"/>
              </a:defRPr>
            </a:lvl3pPr>
            <a:lvl4pPr marL="0" indent="0" algn="l">
              <a:lnSpc>
                <a:spcPct val="110000"/>
              </a:lnSpc>
              <a:spcBef>
                <a:spcPts val="0"/>
              </a:spcBef>
              <a:spcAft>
                <a:spcPts val="0"/>
              </a:spcAft>
              <a:buNone/>
              <a:defRPr sz="2046" b="1">
                <a:solidFill>
                  <a:schemeClr val="tx1"/>
                </a:solidFill>
                <a:latin typeface="+mj-lt"/>
                <a:ea typeface="+mj-lt"/>
                <a:cs typeface="+mj-lt"/>
              </a:defRPr>
            </a:lvl4pPr>
            <a:lvl5pPr marL="0" indent="0" algn="l">
              <a:lnSpc>
                <a:spcPct val="110000"/>
              </a:lnSpc>
              <a:spcBef>
                <a:spcPts val="0"/>
              </a:spcBef>
              <a:spcAft>
                <a:spcPts val="0"/>
              </a:spcAft>
              <a:buNone/>
              <a:defRPr sz="2046" b="1">
                <a:solidFill>
                  <a:schemeClr val="tx1"/>
                </a:solidFill>
                <a:latin typeface="+mj-lt"/>
                <a:ea typeface="+mj-lt"/>
                <a:cs typeface="+mj-lt"/>
              </a:defRPr>
            </a:lvl5pPr>
            <a:lvl6pPr marL="0" indent="0" algn="l">
              <a:lnSpc>
                <a:spcPct val="110000"/>
              </a:lnSpc>
              <a:spcBef>
                <a:spcPts val="0"/>
              </a:spcBef>
              <a:spcAft>
                <a:spcPts val="0"/>
              </a:spcAft>
              <a:buNone/>
              <a:defRPr sz="2046" b="1">
                <a:solidFill>
                  <a:schemeClr val="tx1"/>
                </a:solidFill>
                <a:latin typeface="+mj-lt"/>
                <a:ea typeface="+mj-lt"/>
                <a:cs typeface="+mj-lt"/>
              </a:defRPr>
            </a:lvl6pPr>
            <a:lvl7pPr marL="0" indent="0" algn="l">
              <a:lnSpc>
                <a:spcPct val="110000"/>
              </a:lnSpc>
              <a:spcBef>
                <a:spcPts val="0"/>
              </a:spcBef>
              <a:spcAft>
                <a:spcPts val="0"/>
              </a:spcAft>
              <a:buNone/>
              <a:defRPr sz="2046" b="1">
                <a:solidFill>
                  <a:schemeClr val="tx1"/>
                </a:solidFill>
                <a:latin typeface="+mj-lt"/>
                <a:ea typeface="+mj-lt"/>
                <a:cs typeface="+mj-lt"/>
              </a:defRPr>
            </a:lvl7pPr>
            <a:lvl8pPr marL="0" indent="0" algn="l">
              <a:lnSpc>
                <a:spcPct val="110000"/>
              </a:lnSpc>
              <a:spcBef>
                <a:spcPts val="0"/>
              </a:spcBef>
              <a:spcAft>
                <a:spcPts val="0"/>
              </a:spcAft>
              <a:buNone/>
              <a:defRPr sz="2046" b="1">
                <a:solidFill>
                  <a:schemeClr val="tx1"/>
                </a:solidFill>
                <a:latin typeface="+mj-lt"/>
                <a:ea typeface="+mj-lt"/>
                <a:cs typeface="+mj-lt"/>
              </a:defRPr>
            </a:lvl8pPr>
            <a:lvl9pPr marL="0" indent="0" algn="l">
              <a:lnSpc>
                <a:spcPct val="110000"/>
              </a:lnSpc>
              <a:spcBef>
                <a:spcPts val="0"/>
              </a:spcBef>
              <a:spcAft>
                <a:spcPts val="0"/>
              </a:spcAft>
              <a:buNone/>
              <a:defRPr sz="2046" b="1">
                <a:solidFill>
                  <a:schemeClr val="tx1"/>
                </a:solidFill>
                <a:latin typeface="+mj-lt"/>
                <a:ea typeface="+mj-lt"/>
                <a:cs typeface="+mj-lt"/>
              </a:defRPr>
            </a:lvl9pPr>
          </a:lstStyle>
          <a:p>
            <a:endParaRPr/>
          </a:p>
        </p:txBody>
      </p:sp>
      <p:sp>
        <p:nvSpPr>
          <p:cNvPr id="2" name="Body">
            <a:extLst>
              <a:ext uri="{FF2B5EF4-FFF2-40B4-BE49-F238E27FC236}">
                <a16:creationId xmlns:a16="http://schemas.microsoft.com/office/drawing/2014/main" id="{B34987EE-6408-4084-ADF9-1284A0D09779}"/>
              </a:ext>
            </a:extLst>
          </p:cNvPr>
          <p:cNvSpPr>
            <a:spLocks noGrp="1"/>
          </p:cNvSpPr>
          <p:nvPr>
            <p:ph type="body" idx="1"/>
          </p:nvPr>
        </p:nvSpPr>
        <p:spPr>
          <a:xfrm>
            <a:off x="425250" y="2970000"/>
            <a:ext cx="6709500" cy="6652800"/>
          </a:xfrm>
          <a:prstGeom prst="rect">
            <a:avLst/>
          </a:prstGeom>
          <a:noFill/>
          <a:ln>
            <a:noFill/>
            <a:prstDash val="solid"/>
          </a:ln>
        </p:spPr>
        <p:txBody>
          <a:bodyPr wrap="square" lIns="0" tIns="0" rIns="0" bIns="0" anchor="t">
            <a:normAutofit/>
          </a:bodyPr>
          <a:lstStyle>
            <a:defPPr algn="l">
              <a:defRPr sz="1395" b="0">
                <a:solidFill>
                  <a:schemeClr val="tx1"/>
                </a:solidFill>
                <a:latin typeface="+mn-lt"/>
                <a:ea typeface="+mn-lt"/>
                <a:cs typeface="+mn-lt"/>
              </a:defRPr>
            </a:defPPr>
            <a:lvl1pPr marL="141750" indent="-141750" algn="l">
              <a:lnSpc>
                <a:spcPct val="110000"/>
              </a:lnSpc>
              <a:spcBef>
                <a:spcPts val="0"/>
              </a:spcBef>
              <a:spcAft>
                <a:spcPts val="744"/>
              </a:spcAft>
              <a:buChar char="•"/>
              <a:defRPr sz="1395" b="0">
                <a:solidFill>
                  <a:schemeClr val="tx1"/>
                </a:solidFill>
                <a:latin typeface="+mn-lt"/>
                <a:ea typeface="+mn-lt"/>
                <a:cs typeface="+mn-lt"/>
              </a:defRPr>
            </a:lvl1pPr>
            <a:lvl2pPr marL="330750" indent="-141750" algn="l">
              <a:lnSpc>
                <a:spcPct val="110000"/>
              </a:lnSpc>
              <a:spcBef>
                <a:spcPts val="0"/>
              </a:spcBef>
              <a:spcAft>
                <a:spcPts val="744"/>
              </a:spcAft>
              <a:buChar char="•"/>
              <a:defRPr sz="1395" b="0">
                <a:solidFill>
                  <a:schemeClr val="tx1"/>
                </a:solidFill>
                <a:latin typeface="+mn-lt"/>
                <a:ea typeface="+mn-lt"/>
                <a:cs typeface="+mn-lt"/>
              </a:defRPr>
            </a:lvl2pPr>
            <a:lvl3pPr marL="519750" indent="-141750" algn="l">
              <a:lnSpc>
                <a:spcPct val="110000"/>
              </a:lnSpc>
              <a:spcBef>
                <a:spcPts val="0"/>
              </a:spcBef>
              <a:spcAft>
                <a:spcPts val="744"/>
              </a:spcAft>
              <a:buChar char="•"/>
              <a:defRPr sz="1395" b="0">
                <a:solidFill>
                  <a:schemeClr val="tx1"/>
                </a:solidFill>
                <a:latin typeface="+mn-lt"/>
                <a:ea typeface="+mn-lt"/>
                <a:cs typeface="+mn-lt"/>
              </a:defRPr>
            </a:lvl3pPr>
            <a:lvl4pPr marL="708750" indent="-141750" algn="l">
              <a:lnSpc>
                <a:spcPct val="110000"/>
              </a:lnSpc>
              <a:spcBef>
                <a:spcPts val="0"/>
              </a:spcBef>
              <a:spcAft>
                <a:spcPts val="744"/>
              </a:spcAft>
              <a:buChar char="•"/>
              <a:defRPr sz="1395" b="0">
                <a:solidFill>
                  <a:schemeClr val="tx1"/>
                </a:solidFill>
                <a:latin typeface="+mn-lt"/>
                <a:ea typeface="+mn-lt"/>
                <a:cs typeface="+mn-lt"/>
              </a:defRPr>
            </a:lvl4pPr>
            <a:lvl5pPr marL="897750" indent="-141750" algn="l">
              <a:lnSpc>
                <a:spcPct val="110000"/>
              </a:lnSpc>
              <a:spcBef>
                <a:spcPts val="0"/>
              </a:spcBef>
              <a:spcAft>
                <a:spcPts val="744"/>
              </a:spcAft>
              <a:buChar char="•"/>
              <a:defRPr sz="1395" b="0">
                <a:solidFill>
                  <a:schemeClr val="tx1"/>
                </a:solidFill>
                <a:latin typeface="+mn-lt"/>
                <a:ea typeface="+mn-lt"/>
                <a:cs typeface="+mn-lt"/>
              </a:defRPr>
            </a:lvl5pPr>
            <a:lvl6pPr marL="1086750" indent="-141750" algn="l">
              <a:lnSpc>
                <a:spcPct val="110000"/>
              </a:lnSpc>
              <a:spcBef>
                <a:spcPts val="0"/>
              </a:spcBef>
              <a:spcAft>
                <a:spcPts val="744"/>
              </a:spcAft>
              <a:buChar char="•"/>
              <a:defRPr sz="1395" b="0">
                <a:solidFill>
                  <a:schemeClr val="tx1"/>
                </a:solidFill>
                <a:latin typeface="+mn-lt"/>
                <a:ea typeface="+mn-lt"/>
                <a:cs typeface="+mn-lt"/>
              </a:defRPr>
            </a:lvl6pPr>
            <a:lvl7pPr marL="1275750" indent="-141750" algn="l">
              <a:lnSpc>
                <a:spcPct val="110000"/>
              </a:lnSpc>
              <a:spcBef>
                <a:spcPts val="0"/>
              </a:spcBef>
              <a:spcAft>
                <a:spcPts val="744"/>
              </a:spcAft>
              <a:buChar char="•"/>
              <a:defRPr sz="1395" b="0">
                <a:solidFill>
                  <a:schemeClr val="tx1"/>
                </a:solidFill>
                <a:latin typeface="+mn-lt"/>
                <a:ea typeface="+mn-lt"/>
                <a:cs typeface="+mn-lt"/>
              </a:defRPr>
            </a:lvl7pPr>
            <a:lvl8pPr marL="1464750" indent="-141750" algn="l">
              <a:lnSpc>
                <a:spcPct val="110000"/>
              </a:lnSpc>
              <a:spcBef>
                <a:spcPts val="0"/>
              </a:spcBef>
              <a:spcAft>
                <a:spcPts val="744"/>
              </a:spcAft>
              <a:buChar char="•"/>
              <a:defRPr sz="1395" b="0">
                <a:solidFill>
                  <a:schemeClr val="tx1"/>
                </a:solidFill>
                <a:latin typeface="+mn-lt"/>
                <a:ea typeface="+mn-lt"/>
                <a:cs typeface="+mn-lt"/>
              </a:defRPr>
            </a:lvl8pPr>
            <a:lvl9pPr marL="1653750" indent="-141750" algn="l">
              <a:lnSpc>
                <a:spcPct val="110000"/>
              </a:lnSpc>
              <a:spcBef>
                <a:spcPts val="0"/>
              </a:spcBef>
              <a:spcAft>
                <a:spcPts val="744"/>
              </a:spcAft>
              <a:buChar char="•"/>
              <a:defRPr sz="1395" b="0">
                <a:solidFill>
                  <a:schemeClr val="tx1"/>
                </a:solidFill>
                <a:latin typeface="+mn-lt"/>
                <a:ea typeface="+mn-lt"/>
                <a:cs typeface="+mn-lt"/>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9A30B7BD-9F07-4E9A-8BFA-F470EB695712}"/>
              </a:ext>
            </a:extLst>
          </p:cNvPr>
          <p:cNvSpPr>
            <a:spLocks noGrp="1"/>
          </p:cNvSpPr>
          <p:nvPr>
            <p:ph type="title"/>
          </p:nvPr>
        </p:nvSpPr>
        <p:spPr>
          <a:xfrm>
            <a:off x="425250" y="831600"/>
            <a:ext cx="6709500" cy="1306800"/>
          </a:xfrm>
          <a:prstGeom prst="rect">
            <a:avLst/>
          </a:prstGeom>
          <a:noFill/>
          <a:ln>
            <a:noFill/>
            <a:prstDash val="solid"/>
          </a:ln>
        </p:spPr>
        <p:txBody>
          <a:bodyPr wrap="square" lIns="0" tIns="0" rIns="0" bIns="0" anchor="t">
            <a:normAutofit/>
          </a:bodyPr>
          <a:lstStyle>
            <a:defPPr algn="l">
              <a:defRPr sz="2046" b="1">
                <a:solidFill>
                  <a:schemeClr val="tx1"/>
                </a:solidFill>
                <a:latin typeface="+mj-lt"/>
                <a:ea typeface="+mj-lt"/>
                <a:cs typeface="+mj-lt"/>
              </a:defRPr>
            </a:defPPr>
            <a:lvl1pPr marL="0" indent="0" algn="l">
              <a:lnSpc>
                <a:spcPct val="110000"/>
              </a:lnSpc>
              <a:spcBef>
                <a:spcPts val="0"/>
              </a:spcBef>
              <a:spcAft>
                <a:spcPts val="0"/>
              </a:spcAft>
              <a:buNone/>
              <a:defRPr sz="2046" b="1">
                <a:solidFill>
                  <a:schemeClr val="tx1"/>
                </a:solidFill>
                <a:latin typeface="+mj-lt"/>
                <a:ea typeface="+mj-lt"/>
                <a:cs typeface="+mj-lt"/>
              </a:defRPr>
            </a:lvl1pPr>
            <a:lvl2pPr marL="0" indent="0" algn="l">
              <a:lnSpc>
                <a:spcPct val="110000"/>
              </a:lnSpc>
              <a:spcBef>
                <a:spcPts val="0"/>
              </a:spcBef>
              <a:spcAft>
                <a:spcPts val="0"/>
              </a:spcAft>
              <a:buNone/>
              <a:defRPr sz="2046" b="1">
                <a:solidFill>
                  <a:schemeClr val="tx1"/>
                </a:solidFill>
                <a:latin typeface="+mj-lt"/>
                <a:ea typeface="+mj-lt"/>
                <a:cs typeface="+mj-lt"/>
              </a:defRPr>
            </a:lvl2pPr>
            <a:lvl3pPr marL="0" indent="0" algn="l">
              <a:lnSpc>
                <a:spcPct val="110000"/>
              </a:lnSpc>
              <a:spcBef>
                <a:spcPts val="0"/>
              </a:spcBef>
              <a:spcAft>
                <a:spcPts val="0"/>
              </a:spcAft>
              <a:buNone/>
              <a:defRPr sz="2046" b="1">
                <a:solidFill>
                  <a:schemeClr val="tx1"/>
                </a:solidFill>
                <a:latin typeface="+mj-lt"/>
                <a:ea typeface="+mj-lt"/>
                <a:cs typeface="+mj-lt"/>
              </a:defRPr>
            </a:lvl3pPr>
            <a:lvl4pPr marL="0" indent="0" algn="l">
              <a:lnSpc>
                <a:spcPct val="110000"/>
              </a:lnSpc>
              <a:spcBef>
                <a:spcPts val="0"/>
              </a:spcBef>
              <a:spcAft>
                <a:spcPts val="0"/>
              </a:spcAft>
              <a:buNone/>
              <a:defRPr sz="2046" b="1">
                <a:solidFill>
                  <a:schemeClr val="tx1"/>
                </a:solidFill>
                <a:latin typeface="+mj-lt"/>
                <a:ea typeface="+mj-lt"/>
                <a:cs typeface="+mj-lt"/>
              </a:defRPr>
            </a:lvl4pPr>
            <a:lvl5pPr marL="0" indent="0" algn="l">
              <a:lnSpc>
                <a:spcPct val="110000"/>
              </a:lnSpc>
              <a:spcBef>
                <a:spcPts val="0"/>
              </a:spcBef>
              <a:spcAft>
                <a:spcPts val="0"/>
              </a:spcAft>
              <a:buNone/>
              <a:defRPr sz="2046" b="1">
                <a:solidFill>
                  <a:schemeClr val="tx1"/>
                </a:solidFill>
                <a:latin typeface="+mj-lt"/>
                <a:ea typeface="+mj-lt"/>
                <a:cs typeface="+mj-lt"/>
              </a:defRPr>
            </a:lvl5pPr>
            <a:lvl6pPr marL="0" indent="0" algn="l">
              <a:lnSpc>
                <a:spcPct val="110000"/>
              </a:lnSpc>
              <a:spcBef>
                <a:spcPts val="0"/>
              </a:spcBef>
              <a:spcAft>
                <a:spcPts val="0"/>
              </a:spcAft>
              <a:buNone/>
              <a:defRPr sz="2046" b="1">
                <a:solidFill>
                  <a:schemeClr val="tx1"/>
                </a:solidFill>
                <a:latin typeface="+mj-lt"/>
                <a:ea typeface="+mj-lt"/>
                <a:cs typeface="+mj-lt"/>
              </a:defRPr>
            </a:lvl6pPr>
            <a:lvl7pPr marL="0" indent="0" algn="l">
              <a:lnSpc>
                <a:spcPct val="110000"/>
              </a:lnSpc>
              <a:spcBef>
                <a:spcPts val="0"/>
              </a:spcBef>
              <a:spcAft>
                <a:spcPts val="0"/>
              </a:spcAft>
              <a:buNone/>
              <a:defRPr sz="2046" b="1">
                <a:solidFill>
                  <a:schemeClr val="tx1"/>
                </a:solidFill>
                <a:latin typeface="+mj-lt"/>
                <a:ea typeface="+mj-lt"/>
                <a:cs typeface="+mj-lt"/>
              </a:defRPr>
            </a:lvl7pPr>
            <a:lvl8pPr marL="0" indent="0" algn="l">
              <a:lnSpc>
                <a:spcPct val="110000"/>
              </a:lnSpc>
              <a:spcBef>
                <a:spcPts val="0"/>
              </a:spcBef>
              <a:spcAft>
                <a:spcPts val="0"/>
              </a:spcAft>
              <a:buNone/>
              <a:defRPr sz="2046" b="1">
                <a:solidFill>
                  <a:schemeClr val="tx1"/>
                </a:solidFill>
                <a:latin typeface="+mj-lt"/>
                <a:ea typeface="+mj-lt"/>
                <a:cs typeface="+mj-lt"/>
              </a:defRPr>
            </a:lvl8pPr>
            <a:lvl9pPr marL="0" indent="0" algn="l">
              <a:lnSpc>
                <a:spcPct val="110000"/>
              </a:lnSpc>
              <a:spcBef>
                <a:spcPts val="0"/>
              </a:spcBef>
              <a:spcAft>
                <a:spcPts val="0"/>
              </a:spcAft>
              <a:buNone/>
              <a:defRPr sz="2046"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49C021DD-B187-4244-BC5F-4743C4070375}"/>
              </a:ext>
            </a:extLst>
          </p:cNvPr>
          <p:cNvSpPr>
            <a:spLocks noGrp="1"/>
          </p:cNvSpPr>
          <p:nvPr>
            <p:ph type="body" idx="1"/>
          </p:nvPr>
        </p:nvSpPr>
        <p:spPr>
          <a:xfrm>
            <a:off x="425250" y="2970000"/>
            <a:ext cx="3118500" cy="6652800"/>
          </a:xfrm>
          <a:prstGeom prst="rect">
            <a:avLst/>
          </a:prstGeom>
          <a:noFill/>
          <a:ln>
            <a:noFill/>
            <a:prstDash val="solid"/>
          </a:ln>
        </p:spPr>
        <p:txBody>
          <a:bodyPr wrap="square" lIns="0" tIns="0" rIns="0" bIns="0" anchor="t">
            <a:normAutofit/>
          </a:bodyPr>
          <a:lstStyle>
            <a:defPPr algn="l">
              <a:defRPr sz="1302" b="0">
                <a:solidFill>
                  <a:schemeClr val="tx1"/>
                </a:solidFill>
                <a:latin typeface="+mn-lt"/>
                <a:ea typeface="+mn-lt"/>
                <a:cs typeface="+mn-lt"/>
              </a:defRPr>
            </a:defPPr>
            <a:lvl1pPr marL="141750" indent="-141750" algn="l">
              <a:lnSpc>
                <a:spcPct val="110000"/>
              </a:lnSpc>
              <a:spcBef>
                <a:spcPts val="0"/>
              </a:spcBef>
              <a:spcAft>
                <a:spcPts val="744"/>
              </a:spcAft>
              <a:buChar char="•"/>
              <a:defRPr sz="1302" b="0">
                <a:solidFill>
                  <a:schemeClr val="tx1"/>
                </a:solidFill>
                <a:latin typeface="+mn-lt"/>
                <a:ea typeface="+mn-lt"/>
                <a:cs typeface="+mn-lt"/>
              </a:defRPr>
            </a:lvl1pPr>
            <a:lvl2pPr marL="330750" indent="-141750" algn="l">
              <a:lnSpc>
                <a:spcPct val="110000"/>
              </a:lnSpc>
              <a:spcBef>
                <a:spcPts val="0"/>
              </a:spcBef>
              <a:spcAft>
                <a:spcPts val="744"/>
              </a:spcAft>
              <a:buChar char="•"/>
              <a:defRPr sz="1302" b="0">
                <a:solidFill>
                  <a:schemeClr val="tx1"/>
                </a:solidFill>
                <a:latin typeface="+mn-lt"/>
                <a:ea typeface="+mn-lt"/>
                <a:cs typeface="+mn-lt"/>
              </a:defRPr>
            </a:lvl2pPr>
            <a:lvl3pPr marL="519750" indent="-141750" algn="l">
              <a:lnSpc>
                <a:spcPct val="110000"/>
              </a:lnSpc>
              <a:spcBef>
                <a:spcPts val="0"/>
              </a:spcBef>
              <a:spcAft>
                <a:spcPts val="744"/>
              </a:spcAft>
              <a:buChar char="•"/>
              <a:defRPr sz="1302" b="0">
                <a:solidFill>
                  <a:schemeClr val="tx1"/>
                </a:solidFill>
                <a:latin typeface="+mn-lt"/>
                <a:ea typeface="+mn-lt"/>
                <a:cs typeface="+mn-lt"/>
              </a:defRPr>
            </a:lvl3pPr>
            <a:lvl4pPr marL="708750" indent="-141750" algn="l">
              <a:lnSpc>
                <a:spcPct val="110000"/>
              </a:lnSpc>
              <a:spcBef>
                <a:spcPts val="0"/>
              </a:spcBef>
              <a:spcAft>
                <a:spcPts val="744"/>
              </a:spcAft>
              <a:buChar char="•"/>
              <a:defRPr sz="1302" b="0">
                <a:solidFill>
                  <a:schemeClr val="tx1"/>
                </a:solidFill>
                <a:latin typeface="+mn-lt"/>
                <a:ea typeface="+mn-lt"/>
                <a:cs typeface="+mn-lt"/>
              </a:defRPr>
            </a:lvl4pPr>
            <a:lvl5pPr marL="897750" indent="-141750" algn="l">
              <a:lnSpc>
                <a:spcPct val="110000"/>
              </a:lnSpc>
              <a:spcBef>
                <a:spcPts val="0"/>
              </a:spcBef>
              <a:spcAft>
                <a:spcPts val="744"/>
              </a:spcAft>
              <a:buChar char="•"/>
              <a:defRPr sz="1302" b="0">
                <a:solidFill>
                  <a:schemeClr val="tx1"/>
                </a:solidFill>
                <a:latin typeface="+mn-lt"/>
                <a:ea typeface="+mn-lt"/>
                <a:cs typeface="+mn-lt"/>
              </a:defRPr>
            </a:lvl5pPr>
            <a:lvl6pPr marL="1086750" indent="-141750" algn="l">
              <a:lnSpc>
                <a:spcPct val="110000"/>
              </a:lnSpc>
              <a:spcBef>
                <a:spcPts val="0"/>
              </a:spcBef>
              <a:spcAft>
                <a:spcPts val="744"/>
              </a:spcAft>
              <a:buChar char="•"/>
              <a:defRPr sz="1302" b="0">
                <a:solidFill>
                  <a:schemeClr val="tx1"/>
                </a:solidFill>
                <a:latin typeface="+mn-lt"/>
                <a:ea typeface="+mn-lt"/>
                <a:cs typeface="+mn-lt"/>
              </a:defRPr>
            </a:lvl6pPr>
            <a:lvl7pPr marL="1275750" indent="-141750" algn="l">
              <a:lnSpc>
                <a:spcPct val="110000"/>
              </a:lnSpc>
              <a:spcBef>
                <a:spcPts val="0"/>
              </a:spcBef>
              <a:spcAft>
                <a:spcPts val="744"/>
              </a:spcAft>
              <a:buChar char="•"/>
              <a:defRPr sz="1302" b="0">
                <a:solidFill>
                  <a:schemeClr val="tx1"/>
                </a:solidFill>
                <a:latin typeface="+mn-lt"/>
                <a:ea typeface="+mn-lt"/>
                <a:cs typeface="+mn-lt"/>
              </a:defRPr>
            </a:lvl7pPr>
            <a:lvl8pPr marL="1464750" indent="-141750" algn="l">
              <a:lnSpc>
                <a:spcPct val="110000"/>
              </a:lnSpc>
              <a:spcBef>
                <a:spcPts val="0"/>
              </a:spcBef>
              <a:spcAft>
                <a:spcPts val="744"/>
              </a:spcAft>
              <a:buChar char="•"/>
              <a:defRPr sz="1302" b="0">
                <a:solidFill>
                  <a:schemeClr val="tx1"/>
                </a:solidFill>
                <a:latin typeface="+mn-lt"/>
                <a:ea typeface="+mn-lt"/>
                <a:cs typeface="+mn-lt"/>
              </a:defRPr>
            </a:lvl8pPr>
            <a:lvl9pPr marL="1653750" indent="-141750" algn="l">
              <a:lnSpc>
                <a:spcPct val="110000"/>
              </a:lnSpc>
              <a:spcBef>
                <a:spcPts val="0"/>
              </a:spcBef>
              <a:spcAft>
                <a:spcPts val="744"/>
              </a:spcAft>
              <a:buChar char="•"/>
              <a:defRPr sz="1302" b="0">
                <a:solidFill>
                  <a:schemeClr val="tx1"/>
                </a:solidFill>
                <a:latin typeface="+mn-lt"/>
                <a:ea typeface="+mn-lt"/>
                <a:cs typeface="+mn-lt"/>
              </a:defRPr>
            </a:lvl9pPr>
          </a:lstStyle>
          <a:p>
            <a:endParaRPr/>
          </a:p>
        </p:txBody>
      </p:sp>
      <p:sp>
        <p:nvSpPr>
          <p:cNvPr id="3" name="Right column">
            <a:extLst>
              <a:ext uri="{FF2B5EF4-FFF2-40B4-BE49-F238E27FC236}">
                <a16:creationId xmlns:a16="http://schemas.microsoft.com/office/drawing/2014/main" id="{0B28E864-F847-4F85-8BA1-F425995FBB5D}"/>
              </a:ext>
            </a:extLst>
          </p:cNvPr>
          <p:cNvSpPr>
            <a:spLocks noGrp="1"/>
          </p:cNvSpPr>
          <p:nvPr>
            <p:ph type="body" idx="2"/>
          </p:nvPr>
        </p:nvSpPr>
        <p:spPr>
          <a:xfrm>
            <a:off x="4016250" y="2970000"/>
            <a:ext cx="3118500" cy="6652800"/>
          </a:xfrm>
          <a:prstGeom prst="rect">
            <a:avLst/>
          </a:prstGeom>
          <a:noFill/>
          <a:ln>
            <a:noFill/>
            <a:prstDash val="solid"/>
          </a:ln>
        </p:spPr>
        <p:txBody>
          <a:bodyPr wrap="square" lIns="0" tIns="0" rIns="0" bIns="0" anchor="t">
            <a:normAutofit/>
          </a:bodyPr>
          <a:lstStyle>
            <a:defPPr algn="l">
              <a:defRPr sz="1302" b="0">
                <a:solidFill>
                  <a:schemeClr val="tx1"/>
                </a:solidFill>
                <a:latin typeface="+mn-lt"/>
                <a:ea typeface="+mn-lt"/>
                <a:cs typeface="+mn-lt"/>
              </a:defRPr>
            </a:defPPr>
            <a:lvl1pPr marL="141750" indent="-141750" algn="l">
              <a:lnSpc>
                <a:spcPct val="110000"/>
              </a:lnSpc>
              <a:spcBef>
                <a:spcPts val="0"/>
              </a:spcBef>
              <a:spcAft>
                <a:spcPts val="744"/>
              </a:spcAft>
              <a:buChar char="•"/>
              <a:defRPr sz="1302" b="0">
                <a:solidFill>
                  <a:schemeClr val="tx1"/>
                </a:solidFill>
                <a:latin typeface="+mn-lt"/>
                <a:ea typeface="+mn-lt"/>
                <a:cs typeface="+mn-lt"/>
              </a:defRPr>
            </a:lvl1pPr>
            <a:lvl2pPr marL="330750" indent="-141750" algn="l">
              <a:lnSpc>
                <a:spcPct val="110000"/>
              </a:lnSpc>
              <a:spcBef>
                <a:spcPts val="0"/>
              </a:spcBef>
              <a:spcAft>
                <a:spcPts val="744"/>
              </a:spcAft>
              <a:buChar char="•"/>
              <a:defRPr sz="1302" b="0">
                <a:solidFill>
                  <a:schemeClr val="tx1"/>
                </a:solidFill>
                <a:latin typeface="+mn-lt"/>
                <a:ea typeface="+mn-lt"/>
                <a:cs typeface="+mn-lt"/>
              </a:defRPr>
            </a:lvl2pPr>
            <a:lvl3pPr marL="519750" indent="-141750" algn="l">
              <a:lnSpc>
                <a:spcPct val="110000"/>
              </a:lnSpc>
              <a:spcBef>
                <a:spcPts val="0"/>
              </a:spcBef>
              <a:spcAft>
                <a:spcPts val="744"/>
              </a:spcAft>
              <a:buChar char="•"/>
              <a:defRPr sz="1302" b="0">
                <a:solidFill>
                  <a:schemeClr val="tx1"/>
                </a:solidFill>
                <a:latin typeface="+mn-lt"/>
                <a:ea typeface="+mn-lt"/>
                <a:cs typeface="+mn-lt"/>
              </a:defRPr>
            </a:lvl3pPr>
            <a:lvl4pPr marL="708750" indent="-141750" algn="l">
              <a:lnSpc>
                <a:spcPct val="110000"/>
              </a:lnSpc>
              <a:spcBef>
                <a:spcPts val="0"/>
              </a:spcBef>
              <a:spcAft>
                <a:spcPts val="744"/>
              </a:spcAft>
              <a:buChar char="•"/>
              <a:defRPr sz="1302" b="0">
                <a:solidFill>
                  <a:schemeClr val="tx1"/>
                </a:solidFill>
                <a:latin typeface="+mn-lt"/>
                <a:ea typeface="+mn-lt"/>
                <a:cs typeface="+mn-lt"/>
              </a:defRPr>
            </a:lvl4pPr>
            <a:lvl5pPr marL="897750" indent="-141750" algn="l">
              <a:lnSpc>
                <a:spcPct val="110000"/>
              </a:lnSpc>
              <a:spcBef>
                <a:spcPts val="0"/>
              </a:spcBef>
              <a:spcAft>
                <a:spcPts val="744"/>
              </a:spcAft>
              <a:buChar char="•"/>
              <a:defRPr sz="1302" b="0">
                <a:solidFill>
                  <a:schemeClr val="tx1"/>
                </a:solidFill>
                <a:latin typeface="+mn-lt"/>
                <a:ea typeface="+mn-lt"/>
                <a:cs typeface="+mn-lt"/>
              </a:defRPr>
            </a:lvl5pPr>
            <a:lvl6pPr marL="1086750" indent="-141750" algn="l">
              <a:lnSpc>
                <a:spcPct val="110000"/>
              </a:lnSpc>
              <a:spcBef>
                <a:spcPts val="0"/>
              </a:spcBef>
              <a:spcAft>
                <a:spcPts val="744"/>
              </a:spcAft>
              <a:buChar char="•"/>
              <a:defRPr sz="1302" b="0">
                <a:solidFill>
                  <a:schemeClr val="tx1"/>
                </a:solidFill>
                <a:latin typeface="+mn-lt"/>
                <a:ea typeface="+mn-lt"/>
                <a:cs typeface="+mn-lt"/>
              </a:defRPr>
            </a:lvl6pPr>
            <a:lvl7pPr marL="1275750" indent="-141750" algn="l">
              <a:lnSpc>
                <a:spcPct val="110000"/>
              </a:lnSpc>
              <a:spcBef>
                <a:spcPts val="0"/>
              </a:spcBef>
              <a:spcAft>
                <a:spcPts val="744"/>
              </a:spcAft>
              <a:buChar char="•"/>
              <a:defRPr sz="1302" b="0">
                <a:solidFill>
                  <a:schemeClr val="tx1"/>
                </a:solidFill>
                <a:latin typeface="+mn-lt"/>
                <a:ea typeface="+mn-lt"/>
                <a:cs typeface="+mn-lt"/>
              </a:defRPr>
            </a:lvl7pPr>
            <a:lvl8pPr marL="1464750" indent="-141750" algn="l">
              <a:lnSpc>
                <a:spcPct val="110000"/>
              </a:lnSpc>
              <a:spcBef>
                <a:spcPts val="0"/>
              </a:spcBef>
              <a:spcAft>
                <a:spcPts val="744"/>
              </a:spcAft>
              <a:buChar char="•"/>
              <a:defRPr sz="1302" b="0">
                <a:solidFill>
                  <a:schemeClr val="tx1"/>
                </a:solidFill>
                <a:latin typeface="+mn-lt"/>
                <a:ea typeface="+mn-lt"/>
                <a:cs typeface="+mn-lt"/>
              </a:defRPr>
            </a:lvl8pPr>
            <a:lvl9pPr marL="1653750" indent="-141750" algn="l">
              <a:lnSpc>
                <a:spcPct val="110000"/>
              </a:lnSpc>
              <a:spcBef>
                <a:spcPts val="0"/>
              </a:spcBef>
              <a:spcAft>
                <a:spcPts val="744"/>
              </a:spcAft>
              <a:buChar char="•"/>
              <a:defRPr sz="1302" b="0">
                <a:solidFill>
                  <a:schemeClr val="tx1"/>
                </a:solidFill>
                <a:latin typeface="+mn-lt"/>
                <a:ea typeface="+mn-lt"/>
                <a:cs typeface="+mn-lt"/>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FAA7A825-CE12-4119-BA0B-94E16B6C22B0}"/>
              </a:ext>
            </a:extLst>
          </p:cNvPr>
          <p:cNvSpPr>
            <a:spLocks noGrp="1"/>
          </p:cNvSpPr>
          <p:nvPr>
            <p:ph type="title"/>
          </p:nvPr>
        </p:nvSpPr>
        <p:spPr>
          <a:xfrm>
            <a:off x="425250" y="831600"/>
            <a:ext cx="6709500" cy="1306800"/>
          </a:xfrm>
          <a:prstGeom prst="rect">
            <a:avLst/>
          </a:prstGeom>
          <a:noFill/>
          <a:ln>
            <a:noFill/>
            <a:prstDash val="solid"/>
          </a:ln>
        </p:spPr>
        <p:txBody>
          <a:bodyPr wrap="square" lIns="0" tIns="0" rIns="0" bIns="0" anchor="t">
            <a:normAutofit/>
          </a:bodyPr>
          <a:lstStyle>
            <a:defPPr algn="l">
              <a:defRPr sz="2046" b="1">
                <a:solidFill>
                  <a:schemeClr val="tx1"/>
                </a:solidFill>
                <a:latin typeface="+mj-lt"/>
                <a:ea typeface="+mj-lt"/>
                <a:cs typeface="+mj-lt"/>
              </a:defRPr>
            </a:defPPr>
            <a:lvl1pPr marL="0" indent="0" algn="l">
              <a:lnSpc>
                <a:spcPct val="110000"/>
              </a:lnSpc>
              <a:spcBef>
                <a:spcPts val="0"/>
              </a:spcBef>
              <a:spcAft>
                <a:spcPts val="0"/>
              </a:spcAft>
              <a:buNone/>
              <a:defRPr sz="2046" b="1">
                <a:solidFill>
                  <a:schemeClr val="tx1"/>
                </a:solidFill>
                <a:latin typeface="+mj-lt"/>
                <a:ea typeface="+mj-lt"/>
                <a:cs typeface="+mj-lt"/>
              </a:defRPr>
            </a:lvl1pPr>
            <a:lvl2pPr marL="0" indent="0" algn="l">
              <a:lnSpc>
                <a:spcPct val="110000"/>
              </a:lnSpc>
              <a:spcBef>
                <a:spcPts val="0"/>
              </a:spcBef>
              <a:spcAft>
                <a:spcPts val="0"/>
              </a:spcAft>
              <a:buNone/>
              <a:defRPr sz="2046" b="1">
                <a:solidFill>
                  <a:schemeClr val="tx1"/>
                </a:solidFill>
                <a:latin typeface="+mj-lt"/>
                <a:ea typeface="+mj-lt"/>
                <a:cs typeface="+mj-lt"/>
              </a:defRPr>
            </a:lvl2pPr>
            <a:lvl3pPr marL="0" indent="0" algn="l">
              <a:lnSpc>
                <a:spcPct val="110000"/>
              </a:lnSpc>
              <a:spcBef>
                <a:spcPts val="0"/>
              </a:spcBef>
              <a:spcAft>
                <a:spcPts val="0"/>
              </a:spcAft>
              <a:buNone/>
              <a:defRPr sz="2046" b="1">
                <a:solidFill>
                  <a:schemeClr val="tx1"/>
                </a:solidFill>
                <a:latin typeface="+mj-lt"/>
                <a:ea typeface="+mj-lt"/>
                <a:cs typeface="+mj-lt"/>
              </a:defRPr>
            </a:lvl3pPr>
            <a:lvl4pPr marL="0" indent="0" algn="l">
              <a:lnSpc>
                <a:spcPct val="110000"/>
              </a:lnSpc>
              <a:spcBef>
                <a:spcPts val="0"/>
              </a:spcBef>
              <a:spcAft>
                <a:spcPts val="0"/>
              </a:spcAft>
              <a:buNone/>
              <a:defRPr sz="2046" b="1">
                <a:solidFill>
                  <a:schemeClr val="tx1"/>
                </a:solidFill>
                <a:latin typeface="+mj-lt"/>
                <a:ea typeface="+mj-lt"/>
                <a:cs typeface="+mj-lt"/>
              </a:defRPr>
            </a:lvl4pPr>
            <a:lvl5pPr marL="0" indent="0" algn="l">
              <a:lnSpc>
                <a:spcPct val="110000"/>
              </a:lnSpc>
              <a:spcBef>
                <a:spcPts val="0"/>
              </a:spcBef>
              <a:spcAft>
                <a:spcPts val="0"/>
              </a:spcAft>
              <a:buNone/>
              <a:defRPr sz="2046" b="1">
                <a:solidFill>
                  <a:schemeClr val="tx1"/>
                </a:solidFill>
                <a:latin typeface="+mj-lt"/>
                <a:ea typeface="+mj-lt"/>
                <a:cs typeface="+mj-lt"/>
              </a:defRPr>
            </a:lvl5pPr>
            <a:lvl6pPr marL="0" indent="0" algn="l">
              <a:lnSpc>
                <a:spcPct val="110000"/>
              </a:lnSpc>
              <a:spcBef>
                <a:spcPts val="0"/>
              </a:spcBef>
              <a:spcAft>
                <a:spcPts val="0"/>
              </a:spcAft>
              <a:buNone/>
              <a:defRPr sz="2046" b="1">
                <a:solidFill>
                  <a:schemeClr val="tx1"/>
                </a:solidFill>
                <a:latin typeface="+mj-lt"/>
                <a:ea typeface="+mj-lt"/>
                <a:cs typeface="+mj-lt"/>
              </a:defRPr>
            </a:lvl6pPr>
            <a:lvl7pPr marL="0" indent="0" algn="l">
              <a:lnSpc>
                <a:spcPct val="110000"/>
              </a:lnSpc>
              <a:spcBef>
                <a:spcPts val="0"/>
              </a:spcBef>
              <a:spcAft>
                <a:spcPts val="0"/>
              </a:spcAft>
              <a:buNone/>
              <a:defRPr sz="2046" b="1">
                <a:solidFill>
                  <a:schemeClr val="tx1"/>
                </a:solidFill>
                <a:latin typeface="+mj-lt"/>
                <a:ea typeface="+mj-lt"/>
                <a:cs typeface="+mj-lt"/>
              </a:defRPr>
            </a:lvl7pPr>
            <a:lvl8pPr marL="0" indent="0" algn="l">
              <a:lnSpc>
                <a:spcPct val="110000"/>
              </a:lnSpc>
              <a:spcBef>
                <a:spcPts val="0"/>
              </a:spcBef>
              <a:spcAft>
                <a:spcPts val="0"/>
              </a:spcAft>
              <a:buNone/>
              <a:defRPr sz="2046" b="1">
                <a:solidFill>
                  <a:schemeClr val="tx1"/>
                </a:solidFill>
                <a:latin typeface="+mj-lt"/>
                <a:ea typeface="+mj-lt"/>
                <a:cs typeface="+mj-lt"/>
              </a:defRPr>
            </a:lvl8pPr>
            <a:lvl9pPr marL="0" indent="0" algn="l">
              <a:lnSpc>
                <a:spcPct val="110000"/>
              </a:lnSpc>
              <a:spcBef>
                <a:spcPts val="0"/>
              </a:spcBef>
              <a:spcAft>
                <a:spcPts val="0"/>
              </a:spcAft>
              <a:buNone/>
              <a:defRPr sz="2046"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D1A02F6E-8CCD-4A32-A36C-E9A80C536EF4}"/>
              </a:ext>
            </a:extLst>
          </p:cNvPr>
          <p:cNvSpPr>
            <a:spLocks noGrp="1"/>
          </p:cNvSpPr>
          <p:nvPr>
            <p:ph type="body" idx="1"/>
          </p:nvPr>
        </p:nvSpPr>
        <p:spPr>
          <a:xfrm>
            <a:off x="425250" y="2970000"/>
            <a:ext cx="3118500" cy="6652800"/>
          </a:xfrm>
          <a:prstGeom prst="rect">
            <a:avLst/>
          </a:prstGeom>
          <a:noFill/>
          <a:ln>
            <a:noFill/>
            <a:prstDash val="solid"/>
          </a:ln>
        </p:spPr>
        <p:txBody>
          <a:bodyPr wrap="square" lIns="0" tIns="0" rIns="0" bIns="0" anchor="t">
            <a:normAutofit/>
          </a:bodyPr>
          <a:lstStyle>
            <a:defPPr algn="l">
              <a:defRPr sz="1395" b="0">
                <a:solidFill>
                  <a:schemeClr val="tx1"/>
                </a:solidFill>
                <a:latin typeface="+mn-lt"/>
                <a:ea typeface="+mn-lt"/>
                <a:cs typeface="+mn-lt"/>
              </a:defRPr>
            </a:defPPr>
            <a:lvl1pPr marL="141750" indent="-141750" algn="l">
              <a:lnSpc>
                <a:spcPct val="110000"/>
              </a:lnSpc>
              <a:spcBef>
                <a:spcPts val="0"/>
              </a:spcBef>
              <a:spcAft>
                <a:spcPts val="744"/>
              </a:spcAft>
              <a:buChar char="•"/>
              <a:defRPr sz="1395" b="0">
                <a:solidFill>
                  <a:schemeClr val="tx1"/>
                </a:solidFill>
                <a:latin typeface="+mn-lt"/>
                <a:ea typeface="+mn-lt"/>
                <a:cs typeface="+mn-lt"/>
              </a:defRPr>
            </a:lvl1pPr>
            <a:lvl2pPr marL="330750" indent="-141750" algn="l">
              <a:lnSpc>
                <a:spcPct val="110000"/>
              </a:lnSpc>
              <a:spcBef>
                <a:spcPts val="0"/>
              </a:spcBef>
              <a:spcAft>
                <a:spcPts val="744"/>
              </a:spcAft>
              <a:buChar char="•"/>
              <a:defRPr sz="1395" b="0">
                <a:solidFill>
                  <a:schemeClr val="tx1"/>
                </a:solidFill>
                <a:latin typeface="+mn-lt"/>
                <a:ea typeface="+mn-lt"/>
                <a:cs typeface="+mn-lt"/>
              </a:defRPr>
            </a:lvl2pPr>
            <a:lvl3pPr marL="519750" indent="-141750" algn="l">
              <a:lnSpc>
                <a:spcPct val="110000"/>
              </a:lnSpc>
              <a:spcBef>
                <a:spcPts val="0"/>
              </a:spcBef>
              <a:spcAft>
                <a:spcPts val="744"/>
              </a:spcAft>
              <a:buChar char="•"/>
              <a:defRPr sz="1395" b="0">
                <a:solidFill>
                  <a:schemeClr val="tx1"/>
                </a:solidFill>
                <a:latin typeface="+mn-lt"/>
                <a:ea typeface="+mn-lt"/>
                <a:cs typeface="+mn-lt"/>
              </a:defRPr>
            </a:lvl3pPr>
            <a:lvl4pPr marL="708750" indent="-141750" algn="l">
              <a:lnSpc>
                <a:spcPct val="110000"/>
              </a:lnSpc>
              <a:spcBef>
                <a:spcPts val="0"/>
              </a:spcBef>
              <a:spcAft>
                <a:spcPts val="744"/>
              </a:spcAft>
              <a:buChar char="•"/>
              <a:defRPr sz="1395" b="0">
                <a:solidFill>
                  <a:schemeClr val="tx1"/>
                </a:solidFill>
                <a:latin typeface="+mn-lt"/>
                <a:ea typeface="+mn-lt"/>
                <a:cs typeface="+mn-lt"/>
              </a:defRPr>
            </a:lvl4pPr>
            <a:lvl5pPr marL="897750" indent="-141750" algn="l">
              <a:lnSpc>
                <a:spcPct val="110000"/>
              </a:lnSpc>
              <a:spcBef>
                <a:spcPts val="0"/>
              </a:spcBef>
              <a:spcAft>
                <a:spcPts val="744"/>
              </a:spcAft>
              <a:buChar char="•"/>
              <a:defRPr sz="1395" b="0">
                <a:solidFill>
                  <a:schemeClr val="tx1"/>
                </a:solidFill>
                <a:latin typeface="+mn-lt"/>
                <a:ea typeface="+mn-lt"/>
                <a:cs typeface="+mn-lt"/>
              </a:defRPr>
            </a:lvl5pPr>
            <a:lvl6pPr marL="1086750" indent="-141750" algn="l">
              <a:lnSpc>
                <a:spcPct val="110000"/>
              </a:lnSpc>
              <a:spcBef>
                <a:spcPts val="0"/>
              </a:spcBef>
              <a:spcAft>
                <a:spcPts val="744"/>
              </a:spcAft>
              <a:buChar char="•"/>
              <a:defRPr sz="1395" b="0">
                <a:solidFill>
                  <a:schemeClr val="tx1"/>
                </a:solidFill>
                <a:latin typeface="+mn-lt"/>
                <a:ea typeface="+mn-lt"/>
                <a:cs typeface="+mn-lt"/>
              </a:defRPr>
            </a:lvl6pPr>
            <a:lvl7pPr marL="1275750" indent="-141750" algn="l">
              <a:lnSpc>
                <a:spcPct val="110000"/>
              </a:lnSpc>
              <a:spcBef>
                <a:spcPts val="0"/>
              </a:spcBef>
              <a:spcAft>
                <a:spcPts val="744"/>
              </a:spcAft>
              <a:buChar char="•"/>
              <a:defRPr sz="1395" b="0">
                <a:solidFill>
                  <a:schemeClr val="tx1"/>
                </a:solidFill>
                <a:latin typeface="+mn-lt"/>
                <a:ea typeface="+mn-lt"/>
                <a:cs typeface="+mn-lt"/>
              </a:defRPr>
            </a:lvl7pPr>
            <a:lvl8pPr marL="1464750" indent="-141750" algn="l">
              <a:lnSpc>
                <a:spcPct val="110000"/>
              </a:lnSpc>
              <a:spcBef>
                <a:spcPts val="0"/>
              </a:spcBef>
              <a:spcAft>
                <a:spcPts val="744"/>
              </a:spcAft>
              <a:buChar char="•"/>
              <a:defRPr sz="1395" b="0">
                <a:solidFill>
                  <a:schemeClr val="tx1"/>
                </a:solidFill>
                <a:latin typeface="+mn-lt"/>
                <a:ea typeface="+mn-lt"/>
                <a:cs typeface="+mn-lt"/>
              </a:defRPr>
            </a:lvl8pPr>
            <a:lvl9pPr marL="1653750" indent="-141750" algn="l">
              <a:lnSpc>
                <a:spcPct val="110000"/>
              </a:lnSpc>
              <a:spcBef>
                <a:spcPts val="0"/>
              </a:spcBef>
              <a:spcAft>
                <a:spcPts val="744"/>
              </a:spcAft>
              <a:buChar char="•"/>
              <a:defRPr sz="1395" b="0">
                <a:solidFill>
                  <a:schemeClr val="tx1"/>
                </a:solidFill>
                <a:latin typeface="+mn-lt"/>
                <a:ea typeface="+mn-lt"/>
                <a:cs typeface="+mn-lt"/>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hyperlink" Target="https://www.uwtsd.ac.uk/research/research-integrity-and-ethics" TargetMode="External"/><Relationship Id="rId3" Type="http://schemas.openxmlformats.org/officeDocument/2006/relationships/hyperlink" Target="https://doi.org/10.1191/1478088706qp063oa" TargetMode="External"/><Relationship Id="rId7" Type="http://schemas.openxmlformats.org/officeDocument/2006/relationships/hyperlink" Target="https://library.leeds.ac.uk/info/1404/literature_searching/14/literature_searching_explained/4"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hyperlink" Target="https://library.csuchico.edu/sites/default/files/craap-test.pdf" TargetMode="External"/><Relationship Id="rId5" Type="http://schemas.openxmlformats.org/officeDocument/2006/relationships/hyperlink" Target="https://doi.org/10.1186/s12877-017-0559-4" TargetMode="External"/><Relationship Id="rId4" Type="http://schemas.openxmlformats.org/officeDocument/2006/relationships/hyperlink" Target="https://doi.org/10.1177/14713012241237673" TargetMode="External"/><Relationship Id="rId9" Type="http://schemas.openxmlformats.org/officeDocument/2006/relationships/hyperlink" Target="https://doi.org/10.1016/j.jbusres.2019.07.0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FCF9"/>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9BE0A79B-880D-42FF-BD48-8DCE8DB99E53}"/>
              </a:ext>
            </a:extLst>
          </p:cNvPr>
          <p:cNvPicPr>
            <a:picLocks noChangeAspect="1"/>
          </p:cNvPicPr>
          <p:nvPr/>
        </p:nvPicPr>
        <p:blipFill>
          <a:blip r:embed="rId3"/>
          <a:stretch/>
        </p:blipFill>
        <p:spPr>
          <a:xfrm>
            <a:off x="703597" y="571500"/>
            <a:ext cx="6149305" cy="1968500"/>
          </a:xfrm>
          <a:prstGeom prst="rect">
            <a:avLst/>
          </a:prstGeom>
        </p:spPr>
      </p:pic>
      <p:sp>
        <p:nvSpPr>
          <p:cNvPr id="2" name="cover-heading">
            <a:extLst>
              <a:ext uri="{FF2B5EF4-FFF2-40B4-BE49-F238E27FC236}">
                <a16:creationId xmlns:a16="http://schemas.microsoft.com/office/drawing/2014/main" id="{B5D832D2-42C2-4C18-A541-61FE924D6226}"/>
              </a:ext>
            </a:extLst>
          </p:cNvPr>
          <p:cNvSpPr>
            <a:spLocks noGrp="1"/>
          </p:cNvSpPr>
          <p:nvPr/>
        </p:nvSpPr>
        <p:spPr>
          <a:xfrm>
            <a:off x="609600" y="3111500"/>
            <a:ext cx="6337300" cy="1117600"/>
          </a:xfrm>
          <a:prstGeom prst="rect">
            <a:avLst/>
          </a:prstGeom>
          <a:noFill/>
          <a:ln w="0">
            <a:noFill/>
            <a:prstDash val="solid"/>
          </a:ln>
        </p:spPr>
        <p:txBody>
          <a:bodyPr wrap="square" lIns="0" tIns="0" rIns="0" bIns="0" anchor="t">
            <a:noAutofit/>
          </a:bodyPr>
          <a:lstStyle>
            <a:defPPr algn="l">
              <a:defRPr sz="2500" b="1">
                <a:solidFill>
                  <a:srgbClr val="173D49"/>
                </a:solidFill>
                <a:latin typeface="DejaVu Sans"/>
                <a:ea typeface="DejaVu Sans"/>
                <a:cs typeface="DejaVu Sans"/>
              </a:defRPr>
            </a:defPPr>
            <a:lvl1pPr algn="l">
              <a:defRPr sz="2500" b="1">
                <a:solidFill>
                  <a:srgbClr val="173D49"/>
                </a:solidFill>
                <a:latin typeface="DejaVu Sans"/>
                <a:ea typeface="DejaVu Sans"/>
                <a:cs typeface="DejaVu Sans"/>
              </a:defRPr>
            </a:lvl1pPr>
            <a:lvl2pPr algn="l">
              <a:defRPr sz="2500" b="1">
                <a:solidFill>
                  <a:srgbClr val="173D49"/>
                </a:solidFill>
                <a:latin typeface="DejaVu Sans"/>
                <a:ea typeface="DejaVu Sans"/>
                <a:cs typeface="DejaVu Sans"/>
              </a:defRPr>
            </a:lvl2pPr>
            <a:lvl3pPr algn="l">
              <a:defRPr sz="2500" b="1">
                <a:solidFill>
                  <a:srgbClr val="173D49"/>
                </a:solidFill>
                <a:latin typeface="DejaVu Sans"/>
                <a:ea typeface="DejaVu Sans"/>
                <a:cs typeface="DejaVu Sans"/>
              </a:defRPr>
            </a:lvl3pPr>
            <a:lvl4pPr algn="l">
              <a:defRPr sz="2500" b="1">
                <a:solidFill>
                  <a:srgbClr val="173D49"/>
                </a:solidFill>
                <a:latin typeface="DejaVu Sans"/>
                <a:ea typeface="DejaVu Sans"/>
                <a:cs typeface="DejaVu Sans"/>
              </a:defRPr>
            </a:lvl4pPr>
            <a:lvl5pPr algn="l">
              <a:defRPr sz="2500" b="1">
                <a:solidFill>
                  <a:srgbClr val="173D49"/>
                </a:solidFill>
                <a:latin typeface="DejaVu Sans"/>
                <a:ea typeface="DejaVu Sans"/>
                <a:cs typeface="DejaVu Sans"/>
              </a:defRPr>
            </a:lvl5pPr>
            <a:lvl6pPr algn="l">
              <a:defRPr sz="2500" b="1">
                <a:solidFill>
                  <a:srgbClr val="173D49"/>
                </a:solidFill>
                <a:latin typeface="DejaVu Sans"/>
                <a:ea typeface="DejaVu Sans"/>
                <a:cs typeface="DejaVu Sans"/>
              </a:defRPr>
            </a:lvl6pPr>
            <a:lvl7pPr algn="l">
              <a:defRPr sz="2500" b="1">
                <a:solidFill>
                  <a:srgbClr val="173D49"/>
                </a:solidFill>
                <a:latin typeface="DejaVu Sans"/>
                <a:ea typeface="DejaVu Sans"/>
                <a:cs typeface="DejaVu Sans"/>
              </a:defRPr>
            </a:lvl7pPr>
            <a:lvl8pPr algn="l">
              <a:defRPr sz="2500" b="1">
                <a:solidFill>
                  <a:srgbClr val="173D49"/>
                </a:solidFill>
                <a:latin typeface="DejaVu Sans"/>
                <a:ea typeface="DejaVu Sans"/>
                <a:cs typeface="DejaVu Sans"/>
              </a:defRPr>
            </a:lvl8pPr>
            <a:lvl9pPr algn="l">
              <a:defRPr sz="2500" b="1">
                <a:solidFill>
                  <a:srgbClr val="173D49"/>
                </a:solidFill>
                <a:latin typeface="DejaVu Sans"/>
                <a:ea typeface="DejaVu Sans"/>
                <a:cs typeface="DejaVu Sans"/>
              </a:defRPr>
            </a:lvl9pPr>
          </a:lstStyle>
          <a:p>
            <a:pPr algn="l">
              <a:lnSpc>
                <a:spcPct val="105000"/>
              </a:lnSpc>
              <a:buNone/>
              <a:defRPr sz="2500" b="1">
                <a:solidFill>
                  <a:srgbClr val="173D49"/>
                </a:solidFill>
                <a:latin typeface="DejaVu Sans"/>
                <a:ea typeface="DejaVu Sans"/>
                <a:cs typeface="DejaVu Sans"/>
              </a:defRPr>
            </a:pPr>
            <a:r>
              <a:rPr sz="2500" b="1" i="0">
                <a:solidFill>
                  <a:srgbClr val="173D49"/>
                </a:solidFill>
                <a:latin typeface="DejaVu Sans"/>
                <a:ea typeface="DejaVu Sans"/>
                <a:cs typeface="DejaVu Sans"/>
              </a:rPr>
              <a:t>Methods and Search Strategy Academic Poster</a:t>
            </a:r>
          </a:p>
        </p:txBody>
      </p:sp>
      <p:sp>
        <p:nvSpPr>
          <p:cNvPr id="3" name="cover-dissertation-title">
            <a:extLst>
              <a:ext uri="{FF2B5EF4-FFF2-40B4-BE49-F238E27FC236}">
                <a16:creationId xmlns:a16="http://schemas.microsoft.com/office/drawing/2014/main" id="{358C3D67-EC56-48EA-A9F8-1B89E000FCC5}"/>
              </a:ext>
            </a:extLst>
          </p:cNvPr>
          <p:cNvSpPr>
            <a:spLocks noGrp="1"/>
          </p:cNvSpPr>
          <p:nvPr/>
        </p:nvSpPr>
        <p:spPr>
          <a:xfrm>
            <a:off x="609600" y="4521200"/>
            <a:ext cx="6337300" cy="2311400"/>
          </a:xfrm>
          <a:prstGeom prst="rect">
            <a:avLst/>
          </a:prstGeom>
          <a:noFill/>
          <a:ln w="0">
            <a:noFill/>
            <a:prstDash val="solid"/>
          </a:ln>
        </p:spPr>
        <p:txBody>
          <a:bodyPr wrap="square" lIns="0" tIns="0" rIns="0" bIns="0" anchor="t">
            <a:noAutofit/>
          </a:bodyPr>
          <a:lstStyle>
            <a:defPPr algn="l">
              <a:defRPr sz="1700">
                <a:solidFill>
                  <a:srgbClr val="243D46"/>
                </a:solidFill>
                <a:latin typeface="DejaVu Sans"/>
                <a:ea typeface="DejaVu Sans"/>
                <a:cs typeface="DejaVu Sans"/>
              </a:defRPr>
            </a:defPPr>
            <a:lvl1pPr algn="l">
              <a:defRPr sz="1700">
                <a:solidFill>
                  <a:srgbClr val="243D46"/>
                </a:solidFill>
                <a:latin typeface="DejaVu Sans"/>
                <a:ea typeface="DejaVu Sans"/>
                <a:cs typeface="DejaVu Sans"/>
              </a:defRPr>
            </a:lvl1pPr>
            <a:lvl2pPr algn="l">
              <a:defRPr sz="1700">
                <a:solidFill>
                  <a:srgbClr val="243D46"/>
                </a:solidFill>
                <a:latin typeface="DejaVu Sans"/>
                <a:ea typeface="DejaVu Sans"/>
                <a:cs typeface="DejaVu Sans"/>
              </a:defRPr>
            </a:lvl2pPr>
            <a:lvl3pPr algn="l">
              <a:defRPr sz="1700">
                <a:solidFill>
                  <a:srgbClr val="243D46"/>
                </a:solidFill>
                <a:latin typeface="DejaVu Sans"/>
                <a:ea typeface="DejaVu Sans"/>
                <a:cs typeface="DejaVu Sans"/>
              </a:defRPr>
            </a:lvl3pPr>
            <a:lvl4pPr algn="l">
              <a:defRPr sz="1700">
                <a:solidFill>
                  <a:srgbClr val="243D46"/>
                </a:solidFill>
                <a:latin typeface="DejaVu Sans"/>
                <a:ea typeface="DejaVu Sans"/>
                <a:cs typeface="DejaVu Sans"/>
              </a:defRPr>
            </a:lvl4pPr>
            <a:lvl5pPr algn="l">
              <a:defRPr sz="1700">
                <a:solidFill>
                  <a:srgbClr val="243D46"/>
                </a:solidFill>
                <a:latin typeface="DejaVu Sans"/>
                <a:ea typeface="DejaVu Sans"/>
                <a:cs typeface="DejaVu Sans"/>
              </a:defRPr>
            </a:lvl5pPr>
            <a:lvl6pPr algn="l">
              <a:defRPr sz="1700">
                <a:solidFill>
                  <a:srgbClr val="243D46"/>
                </a:solidFill>
                <a:latin typeface="DejaVu Sans"/>
                <a:ea typeface="DejaVu Sans"/>
                <a:cs typeface="DejaVu Sans"/>
              </a:defRPr>
            </a:lvl6pPr>
            <a:lvl7pPr algn="l">
              <a:defRPr sz="1700">
                <a:solidFill>
                  <a:srgbClr val="243D46"/>
                </a:solidFill>
                <a:latin typeface="DejaVu Sans"/>
                <a:ea typeface="DejaVu Sans"/>
                <a:cs typeface="DejaVu Sans"/>
              </a:defRPr>
            </a:lvl7pPr>
            <a:lvl8pPr algn="l">
              <a:defRPr sz="1700">
                <a:solidFill>
                  <a:srgbClr val="243D46"/>
                </a:solidFill>
                <a:latin typeface="DejaVu Sans"/>
                <a:ea typeface="DejaVu Sans"/>
                <a:cs typeface="DejaVu Sans"/>
              </a:defRPr>
            </a:lvl8pPr>
            <a:lvl9pPr algn="l">
              <a:defRPr sz="1700">
                <a:solidFill>
                  <a:srgbClr val="243D46"/>
                </a:solidFill>
                <a:latin typeface="DejaVu Sans"/>
                <a:ea typeface="DejaVu Sans"/>
                <a:cs typeface="DejaVu Sans"/>
              </a:defRPr>
            </a:lvl9pPr>
          </a:lstStyle>
          <a:p>
            <a:pPr algn="l">
              <a:lnSpc>
                <a:spcPct val="105000"/>
              </a:lnSpc>
              <a:buNone/>
              <a:defRPr sz="1700">
                <a:solidFill>
                  <a:srgbClr val="243D46"/>
                </a:solidFill>
                <a:latin typeface="DejaVu Sans"/>
                <a:ea typeface="DejaVu Sans"/>
                <a:cs typeface="DejaVu Sans"/>
              </a:defRPr>
            </a:pPr>
            <a:r>
              <a:rPr sz="1700" i="0">
                <a:solidFill>
                  <a:srgbClr val="243D46"/>
                </a:solidFill>
                <a:latin typeface="DejaVu Sans"/>
                <a:ea typeface="DejaVu Sans"/>
                <a:cs typeface="DejaVu Sans"/>
              </a:rPr>
              <a:t>Exploring the Challenges Faced by Informal Caregivers of People Living with Dementia and Evaluating the Effectiveness of Support Services Available in England: A Secondary Research Study</a:t>
            </a:r>
          </a:p>
        </p:txBody>
      </p:sp>
      <p:sp>
        <p:nvSpPr>
          <p:cNvPr id="5" name="cover-label-0">
            <a:extLst>
              <a:ext uri="{FF2B5EF4-FFF2-40B4-BE49-F238E27FC236}">
                <a16:creationId xmlns:a16="http://schemas.microsoft.com/office/drawing/2014/main" id="{A04C2EB1-D356-4670-9062-4EB6F72436FC}"/>
              </a:ext>
            </a:extLst>
          </p:cNvPr>
          <p:cNvSpPr>
            <a:spLocks noGrp="1"/>
          </p:cNvSpPr>
          <p:nvPr/>
        </p:nvSpPr>
        <p:spPr>
          <a:xfrm>
            <a:off x="609600" y="7467600"/>
            <a:ext cx="1905000" cy="381000"/>
          </a:xfrm>
          <a:prstGeom prst="rect">
            <a:avLst/>
          </a:prstGeom>
          <a:noFill/>
          <a:ln w="0">
            <a:noFill/>
            <a:prstDash val="solid"/>
          </a:ln>
        </p:spPr>
        <p:txBody>
          <a:bodyPr wrap="square" lIns="0" tIns="0" rIns="0" bIns="0" anchor="t">
            <a:noAutofit/>
          </a:bodyPr>
          <a:lstStyle>
            <a:defPPr algn="l">
              <a:defRPr sz="1200" b="1">
                <a:solidFill>
                  <a:srgbClr val="173D49"/>
                </a:solidFill>
                <a:latin typeface="DejaVu Sans"/>
                <a:ea typeface="DejaVu Sans"/>
                <a:cs typeface="DejaVu Sans"/>
              </a:defRPr>
            </a:defPPr>
            <a:lvl1pPr algn="l">
              <a:defRPr sz="1200" b="1">
                <a:solidFill>
                  <a:srgbClr val="173D49"/>
                </a:solidFill>
                <a:latin typeface="DejaVu Sans"/>
                <a:ea typeface="DejaVu Sans"/>
                <a:cs typeface="DejaVu Sans"/>
              </a:defRPr>
            </a:lvl1pPr>
            <a:lvl2pPr algn="l">
              <a:defRPr sz="1200" b="1">
                <a:solidFill>
                  <a:srgbClr val="173D49"/>
                </a:solidFill>
                <a:latin typeface="DejaVu Sans"/>
                <a:ea typeface="DejaVu Sans"/>
                <a:cs typeface="DejaVu Sans"/>
              </a:defRPr>
            </a:lvl2pPr>
            <a:lvl3pPr algn="l">
              <a:defRPr sz="1200" b="1">
                <a:solidFill>
                  <a:srgbClr val="173D49"/>
                </a:solidFill>
                <a:latin typeface="DejaVu Sans"/>
                <a:ea typeface="DejaVu Sans"/>
                <a:cs typeface="DejaVu Sans"/>
              </a:defRPr>
            </a:lvl3pPr>
            <a:lvl4pPr algn="l">
              <a:defRPr sz="1200" b="1">
                <a:solidFill>
                  <a:srgbClr val="173D49"/>
                </a:solidFill>
                <a:latin typeface="DejaVu Sans"/>
                <a:ea typeface="DejaVu Sans"/>
                <a:cs typeface="DejaVu Sans"/>
              </a:defRPr>
            </a:lvl4pPr>
            <a:lvl5pPr algn="l">
              <a:defRPr sz="1200" b="1">
                <a:solidFill>
                  <a:srgbClr val="173D49"/>
                </a:solidFill>
                <a:latin typeface="DejaVu Sans"/>
                <a:ea typeface="DejaVu Sans"/>
                <a:cs typeface="DejaVu Sans"/>
              </a:defRPr>
            </a:lvl5pPr>
            <a:lvl6pPr algn="l">
              <a:defRPr sz="1200" b="1">
                <a:solidFill>
                  <a:srgbClr val="173D49"/>
                </a:solidFill>
                <a:latin typeface="DejaVu Sans"/>
                <a:ea typeface="DejaVu Sans"/>
                <a:cs typeface="DejaVu Sans"/>
              </a:defRPr>
            </a:lvl6pPr>
            <a:lvl7pPr algn="l">
              <a:defRPr sz="1200" b="1">
                <a:solidFill>
                  <a:srgbClr val="173D49"/>
                </a:solidFill>
                <a:latin typeface="DejaVu Sans"/>
                <a:ea typeface="DejaVu Sans"/>
                <a:cs typeface="DejaVu Sans"/>
              </a:defRPr>
            </a:lvl7pPr>
            <a:lvl8pPr algn="l">
              <a:defRPr sz="1200" b="1">
                <a:solidFill>
                  <a:srgbClr val="173D49"/>
                </a:solidFill>
                <a:latin typeface="DejaVu Sans"/>
                <a:ea typeface="DejaVu Sans"/>
                <a:cs typeface="DejaVu Sans"/>
              </a:defRPr>
            </a:lvl8pPr>
            <a:lvl9pPr algn="l">
              <a:defRPr sz="1200" b="1">
                <a:solidFill>
                  <a:srgbClr val="173D49"/>
                </a:solidFill>
                <a:latin typeface="DejaVu Sans"/>
                <a:ea typeface="DejaVu Sans"/>
                <a:cs typeface="DejaVu Sans"/>
              </a:defRPr>
            </a:lvl9pPr>
          </a:lstStyle>
          <a:p>
            <a:pPr algn="l">
              <a:lnSpc>
                <a:spcPct val="105000"/>
              </a:lnSpc>
              <a:buNone/>
              <a:defRPr sz="1200" b="1">
                <a:solidFill>
                  <a:srgbClr val="173D49"/>
                </a:solidFill>
                <a:latin typeface="DejaVu Sans"/>
                <a:ea typeface="DejaVu Sans"/>
                <a:cs typeface="DejaVu Sans"/>
              </a:defRPr>
            </a:pPr>
            <a:r>
              <a:rPr sz="1200" b="1" i="0">
                <a:solidFill>
                  <a:srgbClr val="173D49"/>
                </a:solidFill>
                <a:latin typeface="DejaVu Sans"/>
                <a:ea typeface="DejaVu Sans"/>
                <a:cs typeface="DejaVu Sans"/>
              </a:rPr>
              <a:t>Student name:</a:t>
            </a:r>
          </a:p>
        </p:txBody>
      </p:sp>
      <p:sp>
        <p:nvSpPr>
          <p:cNvPr id="6" name="cover-value-0">
            <a:extLst>
              <a:ext uri="{FF2B5EF4-FFF2-40B4-BE49-F238E27FC236}">
                <a16:creationId xmlns:a16="http://schemas.microsoft.com/office/drawing/2014/main" id="{46E1ED9A-91A9-41C9-B2E0-44F6C6B98005}"/>
              </a:ext>
            </a:extLst>
          </p:cNvPr>
          <p:cNvSpPr>
            <a:spLocks noGrp="1"/>
          </p:cNvSpPr>
          <p:nvPr/>
        </p:nvSpPr>
        <p:spPr>
          <a:xfrm>
            <a:off x="2603500" y="7467600"/>
            <a:ext cx="4343400" cy="381000"/>
          </a:xfrm>
          <a:prstGeom prst="rect">
            <a:avLst/>
          </a:prstGeom>
          <a:noFill/>
          <a:ln w="0">
            <a:noFill/>
            <a:prstDash val="solid"/>
          </a:ln>
        </p:spPr>
        <p:txBody>
          <a:bodyPr wrap="square" lIns="0" tIns="0" rIns="0" bIns="0" anchor="t">
            <a:noAutofit/>
          </a:bodyPr>
          <a:lstStyle>
            <a:defPPr algn="l">
              <a:defRPr sz="1200">
                <a:solidFill>
                  <a:srgbClr val="243D46"/>
                </a:solidFill>
                <a:latin typeface="DejaVu Sans"/>
                <a:ea typeface="DejaVu Sans"/>
                <a:cs typeface="DejaVu Sans"/>
              </a:defRPr>
            </a:defPPr>
            <a:lvl1pPr algn="l">
              <a:defRPr sz="1200">
                <a:solidFill>
                  <a:srgbClr val="243D46"/>
                </a:solidFill>
                <a:latin typeface="DejaVu Sans"/>
                <a:ea typeface="DejaVu Sans"/>
                <a:cs typeface="DejaVu Sans"/>
              </a:defRPr>
            </a:lvl1pPr>
            <a:lvl2pPr algn="l">
              <a:defRPr sz="1200">
                <a:solidFill>
                  <a:srgbClr val="243D46"/>
                </a:solidFill>
                <a:latin typeface="DejaVu Sans"/>
                <a:ea typeface="DejaVu Sans"/>
                <a:cs typeface="DejaVu Sans"/>
              </a:defRPr>
            </a:lvl2pPr>
            <a:lvl3pPr algn="l">
              <a:defRPr sz="1200">
                <a:solidFill>
                  <a:srgbClr val="243D46"/>
                </a:solidFill>
                <a:latin typeface="DejaVu Sans"/>
                <a:ea typeface="DejaVu Sans"/>
                <a:cs typeface="DejaVu Sans"/>
              </a:defRPr>
            </a:lvl3pPr>
            <a:lvl4pPr algn="l">
              <a:defRPr sz="1200">
                <a:solidFill>
                  <a:srgbClr val="243D46"/>
                </a:solidFill>
                <a:latin typeface="DejaVu Sans"/>
                <a:ea typeface="DejaVu Sans"/>
                <a:cs typeface="DejaVu Sans"/>
              </a:defRPr>
            </a:lvl4pPr>
            <a:lvl5pPr algn="l">
              <a:defRPr sz="1200">
                <a:solidFill>
                  <a:srgbClr val="243D46"/>
                </a:solidFill>
                <a:latin typeface="DejaVu Sans"/>
                <a:ea typeface="DejaVu Sans"/>
                <a:cs typeface="DejaVu Sans"/>
              </a:defRPr>
            </a:lvl5pPr>
            <a:lvl6pPr algn="l">
              <a:defRPr sz="1200">
                <a:solidFill>
                  <a:srgbClr val="243D46"/>
                </a:solidFill>
                <a:latin typeface="DejaVu Sans"/>
                <a:ea typeface="DejaVu Sans"/>
                <a:cs typeface="DejaVu Sans"/>
              </a:defRPr>
            </a:lvl6pPr>
            <a:lvl7pPr algn="l">
              <a:defRPr sz="1200">
                <a:solidFill>
                  <a:srgbClr val="243D46"/>
                </a:solidFill>
                <a:latin typeface="DejaVu Sans"/>
                <a:ea typeface="DejaVu Sans"/>
                <a:cs typeface="DejaVu Sans"/>
              </a:defRPr>
            </a:lvl7pPr>
            <a:lvl8pPr algn="l">
              <a:defRPr sz="1200">
                <a:solidFill>
                  <a:srgbClr val="243D46"/>
                </a:solidFill>
                <a:latin typeface="DejaVu Sans"/>
                <a:ea typeface="DejaVu Sans"/>
                <a:cs typeface="DejaVu Sans"/>
              </a:defRPr>
            </a:lvl8pPr>
            <a:lvl9pPr algn="l">
              <a:defRPr sz="1200">
                <a:solidFill>
                  <a:srgbClr val="243D46"/>
                </a:solidFill>
                <a:latin typeface="DejaVu Sans"/>
                <a:ea typeface="DejaVu Sans"/>
                <a:cs typeface="DejaVu Sans"/>
              </a:defRPr>
            </a:lvl9pPr>
          </a:lstStyle>
          <a:p>
            <a:pPr algn="l">
              <a:lnSpc>
                <a:spcPct val="105000"/>
              </a:lnSpc>
              <a:buNone/>
              <a:defRPr sz="1200">
                <a:solidFill>
                  <a:srgbClr val="243D46"/>
                </a:solidFill>
                <a:latin typeface="DejaVu Sans"/>
                <a:ea typeface="DejaVu Sans"/>
                <a:cs typeface="DejaVu Sans"/>
              </a:defRPr>
            </a:pPr>
            <a:r>
              <a:rPr sz="1200" i="0">
                <a:solidFill>
                  <a:srgbClr val="243D46"/>
                </a:solidFill>
                <a:latin typeface="DejaVu Sans"/>
                <a:ea typeface="DejaVu Sans"/>
                <a:cs typeface="DejaVu Sans"/>
              </a:rPr>
              <a:t>Salma Begum</a:t>
            </a:r>
          </a:p>
        </p:txBody>
      </p:sp>
      <p:sp>
        <p:nvSpPr>
          <p:cNvPr id="7" name="cover-label-1">
            <a:extLst>
              <a:ext uri="{FF2B5EF4-FFF2-40B4-BE49-F238E27FC236}">
                <a16:creationId xmlns:a16="http://schemas.microsoft.com/office/drawing/2014/main" id="{2E219634-126B-4393-B356-263BB42C97F5}"/>
              </a:ext>
            </a:extLst>
          </p:cNvPr>
          <p:cNvSpPr>
            <a:spLocks noGrp="1"/>
          </p:cNvSpPr>
          <p:nvPr/>
        </p:nvSpPr>
        <p:spPr>
          <a:xfrm>
            <a:off x="609600" y="8001000"/>
            <a:ext cx="1905000" cy="381000"/>
          </a:xfrm>
          <a:prstGeom prst="rect">
            <a:avLst/>
          </a:prstGeom>
          <a:noFill/>
          <a:ln w="0">
            <a:noFill/>
            <a:prstDash val="solid"/>
          </a:ln>
        </p:spPr>
        <p:txBody>
          <a:bodyPr wrap="square" lIns="0" tIns="0" rIns="0" bIns="0" anchor="t">
            <a:noAutofit/>
          </a:bodyPr>
          <a:lstStyle>
            <a:defPPr algn="l">
              <a:defRPr sz="1200" b="1">
                <a:solidFill>
                  <a:srgbClr val="173D49"/>
                </a:solidFill>
                <a:latin typeface="DejaVu Sans"/>
                <a:ea typeface="DejaVu Sans"/>
                <a:cs typeface="DejaVu Sans"/>
              </a:defRPr>
            </a:defPPr>
            <a:lvl1pPr algn="l">
              <a:defRPr sz="1200" b="1">
                <a:solidFill>
                  <a:srgbClr val="173D49"/>
                </a:solidFill>
                <a:latin typeface="DejaVu Sans"/>
                <a:ea typeface="DejaVu Sans"/>
                <a:cs typeface="DejaVu Sans"/>
              </a:defRPr>
            </a:lvl1pPr>
            <a:lvl2pPr algn="l">
              <a:defRPr sz="1200" b="1">
                <a:solidFill>
                  <a:srgbClr val="173D49"/>
                </a:solidFill>
                <a:latin typeface="DejaVu Sans"/>
                <a:ea typeface="DejaVu Sans"/>
                <a:cs typeface="DejaVu Sans"/>
              </a:defRPr>
            </a:lvl2pPr>
            <a:lvl3pPr algn="l">
              <a:defRPr sz="1200" b="1">
                <a:solidFill>
                  <a:srgbClr val="173D49"/>
                </a:solidFill>
                <a:latin typeface="DejaVu Sans"/>
                <a:ea typeface="DejaVu Sans"/>
                <a:cs typeface="DejaVu Sans"/>
              </a:defRPr>
            </a:lvl3pPr>
            <a:lvl4pPr algn="l">
              <a:defRPr sz="1200" b="1">
                <a:solidFill>
                  <a:srgbClr val="173D49"/>
                </a:solidFill>
                <a:latin typeface="DejaVu Sans"/>
                <a:ea typeface="DejaVu Sans"/>
                <a:cs typeface="DejaVu Sans"/>
              </a:defRPr>
            </a:lvl4pPr>
            <a:lvl5pPr algn="l">
              <a:defRPr sz="1200" b="1">
                <a:solidFill>
                  <a:srgbClr val="173D49"/>
                </a:solidFill>
                <a:latin typeface="DejaVu Sans"/>
                <a:ea typeface="DejaVu Sans"/>
                <a:cs typeface="DejaVu Sans"/>
              </a:defRPr>
            </a:lvl5pPr>
            <a:lvl6pPr algn="l">
              <a:defRPr sz="1200" b="1">
                <a:solidFill>
                  <a:srgbClr val="173D49"/>
                </a:solidFill>
                <a:latin typeface="DejaVu Sans"/>
                <a:ea typeface="DejaVu Sans"/>
                <a:cs typeface="DejaVu Sans"/>
              </a:defRPr>
            </a:lvl6pPr>
            <a:lvl7pPr algn="l">
              <a:defRPr sz="1200" b="1">
                <a:solidFill>
                  <a:srgbClr val="173D49"/>
                </a:solidFill>
                <a:latin typeface="DejaVu Sans"/>
                <a:ea typeface="DejaVu Sans"/>
                <a:cs typeface="DejaVu Sans"/>
              </a:defRPr>
            </a:lvl7pPr>
            <a:lvl8pPr algn="l">
              <a:defRPr sz="1200" b="1">
                <a:solidFill>
                  <a:srgbClr val="173D49"/>
                </a:solidFill>
                <a:latin typeface="DejaVu Sans"/>
                <a:ea typeface="DejaVu Sans"/>
                <a:cs typeface="DejaVu Sans"/>
              </a:defRPr>
            </a:lvl8pPr>
            <a:lvl9pPr algn="l">
              <a:defRPr sz="1200" b="1">
                <a:solidFill>
                  <a:srgbClr val="173D49"/>
                </a:solidFill>
                <a:latin typeface="DejaVu Sans"/>
                <a:ea typeface="DejaVu Sans"/>
                <a:cs typeface="DejaVu Sans"/>
              </a:defRPr>
            </a:lvl9pPr>
          </a:lstStyle>
          <a:p>
            <a:pPr algn="l">
              <a:lnSpc>
                <a:spcPct val="105000"/>
              </a:lnSpc>
              <a:buNone/>
              <a:defRPr sz="1200" b="1">
                <a:solidFill>
                  <a:srgbClr val="173D49"/>
                </a:solidFill>
                <a:latin typeface="DejaVu Sans"/>
                <a:ea typeface="DejaVu Sans"/>
                <a:cs typeface="DejaVu Sans"/>
              </a:defRPr>
            </a:pPr>
            <a:r>
              <a:rPr sz="1200" b="1" i="0">
                <a:solidFill>
                  <a:srgbClr val="173D49"/>
                </a:solidFill>
                <a:latin typeface="DejaVu Sans"/>
                <a:ea typeface="DejaVu Sans"/>
                <a:cs typeface="DejaVu Sans"/>
              </a:rPr>
              <a:t>Student ID:</a:t>
            </a:r>
          </a:p>
        </p:txBody>
      </p:sp>
      <p:sp>
        <p:nvSpPr>
          <p:cNvPr id="8" name="cover-value-1">
            <a:extLst>
              <a:ext uri="{FF2B5EF4-FFF2-40B4-BE49-F238E27FC236}">
                <a16:creationId xmlns:a16="http://schemas.microsoft.com/office/drawing/2014/main" id="{55FBEAF4-3D11-4649-8678-7DB579A9CF79}"/>
              </a:ext>
            </a:extLst>
          </p:cNvPr>
          <p:cNvSpPr>
            <a:spLocks noGrp="1"/>
          </p:cNvSpPr>
          <p:nvPr/>
        </p:nvSpPr>
        <p:spPr>
          <a:xfrm>
            <a:off x="2603500" y="8001000"/>
            <a:ext cx="4343400" cy="381000"/>
          </a:xfrm>
          <a:prstGeom prst="rect">
            <a:avLst/>
          </a:prstGeom>
          <a:noFill/>
          <a:ln w="0">
            <a:noFill/>
            <a:prstDash val="solid"/>
          </a:ln>
        </p:spPr>
        <p:txBody>
          <a:bodyPr wrap="square" lIns="0" tIns="0" rIns="0" bIns="0" anchor="t">
            <a:noAutofit/>
          </a:bodyPr>
          <a:lstStyle>
            <a:defPPr algn="l">
              <a:defRPr sz="1200">
                <a:solidFill>
                  <a:srgbClr val="243D46"/>
                </a:solidFill>
                <a:latin typeface="DejaVu Sans"/>
                <a:ea typeface="DejaVu Sans"/>
                <a:cs typeface="DejaVu Sans"/>
              </a:defRPr>
            </a:defPPr>
            <a:lvl1pPr algn="l">
              <a:defRPr sz="1200">
                <a:solidFill>
                  <a:srgbClr val="243D46"/>
                </a:solidFill>
                <a:latin typeface="DejaVu Sans"/>
                <a:ea typeface="DejaVu Sans"/>
                <a:cs typeface="DejaVu Sans"/>
              </a:defRPr>
            </a:lvl1pPr>
            <a:lvl2pPr algn="l">
              <a:defRPr sz="1200">
                <a:solidFill>
                  <a:srgbClr val="243D46"/>
                </a:solidFill>
                <a:latin typeface="DejaVu Sans"/>
                <a:ea typeface="DejaVu Sans"/>
                <a:cs typeface="DejaVu Sans"/>
              </a:defRPr>
            </a:lvl2pPr>
            <a:lvl3pPr algn="l">
              <a:defRPr sz="1200">
                <a:solidFill>
                  <a:srgbClr val="243D46"/>
                </a:solidFill>
                <a:latin typeface="DejaVu Sans"/>
                <a:ea typeface="DejaVu Sans"/>
                <a:cs typeface="DejaVu Sans"/>
              </a:defRPr>
            </a:lvl3pPr>
            <a:lvl4pPr algn="l">
              <a:defRPr sz="1200">
                <a:solidFill>
                  <a:srgbClr val="243D46"/>
                </a:solidFill>
                <a:latin typeface="DejaVu Sans"/>
                <a:ea typeface="DejaVu Sans"/>
                <a:cs typeface="DejaVu Sans"/>
              </a:defRPr>
            </a:lvl4pPr>
            <a:lvl5pPr algn="l">
              <a:defRPr sz="1200">
                <a:solidFill>
                  <a:srgbClr val="243D46"/>
                </a:solidFill>
                <a:latin typeface="DejaVu Sans"/>
                <a:ea typeface="DejaVu Sans"/>
                <a:cs typeface="DejaVu Sans"/>
              </a:defRPr>
            </a:lvl5pPr>
            <a:lvl6pPr algn="l">
              <a:defRPr sz="1200">
                <a:solidFill>
                  <a:srgbClr val="243D46"/>
                </a:solidFill>
                <a:latin typeface="DejaVu Sans"/>
                <a:ea typeface="DejaVu Sans"/>
                <a:cs typeface="DejaVu Sans"/>
              </a:defRPr>
            </a:lvl6pPr>
            <a:lvl7pPr algn="l">
              <a:defRPr sz="1200">
                <a:solidFill>
                  <a:srgbClr val="243D46"/>
                </a:solidFill>
                <a:latin typeface="DejaVu Sans"/>
                <a:ea typeface="DejaVu Sans"/>
                <a:cs typeface="DejaVu Sans"/>
              </a:defRPr>
            </a:lvl7pPr>
            <a:lvl8pPr algn="l">
              <a:defRPr sz="1200">
                <a:solidFill>
                  <a:srgbClr val="243D46"/>
                </a:solidFill>
                <a:latin typeface="DejaVu Sans"/>
                <a:ea typeface="DejaVu Sans"/>
                <a:cs typeface="DejaVu Sans"/>
              </a:defRPr>
            </a:lvl8pPr>
            <a:lvl9pPr algn="l">
              <a:defRPr sz="1200">
                <a:solidFill>
                  <a:srgbClr val="243D46"/>
                </a:solidFill>
                <a:latin typeface="DejaVu Sans"/>
                <a:ea typeface="DejaVu Sans"/>
                <a:cs typeface="DejaVu Sans"/>
              </a:defRPr>
            </a:lvl9pPr>
          </a:lstStyle>
          <a:p>
            <a:pPr algn="l">
              <a:lnSpc>
                <a:spcPct val="105000"/>
              </a:lnSpc>
              <a:buNone/>
              <a:defRPr sz="1200">
                <a:solidFill>
                  <a:srgbClr val="243D46"/>
                </a:solidFill>
                <a:latin typeface="DejaVu Sans"/>
                <a:ea typeface="DejaVu Sans"/>
                <a:cs typeface="DejaVu Sans"/>
              </a:defRPr>
            </a:pPr>
            <a:r>
              <a:rPr sz="1200" i="0">
                <a:solidFill>
                  <a:srgbClr val="243D46"/>
                </a:solidFill>
                <a:latin typeface="DejaVu Sans"/>
                <a:ea typeface="DejaVu Sans"/>
                <a:cs typeface="DejaVu Sans"/>
              </a:rPr>
              <a:t>2310090</a:t>
            </a:r>
          </a:p>
        </p:txBody>
      </p:sp>
      <p:sp>
        <p:nvSpPr>
          <p:cNvPr id="9" name="cover-label-2">
            <a:extLst>
              <a:ext uri="{FF2B5EF4-FFF2-40B4-BE49-F238E27FC236}">
                <a16:creationId xmlns:a16="http://schemas.microsoft.com/office/drawing/2014/main" id="{731F67F9-4E33-4D55-9305-8D56663EB236}"/>
              </a:ext>
            </a:extLst>
          </p:cNvPr>
          <p:cNvSpPr>
            <a:spLocks noGrp="1"/>
          </p:cNvSpPr>
          <p:nvPr/>
        </p:nvSpPr>
        <p:spPr>
          <a:xfrm>
            <a:off x="609600" y="8534400"/>
            <a:ext cx="1905000" cy="381000"/>
          </a:xfrm>
          <a:prstGeom prst="rect">
            <a:avLst/>
          </a:prstGeom>
          <a:noFill/>
          <a:ln w="0">
            <a:noFill/>
            <a:prstDash val="solid"/>
          </a:ln>
        </p:spPr>
        <p:txBody>
          <a:bodyPr wrap="square" lIns="0" tIns="0" rIns="0" bIns="0" anchor="t">
            <a:noAutofit/>
          </a:bodyPr>
          <a:lstStyle>
            <a:defPPr algn="l">
              <a:defRPr sz="1200" b="1">
                <a:solidFill>
                  <a:srgbClr val="173D49"/>
                </a:solidFill>
                <a:latin typeface="DejaVu Sans"/>
                <a:ea typeface="DejaVu Sans"/>
                <a:cs typeface="DejaVu Sans"/>
              </a:defRPr>
            </a:defPPr>
            <a:lvl1pPr algn="l">
              <a:defRPr sz="1200" b="1">
                <a:solidFill>
                  <a:srgbClr val="173D49"/>
                </a:solidFill>
                <a:latin typeface="DejaVu Sans"/>
                <a:ea typeface="DejaVu Sans"/>
                <a:cs typeface="DejaVu Sans"/>
              </a:defRPr>
            </a:lvl1pPr>
            <a:lvl2pPr algn="l">
              <a:defRPr sz="1200" b="1">
                <a:solidFill>
                  <a:srgbClr val="173D49"/>
                </a:solidFill>
                <a:latin typeface="DejaVu Sans"/>
                <a:ea typeface="DejaVu Sans"/>
                <a:cs typeface="DejaVu Sans"/>
              </a:defRPr>
            </a:lvl2pPr>
            <a:lvl3pPr algn="l">
              <a:defRPr sz="1200" b="1">
                <a:solidFill>
                  <a:srgbClr val="173D49"/>
                </a:solidFill>
                <a:latin typeface="DejaVu Sans"/>
                <a:ea typeface="DejaVu Sans"/>
                <a:cs typeface="DejaVu Sans"/>
              </a:defRPr>
            </a:lvl3pPr>
            <a:lvl4pPr algn="l">
              <a:defRPr sz="1200" b="1">
                <a:solidFill>
                  <a:srgbClr val="173D49"/>
                </a:solidFill>
                <a:latin typeface="DejaVu Sans"/>
                <a:ea typeface="DejaVu Sans"/>
                <a:cs typeface="DejaVu Sans"/>
              </a:defRPr>
            </a:lvl4pPr>
            <a:lvl5pPr algn="l">
              <a:defRPr sz="1200" b="1">
                <a:solidFill>
                  <a:srgbClr val="173D49"/>
                </a:solidFill>
                <a:latin typeface="DejaVu Sans"/>
                <a:ea typeface="DejaVu Sans"/>
                <a:cs typeface="DejaVu Sans"/>
              </a:defRPr>
            </a:lvl5pPr>
            <a:lvl6pPr algn="l">
              <a:defRPr sz="1200" b="1">
                <a:solidFill>
                  <a:srgbClr val="173D49"/>
                </a:solidFill>
                <a:latin typeface="DejaVu Sans"/>
                <a:ea typeface="DejaVu Sans"/>
                <a:cs typeface="DejaVu Sans"/>
              </a:defRPr>
            </a:lvl6pPr>
            <a:lvl7pPr algn="l">
              <a:defRPr sz="1200" b="1">
                <a:solidFill>
                  <a:srgbClr val="173D49"/>
                </a:solidFill>
                <a:latin typeface="DejaVu Sans"/>
                <a:ea typeface="DejaVu Sans"/>
                <a:cs typeface="DejaVu Sans"/>
              </a:defRPr>
            </a:lvl7pPr>
            <a:lvl8pPr algn="l">
              <a:defRPr sz="1200" b="1">
                <a:solidFill>
                  <a:srgbClr val="173D49"/>
                </a:solidFill>
                <a:latin typeface="DejaVu Sans"/>
                <a:ea typeface="DejaVu Sans"/>
                <a:cs typeface="DejaVu Sans"/>
              </a:defRPr>
            </a:lvl8pPr>
            <a:lvl9pPr algn="l">
              <a:defRPr sz="1200" b="1">
                <a:solidFill>
                  <a:srgbClr val="173D49"/>
                </a:solidFill>
                <a:latin typeface="DejaVu Sans"/>
                <a:ea typeface="DejaVu Sans"/>
                <a:cs typeface="DejaVu Sans"/>
              </a:defRPr>
            </a:lvl9pPr>
          </a:lstStyle>
          <a:p>
            <a:pPr algn="l">
              <a:lnSpc>
                <a:spcPct val="105000"/>
              </a:lnSpc>
              <a:buNone/>
              <a:defRPr sz="1200" b="1">
                <a:solidFill>
                  <a:srgbClr val="173D49"/>
                </a:solidFill>
                <a:latin typeface="DejaVu Sans"/>
                <a:ea typeface="DejaVu Sans"/>
                <a:cs typeface="DejaVu Sans"/>
              </a:defRPr>
            </a:pPr>
            <a:r>
              <a:rPr sz="1200" b="1" i="0">
                <a:solidFill>
                  <a:srgbClr val="173D49"/>
                </a:solidFill>
                <a:latin typeface="DejaVu Sans"/>
                <a:ea typeface="DejaVu Sans"/>
                <a:cs typeface="DejaVu Sans"/>
              </a:rPr>
              <a:t>Module name:</a:t>
            </a:r>
          </a:p>
        </p:txBody>
      </p:sp>
      <p:sp>
        <p:nvSpPr>
          <p:cNvPr id="10" name="cover-value-2">
            <a:extLst>
              <a:ext uri="{FF2B5EF4-FFF2-40B4-BE49-F238E27FC236}">
                <a16:creationId xmlns:a16="http://schemas.microsoft.com/office/drawing/2014/main" id="{3F5809B0-D9C6-4BC0-8CB8-62D2068FC367}"/>
              </a:ext>
            </a:extLst>
          </p:cNvPr>
          <p:cNvSpPr>
            <a:spLocks noGrp="1"/>
          </p:cNvSpPr>
          <p:nvPr/>
        </p:nvSpPr>
        <p:spPr>
          <a:xfrm>
            <a:off x="2603500" y="8534400"/>
            <a:ext cx="4343400" cy="381000"/>
          </a:xfrm>
          <a:prstGeom prst="rect">
            <a:avLst/>
          </a:prstGeom>
          <a:noFill/>
          <a:ln w="0">
            <a:noFill/>
            <a:prstDash val="solid"/>
          </a:ln>
        </p:spPr>
        <p:txBody>
          <a:bodyPr wrap="square" lIns="0" tIns="0" rIns="0" bIns="0" anchor="t">
            <a:noAutofit/>
          </a:bodyPr>
          <a:lstStyle>
            <a:defPPr algn="l">
              <a:defRPr sz="1200">
                <a:solidFill>
                  <a:srgbClr val="243D46"/>
                </a:solidFill>
                <a:latin typeface="DejaVu Sans"/>
                <a:ea typeface="DejaVu Sans"/>
                <a:cs typeface="DejaVu Sans"/>
              </a:defRPr>
            </a:defPPr>
            <a:lvl1pPr algn="l">
              <a:defRPr sz="1200">
                <a:solidFill>
                  <a:srgbClr val="243D46"/>
                </a:solidFill>
                <a:latin typeface="DejaVu Sans"/>
                <a:ea typeface="DejaVu Sans"/>
                <a:cs typeface="DejaVu Sans"/>
              </a:defRPr>
            </a:lvl1pPr>
            <a:lvl2pPr algn="l">
              <a:defRPr sz="1200">
                <a:solidFill>
                  <a:srgbClr val="243D46"/>
                </a:solidFill>
                <a:latin typeface="DejaVu Sans"/>
                <a:ea typeface="DejaVu Sans"/>
                <a:cs typeface="DejaVu Sans"/>
              </a:defRPr>
            </a:lvl2pPr>
            <a:lvl3pPr algn="l">
              <a:defRPr sz="1200">
                <a:solidFill>
                  <a:srgbClr val="243D46"/>
                </a:solidFill>
                <a:latin typeface="DejaVu Sans"/>
                <a:ea typeface="DejaVu Sans"/>
                <a:cs typeface="DejaVu Sans"/>
              </a:defRPr>
            </a:lvl3pPr>
            <a:lvl4pPr algn="l">
              <a:defRPr sz="1200">
                <a:solidFill>
                  <a:srgbClr val="243D46"/>
                </a:solidFill>
                <a:latin typeface="DejaVu Sans"/>
                <a:ea typeface="DejaVu Sans"/>
                <a:cs typeface="DejaVu Sans"/>
              </a:defRPr>
            </a:lvl4pPr>
            <a:lvl5pPr algn="l">
              <a:defRPr sz="1200">
                <a:solidFill>
                  <a:srgbClr val="243D46"/>
                </a:solidFill>
                <a:latin typeface="DejaVu Sans"/>
                <a:ea typeface="DejaVu Sans"/>
                <a:cs typeface="DejaVu Sans"/>
              </a:defRPr>
            </a:lvl5pPr>
            <a:lvl6pPr algn="l">
              <a:defRPr sz="1200">
                <a:solidFill>
                  <a:srgbClr val="243D46"/>
                </a:solidFill>
                <a:latin typeface="DejaVu Sans"/>
                <a:ea typeface="DejaVu Sans"/>
                <a:cs typeface="DejaVu Sans"/>
              </a:defRPr>
            </a:lvl6pPr>
            <a:lvl7pPr algn="l">
              <a:defRPr sz="1200">
                <a:solidFill>
                  <a:srgbClr val="243D46"/>
                </a:solidFill>
                <a:latin typeface="DejaVu Sans"/>
                <a:ea typeface="DejaVu Sans"/>
                <a:cs typeface="DejaVu Sans"/>
              </a:defRPr>
            </a:lvl7pPr>
            <a:lvl8pPr algn="l">
              <a:defRPr sz="1200">
                <a:solidFill>
                  <a:srgbClr val="243D46"/>
                </a:solidFill>
                <a:latin typeface="DejaVu Sans"/>
                <a:ea typeface="DejaVu Sans"/>
                <a:cs typeface="DejaVu Sans"/>
              </a:defRPr>
            </a:lvl8pPr>
            <a:lvl9pPr algn="l">
              <a:defRPr sz="1200">
                <a:solidFill>
                  <a:srgbClr val="243D46"/>
                </a:solidFill>
                <a:latin typeface="DejaVu Sans"/>
                <a:ea typeface="DejaVu Sans"/>
                <a:cs typeface="DejaVu Sans"/>
              </a:defRPr>
            </a:lvl9pPr>
          </a:lstStyle>
          <a:p>
            <a:pPr algn="l">
              <a:lnSpc>
                <a:spcPct val="105000"/>
              </a:lnSpc>
              <a:buNone/>
              <a:defRPr sz="1200">
                <a:solidFill>
                  <a:srgbClr val="243D46"/>
                </a:solidFill>
                <a:latin typeface="DejaVu Sans"/>
                <a:ea typeface="DejaVu Sans"/>
                <a:cs typeface="DejaVu Sans"/>
              </a:defRPr>
            </a:pPr>
            <a:r>
              <a:rPr sz="1200" i="0">
                <a:solidFill>
                  <a:srgbClr val="243D46"/>
                </a:solidFill>
                <a:latin typeface="DejaVu Sans"/>
                <a:ea typeface="DejaVu Sans"/>
                <a:cs typeface="DejaVu Sans"/>
              </a:rPr>
              <a:t>Independent Project</a:t>
            </a:r>
          </a:p>
        </p:txBody>
      </p:sp>
      <p:sp>
        <p:nvSpPr>
          <p:cNvPr id="11" name="cover-label-3">
            <a:extLst>
              <a:ext uri="{FF2B5EF4-FFF2-40B4-BE49-F238E27FC236}">
                <a16:creationId xmlns:a16="http://schemas.microsoft.com/office/drawing/2014/main" id="{B816EA4D-D9F3-4D6F-BF6D-2B0BA3A1385A}"/>
              </a:ext>
            </a:extLst>
          </p:cNvPr>
          <p:cNvSpPr>
            <a:spLocks noGrp="1"/>
          </p:cNvSpPr>
          <p:nvPr/>
        </p:nvSpPr>
        <p:spPr>
          <a:xfrm>
            <a:off x="609600" y="9067800"/>
            <a:ext cx="1905000" cy="381000"/>
          </a:xfrm>
          <a:prstGeom prst="rect">
            <a:avLst/>
          </a:prstGeom>
          <a:noFill/>
          <a:ln w="0">
            <a:noFill/>
            <a:prstDash val="solid"/>
          </a:ln>
        </p:spPr>
        <p:txBody>
          <a:bodyPr wrap="square" lIns="0" tIns="0" rIns="0" bIns="0" anchor="t">
            <a:noAutofit/>
          </a:bodyPr>
          <a:lstStyle>
            <a:defPPr algn="l">
              <a:defRPr sz="1200" b="1">
                <a:solidFill>
                  <a:srgbClr val="173D49"/>
                </a:solidFill>
                <a:latin typeface="DejaVu Sans"/>
                <a:ea typeface="DejaVu Sans"/>
                <a:cs typeface="DejaVu Sans"/>
              </a:defRPr>
            </a:defPPr>
            <a:lvl1pPr algn="l">
              <a:defRPr sz="1200" b="1">
                <a:solidFill>
                  <a:srgbClr val="173D49"/>
                </a:solidFill>
                <a:latin typeface="DejaVu Sans"/>
                <a:ea typeface="DejaVu Sans"/>
                <a:cs typeface="DejaVu Sans"/>
              </a:defRPr>
            </a:lvl1pPr>
            <a:lvl2pPr algn="l">
              <a:defRPr sz="1200" b="1">
                <a:solidFill>
                  <a:srgbClr val="173D49"/>
                </a:solidFill>
                <a:latin typeface="DejaVu Sans"/>
                <a:ea typeface="DejaVu Sans"/>
                <a:cs typeface="DejaVu Sans"/>
              </a:defRPr>
            </a:lvl2pPr>
            <a:lvl3pPr algn="l">
              <a:defRPr sz="1200" b="1">
                <a:solidFill>
                  <a:srgbClr val="173D49"/>
                </a:solidFill>
                <a:latin typeface="DejaVu Sans"/>
                <a:ea typeface="DejaVu Sans"/>
                <a:cs typeface="DejaVu Sans"/>
              </a:defRPr>
            </a:lvl3pPr>
            <a:lvl4pPr algn="l">
              <a:defRPr sz="1200" b="1">
                <a:solidFill>
                  <a:srgbClr val="173D49"/>
                </a:solidFill>
                <a:latin typeface="DejaVu Sans"/>
                <a:ea typeface="DejaVu Sans"/>
                <a:cs typeface="DejaVu Sans"/>
              </a:defRPr>
            </a:lvl4pPr>
            <a:lvl5pPr algn="l">
              <a:defRPr sz="1200" b="1">
                <a:solidFill>
                  <a:srgbClr val="173D49"/>
                </a:solidFill>
                <a:latin typeface="DejaVu Sans"/>
                <a:ea typeface="DejaVu Sans"/>
                <a:cs typeface="DejaVu Sans"/>
              </a:defRPr>
            </a:lvl5pPr>
            <a:lvl6pPr algn="l">
              <a:defRPr sz="1200" b="1">
                <a:solidFill>
                  <a:srgbClr val="173D49"/>
                </a:solidFill>
                <a:latin typeface="DejaVu Sans"/>
                <a:ea typeface="DejaVu Sans"/>
                <a:cs typeface="DejaVu Sans"/>
              </a:defRPr>
            </a:lvl6pPr>
            <a:lvl7pPr algn="l">
              <a:defRPr sz="1200" b="1">
                <a:solidFill>
                  <a:srgbClr val="173D49"/>
                </a:solidFill>
                <a:latin typeface="DejaVu Sans"/>
                <a:ea typeface="DejaVu Sans"/>
                <a:cs typeface="DejaVu Sans"/>
              </a:defRPr>
            </a:lvl7pPr>
            <a:lvl8pPr algn="l">
              <a:defRPr sz="1200" b="1">
                <a:solidFill>
                  <a:srgbClr val="173D49"/>
                </a:solidFill>
                <a:latin typeface="DejaVu Sans"/>
                <a:ea typeface="DejaVu Sans"/>
                <a:cs typeface="DejaVu Sans"/>
              </a:defRPr>
            </a:lvl8pPr>
            <a:lvl9pPr algn="l">
              <a:defRPr sz="1200" b="1">
                <a:solidFill>
                  <a:srgbClr val="173D49"/>
                </a:solidFill>
                <a:latin typeface="DejaVu Sans"/>
                <a:ea typeface="DejaVu Sans"/>
                <a:cs typeface="DejaVu Sans"/>
              </a:defRPr>
            </a:lvl9pPr>
          </a:lstStyle>
          <a:p>
            <a:pPr algn="l">
              <a:lnSpc>
                <a:spcPct val="105000"/>
              </a:lnSpc>
              <a:buNone/>
              <a:defRPr sz="1200" b="1">
                <a:solidFill>
                  <a:srgbClr val="173D49"/>
                </a:solidFill>
                <a:latin typeface="DejaVu Sans"/>
                <a:ea typeface="DejaVu Sans"/>
                <a:cs typeface="DejaVu Sans"/>
              </a:defRPr>
            </a:pPr>
            <a:r>
              <a:rPr sz="1200" b="1" i="0">
                <a:solidFill>
                  <a:srgbClr val="173D49"/>
                </a:solidFill>
                <a:latin typeface="DejaVu Sans"/>
                <a:ea typeface="DejaVu Sans"/>
                <a:cs typeface="DejaVu Sans"/>
              </a:rPr>
              <a:t>Module code:</a:t>
            </a:r>
          </a:p>
        </p:txBody>
      </p:sp>
      <p:sp>
        <p:nvSpPr>
          <p:cNvPr id="12" name="cover-value-3">
            <a:extLst>
              <a:ext uri="{FF2B5EF4-FFF2-40B4-BE49-F238E27FC236}">
                <a16:creationId xmlns:a16="http://schemas.microsoft.com/office/drawing/2014/main" id="{DC46428E-A868-4767-80D8-8B242897BD29}"/>
              </a:ext>
            </a:extLst>
          </p:cNvPr>
          <p:cNvSpPr>
            <a:spLocks noGrp="1"/>
          </p:cNvSpPr>
          <p:nvPr/>
        </p:nvSpPr>
        <p:spPr>
          <a:xfrm>
            <a:off x="2603500" y="9067800"/>
            <a:ext cx="4343400" cy="381000"/>
          </a:xfrm>
          <a:prstGeom prst="rect">
            <a:avLst/>
          </a:prstGeom>
          <a:noFill/>
          <a:ln w="0">
            <a:noFill/>
            <a:prstDash val="solid"/>
          </a:ln>
        </p:spPr>
        <p:txBody>
          <a:bodyPr wrap="square" lIns="0" tIns="0" rIns="0" bIns="0" anchor="t">
            <a:noAutofit/>
          </a:bodyPr>
          <a:lstStyle>
            <a:defPPr algn="l">
              <a:defRPr sz="1200">
                <a:solidFill>
                  <a:srgbClr val="243D46"/>
                </a:solidFill>
                <a:latin typeface="DejaVu Sans"/>
                <a:ea typeface="DejaVu Sans"/>
                <a:cs typeface="DejaVu Sans"/>
              </a:defRPr>
            </a:defPPr>
            <a:lvl1pPr algn="l">
              <a:defRPr sz="1200">
                <a:solidFill>
                  <a:srgbClr val="243D46"/>
                </a:solidFill>
                <a:latin typeface="DejaVu Sans"/>
                <a:ea typeface="DejaVu Sans"/>
                <a:cs typeface="DejaVu Sans"/>
              </a:defRPr>
            </a:lvl1pPr>
            <a:lvl2pPr algn="l">
              <a:defRPr sz="1200">
                <a:solidFill>
                  <a:srgbClr val="243D46"/>
                </a:solidFill>
                <a:latin typeface="DejaVu Sans"/>
                <a:ea typeface="DejaVu Sans"/>
                <a:cs typeface="DejaVu Sans"/>
              </a:defRPr>
            </a:lvl2pPr>
            <a:lvl3pPr algn="l">
              <a:defRPr sz="1200">
                <a:solidFill>
                  <a:srgbClr val="243D46"/>
                </a:solidFill>
                <a:latin typeface="DejaVu Sans"/>
                <a:ea typeface="DejaVu Sans"/>
                <a:cs typeface="DejaVu Sans"/>
              </a:defRPr>
            </a:lvl3pPr>
            <a:lvl4pPr algn="l">
              <a:defRPr sz="1200">
                <a:solidFill>
                  <a:srgbClr val="243D46"/>
                </a:solidFill>
                <a:latin typeface="DejaVu Sans"/>
                <a:ea typeface="DejaVu Sans"/>
                <a:cs typeface="DejaVu Sans"/>
              </a:defRPr>
            </a:lvl4pPr>
            <a:lvl5pPr algn="l">
              <a:defRPr sz="1200">
                <a:solidFill>
                  <a:srgbClr val="243D46"/>
                </a:solidFill>
                <a:latin typeface="DejaVu Sans"/>
                <a:ea typeface="DejaVu Sans"/>
                <a:cs typeface="DejaVu Sans"/>
              </a:defRPr>
            </a:lvl5pPr>
            <a:lvl6pPr algn="l">
              <a:defRPr sz="1200">
                <a:solidFill>
                  <a:srgbClr val="243D46"/>
                </a:solidFill>
                <a:latin typeface="DejaVu Sans"/>
                <a:ea typeface="DejaVu Sans"/>
                <a:cs typeface="DejaVu Sans"/>
              </a:defRPr>
            </a:lvl6pPr>
            <a:lvl7pPr algn="l">
              <a:defRPr sz="1200">
                <a:solidFill>
                  <a:srgbClr val="243D46"/>
                </a:solidFill>
                <a:latin typeface="DejaVu Sans"/>
                <a:ea typeface="DejaVu Sans"/>
                <a:cs typeface="DejaVu Sans"/>
              </a:defRPr>
            </a:lvl7pPr>
            <a:lvl8pPr algn="l">
              <a:defRPr sz="1200">
                <a:solidFill>
                  <a:srgbClr val="243D46"/>
                </a:solidFill>
                <a:latin typeface="DejaVu Sans"/>
                <a:ea typeface="DejaVu Sans"/>
                <a:cs typeface="DejaVu Sans"/>
              </a:defRPr>
            </a:lvl8pPr>
            <a:lvl9pPr algn="l">
              <a:defRPr sz="1200">
                <a:solidFill>
                  <a:srgbClr val="243D46"/>
                </a:solidFill>
                <a:latin typeface="DejaVu Sans"/>
                <a:ea typeface="DejaVu Sans"/>
                <a:cs typeface="DejaVu Sans"/>
              </a:defRPr>
            </a:lvl9pPr>
          </a:lstStyle>
          <a:p>
            <a:pPr algn="l">
              <a:lnSpc>
                <a:spcPct val="105000"/>
              </a:lnSpc>
              <a:buNone/>
              <a:defRPr sz="1200">
                <a:solidFill>
                  <a:srgbClr val="243D46"/>
                </a:solidFill>
                <a:latin typeface="DejaVu Sans"/>
                <a:ea typeface="DejaVu Sans"/>
                <a:cs typeface="DejaVu Sans"/>
              </a:defRPr>
            </a:pPr>
            <a:r>
              <a:rPr sz="1200" i="0">
                <a:solidFill>
                  <a:srgbClr val="243D46"/>
                </a:solidFill>
                <a:latin typeface="DejaVu Sans"/>
                <a:ea typeface="DejaVu Sans"/>
                <a:cs typeface="DejaVu Sans"/>
              </a:rPr>
              <a:t>BMHP6020</a:t>
            </a:r>
          </a:p>
        </p:txBody>
      </p:sp>
    </p:spTree>
    <p:extLst>
      <p:ext uri="{BB962C8B-B14F-4D97-AF65-F5344CB8AC3E}">
        <p14:creationId xmlns:p14="http://schemas.microsoft.com/office/powerpoint/2010/main" val="1552947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CF9"/>
        </a:solidFill>
        <a:effectLst/>
      </p:bgPr>
    </p:bg>
    <p:spTree>
      <p:nvGrpSpPr>
        <p:cNvPr id="1" name=""/>
        <p:cNvGrpSpPr/>
        <p:nvPr/>
      </p:nvGrpSpPr>
      <p:grpSpPr>
        <a:xfrm>
          <a:off x="0" y="0"/>
          <a:ext cx="0" cy="0"/>
          <a:chOff x="0" y="0"/>
          <a:chExt cx="0" cy="0"/>
        </a:xfrm>
      </p:grpSpPr>
      <p:sp>
        <p:nvSpPr>
          <p:cNvPr id="42" name="s1-rect-0">
            <a:extLst>
              <a:ext uri="{FF2B5EF4-FFF2-40B4-BE49-F238E27FC236}">
                <a16:creationId xmlns:a16="http://schemas.microsoft.com/office/drawing/2014/main" id="{B27234AA-15EC-448D-A363-ABAF369070BE}"/>
              </a:ext>
            </a:extLst>
          </p:cNvPr>
          <p:cNvSpPr>
            <a:spLocks noGrp="1"/>
          </p:cNvSpPr>
          <p:nvPr/>
        </p:nvSpPr>
        <p:spPr>
          <a:xfrm>
            <a:off x="0" y="0"/>
            <a:ext cx="7560000" cy="10692000"/>
          </a:xfrm>
          <a:prstGeom prst="rect">
            <a:avLst/>
          </a:prstGeom>
          <a:solidFill>
            <a:srgbClr val="FCFCF9"/>
          </a:solidFill>
          <a:ln w="0">
            <a:noFill/>
            <a:prstDash val="solid"/>
          </a:ln>
        </p:spPr>
        <p:txBody>
          <a:bodyPr/>
          <a:lstStyle/>
          <a:p>
            <a:endParaRPr lang="en-GB"/>
          </a:p>
        </p:txBody>
      </p:sp>
      <p:sp>
        <p:nvSpPr>
          <p:cNvPr id="2" name="s1-rect-1">
            <a:extLst>
              <a:ext uri="{FF2B5EF4-FFF2-40B4-BE49-F238E27FC236}">
                <a16:creationId xmlns:a16="http://schemas.microsoft.com/office/drawing/2014/main" id="{C61B13B5-7C3B-4172-9074-BD66919A8C56}"/>
              </a:ext>
            </a:extLst>
          </p:cNvPr>
          <p:cNvSpPr>
            <a:spLocks noGrp="1"/>
          </p:cNvSpPr>
          <p:nvPr/>
        </p:nvSpPr>
        <p:spPr>
          <a:xfrm>
            <a:off x="0" y="0"/>
            <a:ext cx="7560000" cy="1473200"/>
          </a:xfrm>
          <a:prstGeom prst="rect">
            <a:avLst/>
          </a:prstGeom>
          <a:solidFill>
            <a:srgbClr val="173D49"/>
          </a:solidFill>
          <a:ln w="0">
            <a:noFill/>
            <a:prstDash val="solid"/>
          </a:ln>
        </p:spPr>
        <p:txBody>
          <a:bodyPr/>
          <a:lstStyle/>
          <a:p>
            <a:endParaRPr lang="en-GB"/>
          </a:p>
        </p:txBody>
      </p:sp>
      <p:sp>
        <p:nvSpPr>
          <p:cNvPr id="3" name="s1-text-2">
            <a:extLst>
              <a:ext uri="{FF2B5EF4-FFF2-40B4-BE49-F238E27FC236}">
                <a16:creationId xmlns:a16="http://schemas.microsoft.com/office/drawing/2014/main" id="{5A66C08D-0C09-4A69-BEA7-80AC146AFB62}"/>
              </a:ext>
            </a:extLst>
          </p:cNvPr>
          <p:cNvSpPr>
            <a:spLocks noGrp="1"/>
          </p:cNvSpPr>
          <p:nvPr/>
        </p:nvSpPr>
        <p:spPr>
          <a:xfrm>
            <a:off x="381000" y="215900"/>
            <a:ext cx="4826000" cy="167030"/>
          </a:xfrm>
          <a:prstGeom prst="rect">
            <a:avLst/>
          </a:prstGeom>
          <a:noFill/>
          <a:ln w="0">
            <a:noFill/>
            <a:prstDash val="solid"/>
          </a:ln>
        </p:spPr>
        <p:txBody>
          <a:bodyPr wrap="square" lIns="0" tIns="0" rIns="0" bIns="0" anchor="t">
            <a:noAutofit/>
          </a:bodyPr>
          <a:lstStyle>
            <a:defPPr algn="l">
              <a:defRPr sz="820" b="1">
                <a:solidFill>
                  <a:srgbClr val="BBD6D3"/>
                </a:solidFill>
                <a:latin typeface="DejaVu Sans"/>
                <a:ea typeface="DejaVu Sans"/>
                <a:cs typeface="DejaVu Sans"/>
              </a:defRPr>
            </a:defPPr>
            <a:lvl1pPr algn="l">
              <a:defRPr sz="820" b="1">
                <a:solidFill>
                  <a:srgbClr val="BBD6D3"/>
                </a:solidFill>
                <a:latin typeface="DejaVu Sans"/>
                <a:ea typeface="DejaVu Sans"/>
                <a:cs typeface="DejaVu Sans"/>
              </a:defRPr>
            </a:lvl1pPr>
            <a:lvl2pPr algn="l">
              <a:defRPr sz="820" b="1">
                <a:solidFill>
                  <a:srgbClr val="BBD6D3"/>
                </a:solidFill>
                <a:latin typeface="DejaVu Sans"/>
                <a:ea typeface="DejaVu Sans"/>
                <a:cs typeface="DejaVu Sans"/>
              </a:defRPr>
            </a:lvl2pPr>
            <a:lvl3pPr algn="l">
              <a:defRPr sz="820" b="1">
                <a:solidFill>
                  <a:srgbClr val="BBD6D3"/>
                </a:solidFill>
                <a:latin typeface="DejaVu Sans"/>
                <a:ea typeface="DejaVu Sans"/>
                <a:cs typeface="DejaVu Sans"/>
              </a:defRPr>
            </a:lvl3pPr>
            <a:lvl4pPr algn="l">
              <a:defRPr sz="820" b="1">
                <a:solidFill>
                  <a:srgbClr val="BBD6D3"/>
                </a:solidFill>
                <a:latin typeface="DejaVu Sans"/>
                <a:ea typeface="DejaVu Sans"/>
                <a:cs typeface="DejaVu Sans"/>
              </a:defRPr>
            </a:lvl4pPr>
            <a:lvl5pPr algn="l">
              <a:defRPr sz="820" b="1">
                <a:solidFill>
                  <a:srgbClr val="BBD6D3"/>
                </a:solidFill>
                <a:latin typeface="DejaVu Sans"/>
                <a:ea typeface="DejaVu Sans"/>
                <a:cs typeface="DejaVu Sans"/>
              </a:defRPr>
            </a:lvl5pPr>
            <a:lvl6pPr algn="l">
              <a:defRPr sz="820" b="1">
                <a:solidFill>
                  <a:srgbClr val="BBD6D3"/>
                </a:solidFill>
                <a:latin typeface="DejaVu Sans"/>
                <a:ea typeface="DejaVu Sans"/>
                <a:cs typeface="DejaVu Sans"/>
              </a:defRPr>
            </a:lvl6pPr>
            <a:lvl7pPr algn="l">
              <a:defRPr sz="820" b="1">
                <a:solidFill>
                  <a:srgbClr val="BBD6D3"/>
                </a:solidFill>
                <a:latin typeface="DejaVu Sans"/>
                <a:ea typeface="DejaVu Sans"/>
                <a:cs typeface="DejaVu Sans"/>
              </a:defRPr>
            </a:lvl7pPr>
            <a:lvl8pPr algn="l">
              <a:defRPr sz="820" b="1">
                <a:solidFill>
                  <a:srgbClr val="BBD6D3"/>
                </a:solidFill>
                <a:latin typeface="DejaVu Sans"/>
                <a:ea typeface="DejaVu Sans"/>
                <a:cs typeface="DejaVu Sans"/>
              </a:defRPr>
            </a:lvl8pPr>
            <a:lvl9pPr algn="l">
              <a:defRPr sz="820" b="1">
                <a:solidFill>
                  <a:srgbClr val="BBD6D3"/>
                </a:solidFill>
                <a:latin typeface="DejaVu Sans"/>
                <a:ea typeface="DejaVu Sans"/>
                <a:cs typeface="DejaVu Sans"/>
              </a:defRPr>
            </a:lvl9pPr>
          </a:lstStyle>
          <a:p>
            <a:pPr algn="l">
              <a:lnSpc>
                <a:spcPct val="105000"/>
              </a:lnSpc>
              <a:buNone/>
              <a:defRPr sz="820" b="1">
                <a:solidFill>
                  <a:srgbClr val="BBD6D3"/>
                </a:solidFill>
                <a:latin typeface="DejaVu Sans"/>
                <a:ea typeface="DejaVu Sans"/>
                <a:cs typeface="DejaVu Sans"/>
              </a:defRPr>
            </a:pPr>
            <a:r>
              <a:rPr sz="820" b="1" i="0">
                <a:solidFill>
                  <a:srgbClr val="BBD6D3"/>
                </a:solidFill>
                <a:latin typeface="DejaVu Sans"/>
                <a:ea typeface="DejaVu Sans"/>
                <a:cs typeface="DejaVu Sans"/>
              </a:rPr>
              <a:t>ACADEMIC METHODS POSTER</a:t>
            </a:r>
          </a:p>
        </p:txBody>
      </p:sp>
      <p:sp>
        <p:nvSpPr>
          <p:cNvPr id="4" name="s1-text-3">
            <a:extLst>
              <a:ext uri="{FF2B5EF4-FFF2-40B4-BE49-F238E27FC236}">
                <a16:creationId xmlns:a16="http://schemas.microsoft.com/office/drawing/2014/main" id="{A77E3F8D-0153-4493-BAFB-72F27FF98704}"/>
              </a:ext>
            </a:extLst>
          </p:cNvPr>
          <p:cNvSpPr>
            <a:spLocks noGrp="1"/>
          </p:cNvSpPr>
          <p:nvPr/>
        </p:nvSpPr>
        <p:spPr>
          <a:xfrm>
            <a:off x="381000" y="495300"/>
            <a:ext cx="6798000" cy="491744"/>
          </a:xfrm>
          <a:prstGeom prst="rect">
            <a:avLst/>
          </a:prstGeom>
          <a:noFill/>
          <a:ln w="0">
            <a:noFill/>
            <a:prstDash val="solid"/>
          </a:ln>
        </p:spPr>
        <p:txBody>
          <a:bodyPr wrap="square" lIns="0" tIns="0" rIns="0" bIns="0" anchor="t">
            <a:noAutofit/>
          </a:bodyPr>
          <a:lstStyle>
            <a:defPPr algn="l">
              <a:defRPr sz="2700" b="1">
                <a:solidFill>
                  <a:srgbClr val="FFFFFF"/>
                </a:solidFill>
                <a:latin typeface="DejaVu Sans"/>
                <a:ea typeface="DejaVu Sans"/>
                <a:cs typeface="DejaVu Sans"/>
              </a:defRPr>
            </a:defPPr>
            <a:lvl1pPr algn="l">
              <a:defRPr sz="2700" b="1">
                <a:solidFill>
                  <a:srgbClr val="FFFFFF"/>
                </a:solidFill>
                <a:latin typeface="DejaVu Sans"/>
                <a:ea typeface="DejaVu Sans"/>
                <a:cs typeface="DejaVu Sans"/>
              </a:defRPr>
            </a:lvl1pPr>
            <a:lvl2pPr algn="l">
              <a:defRPr sz="2700" b="1">
                <a:solidFill>
                  <a:srgbClr val="FFFFFF"/>
                </a:solidFill>
                <a:latin typeface="DejaVu Sans"/>
                <a:ea typeface="DejaVu Sans"/>
                <a:cs typeface="DejaVu Sans"/>
              </a:defRPr>
            </a:lvl2pPr>
            <a:lvl3pPr algn="l">
              <a:defRPr sz="2700" b="1">
                <a:solidFill>
                  <a:srgbClr val="FFFFFF"/>
                </a:solidFill>
                <a:latin typeface="DejaVu Sans"/>
                <a:ea typeface="DejaVu Sans"/>
                <a:cs typeface="DejaVu Sans"/>
              </a:defRPr>
            </a:lvl3pPr>
            <a:lvl4pPr algn="l">
              <a:defRPr sz="2700" b="1">
                <a:solidFill>
                  <a:srgbClr val="FFFFFF"/>
                </a:solidFill>
                <a:latin typeface="DejaVu Sans"/>
                <a:ea typeface="DejaVu Sans"/>
                <a:cs typeface="DejaVu Sans"/>
              </a:defRPr>
            </a:lvl4pPr>
            <a:lvl5pPr algn="l">
              <a:defRPr sz="2700" b="1">
                <a:solidFill>
                  <a:srgbClr val="FFFFFF"/>
                </a:solidFill>
                <a:latin typeface="DejaVu Sans"/>
                <a:ea typeface="DejaVu Sans"/>
                <a:cs typeface="DejaVu Sans"/>
              </a:defRPr>
            </a:lvl5pPr>
            <a:lvl6pPr algn="l">
              <a:defRPr sz="2700" b="1">
                <a:solidFill>
                  <a:srgbClr val="FFFFFF"/>
                </a:solidFill>
                <a:latin typeface="DejaVu Sans"/>
                <a:ea typeface="DejaVu Sans"/>
                <a:cs typeface="DejaVu Sans"/>
              </a:defRPr>
            </a:lvl6pPr>
            <a:lvl7pPr algn="l">
              <a:defRPr sz="2700" b="1">
                <a:solidFill>
                  <a:srgbClr val="FFFFFF"/>
                </a:solidFill>
                <a:latin typeface="DejaVu Sans"/>
                <a:ea typeface="DejaVu Sans"/>
                <a:cs typeface="DejaVu Sans"/>
              </a:defRPr>
            </a:lvl7pPr>
            <a:lvl8pPr algn="l">
              <a:defRPr sz="2700" b="1">
                <a:solidFill>
                  <a:srgbClr val="FFFFFF"/>
                </a:solidFill>
                <a:latin typeface="DejaVu Sans"/>
                <a:ea typeface="DejaVu Sans"/>
                <a:cs typeface="DejaVu Sans"/>
              </a:defRPr>
            </a:lvl8pPr>
            <a:lvl9pPr algn="l">
              <a:defRPr sz="2700" b="1">
                <a:solidFill>
                  <a:srgbClr val="FFFFFF"/>
                </a:solidFill>
                <a:latin typeface="DejaVu Sans"/>
                <a:ea typeface="DejaVu Sans"/>
                <a:cs typeface="DejaVu Sans"/>
              </a:defRPr>
            </a:lvl9pPr>
          </a:lstStyle>
          <a:p>
            <a:pPr algn="l">
              <a:lnSpc>
                <a:spcPct val="105000"/>
              </a:lnSpc>
              <a:buNone/>
              <a:defRPr sz="2700" b="1">
                <a:solidFill>
                  <a:srgbClr val="FFFFFF"/>
                </a:solidFill>
                <a:latin typeface="DejaVu Sans"/>
                <a:ea typeface="DejaVu Sans"/>
                <a:cs typeface="DejaVu Sans"/>
              </a:defRPr>
            </a:pPr>
            <a:r>
              <a:rPr sz="2700" b="1" i="0">
                <a:solidFill>
                  <a:srgbClr val="FFFFFF"/>
                </a:solidFill>
                <a:latin typeface="DejaVu Sans"/>
                <a:ea typeface="DejaVu Sans"/>
                <a:cs typeface="DejaVu Sans"/>
              </a:rPr>
              <a:t>Dementia caregiving in England</a:t>
            </a:r>
          </a:p>
        </p:txBody>
      </p:sp>
      <p:sp>
        <p:nvSpPr>
          <p:cNvPr id="5" name="s1-text-4">
            <a:extLst>
              <a:ext uri="{FF2B5EF4-FFF2-40B4-BE49-F238E27FC236}">
                <a16:creationId xmlns:a16="http://schemas.microsoft.com/office/drawing/2014/main" id="{E7AFDB08-DD3B-4375-A295-9E736F245781}"/>
              </a:ext>
            </a:extLst>
          </p:cNvPr>
          <p:cNvSpPr>
            <a:spLocks noGrp="1"/>
          </p:cNvSpPr>
          <p:nvPr/>
        </p:nvSpPr>
        <p:spPr>
          <a:xfrm>
            <a:off x="381000" y="1079500"/>
            <a:ext cx="6798000" cy="201574"/>
          </a:xfrm>
          <a:prstGeom prst="rect">
            <a:avLst/>
          </a:prstGeom>
          <a:noFill/>
          <a:ln w="0">
            <a:noFill/>
            <a:prstDash val="solid"/>
          </a:ln>
        </p:spPr>
        <p:txBody>
          <a:bodyPr wrap="square" lIns="0" tIns="0" rIns="0" bIns="0" anchor="t">
            <a:noAutofit/>
          </a:bodyPr>
          <a:lstStyle>
            <a:defPPr algn="l">
              <a:defRPr sz="1020" b="0">
                <a:solidFill>
                  <a:srgbClr val="D4E5E0"/>
                </a:solidFill>
                <a:latin typeface="DejaVu Sans"/>
                <a:ea typeface="DejaVu Sans"/>
                <a:cs typeface="DejaVu Sans"/>
              </a:defRPr>
            </a:defPPr>
            <a:lvl1pPr algn="l">
              <a:defRPr sz="1020" b="0">
                <a:solidFill>
                  <a:srgbClr val="D4E5E0"/>
                </a:solidFill>
                <a:latin typeface="DejaVu Sans"/>
                <a:ea typeface="DejaVu Sans"/>
                <a:cs typeface="DejaVu Sans"/>
              </a:defRPr>
            </a:lvl1pPr>
            <a:lvl2pPr algn="l">
              <a:defRPr sz="1020" b="0">
                <a:solidFill>
                  <a:srgbClr val="D4E5E0"/>
                </a:solidFill>
                <a:latin typeface="DejaVu Sans"/>
                <a:ea typeface="DejaVu Sans"/>
                <a:cs typeface="DejaVu Sans"/>
              </a:defRPr>
            </a:lvl2pPr>
            <a:lvl3pPr algn="l">
              <a:defRPr sz="1020" b="0">
                <a:solidFill>
                  <a:srgbClr val="D4E5E0"/>
                </a:solidFill>
                <a:latin typeface="DejaVu Sans"/>
                <a:ea typeface="DejaVu Sans"/>
                <a:cs typeface="DejaVu Sans"/>
              </a:defRPr>
            </a:lvl3pPr>
            <a:lvl4pPr algn="l">
              <a:defRPr sz="1020" b="0">
                <a:solidFill>
                  <a:srgbClr val="D4E5E0"/>
                </a:solidFill>
                <a:latin typeface="DejaVu Sans"/>
                <a:ea typeface="DejaVu Sans"/>
                <a:cs typeface="DejaVu Sans"/>
              </a:defRPr>
            </a:lvl4pPr>
            <a:lvl5pPr algn="l">
              <a:defRPr sz="1020" b="0">
                <a:solidFill>
                  <a:srgbClr val="D4E5E0"/>
                </a:solidFill>
                <a:latin typeface="DejaVu Sans"/>
                <a:ea typeface="DejaVu Sans"/>
                <a:cs typeface="DejaVu Sans"/>
              </a:defRPr>
            </a:lvl5pPr>
            <a:lvl6pPr algn="l">
              <a:defRPr sz="1020" b="0">
                <a:solidFill>
                  <a:srgbClr val="D4E5E0"/>
                </a:solidFill>
                <a:latin typeface="DejaVu Sans"/>
                <a:ea typeface="DejaVu Sans"/>
                <a:cs typeface="DejaVu Sans"/>
              </a:defRPr>
            </a:lvl6pPr>
            <a:lvl7pPr algn="l">
              <a:defRPr sz="1020" b="0">
                <a:solidFill>
                  <a:srgbClr val="D4E5E0"/>
                </a:solidFill>
                <a:latin typeface="DejaVu Sans"/>
                <a:ea typeface="DejaVu Sans"/>
                <a:cs typeface="DejaVu Sans"/>
              </a:defRPr>
            </a:lvl7pPr>
            <a:lvl8pPr algn="l">
              <a:defRPr sz="1020" b="0">
                <a:solidFill>
                  <a:srgbClr val="D4E5E0"/>
                </a:solidFill>
                <a:latin typeface="DejaVu Sans"/>
                <a:ea typeface="DejaVu Sans"/>
                <a:cs typeface="DejaVu Sans"/>
              </a:defRPr>
            </a:lvl8pPr>
            <a:lvl9pPr algn="l">
              <a:defRPr sz="1020" b="0">
                <a:solidFill>
                  <a:srgbClr val="D4E5E0"/>
                </a:solidFill>
                <a:latin typeface="DejaVu Sans"/>
                <a:ea typeface="DejaVu Sans"/>
                <a:cs typeface="DejaVu Sans"/>
              </a:defRPr>
            </a:lvl9pPr>
          </a:lstStyle>
          <a:p>
            <a:pPr algn="l">
              <a:lnSpc>
                <a:spcPct val="105000"/>
              </a:lnSpc>
              <a:buNone/>
              <a:defRPr sz="1020" b="0">
                <a:solidFill>
                  <a:srgbClr val="D4E5E0"/>
                </a:solidFill>
                <a:latin typeface="DejaVu Sans"/>
                <a:ea typeface="DejaVu Sans"/>
                <a:cs typeface="DejaVu Sans"/>
              </a:defRPr>
            </a:pPr>
            <a:r>
              <a:rPr sz="1020" b="0" i="0">
                <a:solidFill>
                  <a:srgbClr val="D4E5E0"/>
                </a:solidFill>
                <a:latin typeface="DejaVu Sans"/>
                <a:ea typeface="DejaVu Sans"/>
                <a:cs typeface="DejaVu Sans"/>
              </a:rPr>
              <a:t>Methods and search strategy</a:t>
            </a:r>
          </a:p>
        </p:txBody>
      </p:sp>
      <p:sp>
        <p:nvSpPr>
          <p:cNvPr id="8" name="s1-text-7">
            <a:extLst>
              <a:ext uri="{FF2B5EF4-FFF2-40B4-BE49-F238E27FC236}">
                <a16:creationId xmlns:a16="http://schemas.microsoft.com/office/drawing/2014/main" id="{8EA7C51B-99FE-4151-9DE4-C7DEA58495C1}"/>
              </a:ext>
            </a:extLst>
          </p:cNvPr>
          <p:cNvSpPr>
            <a:spLocks noGrp="1"/>
          </p:cNvSpPr>
          <p:nvPr/>
        </p:nvSpPr>
        <p:spPr>
          <a:xfrm>
            <a:off x="381000" y="1866900"/>
            <a:ext cx="469900" cy="439928"/>
          </a:xfrm>
          <a:prstGeom prst="rect">
            <a:avLst/>
          </a:prstGeom>
          <a:noFill/>
          <a:ln w="0">
            <a:noFill/>
            <a:prstDash val="solid"/>
          </a:ln>
        </p:spPr>
        <p:txBody>
          <a:bodyPr wrap="square" lIns="0" tIns="0" rIns="0" bIns="0" anchor="t">
            <a:noAutofit/>
          </a:bodyPr>
          <a:lstStyle>
            <a:defPPr algn="l">
              <a:defRPr sz="2400" b="1">
                <a:solidFill>
                  <a:srgbClr val="087F82"/>
                </a:solidFill>
                <a:latin typeface="DejaVu Sans"/>
                <a:ea typeface="DejaVu Sans"/>
                <a:cs typeface="DejaVu Sans"/>
              </a:defRPr>
            </a:defPPr>
            <a:lvl1pPr algn="l">
              <a:defRPr sz="2400" b="1">
                <a:solidFill>
                  <a:srgbClr val="087F82"/>
                </a:solidFill>
                <a:latin typeface="DejaVu Sans"/>
                <a:ea typeface="DejaVu Sans"/>
                <a:cs typeface="DejaVu Sans"/>
              </a:defRPr>
            </a:lvl1pPr>
            <a:lvl2pPr algn="l">
              <a:defRPr sz="2400" b="1">
                <a:solidFill>
                  <a:srgbClr val="087F82"/>
                </a:solidFill>
                <a:latin typeface="DejaVu Sans"/>
                <a:ea typeface="DejaVu Sans"/>
                <a:cs typeface="DejaVu Sans"/>
              </a:defRPr>
            </a:lvl2pPr>
            <a:lvl3pPr algn="l">
              <a:defRPr sz="2400" b="1">
                <a:solidFill>
                  <a:srgbClr val="087F82"/>
                </a:solidFill>
                <a:latin typeface="DejaVu Sans"/>
                <a:ea typeface="DejaVu Sans"/>
                <a:cs typeface="DejaVu Sans"/>
              </a:defRPr>
            </a:lvl3pPr>
            <a:lvl4pPr algn="l">
              <a:defRPr sz="2400" b="1">
                <a:solidFill>
                  <a:srgbClr val="087F82"/>
                </a:solidFill>
                <a:latin typeface="DejaVu Sans"/>
                <a:ea typeface="DejaVu Sans"/>
                <a:cs typeface="DejaVu Sans"/>
              </a:defRPr>
            </a:lvl4pPr>
            <a:lvl5pPr algn="l">
              <a:defRPr sz="2400" b="1">
                <a:solidFill>
                  <a:srgbClr val="087F82"/>
                </a:solidFill>
                <a:latin typeface="DejaVu Sans"/>
                <a:ea typeface="DejaVu Sans"/>
                <a:cs typeface="DejaVu Sans"/>
              </a:defRPr>
            </a:lvl5pPr>
            <a:lvl6pPr algn="l">
              <a:defRPr sz="2400" b="1">
                <a:solidFill>
                  <a:srgbClr val="087F82"/>
                </a:solidFill>
                <a:latin typeface="DejaVu Sans"/>
                <a:ea typeface="DejaVu Sans"/>
                <a:cs typeface="DejaVu Sans"/>
              </a:defRPr>
            </a:lvl6pPr>
            <a:lvl7pPr algn="l">
              <a:defRPr sz="2400" b="1">
                <a:solidFill>
                  <a:srgbClr val="087F82"/>
                </a:solidFill>
                <a:latin typeface="DejaVu Sans"/>
                <a:ea typeface="DejaVu Sans"/>
                <a:cs typeface="DejaVu Sans"/>
              </a:defRPr>
            </a:lvl7pPr>
            <a:lvl8pPr algn="l">
              <a:defRPr sz="2400" b="1">
                <a:solidFill>
                  <a:srgbClr val="087F82"/>
                </a:solidFill>
                <a:latin typeface="DejaVu Sans"/>
                <a:ea typeface="DejaVu Sans"/>
                <a:cs typeface="DejaVu Sans"/>
              </a:defRPr>
            </a:lvl8pPr>
            <a:lvl9pPr algn="l">
              <a:defRPr sz="2400" b="1">
                <a:solidFill>
                  <a:srgbClr val="087F82"/>
                </a:solidFill>
                <a:latin typeface="DejaVu Sans"/>
                <a:ea typeface="DejaVu Sans"/>
                <a:cs typeface="DejaVu Sans"/>
              </a:defRPr>
            </a:lvl9pPr>
          </a:lstStyle>
          <a:p>
            <a:pPr algn="l">
              <a:lnSpc>
                <a:spcPct val="105000"/>
              </a:lnSpc>
              <a:buNone/>
              <a:defRPr sz="2400" b="1">
                <a:solidFill>
                  <a:srgbClr val="087F82"/>
                </a:solidFill>
                <a:latin typeface="DejaVu Sans"/>
                <a:ea typeface="DejaVu Sans"/>
                <a:cs typeface="DejaVu Sans"/>
              </a:defRPr>
            </a:pPr>
            <a:r>
              <a:rPr sz="2400" b="1" i="0">
                <a:solidFill>
                  <a:srgbClr val="087F82"/>
                </a:solidFill>
                <a:latin typeface="DejaVu Sans"/>
                <a:ea typeface="DejaVu Sans"/>
                <a:cs typeface="DejaVu Sans"/>
              </a:rPr>
              <a:t>01</a:t>
            </a:r>
          </a:p>
        </p:txBody>
      </p:sp>
      <p:sp>
        <p:nvSpPr>
          <p:cNvPr id="9" name="s1-text-8">
            <a:extLst>
              <a:ext uri="{FF2B5EF4-FFF2-40B4-BE49-F238E27FC236}">
                <a16:creationId xmlns:a16="http://schemas.microsoft.com/office/drawing/2014/main" id="{5E3E3A18-7B24-4150-A679-49C543D687D5}"/>
              </a:ext>
            </a:extLst>
          </p:cNvPr>
          <p:cNvSpPr>
            <a:spLocks noGrp="1"/>
          </p:cNvSpPr>
          <p:nvPr/>
        </p:nvSpPr>
        <p:spPr>
          <a:xfrm>
            <a:off x="914400" y="1955800"/>
            <a:ext cx="6264600" cy="258572"/>
          </a:xfrm>
          <a:prstGeom prst="rect">
            <a:avLst/>
          </a:prstGeom>
          <a:noFill/>
          <a:ln w="0">
            <a:noFill/>
            <a:prstDash val="solid"/>
          </a:ln>
        </p:spPr>
        <p:txBody>
          <a:bodyPr wrap="square" lIns="0" tIns="0" rIns="0" bIns="0" anchor="t">
            <a:noAutofit/>
          </a:bodyPr>
          <a:lstStyle>
            <a:defPPr algn="l">
              <a:defRPr sz="1350" b="1">
                <a:solidFill>
                  <a:srgbClr val="243D46"/>
                </a:solidFill>
                <a:latin typeface="DejaVu Sans"/>
                <a:ea typeface="DejaVu Sans"/>
                <a:cs typeface="DejaVu Sans"/>
              </a:defRPr>
            </a:defPPr>
            <a:lvl1pPr algn="l">
              <a:defRPr sz="1350" b="1">
                <a:solidFill>
                  <a:srgbClr val="243D46"/>
                </a:solidFill>
                <a:latin typeface="DejaVu Sans"/>
                <a:ea typeface="DejaVu Sans"/>
                <a:cs typeface="DejaVu Sans"/>
              </a:defRPr>
            </a:lvl1pPr>
            <a:lvl2pPr algn="l">
              <a:defRPr sz="1350" b="1">
                <a:solidFill>
                  <a:srgbClr val="243D46"/>
                </a:solidFill>
                <a:latin typeface="DejaVu Sans"/>
                <a:ea typeface="DejaVu Sans"/>
                <a:cs typeface="DejaVu Sans"/>
              </a:defRPr>
            </a:lvl2pPr>
            <a:lvl3pPr algn="l">
              <a:defRPr sz="1350" b="1">
                <a:solidFill>
                  <a:srgbClr val="243D46"/>
                </a:solidFill>
                <a:latin typeface="DejaVu Sans"/>
                <a:ea typeface="DejaVu Sans"/>
                <a:cs typeface="DejaVu Sans"/>
              </a:defRPr>
            </a:lvl3pPr>
            <a:lvl4pPr algn="l">
              <a:defRPr sz="1350" b="1">
                <a:solidFill>
                  <a:srgbClr val="243D46"/>
                </a:solidFill>
                <a:latin typeface="DejaVu Sans"/>
                <a:ea typeface="DejaVu Sans"/>
                <a:cs typeface="DejaVu Sans"/>
              </a:defRPr>
            </a:lvl4pPr>
            <a:lvl5pPr algn="l">
              <a:defRPr sz="1350" b="1">
                <a:solidFill>
                  <a:srgbClr val="243D46"/>
                </a:solidFill>
                <a:latin typeface="DejaVu Sans"/>
                <a:ea typeface="DejaVu Sans"/>
                <a:cs typeface="DejaVu Sans"/>
              </a:defRPr>
            </a:lvl5pPr>
            <a:lvl6pPr algn="l">
              <a:defRPr sz="1350" b="1">
                <a:solidFill>
                  <a:srgbClr val="243D46"/>
                </a:solidFill>
                <a:latin typeface="DejaVu Sans"/>
                <a:ea typeface="DejaVu Sans"/>
                <a:cs typeface="DejaVu Sans"/>
              </a:defRPr>
            </a:lvl6pPr>
            <a:lvl7pPr algn="l">
              <a:defRPr sz="1350" b="1">
                <a:solidFill>
                  <a:srgbClr val="243D46"/>
                </a:solidFill>
                <a:latin typeface="DejaVu Sans"/>
                <a:ea typeface="DejaVu Sans"/>
                <a:cs typeface="DejaVu Sans"/>
              </a:defRPr>
            </a:lvl7pPr>
            <a:lvl8pPr algn="l">
              <a:defRPr sz="1350" b="1">
                <a:solidFill>
                  <a:srgbClr val="243D46"/>
                </a:solidFill>
                <a:latin typeface="DejaVu Sans"/>
                <a:ea typeface="DejaVu Sans"/>
                <a:cs typeface="DejaVu Sans"/>
              </a:defRPr>
            </a:lvl8pPr>
            <a:lvl9pPr algn="l">
              <a:defRPr sz="1350" b="1">
                <a:solidFill>
                  <a:srgbClr val="243D46"/>
                </a:solidFill>
                <a:latin typeface="DejaVu Sans"/>
                <a:ea typeface="DejaVu Sans"/>
                <a:cs typeface="DejaVu Sans"/>
              </a:defRPr>
            </a:lvl9pPr>
          </a:lstStyle>
          <a:p>
            <a:pPr algn="l">
              <a:lnSpc>
                <a:spcPct val="105000"/>
              </a:lnSpc>
              <a:buNone/>
              <a:defRPr sz="1350" b="1">
                <a:solidFill>
                  <a:srgbClr val="243D46"/>
                </a:solidFill>
                <a:latin typeface="DejaVu Sans"/>
                <a:ea typeface="DejaVu Sans"/>
                <a:cs typeface="DejaVu Sans"/>
              </a:defRPr>
            </a:pPr>
            <a:r>
              <a:rPr sz="1350" b="1" i="0">
                <a:solidFill>
                  <a:srgbClr val="243D46"/>
                </a:solidFill>
                <a:latin typeface="DejaVu Sans"/>
                <a:ea typeface="DejaVu Sans"/>
                <a:cs typeface="DejaVu Sans"/>
              </a:rPr>
              <a:t>Introduction and Research Aim</a:t>
            </a:r>
          </a:p>
        </p:txBody>
      </p:sp>
      <p:sp>
        <p:nvSpPr>
          <p:cNvPr id="10" name="s1-line-9">
            <a:extLst>
              <a:ext uri="{FF2B5EF4-FFF2-40B4-BE49-F238E27FC236}">
                <a16:creationId xmlns:a16="http://schemas.microsoft.com/office/drawing/2014/main" id="{D5E3B284-FC10-487A-8EBB-4F373BD454C8}"/>
              </a:ext>
            </a:extLst>
          </p:cNvPr>
          <p:cNvSpPr>
            <a:spLocks noGrp="1"/>
          </p:cNvSpPr>
          <p:nvPr/>
        </p:nvSpPr>
        <p:spPr>
          <a:xfrm>
            <a:off x="381000" y="2362200"/>
            <a:ext cx="6798000" cy="0"/>
          </a:xfrm>
          <a:prstGeom prst="line">
            <a:avLst/>
          </a:prstGeom>
          <a:noFill/>
          <a:ln w="12700">
            <a:solidFill>
              <a:srgbClr val="087F82"/>
            </a:solidFill>
            <a:prstDash val="solid"/>
          </a:ln>
        </p:spPr>
        <p:txBody>
          <a:bodyPr/>
          <a:lstStyle/>
          <a:p>
            <a:endParaRPr lang="en-GB"/>
          </a:p>
        </p:txBody>
      </p:sp>
      <p:sp>
        <p:nvSpPr>
          <p:cNvPr id="11" name="s1-text-10">
            <a:extLst>
              <a:ext uri="{FF2B5EF4-FFF2-40B4-BE49-F238E27FC236}">
                <a16:creationId xmlns:a16="http://schemas.microsoft.com/office/drawing/2014/main" id="{FE027CAE-E010-4A10-9C7B-48773A130362}"/>
              </a:ext>
            </a:extLst>
          </p:cNvPr>
          <p:cNvSpPr>
            <a:spLocks noGrp="1"/>
          </p:cNvSpPr>
          <p:nvPr/>
        </p:nvSpPr>
        <p:spPr>
          <a:xfrm>
            <a:off x="381000" y="2527300"/>
            <a:ext cx="6798000" cy="566420"/>
          </a:xfrm>
          <a:prstGeom prst="rect">
            <a:avLst/>
          </a:prstGeom>
          <a:noFill/>
          <a:ln w="0">
            <a:noFill/>
            <a:prstDash val="solid"/>
          </a:ln>
        </p:spPr>
        <p:txBody>
          <a:bodyPr wrap="square" lIns="0" tIns="0" rIns="0" bIns="0" anchor="t">
            <a:noAutofit/>
          </a:bodyPr>
          <a:lstStyle>
            <a:defPPr algn="l">
              <a:defRPr sz="1040" b="0">
                <a:solidFill>
                  <a:srgbClr val="243D46"/>
                </a:solidFill>
                <a:latin typeface="DejaVu Sans"/>
                <a:ea typeface="DejaVu Sans"/>
                <a:cs typeface="DejaVu Sans"/>
              </a:defRPr>
            </a:defPPr>
            <a:lvl1pPr algn="l">
              <a:defRPr sz="1040" b="0">
                <a:solidFill>
                  <a:srgbClr val="243D46"/>
                </a:solidFill>
                <a:latin typeface="DejaVu Sans"/>
                <a:ea typeface="DejaVu Sans"/>
                <a:cs typeface="DejaVu Sans"/>
              </a:defRPr>
            </a:lvl1pPr>
            <a:lvl2pPr algn="l">
              <a:defRPr sz="1040" b="0">
                <a:solidFill>
                  <a:srgbClr val="243D46"/>
                </a:solidFill>
                <a:latin typeface="DejaVu Sans"/>
                <a:ea typeface="DejaVu Sans"/>
                <a:cs typeface="DejaVu Sans"/>
              </a:defRPr>
            </a:lvl2pPr>
            <a:lvl3pPr algn="l">
              <a:defRPr sz="1040" b="0">
                <a:solidFill>
                  <a:srgbClr val="243D46"/>
                </a:solidFill>
                <a:latin typeface="DejaVu Sans"/>
                <a:ea typeface="DejaVu Sans"/>
                <a:cs typeface="DejaVu Sans"/>
              </a:defRPr>
            </a:lvl3pPr>
            <a:lvl4pPr algn="l">
              <a:defRPr sz="1040" b="0">
                <a:solidFill>
                  <a:srgbClr val="243D46"/>
                </a:solidFill>
                <a:latin typeface="DejaVu Sans"/>
                <a:ea typeface="DejaVu Sans"/>
                <a:cs typeface="DejaVu Sans"/>
              </a:defRPr>
            </a:lvl4pPr>
            <a:lvl5pPr algn="l">
              <a:defRPr sz="1040" b="0">
                <a:solidFill>
                  <a:srgbClr val="243D46"/>
                </a:solidFill>
                <a:latin typeface="DejaVu Sans"/>
                <a:ea typeface="DejaVu Sans"/>
                <a:cs typeface="DejaVu Sans"/>
              </a:defRPr>
            </a:lvl5pPr>
            <a:lvl6pPr algn="l">
              <a:defRPr sz="1040" b="0">
                <a:solidFill>
                  <a:srgbClr val="243D46"/>
                </a:solidFill>
                <a:latin typeface="DejaVu Sans"/>
                <a:ea typeface="DejaVu Sans"/>
                <a:cs typeface="DejaVu Sans"/>
              </a:defRPr>
            </a:lvl6pPr>
            <a:lvl7pPr algn="l">
              <a:defRPr sz="1040" b="0">
                <a:solidFill>
                  <a:srgbClr val="243D46"/>
                </a:solidFill>
                <a:latin typeface="DejaVu Sans"/>
                <a:ea typeface="DejaVu Sans"/>
                <a:cs typeface="DejaVu Sans"/>
              </a:defRPr>
            </a:lvl7pPr>
            <a:lvl8pPr algn="l">
              <a:defRPr sz="1040" b="0">
                <a:solidFill>
                  <a:srgbClr val="243D46"/>
                </a:solidFill>
                <a:latin typeface="DejaVu Sans"/>
                <a:ea typeface="DejaVu Sans"/>
                <a:cs typeface="DejaVu Sans"/>
              </a:defRPr>
            </a:lvl8pPr>
            <a:lvl9pPr algn="l">
              <a:defRPr sz="1040" b="0">
                <a:solidFill>
                  <a:srgbClr val="243D46"/>
                </a:solidFill>
                <a:latin typeface="DejaVu Sans"/>
                <a:ea typeface="DejaVu Sans"/>
                <a:cs typeface="DejaVu Sans"/>
              </a:defRPr>
            </a:lvl9pPr>
          </a:lstStyle>
          <a:p>
            <a:pPr algn="l">
              <a:lnSpc>
                <a:spcPct val="105000"/>
              </a:lnSpc>
              <a:buNone/>
              <a:defRPr sz="1040" b="0">
                <a:solidFill>
                  <a:srgbClr val="243D46"/>
                </a:solidFill>
                <a:latin typeface="DejaVu Sans"/>
                <a:ea typeface="DejaVu Sans"/>
                <a:cs typeface="DejaVu Sans"/>
              </a:defRPr>
            </a:pPr>
            <a:r>
              <a:rPr sz="1040" b="0" i="0">
                <a:solidFill>
                  <a:srgbClr val="243D46"/>
                </a:solidFill>
                <a:latin typeface="DejaVu Sans"/>
                <a:ea typeface="DejaVu Sans"/>
                <a:cs typeface="DejaVu Sans"/>
              </a:rPr>
              <a:t>Dementia caregivers need support that responds to their needs (Giebel et al., 2024). Literature reviews require transparent source selection and synthesis (Snyder, 2019). This poster outlines the study’s literature searches, source evaluation and initial analysis.</a:t>
            </a:r>
          </a:p>
        </p:txBody>
      </p:sp>
      <p:sp>
        <p:nvSpPr>
          <p:cNvPr id="12" name="s1-text-11">
            <a:extLst>
              <a:ext uri="{FF2B5EF4-FFF2-40B4-BE49-F238E27FC236}">
                <a16:creationId xmlns:a16="http://schemas.microsoft.com/office/drawing/2014/main" id="{BD7E40AE-5FEB-4E63-8E71-166E3B6A04C0}"/>
              </a:ext>
            </a:extLst>
          </p:cNvPr>
          <p:cNvSpPr>
            <a:spLocks noGrp="1"/>
          </p:cNvSpPr>
          <p:nvPr/>
        </p:nvSpPr>
        <p:spPr>
          <a:xfrm>
            <a:off x="381000" y="3169920"/>
            <a:ext cx="6798000" cy="165303"/>
          </a:xfrm>
          <a:prstGeom prst="rect">
            <a:avLst/>
          </a:prstGeom>
          <a:noFill/>
          <a:ln w="0">
            <a:noFill/>
            <a:prstDash val="solid"/>
          </a:ln>
        </p:spPr>
        <p:txBody>
          <a:bodyPr wrap="square" lIns="0" tIns="0" rIns="0" bIns="0" anchor="t">
            <a:noAutofit/>
          </a:bodyPr>
          <a:lstStyle>
            <a:defPPr algn="l">
              <a:defRPr sz="810" b="1">
                <a:solidFill>
                  <a:srgbClr val="087F82"/>
                </a:solidFill>
                <a:latin typeface="DejaVu Sans"/>
                <a:ea typeface="DejaVu Sans"/>
                <a:cs typeface="DejaVu Sans"/>
              </a:defRPr>
            </a:defPPr>
            <a:lvl1pPr algn="l">
              <a:defRPr sz="810" b="1">
                <a:solidFill>
                  <a:srgbClr val="087F82"/>
                </a:solidFill>
                <a:latin typeface="DejaVu Sans"/>
                <a:ea typeface="DejaVu Sans"/>
                <a:cs typeface="DejaVu Sans"/>
              </a:defRPr>
            </a:lvl1pPr>
            <a:lvl2pPr algn="l">
              <a:defRPr sz="810" b="1">
                <a:solidFill>
                  <a:srgbClr val="087F82"/>
                </a:solidFill>
                <a:latin typeface="DejaVu Sans"/>
                <a:ea typeface="DejaVu Sans"/>
                <a:cs typeface="DejaVu Sans"/>
              </a:defRPr>
            </a:lvl2pPr>
            <a:lvl3pPr algn="l">
              <a:defRPr sz="810" b="1">
                <a:solidFill>
                  <a:srgbClr val="087F82"/>
                </a:solidFill>
                <a:latin typeface="DejaVu Sans"/>
                <a:ea typeface="DejaVu Sans"/>
                <a:cs typeface="DejaVu Sans"/>
              </a:defRPr>
            </a:lvl3pPr>
            <a:lvl4pPr algn="l">
              <a:defRPr sz="810" b="1">
                <a:solidFill>
                  <a:srgbClr val="087F82"/>
                </a:solidFill>
                <a:latin typeface="DejaVu Sans"/>
                <a:ea typeface="DejaVu Sans"/>
                <a:cs typeface="DejaVu Sans"/>
              </a:defRPr>
            </a:lvl4pPr>
            <a:lvl5pPr algn="l">
              <a:defRPr sz="810" b="1">
                <a:solidFill>
                  <a:srgbClr val="087F82"/>
                </a:solidFill>
                <a:latin typeface="DejaVu Sans"/>
                <a:ea typeface="DejaVu Sans"/>
                <a:cs typeface="DejaVu Sans"/>
              </a:defRPr>
            </a:lvl5pPr>
            <a:lvl6pPr algn="l">
              <a:defRPr sz="810" b="1">
                <a:solidFill>
                  <a:srgbClr val="087F82"/>
                </a:solidFill>
                <a:latin typeface="DejaVu Sans"/>
                <a:ea typeface="DejaVu Sans"/>
                <a:cs typeface="DejaVu Sans"/>
              </a:defRPr>
            </a:lvl6pPr>
            <a:lvl7pPr algn="l">
              <a:defRPr sz="810" b="1">
                <a:solidFill>
                  <a:srgbClr val="087F82"/>
                </a:solidFill>
                <a:latin typeface="DejaVu Sans"/>
                <a:ea typeface="DejaVu Sans"/>
                <a:cs typeface="DejaVu Sans"/>
              </a:defRPr>
            </a:lvl7pPr>
            <a:lvl8pPr algn="l">
              <a:defRPr sz="810" b="1">
                <a:solidFill>
                  <a:srgbClr val="087F82"/>
                </a:solidFill>
                <a:latin typeface="DejaVu Sans"/>
                <a:ea typeface="DejaVu Sans"/>
                <a:cs typeface="DejaVu Sans"/>
              </a:defRPr>
            </a:lvl8pPr>
            <a:lvl9pPr algn="l">
              <a:defRPr sz="810" b="1">
                <a:solidFill>
                  <a:srgbClr val="087F82"/>
                </a:solidFill>
                <a:latin typeface="DejaVu Sans"/>
                <a:ea typeface="DejaVu Sans"/>
                <a:cs typeface="DejaVu Sans"/>
              </a:defRPr>
            </a:lvl9pPr>
          </a:lstStyle>
          <a:p>
            <a:pPr algn="l">
              <a:lnSpc>
                <a:spcPct val="105000"/>
              </a:lnSpc>
              <a:buNone/>
              <a:defRPr sz="810" b="1">
                <a:solidFill>
                  <a:srgbClr val="087F82"/>
                </a:solidFill>
                <a:latin typeface="DejaVu Sans"/>
                <a:ea typeface="DejaVu Sans"/>
                <a:cs typeface="DejaVu Sans"/>
              </a:defRPr>
            </a:pPr>
            <a:r>
              <a:rPr sz="810" b="1" i="0">
                <a:solidFill>
                  <a:srgbClr val="087F82"/>
                </a:solidFill>
                <a:latin typeface="DejaVu Sans"/>
                <a:ea typeface="DejaVu Sans"/>
                <a:cs typeface="DejaVu Sans"/>
              </a:rPr>
              <a:t>RESEARCH AIM</a:t>
            </a:r>
          </a:p>
        </p:txBody>
      </p:sp>
      <p:sp>
        <p:nvSpPr>
          <p:cNvPr id="13" name="s1-text-12">
            <a:extLst>
              <a:ext uri="{FF2B5EF4-FFF2-40B4-BE49-F238E27FC236}">
                <a16:creationId xmlns:a16="http://schemas.microsoft.com/office/drawing/2014/main" id="{B34CA516-7D8E-4561-9C73-F46F2A27BBA0}"/>
              </a:ext>
            </a:extLst>
          </p:cNvPr>
          <p:cNvSpPr>
            <a:spLocks noGrp="1"/>
          </p:cNvSpPr>
          <p:nvPr/>
        </p:nvSpPr>
        <p:spPr>
          <a:xfrm>
            <a:off x="381000" y="3373120"/>
            <a:ext cx="6798000" cy="566420"/>
          </a:xfrm>
          <a:prstGeom prst="rect">
            <a:avLst/>
          </a:prstGeom>
          <a:noFill/>
          <a:ln w="0">
            <a:noFill/>
            <a:prstDash val="solid"/>
          </a:ln>
        </p:spPr>
        <p:txBody>
          <a:bodyPr wrap="square" lIns="0" tIns="0" rIns="0" bIns="0" anchor="t">
            <a:noAutofit/>
          </a:bodyPr>
          <a:lstStyle>
            <a:defPPr algn="l">
              <a:defRPr sz="1040" b="0">
                <a:solidFill>
                  <a:srgbClr val="243D46"/>
                </a:solidFill>
                <a:latin typeface="DejaVu Sans"/>
                <a:ea typeface="DejaVu Sans"/>
                <a:cs typeface="DejaVu Sans"/>
              </a:defRPr>
            </a:defPPr>
            <a:lvl1pPr algn="l">
              <a:defRPr sz="1040" b="0">
                <a:solidFill>
                  <a:srgbClr val="243D46"/>
                </a:solidFill>
                <a:latin typeface="DejaVu Sans"/>
                <a:ea typeface="DejaVu Sans"/>
                <a:cs typeface="DejaVu Sans"/>
              </a:defRPr>
            </a:lvl1pPr>
            <a:lvl2pPr algn="l">
              <a:defRPr sz="1040" b="0">
                <a:solidFill>
                  <a:srgbClr val="243D46"/>
                </a:solidFill>
                <a:latin typeface="DejaVu Sans"/>
                <a:ea typeface="DejaVu Sans"/>
                <a:cs typeface="DejaVu Sans"/>
              </a:defRPr>
            </a:lvl2pPr>
            <a:lvl3pPr algn="l">
              <a:defRPr sz="1040" b="0">
                <a:solidFill>
                  <a:srgbClr val="243D46"/>
                </a:solidFill>
                <a:latin typeface="DejaVu Sans"/>
                <a:ea typeface="DejaVu Sans"/>
                <a:cs typeface="DejaVu Sans"/>
              </a:defRPr>
            </a:lvl3pPr>
            <a:lvl4pPr algn="l">
              <a:defRPr sz="1040" b="0">
                <a:solidFill>
                  <a:srgbClr val="243D46"/>
                </a:solidFill>
                <a:latin typeface="DejaVu Sans"/>
                <a:ea typeface="DejaVu Sans"/>
                <a:cs typeface="DejaVu Sans"/>
              </a:defRPr>
            </a:lvl4pPr>
            <a:lvl5pPr algn="l">
              <a:defRPr sz="1040" b="0">
                <a:solidFill>
                  <a:srgbClr val="243D46"/>
                </a:solidFill>
                <a:latin typeface="DejaVu Sans"/>
                <a:ea typeface="DejaVu Sans"/>
                <a:cs typeface="DejaVu Sans"/>
              </a:defRPr>
            </a:lvl5pPr>
            <a:lvl6pPr algn="l">
              <a:defRPr sz="1040" b="0">
                <a:solidFill>
                  <a:srgbClr val="243D46"/>
                </a:solidFill>
                <a:latin typeface="DejaVu Sans"/>
                <a:ea typeface="DejaVu Sans"/>
                <a:cs typeface="DejaVu Sans"/>
              </a:defRPr>
            </a:lvl6pPr>
            <a:lvl7pPr algn="l">
              <a:defRPr sz="1040" b="0">
                <a:solidFill>
                  <a:srgbClr val="243D46"/>
                </a:solidFill>
                <a:latin typeface="DejaVu Sans"/>
                <a:ea typeface="DejaVu Sans"/>
                <a:cs typeface="DejaVu Sans"/>
              </a:defRPr>
            </a:lvl7pPr>
            <a:lvl8pPr algn="l">
              <a:defRPr sz="1040" b="0">
                <a:solidFill>
                  <a:srgbClr val="243D46"/>
                </a:solidFill>
                <a:latin typeface="DejaVu Sans"/>
                <a:ea typeface="DejaVu Sans"/>
                <a:cs typeface="DejaVu Sans"/>
              </a:defRPr>
            </a:lvl8pPr>
            <a:lvl9pPr algn="l">
              <a:defRPr sz="1040" b="0">
                <a:solidFill>
                  <a:srgbClr val="243D46"/>
                </a:solidFill>
                <a:latin typeface="DejaVu Sans"/>
                <a:ea typeface="DejaVu Sans"/>
                <a:cs typeface="DejaVu Sans"/>
              </a:defRPr>
            </a:lvl9pPr>
          </a:lstStyle>
          <a:p>
            <a:pPr algn="l">
              <a:lnSpc>
                <a:spcPct val="105000"/>
              </a:lnSpc>
              <a:buNone/>
              <a:defRPr sz="1040" b="0">
                <a:solidFill>
                  <a:srgbClr val="243D46"/>
                </a:solidFill>
                <a:latin typeface="DejaVu Sans"/>
                <a:ea typeface="DejaVu Sans"/>
                <a:cs typeface="DejaVu Sans"/>
              </a:defRPr>
            </a:pPr>
            <a:r>
              <a:rPr sz="1040" b="0" i="0">
                <a:solidFill>
                  <a:srgbClr val="243D46"/>
                </a:solidFill>
                <a:latin typeface="DejaVu Sans"/>
                <a:ea typeface="DejaVu Sans"/>
                <a:cs typeface="DejaVu Sans"/>
              </a:rPr>
              <a:t>To explore the challenges experienced by informal caregivers of people living with dementia and evaluate the effectiveness of support services available in England, examining whether provision meets caregivers’ needs.</a:t>
            </a:r>
          </a:p>
        </p:txBody>
      </p:sp>
      <p:sp>
        <p:nvSpPr>
          <p:cNvPr id="14" name="s1-text-13">
            <a:extLst>
              <a:ext uri="{FF2B5EF4-FFF2-40B4-BE49-F238E27FC236}">
                <a16:creationId xmlns:a16="http://schemas.microsoft.com/office/drawing/2014/main" id="{50716147-8271-434F-819C-58FC27FC2D57}"/>
              </a:ext>
            </a:extLst>
          </p:cNvPr>
          <p:cNvSpPr>
            <a:spLocks noGrp="1"/>
          </p:cNvSpPr>
          <p:nvPr/>
        </p:nvSpPr>
        <p:spPr>
          <a:xfrm>
            <a:off x="381000" y="4038600"/>
            <a:ext cx="469900" cy="439928"/>
          </a:xfrm>
          <a:prstGeom prst="rect">
            <a:avLst/>
          </a:prstGeom>
          <a:noFill/>
          <a:ln w="0">
            <a:noFill/>
            <a:prstDash val="solid"/>
          </a:ln>
        </p:spPr>
        <p:txBody>
          <a:bodyPr wrap="square" lIns="0" tIns="0" rIns="0" bIns="0" anchor="t">
            <a:noAutofit/>
          </a:bodyPr>
          <a:lstStyle>
            <a:defPPr algn="l">
              <a:defRPr sz="2400" b="1">
                <a:solidFill>
                  <a:srgbClr val="087F82"/>
                </a:solidFill>
                <a:latin typeface="DejaVu Sans"/>
                <a:ea typeface="DejaVu Sans"/>
                <a:cs typeface="DejaVu Sans"/>
              </a:defRPr>
            </a:defPPr>
            <a:lvl1pPr algn="l">
              <a:defRPr sz="2400" b="1">
                <a:solidFill>
                  <a:srgbClr val="087F82"/>
                </a:solidFill>
                <a:latin typeface="DejaVu Sans"/>
                <a:ea typeface="DejaVu Sans"/>
                <a:cs typeface="DejaVu Sans"/>
              </a:defRPr>
            </a:lvl1pPr>
            <a:lvl2pPr algn="l">
              <a:defRPr sz="2400" b="1">
                <a:solidFill>
                  <a:srgbClr val="087F82"/>
                </a:solidFill>
                <a:latin typeface="DejaVu Sans"/>
                <a:ea typeface="DejaVu Sans"/>
                <a:cs typeface="DejaVu Sans"/>
              </a:defRPr>
            </a:lvl2pPr>
            <a:lvl3pPr algn="l">
              <a:defRPr sz="2400" b="1">
                <a:solidFill>
                  <a:srgbClr val="087F82"/>
                </a:solidFill>
                <a:latin typeface="DejaVu Sans"/>
                <a:ea typeface="DejaVu Sans"/>
                <a:cs typeface="DejaVu Sans"/>
              </a:defRPr>
            </a:lvl3pPr>
            <a:lvl4pPr algn="l">
              <a:defRPr sz="2400" b="1">
                <a:solidFill>
                  <a:srgbClr val="087F82"/>
                </a:solidFill>
                <a:latin typeface="DejaVu Sans"/>
                <a:ea typeface="DejaVu Sans"/>
                <a:cs typeface="DejaVu Sans"/>
              </a:defRPr>
            </a:lvl4pPr>
            <a:lvl5pPr algn="l">
              <a:defRPr sz="2400" b="1">
                <a:solidFill>
                  <a:srgbClr val="087F82"/>
                </a:solidFill>
                <a:latin typeface="DejaVu Sans"/>
                <a:ea typeface="DejaVu Sans"/>
                <a:cs typeface="DejaVu Sans"/>
              </a:defRPr>
            </a:lvl5pPr>
            <a:lvl6pPr algn="l">
              <a:defRPr sz="2400" b="1">
                <a:solidFill>
                  <a:srgbClr val="087F82"/>
                </a:solidFill>
                <a:latin typeface="DejaVu Sans"/>
                <a:ea typeface="DejaVu Sans"/>
                <a:cs typeface="DejaVu Sans"/>
              </a:defRPr>
            </a:lvl6pPr>
            <a:lvl7pPr algn="l">
              <a:defRPr sz="2400" b="1">
                <a:solidFill>
                  <a:srgbClr val="087F82"/>
                </a:solidFill>
                <a:latin typeface="DejaVu Sans"/>
                <a:ea typeface="DejaVu Sans"/>
                <a:cs typeface="DejaVu Sans"/>
              </a:defRPr>
            </a:lvl7pPr>
            <a:lvl8pPr algn="l">
              <a:defRPr sz="2400" b="1">
                <a:solidFill>
                  <a:srgbClr val="087F82"/>
                </a:solidFill>
                <a:latin typeface="DejaVu Sans"/>
                <a:ea typeface="DejaVu Sans"/>
                <a:cs typeface="DejaVu Sans"/>
              </a:defRPr>
            </a:lvl8pPr>
            <a:lvl9pPr algn="l">
              <a:defRPr sz="2400" b="1">
                <a:solidFill>
                  <a:srgbClr val="087F82"/>
                </a:solidFill>
                <a:latin typeface="DejaVu Sans"/>
                <a:ea typeface="DejaVu Sans"/>
                <a:cs typeface="DejaVu Sans"/>
              </a:defRPr>
            </a:lvl9pPr>
          </a:lstStyle>
          <a:p>
            <a:pPr algn="l">
              <a:lnSpc>
                <a:spcPct val="105000"/>
              </a:lnSpc>
              <a:buNone/>
              <a:defRPr sz="2400" b="1">
                <a:solidFill>
                  <a:srgbClr val="087F82"/>
                </a:solidFill>
                <a:latin typeface="DejaVu Sans"/>
                <a:ea typeface="DejaVu Sans"/>
                <a:cs typeface="DejaVu Sans"/>
              </a:defRPr>
            </a:pPr>
            <a:r>
              <a:rPr sz="2400" b="1" i="0">
                <a:solidFill>
                  <a:srgbClr val="087F82"/>
                </a:solidFill>
                <a:latin typeface="DejaVu Sans"/>
                <a:ea typeface="DejaVu Sans"/>
                <a:cs typeface="DejaVu Sans"/>
              </a:rPr>
              <a:t>02</a:t>
            </a:r>
          </a:p>
        </p:txBody>
      </p:sp>
      <p:sp>
        <p:nvSpPr>
          <p:cNvPr id="15" name="s1-text-14">
            <a:extLst>
              <a:ext uri="{FF2B5EF4-FFF2-40B4-BE49-F238E27FC236}">
                <a16:creationId xmlns:a16="http://schemas.microsoft.com/office/drawing/2014/main" id="{9C21C990-D403-4B7A-8921-4FD7B1CA7D09}"/>
              </a:ext>
            </a:extLst>
          </p:cNvPr>
          <p:cNvSpPr>
            <a:spLocks noGrp="1"/>
          </p:cNvSpPr>
          <p:nvPr/>
        </p:nvSpPr>
        <p:spPr>
          <a:xfrm>
            <a:off x="914400" y="4127500"/>
            <a:ext cx="2713200" cy="258572"/>
          </a:xfrm>
          <a:prstGeom prst="rect">
            <a:avLst/>
          </a:prstGeom>
          <a:noFill/>
          <a:ln w="0">
            <a:noFill/>
            <a:prstDash val="solid"/>
          </a:ln>
        </p:spPr>
        <p:txBody>
          <a:bodyPr wrap="square" lIns="0" tIns="0" rIns="0" bIns="0" anchor="t">
            <a:noAutofit/>
          </a:bodyPr>
          <a:lstStyle>
            <a:defPPr algn="l">
              <a:defRPr sz="1350" b="1">
                <a:solidFill>
                  <a:srgbClr val="243D46"/>
                </a:solidFill>
                <a:latin typeface="DejaVu Sans"/>
                <a:ea typeface="DejaVu Sans"/>
                <a:cs typeface="DejaVu Sans"/>
              </a:defRPr>
            </a:defPPr>
            <a:lvl1pPr algn="l">
              <a:defRPr sz="1350" b="1">
                <a:solidFill>
                  <a:srgbClr val="243D46"/>
                </a:solidFill>
                <a:latin typeface="DejaVu Sans"/>
                <a:ea typeface="DejaVu Sans"/>
                <a:cs typeface="DejaVu Sans"/>
              </a:defRPr>
            </a:lvl1pPr>
            <a:lvl2pPr algn="l">
              <a:defRPr sz="1350" b="1">
                <a:solidFill>
                  <a:srgbClr val="243D46"/>
                </a:solidFill>
                <a:latin typeface="DejaVu Sans"/>
                <a:ea typeface="DejaVu Sans"/>
                <a:cs typeface="DejaVu Sans"/>
              </a:defRPr>
            </a:lvl2pPr>
            <a:lvl3pPr algn="l">
              <a:defRPr sz="1350" b="1">
                <a:solidFill>
                  <a:srgbClr val="243D46"/>
                </a:solidFill>
                <a:latin typeface="DejaVu Sans"/>
                <a:ea typeface="DejaVu Sans"/>
                <a:cs typeface="DejaVu Sans"/>
              </a:defRPr>
            </a:lvl3pPr>
            <a:lvl4pPr algn="l">
              <a:defRPr sz="1350" b="1">
                <a:solidFill>
                  <a:srgbClr val="243D46"/>
                </a:solidFill>
                <a:latin typeface="DejaVu Sans"/>
                <a:ea typeface="DejaVu Sans"/>
                <a:cs typeface="DejaVu Sans"/>
              </a:defRPr>
            </a:lvl4pPr>
            <a:lvl5pPr algn="l">
              <a:defRPr sz="1350" b="1">
                <a:solidFill>
                  <a:srgbClr val="243D46"/>
                </a:solidFill>
                <a:latin typeface="DejaVu Sans"/>
                <a:ea typeface="DejaVu Sans"/>
                <a:cs typeface="DejaVu Sans"/>
              </a:defRPr>
            </a:lvl5pPr>
            <a:lvl6pPr algn="l">
              <a:defRPr sz="1350" b="1">
                <a:solidFill>
                  <a:srgbClr val="243D46"/>
                </a:solidFill>
                <a:latin typeface="DejaVu Sans"/>
                <a:ea typeface="DejaVu Sans"/>
                <a:cs typeface="DejaVu Sans"/>
              </a:defRPr>
            </a:lvl6pPr>
            <a:lvl7pPr algn="l">
              <a:defRPr sz="1350" b="1">
                <a:solidFill>
                  <a:srgbClr val="243D46"/>
                </a:solidFill>
                <a:latin typeface="DejaVu Sans"/>
                <a:ea typeface="DejaVu Sans"/>
                <a:cs typeface="DejaVu Sans"/>
              </a:defRPr>
            </a:lvl7pPr>
            <a:lvl8pPr algn="l">
              <a:defRPr sz="1350" b="1">
                <a:solidFill>
                  <a:srgbClr val="243D46"/>
                </a:solidFill>
                <a:latin typeface="DejaVu Sans"/>
                <a:ea typeface="DejaVu Sans"/>
                <a:cs typeface="DejaVu Sans"/>
              </a:defRPr>
            </a:lvl8pPr>
            <a:lvl9pPr algn="l">
              <a:defRPr sz="1350" b="1">
                <a:solidFill>
                  <a:srgbClr val="243D46"/>
                </a:solidFill>
                <a:latin typeface="DejaVu Sans"/>
                <a:ea typeface="DejaVu Sans"/>
                <a:cs typeface="DejaVu Sans"/>
              </a:defRPr>
            </a:lvl9pPr>
          </a:lstStyle>
          <a:p>
            <a:pPr algn="l">
              <a:lnSpc>
                <a:spcPct val="105000"/>
              </a:lnSpc>
              <a:buNone/>
              <a:defRPr sz="1350" b="1">
                <a:solidFill>
                  <a:srgbClr val="243D46"/>
                </a:solidFill>
                <a:latin typeface="DejaVu Sans"/>
                <a:ea typeface="DejaVu Sans"/>
                <a:cs typeface="DejaVu Sans"/>
              </a:defRPr>
            </a:pPr>
            <a:r>
              <a:rPr sz="1350" b="1" i="0">
                <a:solidFill>
                  <a:srgbClr val="243D46"/>
                </a:solidFill>
                <a:latin typeface="DejaVu Sans"/>
                <a:ea typeface="DejaVu Sans"/>
                <a:cs typeface="DejaVu Sans"/>
              </a:rPr>
              <a:t>Search Strategy</a:t>
            </a:r>
          </a:p>
        </p:txBody>
      </p:sp>
      <p:sp>
        <p:nvSpPr>
          <p:cNvPr id="16" name="s1-line-15">
            <a:extLst>
              <a:ext uri="{FF2B5EF4-FFF2-40B4-BE49-F238E27FC236}">
                <a16:creationId xmlns:a16="http://schemas.microsoft.com/office/drawing/2014/main" id="{3DC707E5-FA37-462C-89FE-60A911A6CDD2}"/>
              </a:ext>
            </a:extLst>
          </p:cNvPr>
          <p:cNvSpPr>
            <a:spLocks noGrp="1"/>
          </p:cNvSpPr>
          <p:nvPr/>
        </p:nvSpPr>
        <p:spPr>
          <a:xfrm>
            <a:off x="381000" y="4533900"/>
            <a:ext cx="3246600" cy="0"/>
          </a:xfrm>
          <a:prstGeom prst="line">
            <a:avLst/>
          </a:prstGeom>
          <a:noFill/>
          <a:ln w="12700">
            <a:solidFill>
              <a:srgbClr val="087F82"/>
            </a:solidFill>
            <a:prstDash val="solid"/>
          </a:ln>
        </p:spPr>
        <p:txBody>
          <a:bodyPr/>
          <a:lstStyle/>
          <a:p>
            <a:endParaRPr lang="en-GB"/>
          </a:p>
        </p:txBody>
      </p:sp>
      <p:sp>
        <p:nvSpPr>
          <p:cNvPr id="17" name="s1-text-16">
            <a:extLst>
              <a:ext uri="{FF2B5EF4-FFF2-40B4-BE49-F238E27FC236}">
                <a16:creationId xmlns:a16="http://schemas.microsoft.com/office/drawing/2014/main" id="{CBF27660-153A-497F-BD87-48E1E3EEA1DC}"/>
              </a:ext>
            </a:extLst>
          </p:cNvPr>
          <p:cNvSpPr>
            <a:spLocks noGrp="1"/>
          </p:cNvSpPr>
          <p:nvPr/>
        </p:nvSpPr>
        <p:spPr>
          <a:xfrm>
            <a:off x="3932400" y="4038600"/>
            <a:ext cx="469900" cy="439928"/>
          </a:xfrm>
          <a:prstGeom prst="rect">
            <a:avLst/>
          </a:prstGeom>
          <a:noFill/>
          <a:ln w="0">
            <a:noFill/>
            <a:prstDash val="solid"/>
          </a:ln>
        </p:spPr>
        <p:txBody>
          <a:bodyPr wrap="square" lIns="0" tIns="0" rIns="0" bIns="0" anchor="t">
            <a:noAutofit/>
          </a:bodyPr>
          <a:lstStyle>
            <a:defPPr algn="l">
              <a:defRPr sz="2400" b="1">
                <a:solidFill>
                  <a:srgbClr val="087F82"/>
                </a:solidFill>
                <a:latin typeface="DejaVu Sans"/>
                <a:ea typeface="DejaVu Sans"/>
                <a:cs typeface="DejaVu Sans"/>
              </a:defRPr>
            </a:defPPr>
            <a:lvl1pPr algn="l">
              <a:defRPr sz="2400" b="1">
                <a:solidFill>
                  <a:srgbClr val="087F82"/>
                </a:solidFill>
                <a:latin typeface="DejaVu Sans"/>
                <a:ea typeface="DejaVu Sans"/>
                <a:cs typeface="DejaVu Sans"/>
              </a:defRPr>
            </a:lvl1pPr>
            <a:lvl2pPr algn="l">
              <a:defRPr sz="2400" b="1">
                <a:solidFill>
                  <a:srgbClr val="087F82"/>
                </a:solidFill>
                <a:latin typeface="DejaVu Sans"/>
                <a:ea typeface="DejaVu Sans"/>
                <a:cs typeface="DejaVu Sans"/>
              </a:defRPr>
            </a:lvl2pPr>
            <a:lvl3pPr algn="l">
              <a:defRPr sz="2400" b="1">
                <a:solidFill>
                  <a:srgbClr val="087F82"/>
                </a:solidFill>
                <a:latin typeface="DejaVu Sans"/>
                <a:ea typeface="DejaVu Sans"/>
                <a:cs typeface="DejaVu Sans"/>
              </a:defRPr>
            </a:lvl3pPr>
            <a:lvl4pPr algn="l">
              <a:defRPr sz="2400" b="1">
                <a:solidFill>
                  <a:srgbClr val="087F82"/>
                </a:solidFill>
                <a:latin typeface="DejaVu Sans"/>
                <a:ea typeface="DejaVu Sans"/>
                <a:cs typeface="DejaVu Sans"/>
              </a:defRPr>
            </a:lvl4pPr>
            <a:lvl5pPr algn="l">
              <a:defRPr sz="2400" b="1">
                <a:solidFill>
                  <a:srgbClr val="087F82"/>
                </a:solidFill>
                <a:latin typeface="DejaVu Sans"/>
                <a:ea typeface="DejaVu Sans"/>
                <a:cs typeface="DejaVu Sans"/>
              </a:defRPr>
            </a:lvl5pPr>
            <a:lvl6pPr algn="l">
              <a:defRPr sz="2400" b="1">
                <a:solidFill>
                  <a:srgbClr val="087F82"/>
                </a:solidFill>
                <a:latin typeface="DejaVu Sans"/>
                <a:ea typeface="DejaVu Sans"/>
                <a:cs typeface="DejaVu Sans"/>
              </a:defRPr>
            </a:lvl6pPr>
            <a:lvl7pPr algn="l">
              <a:defRPr sz="2400" b="1">
                <a:solidFill>
                  <a:srgbClr val="087F82"/>
                </a:solidFill>
                <a:latin typeface="DejaVu Sans"/>
                <a:ea typeface="DejaVu Sans"/>
                <a:cs typeface="DejaVu Sans"/>
              </a:defRPr>
            </a:lvl7pPr>
            <a:lvl8pPr algn="l">
              <a:defRPr sz="2400" b="1">
                <a:solidFill>
                  <a:srgbClr val="087F82"/>
                </a:solidFill>
                <a:latin typeface="DejaVu Sans"/>
                <a:ea typeface="DejaVu Sans"/>
                <a:cs typeface="DejaVu Sans"/>
              </a:defRPr>
            </a:lvl8pPr>
            <a:lvl9pPr algn="l">
              <a:defRPr sz="2400" b="1">
                <a:solidFill>
                  <a:srgbClr val="087F82"/>
                </a:solidFill>
                <a:latin typeface="DejaVu Sans"/>
                <a:ea typeface="DejaVu Sans"/>
                <a:cs typeface="DejaVu Sans"/>
              </a:defRPr>
            </a:lvl9pPr>
          </a:lstStyle>
          <a:p>
            <a:pPr algn="l">
              <a:lnSpc>
                <a:spcPct val="105000"/>
              </a:lnSpc>
              <a:buNone/>
              <a:defRPr sz="2400" b="1">
                <a:solidFill>
                  <a:srgbClr val="087F82"/>
                </a:solidFill>
                <a:latin typeface="DejaVu Sans"/>
                <a:ea typeface="DejaVu Sans"/>
                <a:cs typeface="DejaVu Sans"/>
              </a:defRPr>
            </a:pPr>
            <a:r>
              <a:rPr sz="2400" b="1" i="0">
                <a:solidFill>
                  <a:srgbClr val="087F82"/>
                </a:solidFill>
                <a:latin typeface="DejaVu Sans"/>
                <a:ea typeface="DejaVu Sans"/>
                <a:cs typeface="DejaVu Sans"/>
              </a:rPr>
              <a:t>03</a:t>
            </a:r>
          </a:p>
        </p:txBody>
      </p:sp>
      <p:sp>
        <p:nvSpPr>
          <p:cNvPr id="18" name="s1-text-17">
            <a:extLst>
              <a:ext uri="{FF2B5EF4-FFF2-40B4-BE49-F238E27FC236}">
                <a16:creationId xmlns:a16="http://schemas.microsoft.com/office/drawing/2014/main" id="{E3071FAD-C986-4431-9848-0923AE446244}"/>
              </a:ext>
            </a:extLst>
          </p:cNvPr>
          <p:cNvSpPr>
            <a:spLocks noGrp="1"/>
          </p:cNvSpPr>
          <p:nvPr/>
        </p:nvSpPr>
        <p:spPr>
          <a:xfrm>
            <a:off x="4465800" y="4127500"/>
            <a:ext cx="2713200" cy="224028"/>
          </a:xfrm>
          <a:prstGeom prst="rect">
            <a:avLst/>
          </a:prstGeom>
          <a:noFill/>
          <a:ln w="0">
            <a:noFill/>
            <a:prstDash val="solid"/>
          </a:ln>
        </p:spPr>
        <p:txBody>
          <a:bodyPr wrap="square" lIns="0" tIns="0" rIns="0" bIns="0" anchor="t">
            <a:noAutofit/>
          </a:bodyPr>
          <a:lstStyle>
            <a:defPPr algn="l">
              <a:defRPr sz="1150" b="1">
                <a:solidFill>
                  <a:srgbClr val="243D46"/>
                </a:solidFill>
                <a:latin typeface="DejaVu Sans"/>
                <a:ea typeface="DejaVu Sans"/>
                <a:cs typeface="DejaVu Sans"/>
              </a:defRPr>
            </a:defPPr>
            <a:lvl1pPr algn="l">
              <a:defRPr sz="1150" b="1">
                <a:solidFill>
                  <a:srgbClr val="243D46"/>
                </a:solidFill>
                <a:latin typeface="DejaVu Sans"/>
                <a:ea typeface="DejaVu Sans"/>
                <a:cs typeface="DejaVu Sans"/>
              </a:defRPr>
            </a:lvl1pPr>
            <a:lvl2pPr algn="l">
              <a:defRPr sz="1150" b="1">
                <a:solidFill>
                  <a:srgbClr val="243D46"/>
                </a:solidFill>
                <a:latin typeface="DejaVu Sans"/>
                <a:ea typeface="DejaVu Sans"/>
                <a:cs typeface="DejaVu Sans"/>
              </a:defRPr>
            </a:lvl2pPr>
            <a:lvl3pPr algn="l">
              <a:defRPr sz="1150" b="1">
                <a:solidFill>
                  <a:srgbClr val="243D46"/>
                </a:solidFill>
                <a:latin typeface="DejaVu Sans"/>
                <a:ea typeface="DejaVu Sans"/>
                <a:cs typeface="DejaVu Sans"/>
              </a:defRPr>
            </a:lvl3pPr>
            <a:lvl4pPr algn="l">
              <a:defRPr sz="1150" b="1">
                <a:solidFill>
                  <a:srgbClr val="243D46"/>
                </a:solidFill>
                <a:latin typeface="DejaVu Sans"/>
                <a:ea typeface="DejaVu Sans"/>
                <a:cs typeface="DejaVu Sans"/>
              </a:defRPr>
            </a:lvl4pPr>
            <a:lvl5pPr algn="l">
              <a:defRPr sz="1150" b="1">
                <a:solidFill>
                  <a:srgbClr val="243D46"/>
                </a:solidFill>
                <a:latin typeface="DejaVu Sans"/>
                <a:ea typeface="DejaVu Sans"/>
                <a:cs typeface="DejaVu Sans"/>
              </a:defRPr>
            </a:lvl5pPr>
            <a:lvl6pPr algn="l">
              <a:defRPr sz="1150" b="1">
                <a:solidFill>
                  <a:srgbClr val="243D46"/>
                </a:solidFill>
                <a:latin typeface="DejaVu Sans"/>
                <a:ea typeface="DejaVu Sans"/>
                <a:cs typeface="DejaVu Sans"/>
              </a:defRPr>
            </a:lvl6pPr>
            <a:lvl7pPr algn="l">
              <a:defRPr sz="1150" b="1">
                <a:solidFill>
                  <a:srgbClr val="243D46"/>
                </a:solidFill>
                <a:latin typeface="DejaVu Sans"/>
                <a:ea typeface="DejaVu Sans"/>
                <a:cs typeface="DejaVu Sans"/>
              </a:defRPr>
            </a:lvl7pPr>
            <a:lvl8pPr algn="l">
              <a:defRPr sz="1150" b="1">
                <a:solidFill>
                  <a:srgbClr val="243D46"/>
                </a:solidFill>
                <a:latin typeface="DejaVu Sans"/>
                <a:ea typeface="DejaVu Sans"/>
                <a:cs typeface="DejaVu Sans"/>
              </a:defRPr>
            </a:lvl8pPr>
            <a:lvl9pPr algn="l">
              <a:defRPr sz="1150" b="1">
                <a:solidFill>
                  <a:srgbClr val="243D46"/>
                </a:solidFill>
                <a:latin typeface="DejaVu Sans"/>
                <a:ea typeface="DejaVu Sans"/>
                <a:cs typeface="DejaVu Sans"/>
              </a:defRPr>
            </a:lvl9pPr>
          </a:lstStyle>
          <a:p>
            <a:pPr algn="l">
              <a:lnSpc>
                <a:spcPct val="105000"/>
              </a:lnSpc>
              <a:buNone/>
              <a:defRPr sz="1150" b="1">
                <a:solidFill>
                  <a:srgbClr val="243D46"/>
                </a:solidFill>
                <a:latin typeface="DejaVu Sans"/>
                <a:ea typeface="DejaVu Sans"/>
                <a:cs typeface="DejaVu Sans"/>
              </a:defRPr>
            </a:pPr>
            <a:r>
              <a:rPr sz="1150" b="1" i="0">
                <a:solidFill>
                  <a:srgbClr val="243D46"/>
                </a:solidFill>
                <a:latin typeface="DejaVu Sans"/>
                <a:ea typeface="DejaVu Sans"/>
                <a:cs typeface="DejaVu Sans"/>
              </a:rPr>
              <a:t>Searching for Information</a:t>
            </a:r>
          </a:p>
        </p:txBody>
      </p:sp>
      <p:sp>
        <p:nvSpPr>
          <p:cNvPr id="19" name="s1-line-18">
            <a:extLst>
              <a:ext uri="{FF2B5EF4-FFF2-40B4-BE49-F238E27FC236}">
                <a16:creationId xmlns:a16="http://schemas.microsoft.com/office/drawing/2014/main" id="{ACFF785D-9F1C-41F2-A6D9-81397C580A51}"/>
              </a:ext>
            </a:extLst>
          </p:cNvPr>
          <p:cNvSpPr>
            <a:spLocks noGrp="1"/>
          </p:cNvSpPr>
          <p:nvPr/>
        </p:nvSpPr>
        <p:spPr>
          <a:xfrm>
            <a:off x="3932400" y="4533900"/>
            <a:ext cx="3246600" cy="0"/>
          </a:xfrm>
          <a:prstGeom prst="line">
            <a:avLst/>
          </a:prstGeom>
          <a:noFill/>
          <a:ln w="12700">
            <a:solidFill>
              <a:srgbClr val="087F82"/>
            </a:solidFill>
            <a:prstDash val="solid"/>
          </a:ln>
        </p:spPr>
        <p:txBody>
          <a:bodyPr/>
          <a:lstStyle/>
          <a:p>
            <a:endParaRPr lang="en-GB"/>
          </a:p>
        </p:txBody>
      </p:sp>
      <p:sp>
        <p:nvSpPr>
          <p:cNvPr id="20" name="s1-text-19">
            <a:extLst>
              <a:ext uri="{FF2B5EF4-FFF2-40B4-BE49-F238E27FC236}">
                <a16:creationId xmlns:a16="http://schemas.microsoft.com/office/drawing/2014/main" id="{264F5D5E-5E93-46A8-B912-700574063C21}"/>
              </a:ext>
            </a:extLst>
          </p:cNvPr>
          <p:cNvSpPr>
            <a:spLocks noGrp="1"/>
          </p:cNvSpPr>
          <p:nvPr/>
        </p:nvSpPr>
        <p:spPr>
          <a:xfrm>
            <a:off x="381000" y="4699000"/>
            <a:ext cx="3246600" cy="1407160"/>
          </a:xfrm>
          <a:prstGeom prst="rect">
            <a:avLst/>
          </a:prstGeom>
          <a:noFill/>
          <a:ln w="0">
            <a:noFill/>
            <a:prstDash val="solid"/>
          </a:ln>
        </p:spPr>
        <p:txBody>
          <a:bodyPr wrap="square" lIns="0" tIns="0" rIns="0" bIns="0" anchor="t">
            <a:noAutofit/>
          </a:bodyPr>
          <a:lstStyle>
            <a:defPPr algn="l">
              <a:defRPr sz="1000" b="0">
                <a:solidFill>
                  <a:srgbClr val="243D46"/>
                </a:solidFill>
                <a:latin typeface="DejaVu Sans"/>
                <a:ea typeface="DejaVu Sans"/>
                <a:cs typeface="DejaVu Sans"/>
              </a:defRPr>
            </a:defPPr>
            <a:lvl1pPr algn="l">
              <a:defRPr sz="1000" b="0">
                <a:solidFill>
                  <a:srgbClr val="243D46"/>
                </a:solidFill>
                <a:latin typeface="DejaVu Sans"/>
                <a:ea typeface="DejaVu Sans"/>
                <a:cs typeface="DejaVu Sans"/>
              </a:defRPr>
            </a:lvl1pPr>
            <a:lvl2pPr algn="l">
              <a:defRPr sz="1000" b="0">
                <a:solidFill>
                  <a:srgbClr val="243D46"/>
                </a:solidFill>
                <a:latin typeface="DejaVu Sans"/>
                <a:ea typeface="DejaVu Sans"/>
                <a:cs typeface="DejaVu Sans"/>
              </a:defRPr>
            </a:lvl2pPr>
            <a:lvl3pPr algn="l">
              <a:defRPr sz="1000" b="0">
                <a:solidFill>
                  <a:srgbClr val="243D46"/>
                </a:solidFill>
                <a:latin typeface="DejaVu Sans"/>
                <a:ea typeface="DejaVu Sans"/>
                <a:cs typeface="DejaVu Sans"/>
              </a:defRPr>
            </a:lvl3pPr>
            <a:lvl4pPr algn="l">
              <a:defRPr sz="1000" b="0">
                <a:solidFill>
                  <a:srgbClr val="243D46"/>
                </a:solidFill>
                <a:latin typeface="DejaVu Sans"/>
                <a:ea typeface="DejaVu Sans"/>
                <a:cs typeface="DejaVu Sans"/>
              </a:defRPr>
            </a:lvl4pPr>
            <a:lvl5pPr algn="l">
              <a:defRPr sz="1000" b="0">
                <a:solidFill>
                  <a:srgbClr val="243D46"/>
                </a:solidFill>
                <a:latin typeface="DejaVu Sans"/>
                <a:ea typeface="DejaVu Sans"/>
                <a:cs typeface="DejaVu Sans"/>
              </a:defRPr>
            </a:lvl5pPr>
            <a:lvl6pPr algn="l">
              <a:defRPr sz="1000" b="0">
                <a:solidFill>
                  <a:srgbClr val="243D46"/>
                </a:solidFill>
                <a:latin typeface="DejaVu Sans"/>
                <a:ea typeface="DejaVu Sans"/>
                <a:cs typeface="DejaVu Sans"/>
              </a:defRPr>
            </a:lvl6pPr>
            <a:lvl7pPr algn="l">
              <a:defRPr sz="1000" b="0">
                <a:solidFill>
                  <a:srgbClr val="243D46"/>
                </a:solidFill>
                <a:latin typeface="DejaVu Sans"/>
                <a:ea typeface="DejaVu Sans"/>
                <a:cs typeface="DejaVu Sans"/>
              </a:defRPr>
            </a:lvl7pPr>
            <a:lvl8pPr algn="l">
              <a:defRPr sz="1000" b="0">
                <a:solidFill>
                  <a:srgbClr val="243D46"/>
                </a:solidFill>
                <a:latin typeface="DejaVu Sans"/>
                <a:ea typeface="DejaVu Sans"/>
                <a:cs typeface="DejaVu Sans"/>
              </a:defRPr>
            </a:lvl8pPr>
            <a:lvl9pPr algn="l">
              <a:defRPr sz="1000" b="0">
                <a:solidFill>
                  <a:srgbClr val="243D46"/>
                </a:solidFill>
                <a:latin typeface="DejaVu Sans"/>
                <a:ea typeface="DejaVu Sans"/>
                <a:cs typeface="DejaVu Sans"/>
              </a:defRPr>
            </a:lvl9pPr>
          </a:lstStyle>
          <a:p>
            <a:pPr algn="l">
              <a:lnSpc>
                <a:spcPct val="105000"/>
              </a:lnSpc>
              <a:buNone/>
              <a:defRPr sz="1000" b="0">
                <a:solidFill>
                  <a:srgbClr val="243D46"/>
                </a:solidFill>
                <a:latin typeface="DejaVu Sans"/>
                <a:ea typeface="DejaVu Sans"/>
                <a:cs typeface="DejaVu Sans"/>
              </a:defRPr>
            </a:pPr>
            <a:r>
              <a:rPr sz="1000" b="0" i="0">
                <a:solidFill>
                  <a:srgbClr val="243D46"/>
                </a:solidFill>
                <a:latin typeface="DejaVu Sans"/>
                <a:ea typeface="DejaVu Sans"/>
                <a:cs typeface="DejaVu Sans"/>
              </a:rPr>
              <a:t>A search strategy combines concepts, keywords and search techniques to locate relevant literature (University of Leeds, no date). Terms included dementia, informal caregiver, unpaid carer, caregiver burden and support services. AND connected concepts. OR included alternatives. NOT was avoided because it could remove useful studies mentioning other groups.</a:t>
            </a:r>
          </a:p>
        </p:txBody>
      </p:sp>
      <p:sp>
        <p:nvSpPr>
          <p:cNvPr id="21" name="s1-text-20">
            <a:extLst>
              <a:ext uri="{FF2B5EF4-FFF2-40B4-BE49-F238E27FC236}">
                <a16:creationId xmlns:a16="http://schemas.microsoft.com/office/drawing/2014/main" id="{810D98E7-0289-4D91-8FD4-A0799D95C84E}"/>
              </a:ext>
            </a:extLst>
          </p:cNvPr>
          <p:cNvSpPr>
            <a:spLocks noGrp="1"/>
          </p:cNvSpPr>
          <p:nvPr/>
        </p:nvSpPr>
        <p:spPr>
          <a:xfrm>
            <a:off x="381000" y="6207760"/>
            <a:ext cx="3246600" cy="172212"/>
          </a:xfrm>
          <a:prstGeom prst="rect">
            <a:avLst/>
          </a:prstGeom>
          <a:noFill/>
          <a:ln w="0">
            <a:noFill/>
            <a:prstDash val="solid"/>
          </a:ln>
        </p:spPr>
        <p:txBody>
          <a:bodyPr wrap="square" lIns="0" tIns="0" rIns="0" bIns="0" anchor="t">
            <a:noAutofit/>
          </a:bodyPr>
          <a:lstStyle>
            <a:defPPr algn="l">
              <a:defRPr sz="850" b="1">
                <a:solidFill>
                  <a:srgbClr val="087F82"/>
                </a:solidFill>
                <a:latin typeface="DejaVu Sans"/>
                <a:ea typeface="DejaVu Sans"/>
                <a:cs typeface="DejaVu Sans"/>
              </a:defRPr>
            </a:defPPr>
            <a:lvl1pPr algn="l">
              <a:defRPr sz="850" b="1">
                <a:solidFill>
                  <a:srgbClr val="087F82"/>
                </a:solidFill>
                <a:latin typeface="DejaVu Sans"/>
                <a:ea typeface="DejaVu Sans"/>
                <a:cs typeface="DejaVu Sans"/>
              </a:defRPr>
            </a:lvl1pPr>
            <a:lvl2pPr algn="l">
              <a:defRPr sz="850" b="1">
                <a:solidFill>
                  <a:srgbClr val="087F82"/>
                </a:solidFill>
                <a:latin typeface="DejaVu Sans"/>
                <a:ea typeface="DejaVu Sans"/>
                <a:cs typeface="DejaVu Sans"/>
              </a:defRPr>
            </a:lvl2pPr>
            <a:lvl3pPr algn="l">
              <a:defRPr sz="850" b="1">
                <a:solidFill>
                  <a:srgbClr val="087F82"/>
                </a:solidFill>
                <a:latin typeface="DejaVu Sans"/>
                <a:ea typeface="DejaVu Sans"/>
                <a:cs typeface="DejaVu Sans"/>
              </a:defRPr>
            </a:lvl3pPr>
            <a:lvl4pPr algn="l">
              <a:defRPr sz="850" b="1">
                <a:solidFill>
                  <a:srgbClr val="087F82"/>
                </a:solidFill>
                <a:latin typeface="DejaVu Sans"/>
                <a:ea typeface="DejaVu Sans"/>
                <a:cs typeface="DejaVu Sans"/>
              </a:defRPr>
            </a:lvl4pPr>
            <a:lvl5pPr algn="l">
              <a:defRPr sz="850" b="1">
                <a:solidFill>
                  <a:srgbClr val="087F82"/>
                </a:solidFill>
                <a:latin typeface="DejaVu Sans"/>
                <a:ea typeface="DejaVu Sans"/>
                <a:cs typeface="DejaVu Sans"/>
              </a:defRPr>
            </a:lvl5pPr>
            <a:lvl6pPr algn="l">
              <a:defRPr sz="850" b="1">
                <a:solidFill>
                  <a:srgbClr val="087F82"/>
                </a:solidFill>
                <a:latin typeface="DejaVu Sans"/>
                <a:ea typeface="DejaVu Sans"/>
                <a:cs typeface="DejaVu Sans"/>
              </a:defRPr>
            </a:lvl6pPr>
            <a:lvl7pPr algn="l">
              <a:defRPr sz="850" b="1">
                <a:solidFill>
                  <a:srgbClr val="087F82"/>
                </a:solidFill>
                <a:latin typeface="DejaVu Sans"/>
                <a:ea typeface="DejaVu Sans"/>
                <a:cs typeface="DejaVu Sans"/>
              </a:defRPr>
            </a:lvl7pPr>
            <a:lvl8pPr algn="l">
              <a:defRPr sz="850" b="1">
                <a:solidFill>
                  <a:srgbClr val="087F82"/>
                </a:solidFill>
                <a:latin typeface="DejaVu Sans"/>
                <a:ea typeface="DejaVu Sans"/>
                <a:cs typeface="DejaVu Sans"/>
              </a:defRPr>
            </a:lvl8pPr>
            <a:lvl9pPr algn="l">
              <a:defRPr sz="850" b="1">
                <a:solidFill>
                  <a:srgbClr val="087F82"/>
                </a:solidFill>
                <a:latin typeface="DejaVu Sans"/>
                <a:ea typeface="DejaVu Sans"/>
                <a:cs typeface="DejaVu Sans"/>
              </a:defRPr>
            </a:lvl9pPr>
          </a:lstStyle>
          <a:p>
            <a:pPr algn="l">
              <a:lnSpc>
                <a:spcPct val="105000"/>
              </a:lnSpc>
              <a:buNone/>
              <a:defRPr sz="850" b="1">
                <a:solidFill>
                  <a:srgbClr val="087F82"/>
                </a:solidFill>
                <a:latin typeface="DejaVu Sans"/>
                <a:ea typeface="DejaVu Sans"/>
                <a:cs typeface="DejaVu Sans"/>
              </a:defRPr>
            </a:pPr>
            <a:r>
              <a:rPr sz="850" b="1" i="0">
                <a:solidFill>
                  <a:srgbClr val="087F82"/>
                </a:solidFill>
                <a:latin typeface="DejaVu Sans"/>
                <a:ea typeface="DejaVu Sans"/>
                <a:cs typeface="DejaVu Sans"/>
              </a:rPr>
              <a:t>Recorded search combination</a:t>
            </a:r>
          </a:p>
        </p:txBody>
      </p:sp>
      <p:sp>
        <p:nvSpPr>
          <p:cNvPr id="22" name="s1-text-21">
            <a:extLst>
              <a:ext uri="{FF2B5EF4-FFF2-40B4-BE49-F238E27FC236}">
                <a16:creationId xmlns:a16="http://schemas.microsoft.com/office/drawing/2014/main" id="{0AA53870-8C80-4E1E-B88A-4D561FF8EC90}"/>
              </a:ext>
            </a:extLst>
          </p:cNvPr>
          <p:cNvSpPr>
            <a:spLocks noGrp="1"/>
          </p:cNvSpPr>
          <p:nvPr/>
        </p:nvSpPr>
        <p:spPr>
          <a:xfrm>
            <a:off x="508000" y="6550660"/>
            <a:ext cx="2992600" cy="543560"/>
          </a:xfrm>
          <a:prstGeom prst="rect">
            <a:avLst/>
          </a:prstGeom>
          <a:noFill/>
          <a:ln w="0">
            <a:noFill/>
            <a:prstDash val="solid"/>
          </a:ln>
        </p:spPr>
        <p:txBody>
          <a:bodyPr wrap="square" lIns="0" tIns="0" rIns="0" bIns="0" anchor="t">
            <a:noAutofit/>
          </a:bodyPr>
          <a:lstStyle>
            <a:defPPr algn="l">
              <a:defRPr sz="960" b="0">
                <a:solidFill>
                  <a:srgbClr val="243D46"/>
                </a:solidFill>
                <a:latin typeface="DejaVu Sans"/>
                <a:ea typeface="DejaVu Sans"/>
                <a:cs typeface="DejaVu Sans"/>
              </a:defRPr>
            </a:defPPr>
            <a:lvl1pPr algn="l">
              <a:defRPr sz="960" b="0">
                <a:solidFill>
                  <a:srgbClr val="243D46"/>
                </a:solidFill>
                <a:latin typeface="DejaVu Sans"/>
                <a:ea typeface="DejaVu Sans"/>
                <a:cs typeface="DejaVu Sans"/>
              </a:defRPr>
            </a:lvl1pPr>
            <a:lvl2pPr algn="l">
              <a:defRPr sz="960" b="0">
                <a:solidFill>
                  <a:srgbClr val="243D46"/>
                </a:solidFill>
                <a:latin typeface="DejaVu Sans"/>
                <a:ea typeface="DejaVu Sans"/>
                <a:cs typeface="DejaVu Sans"/>
              </a:defRPr>
            </a:lvl2pPr>
            <a:lvl3pPr algn="l">
              <a:defRPr sz="960" b="0">
                <a:solidFill>
                  <a:srgbClr val="243D46"/>
                </a:solidFill>
                <a:latin typeface="DejaVu Sans"/>
                <a:ea typeface="DejaVu Sans"/>
                <a:cs typeface="DejaVu Sans"/>
              </a:defRPr>
            </a:lvl3pPr>
            <a:lvl4pPr algn="l">
              <a:defRPr sz="960" b="0">
                <a:solidFill>
                  <a:srgbClr val="243D46"/>
                </a:solidFill>
                <a:latin typeface="DejaVu Sans"/>
                <a:ea typeface="DejaVu Sans"/>
                <a:cs typeface="DejaVu Sans"/>
              </a:defRPr>
            </a:lvl4pPr>
            <a:lvl5pPr algn="l">
              <a:defRPr sz="960" b="0">
                <a:solidFill>
                  <a:srgbClr val="243D46"/>
                </a:solidFill>
                <a:latin typeface="DejaVu Sans"/>
                <a:ea typeface="DejaVu Sans"/>
                <a:cs typeface="DejaVu Sans"/>
              </a:defRPr>
            </a:lvl5pPr>
            <a:lvl6pPr algn="l">
              <a:defRPr sz="960" b="0">
                <a:solidFill>
                  <a:srgbClr val="243D46"/>
                </a:solidFill>
                <a:latin typeface="DejaVu Sans"/>
                <a:ea typeface="DejaVu Sans"/>
                <a:cs typeface="DejaVu Sans"/>
              </a:defRPr>
            </a:lvl6pPr>
            <a:lvl7pPr algn="l">
              <a:defRPr sz="960" b="0">
                <a:solidFill>
                  <a:srgbClr val="243D46"/>
                </a:solidFill>
                <a:latin typeface="DejaVu Sans"/>
                <a:ea typeface="DejaVu Sans"/>
                <a:cs typeface="DejaVu Sans"/>
              </a:defRPr>
            </a:lvl7pPr>
            <a:lvl8pPr algn="l">
              <a:defRPr sz="960" b="0">
                <a:solidFill>
                  <a:srgbClr val="243D46"/>
                </a:solidFill>
                <a:latin typeface="DejaVu Sans"/>
                <a:ea typeface="DejaVu Sans"/>
                <a:cs typeface="DejaVu Sans"/>
              </a:defRPr>
            </a:lvl8pPr>
            <a:lvl9pPr algn="l">
              <a:defRPr sz="960" b="0">
                <a:solidFill>
                  <a:srgbClr val="243D46"/>
                </a:solidFill>
                <a:latin typeface="DejaVu Sans"/>
                <a:ea typeface="DejaVu Sans"/>
                <a:cs typeface="DejaVu Sans"/>
              </a:defRPr>
            </a:lvl9pPr>
          </a:lstStyle>
          <a:p>
            <a:pPr algn="l">
              <a:lnSpc>
                <a:spcPct val="105000"/>
              </a:lnSpc>
              <a:buNone/>
              <a:defRPr sz="960" b="0">
                <a:solidFill>
                  <a:srgbClr val="243D46"/>
                </a:solidFill>
                <a:latin typeface="DejaVu Sans"/>
                <a:ea typeface="DejaVu Sans"/>
                <a:cs typeface="DejaVu Sans"/>
              </a:defRPr>
            </a:pPr>
            <a:r>
              <a:rPr sz="960" b="0" i="0">
                <a:solidFill>
                  <a:srgbClr val="243D46"/>
                </a:solidFill>
                <a:latin typeface="DejaVu Sans"/>
                <a:ea typeface="DejaVu Sans"/>
                <a:cs typeface="DejaVu Sans"/>
              </a:rPr>
              <a:t>dementia AND (caregiver OR carer) AND England AND (support OR respite OR "Admiral Nursing")</a:t>
            </a:r>
          </a:p>
        </p:txBody>
      </p:sp>
      <p:sp>
        <p:nvSpPr>
          <p:cNvPr id="23" name="s1-line-22">
            <a:extLst>
              <a:ext uri="{FF2B5EF4-FFF2-40B4-BE49-F238E27FC236}">
                <a16:creationId xmlns:a16="http://schemas.microsoft.com/office/drawing/2014/main" id="{4A788EBE-EB84-48EF-A8AE-54213919093E}"/>
              </a:ext>
            </a:extLst>
          </p:cNvPr>
          <p:cNvSpPr>
            <a:spLocks noGrp="1"/>
          </p:cNvSpPr>
          <p:nvPr/>
        </p:nvSpPr>
        <p:spPr>
          <a:xfrm>
            <a:off x="381000" y="6436360"/>
            <a:ext cx="3246600" cy="0"/>
          </a:xfrm>
          <a:prstGeom prst="line">
            <a:avLst/>
          </a:prstGeom>
          <a:noFill/>
          <a:ln w="8890">
            <a:solidFill>
              <a:srgbClr val="C7D9D6"/>
            </a:solidFill>
            <a:prstDash val="solid"/>
          </a:ln>
        </p:spPr>
        <p:txBody>
          <a:bodyPr/>
          <a:lstStyle/>
          <a:p>
            <a:endParaRPr lang="en-GB"/>
          </a:p>
        </p:txBody>
      </p:sp>
      <p:sp>
        <p:nvSpPr>
          <p:cNvPr id="24" name="s1-line-23">
            <a:extLst>
              <a:ext uri="{FF2B5EF4-FFF2-40B4-BE49-F238E27FC236}">
                <a16:creationId xmlns:a16="http://schemas.microsoft.com/office/drawing/2014/main" id="{6DAFDE18-71F1-480F-BB2C-5B05BBAE3382}"/>
              </a:ext>
            </a:extLst>
          </p:cNvPr>
          <p:cNvSpPr>
            <a:spLocks noGrp="1"/>
          </p:cNvSpPr>
          <p:nvPr/>
        </p:nvSpPr>
        <p:spPr>
          <a:xfrm>
            <a:off x="381000" y="7183120"/>
            <a:ext cx="3246600" cy="0"/>
          </a:xfrm>
          <a:prstGeom prst="line">
            <a:avLst/>
          </a:prstGeom>
          <a:noFill/>
          <a:ln w="8890">
            <a:solidFill>
              <a:srgbClr val="C7D9D6"/>
            </a:solidFill>
            <a:prstDash val="solid"/>
          </a:ln>
        </p:spPr>
        <p:txBody>
          <a:bodyPr/>
          <a:lstStyle/>
          <a:p>
            <a:endParaRPr lang="en-GB"/>
          </a:p>
        </p:txBody>
      </p:sp>
      <p:sp>
        <p:nvSpPr>
          <p:cNvPr id="25" name="s1-ellipse-24">
            <a:extLst>
              <a:ext uri="{FF2B5EF4-FFF2-40B4-BE49-F238E27FC236}">
                <a16:creationId xmlns:a16="http://schemas.microsoft.com/office/drawing/2014/main" id="{6AD0D862-235A-4D8F-8153-BD00F73C49D6}"/>
              </a:ext>
            </a:extLst>
          </p:cNvPr>
          <p:cNvSpPr>
            <a:spLocks noGrp="1"/>
          </p:cNvSpPr>
          <p:nvPr/>
        </p:nvSpPr>
        <p:spPr>
          <a:xfrm>
            <a:off x="3932400" y="4699000"/>
            <a:ext cx="203200" cy="203200"/>
          </a:xfrm>
          <a:prstGeom prst="ellipse">
            <a:avLst/>
          </a:prstGeom>
          <a:noFill/>
          <a:ln w="10160">
            <a:solidFill>
              <a:srgbClr val="087F82"/>
            </a:solidFill>
            <a:prstDash val="solid"/>
          </a:ln>
        </p:spPr>
        <p:txBody>
          <a:bodyPr/>
          <a:lstStyle/>
          <a:p>
            <a:endParaRPr lang="en-GB"/>
          </a:p>
        </p:txBody>
      </p:sp>
      <p:sp>
        <p:nvSpPr>
          <p:cNvPr id="26" name="s1-text-25">
            <a:extLst>
              <a:ext uri="{FF2B5EF4-FFF2-40B4-BE49-F238E27FC236}">
                <a16:creationId xmlns:a16="http://schemas.microsoft.com/office/drawing/2014/main" id="{08E581CC-D6E7-4327-9525-2049987DC357}"/>
              </a:ext>
            </a:extLst>
          </p:cNvPr>
          <p:cNvSpPr>
            <a:spLocks noGrp="1"/>
          </p:cNvSpPr>
          <p:nvPr/>
        </p:nvSpPr>
        <p:spPr>
          <a:xfrm>
            <a:off x="3932400" y="4724400"/>
            <a:ext cx="203200" cy="165303"/>
          </a:xfrm>
          <a:prstGeom prst="rect">
            <a:avLst/>
          </a:prstGeom>
          <a:noFill/>
          <a:ln w="0">
            <a:noFill/>
            <a:prstDash val="solid"/>
          </a:ln>
        </p:spPr>
        <p:txBody>
          <a:bodyPr wrap="square" lIns="0" tIns="0" rIns="0" bIns="0" anchor="t">
            <a:noAutofit/>
          </a:bodyPr>
          <a:lstStyle>
            <a:defPPr algn="ctr">
              <a:defRPr sz="810" b="1">
                <a:solidFill>
                  <a:srgbClr val="087F82"/>
                </a:solidFill>
                <a:latin typeface="DejaVu Sans"/>
                <a:ea typeface="DejaVu Sans"/>
                <a:cs typeface="DejaVu Sans"/>
              </a:defRPr>
            </a:defPPr>
            <a:lvl1pPr algn="ctr">
              <a:defRPr sz="810" b="1">
                <a:solidFill>
                  <a:srgbClr val="087F82"/>
                </a:solidFill>
                <a:latin typeface="DejaVu Sans"/>
                <a:ea typeface="DejaVu Sans"/>
                <a:cs typeface="DejaVu Sans"/>
              </a:defRPr>
            </a:lvl1pPr>
            <a:lvl2pPr algn="ctr">
              <a:defRPr sz="810" b="1">
                <a:solidFill>
                  <a:srgbClr val="087F82"/>
                </a:solidFill>
                <a:latin typeface="DejaVu Sans"/>
                <a:ea typeface="DejaVu Sans"/>
                <a:cs typeface="DejaVu Sans"/>
              </a:defRPr>
            </a:lvl2pPr>
            <a:lvl3pPr algn="ctr">
              <a:defRPr sz="810" b="1">
                <a:solidFill>
                  <a:srgbClr val="087F82"/>
                </a:solidFill>
                <a:latin typeface="DejaVu Sans"/>
                <a:ea typeface="DejaVu Sans"/>
                <a:cs typeface="DejaVu Sans"/>
              </a:defRPr>
            </a:lvl3pPr>
            <a:lvl4pPr algn="ctr">
              <a:defRPr sz="810" b="1">
                <a:solidFill>
                  <a:srgbClr val="087F82"/>
                </a:solidFill>
                <a:latin typeface="DejaVu Sans"/>
                <a:ea typeface="DejaVu Sans"/>
                <a:cs typeface="DejaVu Sans"/>
              </a:defRPr>
            </a:lvl4pPr>
            <a:lvl5pPr algn="ctr">
              <a:defRPr sz="810" b="1">
                <a:solidFill>
                  <a:srgbClr val="087F82"/>
                </a:solidFill>
                <a:latin typeface="DejaVu Sans"/>
                <a:ea typeface="DejaVu Sans"/>
                <a:cs typeface="DejaVu Sans"/>
              </a:defRPr>
            </a:lvl5pPr>
            <a:lvl6pPr algn="ctr">
              <a:defRPr sz="810" b="1">
                <a:solidFill>
                  <a:srgbClr val="087F82"/>
                </a:solidFill>
                <a:latin typeface="DejaVu Sans"/>
                <a:ea typeface="DejaVu Sans"/>
                <a:cs typeface="DejaVu Sans"/>
              </a:defRPr>
            </a:lvl6pPr>
            <a:lvl7pPr algn="ctr">
              <a:defRPr sz="810" b="1">
                <a:solidFill>
                  <a:srgbClr val="087F82"/>
                </a:solidFill>
                <a:latin typeface="DejaVu Sans"/>
                <a:ea typeface="DejaVu Sans"/>
                <a:cs typeface="DejaVu Sans"/>
              </a:defRPr>
            </a:lvl7pPr>
            <a:lvl8pPr algn="ctr">
              <a:defRPr sz="810" b="1">
                <a:solidFill>
                  <a:srgbClr val="087F82"/>
                </a:solidFill>
                <a:latin typeface="DejaVu Sans"/>
                <a:ea typeface="DejaVu Sans"/>
                <a:cs typeface="DejaVu Sans"/>
              </a:defRPr>
            </a:lvl8pPr>
            <a:lvl9pPr algn="ctr">
              <a:defRPr sz="810" b="1">
                <a:solidFill>
                  <a:srgbClr val="087F82"/>
                </a:solidFill>
                <a:latin typeface="DejaVu Sans"/>
                <a:ea typeface="DejaVu Sans"/>
                <a:cs typeface="DejaVu Sans"/>
              </a:defRPr>
            </a:lvl9pPr>
          </a:lstStyle>
          <a:p>
            <a:pPr algn="ctr">
              <a:lnSpc>
                <a:spcPct val="105000"/>
              </a:lnSpc>
              <a:buNone/>
              <a:defRPr sz="810" b="1">
                <a:solidFill>
                  <a:srgbClr val="087F82"/>
                </a:solidFill>
                <a:latin typeface="DejaVu Sans"/>
                <a:ea typeface="DejaVu Sans"/>
                <a:cs typeface="DejaVu Sans"/>
              </a:defRPr>
            </a:pPr>
            <a:r>
              <a:rPr sz="810" b="1" i="0">
                <a:solidFill>
                  <a:srgbClr val="087F82"/>
                </a:solidFill>
                <a:latin typeface="DejaVu Sans"/>
                <a:ea typeface="DejaVu Sans"/>
                <a:cs typeface="DejaVu Sans"/>
              </a:rPr>
              <a:t>1</a:t>
            </a:r>
          </a:p>
        </p:txBody>
      </p:sp>
      <p:sp>
        <p:nvSpPr>
          <p:cNvPr id="27" name="s1-text-26">
            <a:extLst>
              <a:ext uri="{FF2B5EF4-FFF2-40B4-BE49-F238E27FC236}">
                <a16:creationId xmlns:a16="http://schemas.microsoft.com/office/drawing/2014/main" id="{DCB51BFB-BB83-46AE-AD10-842ACC0F883A}"/>
              </a:ext>
            </a:extLst>
          </p:cNvPr>
          <p:cNvSpPr>
            <a:spLocks noGrp="1"/>
          </p:cNvSpPr>
          <p:nvPr/>
        </p:nvSpPr>
        <p:spPr>
          <a:xfrm>
            <a:off x="4237200" y="4699000"/>
            <a:ext cx="2941800" cy="524510"/>
          </a:xfrm>
          <a:prstGeom prst="rect">
            <a:avLst/>
          </a:prstGeom>
          <a:noFill/>
          <a:ln w="0">
            <a:noFill/>
            <a:prstDash val="solid"/>
          </a:ln>
        </p:spPr>
        <p:txBody>
          <a:bodyPr wrap="square" lIns="0" tIns="0" rIns="0" bIns="0" anchor="t">
            <a:noAutofit/>
          </a:bodyPr>
          <a:lstStyle>
            <a:defPPr algn="l">
              <a:defRPr sz="960" b="0">
                <a:solidFill>
                  <a:srgbClr val="243D46"/>
                </a:solidFill>
                <a:latin typeface="DejaVu Sans"/>
                <a:ea typeface="DejaVu Sans"/>
                <a:cs typeface="DejaVu Sans"/>
              </a:defRPr>
            </a:defPPr>
            <a:lvl1pPr algn="l">
              <a:defRPr sz="960" b="0">
                <a:solidFill>
                  <a:srgbClr val="243D46"/>
                </a:solidFill>
                <a:latin typeface="DejaVu Sans"/>
                <a:ea typeface="DejaVu Sans"/>
                <a:cs typeface="DejaVu Sans"/>
              </a:defRPr>
            </a:lvl1pPr>
            <a:lvl2pPr algn="l">
              <a:defRPr sz="960" b="0">
                <a:solidFill>
                  <a:srgbClr val="243D46"/>
                </a:solidFill>
                <a:latin typeface="DejaVu Sans"/>
                <a:ea typeface="DejaVu Sans"/>
                <a:cs typeface="DejaVu Sans"/>
              </a:defRPr>
            </a:lvl2pPr>
            <a:lvl3pPr algn="l">
              <a:defRPr sz="960" b="0">
                <a:solidFill>
                  <a:srgbClr val="243D46"/>
                </a:solidFill>
                <a:latin typeface="DejaVu Sans"/>
                <a:ea typeface="DejaVu Sans"/>
                <a:cs typeface="DejaVu Sans"/>
              </a:defRPr>
            </a:lvl3pPr>
            <a:lvl4pPr algn="l">
              <a:defRPr sz="960" b="0">
                <a:solidFill>
                  <a:srgbClr val="243D46"/>
                </a:solidFill>
                <a:latin typeface="DejaVu Sans"/>
                <a:ea typeface="DejaVu Sans"/>
                <a:cs typeface="DejaVu Sans"/>
              </a:defRPr>
            </a:lvl4pPr>
            <a:lvl5pPr algn="l">
              <a:defRPr sz="960" b="0">
                <a:solidFill>
                  <a:srgbClr val="243D46"/>
                </a:solidFill>
                <a:latin typeface="DejaVu Sans"/>
                <a:ea typeface="DejaVu Sans"/>
                <a:cs typeface="DejaVu Sans"/>
              </a:defRPr>
            </a:lvl5pPr>
            <a:lvl6pPr algn="l">
              <a:defRPr sz="960" b="0">
                <a:solidFill>
                  <a:srgbClr val="243D46"/>
                </a:solidFill>
                <a:latin typeface="DejaVu Sans"/>
                <a:ea typeface="DejaVu Sans"/>
                <a:cs typeface="DejaVu Sans"/>
              </a:defRPr>
            </a:lvl6pPr>
            <a:lvl7pPr algn="l">
              <a:defRPr sz="960" b="0">
                <a:solidFill>
                  <a:srgbClr val="243D46"/>
                </a:solidFill>
                <a:latin typeface="DejaVu Sans"/>
                <a:ea typeface="DejaVu Sans"/>
                <a:cs typeface="DejaVu Sans"/>
              </a:defRPr>
            </a:lvl7pPr>
            <a:lvl8pPr algn="l">
              <a:defRPr sz="960" b="0">
                <a:solidFill>
                  <a:srgbClr val="243D46"/>
                </a:solidFill>
                <a:latin typeface="DejaVu Sans"/>
                <a:ea typeface="DejaVu Sans"/>
                <a:cs typeface="DejaVu Sans"/>
              </a:defRPr>
            </a:lvl8pPr>
            <a:lvl9pPr algn="l">
              <a:defRPr sz="960" b="0">
                <a:solidFill>
                  <a:srgbClr val="243D46"/>
                </a:solidFill>
                <a:latin typeface="DejaVu Sans"/>
                <a:ea typeface="DejaVu Sans"/>
                <a:cs typeface="DejaVu Sans"/>
              </a:defRPr>
            </a:lvl9pPr>
          </a:lstStyle>
          <a:p>
            <a:pPr algn="l">
              <a:lnSpc>
                <a:spcPct val="105000"/>
              </a:lnSpc>
              <a:buNone/>
              <a:defRPr sz="960" b="0">
                <a:solidFill>
                  <a:srgbClr val="243D46"/>
                </a:solidFill>
                <a:latin typeface="DejaVu Sans"/>
                <a:ea typeface="DejaVu Sans"/>
                <a:cs typeface="DejaVu Sans"/>
              </a:defRPr>
            </a:pPr>
            <a:r>
              <a:rPr sz="960" b="0" i="0">
                <a:solidFill>
                  <a:srgbClr val="243D46"/>
                </a:solidFill>
                <a:latin typeface="DejaVu Sans"/>
                <a:ea typeface="DejaVu Sans"/>
                <a:cs typeface="DejaVu Sans"/>
              </a:rPr>
              <a:t>Searched Google Scholar, PubMed, CINAHL and UWTSD Online Library for health, nursing and wider academic literature.</a:t>
            </a:r>
          </a:p>
        </p:txBody>
      </p:sp>
      <p:sp>
        <p:nvSpPr>
          <p:cNvPr id="28" name="s1-ellipse-27">
            <a:extLst>
              <a:ext uri="{FF2B5EF4-FFF2-40B4-BE49-F238E27FC236}">
                <a16:creationId xmlns:a16="http://schemas.microsoft.com/office/drawing/2014/main" id="{68A0A960-0F4C-49EE-A097-50B296D5FBC5}"/>
              </a:ext>
            </a:extLst>
          </p:cNvPr>
          <p:cNvSpPr>
            <a:spLocks noGrp="1"/>
          </p:cNvSpPr>
          <p:nvPr/>
        </p:nvSpPr>
        <p:spPr>
          <a:xfrm>
            <a:off x="3932400" y="5350510"/>
            <a:ext cx="203200" cy="203200"/>
          </a:xfrm>
          <a:prstGeom prst="ellipse">
            <a:avLst/>
          </a:prstGeom>
          <a:noFill/>
          <a:ln w="10160">
            <a:solidFill>
              <a:srgbClr val="087F82"/>
            </a:solidFill>
            <a:prstDash val="solid"/>
          </a:ln>
        </p:spPr>
        <p:txBody>
          <a:bodyPr/>
          <a:lstStyle/>
          <a:p>
            <a:endParaRPr lang="en-GB"/>
          </a:p>
        </p:txBody>
      </p:sp>
      <p:sp>
        <p:nvSpPr>
          <p:cNvPr id="29" name="s1-text-28">
            <a:extLst>
              <a:ext uri="{FF2B5EF4-FFF2-40B4-BE49-F238E27FC236}">
                <a16:creationId xmlns:a16="http://schemas.microsoft.com/office/drawing/2014/main" id="{8D2A7951-DF32-449E-A5B8-60C4CF82DA09}"/>
              </a:ext>
            </a:extLst>
          </p:cNvPr>
          <p:cNvSpPr>
            <a:spLocks noGrp="1"/>
          </p:cNvSpPr>
          <p:nvPr/>
        </p:nvSpPr>
        <p:spPr>
          <a:xfrm>
            <a:off x="3932400" y="5375910"/>
            <a:ext cx="203200" cy="165303"/>
          </a:xfrm>
          <a:prstGeom prst="rect">
            <a:avLst/>
          </a:prstGeom>
          <a:noFill/>
          <a:ln w="0">
            <a:noFill/>
            <a:prstDash val="solid"/>
          </a:ln>
        </p:spPr>
        <p:txBody>
          <a:bodyPr wrap="square" lIns="0" tIns="0" rIns="0" bIns="0" anchor="t">
            <a:noAutofit/>
          </a:bodyPr>
          <a:lstStyle>
            <a:defPPr algn="ctr">
              <a:defRPr sz="810" b="1">
                <a:solidFill>
                  <a:srgbClr val="087F82"/>
                </a:solidFill>
                <a:latin typeface="DejaVu Sans"/>
                <a:ea typeface="DejaVu Sans"/>
                <a:cs typeface="DejaVu Sans"/>
              </a:defRPr>
            </a:defPPr>
            <a:lvl1pPr algn="ctr">
              <a:defRPr sz="810" b="1">
                <a:solidFill>
                  <a:srgbClr val="087F82"/>
                </a:solidFill>
                <a:latin typeface="DejaVu Sans"/>
                <a:ea typeface="DejaVu Sans"/>
                <a:cs typeface="DejaVu Sans"/>
              </a:defRPr>
            </a:lvl1pPr>
            <a:lvl2pPr algn="ctr">
              <a:defRPr sz="810" b="1">
                <a:solidFill>
                  <a:srgbClr val="087F82"/>
                </a:solidFill>
                <a:latin typeface="DejaVu Sans"/>
                <a:ea typeface="DejaVu Sans"/>
                <a:cs typeface="DejaVu Sans"/>
              </a:defRPr>
            </a:lvl2pPr>
            <a:lvl3pPr algn="ctr">
              <a:defRPr sz="810" b="1">
                <a:solidFill>
                  <a:srgbClr val="087F82"/>
                </a:solidFill>
                <a:latin typeface="DejaVu Sans"/>
                <a:ea typeface="DejaVu Sans"/>
                <a:cs typeface="DejaVu Sans"/>
              </a:defRPr>
            </a:lvl3pPr>
            <a:lvl4pPr algn="ctr">
              <a:defRPr sz="810" b="1">
                <a:solidFill>
                  <a:srgbClr val="087F82"/>
                </a:solidFill>
                <a:latin typeface="DejaVu Sans"/>
                <a:ea typeface="DejaVu Sans"/>
                <a:cs typeface="DejaVu Sans"/>
              </a:defRPr>
            </a:lvl4pPr>
            <a:lvl5pPr algn="ctr">
              <a:defRPr sz="810" b="1">
                <a:solidFill>
                  <a:srgbClr val="087F82"/>
                </a:solidFill>
                <a:latin typeface="DejaVu Sans"/>
                <a:ea typeface="DejaVu Sans"/>
                <a:cs typeface="DejaVu Sans"/>
              </a:defRPr>
            </a:lvl5pPr>
            <a:lvl6pPr algn="ctr">
              <a:defRPr sz="810" b="1">
                <a:solidFill>
                  <a:srgbClr val="087F82"/>
                </a:solidFill>
                <a:latin typeface="DejaVu Sans"/>
                <a:ea typeface="DejaVu Sans"/>
                <a:cs typeface="DejaVu Sans"/>
              </a:defRPr>
            </a:lvl6pPr>
            <a:lvl7pPr algn="ctr">
              <a:defRPr sz="810" b="1">
                <a:solidFill>
                  <a:srgbClr val="087F82"/>
                </a:solidFill>
                <a:latin typeface="DejaVu Sans"/>
                <a:ea typeface="DejaVu Sans"/>
                <a:cs typeface="DejaVu Sans"/>
              </a:defRPr>
            </a:lvl7pPr>
            <a:lvl8pPr algn="ctr">
              <a:defRPr sz="810" b="1">
                <a:solidFill>
                  <a:srgbClr val="087F82"/>
                </a:solidFill>
                <a:latin typeface="DejaVu Sans"/>
                <a:ea typeface="DejaVu Sans"/>
                <a:cs typeface="DejaVu Sans"/>
              </a:defRPr>
            </a:lvl8pPr>
            <a:lvl9pPr algn="ctr">
              <a:defRPr sz="810" b="1">
                <a:solidFill>
                  <a:srgbClr val="087F82"/>
                </a:solidFill>
                <a:latin typeface="DejaVu Sans"/>
                <a:ea typeface="DejaVu Sans"/>
                <a:cs typeface="DejaVu Sans"/>
              </a:defRPr>
            </a:lvl9pPr>
          </a:lstStyle>
          <a:p>
            <a:pPr algn="ctr">
              <a:lnSpc>
                <a:spcPct val="105000"/>
              </a:lnSpc>
              <a:buNone/>
              <a:defRPr sz="810" b="1">
                <a:solidFill>
                  <a:srgbClr val="087F82"/>
                </a:solidFill>
                <a:latin typeface="DejaVu Sans"/>
                <a:ea typeface="DejaVu Sans"/>
                <a:cs typeface="DejaVu Sans"/>
              </a:defRPr>
            </a:pPr>
            <a:r>
              <a:rPr sz="810" b="1" i="0">
                <a:solidFill>
                  <a:srgbClr val="087F82"/>
                </a:solidFill>
                <a:latin typeface="DejaVu Sans"/>
                <a:ea typeface="DejaVu Sans"/>
                <a:cs typeface="DejaVu Sans"/>
              </a:rPr>
              <a:t>2</a:t>
            </a:r>
          </a:p>
        </p:txBody>
      </p:sp>
      <p:sp>
        <p:nvSpPr>
          <p:cNvPr id="30" name="s1-text-29">
            <a:extLst>
              <a:ext uri="{FF2B5EF4-FFF2-40B4-BE49-F238E27FC236}">
                <a16:creationId xmlns:a16="http://schemas.microsoft.com/office/drawing/2014/main" id="{43F17A4C-C246-40E4-B9F9-20D541A1A9F5}"/>
              </a:ext>
            </a:extLst>
          </p:cNvPr>
          <p:cNvSpPr>
            <a:spLocks noGrp="1"/>
          </p:cNvSpPr>
          <p:nvPr/>
        </p:nvSpPr>
        <p:spPr>
          <a:xfrm>
            <a:off x="4237200" y="5350510"/>
            <a:ext cx="2941800" cy="690880"/>
          </a:xfrm>
          <a:prstGeom prst="rect">
            <a:avLst/>
          </a:prstGeom>
          <a:noFill/>
          <a:ln w="0">
            <a:noFill/>
            <a:prstDash val="solid"/>
          </a:ln>
        </p:spPr>
        <p:txBody>
          <a:bodyPr wrap="square" lIns="0" tIns="0" rIns="0" bIns="0" anchor="t">
            <a:noAutofit/>
          </a:bodyPr>
          <a:lstStyle>
            <a:defPPr algn="l">
              <a:defRPr sz="960" b="0">
                <a:solidFill>
                  <a:srgbClr val="243D46"/>
                </a:solidFill>
                <a:latin typeface="DejaVu Sans"/>
                <a:ea typeface="DejaVu Sans"/>
                <a:cs typeface="DejaVu Sans"/>
              </a:defRPr>
            </a:defPPr>
            <a:lvl1pPr algn="l">
              <a:defRPr sz="960" b="0">
                <a:solidFill>
                  <a:srgbClr val="243D46"/>
                </a:solidFill>
                <a:latin typeface="DejaVu Sans"/>
                <a:ea typeface="DejaVu Sans"/>
                <a:cs typeface="DejaVu Sans"/>
              </a:defRPr>
            </a:lvl1pPr>
            <a:lvl2pPr algn="l">
              <a:defRPr sz="960" b="0">
                <a:solidFill>
                  <a:srgbClr val="243D46"/>
                </a:solidFill>
                <a:latin typeface="DejaVu Sans"/>
                <a:ea typeface="DejaVu Sans"/>
                <a:cs typeface="DejaVu Sans"/>
              </a:defRPr>
            </a:lvl2pPr>
            <a:lvl3pPr algn="l">
              <a:defRPr sz="960" b="0">
                <a:solidFill>
                  <a:srgbClr val="243D46"/>
                </a:solidFill>
                <a:latin typeface="DejaVu Sans"/>
                <a:ea typeface="DejaVu Sans"/>
                <a:cs typeface="DejaVu Sans"/>
              </a:defRPr>
            </a:lvl3pPr>
            <a:lvl4pPr algn="l">
              <a:defRPr sz="960" b="0">
                <a:solidFill>
                  <a:srgbClr val="243D46"/>
                </a:solidFill>
                <a:latin typeface="DejaVu Sans"/>
                <a:ea typeface="DejaVu Sans"/>
                <a:cs typeface="DejaVu Sans"/>
              </a:defRPr>
            </a:lvl4pPr>
            <a:lvl5pPr algn="l">
              <a:defRPr sz="960" b="0">
                <a:solidFill>
                  <a:srgbClr val="243D46"/>
                </a:solidFill>
                <a:latin typeface="DejaVu Sans"/>
                <a:ea typeface="DejaVu Sans"/>
                <a:cs typeface="DejaVu Sans"/>
              </a:defRPr>
            </a:lvl5pPr>
            <a:lvl6pPr algn="l">
              <a:defRPr sz="960" b="0">
                <a:solidFill>
                  <a:srgbClr val="243D46"/>
                </a:solidFill>
                <a:latin typeface="DejaVu Sans"/>
                <a:ea typeface="DejaVu Sans"/>
                <a:cs typeface="DejaVu Sans"/>
              </a:defRPr>
            </a:lvl6pPr>
            <a:lvl7pPr algn="l">
              <a:defRPr sz="960" b="0">
                <a:solidFill>
                  <a:srgbClr val="243D46"/>
                </a:solidFill>
                <a:latin typeface="DejaVu Sans"/>
                <a:ea typeface="DejaVu Sans"/>
                <a:cs typeface="DejaVu Sans"/>
              </a:defRPr>
            </a:lvl7pPr>
            <a:lvl8pPr algn="l">
              <a:defRPr sz="960" b="0">
                <a:solidFill>
                  <a:srgbClr val="243D46"/>
                </a:solidFill>
                <a:latin typeface="DejaVu Sans"/>
                <a:ea typeface="DejaVu Sans"/>
                <a:cs typeface="DejaVu Sans"/>
              </a:defRPr>
            </a:lvl8pPr>
            <a:lvl9pPr algn="l">
              <a:defRPr sz="960" b="0">
                <a:solidFill>
                  <a:srgbClr val="243D46"/>
                </a:solidFill>
                <a:latin typeface="DejaVu Sans"/>
                <a:ea typeface="DejaVu Sans"/>
                <a:cs typeface="DejaVu Sans"/>
              </a:defRPr>
            </a:lvl9pPr>
          </a:lstStyle>
          <a:p>
            <a:pPr algn="l">
              <a:lnSpc>
                <a:spcPct val="105000"/>
              </a:lnSpc>
              <a:buNone/>
              <a:defRPr sz="960" b="0">
                <a:solidFill>
                  <a:srgbClr val="243D46"/>
                </a:solidFill>
                <a:latin typeface="DejaVu Sans"/>
                <a:ea typeface="DejaVu Sans"/>
                <a:cs typeface="DejaVu Sans"/>
              </a:defRPr>
            </a:pPr>
            <a:r>
              <a:rPr sz="960" b="0" i="0">
                <a:solidFill>
                  <a:srgbClr val="243D46"/>
                </a:solidFill>
                <a:latin typeface="DejaVu Sans"/>
                <a:ea typeface="DejaVu Sans"/>
                <a:cs typeface="DejaVu Sans"/>
              </a:rPr>
              <a:t>Checked dates, English language, population and relevance to England manually. Screened titles and abstracts before examining relevant texts.</a:t>
            </a:r>
          </a:p>
        </p:txBody>
      </p:sp>
      <p:sp>
        <p:nvSpPr>
          <p:cNvPr id="31" name="s1-ellipse-30">
            <a:extLst>
              <a:ext uri="{FF2B5EF4-FFF2-40B4-BE49-F238E27FC236}">
                <a16:creationId xmlns:a16="http://schemas.microsoft.com/office/drawing/2014/main" id="{6E663E46-CBEB-4FB4-A0BE-9CE51D010FCD}"/>
              </a:ext>
            </a:extLst>
          </p:cNvPr>
          <p:cNvSpPr>
            <a:spLocks noGrp="1"/>
          </p:cNvSpPr>
          <p:nvPr/>
        </p:nvSpPr>
        <p:spPr>
          <a:xfrm>
            <a:off x="3932400" y="6168390"/>
            <a:ext cx="203200" cy="203200"/>
          </a:xfrm>
          <a:prstGeom prst="ellipse">
            <a:avLst/>
          </a:prstGeom>
          <a:noFill/>
          <a:ln w="10160">
            <a:solidFill>
              <a:srgbClr val="087F82"/>
            </a:solidFill>
            <a:prstDash val="solid"/>
          </a:ln>
        </p:spPr>
        <p:txBody>
          <a:bodyPr/>
          <a:lstStyle/>
          <a:p>
            <a:endParaRPr lang="en-GB"/>
          </a:p>
        </p:txBody>
      </p:sp>
      <p:sp>
        <p:nvSpPr>
          <p:cNvPr id="32" name="s1-text-31">
            <a:extLst>
              <a:ext uri="{FF2B5EF4-FFF2-40B4-BE49-F238E27FC236}">
                <a16:creationId xmlns:a16="http://schemas.microsoft.com/office/drawing/2014/main" id="{FDACEDAD-3F2A-47B4-8150-9F3766C8CF8E}"/>
              </a:ext>
            </a:extLst>
          </p:cNvPr>
          <p:cNvSpPr>
            <a:spLocks noGrp="1"/>
          </p:cNvSpPr>
          <p:nvPr/>
        </p:nvSpPr>
        <p:spPr>
          <a:xfrm>
            <a:off x="3932400" y="6193790"/>
            <a:ext cx="203200" cy="165303"/>
          </a:xfrm>
          <a:prstGeom prst="rect">
            <a:avLst/>
          </a:prstGeom>
          <a:noFill/>
          <a:ln w="0">
            <a:noFill/>
            <a:prstDash val="solid"/>
          </a:ln>
        </p:spPr>
        <p:txBody>
          <a:bodyPr wrap="square" lIns="0" tIns="0" rIns="0" bIns="0" anchor="t">
            <a:noAutofit/>
          </a:bodyPr>
          <a:lstStyle>
            <a:defPPr algn="ctr">
              <a:defRPr sz="810" b="1">
                <a:solidFill>
                  <a:srgbClr val="087F82"/>
                </a:solidFill>
                <a:latin typeface="DejaVu Sans"/>
                <a:ea typeface="DejaVu Sans"/>
                <a:cs typeface="DejaVu Sans"/>
              </a:defRPr>
            </a:defPPr>
            <a:lvl1pPr algn="ctr">
              <a:defRPr sz="810" b="1">
                <a:solidFill>
                  <a:srgbClr val="087F82"/>
                </a:solidFill>
                <a:latin typeface="DejaVu Sans"/>
                <a:ea typeface="DejaVu Sans"/>
                <a:cs typeface="DejaVu Sans"/>
              </a:defRPr>
            </a:lvl1pPr>
            <a:lvl2pPr algn="ctr">
              <a:defRPr sz="810" b="1">
                <a:solidFill>
                  <a:srgbClr val="087F82"/>
                </a:solidFill>
                <a:latin typeface="DejaVu Sans"/>
                <a:ea typeface="DejaVu Sans"/>
                <a:cs typeface="DejaVu Sans"/>
              </a:defRPr>
            </a:lvl2pPr>
            <a:lvl3pPr algn="ctr">
              <a:defRPr sz="810" b="1">
                <a:solidFill>
                  <a:srgbClr val="087F82"/>
                </a:solidFill>
                <a:latin typeface="DejaVu Sans"/>
                <a:ea typeface="DejaVu Sans"/>
                <a:cs typeface="DejaVu Sans"/>
              </a:defRPr>
            </a:lvl3pPr>
            <a:lvl4pPr algn="ctr">
              <a:defRPr sz="810" b="1">
                <a:solidFill>
                  <a:srgbClr val="087F82"/>
                </a:solidFill>
                <a:latin typeface="DejaVu Sans"/>
                <a:ea typeface="DejaVu Sans"/>
                <a:cs typeface="DejaVu Sans"/>
              </a:defRPr>
            </a:lvl4pPr>
            <a:lvl5pPr algn="ctr">
              <a:defRPr sz="810" b="1">
                <a:solidFill>
                  <a:srgbClr val="087F82"/>
                </a:solidFill>
                <a:latin typeface="DejaVu Sans"/>
                <a:ea typeface="DejaVu Sans"/>
                <a:cs typeface="DejaVu Sans"/>
              </a:defRPr>
            </a:lvl5pPr>
            <a:lvl6pPr algn="ctr">
              <a:defRPr sz="810" b="1">
                <a:solidFill>
                  <a:srgbClr val="087F82"/>
                </a:solidFill>
                <a:latin typeface="DejaVu Sans"/>
                <a:ea typeface="DejaVu Sans"/>
                <a:cs typeface="DejaVu Sans"/>
              </a:defRPr>
            </a:lvl6pPr>
            <a:lvl7pPr algn="ctr">
              <a:defRPr sz="810" b="1">
                <a:solidFill>
                  <a:srgbClr val="087F82"/>
                </a:solidFill>
                <a:latin typeface="DejaVu Sans"/>
                <a:ea typeface="DejaVu Sans"/>
                <a:cs typeface="DejaVu Sans"/>
              </a:defRPr>
            </a:lvl7pPr>
            <a:lvl8pPr algn="ctr">
              <a:defRPr sz="810" b="1">
                <a:solidFill>
                  <a:srgbClr val="087F82"/>
                </a:solidFill>
                <a:latin typeface="DejaVu Sans"/>
                <a:ea typeface="DejaVu Sans"/>
                <a:cs typeface="DejaVu Sans"/>
              </a:defRPr>
            </a:lvl8pPr>
            <a:lvl9pPr algn="ctr">
              <a:defRPr sz="810" b="1">
                <a:solidFill>
                  <a:srgbClr val="087F82"/>
                </a:solidFill>
                <a:latin typeface="DejaVu Sans"/>
                <a:ea typeface="DejaVu Sans"/>
                <a:cs typeface="DejaVu Sans"/>
              </a:defRPr>
            </a:lvl9pPr>
          </a:lstStyle>
          <a:p>
            <a:pPr algn="ctr">
              <a:lnSpc>
                <a:spcPct val="105000"/>
              </a:lnSpc>
              <a:buNone/>
              <a:defRPr sz="810" b="1">
                <a:solidFill>
                  <a:srgbClr val="087F82"/>
                </a:solidFill>
                <a:latin typeface="DejaVu Sans"/>
                <a:ea typeface="DejaVu Sans"/>
                <a:cs typeface="DejaVu Sans"/>
              </a:defRPr>
            </a:pPr>
            <a:r>
              <a:rPr sz="810" b="1" i="0">
                <a:solidFill>
                  <a:srgbClr val="087F82"/>
                </a:solidFill>
                <a:latin typeface="DejaVu Sans"/>
                <a:ea typeface="DejaVu Sans"/>
                <a:cs typeface="DejaVu Sans"/>
              </a:rPr>
              <a:t>3</a:t>
            </a:r>
          </a:p>
        </p:txBody>
      </p:sp>
      <p:sp>
        <p:nvSpPr>
          <p:cNvPr id="33" name="s1-text-32">
            <a:extLst>
              <a:ext uri="{FF2B5EF4-FFF2-40B4-BE49-F238E27FC236}">
                <a16:creationId xmlns:a16="http://schemas.microsoft.com/office/drawing/2014/main" id="{172941EA-766C-4A7C-B8D0-4EA4FE70FBF7}"/>
              </a:ext>
            </a:extLst>
          </p:cNvPr>
          <p:cNvSpPr>
            <a:spLocks noGrp="1"/>
          </p:cNvSpPr>
          <p:nvPr/>
        </p:nvSpPr>
        <p:spPr>
          <a:xfrm>
            <a:off x="4237200" y="6168390"/>
            <a:ext cx="2941800" cy="690880"/>
          </a:xfrm>
          <a:prstGeom prst="rect">
            <a:avLst/>
          </a:prstGeom>
          <a:noFill/>
          <a:ln w="0">
            <a:noFill/>
            <a:prstDash val="solid"/>
          </a:ln>
        </p:spPr>
        <p:txBody>
          <a:bodyPr wrap="square" lIns="0" tIns="0" rIns="0" bIns="0" anchor="t">
            <a:noAutofit/>
          </a:bodyPr>
          <a:lstStyle>
            <a:defPPr algn="l">
              <a:defRPr sz="960" b="0">
                <a:solidFill>
                  <a:srgbClr val="243D46"/>
                </a:solidFill>
                <a:latin typeface="DejaVu Sans"/>
                <a:ea typeface="DejaVu Sans"/>
                <a:cs typeface="DejaVu Sans"/>
              </a:defRPr>
            </a:defPPr>
            <a:lvl1pPr algn="l">
              <a:defRPr sz="960" b="0">
                <a:solidFill>
                  <a:srgbClr val="243D46"/>
                </a:solidFill>
                <a:latin typeface="DejaVu Sans"/>
                <a:ea typeface="DejaVu Sans"/>
                <a:cs typeface="DejaVu Sans"/>
              </a:defRPr>
            </a:lvl1pPr>
            <a:lvl2pPr algn="l">
              <a:defRPr sz="960" b="0">
                <a:solidFill>
                  <a:srgbClr val="243D46"/>
                </a:solidFill>
                <a:latin typeface="DejaVu Sans"/>
                <a:ea typeface="DejaVu Sans"/>
                <a:cs typeface="DejaVu Sans"/>
              </a:defRPr>
            </a:lvl2pPr>
            <a:lvl3pPr algn="l">
              <a:defRPr sz="960" b="0">
                <a:solidFill>
                  <a:srgbClr val="243D46"/>
                </a:solidFill>
                <a:latin typeface="DejaVu Sans"/>
                <a:ea typeface="DejaVu Sans"/>
                <a:cs typeface="DejaVu Sans"/>
              </a:defRPr>
            </a:lvl3pPr>
            <a:lvl4pPr algn="l">
              <a:defRPr sz="960" b="0">
                <a:solidFill>
                  <a:srgbClr val="243D46"/>
                </a:solidFill>
                <a:latin typeface="DejaVu Sans"/>
                <a:ea typeface="DejaVu Sans"/>
                <a:cs typeface="DejaVu Sans"/>
              </a:defRPr>
            </a:lvl4pPr>
            <a:lvl5pPr algn="l">
              <a:defRPr sz="960" b="0">
                <a:solidFill>
                  <a:srgbClr val="243D46"/>
                </a:solidFill>
                <a:latin typeface="DejaVu Sans"/>
                <a:ea typeface="DejaVu Sans"/>
                <a:cs typeface="DejaVu Sans"/>
              </a:defRPr>
            </a:lvl5pPr>
            <a:lvl6pPr algn="l">
              <a:defRPr sz="960" b="0">
                <a:solidFill>
                  <a:srgbClr val="243D46"/>
                </a:solidFill>
                <a:latin typeface="DejaVu Sans"/>
                <a:ea typeface="DejaVu Sans"/>
                <a:cs typeface="DejaVu Sans"/>
              </a:defRPr>
            </a:lvl6pPr>
            <a:lvl7pPr algn="l">
              <a:defRPr sz="960" b="0">
                <a:solidFill>
                  <a:srgbClr val="243D46"/>
                </a:solidFill>
                <a:latin typeface="DejaVu Sans"/>
                <a:ea typeface="DejaVu Sans"/>
                <a:cs typeface="DejaVu Sans"/>
              </a:defRPr>
            </a:lvl7pPr>
            <a:lvl8pPr algn="l">
              <a:defRPr sz="960" b="0">
                <a:solidFill>
                  <a:srgbClr val="243D46"/>
                </a:solidFill>
                <a:latin typeface="DejaVu Sans"/>
                <a:ea typeface="DejaVu Sans"/>
                <a:cs typeface="DejaVu Sans"/>
              </a:defRPr>
            </a:lvl8pPr>
            <a:lvl9pPr algn="l">
              <a:defRPr sz="960" b="0">
                <a:solidFill>
                  <a:srgbClr val="243D46"/>
                </a:solidFill>
                <a:latin typeface="DejaVu Sans"/>
                <a:ea typeface="DejaVu Sans"/>
                <a:cs typeface="DejaVu Sans"/>
              </a:defRPr>
            </a:lvl9pPr>
          </a:lstStyle>
          <a:p>
            <a:pPr algn="l">
              <a:lnSpc>
                <a:spcPct val="105000"/>
              </a:lnSpc>
              <a:buNone/>
              <a:defRPr sz="960" b="0">
                <a:solidFill>
                  <a:srgbClr val="243D46"/>
                </a:solidFill>
                <a:latin typeface="DejaVu Sans"/>
                <a:ea typeface="DejaVu Sans"/>
                <a:cs typeface="DejaVu Sans"/>
              </a:defRPr>
            </a:pPr>
            <a:r>
              <a:rPr sz="960" b="0" i="0">
                <a:solidFill>
                  <a:srgbClr val="243D46"/>
                </a:solidFill>
                <a:latin typeface="DejaVu Sans"/>
                <a:ea typeface="DejaVu Sans"/>
                <a:cs typeface="DejaVu Sans"/>
              </a:rPr>
              <a:t>Refined general searches using specific services, including Admiral Nursing. Recorded study details, findings and limitations in the workbook.</a:t>
            </a:r>
          </a:p>
        </p:txBody>
      </p:sp>
      <p:sp>
        <p:nvSpPr>
          <p:cNvPr id="34" name="s1-text-33">
            <a:extLst>
              <a:ext uri="{FF2B5EF4-FFF2-40B4-BE49-F238E27FC236}">
                <a16:creationId xmlns:a16="http://schemas.microsoft.com/office/drawing/2014/main" id="{0B516A46-A84E-4D05-BF71-A739978769A0}"/>
              </a:ext>
            </a:extLst>
          </p:cNvPr>
          <p:cNvSpPr>
            <a:spLocks noGrp="1"/>
          </p:cNvSpPr>
          <p:nvPr/>
        </p:nvSpPr>
        <p:spPr>
          <a:xfrm>
            <a:off x="3932400" y="6986270"/>
            <a:ext cx="3246600" cy="299720"/>
          </a:xfrm>
          <a:prstGeom prst="rect">
            <a:avLst/>
          </a:prstGeom>
          <a:noFill/>
          <a:ln w="0">
            <a:noFill/>
            <a:prstDash val="solid"/>
          </a:ln>
        </p:spPr>
        <p:txBody>
          <a:bodyPr wrap="square" lIns="0" tIns="0" rIns="0" bIns="0" anchor="t">
            <a:noAutofit/>
          </a:bodyPr>
          <a:lstStyle>
            <a:defPPr algn="l">
              <a:defRPr sz="800" b="0">
                <a:solidFill>
                  <a:srgbClr val="5B6D73"/>
                </a:solidFill>
                <a:latin typeface="DejaVu Sans"/>
                <a:ea typeface="DejaVu Sans"/>
                <a:cs typeface="DejaVu Sans"/>
              </a:defRPr>
            </a:defPPr>
            <a:lvl1pPr algn="l">
              <a:defRPr sz="800" b="0">
                <a:solidFill>
                  <a:srgbClr val="5B6D73"/>
                </a:solidFill>
                <a:latin typeface="DejaVu Sans"/>
                <a:ea typeface="DejaVu Sans"/>
                <a:cs typeface="DejaVu Sans"/>
              </a:defRPr>
            </a:lvl1pPr>
            <a:lvl2pPr algn="l">
              <a:defRPr sz="800" b="0">
                <a:solidFill>
                  <a:srgbClr val="5B6D73"/>
                </a:solidFill>
                <a:latin typeface="DejaVu Sans"/>
                <a:ea typeface="DejaVu Sans"/>
                <a:cs typeface="DejaVu Sans"/>
              </a:defRPr>
            </a:lvl2pPr>
            <a:lvl3pPr algn="l">
              <a:defRPr sz="800" b="0">
                <a:solidFill>
                  <a:srgbClr val="5B6D73"/>
                </a:solidFill>
                <a:latin typeface="DejaVu Sans"/>
                <a:ea typeface="DejaVu Sans"/>
                <a:cs typeface="DejaVu Sans"/>
              </a:defRPr>
            </a:lvl3pPr>
            <a:lvl4pPr algn="l">
              <a:defRPr sz="800" b="0">
                <a:solidFill>
                  <a:srgbClr val="5B6D73"/>
                </a:solidFill>
                <a:latin typeface="DejaVu Sans"/>
                <a:ea typeface="DejaVu Sans"/>
                <a:cs typeface="DejaVu Sans"/>
              </a:defRPr>
            </a:lvl4pPr>
            <a:lvl5pPr algn="l">
              <a:defRPr sz="800" b="0">
                <a:solidFill>
                  <a:srgbClr val="5B6D73"/>
                </a:solidFill>
                <a:latin typeface="DejaVu Sans"/>
                <a:ea typeface="DejaVu Sans"/>
                <a:cs typeface="DejaVu Sans"/>
              </a:defRPr>
            </a:lvl5pPr>
            <a:lvl6pPr algn="l">
              <a:defRPr sz="800" b="0">
                <a:solidFill>
                  <a:srgbClr val="5B6D73"/>
                </a:solidFill>
                <a:latin typeface="DejaVu Sans"/>
                <a:ea typeface="DejaVu Sans"/>
                <a:cs typeface="DejaVu Sans"/>
              </a:defRPr>
            </a:lvl6pPr>
            <a:lvl7pPr algn="l">
              <a:defRPr sz="800" b="0">
                <a:solidFill>
                  <a:srgbClr val="5B6D73"/>
                </a:solidFill>
                <a:latin typeface="DejaVu Sans"/>
                <a:ea typeface="DejaVu Sans"/>
                <a:cs typeface="DejaVu Sans"/>
              </a:defRPr>
            </a:lvl7pPr>
            <a:lvl8pPr algn="l">
              <a:defRPr sz="800" b="0">
                <a:solidFill>
                  <a:srgbClr val="5B6D73"/>
                </a:solidFill>
                <a:latin typeface="DejaVu Sans"/>
                <a:ea typeface="DejaVu Sans"/>
                <a:cs typeface="DejaVu Sans"/>
              </a:defRPr>
            </a:lvl8pPr>
            <a:lvl9pPr algn="l">
              <a:defRPr sz="800" b="0">
                <a:solidFill>
                  <a:srgbClr val="5B6D73"/>
                </a:solidFill>
                <a:latin typeface="DejaVu Sans"/>
                <a:ea typeface="DejaVu Sans"/>
                <a:cs typeface="DejaVu Sans"/>
              </a:defRPr>
            </a:lvl9pPr>
          </a:lstStyle>
          <a:p>
            <a:pPr algn="l">
              <a:lnSpc>
                <a:spcPct val="105000"/>
              </a:lnSpc>
              <a:buNone/>
              <a:defRPr sz="800" b="0">
                <a:solidFill>
                  <a:srgbClr val="5B6D73"/>
                </a:solidFill>
                <a:latin typeface="DejaVu Sans"/>
                <a:ea typeface="DejaVu Sans"/>
                <a:cs typeface="DejaVu Sans"/>
              </a:defRPr>
            </a:pPr>
            <a:r>
              <a:rPr sz="800" b="0" i="0">
                <a:solidFill>
                  <a:srgbClr val="5B6D73"/>
                </a:solidFill>
                <a:latin typeface="DejaVu Sans"/>
                <a:ea typeface="DejaVu Sans"/>
                <a:cs typeface="DejaVu Sans"/>
              </a:rPr>
              <a:t>Supplementary web searches restricted to PubMed webpages: 22 October 2026.</a:t>
            </a:r>
          </a:p>
        </p:txBody>
      </p:sp>
      <p:sp>
        <p:nvSpPr>
          <p:cNvPr id="35" name="s1-rect-34">
            <a:extLst>
              <a:ext uri="{FF2B5EF4-FFF2-40B4-BE49-F238E27FC236}">
                <a16:creationId xmlns:a16="http://schemas.microsoft.com/office/drawing/2014/main" id="{F9FD52FE-4C47-458B-AE1B-DF0D2740F882}"/>
              </a:ext>
            </a:extLst>
          </p:cNvPr>
          <p:cNvSpPr>
            <a:spLocks noGrp="1"/>
          </p:cNvSpPr>
          <p:nvPr/>
        </p:nvSpPr>
        <p:spPr>
          <a:xfrm>
            <a:off x="254000" y="7607300"/>
            <a:ext cx="7052000" cy="2476500"/>
          </a:xfrm>
          <a:prstGeom prst="roundRect">
            <a:avLst>
              <a:gd name="adj" fmla="val 3077"/>
            </a:avLst>
          </a:prstGeom>
          <a:solidFill>
            <a:srgbClr val="EAF4F0"/>
          </a:solidFill>
          <a:ln w="0">
            <a:noFill/>
            <a:prstDash val="solid"/>
          </a:ln>
        </p:spPr>
        <p:txBody>
          <a:bodyPr/>
          <a:lstStyle/>
          <a:p>
            <a:endParaRPr lang="en-GB"/>
          </a:p>
        </p:txBody>
      </p:sp>
      <p:sp>
        <p:nvSpPr>
          <p:cNvPr id="36" name="s1-text-35">
            <a:extLst>
              <a:ext uri="{FF2B5EF4-FFF2-40B4-BE49-F238E27FC236}">
                <a16:creationId xmlns:a16="http://schemas.microsoft.com/office/drawing/2014/main" id="{61E331EB-D554-47C0-B29C-D69BDBAAF113}"/>
              </a:ext>
            </a:extLst>
          </p:cNvPr>
          <p:cNvSpPr>
            <a:spLocks noGrp="1"/>
          </p:cNvSpPr>
          <p:nvPr/>
        </p:nvSpPr>
        <p:spPr>
          <a:xfrm>
            <a:off x="381000" y="7683500"/>
            <a:ext cx="469900" cy="439928"/>
          </a:xfrm>
          <a:prstGeom prst="rect">
            <a:avLst/>
          </a:prstGeom>
          <a:noFill/>
          <a:ln w="0">
            <a:noFill/>
            <a:prstDash val="solid"/>
          </a:ln>
        </p:spPr>
        <p:txBody>
          <a:bodyPr wrap="square" lIns="0" tIns="0" rIns="0" bIns="0" anchor="t">
            <a:noAutofit/>
          </a:bodyPr>
          <a:lstStyle>
            <a:defPPr algn="l">
              <a:defRPr sz="2400" b="1">
                <a:solidFill>
                  <a:srgbClr val="087F82"/>
                </a:solidFill>
                <a:latin typeface="DejaVu Sans"/>
                <a:ea typeface="DejaVu Sans"/>
                <a:cs typeface="DejaVu Sans"/>
              </a:defRPr>
            </a:defPPr>
            <a:lvl1pPr algn="l">
              <a:defRPr sz="2400" b="1">
                <a:solidFill>
                  <a:srgbClr val="087F82"/>
                </a:solidFill>
                <a:latin typeface="DejaVu Sans"/>
                <a:ea typeface="DejaVu Sans"/>
                <a:cs typeface="DejaVu Sans"/>
              </a:defRPr>
            </a:lvl1pPr>
            <a:lvl2pPr algn="l">
              <a:defRPr sz="2400" b="1">
                <a:solidFill>
                  <a:srgbClr val="087F82"/>
                </a:solidFill>
                <a:latin typeface="DejaVu Sans"/>
                <a:ea typeface="DejaVu Sans"/>
                <a:cs typeface="DejaVu Sans"/>
              </a:defRPr>
            </a:lvl2pPr>
            <a:lvl3pPr algn="l">
              <a:defRPr sz="2400" b="1">
                <a:solidFill>
                  <a:srgbClr val="087F82"/>
                </a:solidFill>
                <a:latin typeface="DejaVu Sans"/>
                <a:ea typeface="DejaVu Sans"/>
                <a:cs typeface="DejaVu Sans"/>
              </a:defRPr>
            </a:lvl3pPr>
            <a:lvl4pPr algn="l">
              <a:defRPr sz="2400" b="1">
                <a:solidFill>
                  <a:srgbClr val="087F82"/>
                </a:solidFill>
                <a:latin typeface="DejaVu Sans"/>
                <a:ea typeface="DejaVu Sans"/>
                <a:cs typeface="DejaVu Sans"/>
              </a:defRPr>
            </a:lvl4pPr>
            <a:lvl5pPr algn="l">
              <a:defRPr sz="2400" b="1">
                <a:solidFill>
                  <a:srgbClr val="087F82"/>
                </a:solidFill>
                <a:latin typeface="DejaVu Sans"/>
                <a:ea typeface="DejaVu Sans"/>
                <a:cs typeface="DejaVu Sans"/>
              </a:defRPr>
            </a:lvl5pPr>
            <a:lvl6pPr algn="l">
              <a:defRPr sz="2400" b="1">
                <a:solidFill>
                  <a:srgbClr val="087F82"/>
                </a:solidFill>
                <a:latin typeface="DejaVu Sans"/>
                <a:ea typeface="DejaVu Sans"/>
                <a:cs typeface="DejaVu Sans"/>
              </a:defRPr>
            </a:lvl6pPr>
            <a:lvl7pPr algn="l">
              <a:defRPr sz="2400" b="1">
                <a:solidFill>
                  <a:srgbClr val="087F82"/>
                </a:solidFill>
                <a:latin typeface="DejaVu Sans"/>
                <a:ea typeface="DejaVu Sans"/>
                <a:cs typeface="DejaVu Sans"/>
              </a:defRPr>
            </a:lvl7pPr>
            <a:lvl8pPr algn="l">
              <a:defRPr sz="2400" b="1">
                <a:solidFill>
                  <a:srgbClr val="087F82"/>
                </a:solidFill>
                <a:latin typeface="DejaVu Sans"/>
                <a:ea typeface="DejaVu Sans"/>
                <a:cs typeface="DejaVu Sans"/>
              </a:defRPr>
            </a:lvl8pPr>
            <a:lvl9pPr algn="l">
              <a:defRPr sz="2400" b="1">
                <a:solidFill>
                  <a:srgbClr val="087F82"/>
                </a:solidFill>
                <a:latin typeface="DejaVu Sans"/>
                <a:ea typeface="DejaVu Sans"/>
                <a:cs typeface="DejaVu Sans"/>
              </a:defRPr>
            </a:lvl9pPr>
          </a:lstStyle>
          <a:p>
            <a:pPr algn="l">
              <a:lnSpc>
                <a:spcPct val="105000"/>
              </a:lnSpc>
              <a:buNone/>
              <a:defRPr sz="2400" b="1">
                <a:solidFill>
                  <a:srgbClr val="087F82"/>
                </a:solidFill>
                <a:latin typeface="DejaVu Sans"/>
                <a:ea typeface="DejaVu Sans"/>
                <a:cs typeface="DejaVu Sans"/>
              </a:defRPr>
            </a:pPr>
            <a:r>
              <a:rPr sz="2400" b="1" i="0">
                <a:solidFill>
                  <a:srgbClr val="087F82"/>
                </a:solidFill>
                <a:latin typeface="DejaVu Sans"/>
                <a:ea typeface="DejaVu Sans"/>
                <a:cs typeface="DejaVu Sans"/>
              </a:rPr>
              <a:t>04</a:t>
            </a:r>
          </a:p>
        </p:txBody>
      </p:sp>
      <p:sp>
        <p:nvSpPr>
          <p:cNvPr id="37" name="s1-text-36">
            <a:extLst>
              <a:ext uri="{FF2B5EF4-FFF2-40B4-BE49-F238E27FC236}">
                <a16:creationId xmlns:a16="http://schemas.microsoft.com/office/drawing/2014/main" id="{0AF1AB24-F3EB-456F-93E5-EB562203CC8E}"/>
              </a:ext>
            </a:extLst>
          </p:cNvPr>
          <p:cNvSpPr>
            <a:spLocks noGrp="1"/>
          </p:cNvSpPr>
          <p:nvPr/>
        </p:nvSpPr>
        <p:spPr>
          <a:xfrm>
            <a:off x="914400" y="7772400"/>
            <a:ext cx="6264600" cy="224028"/>
          </a:xfrm>
          <a:prstGeom prst="rect">
            <a:avLst/>
          </a:prstGeom>
          <a:noFill/>
          <a:ln w="0">
            <a:noFill/>
            <a:prstDash val="solid"/>
          </a:ln>
        </p:spPr>
        <p:txBody>
          <a:bodyPr wrap="square" lIns="0" tIns="0" rIns="0" bIns="0" anchor="t">
            <a:noAutofit/>
          </a:bodyPr>
          <a:lstStyle>
            <a:defPPr algn="l">
              <a:defRPr sz="1150" b="1">
                <a:solidFill>
                  <a:srgbClr val="243D46"/>
                </a:solidFill>
                <a:latin typeface="DejaVu Sans"/>
                <a:ea typeface="DejaVu Sans"/>
                <a:cs typeface="DejaVu Sans"/>
              </a:defRPr>
            </a:defPPr>
            <a:lvl1pPr algn="l">
              <a:defRPr sz="1150" b="1">
                <a:solidFill>
                  <a:srgbClr val="243D46"/>
                </a:solidFill>
                <a:latin typeface="DejaVu Sans"/>
                <a:ea typeface="DejaVu Sans"/>
                <a:cs typeface="DejaVu Sans"/>
              </a:defRPr>
            </a:lvl1pPr>
            <a:lvl2pPr algn="l">
              <a:defRPr sz="1150" b="1">
                <a:solidFill>
                  <a:srgbClr val="243D46"/>
                </a:solidFill>
                <a:latin typeface="DejaVu Sans"/>
                <a:ea typeface="DejaVu Sans"/>
                <a:cs typeface="DejaVu Sans"/>
              </a:defRPr>
            </a:lvl2pPr>
            <a:lvl3pPr algn="l">
              <a:defRPr sz="1150" b="1">
                <a:solidFill>
                  <a:srgbClr val="243D46"/>
                </a:solidFill>
                <a:latin typeface="DejaVu Sans"/>
                <a:ea typeface="DejaVu Sans"/>
                <a:cs typeface="DejaVu Sans"/>
              </a:defRPr>
            </a:lvl3pPr>
            <a:lvl4pPr algn="l">
              <a:defRPr sz="1150" b="1">
                <a:solidFill>
                  <a:srgbClr val="243D46"/>
                </a:solidFill>
                <a:latin typeface="DejaVu Sans"/>
                <a:ea typeface="DejaVu Sans"/>
                <a:cs typeface="DejaVu Sans"/>
              </a:defRPr>
            </a:lvl4pPr>
            <a:lvl5pPr algn="l">
              <a:defRPr sz="1150" b="1">
                <a:solidFill>
                  <a:srgbClr val="243D46"/>
                </a:solidFill>
                <a:latin typeface="DejaVu Sans"/>
                <a:ea typeface="DejaVu Sans"/>
                <a:cs typeface="DejaVu Sans"/>
              </a:defRPr>
            </a:lvl5pPr>
            <a:lvl6pPr algn="l">
              <a:defRPr sz="1150" b="1">
                <a:solidFill>
                  <a:srgbClr val="243D46"/>
                </a:solidFill>
                <a:latin typeface="DejaVu Sans"/>
                <a:ea typeface="DejaVu Sans"/>
                <a:cs typeface="DejaVu Sans"/>
              </a:defRPr>
            </a:lvl6pPr>
            <a:lvl7pPr algn="l">
              <a:defRPr sz="1150" b="1">
                <a:solidFill>
                  <a:srgbClr val="243D46"/>
                </a:solidFill>
                <a:latin typeface="DejaVu Sans"/>
                <a:ea typeface="DejaVu Sans"/>
                <a:cs typeface="DejaVu Sans"/>
              </a:defRPr>
            </a:lvl7pPr>
            <a:lvl8pPr algn="l">
              <a:defRPr sz="1150" b="1">
                <a:solidFill>
                  <a:srgbClr val="243D46"/>
                </a:solidFill>
                <a:latin typeface="DejaVu Sans"/>
                <a:ea typeface="DejaVu Sans"/>
                <a:cs typeface="DejaVu Sans"/>
              </a:defRPr>
            </a:lvl8pPr>
            <a:lvl9pPr algn="l">
              <a:defRPr sz="1150" b="1">
                <a:solidFill>
                  <a:srgbClr val="243D46"/>
                </a:solidFill>
                <a:latin typeface="DejaVu Sans"/>
                <a:ea typeface="DejaVu Sans"/>
                <a:cs typeface="DejaVu Sans"/>
              </a:defRPr>
            </a:lvl9pPr>
          </a:lstStyle>
          <a:p>
            <a:pPr algn="l">
              <a:lnSpc>
                <a:spcPct val="105000"/>
              </a:lnSpc>
              <a:buNone/>
              <a:defRPr sz="1150" b="1">
                <a:solidFill>
                  <a:srgbClr val="243D46"/>
                </a:solidFill>
                <a:latin typeface="DejaVu Sans"/>
                <a:ea typeface="DejaVu Sans"/>
                <a:cs typeface="DejaVu Sans"/>
              </a:defRPr>
            </a:pPr>
            <a:r>
              <a:rPr sz="1150" b="1" i="0">
                <a:solidFill>
                  <a:srgbClr val="243D46"/>
                </a:solidFill>
                <a:latin typeface="DejaVu Sans"/>
                <a:ea typeface="DejaVu Sans"/>
                <a:cs typeface="DejaVu Sans"/>
              </a:rPr>
              <a:t>Picture / Graph / Visual Aid / Statistics</a:t>
            </a:r>
          </a:p>
        </p:txBody>
      </p:sp>
      <p:sp>
        <p:nvSpPr>
          <p:cNvPr id="38" name="s1-line-37">
            <a:extLst>
              <a:ext uri="{FF2B5EF4-FFF2-40B4-BE49-F238E27FC236}">
                <a16:creationId xmlns:a16="http://schemas.microsoft.com/office/drawing/2014/main" id="{89064A11-4C4C-4DB9-AD49-51BAFFEADE4E}"/>
              </a:ext>
            </a:extLst>
          </p:cNvPr>
          <p:cNvSpPr>
            <a:spLocks noGrp="1"/>
          </p:cNvSpPr>
          <p:nvPr/>
        </p:nvSpPr>
        <p:spPr>
          <a:xfrm>
            <a:off x="381000" y="8178800"/>
            <a:ext cx="6798000" cy="0"/>
          </a:xfrm>
          <a:prstGeom prst="line">
            <a:avLst/>
          </a:prstGeom>
          <a:noFill/>
          <a:ln w="12700">
            <a:solidFill>
              <a:srgbClr val="087F82"/>
            </a:solidFill>
            <a:prstDash val="solid"/>
          </a:ln>
        </p:spPr>
        <p:txBody>
          <a:bodyPr/>
          <a:lstStyle/>
          <a:p>
            <a:endParaRPr lang="en-GB"/>
          </a:p>
        </p:txBody>
      </p:sp>
      <p:sp>
        <p:nvSpPr>
          <p:cNvPr id="39" name="s1-text-54">
            <a:extLst>
              <a:ext uri="{FF2B5EF4-FFF2-40B4-BE49-F238E27FC236}">
                <a16:creationId xmlns:a16="http://schemas.microsoft.com/office/drawing/2014/main" id="{1BA18574-B16B-428A-A2F7-A41E6B1C9A1B}"/>
              </a:ext>
            </a:extLst>
          </p:cNvPr>
          <p:cNvSpPr>
            <a:spLocks noGrp="1"/>
          </p:cNvSpPr>
          <p:nvPr/>
        </p:nvSpPr>
        <p:spPr>
          <a:xfrm>
            <a:off x="381000" y="9779000"/>
            <a:ext cx="6798000" cy="292100"/>
          </a:xfrm>
          <a:prstGeom prst="rect">
            <a:avLst/>
          </a:prstGeom>
          <a:noFill/>
          <a:ln w="0">
            <a:noFill/>
            <a:prstDash val="solid"/>
          </a:ln>
        </p:spPr>
        <p:txBody>
          <a:bodyPr wrap="square" lIns="0" tIns="0" rIns="0" bIns="0" anchor="t">
            <a:noAutofit/>
          </a:bodyPr>
          <a:lstStyle>
            <a:defPPr algn="l">
              <a:defRPr sz="800" b="0">
                <a:solidFill>
                  <a:srgbClr val="5B6D73"/>
                </a:solidFill>
                <a:latin typeface="DejaVu Sans"/>
                <a:ea typeface="DejaVu Sans"/>
                <a:cs typeface="DejaVu Sans"/>
              </a:defRPr>
            </a:defPPr>
            <a:lvl1pPr algn="l">
              <a:defRPr sz="800" b="0">
                <a:solidFill>
                  <a:srgbClr val="5B6D73"/>
                </a:solidFill>
                <a:latin typeface="DejaVu Sans"/>
                <a:ea typeface="DejaVu Sans"/>
                <a:cs typeface="DejaVu Sans"/>
              </a:defRPr>
            </a:lvl1pPr>
            <a:lvl2pPr algn="l">
              <a:defRPr sz="800" b="0">
                <a:solidFill>
                  <a:srgbClr val="5B6D73"/>
                </a:solidFill>
                <a:latin typeface="DejaVu Sans"/>
                <a:ea typeface="DejaVu Sans"/>
                <a:cs typeface="DejaVu Sans"/>
              </a:defRPr>
            </a:lvl2pPr>
            <a:lvl3pPr algn="l">
              <a:defRPr sz="800" b="0">
                <a:solidFill>
                  <a:srgbClr val="5B6D73"/>
                </a:solidFill>
                <a:latin typeface="DejaVu Sans"/>
                <a:ea typeface="DejaVu Sans"/>
                <a:cs typeface="DejaVu Sans"/>
              </a:defRPr>
            </a:lvl3pPr>
            <a:lvl4pPr algn="l">
              <a:defRPr sz="800" b="0">
                <a:solidFill>
                  <a:srgbClr val="5B6D73"/>
                </a:solidFill>
                <a:latin typeface="DejaVu Sans"/>
                <a:ea typeface="DejaVu Sans"/>
                <a:cs typeface="DejaVu Sans"/>
              </a:defRPr>
            </a:lvl4pPr>
            <a:lvl5pPr algn="l">
              <a:defRPr sz="800" b="0">
                <a:solidFill>
                  <a:srgbClr val="5B6D73"/>
                </a:solidFill>
                <a:latin typeface="DejaVu Sans"/>
                <a:ea typeface="DejaVu Sans"/>
                <a:cs typeface="DejaVu Sans"/>
              </a:defRPr>
            </a:lvl5pPr>
            <a:lvl6pPr algn="l">
              <a:defRPr sz="800" b="0">
                <a:solidFill>
                  <a:srgbClr val="5B6D73"/>
                </a:solidFill>
                <a:latin typeface="DejaVu Sans"/>
                <a:ea typeface="DejaVu Sans"/>
                <a:cs typeface="DejaVu Sans"/>
              </a:defRPr>
            </a:lvl6pPr>
            <a:lvl7pPr algn="l">
              <a:defRPr sz="800" b="0">
                <a:solidFill>
                  <a:srgbClr val="5B6D73"/>
                </a:solidFill>
                <a:latin typeface="DejaVu Sans"/>
                <a:ea typeface="DejaVu Sans"/>
                <a:cs typeface="DejaVu Sans"/>
              </a:defRPr>
            </a:lvl7pPr>
            <a:lvl8pPr algn="l">
              <a:defRPr sz="800" b="0">
                <a:solidFill>
                  <a:srgbClr val="5B6D73"/>
                </a:solidFill>
                <a:latin typeface="DejaVu Sans"/>
                <a:ea typeface="DejaVu Sans"/>
                <a:cs typeface="DejaVu Sans"/>
              </a:defRPr>
            </a:lvl8pPr>
            <a:lvl9pPr algn="l">
              <a:defRPr sz="800" b="0">
                <a:solidFill>
                  <a:srgbClr val="5B6D73"/>
                </a:solidFill>
                <a:latin typeface="DejaVu Sans"/>
                <a:ea typeface="DejaVu Sans"/>
                <a:cs typeface="DejaVu Sans"/>
              </a:defRPr>
            </a:lvl9pPr>
          </a:lstStyle>
          <a:p>
            <a:pPr algn="l">
              <a:lnSpc>
                <a:spcPct val="105000"/>
              </a:lnSpc>
              <a:buNone/>
              <a:defRPr sz="800" b="0">
                <a:solidFill>
                  <a:srgbClr val="5B6D73"/>
                </a:solidFill>
                <a:latin typeface="DejaVu Sans"/>
                <a:ea typeface="DejaVu Sans"/>
                <a:cs typeface="DejaVu Sans"/>
              </a:defRPr>
            </a:pPr>
            <a:r>
              <a:rPr sz="800" b="0" i="0">
                <a:solidFill>
                  <a:srgbClr val="5B6D73"/>
                </a:solidFill>
                <a:latin typeface="DejaVu Sans"/>
                <a:ea typeface="DejaVu Sans"/>
                <a:cs typeface="DejaVu Sans"/>
              </a:rPr>
              <a:t>Illustrative coding links findings to a provisional theme. Small qualitative samples limit generalisability and cannot establish effectiveness.</a:t>
            </a:r>
          </a:p>
        </p:txBody>
      </p:sp>
      <p:graphicFrame>
        <p:nvGraphicFramePr>
          <p:cNvPr id="41" name="Table 40">
            <a:extLst>
              <a:ext uri="{FF2B5EF4-FFF2-40B4-BE49-F238E27FC236}">
                <a16:creationId xmlns:a16="http://schemas.microsoft.com/office/drawing/2014/main" id="{EBA42155-BF55-4627-BE05-E64CFF1E3FEF}"/>
              </a:ext>
            </a:extLst>
          </p:cNvPr>
          <p:cNvGraphicFramePr/>
          <p:nvPr/>
        </p:nvGraphicFramePr>
        <p:xfrm>
          <a:off x="381000" y="8318500"/>
          <a:ext cx="6798000" cy="1368236"/>
        </p:xfrm>
        <a:graphic>
          <a:graphicData uri="http://schemas.openxmlformats.org/drawingml/2006/table">
            <a:tbl>
              <a:tblPr/>
              <a:tblGrid>
                <a:gridCol w="3111500">
                  <a:extLst>
                    <a:ext uri="{9D8B030D-6E8A-4147-A177-3AD203B41FA5}">
                      <a16:colId xmlns:a16="http://schemas.microsoft.com/office/drawing/2014/main" val="20000"/>
                    </a:ext>
                  </a:extLst>
                </a:gridCol>
                <a:gridCol w="1587500">
                  <a:extLst>
                    <a:ext uri="{9D8B030D-6E8A-4147-A177-3AD203B41FA5}">
                      <a16:colId xmlns:a16="http://schemas.microsoft.com/office/drawing/2014/main" val="20001"/>
                    </a:ext>
                  </a:extLst>
                </a:gridCol>
                <a:gridCol w="2099000">
                  <a:extLst>
                    <a:ext uri="{9D8B030D-6E8A-4147-A177-3AD203B41FA5}">
                      <a16:colId xmlns:a16="http://schemas.microsoft.com/office/drawing/2014/main" val="20002"/>
                    </a:ext>
                  </a:extLst>
                </a:gridCol>
              </a:tblGrid>
              <a:tr h="228600">
                <a:tc>
                  <a:txBody>
                    <a:bodyPr/>
                    <a:lstStyle/>
                    <a:p>
                      <a:pPr algn="l">
                        <a:lnSpc>
                          <a:spcPct val="127000"/>
                        </a:lnSpc>
                        <a:buNone/>
                      </a:pPr>
                      <a:r>
                        <a:rPr sz="840" b="1">
                          <a:solidFill>
                            <a:srgbClr val="087F82"/>
                          </a:solidFill>
                          <a:latin typeface="DejaVu Sans"/>
                          <a:ea typeface="DejaVu Sans"/>
                          <a:cs typeface="DejaVu Sans"/>
                        </a:rPr>
                        <a:t>Study evidence</a:t>
                      </a:r>
                    </a:p>
                  </a:txBody>
                  <a:tcPr>
                    <a:lnL w="5715">
                      <a:solidFill>
                        <a:srgbClr val="C7D9D6"/>
                      </a:solidFill>
                      <a:prstDash val="solid"/>
                    </a:lnL>
                    <a:lnR w="5715">
                      <a:solidFill>
                        <a:srgbClr val="C7D9D6"/>
                      </a:solidFill>
                      <a:prstDash val="solid"/>
                    </a:lnR>
                    <a:lnT w="5715">
                      <a:solidFill>
                        <a:srgbClr val="C7D9D6"/>
                      </a:solidFill>
                      <a:prstDash val="solid"/>
                    </a:lnT>
                    <a:lnB w="5715">
                      <a:solidFill>
                        <a:srgbClr val="C7D9D6"/>
                      </a:solidFill>
                      <a:prstDash val="solid"/>
                    </a:lnB>
                    <a:solidFill>
                      <a:srgbClr val="EAF4F0"/>
                    </a:solidFill>
                  </a:tcPr>
                </a:tc>
                <a:tc>
                  <a:txBody>
                    <a:bodyPr/>
                    <a:lstStyle/>
                    <a:p>
                      <a:pPr algn="l">
                        <a:lnSpc>
                          <a:spcPct val="127000"/>
                        </a:lnSpc>
                        <a:buNone/>
                      </a:pPr>
                      <a:r>
                        <a:rPr sz="840" b="1">
                          <a:solidFill>
                            <a:srgbClr val="087F82"/>
                          </a:solidFill>
                          <a:latin typeface="DejaVu Sans"/>
                          <a:ea typeface="DejaVu Sans"/>
                          <a:cs typeface="DejaVu Sans"/>
                        </a:rPr>
                        <a:t>Initial codes</a:t>
                      </a:r>
                    </a:p>
                  </a:txBody>
                  <a:tcPr>
                    <a:lnL w="5715" cap="flat" cmpd="sng" algn="ctr">
                      <a:solidFill>
                        <a:srgbClr val="C7D9D6"/>
                      </a:solidFill>
                      <a:prstDash val="solid"/>
                      <a:round/>
                      <a:headEnd type="none" w="med" len="med"/>
                      <a:tailEnd type="none" w="med" len="med"/>
                    </a:lnL>
                    <a:lnR w="5715">
                      <a:solidFill>
                        <a:srgbClr val="C7D9D6"/>
                      </a:solidFill>
                      <a:prstDash val="solid"/>
                    </a:lnR>
                    <a:lnT w="5715">
                      <a:solidFill>
                        <a:srgbClr val="C7D9D6"/>
                      </a:solidFill>
                      <a:prstDash val="solid"/>
                    </a:lnT>
                    <a:lnB w="5715">
                      <a:solidFill>
                        <a:srgbClr val="C7D9D6"/>
                      </a:solidFill>
                      <a:prstDash val="solid"/>
                    </a:lnB>
                    <a:solidFill>
                      <a:srgbClr val="EAF4F0"/>
                    </a:solidFill>
                  </a:tcPr>
                </a:tc>
                <a:tc>
                  <a:txBody>
                    <a:bodyPr/>
                    <a:lstStyle/>
                    <a:p>
                      <a:pPr algn="l">
                        <a:lnSpc>
                          <a:spcPct val="127000"/>
                        </a:lnSpc>
                        <a:buNone/>
                      </a:pPr>
                      <a:r>
                        <a:rPr sz="840" b="1">
                          <a:solidFill>
                            <a:srgbClr val="087F82"/>
                          </a:solidFill>
                          <a:latin typeface="DejaVu Sans"/>
                          <a:ea typeface="DejaVu Sans"/>
                          <a:cs typeface="DejaVu Sans"/>
                        </a:rPr>
                        <a:t>Provisional theme</a:t>
                      </a:r>
                    </a:p>
                  </a:txBody>
                  <a:tcPr>
                    <a:lnL w="5715" cap="flat" cmpd="sng" algn="ctr">
                      <a:solidFill>
                        <a:srgbClr val="C7D9D6"/>
                      </a:solidFill>
                      <a:prstDash val="solid"/>
                      <a:round/>
                      <a:headEnd type="none" w="med" len="med"/>
                      <a:tailEnd type="none" w="med" len="med"/>
                    </a:lnL>
                    <a:lnR w="5715">
                      <a:solidFill>
                        <a:srgbClr val="C7D9D6"/>
                      </a:solidFill>
                      <a:prstDash val="solid"/>
                    </a:lnR>
                    <a:lnT w="5715">
                      <a:solidFill>
                        <a:srgbClr val="C7D9D6"/>
                      </a:solidFill>
                      <a:prstDash val="solid"/>
                    </a:lnT>
                    <a:lnB w="5715">
                      <a:solidFill>
                        <a:srgbClr val="C7D9D6"/>
                      </a:solidFill>
                      <a:prstDash val="solid"/>
                    </a:lnB>
                    <a:solidFill>
                      <a:srgbClr val="EAF4F0"/>
                    </a:solidFill>
                  </a:tcPr>
                </a:tc>
                <a:extLst>
                  <a:ext uri="{0D108BD9-81ED-4DB2-BD59-A6C34878D82A}">
                    <a16:rowId xmlns:a16="http://schemas.microsoft.com/office/drawing/2014/main" val="10000"/>
                  </a:ext>
                </a:extLst>
              </a:tr>
              <a:tr h="558800">
                <a:tc>
                  <a:txBody>
                    <a:bodyPr/>
                    <a:lstStyle/>
                    <a:p>
                      <a:pPr algn="l">
                        <a:lnSpc>
                          <a:spcPct val="127000"/>
                        </a:lnSpc>
                        <a:buNone/>
                      </a:pPr>
                      <a:r>
                        <a:rPr sz="850" b="0">
                          <a:solidFill>
                            <a:srgbClr val="243D46"/>
                          </a:solidFill>
                          <a:latin typeface="DejaVu Sans"/>
                          <a:ea typeface="DejaVu Sans"/>
                          <a:cs typeface="DejaVu Sans"/>
                        </a:rPr>
                        <a:t>Giebel et al. (2024), England</a:t>
                      </a:r>
                    </a:p>
                    <a:p>
                      <a:pPr algn="l">
                        <a:lnSpc>
                          <a:spcPct val="127000"/>
                        </a:lnSpc>
                        <a:buNone/>
                      </a:pPr>
                      <a:r>
                        <a:rPr sz="850" b="0">
                          <a:solidFill>
                            <a:srgbClr val="243D46"/>
                          </a:solidFill>
                          <a:latin typeface="DejaVu Sans"/>
                          <a:ea typeface="DejaVu Sans"/>
                          <a:cs typeface="DejaVu Sans"/>
                        </a:rPr>
                        <a:t>21 carers and 6 professionals</a:t>
                      </a:r>
                    </a:p>
                    <a:p>
                      <a:pPr algn="l">
                        <a:lnSpc>
                          <a:spcPct val="127000"/>
                        </a:lnSpc>
                        <a:buNone/>
                      </a:pPr>
                      <a:r>
                        <a:rPr sz="850" b="0">
                          <a:solidFill>
                            <a:srgbClr val="243D46"/>
                          </a:solidFill>
                          <a:latin typeface="DejaVu Sans"/>
                          <a:ea typeface="DejaVu Sans"/>
                          <a:cs typeface="DejaVu Sans"/>
                        </a:rPr>
                        <a:t>Low awareness of carers’ assessments.</a:t>
                      </a:r>
                    </a:p>
                  </a:txBody>
                  <a:tcPr>
                    <a:lnL w="5715">
                      <a:solidFill>
                        <a:srgbClr val="C7D9D6"/>
                      </a:solidFill>
                      <a:prstDash val="solid"/>
                    </a:lnL>
                    <a:lnR w="5715">
                      <a:solidFill>
                        <a:srgbClr val="C7D9D6"/>
                      </a:solidFill>
                      <a:prstDash val="solid"/>
                    </a:lnR>
                    <a:lnT w="5715" cap="flat" cmpd="sng" algn="ctr">
                      <a:solidFill>
                        <a:srgbClr val="C7D9D6"/>
                      </a:solidFill>
                      <a:prstDash val="solid"/>
                      <a:round/>
                      <a:headEnd type="none" w="med" len="med"/>
                      <a:tailEnd type="none" w="med" len="med"/>
                    </a:lnT>
                    <a:lnB w="5715">
                      <a:solidFill>
                        <a:srgbClr val="C7D9D6"/>
                      </a:solidFill>
                      <a:prstDash val="solid"/>
                    </a:lnB>
                    <a:solidFill>
                      <a:srgbClr val="FFFFFF"/>
                    </a:solidFill>
                  </a:tcPr>
                </a:tc>
                <a:tc>
                  <a:txBody>
                    <a:bodyPr/>
                    <a:lstStyle/>
                    <a:p>
                      <a:pPr algn="l">
                        <a:lnSpc>
                          <a:spcPct val="127000"/>
                        </a:lnSpc>
                        <a:buNone/>
                      </a:pPr>
                      <a:r>
                        <a:rPr sz="850" b="0">
                          <a:solidFill>
                            <a:srgbClr val="243D46"/>
                          </a:solidFill>
                          <a:latin typeface="DejaVu Sans"/>
                          <a:ea typeface="DejaVu Sans"/>
                          <a:cs typeface="DejaVu Sans"/>
                        </a:rPr>
                        <a:t>Barrier</a:t>
                      </a:r>
                    </a:p>
                    <a:p>
                      <a:pPr algn="l">
                        <a:lnSpc>
                          <a:spcPct val="127000"/>
                        </a:lnSpc>
                        <a:buNone/>
                      </a:pPr>
                      <a:r>
                        <a:rPr sz="850" b="0">
                          <a:solidFill>
                            <a:srgbClr val="243D46"/>
                          </a:solidFill>
                          <a:latin typeface="DejaVu Sans"/>
                          <a:ea typeface="DejaVu Sans"/>
                          <a:cs typeface="DejaVu Sans"/>
                        </a:rPr>
                        <a:t>Information gaps and difficult navigation</a:t>
                      </a:r>
                    </a:p>
                  </a:txBody>
                  <a:tcPr>
                    <a:lnL w="5715" cap="flat" cmpd="sng" algn="ctr">
                      <a:solidFill>
                        <a:srgbClr val="C7D9D6"/>
                      </a:solidFill>
                      <a:prstDash val="solid"/>
                      <a:round/>
                      <a:headEnd type="none" w="med" len="med"/>
                      <a:tailEnd type="none" w="med" len="med"/>
                    </a:lnL>
                    <a:lnR w="5715">
                      <a:solidFill>
                        <a:srgbClr val="C7D9D6"/>
                      </a:solidFill>
                      <a:prstDash val="solid"/>
                    </a:lnR>
                    <a:lnT w="5715" cap="flat" cmpd="sng" algn="ctr">
                      <a:solidFill>
                        <a:srgbClr val="C7D9D6"/>
                      </a:solidFill>
                      <a:prstDash val="solid"/>
                      <a:round/>
                      <a:headEnd type="none" w="med" len="med"/>
                      <a:tailEnd type="none" w="med" len="med"/>
                    </a:lnT>
                    <a:lnB w="5715">
                      <a:solidFill>
                        <a:srgbClr val="C7D9D6"/>
                      </a:solidFill>
                      <a:prstDash val="solid"/>
                    </a:lnB>
                    <a:solidFill>
                      <a:srgbClr val="EDF5E7"/>
                    </a:solidFill>
                  </a:tcPr>
                </a:tc>
                <a:tc rowSpan="2">
                  <a:txBody>
                    <a:bodyPr/>
                    <a:lstStyle/>
                    <a:p>
                      <a:pPr algn="ctr">
                        <a:lnSpc>
                          <a:spcPct val="130000"/>
                        </a:lnSpc>
                        <a:spcAft>
                          <a:spcPts val="12"/>
                        </a:spcAft>
                        <a:buNone/>
                      </a:pPr>
                      <a:r>
                        <a:rPr sz="1030" b="1">
                          <a:solidFill>
                            <a:srgbClr val="FFFFFF"/>
                          </a:solidFill>
                          <a:latin typeface="DejaVu Sans"/>
                          <a:ea typeface="DejaVu Sans"/>
                          <a:cs typeface="DejaVu Sans"/>
                        </a:rPr>
                        <a:t>Access to appropriate support</a:t>
                      </a:r>
                    </a:p>
                    <a:p>
                      <a:pPr algn="ctr">
                        <a:lnSpc>
                          <a:spcPct val="130000"/>
                        </a:lnSpc>
                        <a:buNone/>
                      </a:pPr>
                      <a:r>
                        <a:rPr sz="1030" b="0">
                          <a:solidFill>
                            <a:srgbClr val="FFFFFF"/>
                          </a:solidFill>
                          <a:latin typeface="DejaVu Sans"/>
                          <a:ea typeface="DejaVu Sans"/>
                          <a:cs typeface="DejaVu Sans"/>
                        </a:rPr>
                        <a:t>Shared focus: information and navigation</a:t>
                      </a:r>
                    </a:p>
                  </a:txBody>
                  <a:tcPr anchor="ctr">
                    <a:lnL w="5715" cap="flat" cmpd="sng" algn="ctr">
                      <a:solidFill>
                        <a:srgbClr val="C7D9D6"/>
                      </a:solidFill>
                      <a:prstDash val="solid"/>
                      <a:round/>
                      <a:headEnd type="none" w="med" len="med"/>
                      <a:tailEnd type="none" w="med" len="med"/>
                    </a:lnL>
                    <a:lnR w="5715">
                      <a:solidFill>
                        <a:srgbClr val="C7D9D6"/>
                      </a:solidFill>
                      <a:prstDash val="solid"/>
                    </a:lnR>
                    <a:lnT w="5715" cap="flat" cmpd="sng" algn="ctr">
                      <a:solidFill>
                        <a:srgbClr val="C7D9D6"/>
                      </a:solidFill>
                      <a:prstDash val="solid"/>
                      <a:round/>
                      <a:headEnd type="none" w="med" len="med"/>
                      <a:tailEnd type="none" w="med" len="med"/>
                    </a:lnT>
                    <a:lnB w="5715">
                      <a:solidFill>
                        <a:srgbClr val="C7D9D6"/>
                      </a:solidFill>
                      <a:prstDash val="solid"/>
                    </a:lnB>
                    <a:solidFill>
                      <a:srgbClr val="173D49"/>
                    </a:solidFill>
                  </a:tcPr>
                </a:tc>
                <a:extLst>
                  <a:ext uri="{0D108BD9-81ED-4DB2-BD59-A6C34878D82A}">
                    <a16:rowId xmlns:a16="http://schemas.microsoft.com/office/drawing/2014/main" val="10001"/>
                  </a:ext>
                </a:extLst>
              </a:tr>
              <a:tr h="558800">
                <a:tc>
                  <a:txBody>
                    <a:bodyPr/>
                    <a:lstStyle/>
                    <a:p>
                      <a:pPr algn="l">
                        <a:lnSpc>
                          <a:spcPct val="127000"/>
                        </a:lnSpc>
                        <a:buNone/>
                      </a:pPr>
                      <a:r>
                        <a:rPr sz="850" b="0">
                          <a:solidFill>
                            <a:srgbClr val="243D46"/>
                          </a:solidFill>
                          <a:latin typeface="DejaVu Sans"/>
                          <a:ea typeface="DejaVu Sans"/>
                          <a:cs typeface="DejaVu Sans"/>
                        </a:rPr>
                        <a:t>Greenwood et al. (2017), London</a:t>
                      </a:r>
                    </a:p>
                    <a:p>
                      <a:pPr algn="l">
                        <a:lnSpc>
                          <a:spcPct val="127000"/>
                        </a:lnSpc>
                        <a:buNone/>
                      </a:pPr>
                      <a:r>
                        <a:rPr sz="850" b="0">
                          <a:solidFill>
                            <a:srgbClr val="243D46"/>
                          </a:solidFill>
                          <a:latin typeface="DejaVu Sans"/>
                          <a:ea typeface="DejaVu Sans"/>
                          <a:cs typeface="DejaVu Sans"/>
                        </a:rPr>
                        <a:t>11 carers attending 5 dementia cafés</a:t>
                      </a:r>
                    </a:p>
                    <a:p>
                      <a:pPr algn="l">
                        <a:lnSpc>
                          <a:spcPct val="127000"/>
                        </a:lnSpc>
                        <a:buNone/>
                      </a:pPr>
                      <a:r>
                        <a:rPr sz="850" b="0">
                          <a:solidFill>
                            <a:srgbClr val="243D46"/>
                          </a:solidFill>
                          <a:latin typeface="DejaVu Sans"/>
                          <a:ea typeface="DejaVu Sans"/>
                          <a:cs typeface="DejaVu Sans"/>
                        </a:rPr>
                        <a:t>Information and peer support valued.</a:t>
                      </a:r>
                    </a:p>
                  </a:txBody>
                  <a:tcPr>
                    <a:lnL w="5715">
                      <a:solidFill>
                        <a:srgbClr val="C7D9D6"/>
                      </a:solidFill>
                      <a:prstDash val="solid"/>
                    </a:lnL>
                    <a:lnR w="5715">
                      <a:solidFill>
                        <a:srgbClr val="C7D9D6"/>
                      </a:solidFill>
                      <a:prstDash val="solid"/>
                    </a:lnR>
                    <a:lnT w="5715" cap="flat" cmpd="sng" algn="ctr">
                      <a:solidFill>
                        <a:srgbClr val="C7D9D6"/>
                      </a:solidFill>
                      <a:prstDash val="solid"/>
                      <a:round/>
                      <a:headEnd type="none" w="med" len="med"/>
                      <a:tailEnd type="none" w="med" len="med"/>
                    </a:lnT>
                    <a:lnB w="5715">
                      <a:solidFill>
                        <a:srgbClr val="C7D9D6"/>
                      </a:solidFill>
                      <a:prstDash val="solid"/>
                    </a:lnB>
                    <a:solidFill>
                      <a:srgbClr val="FFFFFF"/>
                    </a:solidFill>
                  </a:tcPr>
                </a:tc>
                <a:tc>
                  <a:txBody>
                    <a:bodyPr/>
                    <a:lstStyle/>
                    <a:p>
                      <a:pPr algn="l">
                        <a:lnSpc>
                          <a:spcPct val="127000"/>
                        </a:lnSpc>
                        <a:buNone/>
                      </a:pPr>
                      <a:r>
                        <a:rPr sz="850" b="0">
                          <a:solidFill>
                            <a:srgbClr val="243D46"/>
                          </a:solidFill>
                          <a:latin typeface="DejaVu Sans"/>
                          <a:ea typeface="DejaVu Sans"/>
                          <a:cs typeface="DejaVu Sans"/>
                        </a:rPr>
                        <a:t>Facilitator</a:t>
                      </a:r>
                    </a:p>
                    <a:p>
                      <a:pPr algn="l">
                        <a:lnSpc>
                          <a:spcPct val="127000"/>
                        </a:lnSpc>
                        <a:buNone/>
                      </a:pPr>
                      <a:r>
                        <a:rPr sz="850" b="0">
                          <a:solidFill>
                            <a:srgbClr val="243D46"/>
                          </a:solidFill>
                          <a:latin typeface="DejaVu Sans"/>
                          <a:ea typeface="DejaVu Sans"/>
                          <a:cs typeface="DejaVu Sans"/>
                        </a:rPr>
                        <a:t>Information and peer support</a:t>
                      </a:r>
                    </a:p>
                  </a:txBody>
                  <a:tcPr>
                    <a:lnL w="5715" cap="flat" cmpd="sng" algn="ctr">
                      <a:solidFill>
                        <a:srgbClr val="C7D9D6"/>
                      </a:solidFill>
                      <a:prstDash val="solid"/>
                      <a:round/>
                      <a:headEnd type="none" w="med" len="med"/>
                      <a:tailEnd type="none" w="med" len="med"/>
                    </a:lnL>
                    <a:lnR w="5715">
                      <a:solidFill>
                        <a:srgbClr val="C7D9D6"/>
                      </a:solidFill>
                      <a:prstDash val="solid"/>
                    </a:lnR>
                    <a:lnT w="5715" cap="flat" cmpd="sng" algn="ctr">
                      <a:solidFill>
                        <a:srgbClr val="C7D9D6"/>
                      </a:solidFill>
                      <a:prstDash val="solid"/>
                      <a:round/>
                      <a:headEnd type="none" w="med" len="med"/>
                      <a:tailEnd type="none" w="med" len="med"/>
                    </a:lnT>
                    <a:lnB w="5715">
                      <a:solidFill>
                        <a:srgbClr val="C7D9D6"/>
                      </a:solidFill>
                      <a:prstDash val="solid"/>
                    </a:lnB>
                    <a:solidFill>
                      <a:srgbClr val="EDF5E7"/>
                    </a:solidFill>
                  </a:tcPr>
                </a:tc>
                <a:tc vMerge="1">
                  <a:txBody>
                    <a:bodyPr/>
                    <a:lstStyle/>
                    <a:p>
                      <a:endParaRPr/>
                    </a:p>
                  </a:txBody>
                  <a:tcPr>
                    <a:lnR w="5715">
                      <a:solidFill>
                        <a:srgbClr val="C7D9D6"/>
                      </a:solidFill>
                      <a:prstDash val="solid"/>
                    </a:lnR>
                    <a:lnB w="5715">
                      <a:solidFill>
                        <a:srgbClr val="C7D9D6"/>
                      </a:solidFill>
                      <a:prstDash val="solid"/>
                    </a:lnB>
                    <a:solidFill>
                      <a:srgbClr val="173D49"/>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1583685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CF9"/>
        </a:solidFill>
        <a:effectLst/>
      </p:bgPr>
    </p:bg>
    <p:spTree>
      <p:nvGrpSpPr>
        <p:cNvPr id="1" name=""/>
        <p:cNvGrpSpPr/>
        <p:nvPr/>
      </p:nvGrpSpPr>
      <p:grpSpPr>
        <a:xfrm>
          <a:off x="0" y="0"/>
          <a:ext cx="0" cy="0"/>
          <a:chOff x="0" y="0"/>
          <a:chExt cx="0" cy="0"/>
        </a:xfrm>
      </p:grpSpPr>
      <p:sp>
        <p:nvSpPr>
          <p:cNvPr id="50" name="s2-rect-0">
            <a:extLst>
              <a:ext uri="{FF2B5EF4-FFF2-40B4-BE49-F238E27FC236}">
                <a16:creationId xmlns:a16="http://schemas.microsoft.com/office/drawing/2014/main" id="{BA7A4A88-EEB1-4E59-918D-BFA99F45380E}"/>
              </a:ext>
            </a:extLst>
          </p:cNvPr>
          <p:cNvSpPr>
            <a:spLocks noGrp="1"/>
          </p:cNvSpPr>
          <p:nvPr/>
        </p:nvSpPr>
        <p:spPr>
          <a:xfrm>
            <a:off x="0" y="0"/>
            <a:ext cx="7560000" cy="10692000"/>
          </a:xfrm>
          <a:prstGeom prst="rect">
            <a:avLst/>
          </a:prstGeom>
          <a:solidFill>
            <a:srgbClr val="FCFCF9"/>
          </a:solidFill>
          <a:ln w="0">
            <a:noFill/>
            <a:prstDash val="solid"/>
          </a:ln>
        </p:spPr>
        <p:txBody>
          <a:bodyPr/>
          <a:lstStyle/>
          <a:p>
            <a:endParaRPr lang="en-GB"/>
          </a:p>
        </p:txBody>
      </p:sp>
      <p:sp>
        <p:nvSpPr>
          <p:cNvPr id="2" name="s2-rect-1">
            <a:extLst>
              <a:ext uri="{FF2B5EF4-FFF2-40B4-BE49-F238E27FC236}">
                <a16:creationId xmlns:a16="http://schemas.microsoft.com/office/drawing/2014/main" id="{58D7BEA3-1B6D-4D24-8DD8-30FE675734E0}"/>
              </a:ext>
            </a:extLst>
          </p:cNvPr>
          <p:cNvSpPr>
            <a:spLocks noGrp="1"/>
          </p:cNvSpPr>
          <p:nvPr/>
        </p:nvSpPr>
        <p:spPr>
          <a:xfrm>
            <a:off x="0" y="0"/>
            <a:ext cx="7560000" cy="1473200"/>
          </a:xfrm>
          <a:prstGeom prst="rect">
            <a:avLst/>
          </a:prstGeom>
          <a:solidFill>
            <a:srgbClr val="173D49"/>
          </a:solidFill>
          <a:ln w="0">
            <a:noFill/>
            <a:prstDash val="solid"/>
          </a:ln>
        </p:spPr>
        <p:txBody>
          <a:bodyPr/>
          <a:lstStyle/>
          <a:p>
            <a:endParaRPr lang="en-GB"/>
          </a:p>
        </p:txBody>
      </p:sp>
      <p:sp>
        <p:nvSpPr>
          <p:cNvPr id="3" name="s2-text-2">
            <a:extLst>
              <a:ext uri="{FF2B5EF4-FFF2-40B4-BE49-F238E27FC236}">
                <a16:creationId xmlns:a16="http://schemas.microsoft.com/office/drawing/2014/main" id="{D707F55C-6574-4108-8DD5-87231FA764F9}"/>
              </a:ext>
            </a:extLst>
          </p:cNvPr>
          <p:cNvSpPr>
            <a:spLocks noGrp="1"/>
          </p:cNvSpPr>
          <p:nvPr/>
        </p:nvSpPr>
        <p:spPr>
          <a:xfrm>
            <a:off x="381000" y="215900"/>
            <a:ext cx="4826000" cy="167030"/>
          </a:xfrm>
          <a:prstGeom prst="rect">
            <a:avLst/>
          </a:prstGeom>
          <a:noFill/>
          <a:ln w="0">
            <a:noFill/>
            <a:prstDash val="solid"/>
          </a:ln>
        </p:spPr>
        <p:txBody>
          <a:bodyPr wrap="square" lIns="0" tIns="0" rIns="0" bIns="0" anchor="t">
            <a:noAutofit/>
          </a:bodyPr>
          <a:lstStyle>
            <a:defPPr algn="l">
              <a:defRPr sz="820" b="1">
                <a:solidFill>
                  <a:srgbClr val="BBD6D3"/>
                </a:solidFill>
                <a:latin typeface="DejaVu Sans"/>
                <a:ea typeface="DejaVu Sans"/>
                <a:cs typeface="DejaVu Sans"/>
              </a:defRPr>
            </a:defPPr>
            <a:lvl1pPr algn="l">
              <a:defRPr sz="820" b="1">
                <a:solidFill>
                  <a:srgbClr val="BBD6D3"/>
                </a:solidFill>
                <a:latin typeface="DejaVu Sans"/>
                <a:ea typeface="DejaVu Sans"/>
                <a:cs typeface="DejaVu Sans"/>
              </a:defRPr>
            </a:lvl1pPr>
            <a:lvl2pPr algn="l">
              <a:defRPr sz="820" b="1">
                <a:solidFill>
                  <a:srgbClr val="BBD6D3"/>
                </a:solidFill>
                <a:latin typeface="DejaVu Sans"/>
                <a:ea typeface="DejaVu Sans"/>
                <a:cs typeface="DejaVu Sans"/>
              </a:defRPr>
            </a:lvl2pPr>
            <a:lvl3pPr algn="l">
              <a:defRPr sz="820" b="1">
                <a:solidFill>
                  <a:srgbClr val="BBD6D3"/>
                </a:solidFill>
                <a:latin typeface="DejaVu Sans"/>
                <a:ea typeface="DejaVu Sans"/>
                <a:cs typeface="DejaVu Sans"/>
              </a:defRPr>
            </a:lvl3pPr>
            <a:lvl4pPr algn="l">
              <a:defRPr sz="820" b="1">
                <a:solidFill>
                  <a:srgbClr val="BBD6D3"/>
                </a:solidFill>
                <a:latin typeface="DejaVu Sans"/>
                <a:ea typeface="DejaVu Sans"/>
                <a:cs typeface="DejaVu Sans"/>
              </a:defRPr>
            </a:lvl4pPr>
            <a:lvl5pPr algn="l">
              <a:defRPr sz="820" b="1">
                <a:solidFill>
                  <a:srgbClr val="BBD6D3"/>
                </a:solidFill>
                <a:latin typeface="DejaVu Sans"/>
                <a:ea typeface="DejaVu Sans"/>
                <a:cs typeface="DejaVu Sans"/>
              </a:defRPr>
            </a:lvl5pPr>
            <a:lvl6pPr algn="l">
              <a:defRPr sz="820" b="1">
                <a:solidFill>
                  <a:srgbClr val="BBD6D3"/>
                </a:solidFill>
                <a:latin typeface="DejaVu Sans"/>
                <a:ea typeface="DejaVu Sans"/>
                <a:cs typeface="DejaVu Sans"/>
              </a:defRPr>
            </a:lvl6pPr>
            <a:lvl7pPr algn="l">
              <a:defRPr sz="820" b="1">
                <a:solidFill>
                  <a:srgbClr val="BBD6D3"/>
                </a:solidFill>
                <a:latin typeface="DejaVu Sans"/>
                <a:ea typeface="DejaVu Sans"/>
                <a:cs typeface="DejaVu Sans"/>
              </a:defRPr>
            </a:lvl7pPr>
            <a:lvl8pPr algn="l">
              <a:defRPr sz="820" b="1">
                <a:solidFill>
                  <a:srgbClr val="BBD6D3"/>
                </a:solidFill>
                <a:latin typeface="DejaVu Sans"/>
                <a:ea typeface="DejaVu Sans"/>
                <a:cs typeface="DejaVu Sans"/>
              </a:defRPr>
            </a:lvl8pPr>
            <a:lvl9pPr algn="l">
              <a:defRPr sz="820" b="1">
                <a:solidFill>
                  <a:srgbClr val="BBD6D3"/>
                </a:solidFill>
                <a:latin typeface="DejaVu Sans"/>
                <a:ea typeface="DejaVu Sans"/>
                <a:cs typeface="DejaVu Sans"/>
              </a:defRPr>
            </a:lvl9pPr>
          </a:lstStyle>
          <a:p>
            <a:pPr algn="l">
              <a:lnSpc>
                <a:spcPct val="105000"/>
              </a:lnSpc>
              <a:buNone/>
              <a:defRPr sz="820" b="1">
                <a:solidFill>
                  <a:srgbClr val="BBD6D3"/>
                </a:solidFill>
                <a:latin typeface="DejaVu Sans"/>
                <a:ea typeface="DejaVu Sans"/>
                <a:cs typeface="DejaVu Sans"/>
              </a:defRPr>
            </a:pPr>
            <a:r>
              <a:rPr sz="820" b="1" i="0">
                <a:solidFill>
                  <a:srgbClr val="BBD6D3"/>
                </a:solidFill>
                <a:latin typeface="DejaVu Sans"/>
                <a:ea typeface="DejaVu Sans"/>
                <a:cs typeface="DejaVu Sans"/>
              </a:rPr>
              <a:t>ACADEMIC METHODS POSTER</a:t>
            </a:r>
          </a:p>
        </p:txBody>
      </p:sp>
      <p:sp>
        <p:nvSpPr>
          <p:cNvPr id="4" name="s2-text-3">
            <a:extLst>
              <a:ext uri="{FF2B5EF4-FFF2-40B4-BE49-F238E27FC236}">
                <a16:creationId xmlns:a16="http://schemas.microsoft.com/office/drawing/2014/main" id="{9E6F51FC-3EB5-443E-8B49-4120F29D2A08}"/>
              </a:ext>
            </a:extLst>
          </p:cNvPr>
          <p:cNvSpPr>
            <a:spLocks noGrp="1"/>
          </p:cNvSpPr>
          <p:nvPr/>
        </p:nvSpPr>
        <p:spPr>
          <a:xfrm>
            <a:off x="381000" y="495300"/>
            <a:ext cx="6798000" cy="491744"/>
          </a:xfrm>
          <a:prstGeom prst="rect">
            <a:avLst/>
          </a:prstGeom>
          <a:noFill/>
          <a:ln w="0">
            <a:noFill/>
            <a:prstDash val="solid"/>
          </a:ln>
        </p:spPr>
        <p:txBody>
          <a:bodyPr wrap="square" lIns="0" tIns="0" rIns="0" bIns="0" anchor="t">
            <a:noAutofit/>
          </a:bodyPr>
          <a:lstStyle>
            <a:defPPr algn="l">
              <a:defRPr sz="2700" b="1">
                <a:solidFill>
                  <a:srgbClr val="FFFFFF"/>
                </a:solidFill>
                <a:latin typeface="DejaVu Sans"/>
                <a:ea typeface="DejaVu Sans"/>
                <a:cs typeface="DejaVu Sans"/>
              </a:defRPr>
            </a:defPPr>
            <a:lvl1pPr algn="l">
              <a:defRPr sz="2700" b="1">
                <a:solidFill>
                  <a:srgbClr val="FFFFFF"/>
                </a:solidFill>
                <a:latin typeface="DejaVu Sans"/>
                <a:ea typeface="DejaVu Sans"/>
                <a:cs typeface="DejaVu Sans"/>
              </a:defRPr>
            </a:lvl1pPr>
            <a:lvl2pPr algn="l">
              <a:defRPr sz="2700" b="1">
                <a:solidFill>
                  <a:srgbClr val="FFFFFF"/>
                </a:solidFill>
                <a:latin typeface="DejaVu Sans"/>
                <a:ea typeface="DejaVu Sans"/>
                <a:cs typeface="DejaVu Sans"/>
              </a:defRPr>
            </a:lvl2pPr>
            <a:lvl3pPr algn="l">
              <a:defRPr sz="2700" b="1">
                <a:solidFill>
                  <a:srgbClr val="FFFFFF"/>
                </a:solidFill>
                <a:latin typeface="DejaVu Sans"/>
                <a:ea typeface="DejaVu Sans"/>
                <a:cs typeface="DejaVu Sans"/>
              </a:defRPr>
            </a:lvl3pPr>
            <a:lvl4pPr algn="l">
              <a:defRPr sz="2700" b="1">
                <a:solidFill>
                  <a:srgbClr val="FFFFFF"/>
                </a:solidFill>
                <a:latin typeface="DejaVu Sans"/>
                <a:ea typeface="DejaVu Sans"/>
                <a:cs typeface="DejaVu Sans"/>
              </a:defRPr>
            </a:lvl4pPr>
            <a:lvl5pPr algn="l">
              <a:defRPr sz="2700" b="1">
                <a:solidFill>
                  <a:srgbClr val="FFFFFF"/>
                </a:solidFill>
                <a:latin typeface="DejaVu Sans"/>
                <a:ea typeface="DejaVu Sans"/>
                <a:cs typeface="DejaVu Sans"/>
              </a:defRPr>
            </a:lvl5pPr>
            <a:lvl6pPr algn="l">
              <a:defRPr sz="2700" b="1">
                <a:solidFill>
                  <a:srgbClr val="FFFFFF"/>
                </a:solidFill>
                <a:latin typeface="DejaVu Sans"/>
                <a:ea typeface="DejaVu Sans"/>
                <a:cs typeface="DejaVu Sans"/>
              </a:defRPr>
            </a:lvl6pPr>
            <a:lvl7pPr algn="l">
              <a:defRPr sz="2700" b="1">
                <a:solidFill>
                  <a:srgbClr val="FFFFFF"/>
                </a:solidFill>
                <a:latin typeface="DejaVu Sans"/>
                <a:ea typeface="DejaVu Sans"/>
                <a:cs typeface="DejaVu Sans"/>
              </a:defRPr>
            </a:lvl7pPr>
            <a:lvl8pPr algn="l">
              <a:defRPr sz="2700" b="1">
                <a:solidFill>
                  <a:srgbClr val="FFFFFF"/>
                </a:solidFill>
                <a:latin typeface="DejaVu Sans"/>
                <a:ea typeface="DejaVu Sans"/>
                <a:cs typeface="DejaVu Sans"/>
              </a:defRPr>
            </a:lvl8pPr>
            <a:lvl9pPr algn="l">
              <a:defRPr sz="2700" b="1">
                <a:solidFill>
                  <a:srgbClr val="FFFFFF"/>
                </a:solidFill>
                <a:latin typeface="DejaVu Sans"/>
                <a:ea typeface="DejaVu Sans"/>
                <a:cs typeface="DejaVu Sans"/>
              </a:defRPr>
            </a:lvl9pPr>
          </a:lstStyle>
          <a:p>
            <a:pPr algn="l">
              <a:lnSpc>
                <a:spcPct val="105000"/>
              </a:lnSpc>
              <a:buNone/>
              <a:defRPr sz="2700" b="1">
                <a:solidFill>
                  <a:srgbClr val="FFFFFF"/>
                </a:solidFill>
                <a:latin typeface="DejaVu Sans"/>
                <a:ea typeface="DejaVu Sans"/>
                <a:cs typeface="DejaVu Sans"/>
              </a:defRPr>
            </a:pPr>
            <a:r>
              <a:rPr sz="2700" b="1" i="0">
                <a:solidFill>
                  <a:srgbClr val="FFFFFF"/>
                </a:solidFill>
                <a:latin typeface="DejaVu Sans"/>
                <a:ea typeface="DejaVu Sans"/>
                <a:cs typeface="DejaVu Sans"/>
              </a:rPr>
              <a:t>Evaluating the evidence</a:t>
            </a:r>
          </a:p>
        </p:txBody>
      </p:sp>
      <p:sp>
        <p:nvSpPr>
          <p:cNvPr id="5" name="s2-text-4">
            <a:extLst>
              <a:ext uri="{FF2B5EF4-FFF2-40B4-BE49-F238E27FC236}">
                <a16:creationId xmlns:a16="http://schemas.microsoft.com/office/drawing/2014/main" id="{62DC6744-2B57-4755-92AE-71941555135B}"/>
              </a:ext>
            </a:extLst>
          </p:cNvPr>
          <p:cNvSpPr>
            <a:spLocks noGrp="1"/>
          </p:cNvSpPr>
          <p:nvPr/>
        </p:nvSpPr>
        <p:spPr>
          <a:xfrm>
            <a:off x="381000" y="1079500"/>
            <a:ext cx="6798000" cy="201574"/>
          </a:xfrm>
          <a:prstGeom prst="rect">
            <a:avLst/>
          </a:prstGeom>
          <a:noFill/>
          <a:ln w="0">
            <a:noFill/>
            <a:prstDash val="solid"/>
          </a:ln>
        </p:spPr>
        <p:txBody>
          <a:bodyPr wrap="square" lIns="0" tIns="0" rIns="0" bIns="0" anchor="t">
            <a:noAutofit/>
          </a:bodyPr>
          <a:lstStyle>
            <a:defPPr algn="l">
              <a:defRPr sz="1020" b="0">
                <a:solidFill>
                  <a:srgbClr val="D4E5E0"/>
                </a:solidFill>
                <a:latin typeface="DejaVu Sans"/>
                <a:ea typeface="DejaVu Sans"/>
                <a:cs typeface="DejaVu Sans"/>
              </a:defRPr>
            </a:defPPr>
            <a:lvl1pPr algn="l">
              <a:defRPr sz="1020" b="0">
                <a:solidFill>
                  <a:srgbClr val="D4E5E0"/>
                </a:solidFill>
                <a:latin typeface="DejaVu Sans"/>
                <a:ea typeface="DejaVu Sans"/>
                <a:cs typeface="DejaVu Sans"/>
              </a:defRPr>
            </a:lvl1pPr>
            <a:lvl2pPr algn="l">
              <a:defRPr sz="1020" b="0">
                <a:solidFill>
                  <a:srgbClr val="D4E5E0"/>
                </a:solidFill>
                <a:latin typeface="DejaVu Sans"/>
                <a:ea typeface="DejaVu Sans"/>
                <a:cs typeface="DejaVu Sans"/>
              </a:defRPr>
            </a:lvl2pPr>
            <a:lvl3pPr algn="l">
              <a:defRPr sz="1020" b="0">
                <a:solidFill>
                  <a:srgbClr val="D4E5E0"/>
                </a:solidFill>
                <a:latin typeface="DejaVu Sans"/>
                <a:ea typeface="DejaVu Sans"/>
                <a:cs typeface="DejaVu Sans"/>
              </a:defRPr>
            </a:lvl3pPr>
            <a:lvl4pPr algn="l">
              <a:defRPr sz="1020" b="0">
                <a:solidFill>
                  <a:srgbClr val="D4E5E0"/>
                </a:solidFill>
                <a:latin typeface="DejaVu Sans"/>
                <a:ea typeface="DejaVu Sans"/>
                <a:cs typeface="DejaVu Sans"/>
              </a:defRPr>
            </a:lvl4pPr>
            <a:lvl5pPr algn="l">
              <a:defRPr sz="1020" b="0">
                <a:solidFill>
                  <a:srgbClr val="D4E5E0"/>
                </a:solidFill>
                <a:latin typeface="DejaVu Sans"/>
                <a:ea typeface="DejaVu Sans"/>
                <a:cs typeface="DejaVu Sans"/>
              </a:defRPr>
            </a:lvl5pPr>
            <a:lvl6pPr algn="l">
              <a:defRPr sz="1020" b="0">
                <a:solidFill>
                  <a:srgbClr val="D4E5E0"/>
                </a:solidFill>
                <a:latin typeface="DejaVu Sans"/>
                <a:ea typeface="DejaVu Sans"/>
                <a:cs typeface="DejaVu Sans"/>
              </a:defRPr>
            </a:lvl6pPr>
            <a:lvl7pPr algn="l">
              <a:defRPr sz="1020" b="0">
                <a:solidFill>
                  <a:srgbClr val="D4E5E0"/>
                </a:solidFill>
                <a:latin typeface="DejaVu Sans"/>
                <a:ea typeface="DejaVu Sans"/>
                <a:cs typeface="DejaVu Sans"/>
              </a:defRPr>
            </a:lvl7pPr>
            <a:lvl8pPr algn="l">
              <a:defRPr sz="1020" b="0">
                <a:solidFill>
                  <a:srgbClr val="D4E5E0"/>
                </a:solidFill>
                <a:latin typeface="DejaVu Sans"/>
                <a:ea typeface="DejaVu Sans"/>
                <a:cs typeface="DejaVu Sans"/>
              </a:defRPr>
            </a:lvl8pPr>
            <a:lvl9pPr algn="l">
              <a:defRPr sz="1020" b="0">
                <a:solidFill>
                  <a:srgbClr val="D4E5E0"/>
                </a:solidFill>
                <a:latin typeface="DejaVu Sans"/>
                <a:ea typeface="DejaVu Sans"/>
                <a:cs typeface="DejaVu Sans"/>
              </a:defRPr>
            </a:lvl9pPr>
          </a:lstStyle>
          <a:p>
            <a:pPr algn="l">
              <a:lnSpc>
                <a:spcPct val="105000"/>
              </a:lnSpc>
              <a:buNone/>
              <a:defRPr sz="1020" b="0">
                <a:solidFill>
                  <a:srgbClr val="D4E5E0"/>
                </a:solidFill>
                <a:latin typeface="DejaVu Sans"/>
                <a:ea typeface="DejaVu Sans"/>
                <a:cs typeface="DejaVu Sans"/>
              </a:defRPr>
            </a:pPr>
            <a:r>
              <a:rPr sz="1020" b="0" i="0">
                <a:solidFill>
                  <a:srgbClr val="D4E5E0"/>
                </a:solidFill>
                <a:latin typeface="DejaVu Sans"/>
                <a:ea typeface="DejaVu Sans"/>
                <a:cs typeface="DejaVu Sans"/>
              </a:rPr>
              <a:t>Source selection, analysis and ethical practice</a:t>
            </a:r>
          </a:p>
        </p:txBody>
      </p:sp>
      <p:sp>
        <p:nvSpPr>
          <p:cNvPr id="9" name="s2-text-8">
            <a:extLst>
              <a:ext uri="{FF2B5EF4-FFF2-40B4-BE49-F238E27FC236}">
                <a16:creationId xmlns:a16="http://schemas.microsoft.com/office/drawing/2014/main" id="{8491BE41-CAFD-4B34-8572-9DD2F03B57AC}"/>
              </a:ext>
            </a:extLst>
          </p:cNvPr>
          <p:cNvSpPr>
            <a:spLocks noGrp="1"/>
          </p:cNvSpPr>
          <p:nvPr/>
        </p:nvSpPr>
        <p:spPr>
          <a:xfrm>
            <a:off x="381000" y="1866900"/>
            <a:ext cx="469900" cy="439928"/>
          </a:xfrm>
          <a:prstGeom prst="rect">
            <a:avLst/>
          </a:prstGeom>
          <a:noFill/>
          <a:ln w="0">
            <a:noFill/>
            <a:prstDash val="solid"/>
          </a:ln>
        </p:spPr>
        <p:txBody>
          <a:bodyPr wrap="square" lIns="0" tIns="0" rIns="0" bIns="0" anchor="t">
            <a:noAutofit/>
          </a:bodyPr>
          <a:lstStyle>
            <a:defPPr algn="l">
              <a:defRPr sz="2400" b="1">
                <a:solidFill>
                  <a:srgbClr val="087F82"/>
                </a:solidFill>
                <a:latin typeface="DejaVu Sans"/>
                <a:ea typeface="DejaVu Sans"/>
                <a:cs typeface="DejaVu Sans"/>
              </a:defRPr>
            </a:defPPr>
            <a:lvl1pPr algn="l">
              <a:defRPr sz="2400" b="1">
                <a:solidFill>
                  <a:srgbClr val="087F82"/>
                </a:solidFill>
                <a:latin typeface="DejaVu Sans"/>
                <a:ea typeface="DejaVu Sans"/>
                <a:cs typeface="DejaVu Sans"/>
              </a:defRPr>
            </a:lvl1pPr>
            <a:lvl2pPr algn="l">
              <a:defRPr sz="2400" b="1">
                <a:solidFill>
                  <a:srgbClr val="087F82"/>
                </a:solidFill>
                <a:latin typeface="DejaVu Sans"/>
                <a:ea typeface="DejaVu Sans"/>
                <a:cs typeface="DejaVu Sans"/>
              </a:defRPr>
            </a:lvl2pPr>
            <a:lvl3pPr algn="l">
              <a:defRPr sz="2400" b="1">
                <a:solidFill>
                  <a:srgbClr val="087F82"/>
                </a:solidFill>
                <a:latin typeface="DejaVu Sans"/>
                <a:ea typeface="DejaVu Sans"/>
                <a:cs typeface="DejaVu Sans"/>
              </a:defRPr>
            </a:lvl3pPr>
            <a:lvl4pPr algn="l">
              <a:defRPr sz="2400" b="1">
                <a:solidFill>
                  <a:srgbClr val="087F82"/>
                </a:solidFill>
                <a:latin typeface="DejaVu Sans"/>
                <a:ea typeface="DejaVu Sans"/>
                <a:cs typeface="DejaVu Sans"/>
              </a:defRPr>
            </a:lvl4pPr>
            <a:lvl5pPr algn="l">
              <a:defRPr sz="2400" b="1">
                <a:solidFill>
                  <a:srgbClr val="087F82"/>
                </a:solidFill>
                <a:latin typeface="DejaVu Sans"/>
                <a:ea typeface="DejaVu Sans"/>
                <a:cs typeface="DejaVu Sans"/>
              </a:defRPr>
            </a:lvl5pPr>
            <a:lvl6pPr algn="l">
              <a:defRPr sz="2400" b="1">
                <a:solidFill>
                  <a:srgbClr val="087F82"/>
                </a:solidFill>
                <a:latin typeface="DejaVu Sans"/>
                <a:ea typeface="DejaVu Sans"/>
                <a:cs typeface="DejaVu Sans"/>
              </a:defRPr>
            </a:lvl6pPr>
            <a:lvl7pPr algn="l">
              <a:defRPr sz="2400" b="1">
                <a:solidFill>
                  <a:srgbClr val="087F82"/>
                </a:solidFill>
                <a:latin typeface="DejaVu Sans"/>
                <a:ea typeface="DejaVu Sans"/>
                <a:cs typeface="DejaVu Sans"/>
              </a:defRPr>
            </a:lvl7pPr>
            <a:lvl8pPr algn="l">
              <a:defRPr sz="2400" b="1">
                <a:solidFill>
                  <a:srgbClr val="087F82"/>
                </a:solidFill>
                <a:latin typeface="DejaVu Sans"/>
                <a:ea typeface="DejaVu Sans"/>
                <a:cs typeface="DejaVu Sans"/>
              </a:defRPr>
            </a:lvl8pPr>
            <a:lvl9pPr algn="l">
              <a:defRPr sz="2400" b="1">
                <a:solidFill>
                  <a:srgbClr val="087F82"/>
                </a:solidFill>
                <a:latin typeface="DejaVu Sans"/>
                <a:ea typeface="DejaVu Sans"/>
                <a:cs typeface="DejaVu Sans"/>
              </a:defRPr>
            </a:lvl9pPr>
          </a:lstStyle>
          <a:p>
            <a:pPr algn="l">
              <a:lnSpc>
                <a:spcPct val="105000"/>
              </a:lnSpc>
              <a:buNone/>
              <a:defRPr sz="2400" b="1">
                <a:solidFill>
                  <a:srgbClr val="087F82"/>
                </a:solidFill>
                <a:latin typeface="DejaVu Sans"/>
                <a:ea typeface="DejaVu Sans"/>
                <a:cs typeface="DejaVu Sans"/>
              </a:defRPr>
            </a:pPr>
            <a:r>
              <a:rPr sz="2400" b="1" i="0">
                <a:solidFill>
                  <a:srgbClr val="087F82"/>
                </a:solidFill>
                <a:latin typeface="DejaVu Sans"/>
                <a:ea typeface="DejaVu Sans"/>
                <a:cs typeface="DejaVu Sans"/>
              </a:rPr>
              <a:t>05</a:t>
            </a:r>
          </a:p>
        </p:txBody>
      </p:sp>
      <p:sp>
        <p:nvSpPr>
          <p:cNvPr id="10" name="s2-text-9">
            <a:extLst>
              <a:ext uri="{FF2B5EF4-FFF2-40B4-BE49-F238E27FC236}">
                <a16:creationId xmlns:a16="http://schemas.microsoft.com/office/drawing/2014/main" id="{1E1AE9AE-F30C-4082-A90D-BC26E3C1C577}"/>
              </a:ext>
            </a:extLst>
          </p:cNvPr>
          <p:cNvSpPr>
            <a:spLocks noGrp="1"/>
          </p:cNvSpPr>
          <p:nvPr/>
        </p:nvSpPr>
        <p:spPr>
          <a:xfrm>
            <a:off x="914400" y="1955800"/>
            <a:ext cx="6264600" cy="258572"/>
          </a:xfrm>
          <a:prstGeom prst="rect">
            <a:avLst/>
          </a:prstGeom>
          <a:noFill/>
          <a:ln w="0">
            <a:noFill/>
            <a:prstDash val="solid"/>
          </a:ln>
        </p:spPr>
        <p:txBody>
          <a:bodyPr wrap="square" lIns="0" tIns="0" rIns="0" bIns="0" anchor="t">
            <a:noAutofit/>
          </a:bodyPr>
          <a:lstStyle>
            <a:defPPr algn="l">
              <a:defRPr sz="1350" b="1">
                <a:solidFill>
                  <a:srgbClr val="243D46"/>
                </a:solidFill>
                <a:latin typeface="DejaVu Sans"/>
                <a:ea typeface="DejaVu Sans"/>
                <a:cs typeface="DejaVu Sans"/>
              </a:defRPr>
            </a:defPPr>
            <a:lvl1pPr algn="l">
              <a:defRPr sz="1350" b="1">
                <a:solidFill>
                  <a:srgbClr val="243D46"/>
                </a:solidFill>
                <a:latin typeface="DejaVu Sans"/>
                <a:ea typeface="DejaVu Sans"/>
                <a:cs typeface="DejaVu Sans"/>
              </a:defRPr>
            </a:lvl1pPr>
            <a:lvl2pPr algn="l">
              <a:defRPr sz="1350" b="1">
                <a:solidFill>
                  <a:srgbClr val="243D46"/>
                </a:solidFill>
                <a:latin typeface="DejaVu Sans"/>
                <a:ea typeface="DejaVu Sans"/>
                <a:cs typeface="DejaVu Sans"/>
              </a:defRPr>
            </a:lvl2pPr>
            <a:lvl3pPr algn="l">
              <a:defRPr sz="1350" b="1">
                <a:solidFill>
                  <a:srgbClr val="243D46"/>
                </a:solidFill>
                <a:latin typeface="DejaVu Sans"/>
                <a:ea typeface="DejaVu Sans"/>
                <a:cs typeface="DejaVu Sans"/>
              </a:defRPr>
            </a:lvl3pPr>
            <a:lvl4pPr algn="l">
              <a:defRPr sz="1350" b="1">
                <a:solidFill>
                  <a:srgbClr val="243D46"/>
                </a:solidFill>
                <a:latin typeface="DejaVu Sans"/>
                <a:ea typeface="DejaVu Sans"/>
                <a:cs typeface="DejaVu Sans"/>
              </a:defRPr>
            </a:lvl4pPr>
            <a:lvl5pPr algn="l">
              <a:defRPr sz="1350" b="1">
                <a:solidFill>
                  <a:srgbClr val="243D46"/>
                </a:solidFill>
                <a:latin typeface="DejaVu Sans"/>
                <a:ea typeface="DejaVu Sans"/>
                <a:cs typeface="DejaVu Sans"/>
              </a:defRPr>
            </a:lvl5pPr>
            <a:lvl6pPr algn="l">
              <a:defRPr sz="1350" b="1">
                <a:solidFill>
                  <a:srgbClr val="243D46"/>
                </a:solidFill>
                <a:latin typeface="DejaVu Sans"/>
                <a:ea typeface="DejaVu Sans"/>
                <a:cs typeface="DejaVu Sans"/>
              </a:defRPr>
            </a:lvl6pPr>
            <a:lvl7pPr algn="l">
              <a:defRPr sz="1350" b="1">
                <a:solidFill>
                  <a:srgbClr val="243D46"/>
                </a:solidFill>
                <a:latin typeface="DejaVu Sans"/>
                <a:ea typeface="DejaVu Sans"/>
                <a:cs typeface="DejaVu Sans"/>
              </a:defRPr>
            </a:lvl7pPr>
            <a:lvl8pPr algn="l">
              <a:defRPr sz="1350" b="1">
                <a:solidFill>
                  <a:srgbClr val="243D46"/>
                </a:solidFill>
                <a:latin typeface="DejaVu Sans"/>
                <a:ea typeface="DejaVu Sans"/>
                <a:cs typeface="DejaVu Sans"/>
              </a:defRPr>
            </a:lvl8pPr>
            <a:lvl9pPr algn="l">
              <a:defRPr sz="1350" b="1">
                <a:solidFill>
                  <a:srgbClr val="243D46"/>
                </a:solidFill>
                <a:latin typeface="DejaVu Sans"/>
                <a:ea typeface="DejaVu Sans"/>
                <a:cs typeface="DejaVu Sans"/>
              </a:defRPr>
            </a:lvl9pPr>
          </a:lstStyle>
          <a:p>
            <a:pPr algn="l">
              <a:lnSpc>
                <a:spcPct val="105000"/>
              </a:lnSpc>
              <a:buNone/>
              <a:defRPr sz="1350" b="1">
                <a:solidFill>
                  <a:srgbClr val="243D46"/>
                </a:solidFill>
                <a:latin typeface="DejaVu Sans"/>
                <a:ea typeface="DejaVu Sans"/>
                <a:cs typeface="DejaVu Sans"/>
              </a:defRPr>
            </a:pPr>
            <a:r>
              <a:rPr sz="1350" b="1" i="0">
                <a:solidFill>
                  <a:srgbClr val="243D46"/>
                </a:solidFill>
                <a:latin typeface="DejaVu Sans"/>
                <a:ea typeface="DejaVu Sans"/>
                <a:cs typeface="DejaVu Sans"/>
              </a:rPr>
              <a:t>Research Validation and Analysis</a:t>
            </a:r>
          </a:p>
        </p:txBody>
      </p:sp>
      <p:sp>
        <p:nvSpPr>
          <p:cNvPr id="11" name="s2-line-10">
            <a:extLst>
              <a:ext uri="{FF2B5EF4-FFF2-40B4-BE49-F238E27FC236}">
                <a16:creationId xmlns:a16="http://schemas.microsoft.com/office/drawing/2014/main" id="{1EA4114E-0935-442D-8966-5EB42B918B6B}"/>
              </a:ext>
            </a:extLst>
          </p:cNvPr>
          <p:cNvSpPr>
            <a:spLocks noGrp="1"/>
          </p:cNvSpPr>
          <p:nvPr/>
        </p:nvSpPr>
        <p:spPr>
          <a:xfrm>
            <a:off x="381000" y="2362200"/>
            <a:ext cx="6798000" cy="0"/>
          </a:xfrm>
          <a:prstGeom prst="line">
            <a:avLst/>
          </a:prstGeom>
          <a:noFill/>
          <a:ln w="12700">
            <a:solidFill>
              <a:srgbClr val="087F82"/>
            </a:solidFill>
            <a:prstDash val="solid"/>
          </a:ln>
        </p:spPr>
        <p:txBody>
          <a:bodyPr/>
          <a:lstStyle/>
          <a:p>
            <a:endParaRPr lang="en-GB"/>
          </a:p>
        </p:txBody>
      </p:sp>
      <p:sp>
        <p:nvSpPr>
          <p:cNvPr id="12" name="s2-text-11">
            <a:extLst>
              <a:ext uri="{FF2B5EF4-FFF2-40B4-BE49-F238E27FC236}">
                <a16:creationId xmlns:a16="http://schemas.microsoft.com/office/drawing/2014/main" id="{DAE66854-ADF8-4E0F-BA64-8355E5ECEA9F}"/>
              </a:ext>
            </a:extLst>
          </p:cNvPr>
          <p:cNvSpPr>
            <a:spLocks noGrp="1"/>
          </p:cNvSpPr>
          <p:nvPr/>
        </p:nvSpPr>
        <p:spPr>
          <a:xfrm>
            <a:off x="381000" y="2527300"/>
            <a:ext cx="1206500" cy="520700"/>
          </a:xfrm>
          <a:prstGeom prst="rect">
            <a:avLst/>
          </a:prstGeom>
          <a:noFill/>
          <a:ln w="0">
            <a:noFill/>
            <a:prstDash val="solid"/>
          </a:ln>
        </p:spPr>
        <p:txBody>
          <a:bodyPr wrap="square" lIns="0" tIns="0" rIns="0" bIns="0" anchor="t">
            <a:noAutofit/>
          </a:bodyPr>
          <a:lstStyle>
            <a:defPPr algn="l">
              <a:defRPr sz="3600" b="1">
                <a:solidFill>
                  <a:srgbClr val="087F82"/>
                </a:solidFill>
                <a:latin typeface="DejaVu Sans"/>
                <a:ea typeface="DejaVu Sans"/>
                <a:cs typeface="DejaVu Sans"/>
              </a:defRPr>
            </a:defPPr>
            <a:lvl1pPr algn="l">
              <a:defRPr sz="3600" b="1">
                <a:solidFill>
                  <a:srgbClr val="087F82"/>
                </a:solidFill>
                <a:latin typeface="DejaVu Sans"/>
                <a:ea typeface="DejaVu Sans"/>
                <a:cs typeface="DejaVu Sans"/>
              </a:defRPr>
            </a:lvl1pPr>
            <a:lvl2pPr algn="l">
              <a:defRPr sz="3600" b="1">
                <a:solidFill>
                  <a:srgbClr val="087F82"/>
                </a:solidFill>
                <a:latin typeface="DejaVu Sans"/>
                <a:ea typeface="DejaVu Sans"/>
                <a:cs typeface="DejaVu Sans"/>
              </a:defRPr>
            </a:lvl2pPr>
            <a:lvl3pPr algn="l">
              <a:defRPr sz="3600" b="1">
                <a:solidFill>
                  <a:srgbClr val="087F82"/>
                </a:solidFill>
                <a:latin typeface="DejaVu Sans"/>
                <a:ea typeface="DejaVu Sans"/>
                <a:cs typeface="DejaVu Sans"/>
              </a:defRPr>
            </a:lvl3pPr>
            <a:lvl4pPr algn="l">
              <a:defRPr sz="3600" b="1">
                <a:solidFill>
                  <a:srgbClr val="087F82"/>
                </a:solidFill>
                <a:latin typeface="DejaVu Sans"/>
                <a:ea typeface="DejaVu Sans"/>
                <a:cs typeface="DejaVu Sans"/>
              </a:defRPr>
            </a:lvl4pPr>
            <a:lvl5pPr algn="l">
              <a:defRPr sz="3600" b="1">
                <a:solidFill>
                  <a:srgbClr val="087F82"/>
                </a:solidFill>
                <a:latin typeface="DejaVu Sans"/>
                <a:ea typeface="DejaVu Sans"/>
                <a:cs typeface="DejaVu Sans"/>
              </a:defRPr>
            </a:lvl5pPr>
            <a:lvl6pPr algn="l">
              <a:defRPr sz="3600" b="1">
                <a:solidFill>
                  <a:srgbClr val="087F82"/>
                </a:solidFill>
                <a:latin typeface="DejaVu Sans"/>
                <a:ea typeface="DejaVu Sans"/>
                <a:cs typeface="DejaVu Sans"/>
              </a:defRPr>
            </a:lvl6pPr>
            <a:lvl7pPr algn="l">
              <a:defRPr sz="3600" b="1">
                <a:solidFill>
                  <a:srgbClr val="087F82"/>
                </a:solidFill>
                <a:latin typeface="DejaVu Sans"/>
                <a:ea typeface="DejaVu Sans"/>
                <a:cs typeface="DejaVu Sans"/>
              </a:defRPr>
            </a:lvl7pPr>
            <a:lvl8pPr algn="l">
              <a:defRPr sz="3600" b="1">
                <a:solidFill>
                  <a:srgbClr val="087F82"/>
                </a:solidFill>
                <a:latin typeface="DejaVu Sans"/>
                <a:ea typeface="DejaVu Sans"/>
                <a:cs typeface="DejaVu Sans"/>
              </a:defRPr>
            </a:lvl8pPr>
            <a:lvl9pPr algn="l">
              <a:defRPr sz="3600" b="1">
                <a:solidFill>
                  <a:srgbClr val="087F82"/>
                </a:solidFill>
                <a:latin typeface="DejaVu Sans"/>
                <a:ea typeface="DejaVu Sans"/>
                <a:cs typeface="DejaVu Sans"/>
              </a:defRPr>
            </a:lvl9pPr>
          </a:lstStyle>
          <a:p>
            <a:pPr algn="l">
              <a:lnSpc>
                <a:spcPct val="105000"/>
              </a:lnSpc>
              <a:buNone/>
              <a:defRPr sz="3600" b="1">
                <a:solidFill>
                  <a:srgbClr val="087F82"/>
                </a:solidFill>
                <a:latin typeface="DejaVu Sans"/>
                <a:ea typeface="DejaVu Sans"/>
                <a:cs typeface="DejaVu Sans"/>
              </a:defRPr>
            </a:pPr>
            <a:r>
              <a:rPr sz="3600" b="1" i="0">
                <a:solidFill>
                  <a:srgbClr val="087F82"/>
                </a:solidFill>
                <a:latin typeface="DejaVu Sans"/>
                <a:ea typeface="DejaVu Sans"/>
                <a:cs typeface="DejaVu Sans"/>
              </a:rPr>
              <a:t>10</a:t>
            </a:r>
          </a:p>
        </p:txBody>
      </p:sp>
      <p:sp>
        <p:nvSpPr>
          <p:cNvPr id="13" name="s2-text-12">
            <a:extLst>
              <a:ext uri="{FF2B5EF4-FFF2-40B4-BE49-F238E27FC236}">
                <a16:creationId xmlns:a16="http://schemas.microsoft.com/office/drawing/2014/main" id="{490DB103-6599-4F53-A355-5C47AD2470A4}"/>
              </a:ext>
            </a:extLst>
          </p:cNvPr>
          <p:cNvSpPr>
            <a:spLocks noGrp="1"/>
          </p:cNvSpPr>
          <p:nvPr/>
        </p:nvSpPr>
        <p:spPr>
          <a:xfrm>
            <a:off x="381000" y="3048000"/>
            <a:ext cx="1397000" cy="165303"/>
          </a:xfrm>
          <a:prstGeom prst="rect">
            <a:avLst/>
          </a:prstGeom>
          <a:noFill/>
          <a:ln w="0">
            <a:noFill/>
            <a:prstDash val="solid"/>
          </a:ln>
        </p:spPr>
        <p:txBody>
          <a:bodyPr wrap="square" lIns="0" tIns="0" rIns="0" bIns="0" anchor="t">
            <a:noAutofit/>
          </a:bodyPr>
          <a:lstStyle>
            <a:defPPr algn="l">
              <a:defRPr sz="810" b="0">
                <a:solidFill>
                  <a:srgbClr val="5B6D73"/>
                </a:solidFill>
                <a:latin typeface="DejaVu Sans"/>
                <a:ea typeface="DejaVu Sans"/>
                <a:cs typeface="DejaVu Sans"/>
              </a:defRPr>
            </a:defPPr>
            <a:lvl1pPr algn="l">
              <a:defRPr sz="810" b="0">
                <a:solidFill>
                  <a:srgbClr val="5B6D73"/>
                </a:solidFill>
                <a:latin typeface="DejaVu Sans"/>
                <a:ea typeface="DejaVu Sans"/>
                <a:cs typeface="DejaVu Sans"/>
              </a:defRPr>
            </a:lvl1pPr>
            <a:lvl2pPr algn="l">
              <a:defRPr sz="810" b="0">
                <a:solidFill>
                  <a:srgbClr val="5B6D73"/>
                </a:solidFill>
                <a:latin typeface="DejaVu Sans"/>
                <a:ea typeface="DejaVu Sans"/>
                <a:cs typeface="DejaVu Sans"/>
              </a:defRPr>
            </a:lvl2pPr>
            <a:lvl3pPr algn="l">
              <a:defRPr sz="810" b="0">
                <a:solidFill>
                  <a:srgbClr val="5B6D73"/>
                </a:solidFill>
                <a:latin typeface="DejaVu Sans"/>
                <a:ea typeface="DejaVu Sans"/>
                <a:cs typeface="DejaVu Sans"/>
              </a:defRPr>
            </a:lvl3pPr>
            <a:lvl4pPr algn="l">
              <a:defRPr sz="810" b="0">
                <a:solidFill>
                  <a:srgbClr val="5B6D73"/>
                </a:solidFill>
                <a:latin typeface="DejaVu Sans"/>
                <a:ea typeface="DejaVu Sans"/>
                <a:cs typeface="DejaVu Sans"/>
              </a:defRPr>
            </a:lvl4pPr>
            <a:lvl5pPr algn="l">
              <a:defRPr sz="810" b="0">
                <a:solidFill>
                  <a:srgbClr val="5B6D73"/>
                </a:solidFill>
                <a:latin typeface="DejaVu Sans"/>
                <a:ea typeface="DejaVu Sans"/>
                <a:cs typeface="DejaVu Sans"/>
              </a:defRPr>
            </a:lvl5pPr>
            <a:lvl6pPr algn="l">
              <a:defRPr sz="810" b="0">
                <a:solidFill>
                  <a:srgbClr val="5B6D73"/>
                </a:solidFill>
                <a:latin typeface="DejaVu Sans"/>
                <a:ea typeface="DejaVu Sans"/>
                <a:cs typeface="DejaVu Sans"/>
              </a:defRPr>
            </a:lvl6pPr>
            <a:lvl7pPr algn="l">
              <a:defRPr sz="810" b="0">
                <a:solidFill>
                  <a:srgbClr val="5B6D73"/>
                </a:solidFill>
                <a:latin typeface="DejaVu Sans"/>
                <a:ea typeface="DejaVu Sans"/>
                <a:cs typeface="DejaVu Sans"/>
              </a:defRPr>
            </a:lvl7pPr>
            <a:lvl8pPr algn="l">
              <a:defRPr sz="810" b="0">
                <a:solidFill>
                  <a:srgbClr val="5B6D73"/>
                </a:solidFill>
                <a:latin typeface="DejaVu Sans"/>
                <a:ea typeface="DejaVu Sans"/>
                <a:cs typeface="DejaVu Sans"/>
              </a:defRPr>
            </a:lvl8pPr>
            <a:lvl9pPr algn="l">
              <a:defRPr sz="810" b="0">
                <a:solidFill>
                  <a:srgbClr val="5B6D73"/>
                </a:solidFill>
                <a:latin typeface="DejaVu Sans"/>
                <a:ea typeface="DejaVu Sans"/>
                <a:cs typeface="DejaVu Sans"/>
              </a:defRPr>
            </a:lvl9pPr>
          </a:lstStyle>
          <a:p>
            <a:pPr algn="l">
              <a:lnSpc>
                <a:spcPct val="105000"/>
              </a:lnSpc>
              <a:buNone/>
              <a:defRPr sz="810" b="0">
                <a:solidFill>
                  <a:srgbClr val="5B6D73"/>
                </a:solidFill>
                <a:latin typeface="DejaVu Sans"/>
                <a:ea typeface="DejaVu Sans"/>
                <a:cs typeface="DejaVu Sans"/>
              </a:defRPr>
            </a:pPr>
            <a:r>
              <a:rPr sz="810" b="0" i="0">
                <a:solidFill>
                  <a:srgbClr val="5B6D73"/>
                </a:solidFill>
                <a:latin typeface="DejaVu Sans"/>
                <a:ea typeface="DejaVu Sans"/>
                <a:cs typeface="DejaVu Sans"/>
              </a:rPr>
              <a:t>sources assessed</a:t>
            </a:r>
          </a:p>
        </p:txBody>
      </p:sp>
      <p:sp>
        <p:nvSpPr>
          <p:cNvPr id="14" name="s2-text-13">
            <a:extLst>
              <a:ext uri="{FF2B5EF4-FFF2-40B4-BE49-F238E27FC236}">
                <a16:creationId xmlns:a16="http://schemas.microsoft.com/office/drawing/2014/main" id="{B060FEFE-983C-4EE0-AEB2-54F00C6A78B4}"/>
              </a:ext>
            </a:extLst>
          </p:cNvPr>
          <p:cNvSpPr>
            <a:spLocks noGrp="1"/>
          </p:cNvSpPr>
          <p:nvPr/>
        </p:nvSpPr>
        <p:spPr>
          <a:xfrm>
            <a:off x="1917700" y="2527300"/>
            <a:ext cx="1206500" cy="520700"/>
          </a:xfrm>
          <a:prstGeom prst="rect">
            <a:avLst/>
          </a:prstGeom>
          <a:noFill/>
          <a:ln w="0">
            <a:noFill/>
            <a:prstDash val="solid"/>
          </a:ln>
        </p:spPr>
        <p:txBody>
          <a:bodyPr wrap="square" lIns="0" tIns="0" rIns="0" bIns="0" anchor="t">
            <a:noAutofit/>
          </a:bodyPr>
          <a:lstStyle>
            <a:defPPr algn="l">
              <a:defRPr sz="3600" b="1">
                <a:solidFill>
                  <a:srgbClr val="087F82"/>
                </a:solidFill>
                <a:latin typeface="DejaVu Sans"/>
                <a:ea typeface="DejaVu Sans"/>
                <a:cs typeface="DejaVu Sans"/>
              </a:defRPr>
            </a:defPPr>
            <a:lvl1pPr algn="l">
              <a:defRPr sz="3600" b="1">
                <a:solidFill>
                  <a:srgbClr val="087F82"/>
                </a:solidFill>
                <a:latin typeface="DejaVu Sans"/>
                <a:ea typeface="DejaVu Sans"/>
                <a:cs typeface="DejaVu Sans"/>
              </a:defRPr>
            </a:lvl1pPr>
            <a:lvl2pPr algn="l">
              <a:defRPr sz="3600" b="1">
                <a:solidFill>
                  <a:srgbClr val="087F82"/>
                </a:solidFill>
                <a:latin typeface="DejaVu Sans"/>
                <a:ea typeface="DejaVu Sans"/>
                <a:cs typeface="DejaVu Sans"/>
              </a:defRPr>
            </a:lvl2pPr>
            <a:lvl3pPr algn="l">
              <a:defRPr sz="3600" b="1">
                <a:solidFill>
                  <a:srgbClr val="087F82"/>
                </a:solidFill>
                <a:latin typeface="DejaVu Sans"/>
                <a:ea typeface="DejaVu Sans"/>
                <a:cs typeface="DejaVu Sans"/>
              </a:defRPr>
            </a:lvl3pPr>
            <a:lvl4pPr algn="l">
              <a:defRPr sz="3600" b="1">
                <a:solidFill>
                  <a:srgbClr val="087F82"/>
                </a:solidFill>
                <a:latin typeface="DejaVu Sans"/>
                <a:ea typeface="DejaVu Sans"/>
                <a:cs typeface="DejaVu Sans"/>
              </a:defRPr>
            </a:lvl4pPr>
            <a:lvl5pPr algn="l">
              <a:defRPr sz="3600" b="1">
                <a:solidFill>
                  <a:srgbClr val="087F82"/>
                </a:solidFill>
                <a:latin typeface="DejaVu Sans"/>
                <a:ea typeface="DejaVu Sans"/>
                <a:cs typeface="DejaVu Sans"/>
              </a:defRPr>
            </a:lvl5pPr>
            <a:lvl6pPr algn="l">
              <a:defRPr sz="3600" b="1">
                <a:solidFill>
                  <a:srgbClr val="087F82"/>
                </a:solidFill>
                <a:latin typeface="DejaVu Sans"/>
                <a:ea typeface="DejaVu Sans"/>
                <a:cs typeface="DejaVu Sans"/>
              </a:defRPr>
            </a:lvl6pPr>
            <a:lvl7pPr algn="l">
              <a:defRPr sz="3600" b="1">
                <a:solidFill>
                  <a:srgbClr val="087F82"/>
                </a:solidFill>
                <a:latin typeface="DejaVu Sans"/>
                <a:ea typeface="DejaVu Sans"/>
                <a:cs typeface="DejaVu Sans"/>
              </a:defRPr>
            </a:lvl7pPr>
            <a:lvl8pPr algn="l">
              <a:defRPr sz="3600" b="1">
                <a:solidFill>
                  <a:srgbClr val="087F82"/>
                </a:solidFill>
                <a:latin typeface="DejaVu Sans"/>
                <a:ea typeface="DejaVu Sans"/>
                <a:cs typeface="DejaVu Sans"/>
              </a:defRPr>
            </a:lvl8pPr>
            <a:lvl9pPr algn="l">
              <a:defRPr sz="3600" b="1">
                <a:solidFill>
                  <a:srgbClr val="087F82"/>
                </a:solidFill>
                <a:latin typeface="DejaVu Sans"/>
                <a:ea typeface="DejaVu Sans"/>
                <a:cs typeface="DejaVu Sans"/>
              </a:defRPr>
            </a:lvl9pPr>
          </a:lstStyle>
          <a:p>
            <a:pPr algn="l">
              <a:lnSpc>
                <a:spcPct val="105000"/>
              </a:lnSpc>
              <a:buNone/>
              <a:defRPr sz="3600" b="1">
                <a:solidFill>
                  <a:srgbClr val="087F82"/>
                </a:solidFill>
                <a:latin typeface="DejaVu Sans"/>
                <a:ea typeface="DejaVu Sans"/>
                <a:cs typeface="DejaVu Sans"/>
              </a:defRPr>
            </a:pPr>
            <a:r>
              <a:rPr sz="3600" b="1" i="0">
                <a:solidFill>
                  <a:srgbClr val="087F82"/>
                </a:solidFill>
                <a:latin typeface="DejaVu Sans"/>
                <a:ea typeface="DejaVu Sans"/>
                <a:cs typeface="DejaVu Sans"/>
              </a:rPr>
              <a:t>5</a:t>
            </a:r>
          </a:p>
        </p:txBody>
      </p:sp>
      <p:sp>
        <p:nvSpPr>
          <p:cNvPr id="15" name="s2-text-14">
            <a:extLst>
              <a:ext uri="{FF2B5EF4-FFF2-40B4-BE49-F238E27FC236}">
                <a16:creationId xmlns:a16="http://schemas.microsoft.com/office/drawing/2014/main" id="{2705377A-772A-4546-8475-BD79B013D432}"/>
              </a:ext>
            </a:extLst>
          </p:cNvPr>
          <p:cNvSpPr>
            <a:spLocks noGrp="1"/>
          </p:cNvSpPr>
          <p:nvPr/>
        </p:nvSpPr>
        <p:spPr>
          <a:xfrm>
            <a:off x="1917700" y="3048000"/>
            <a:ext cx="1397000" cy="165303"/>
          </a:xfrm>
          <a:prstGeom prst="rect">
            <a:avLst/>
          </a:prstGeom>
          <a:noFill/>
          <a:ln w="0">
            <a:noFill/>
            <a:prstDash val="solid"/>
          </a:ln>
        </p:spPr>
        <p:txBody>
          <a:bodyPr wrap="square" lIns="0" tIns="0" rIns="0" bIns="0" anchor="t">
            <a:noAutofit/>
          </a:bodyPr>
          <a:lstStyle>
            <a:defPPr algn="l">
              <a:defRPr sz="810" b="0">
                <a:solidFill>
                  <a:srgbClr val="5B6D73"/>
                </a:solidFill>
                <a:latin typeface="DejaVu Sans"/>
                <a:ea typeface="DejaVu Sans"/>
                <a:cs typeface="DejaVu Sans"/>
              </a:defRPr>
            </a:defPPr>
            <a:lvl1pPr algn="l">
              <a:defRPr sz="810" b="0">
                <a:solidFill>
                  <a:srgbClr val="5B6D73"/>
                </a:solidFill>
                <a:latin typeface="DejaVu Sans"/>
                <a:ea typeface="DejaVu Sans"/>
                <a:cs typeface="DejaVu Sans"/>
              </a:defRPr>
            </a:lvl1pPr>
            <a:lvl2pPr algn="l">
              <a:defRPr sz="810" b="0">
                <a:solidFill>
                  <a:srgbClr val="5B6D73"/>
                </a:solidFill>
                <a:latin typeface="DejaVu Sans"/>
                <a:ea typeface="DejaVu Sans"/>
                <a:cs typeface="DejaVu Sans"/>
              </a:defRPr>
            </a:lvl2pPr>
            <a:lvl3pPr algn="l">
              <a:defRPr sz="810" b="0">
                <a:solidFill>
                  <a:srgbClr val="5B6D73"/>
                </a:solidFill>
                <a:latin typeface="DejaVu Sans"/>
                <a:ea typeface="DejaVu Sans"/>
                <a:cs typeface="DejaVu Sans"/>
              </a:defRPr>
            </a:lvl3pPr>
            <a:lvl4pPr algn="l">
              <a:defRPr sz="810" b="0">
                <a:solidFill>
                  <a:srgbClr val="5B6D73"/>
                </a:solidFill>
                <a:latin typeface="DejaVu Sans"/>
                <a:ea typeface="DejaVu Sans"/>
                <a:cs typeface="DejaVu Sans"/>
              </a:defRPr>
            </a:lvl4pPr>
            <a:lvl5pPr algn="l">
              <a:defRPr sz="810" b="0">
                <a:solidFill>
                  <a:srgbClr val="5B6D73"/>
                </a:solidFill>
                <a:latin typeface="DejaVu Sans"/>
                <a:ea typeface="DejaVu Sans"/>
                <a:cs typeface="DejaVu Sans"/>
              </a:defRPr>
            </a:lvl5pPr>
            <a:lvl6pPr algn="l">
              <a:defRPr sz="810" b="0">
                <a:solidFill>
                  <a:srgbClr val="5B6D73"/>
                </a:solidFill>
                <a:latin typeface="DejaVu Sans"/>
                <a:ea typeface="DejaVu Sans"/>
                <a:cs typeface="DejaVu Sans"/>
              </a:defRPr>
            </a:lvl6pPr>
            <a:lvl7pPr algn="l">
              <a:defRPr sz="810" b="0">
                <a:solidFill>
                  <a:srgbClr val="5B6D73"/>
                </a:solidFill>
                <a:latin typeface="DejaVu Sans"/>
                <a:ea typeface="DejaVu Sans"/>
                <a:cs typeface="DejaVu Sans"/>
              </a:defRPr>
            </a:lvl7pPr>
            <a:lvl8pPr algn="l">
              <a:defRPr sz="810" b="0">
                <a:solidFill>
                  <a:srgbClr val="5B6D73"/>
                </a:solidFill>
                <a:latin typeface="DejaVu Sans"/>
                <a:ea typeface="DejaVu Sans"/>
                <a:cs typeface="DejaVu Sans"/>
              </a:defRPr>
            </a:lvl8pPr>
            <a:lvl9pPr algn="l">
              <a:defRPr sz="810" b="0">
                <a:solidFill>
                  <a:srgbClr val="5B6D73"/>
                </a:solidFill>
                <a:latin typeface="DejaVu Sans"/>
                <a:ea typeface="DejaVu Sans"/>
                <a:cs typeface="DejaVu Sans"/>
              </a:defRPr>
            </a:lvl9pPr>
          </a:lstStyle>
          <a:p>
            <a:pPr algn="l">
              <a:lnSpc>
                <a:spcPct val="105000"/>
              </a:lnSpc>
              <a:buNone/>
              <a:defRPr sz="810" b="0">
                <a:solidFill>
                  <a:srgbClr val="5B6D73"/>
                </a:solidFill>
                <a:latin typeface="DejaVu Sans"/>
                <a:ea typeface="DejaVu Sans"/>
                <a:cs typeface="DejaVu Sans"/>
              </a:defRPr>
            </a:pPr>
            <a:r>
              <a:rPr sz="810" b="0" i="0">
                <a:solidFill>
                  <a:srgbClr val="5B6D73"/>
                </a:solidFill>
                <a:latin typeface="DejaVu Sans"/>
                <a:ea typeface="DejaVu Sans"/>
                <a:cs typeface="DejaVu Sans"/>
              </a:rPr>
              <a:t>summarised in detail</a:t>
            </a:r>
          </a:p>
        </p:txBody>
      </p:sp>
      <p:sp>
        <p:nvSpPr>
          <p:cNvPr id="16" name="s2-text-15">
            <a:extLst>
              <a:ext uri="{FF2B5EF4-FFF2-40B4-BE49-F238E27FC236}">
                <a16:creationId xmlns:a16="http://schemas.microsoft.com/office/drawing/2014/main" id="{1230E57E-AF0B-48CA-BC4E-4357997AC2B0}"/>
              </a:ext>
            </a:extLst>
          </p:cNvPr>
          <p:cNvSpPr>
            <a:spLocks noGrp="1"/>
          </p:cNvSpPr>
          <p:nvPr/>
        </p:nvSpPr>
        <p:spPr>
          <a:xfrm>
            <a:off x="3683000" y="2603500"/>
            <a:ext cx="3496000" cy="215392"/>
          </a:xfrm>
          <a:prstGeom prst="rect">
            <a:avLst/>
          </a:prstGeom>
          <a:noFill/>
          <a:ln w="0">
            <a:noFill/>
            <a:prstDash val="solid"/>
          </a:ln>
        </p:spPr>
        <p:txBody>
          <a:bodyPr wrap="square" lIns="0" tIns="0" rIns="0" bIns="0" anchor="t">
            <a:noAutofit/>
          </a:bodyPr>
          <a:lstStyle>
            <a:defPPr algn="l">
              <a:defRPr sz="1100" b="1">
                <a:solidFill>
                  <a:srgbClr val="173D49"/>
                </a:solidFill>
                <a:latin typeface="DejaVu Sans"/>
                <a:ea typeface="DejaVu Sans"/>
                <a:cs typeface="DejaVu Sans"/>
              </a:defRPr>
            </a:defPPr>
            <a:lvl1pPr algn="l">
              <a:defRPr sz="1100" b="1">
                <a:solidFill>
                  <a:srgbClr val="173D49"/>
                </a:solidFill>
                <a:latin typeface="DejaVu Sans"/>
                <a:ea typeface="DejaVu Sans"/>
                <a:cs typeface="DejaVu Sans"/>
              </a:defRPr>
            </a:lvl1pPr>
            <a:lvl2pPr algn="l">
              <a:defRPr sz="1100" b="1">
                <a:solidFill>
                  <a:srgbClr val="173D49"/>
                </a:solidFill>
                <a:latin typeface="DejaVu Sans"/>
                <a:ea typeface="DejaVu Sans"/>
                <a:cs typeface="DejaVu Sans"/>
              </a:defRPr>
            </a:lvl2pPr>
            <a:lvl3pPr algn="l">
              <a:defRPr sz="1100" b="1">
                <a:solidFill>
                  <a:srgbClr val="173D49"/>
                </a:solidFill>
                <a:latin typeface="DejaVu Sans"/>
                <a:ea typeface="DejaVu Sans"/>
                <a:cs typeface="DejaVu Sans"/>
              </a:defRPr>
            </a:lvl3pPr>
            <a:lvl4pPr algn="l">
              <a:defRPr sz="1100" b="1">
                <a:solidFill>
                  <a:srgbClr val="173D49"/>
                </a:solidFill>
                <a:latin typeface="DejaVu Sans"/>
                <a:ea typeface="DejaVu Sans"/>
                <a:cs typeface="DejaVu Sans"/>
              </a:defRPr>
            </a:lvl4pPr>
            <a:lvl5pPr algn="l">
              <a:defRPr sz="1100" b="1">
                <a:solidFill>
                  <a:srgbClr val="173D49"/>
                </a:solidFill>
                <a:latin typeface="DejaVu Sans"/>
                <a:ea typeface="DejaVu Sans"/>
                <a:cs typeface="DejaVu Sans"/>
              </a:defRPr>
            </a:lvl5pPr>
            <a:lvl6pPr algn="l">
              <a:defRPr sz="1100" b="1">
                <a:solidFill>
                  <a:srgbClr val="173D49"/>
                </a:solidFill>
                <a:latin typeface="DejaVu Sans"/>
                <a:ea typeface="DejaVu Sans"/>
                <a:cs typeface="DejaVu Sans"/>
              </a:defRPr>
            </a:lvl6pPr>
            <a:lvl7pPr algn="l">
              <a:defRPr sz="1100" b="1">
                <a:solidFill>
                  <a:srgbClr val="173D49"/>
                </a:solidFill>
                <a:latin typeface="DejaVu Sans"/>
                <a:ea typeface="DejaVu Sans"/>
                <a:cs typeface="DejaVu Sans"/>
              </a:defRPr>
            </a:lvl7pPr>
            <a:lvl8pPr algn="l">
              <a:defRPr sz="1100" b="1">
                <a:solidFill>
                  <a:srgbClr val="173D49"/>
                </a:solidFill>
                <a:latin typeface="DejaVu Sans"/>
                <a:ea typeface="DejaVu Sans"/>
                <a:cs typeface="DejaVu Sans"/>
              </a:defRPr>
            </a:lvl8pPr>
            <a:lvl9pPr algn="l">
              <a:defRPr sz="1100" b="1">
                <a:solidFill>
                  <a:srgbClr val="173D49"/>
                </a:solidFill>
                <a:latin typeface="DejaVu Sans"/>
                <a:ea typeface="DejaVu Sans"/>
                <a:cs typeface="DejaVu Sans"/>
              </a:defRPr>
            </a:lvl9pPr>
          </a:lstStyle>
          <a:p>
            <a:pPr algn="l">
              <a:lnSpc>
                <a:spcPct val="105000"/>
              </a:lnSpc>
              <a:buNone/>
              <a:defRPr sz="1100" b="1">
                <a:solidFill>
                  <a:srgbClr val="173D49"/>
                </a:solidFill>
                <a:latin typeface="DejaVu Sans"/>
                <a:ea typeface="DejaVu Sans"/>
                <a:cs typeface="DejaVu Sans"/>
              </a:defRPr>
            </a:pPr>
            <a:r>
              <a:rPr sz="1100" b="1" i="0">
                <a:solidFill>
                  <a:srgbClr val="173D49"/>
                </a:solidFill>
                <a:latin typeface="DejaVu Sans"/>
                <a:ea typeface="DejaVu Sans"/>
                <a:cs typeface="DejaVu Sans"/>
              </a:rPr>
              <a:t>Workbook selection</a:t>
            </a:r>
          </a:p>
        </p:txBody>
      </p:sp>
      <p:sp>
        <p:nvSpPr>
          <p:cNvPr id="17" name="s2-text-16">
            <a:extLst>
              <a:ext uri="{FF2B5EF4-FFF2-40B4-BE49-F238E27FC236}">
                <a16:creationId xmlns:a16="http://schemas.microsoft.com/office/drawing/2014/main" id="{E26DAE15-D7AC-4CAC-8E8A-4B85F57A2ADC}"/>
              </a:ext>
            </a:extLst>
          </p:cNvPr>
          <p:cNvSpPr>
            <a:spLocks noGrp="1"/>
          </p:cNvSpPr>
          <p:nvPr/>
        </p:nvSpPr>
        <p:spPr>
          <a:xfrm>
            <a:off x="3683000" y="2870200"/>
            <a:ext cx="3496000" cy="171450"/>
          </a:xfrm>
          <a:prstGeom prst="rect">
            <a:avLst/>
          </a:prstGeom>
          <a:noFill/>
          <a:ln w="0">
            <a:noFill/>
            <a:prstDash val="solid"/>
          </a:ln>
        </p:spPr>
        <p:txBody>
          <a:bodyPr wrap="square" lIns="0" tIns="0" rIns="0" bIns="0" anchor="t">
            <a:noAutofit/>
          </a:bodyPr>
          <a:lstStyle>
            <a:defPPr algn="l">
              <a:defRPr sz="860" b="0">
                <a:solidFill>
                  <a:srgbClr val="5B6D73"/>
                </a:solidFill>
                <a:latin typeface="DejaVu Sans"/>
                <a:ea typeface="DejaVu Sans"/>
                <a:cs typeface="DejaVu Sans"/>
              </a:defRPr>
            </a:defPPr>
            <a:lvl1pPr algn="l">
              <a:defRPr sz="860" b="0">
                <a:solidFill>
                  <a:srgbClr val="5B6D73"/>
                </a:solidFill>
                <a:latin typeface="DejaVu Sans"/>
                <a:ea typeface="DejaVu Sans"/>
                <a:cs typeface="DejaVu Sans"/>
              </a:defRPr>
            </a:lvl1pPr>
            <a:lvl2pPr algn="l">
              <a:defRPr sz="860" b="0">
                <a:solidFill>
                  <a:srgbClr val="5B6D73"/>
                </a:solidFill>
                <a:latin typeface="DejaVu Sans"/>
                <a:ea typeface="DejaVu Sans"/>
                <a:cs typeface="DejaVu Sans"/>
              </a:defRPr>
            </a:lvl2pPr>
            <a:lvl3pPr algn="l">
              <a:defRPr sz="860" b="0">
                <a:solidFill>
                  <a:srgbClr val="5B6D73"/>
                </a:solidFill>
                <a:latin typeface="DejaVu Sans"/>
                <a:ea typeface="DejaVu Sans"/>
                <a:cs typeface="DejaVu Sans"/>
              </a:defRPr>
            </a:lvl3pPr>
            <a:lvl4pPr algn="l">
              <a:defRPr sz="860" b="0">
                <a:solidFill>
                  <a:srgbClr val="5B6D73"/>
                </a:solidFill>
                <a:latin typeface="DejaVu Sans"/>
                <a:ea typeface="DejaVu Sans"/>
                <a:cs typeface="DejaVu Sans"/>
              </a:defRPr>
            </a:lvl4pPr>
            <a:lvl5pPr algn="l">
              <a:defRPr sz="860" b="0">
                <a:solidFill>
                  <a:srgbClr val="5B6D73"/>
                </a:solidFill>
                <a:latin typeface="DejaVu Sans"/>
                <a:ea typeface="DejaVu Sans"/>
                <a:cs typeface="DejaVu Sans"/>
              </a:defRPr>
            </a:lvl5pPr>
            <a:lvl6pPr algn="l">
              <a:defRPr sz="860" b="0">
                <a:solidFill>
                  <a:srgbClr val="5B6D73"/>
                </a:solidFill>
                <a:latin typeface="DejaVu Sans"/>
                <a:ea typeface="DejaVu Sans"/>
                <a:cs typeface="DejaVu Sans"/>
              </a:defRPr>
            </a:lvl6pPr>
            <a:lvl7pPr algn="l">
              <a:defRPr sz="860" b="0">
                <a:solidFill>
                  <a:srgbClr val="5B6D73"/>
                </a:solidFill>
                <a:latin typeface="DejaVu Sans"/>
                <a:ea typeface="DejaVu Sans"/>
                <a:cs typeface="DejaVu Sans"/>
              </a:defRPr>
            </a:lvl7pPr>
            <a:lvl8pPr algn="l">
              <a:defRPr sz="860" b="0">
                <a:solidFill>
                  <a:srgbClr val="5B6D73"/>
                </a:solidFill>
                <a:latin typeface="DejaVu Sans"/>
                <a:ea typeface="DejaVu Sans"/>
                <a:cs typeface="DejaVu Sans"/>
              </a:defRPr>
            </a:lvl8pPr>
            <a:lvl9pPr algn="l">
              <a:defRPr sz="860" b="0">
                <a:solidFill>
                  <a:srgbClr val="5B6D73"/>
                </a:solidFill>
                <a:latin typeface="DejaVu Sans"/>
                <a:ea typeface="DejaVu Sans"/>
                <a:cs typeface="DejaVu Sans"/>
              </a:defRPr>
            </a:lvl9pPr>
          </a:lstStyle>
          <a:p>
            <a:pPr algn="l">
              <a:lnSpc>
                <a:spcPct val="105000"/>
              </a:lnSpc>
              <a:buNone/>
              <a:defRPr sz="860" b="0">
                <a:solidFill>
                  <a:srgbClr val="5B6D73"/>
                </a:solidFill>
                <a:latin typeface="DejaVu Sans"/>
                <a:ea typeface="DejaVu Sans"/>
                <a:cs typeface="DejaVu Sans"/>
              </a:defRPr>
            </a:pPr>
            <a:r>
              <a:rPr sz="860" b="0" i="0">
                <a:solidFill>
                  <a:srgbClr val="5B6D73"/>
                </a:solidFill>
                <a:latin typeface="DejaVu Sans"/>
                <a:ea typeface="DejaVu Sans"/>
                <a:cs typeface="DejaVu Sans"/>
              </a:rPr>
              <a:t>Ten assessed; five prioritised.</a:t>
            </a:r>
          </a:p>
        </p:txBody>
      </p:sp>
      <p:sp>
        <p:nvSpPr>
          <p:cNvPr id="18" name="s2-text-17">
            <a:extLst>
              <a:ext uri="{FF2B5EF4-FFF2-40B4-BE49-F238E27FC236}">
                <a16:creationId xmlns:a16="http://schemas.microsoft.com/office/drawing/2014/main" id="{F3F5051D-40DE-480E-91AF-D06054A2B484}"/>
              </a:ext>
            </a:extLst>
          </p:cNvPr>
          <p:cNvSpPr>
            <a:spLocks noGrp="1"/>
          </p:cNvSpPr>
          <p:nvPr/>
        </p:nvSpPr>
        <p:spPr>
          <a:xfrm>
            <a:off x="381000" y="3416300"/>
            <a:ext cx="6798000" cy="535940"/>
          </a:xfrm>
          <a:prstGeom prst="rect">
            <a:avLst/>
          </a:prstGeom>
          <a:noFill/>
          <a:ln w="0">
            <a:noFill/>
            <a:prstDash val="solid"/>
          </a:ln>
        </p:spPr>
        <p:txBody>
          <a:bodyPr wrap="square" lIns="0" tIns="0" rIns="0" bIns="0" anchor="t">
            <a:noAutofit/>
          </a:bodyPr>
          <a:lstStyle>
            <a:defPPr algn="l">
              <a:defRPr sz="1000" b="0">
                <a:solidFill>
                  <a:srgbClr val="243D46"/>
                </a:solidFill>
                <a:latin typeface="DejaVu Sans"/>
                <a:ea typeface="DejaVu Sans"/>
                <a:cs typeface="DejaVu Sans"/>
              </a:defRPr>
            </a:defPPr>
            <a:lvl1pPr algn="l">
              <a:defRPr sz="1000" b="0">
                <a:solidFill>
                  <a:srgbClr val="243D46"/>
                </a:solidFill>
                <a:latin typeface="DejaVu Sans"/>
                <a:ea typeface="DejaVu Sans"/>
                <a:cs typeface="DejaVu Sans"/>
              </a:defRPr>
            </a:lvl1pPr>
            <a:lvl2pPr algn="l">
              <a:defRPr sz="1000" b="0">
                <a:solidFill>
                  <a:srgbClr val="243D46"/>
                </a:solidFill>
                <a:latin typeface="DejaVu Sans"/>
                <a:ea typeface="DejaVu Sans"/>
                <a:cs typeface="DejaVu Sans"/>
              </a:defRPr>
            </a:lvl2pPr>
            <a:lvl3pPr algn="l">
              <a:defRPr sz="1000" b="0">
                <a:solidFill>
                  <a:srgbClr val="243D46"/>
                </a:solidFill>
                <a:latin typeface="DejaVu Sans"/>
                <a:ea typeface="DejaVu Sans"/>
                <a:cs typeface="DejaVu Sans"/>
              </a:defRPr>
            </a:lvl3pPr>
            <a:lvl4pPr algn="l">
              <a:defRPr sz="1000" b="0">
                <a:solidFill>
                  <a:srgbClr val="243D46"/>
                </a:solidFill>
                <a:latin typeface="DejaVu Sans"/>
                <a:ea typeface="DejaVu Sans"/>
                <a:cs typeface="DejaVu Sans"/>
              </a:defRPr>
            </a:lvl4pPr>
            <a:lvl5pPr algn="l">
              <a:defRPr sz="1000" b="0">
                <a:solidFill>
                  <a:srgbClr val="243D46"/>
                </a:solidFill>
                <a:latin typeface="DejaVu Sans"/>
                <a:ea typeface="DejaVu Sans"/>
                <a:cs typeface="DejaVu Sans"/>
              </a:defRPr>
            </a:lvl5pPr>
            <a:lvl6pPr algn="l">
              <a:defRPr sz="1000" b="0">
                <a:solidFill>
                  <a:srgbClr val="243D46"/>
                </a:solidFill>
                <a:latin typeface="DejaVu Sans"/>
                <a:ea typeface="DejaVu Sans"/>
                <a:cs typeface="DejaVu Sans"/>
              </a:defRPr>
            </a:lvl6pPr>
            <a:lvl7pPr algn="l">
              <a:defRPr sz="1000" b="0">
                <a:solidFill>
                  <a:srgbClr val="243D46"/>
                </a:solidFill>
                <a:latin typeface="DejaVu Sans"/>
                <a:ea typeface="DejaVu Sans"/>
                <a:cs typeface="DejaVu Sans"/>
              </a:defRPr>
            </a:lvl7pPr>
            <a:lvl8pPr algn="l">
              <a:defRPr sz="1000" b="0">
                <a:solidFill>
                  <a:srgbClr val="243D46"/>
                </a:solidFill>
                <a:latin typeface="DejaVu Sans"/>
                <a:ea typeface="DejaVu Sans"/>
                <a:cs typeface="DejaVu Sans"/>
              </a:defRPr>
            </a:lvl8pPr>
            <a:lvl9pPr algn="l">
              <a:defRPr sz="1000" b="0">
                <a:solidFill>
                  <a:srgbClr val="243D46"/>
                </a:solidFill>
                <a:latin typeface="DejaVu Sans"/>
                <a:ea typeface="DejaVu Sans"/>
                <a:cs typeface="DejaVu Sans"/>
              </a:defRPr>
            </a:lvl9pPr>
          </a:lstStyle>
          <a:p>
            <a:pPr algn="l">
              <a:lnSpc>
                <a:spcPct val="105000"/>
              </a:lnSpc>
              <a:buNone/>
              <a:defRPr sz="1000" b="0">
                <a:solidFill>
                  <a:srgbClr val="243D46"/>
                </a:solidFill>
                <a:latin typeface="DejaVu Sans"/>
                <a:ea typeface="DejaVu Sans"/>
                <a:cs typeface="DejaVu Sans"/>
              </a:defRPr>
            </a:pPr>
            <a:r>
              <a:rPr sz="1000" b="0" i="0">
                <a:solidFill>
                  <a:srgbClr val="243D46"/>
                </a:solidFill>
                <a:latin typeface="DejaVu Sans"/>
                <a:ea typeface="DejaVu Sans"/>
                <a:cs typeface="DejaVu Sans"/>
              </a:rPr>
              <a:t>Validation assessed credibility and relevance. CRAAP examined currency, relevance, authority, accuracy and purpose (Meriam Library, 2010). Source selection considered methodological limitations alongside scores.</a:t>
            </a:r>
          </a:p>
        </p:txBody>
      </p:sp>
      <p:sp>
        <p:nvSpPr>
          <p:cNvPr id="19" name="s2-text-18">
            <a:extLst>
              <a:ext uri="{FF2B5EF4-FFF2-40B4-BE49-F238E27FC236}">
                <a16:creationId xmlns:a16="http://schemas.microsoft.com/office/drawing/2014/main" id="{E27CF686-E02C-46DB-852F-986F7FF5CB2F}"/>
              </a:ext>
            </a:extLst>
          </p:cNvPr>
          <p:cNvSpPr>
            <a:spLocks noGrp="1"/>
          </p:cNvSpPr>
          <p:nvPr/>
        </p:nvSpPr>
        <p:spPr>
          <a:xfrm>
            <a:off x="419100" y="4079240"/>
            <a:ext cx="1283400" cy="172212"/>
          </a:xfrm>
          <a:prstGeom prst="rect">
            <a:avLst/>
          </a:prstGeom>
          <a:noFill/>
          <a:ln w="0">
            <a:noFill/>
            <a:prstDash val="solid"/>
          </a:ln>
        </p:spPr>
        <p:txBody>
          <a:bodyPr wrap="square" lIns="0" tIns="0" rIns="0" bIns="0" anchor="t">
            <a:noAutofit/>
          </a:bodyPr>
          <a:lstStyle>
            <a:defPPr algn="ctr">
              <a:defRPr sz="850" b="1">
                <a:solidFill>
                  <a:srgbClr val="087F82"/>
                </a:solidFill>
                <a:latin typeface="DejaVu Sans"/>
                <a:ea typeface="DejaVu Sans"/>
                <a:cs typeface="DejaVu Sans"/>
              </a:defRPr>
            </a:defPPr>
            <a:lvl1pPr algn="ctr">
              <a:defRPr sz="850" b="1">
                <a:solidFill>
                  <a:srgbClr val="087F82"/>
                </a:solidFill>
                <a:latin typeface="DejaVu Sans"/>
                <a:ea typeface="DejaVu Sans"/>
                <a:cs typeface="DejaVu Sans"/>
              </a:defRPr>
            </a:lvl1pPr>
            <a:lvl2pPr algn="ctr">
              <a:defRPr sz="850" b="1">
                <a:solidFill>
                  <a:srgbClr val="087F82"/>
                </a:solidFill>
                <a:latin typeface="DejaVu Sans"/>
                <a:ea typeface="DejaVu Sans"/>
                <a:cs typeface="DejaVu Sans"/>
              </a:defRPr>
            </a:lvl2pPr>
            <a:lvl3pPr algn="ctr">
              <a:defRPr sz="850" b="1">
                <a:solidFill>
                  <a:srgbClr val="087F82"/>
                </a:solidFill>
                <a:latin typeface="DejaVu Sans"/>
                <a:ea typeface="DejaVu Sans"/>
                <a:cs typeface="DejaVu Sans"/>
              </a:defRPr>
            </a:lvl3pPr>
            <a:lvl4pPr algn="ctr">
              <a:defRPr sz="850" b="1">
                <a:solidFill>
                  <a:srgbClr val="087F82"/>
                </a:solidFill>
                <a:latin typeface="DejaVu Sans"/>
                <a:ea typeface="DejaVu Sans"/>
                <a:cs typeface="DejaVu Sans"/>
              </a:defRPr>
            </a:lvl4pPr>
            <a:lvl5pPr algn="ctr">
              <a:defRPr sz="850" b="1">
                <a:solidFill>
                  <a:srgbClr val="087F82"/>
                </a:solidFill>
                <a:latin typeface="DejaVu Sans"/>
                <a:ea typeface="DejaVu Sans"/>
                <a:cs typeface="DejaVu Sans"/>
              </a:defRPr>
            </a:lvl5pPr>
            <a:lvl6pPr algn="ctr">
              <a:defRPr sz="850" b="1">
                <a:solidFill>
                  <a:srgbClr val="087F82"/>
                </a:solidFill>
                <a:latin typeface="DejaVu Sans"/>
                <a:ea typeface="DejaVu Sans"/>
                <a:cs typeface="DejaVu Sans"/>
              </a:defRPr>
            </a:lvl6pPr>
            <a:lvl7pPr algn="ctr">
              <a:defRPr sz="850" b="1">
                <a:solidFill>
                  <a:srgbClr val="087F82"/>
                </a:solidFill>
                <a:latin typeface="DejaVu Sans"/>
                <a:ea typeface="DejaVu Sans"/>
                <a:cs typeface="DejaVu Sans"/>
              </a:defRPr>
            </a:lvl7pPr>
            <a:lvl8pPr algn="ctr">
              <a:defRPr sz="850" b="1">
                <a:solidFill>
                  <a:srgbClr val="087F82"/>
                </a:solidFill>
                <a:latin typeface="DejaVu Sans"/>
                <a:ea typeface="DejaVu Sans"/>
                <a:cs typeface="DejaVu Sans"/>
              </a:defRPr>
            </a:lvl8pPr>
            <a:lvl9pPr algn="ctr">
              <a:defRPr sz="850" b="1">
                <a:solidFill>
                  <a:srgbClr val="087F82"/>
                </a:solidFill>
                <a:latin typeface="DejaVu Sans"/>
                <a:ea typeface="DejaVu Sans"/>
                <a:cs typeface="DejaVu Sans"/>
              </a:defRPr>
            </a:lvl9pPr>
          </a:lstStyle>
          <a:p>
            <a:pPr algn="ctr">
              <a:lnSpc>
                <a:spcPct val="105000"/>
              </a:lnSpc>
              <a:buNone/>
              <a:defRPr sz="850" b="1">
                <a:solidFill>
                  <a:srgbClr val="087F82"/>
                </a:solidFill>
                <a:latin typeface="DejaVu Sans"/>
                <a:ea typeface="DejaVu Sans"/>
                <a:cs typeface="DejaVu Sans"/>
              </a:defRPr>
            </a:pPr>
            <a:r>
              <a:rPr sz="850" b="1" i="0">
                <a:solidFill>
                  <a:srgbClr val="087F82"/>
                </a:solidFill>
                <a:latin typeface="DejaVu Sans"/>
                <a:ea typeface="DejaVu Sans"/>
                <a:cs typeface="DejaVu Sans"/>
              </a:rPr>
              <a:t>Currency</a:t>
            </a:r>
          </a:p>
        </p:txBody>
      </p:sp>
      <p:sp>
        <p:nvSpPr>
          <p:cNvPr id="20" name="s2-text-19">
            <a:extLst>
              <a:ext uri="{FF2B5EF4-FFF2-40B4-BE49-F238E27FC236}">
                <a16:creationId xmlns:a16="http://schemas.microsoft.com/office/drawing/2014/main" id="{A6E120A3-09D8-4DEE-9E75-26E0CAD07413}"/>
              </a:ext>
            </a:extLst>
          </p:cNvPr>
          <p:cNvSpPr>
            <a:spLocks noGrp="1"/>
          </p:cNvSpPr>
          <p:nvPr/>
        </p:nvSpPr>
        <p:spPr>
          <a:xfrm>
            <a:off x="444500" y="4295140"/>
            <a:ext cx="1232600" cy="139700"/>
          </a:xfrm>
          <a:prstGeom prst="rect">
            <a:avLst/>
          </a:prstGeom>
          <a:noFill/>
          <a:ln w="0">
            <a:noFill/>
            <a:prstDash val="solid"/>
          </a:ln>
        </p:spPr>
        <p:txBody>
          <a:bodyPr wrap="square" lIns="0" tIns="0" rIns="0" bIns="0" anchor="t">
            <a:noAutofit/>
          </a:bodyPr>
          <a:lstStyle>
            <a:defPPr algn="ctr">
              <a:defRPr sz="720" b="0">
                <a:solidFill>
                  <a:srgbClr val="5B6D73"/>
                </a:solidFill>
                <a:latin typeface="DejaVu Sans"/>
                <a:ea typeface="DejaVu Sans"/>
                <a:cs typeface="DejaVu Sans"/>
              </a:defRPr>
            </a:defPPr>
            <a:lvl1pPr algn="ctr">
              <a:defRPr sz="720" b="0">
                <a:solidFill>
                  <a:srgbClr val="5B6D73"/>
                </a:solidFill>
                <a:latin typeface="DejaVu Sans"/>
                <a:ea typeface="DejaVu Sans"/>
                <a:cs typeface="DejaVu Sans"/>
              </a:defRPr>
            </a:lvl1pPr>
            <a:lvl2pPr algn="ctr">
              <a:defRPr sz="720" b="0">
                <a:solidFill>
                  <a:srgbClr val="5B6D73"/>
                </a:solidFill>
                <a:latin typeface="DejaVu Sans"/>
                <a:ea typeface="DejaVu Sans"/>
                <a:cs typeface="DejaVu Sans"/>
              </a:defRPr>
            </a:lvl2pPr>
            <a:lvl3pPr algn="ctr">
              <a:defRPr sz="720" b="0">
                <a:solidFill>
                  <a:srgbClr val="5B6D73"/>
                </a:solidFill>
                <a:latin typeface="DejaVu Sans"/>
                <a:ea typeface="DejaVu Sans"/>
                <a:cs typeface="DejaVu Sans"/>
              </a:defRPr>
            </a:lvl3pPr>
            <a:lvl4pPr algn="ctr">
              <a:defRPr sz="720" b="0">
                <a:solidFill>
                  <a:srgbClr val="5B6D73"/>
                </a:solidFill>
                <a:latin typeface="DejaVu Sans"/>
                <a:ea typeface="DejaVu Sans"/>
                <a:cs typeface="DejaVu Sans"/>
              </a:defRPr>
            </a:lvl4pPr>
            <a:lvl5pPr algn="ctr">
              <a:defRPr sz="720" b="0">
                <a:solidFill>
                  <a:srgbClr val="5B6D73"/>
                </a:solidFill>
                <a:latin typeface="DejaVu Sans"/>
                <a:ea typeface="DejaVu Sans"/>
                <a:cs typeface="DejaVu Sans"/>
              </a:defRPr>
            </a:lvl5pPr>
            <a:lvl6pPr algn="ctr">
              <a:defRPr sz="720" b="0">
                <a:solidFill>
                  <a:srgbClr val="5B6D73"/>
                </a:solidFill>
                <a:latin typeface="DejaVu Sans"/>
                <a:ea typeface="DejaVu Sans"/>
                <a:cs typeface="DejaVu Sans"/>
              </a:defRPr>
            </a:lvl6pPr>
            <a:lvl7pPr algn="ctr">
              <a:defRPr sz="720" b="0">
                <a:solidFill>
                  <a:srgbClr val="5B6D73"/>
                </a:solidFill>
                <a:latin typeface="DejaVu Sans"/>
                <a:ea typeface="DejaVu Sans"/>
                <a:cs typeface="DejaVu Sans"/>
              </a:defRPr>
            </a:lvl7pPr>
            <a:lvl8pPr algn="ctr">
              <a:defRPr sz="720" b="0">
                <a:solidFill>
                  <a:srgbClr val="5B6D73"/>
                </a:solidFill>
                <a:latin typeface="DejaVu Sans"/>
                <a:ea typeface="DejaVu Sans"/>
                <a:cs typeface="DejaVu Sans"/>
              </a:defRPr>
            </a:lvl8pPr>
            <a:lvl9pPr algn="ctr">
              <a:defRPr sz="720" b="0">
                <a:solidFill>
                  <a:srgbClr val="5B6D73"/>
                </a:solidFill>
                <a:latin typeface="DejaVu Sans"/>
                <a:ea typeface="DejaVu Sans"/>
                <a:cs typeface="DejaVu Sans"/>
              </a:defRPr>
            </a:lvl9pPr>
          </a:lstStyle>
          <a:p>
            <a:pPr algn="ctr">
              <a:lnSpc>
                <a:spcPct val="105000"/>
              </a:lnSpc>
              <a:buNone/>
              <a:defRPr sz="720" b="0">
                <a:solidFill>
                  <a:srgbClr val="5B6D73"/>
                </a:solidFill>
                <a:latin typeface="DejaVu Sans"/>
                <a:ea typeface="DejaVu Sans"/>
                <a:cs typeface="DejaVu Sans"/>
              </a:defRPr>
            </a:pPr>
            <a:r>
              <a:rPr sz="720" b="0" i="0">
                <a:solidFill>
                  <a:srgbClr val="5B6D73"/>
                </a:solidFill>
                <a:latin typeface="DejaVu Sans"/>
                <a:ea typeface="DejaVu Sans"/>
                <a:cs typeface="DejaVu Sans"/>
              </a:rPr>
              <a:t>When published</a:t>
            </a:r>
          </a:p>
        </p:txBody>
      </p:sp>
      <p:sp>
        <p:nvSpPr>
          <p:cNvPr id="21" name="s2-line-20">
            <a:extLst>
              <a:ext uri="{FF2B5EF4-FFF2-40B4-BE49-F238E27FC236}">
                <a16:creationId xmlns:a16="http://schemas.microsoft.com/office/drawing/2014/main" id="{56D470D8-0B02-4008-9B78-609F561F0795}"/>
              </a:ext>
            </a:extLst>
          </p:cNvPr>
          <p:cNvSpPr>
            <a:spLocks noGrp="1"/>
          </p:cNvSpPr>
          <p:nvPr/>
        </p:nvSpPr>
        <p:spPr>
          <a:xfrm>
            <a:off x="1740600" y="4091940"/>
            <a:ext cx="0" cy="393700"/>
          </a:xfrm>
          <a:prstGeom prst="line">
            <a:avLst/>
          </a:prstGeom>
          <a:noFill/>
          <a:ln w="8890">
            <a:solidFill>
              <a:srgbClr val="C7D9D6"/>
            </a:solidFill>
            <a:prstDash val="solid"/>
          </a:ln>
        </p:spPr>
        <p:txBody>
          <a:bodyPr/>
          <a:lstStyle/>
          <a:p>
            <a:endParaRPr lang="en-GB"/>
          </a:p>
        </p:txBody>
      </p:sp>
      <p:sp>
        <p:nvSpPr>
          <p:cNvPr id="22" name="s2-text-21">
            <a:extLst>
              <a:ext uri="{FF2B5EF4-FFF2-40B4-BE49-F238E27FC236}">
                <a16:creationId xmlns:a16="http://schemas.microsoft.com/office/drawing/2014/main" id="{C6B93E28-00BB-4D6B-AAC6-32C46966ED22}"/>
              </a:ext>
            </a:extLst>
          </p:cNvPr>
          <p:cNvSpPr>
            <a:spLocks noGrp="1"/>
          </p:cNvSpPr>
          <p:nvPr/>
        </p:nvSpPr>
        <p:spPr>
          <a:xfrm>
            <a:off x="1778700" y="4079240"/>
            <a:ext cx="1283400" cy="172212"/>
          </a:xfrm>
          <a:prstGeom prst="rect">
            <a:avLst/>
          </a:prstGeom>
          <a:noFill/>
          <a:ln w="0">
            <a:noFill/>
            <a:prstDash val="solid"/>
          </a:ln>
        </p:spPr>
        <p:txBody>
          <a:bodyPr wrap="square" lIns="0" tIns="0" rIns="0" bIns="0" anchor="t">
            <a:noAutofit/>
          </a:bodyPr>
          <a:lstStyle>
            <a:defPPr algn="ctr">
              <a:defRPr sz="850" b="1">
                <a:solidFill>
                  <a:srgbClr val="087F82"/>
                </a:solidFill>
                <a:latin typeface="DejaVu Sans"/>
                <a:ea typeface="DejaVu Sans"/>
                <a:cs typeface="DejaVu Sans"/>
              </a:defRPr>
            </a:defPPr>
            <a:lvl1pPr algn="ctr">
              <a:defRPr sz="850" b="1">
                <a:solidFill>
                  <a:srgbClr val="087F82"/>
                </a:solidFill>
                <a:latin typeface="DejaVu Sans"/>
                <a:ea typeface="DejaVu Sans"/>
                <a:cs typeface="DejaVu Sans"/>
              </a:defRPr>
            </a:lvl1pPr>
            <a:lvl2pPr algn="ctr">
              <a:defRPr sz="850" b="1">
                <a:solidFill>
                  <a:srgbClr val="087F82"/>
                </a:solidFill>
                <a:latin typeface="DejaVu Sans"/>
                <a:ea typeface="DejaVu Sans"/>
                <a:cs typeface="DejaVu Sans"/>
              </a:defRPr>
            </a:lvl2pPr>
            <a:lvl3pPr algn="ctr">
              <a:defRPr sz="850" b="1">
                <a:solidFill>
                  <a:srgbClr val="087F82"/>
                </a:solidFill>
                <a:latin typeface="DejaVu Sans"/>
                <a:ea typeface="DejaVu Sans"/>
                <a:cs typeface="DejaVu Sans"/>
              </a:defRPr>
            </a:lvl3pPr>
            <a:lvl4pPr algn="ctr">
              <a:defRPr sz="850" b="1">
                <a:solidFill>
                  <a:srgbClr val="087F82"/>
                </a:solidFill>
                <a:latin typeface="DejaVu Sans"/>
                <a:ea typeface="DejaVu Sans"/>
                <a:cs typeface="DejaVu Sans"/>
              </a:defRPr>
            </a:lvl4pPr>
            <a:lvl5pPr algn="ctr">
              <a:defRPr sz="850" b="1">
                <a:solidFill>
                  <a:srgbClr val="087F82"/>
                </a:solidFill>
                <a:latin typeface="DejaVu Sans"/>
                <a:ea typeface="DejaVu Sans"/>
                <a:cs typeface="DejaVu Sans"/>
              </a:defRPr>
            </a:lvl5pPr>
            <a:lvl6pPr algn="ctr">
              <a:defRPr sz="850" b="1">
                <a:solidFill>
                  <a:srgbClr val="087F82"/>
                </a:solidFill>
                <a:latin typeface="DejaVu Sans"/>
                <a:ea typeface="DejaVu Sans"/>
                <a:cs typeface="DejaVu Sans"/>
              </a:defRPr>
            </a:lvl6pPr>
            <a:lvl7pPr algn="ctr">
              <a:defRPr sz="850" b="1">
                <a:solidFill>
                  <a:srgbClr val="087F82"/>
                </a:solidFill>
                <a:latin typeface="DejaVu Sans"/>
                <a:ea typeface="DejaVu Sans"/>
                <a:cs typeface="DejaVu Sans"/>
              </a:defRPr>
            </a:lvl7pPr>
            <a:lvl8pPr algn="ctr">
              <a:defRPr sz="850" b="1">
                <a:solidFill>
                  <a:srgbClr val="087F82"/>
                </a:solidFill>
                <a:latin typeface="DejaVu Sans"/>
                <a:ea typeface="DejaVu Sans"/>
                <a:cs typeface="DejaVu Sans"/>
              </a:defRPr>
            </a:lvl8pPr>
            <a:lvl9pPr algn="ctr">
              <a:defRPr sz="850" b="1">
                <a:solidFill>
                  <a:srgbClr val="087F82"/>
                </a:solidFill>
                <a:latin typeface="DejaVu Sans"/>
                <a:ea typeface="DejaVu Sans"/>
                <a:cs typeface="DejaVu Sans"/>
              </a:defRPr>
            </a:lvl9pPr>
          </a:lstStyle>
          <a:p>
            <a:pPr algn="ctr">
              <a:lnSpc>
                <a:spcPct val="105000"/>
              </a:lnSpc>
              <a:buNone/>
              <a:defRPr sz="850" b="1">
                <a:solidFill>
                  <a:srgbClr val="087F82"/>
                </a:solidFill>
                <a:latin typeface="DejaVu Sans"/>
                <a:ea typeface="DejaVu Sans"/>
                <a:cs typeface="DejaVu Sans"/>
              </a:defRPr>
            </a:pPr>
            <a:r>
              <a:rPr sz="850" b="1" i="0">
                <a:solidFill>
                  <a:srgbClr val="087F82"/>
                </a:solidFill>
                <a:latin typeface="DejaVu Sans"/>
                <a:ea typeface="DejaVu Sans"/>
                <a:cs typeface="DejaVu Sans"/>
              </a:rPr>
              <a:t>Relevance</a:t>
            </a:r>
          </a:p>
        </p:txBody>
      </p:sp>
      <p:sp>
        <p:nvSpPr>
          <p:cNvPr id="23" name="s2-text-22">
            <a:extLst>
              <a:ext uri="{FF2B5EF4-FFF2-40B4-BE49-F238E27FC236}">
                <a16:creationId xmlns:a16="http://schemas.microsoft.com/office/drawing/2014/main" id="{2B0C9576-E0B8-45D7-BCF7-562B78316A57}"/>
              </a:ext>
            </a:extLst>
          </p:cNvPr>
          <p:cNvSpPr>
            <a:spLocks noGrp="1"/>
          </p:cNvSpPr>
          <p:nvPr/>
        </p:nvSpPr>
        <p:spPr>
          <a:xfrm>
            <a:off x="1804100" y="4295140"/>
            <a:ext cx="1232600" cy="139700"/>
          </a:xfrm>
          <a:prstGeom prst="rect">
            <a:avLst/>
          </a:prstGeom>
          <a:noFill/>
          <a:ln w="0">
            <a:noFill/>
            <a:prstDash val="solid"/>
          </a:ln>
        </p:spPr>
        <p:txBody>
          <a:bodyPr wrap="square" lIns="0" tIns="0" rIns="0" bIns="0" anchor="t">
            <a:noAutofit/>
          </a:bodyPr>
          <a:lstStyle>
            <a:defPPr algn="ctr">
              <a:defRPr sz="720" b="0">
                <a:solidFill>
                  <a:srgbClr val="5B6D73"/>
                </a:solidFill>
                <a:latin typeface="DejaVu Sans"/>
                <a:ea typeface="DejaVu Sans"/>
                <a:cs typeface="DejaVu Sans"/>
              </a:defRPr>
            </a:defPPr>
            <a:lvl1pPr algn="ctr">
              <a:defRPr sz="720" b="0">
                <a:solidFill>
                  <a:srgbClr val="5B6D73"/>
                </a:solidFill>
                <a:latin typeface="DejaVu Sans"/>
                <a:ea typeface="DejaVu Sans"/>
                <a:cs typeface="DejaVu Sans"/>
              </a:defRPr>
            </a:lvl1pPr>
            <a:lvl2pPr algn="ctr">
              <a:defRPr sz="720" b="0">
                <a:solidFill>
                  <a:srgbClr val="5B6D73"/>
                </a:solidFill>
                <a:latin typeface="DejaVu Sans"/>
                <a:ea typeface="DejaVu Sans"/>
                <a:cs typeface="DejaVu Sans"/>
              </a:defRPr>
            </a:lvl2pPr>
            <a:lvl3pPr algn="ctr">
              <a:defRPr sz="720" b="0">
                <a:solidFill>
                  <a:srgbClr val="5B6D73"/>
                </a:solidFill>
                <a:latin typeface="DejaVu Sans"/>
                <a:ea typeface="DejaVu Sans"/>
                <a:cs typeface="DejaVu Sans"/>
              </a:defRPr>
            </a:lvl3pPr>
            <a:lvl4pPr algn="ctr">
              <a:defRPr sz="720" b="0">
                <a:solidFill>
                  <a:srgbClr val="5B6D73"/>
                </a:solidFill>
                <a:latin typeface="DejaVu Sans"/>
                <a:ea typeface="DejaVu Sans"/>
                <a:cs typeface="DejaVu Sans"/>
              </a:defRPr>
            </a:lvl4pPr>
            <a:lvl5pPr algn="ctr">
              <a:defRPr sz="720" b="0">
                <a:solidFill>
                  <a:srgbClr val="5B6D73"/>
                </a:solidFill>
                <a:latin typeface="DejaVu Sans"/>
                <a:ea typeface="DejaVu Sans"/>
                <a:cs typeface="DejaVu Sans"/>
              </a:defRPr>
            </a:lvl5pPr>
            <a:lvl6pPr algn="ctr">
              <a:defRPr sz="720" b="0">
                <a:solidFill>
                  <a:srgbClr val="5B6D73"/>
                </a:solidFill>
                <a:latin typeface="DejaVu Sans"/>
                <a:ea typeface="DejaVu Sans"/>
                <a:cs typeface="DejaVu Sans"/>
              </a:defRPr>
            </a:lvl6pPr>
            <a:lvl7pPr algn="ctr">
              <a:defRPr sz="720" b="0">
                <a:solidFill>
                  <a:srgbClr val="5B6D73"/>
                </a:solidFill>
                <a:latin typeface="DejaVu Sans"/>
                <a:ea typeface="DejaVu Sans"/>
                <a:cs typeface="DejaVu Sans"/>
              </a:defRPr>
            </a:lvl7pPr>
            <a:lvl8pPr algn="ctr">
              <a:defRPr sz="720" b="0">
                <a:solidFill>
                  <a:srgbClr val="5B6D73"/>
                </a:solidFill>
                <a:latin typeface="DejaVu Sans"/>
                <a:ea typeface="DejaVu Sans"/>
                <a:cs typeface="DejaVu Sans"/>
              </a:defRPr>
            </a:lvl8pPr>
            <a:lvl9pPr algn="ctr">
              <a:defRPr sz="720" b="0">
                <a:solidFill>
                  <a:srgbClr val="5B6D73"/>
                </a:solidFill>
                <a:latin typeface="DejaVu Sans"/>
                <a:ea typeface="DejaVu Sans"/>
                <a:cs typeface="DejaVu Sans"/>
              </a:defRPr>
            </a:lvl9pPr>
          </a:lstStyle>
          <a:p>
            <a:pPr algn="ctr">
              <a:lnSpc>
                <a:spcPct val="105000"/>
              </a:lnSpc>
              <a:buNone/>
              <a:defRPr sz="720" b="0">
                <a:solidFill>
                  <a:srgbClr val="5B6D73"/>
                </a:solidFill>
                <a:latin typeface="DejaVu Sans"/>
                <a:ea typeface="DejaVu Sans"/>
                <a:cs typeface="DejaVu Sans"/>
              </a:defRPr>
            </a:pPr>
            <a:r>
              <a:rPr sz="720" b="0" i="0">
                <a:solidFill>
                  <a:srgbClr val="5B6D73"/>
                </a:solidFill>
                <a:latin typeface="DejaVu Sans"/>
                <a:ea typeface="DejaVu Sans"/>
                <a:cs typeface="DejaVu Sans"/>
              </a:rPr>
              <a:t>Fits this study</a:t>
            </a:r>
          </a:p>
        </p:txBody>
      </p:sp>
      <p:sp>
        <p:nvSpPr>
          <p:cNvPr id="24" name="s2-line-23">
            <a:extLst>
              <a:ext uri="{FF2B5EF4-FFF2-40B4-BE49-F238E27FC236}">
                <a16:creationId xmlns:a16="http://schemas.microsoft.com/office/drawing/2014/main" id="{7A053AE1-DA7F-4323-A192-620FB37774B4}"/>
              </a:ext>
            </a:extLst>
          </p:cNvPr>
          <p:cNvSpPr>
            <a:spLocks noGrp="1"/>
          </p:cNvSpPr>
          <p:nvPr/>
        </p:nvSpPr>
        <p:spPr>
          <a:xfrm>
            <a:off x="3100200" y="4091940"/>
            <a:ext cx="0" cy="393700"/>
          </a:xfrm>
          <a:prstGeom prst="line">
            <a:avLst/>
          </a:prstGeom>
          <a:noFill/>
          <a:ln w="8890">
            <a:solidFill>
              <a:srgbClr val="C7D9D6"/>
            </a:solidFill>
            <a:prstDash val="solid"/>
          </a:ln>
        </p:spPr>
        <p:txBody>
          <a:bodyPr/>
          <a:lstStyle/>
          <a:p>
            <a:endParaRPr lang="en-GB"/>
          </a:p>
        </p:txBody>
      </p:sp>
      <p:sp>
        <p:nvSpPr>
          <p:cNvPr id="25" name="s2-text-24">
            <a:extLst>
              <a:ext uri="{FF2B5EF4-FFF2-40B4-BE49-F238E27FC236}">
                <a16:creationId xmlns:a16="http://schemas.microsoft.com/office/drawing/2014/main" id="{46DCDDE8-751C-4105-9169-34629CCC2FB0}"/>
              </a:ext>
            </a:extLst>
          </p:cNvPr>
          <p:cNvSpPr>
            <a:spLocks noGrp="1"/>
          </p:cNvSpPr>
          <p:nvPr/>
        </p:nvSpPr>
        <p:spPr>
          <a:xfrm>
            <a:off x="3138300" y="4079240"/>
            <a:ext cx="1283400" cy="172212"/>
          </a:xfrm>
          <a:prstGeom prst="rect">
            <a:avLst/>
          </a:prstGeom>
          <a:noFill/>
          <a:ln w="0">
            <a:noFill/>
            <a:prstDash val="solid"/>
          </a:ln>
        </p:spPr>
        <p:txBody>
          <a:bodyPr wrap="square" lIns="0" tIns="0" rIns="0" bIns="0" anchor="t">
            <a:noAutofit/>
          </a:bodyPr>
          <a:lstStyle>
            <a:defPPr algn="ctr">
              <a:defRPr sz="850" b="1">
                <a:solidFill>
                  <a:srgbClr val="087F82"/>
                </a:solidFill>
                <a:latin typeface="DejaVu Sans"/>
                <a:ea typeface="DejaVu Sans"/>
                <a:cs typeface="DejaVu Sans"/>
              </a:defRPr>
            </a:defPPr>
            <a:lvl1pPr algn="ctr">
              <a:defRPr sz="850" b="1">
                <a:solidFill>
                  <a:srgbClr val="087F82"/>
                </a:solidFill>
                <a:latin typeface="DejaVu Sans"/>
                <a:ea typeface="DejaVu Sans"/>
                <a:cs typeface="DejaVu Sans"/>
              </a:defRPr>
            </a:lvl1pPr>
            <a:lvl2pPr algn="ctr">
              <a:defRPr sz="850" b="1">
                <a:solidFill>
                  <a:srgbClr val="087F82"/>
                </a:solidFill>
                <a:latin typeface="DejaVu Sans"/>
                <a:ea typeface="DejaVu Sans"/>
                <a:cs typeface="DejaVu Sans"/>
              </a:defRPr>
            </a:lvl2pPr>
            <a:lvl3pPr algn="ctr">
              <a:defRPr sz="850" b="1">
                <a:solidFill>
                  <a:srgbClr val="087F82"/>
                </a:solidFill>
                <a:latin typeface="DejaVu Sans"/>
                <a:ea typeface="DejaVu Sans"/>
                <a:cs typeface="DejaVu Sans"/>
              </a:defRPr>
            </a:lvl3pPr>
            <a:lvl4pPr algn="ctr">
              <a:defRPr sz="850" b="1">
                <a:solidFill>
                  <a:srgbClr val="087F82"/>
                </a:solidFill>
                <a:latin typeface="DejaVu Sans"/>
                <a:ea typeface="DejaVu Sans"/>
                <a:cs typeface="DejaVu Sans"/>
              </a:defRPr>
            </a:lvl4pPr>
            <a:lvl5pPr algn="ctr">
              <a:defRPr sz="850" b="1">
                <a:solidFill>
                  <a:srgbClr val="087F82"/>
                </a:solidFill>
                <a:latin typeface="DejaVu Sans"/>
                <a:ea typeface="DejaVu Sans"/>
                <a:cs typeface="DejaVu Sans"/>
              </a:defRPr>
            </a:lvl5pPr>
            <a:lvl6pPr algn="ctr">
              <a:defRPr sz="850" b="1">
                <a:solidFill>
                  <a:srgbClr val="087F82"/>
                </a:solidFill>
                <a:latin typeface="DejaVu Sans"/>
                <a:ea typeface="DejaVu Sans"/>
                <a:cs typeface="DejaVu Sans"/>
              </a:defRPr>
            </a:lvl6pPr>
            <a:lvl7pPr algn="ctr">
              <a:defRPr sz="850" b="1">
                <a:solidFill>
                  <a:srgbClr val="087F82"/>
                </a:solidFill>
                <a:latin typeface="DejaVu Sans"/>
                <a:ea typeface="DejaVu Sans"/>
                <a:cs typeface="DejaVu Sans"/>
              </a:defRPr>
            </a:lvl7pPr>
            <a:lvl8pPr algn="ctr">
              <a:defRPr sz="850" b="1">
                <a:solidFill>
                  <a:srgbClr val="087F82"/>
                </a:solidFill>
                <a:latin typeface="DejaVu Sans"/>
                <a:ea typeface="DejaVu Sans"/>
                <a:cs typeface="DejaVu Sans"/>
              </a:defRPr>
            </a:lvl8pPr>
            <a:lvl9pPr algn="ctr">
              <a:defRPr sz="850" b="1">
                <a:solidFill>
                  <a:srgbClr val="087F82"/>
                </a:solidFill>
                <a:latin typeface="DejaVu Sans"/>
                <a:ea typeface="DejaVu Sans"/>
                <a:cs typeface="DejaVu Sans"/>
              </a:defRPr>
            </a:lvl9pPr>
          </a:lstStyle>
          <a:p>
            <a:pPr algn="ctr">
              <a:lnSpc>
                <a:spcPct val="105000"/>
              </a:lnSpc>
              <a:buNone/>
              <a:defRPr sz="850" b="1">
                <a:solidFill>
                  <a:srgbClr val="087F82"/>
                </a:solidFill>
                <a:latin typeface="DejaVu Sans"/>
                <a:ea typeface="DejaVu Sans"/>
                <a:cs typeface="DejaVu Sans"/>
              </a:defRPr>
            </a:pPr>
            <a:r>
              <a:rPr sz="850" b="1" i="0">
                <a:solidFill>
                  <a:srgbClr val="087F82"/>
                </a:solidFill>
                <a:latin typeface="DejaVu Sans"/>
                <a:ea typeface="DejaVu Sans"/>
                <a:cs typeface="DejaVu Sans"/>
              </a:rPr>
              <a:t>Authority</a:t>
            </a:r>
          </a:p>
        </p:txBody>
      </p:sp>
      <p:sp>
        <p:nvSpPr>
          <p:cNvPr id="26" name="s2-text-25">
            <a:extLst>
              <a:ext uri="{FF2B5EF4-FFF2-40B4-BE49-F238E27FC236}">
                <a16:creationId xmlns:a16="http://schemas.microsoft.com/office/drawing/2014/main" id="{2B41B8AA-E3B4-47EF-A110-CB63BC1E8459}"/>
              </a:ext>
            </a:extLst>
          </p:cNvPr>
          <p:cNvSpPr>
            <a:spLocks noGrp="1"/>
          </p:cNvSpPr>
          <p:nvPr/>
        </p:nvSpPr>
        <p:spPr>
          <a:xfrm>
            <a:off x="3163700" y="4295140"/>
            <a:ext cx="1232600" cy="139700"/>
          </a:xfrm>
          <a:prstGeom prst="rect">
            <a:avLst/>
          </a:prstGeom>
          <a:noFill/>
          <a:ln w="0">
            <a:noFill/>
            <a:prstDash val="solid"/>
          </a:ln>
        </p:spPr>
        <p:txBody>
          <a:bodyPr wrap="square" lIns="0" tIns="0" rIns="0" bIns="0" anchor="t">
            <a:noAutofit/>
          </a:bodyPr>
          <a:lstStyle>
            <a:defPPr algn="ctr">
              <a:defRPr sz="720" b="0">
                <a:solidFill>
                  <a:srgbClr val="5B6D73"/>
                </a:solidFill>
                <a:latin typeface="DejaVu Sans"/>
                <a:ea typeface="DejaVu Sans"/>
                <a:cs typeface="DejaVu Sans"/>
              </a:defRPr>
            </a:defPPr>
            <a:lvl1pPr algn="ctr">
              <a:defRPr sz="720" b="0">
                <a:solidFill>
                  <a:srgbClr val="5B6D73"/>
                </a:solidFill>
                <a:latin typeface="DejaVu Sans"/>
                <a:ea typeface="DejaVu Sans"/>
                <a:cs typeface="DejaVu Sans"/>
              </a:defRPr>
            </a:lvl1pPr>
            <a:lvl2pPr algn="ctr">
              <a:defRPr sz="720" b="0">
                <a:solidFill>
                  <a:srgbClr val="5B6D73"/>
                </a:solidFill>
                <a:latin typeface="DejaVu Sans"/>
                <a:ea typeface="DejaVu Sans"/>
                <a:cs typeface="DejaVu Sans"/>
              </a:defRPr>
            </a:lvl2pPr>
            <a:lvl3pPr algn="ctr">
              <a:defRPr sz="720" b="0">
                <a:solidFill>
                  <a:srgbClr val="5B6D73"/>
                </a:solidFill>
                <a:latin typeface="DejaVu Sans"/>
                <a:ea typeface="DejaVu Sans"/>
                <a:cs typeface="DejaVu Sans"/>
              </a:defRPr>
            </a:lvl3pPr>
            <a:lvl4pPr algn="ctr">
              <a:defRPr sz="720" b="0">
                <a:solidFill>
                  <a:srgbClr val="5B6D73"/>
                </a:solidFill>
                <a:latin typeface="DejaVu Sans"/>
                <a:ea typeface="DejaVu Sans"/>
                <a:cs typeface="DejaVu Sans"/>
              </a:defRPr>
            </a:lvl4pPr>
            <a:lvl5pPr algn="ctr">
              <a:defRPr sz="720" b="0">
                <a:solidFill>
                  <a:srgbClr val="5B6D73"/>
                </a:solidFill>
                <a:latin typeface="DejaVu Sans"/>
                <a:ea typeface="DejaVu Sans"/>
                <a:cs typeface="DejaVu Sans"/>
              </a:defRPr>
            </a:lvl5pPr>
            <a:lvl6pPr algn="ctr">
              <a:defRPr sz="720" b="0">
                <a:solidFill>
                  <a:srgbClr val="5B6D73"/>
                </a:solidFill>
                <a:latin typeface="DejaVu Sans"/>
                <a:ea typeface="DejaVu Sans"/>
                <a:cs typeface="DejaVu Sans"/>
              </a:defRPr>
            </a:lvl6pPr>
            <a:lvl7pPr algn="ctr">
              <a:defRPr sz="720" b="0">
                <a:solidFill>
                  <a:srgbClr val="5B6D73"/>
                </a:solidFill>
                <a:latin typeface="DejaVu Sans"/>
                <a:ea typeface="DejaVu Sans"/>
                <a:cs typeface="DejaVu Sans"/>
              </a:defRPr>
            </a:lvl7pPr>
            <a:lvl8pPr algn="ctr">
              <a:defRPr sz="720" b="0">
                <a:solidFill>
                  <a:srgbClr val="5B6D73"/>
                </a:solidFill>
                <a:latin typeface="DejaVu Sans"/>
                <a:ea typeface="DejaVu Sans"/>
                <a:cs typeface="DejaVu Sans"/>
              </a:defRPr>
            </a:lvl8pPr>
            <a:lvl9pPr algn="ctr">
              <a:defRPr sz="720" b="0">
                <a:solidFill>
                  <a:srgbClr val="5B6D73"/>
                </a:solidFill>
                <a:latin typeface="DejaVu Sans"/>
                <a:ea typeface="DejaVu Sans"/>
                <a:cs typeface="DejaVu Sans"/>
              </a:defRPr>
            </a:lvl9pPr>
          </a:lstStyle>
          <a:p>
            <a:pPr algn="ctr">
              <a:lnSpc>
                <a:spcPct val="105000"/>
              </a:lnSpc>
              <a:buNone/>
              <a:defRPr sz="720" b="0">
                <a:solidFill>
                  <a:srgbClr val="5B6D73"/>
                </a:solidFill>
                <a:latin typeface="DejaVu Sans"/>
                <a:ea typeface="DejaVu Sans"/>
                <a:cs typeface="DejaVu Sans"/>
              </a:defRPr>
            </a:pPr>
            <a:r>
              <a:rPr sz="720" b="0" i="0">
                <a:solidFill>
                  <a:srgbClr val="5B6D73"/>
                </a:solidFill>
                <a:latin typeface="DejaVu Sans"/>
                <a:ea typeface="DejaVu Sans"/>
                <a:cs typeface="DejaVu Sans"/>
              </a:rPr>
              <a:t>Author expertise</a:t>
            </a:r>
          </a:p>
        </p:txBody>
      </p:sp>
      <p:sp>
        <p:nvSpPr>
          <p:cNvPr id="27" name="s2-line-26">
            <a:extLst>
              <a:ext uri="{FF2B5EF4-FFF2-40B4-BE49-F238E27FC236}">
                <a16:creationId xmlns:a16="http://schemas.microsoft.com/office/drawing/2014/main" id="{FEE58DD9-55E8-4DBD-976C-31FAB2C974E8}"/>
              </a:ext>
            </a:extLst>
          </p:cNvPr>
          <p:cNvSpPr>
            <a:spLocks noGrp="1"/>
          </p:cNvSpPr>
          <p:nvPr/>
        </p:nvSpPr>
        <p:spPr>
          <a:xfrm>
            <a:off x="4459800" y="4091940"/>
            <a:ext cx="0" cy="393700"/>
          </a:xfrm>
          <a:prstGeom prst="line">
            <a:avLst/>
          </a:prstGeom>
          <a:noFill/>
          <a:ln w="8890">
            <a:solidFill>
              <a:srgbClr val="C7D9D6"/>
            </a:solidFill>
            <a:prstDash val="solid"/>
          </a:ln>
        </p:spPr>
        <p:txBody>
          <a:bodyPr/>
          <a:lstStyle/>
          <a:p>
            <a:endParaRPr lang="en-GB"/>
          </a:p>
        </p:txBody>
      </p:sp>
      <p:sp>
        <p:nvSpPr>
          <p:cNvPr id="28" name="s2-text-27">
            <a:extLst>
              <a:ext uri="{FF2B5EF4-FFF2-40B4-BE49-F238E27FC236}">
                <a16:creationId xmlns:a16="http://schemas.microsoft.com/office/drawing/2014/main" id="{5E670265-6404-425F-B1BB-30C7EB3DBAEB}"/>
              </a:ext>
            </a:extLst>
          </p:cNvPr>
          <p:cNvSpPr>
            <a:spLocks noGrp="1"/>
          </p:cNvSpPr>
          <p:nvPr/>
        </p:nvSpPr>
        <p:spPr>
          <a:xfrm>
            <a:off x="4497900" y="4079240"/>
            <a:ext cx="1283400" cy="172212"/>
          </a:xfrm>
          <a:prstGeom prst="rect">
            <a:avLst/>
          </a:prstGeom>
          <a:noFill/>
          <a:ln w="0">
            <a:noFill/>
            <a:prstDash val="solid"/>
          </a:ln>
        </p:spPr>
        <p:txBody>
          <a:bodyPr wrap="square" lIns="0" tIns="0" rIns="0" bIns="0" anchor="t">
            <a:noAutofit/>
          </a:bodyPr>
          <a:lstStyle>
            <a:defPPr algn="ctr">
              <a:defRPr sz="850" b="1">
                <a:solidFill>
                  <a:srgbClr val="087F82"/>
                </a:solidFill>
                <a:latin typeface="DejaVu Sans"/>
                <a:ea typeface="DejaVu Sans"/>
                <a:cs typeface="DejaVu Sans"/>
              </a:defRPr>
            </a:defPPr>
            <a:lvl1pPr algn="ctr">
              <a:defRPr sz="850" b="1">
                <a:solidFill>
                  <a:srgbClr val="087F82"/>
                </a:solidFill>
                <a:latin typeface="DejaVu Sans"/>
                <a:ea typeface="DejaVu Sans"/>
                <a:cs typeface="DejaVu Sans"/>
              </a:defRPr>
            </a:lvl1pPr>
            <a:lvl2pPr algn="ctr">
              <a:defRPr sz="850" b="1">
                <a:solidFill>
                  <a:srgbClr val="087F82"/>
                </a:solidFill>
                <a:latin typeface="DejaVu Sans"/>
                <a:ea typeface="DejaVu Sans"/>
                <a:cs typeface="DejaVu Sans"/>
              </a:defRPr>
            </a:lvl2pPr>
            <a:lvl3pPr algn="ctr">
              <a:defRPr sz="850" b="1">
                <a:solidFill>
                  <a:srgbClr val="087F82"/>
                </a:solidFill>
                <a:latin typeface="DejaVu Sans"/>
                <a:ea typeface="DejaVu Sans"/>
                <a:cs typeface="DejaVu Sans"/>
              </a:defRPr>
            </a:lvl3pPr>
            <a:lvl4pPr algn="ctr">
              <a:defRPr sz="850" b="1">
                <a:solidFill>
                  <a:srgbClr val="087F82"/>
                </a:solidFill>
                <a:latin typeface="DejaVu Sans"/>
                <a:ea typeface="DejaVu Sans"/>
                <a:cs typeface="DejaVu Sans"/>
              </a:defRPr>
            </a:lvl4pPr>
            <a:lvl5pPr algn="ctr">
              <a:defRPr sz="850" b="1">
                <a:solidFill>
                  <a:srgbClr val="087F82"/>
                </a:solidFill>
                <a:latin typeface="DejaVu Sans"/>
                <a:ea typeface="DejaVu Sans"/>
                <a:cs typeface="DejaVu Sans"/>
              </a:defRPr>
            </a:lvl5pPr>
            <a:lvl6pPr algn="ctr">
              <a:defRPr sz="850" b="1">
                <a:solidFill>
                  <a:srgbClr val="087F82"/>
                </a:solidFill>
                <a:latin typeface="DejaVu Sans"/>
                <a:ea typeface="DejaVu Sans"/>
                <a:cs typeface="DejaVu Sans"/>
              </a:defRPr>
            </a:lvl6pPr>
            <a:lvl7pPr algn="ctr">
              <a:defRPr sz="850" b="1">
                <a:solidFill>
                  <a:srgbClr val="087F82"/>
                </a:solidFill>
                <a:latin typeface="DejaVu Sans"/>
                <a:ea typeface="DejaVu Sans"/>
                <a:cs typeface="DejaVu Sans"/>
              </a:defRPr>
            </a:lvl7pPr>
            <a:lvl8pPr algn="ctr">
              <a:defRPr sz="850" b="1">
                <a:solidFill>
                  <a:srgbClr val="087F82"/>
                </a:solidFill>
                <a:latin typeface="DejaVu Sans"/>
                <a:ea typeface="DejaVu Sans"/>
                <a:cs typeface="DejaVu Sans"/>
              </a:defRPr>
            </a:lvl8pPr>
            <a:lvl9pPr algn="ctr">
              <a:defRPr sz="850" b="1">
                <a:solidFill>
                  <a:srgbClr val="087F82"/>
                </a:solidFill>
                <a:latin typeface="DejaVu Sans"/>
                <a:ea typeface="DejaVu Sans"/>
                <a:cs typeface="DejaVu Sans"/>
              </a:defRPr>
            </a:lvl9pPr>
          </a:lstStyle>
          <a:p>
            <a:pPr algn="ctr">
              <a:lnSpc>
                <a:spcPct val="105000"/>
              </a:lnSpc>
              <a:buNone/>
              <a:defRPr sz="850" b="1">
                <a:solidFill>
                  <a:srgbClr val="087F82"/>
                </a:solidFill>
                <a:latin typeface="DejaVu Sans"/>
                <a:ea typeface="DejaVu Sans"/>
                <a:cs typeface="DejaVu Sans"/>
              </a:defRPr>
            </a:pPr>
            <a:r>
              <a:rPr sz="850" b="1" i="0">
                <a:solidFill>
                  <a:srgbClr val="087F82"/>
                </a:solidFill>
                <a:latin typeface="DejaVu Sans"/>
                <a:ea typeface="DejaVu Sans"/>
                <a:cs typeface="DejaVu Sans"/>
              </a:rPr>
              <a:t>Accuracy</a:t>
            </a:r>
          </a:p>
        </p:txBody>
      </p:sp>
      <p:sp>
        <p:nvSpPr>
          <p:cNvPr id="29" name="s2-text-28">
            <a:extLst>
              <a:ext uri="{FF2B5EF4-FFF2-40B4-BE49-F238E27FC236}">
                <a16:creationId xmlns:a16="http://schemas.microsoft.com/office/drawing/2014/main" id="{A9D790C4-EFB1-4786-93AB-2493C8402A55}"/>
              </a:ext>
            </a:extLst>
          </p:cNvPr>
          <p:cNvSpPr>
            <a:spLocks noGrp="1"/>
          </p:cNvSpPr>
          <p:nvPr/>
        </p:nvSpPr>
        <p:spPr>
          <a:xfrm>
            <a:off x="4523300" y="4295140"/>
            <a:ext cx="1232600" cy="139700"/>
          </a:xfrm>
          <a:prstGeom prst="rect">
            <a:avLst/>
          </a:prstGeom>
          <a:noFill/>
          <a:ln w="0">
            <a:noFill/>
            <a:prstDash val="solid"/>
          </a:ln>
        </p:spPr>
        <p:txBody>
          <a:bodyPr wrap="square" lIns="0" tIns="0" rIns="0" bIns="0" anchor="t">
            <a:noAutofit/>
          </a:bodyPr>
          <a:lstStyle>
            <a:defPPr algn="ctr">
              <a:defRPr sz="720" b="0">
                <a:solidFill>
                  <a:srgbClr val="5B6D73"/>
                </a:solidFill>
                <a:latin typeface="DejaVu Sans"/>
                <a:ea typeface="DejaVu Sans"/>
                <a:cs typeface="DejaVu Sans"/>
              </a:defRPr>
            </a:defPPr>
            <a:lvl1pPr algn="ctr">
              <a:defRPr sz="720" b="0">
                <a:solidFill>
                  <a:srgbClr val="5B6D73"/>
                </a:solidFill>
                <a:latin typeface="DejaVu Sans"/>
                <a:ea typeface="DejaVu Sans"/>
                <a:cs typeface="DejaVu Sans"/>
              </a:defRPr>
            </a:lvl1pPr>
            <a:lvl2pPr algn="ctr">
              <a:defRPr sz="720" b="0">
                <a:solidFill>
                  <a:srgbClr val="5B6D73"/>
                </a:solidFill>
                <a:latin typeface="DejaVu Sans"/>
                <a:ea typeface="DejaVu Sans"/>
                <a:cs typeface="DejaVu Sans"/>
              </a:defRPr>
            </a:lvl2pPr>
            <a:lvl3pPr algn="ctr">
              <a:defRPr sz="720" b="0">
                <a:solidFill>
                  <a:srgbClr val="5B6D73"/>
                </a:solidFill>
                <a:latin typeface="DejaVu Sans"/>
                <a:ea typeface="DejaVu Sans"/>
                <a:cs typeface="DejaVu Sans"/>
              </a:defRPr>
            </a:lvl3pPr>
            <a:lvl4pPr algn="ctr">
              <a:defRPr sz="720" b="0">
                <a:solidFill>
                  <a:srgbClr val="5B6D73"/>
                </a:solidFill>
                <a:latin typeface="DejaVu Sans"/>
                <a:ea typeface="DejaVu Sans"/>
                <a:cs typeface="DejaVu Sans"/>
              </a:defRPr>
            </a:lvl4pPr>
            <a:lvl5pPr algn="ctr">
              <a:defRPr sz="720" b="0">
                <a:solidFill>
                  <a:srgbClr val="5B6D73"/>
                </a:solidFill>
                <a:latin typeface="DejaVu Sans"/>
                <a:ea typeface="DejaVu Sans"/>
                <a:cs typeface="DejaVu Sans"/>
              </a:defRPr>
            </a:lvl5pPr>
            <a:lvl6pPr algn="ctr">
              <a:defRPr sz="720" b="0">
                <a:solidFill>
                  <a:srgbClr val="5B6D73"/>
                </a:solidFill>
                <a:latin typeface="DejaVu Sans"/>
                <a:ea typeface="DejaVu Sans"/>
                <a:cs typeface="DejaVu Sans"/>
              </a:defRPr>
            </a:lvl6pPr>
            <a:lvl7pPr algn="ctr">
              <a:defRPr sz="720" b="0">
                <a:solidFill>
                  <a:srgbClr val="5B6D73"/>
                </a:solidFill>
                <a:latin typeface="DejaVu Sans"/>
                <a:ea typeface="DejaVu Sans"/>
                <a:cs typeface="DejaVu Sans"/>
              </a:defRPr>
            </a:lvl7pPr>
            <a:lvl8pPr algn="ctr">
              <a:defRPr sz="720" b="0">
                <a:solidFill>
                  <a:srgbClr val="5B6D73"/>
                </a:solidFill>
                <a:latin typeface="DejaVu Sans"/>
                <a:ea typeface="DejaVu Sans"/>
                <a:cs typeface="DejaVu Sans"/>
              </a:defRPr>
            </a:lvl8pPr>
            <a:lvl9pPr algn="ctr">
              <a:defRPr sz="720" b="0">
                <a:solidFill>
                  <a:srgbClr val="5B6D73"/>
                </a:solidFill>
                <a:latin typeface="DejaVu Sans"/>
                <a:ea typeface="DejaVu Sans"/>
                <a:cs typeface="DejaVu Sans"/>
              </a:defRPr>
            </a:lvl9pPr>
          </a:lstStyle>
          <a:p>
            <a:pPr algn="ctr">
              <a:lnSpc>
                <a:spcPct val="105000"/>
              </a:lnSpc>
              <a:buNone/>
              <a:defRPr sz="720" b="0">
                <a:solidFill>
                  <a:srgbClr val="5B6D73"/>
                </a:solidFill>
                <a:latin typeface="DejaVu Sans"/>
                <a:ea typeface="DejaVu Sans"/>
                <a:cs typeface="DejaVu Sans"/>
              </a:defRPr>
            </a:pPr>
            <a:r>
              <a:rPr sz="720" b="0" i="0">
                <a:solidFill>
                  <a:srgbClr val="5B6D73"/>
                </a:solidFill>
                <a:latin typeface="DejaVu Sans"/>
                <a:ea typeface="DejaVu Sans"/>
                <a:cs typeface="DejaVu Sans"/>
              </a:rPr>
              <a:t>Evidence and methods</a:t>
            </a:r>
          </a:p>
        </p:txBody>
      </p:sp>
      <p:sp>
        <p:nvSpPr>
          <p:cNvPr id="30" name="s2-line-29">
            <a:extLst>
              <a:ext uri="{FF2B5EF4-FFF2-40B4-BE49-F238E27FC236}">
                <a16:creationId xmlns:a16="http://schemas.microsoft.com/office/drawing/2014/main" id="{B4E5EBF2-F152-405D-AE5D-4A23782813D1}"/>
              </a:ext>
            </a:extLst>
          </p:cNvPr>
          <p:cNvSpPr>
            <a:spLocks noGrp="1"/>
          </p:cNvSpPr>
          <p:nvPr/>
        </p:nvSpPr>
        <p:spPr>
          <a:xfrm>
            <a:off x="5819400" y="4091940"/>
            <a:ext cx="0" cy="393700"/>
          </a:xfrm>
          <a:prstGeom prst="line">
            <a:avLst/>
          </a:prstGeom>
          <a:noFill/>
          <a:ln w="8890">
            <a:solidFill>
              <a:srgbClr val="C7D9D6"/>
            </a:solidFill>
            <a:prstDash val="solid"/>
          </a:ln>
        </p:spPr>
        <p:txBody>
          <a:bodyPr/>
          <a:lstStyle/>
          <a:p>
            <a:endParaRPr lang="en-GB"/>
          </a:p>
        </p:txBody>
      </p:sp>
      <p:sp>
        <p:nvSpPr>
          <p:cNvPr id="31" name="s2-text-30">
            <a:extLst>
              <a:ext uri="{FF2B5EF4-FFF2-40B4-BE49-F238E27FC236}">
                <a16:creationId xmlns:a16="http://schemas.microsoft.com/office/drawing/2014/main" id="{6AB09E9A-C9C5-4A5C-8C24-2CE0E41B6B70}"/>
              </a:ext>
            </a:extLst>
          </p:cNvPr>
          <p:cNvSpPr>
            <a:spLocks noGrp="1"/>
          </p:cNvSpPr>
          <p:nvPr/>
        </p:nvSpPr>
        <p:spPr>
          <a:xfrm>
            <a:off x="5857500" y="4079240"/>
            <a:ext cx="1283400" cy="172212"/>
          </a:xfrm>
          <a:prstGeom prst="rect">
            <a:avLst/>
          </a:prstGeom>
          <a:noFill/>
          <a:ln w="0">
            <a:noFill/>
            <a:prstDash val="solid"/>
          </a:ln>
        </p:spPr>
        <p:txBody>
          <a:bodyPr wrap="square" lIns="0" tIns="0" rIns="0" bIns="0" anchor="t">
            <a:noAutofit/>
          </a:bodyPr>
          <a:lstStyle>
            <a:defPPr algn="ctr">
              <a:defRPr sz="850" b="1">
                <a:solidFill>
                  <a:srgbClr val="087F82"/>
                </a:solidFill>
                <a:latin typeface="DejaVu Sans"/>
                <a:ea typeface="DejaVu Sans"/>
                <a:cs typeface="DejaVu Sans"/>
              </a:defRPr>
            </a:defPPr>
            <a:lvl1pPr algn="ctr">
              <a:defRPr sz="850" b="1">
                <a:solidFill>
                  <a:srgbClr val="087F82"/>
                </a:solidFill>
                <a:latin typeface="DejaVu Sans"/>
                <a:ea typeface="DejaVu Sans"/>
                <a:cs typeface="DejaVu Sans"/>
              </a:defRPr>
            </a:lvl1pPr>
            <a:lvl2pPr algn="ctr">
              <a:defRPr sz="850" b="1">
                <a:solidFill>
                  <a:srgbClr val="087F82"/>
                </a:solidFill>
                <a:latin typeface="DejaVu Sans"/>
                <a:ea typeface="DejaVu Sans"/>
                <a:cs typeface="DejaVu Sans"/>
              </a:defRPr>
            </a:lvl2pPr>
            <a:lvl3pPr algn="ctr">
              <a:defRPr sz="850" b="1">
                <a:solidFill>
                  <a:srgbClr val="087F82"/>
                </a:solidFill>
                <a:latin typeface="DejaVu Sans"/>
                <a:ea typeface="DejaVu Sans"/>
                <a:cs typeface="DejaVu Sans"/>
              </a:defRPr>
            </a:lvl3pPr>
            <a:lvl4pPr algn="ctr">
              <a:defRPr sz="850" b="1">
                <a:solidFill>
                  <a:srgbClr val="087F82"/>
                </a:solidFill>
                <a:latin typeface="DejaVu Sans"/>
                <a:ea typeface="DejaVu Sans"/>
                <a:cs typeface="DejaVu Sans"/>
              </a:defRPr>
            </a:lvl4pPr>
            <a:lvl5pPr algn="ctr">
              <a:defRPr sz="850" b="1">
                <a:solidFill>
                  <a:srgbClr val="087F82"/>
                </a:solidFill>
                <a:latin typeface="DejaVu Sans"/>
                <a:ea typeface="DejaVu Sans"/>
                <a:cs typeface="DejaVu Sans"/>
              </a:defRPr>
            </a:lvl5pPr>
            <a:lvl6pPr algn="ctr">
              <a:defRPr sz="850" b="1">
                <a:solidFill>
                  <a:srgbClr val="087F82"/>
                </a:solidFill>
                <a:latin typeface="DejaVu Sans"/>
                <a:ea typeface="DejaVu Sans"/>
                <a:cs typeface="DejaVu Sans"/>
              </a:defRPr>
            </a:lvl6pPr>
            <a:lvl7pPr algn="ctr">
              <a:defRPr sz="850" b="1">
                <a:solidFill>
                  <a:srgbClr val="087F82"/>
                </a:solidFill>
                <a:latin typeface="DejaVu Sans"/>
                <a:ea typeface="DejaVu Sans"/>
                <a:cs typeface="DejaVu Sans"/>
              </a:defRPr>
            </a:lvl7pPr>
            <a:lvl8pPr algn="ctr">
              <a:defRPr sz="850" b="1">
                <a:solidFill>
                  <a:srgbClr val="087F82"/>
                </a:solidFill>
                <a:latin typeface="DejaVu Sans"/>
                <a:ea typeface="DejaVu Sans"/>
                <a:cs typeface="DejaVu Sans"/>
              </a:defRPr>
            </a:lvl8pPr>
            <a:lvl9pPr algn="ctr">
              <a:defRPr sz="850" b="1">
                <a:solidFill>
                  <a:srgbClr val="087F82"/>
                </a:solidFill>
                <a:latin typeface="DejaVu Sans"/>
                <a:ea typeface="DejaVu Sans"/>
                <a:cs typeface="DejaVu Sans"/>
              </a:defRPr>
            </a:lvl9pPr>
          </a:lstStyle>
          <a:p>
            <a:pPr algn="ctr">
              <a:lnSpc>
                <a:spcPct val="105000"/>
              </a:lnSpc>
              <a:buNone/>
              <a:defRPr sz="850" b="1">
                <a:solidFill>
                  <a:srgbClr val="087F82"/>
                </a:solidFill>
                <a:latin typeface="DejaVu Sans"/>
                <a:ea typeface="DejaVu Sans"/>
                <a:cs typeface="DejaVu Sans"/>
              </a:defRPr>
            </a:pPr>
            <a:r>
              <a:rPr sz="850" b="1" i="0">
                <a:solidFill>
                  <a:srgbClr val="087F82"/>
                </a:solidFill>
                <a:latin typeface="DejaVu Sans"/>
                <a:ea typeface="DejaVu Sans"/>
                <a:cs typeface="DejaVu Sans"/>
              </a:rPr>
              <a:t>Purpose</a:t>
            </a:r>
          </a:p>
        </p:txBody>
      </p:sp>
      <p:sp>
        <p:nvSpPr>
          <p:cNvPr id="32" name="s2-text-31">
            <a:extLst>
              <a:ext uri="{FF2B5EF4-FFF2-40B4-BE49-F238E27FC236}">
                <a16:creationId xmlns:a16="http://schemas.microsoft.com/office/drawing/2014/main" id="{8634E756-E40C-4D61-86CE-939A85B5BBEC}"/>
              </a:ext>
            </a:extLst>
          </p:cNvPr>
          <p:cNvSpPr>
            <a:spLocks noGrp="1"/>
          </p:cNvSpPr>
          <p:nvPr/>
        </p:nvSpPr>
        <p:spPr>
          <a:xfrm>
            <a:off x="5882900" y="4295140"/>
            <a:ext cx="1232600" cy="139700"/>
          </a:xfrm>
          <a:prstGeom prst="rect">
            <a:avLst/>
          </a:prstGeom>
          <a:noFill/>
          <a:ln w="0">
            <a:noFill/>
            <a:prstDash val="solid"/>
          </a:ln>
        </p:spPr>
        <p:txBody>
          <a:bodyPr wrap="square" lIns="0" tIns="0" rIns="0" bIns="0" anchor="t">
            <a:noAutofit/>
          </a:bodyPr>
          <a:lstStyle>
            <a:defPPr algn="ctr">
              <a:defRPr sz="720" b="0">
                <a:solidFill>
                  <a:srgbClr val="5B6D73"/>
                </a:solidFill>
                <a:latin typeface="DejaVu Sans"/>
                <a:ea typeface="DejaVu Sans"/>
                <a:cs typeface="DejaVu Sans"/>
              </a:defRPr>
            </a:defPPr>
            <a:lvl1pPr algn="ctr">
              <a:defRPr sz="720" b="0">
                <a:solidFill>
                  <a:srgbClr val="5B6D73"/>
                </a:solidFill>
                <a:latin typeface="DejaVu Sans"/>
                <a:ea typeface="DejaVu Sans"/>
                <a:cs typeface="DejaVu Sans"/>
              </a:defRPr>
            </a:lvl1pPr>
            <a:lvl2pPr algn="ctr">
              <a:defRPr sz="720" b="0">
                <a:solidFill>
                  <a:srgbClr val="5B6D73"/>
                </a:solidFill>
                <a:latin typeface="DejaVu Sans"/>
                <a:ea typeface="DejaVu Sans"/>
                <a:cs typeface="DejaVu Sans"/>
              </a:defRPr>
            </a:lvl2pPr>
            <a:lvl3pPr algn="ctr">
              <a:defRPr sz="720" b="0">
                <a:solidFill>
                  <a:srgbClr val="5B6D73"/>
                </a:solidFill>
                <a:latin typeface="DejaVu Sans"/>
                <a:ea typeface="DejaVu Sans"/>
                <a:cs typeface="DejaVu Sans"/>
              </a:defRPr>
            </a:lvl3pPr>
            <a:lvl4pPr algn="ctr">
              <a:defRPr sz="720" b="0">
                <a:solidFill>
                  <a:srgbClr val="5B6D73"/>
                </a:solidFill>
                <a:latin typeface="DejaVu Sans"/>
                <a:ea typeface="DejaVu Sans"/>
                <a:cs typeface="DejaVu Sans"/>
              </a:defRPr>
            </a:lvl4pPr>
            <a:lvl5pPr algn="ctr">
              <a:defRPr sz="720" b="0">
                <a:solidFill>
                  <a:srgbClr val="5B6D73"/>
                </a:solidFill>
                <a:latin typeface="DejaVu Sans"/>
                <a:ea typeface="DejaVu Sans"/>
                <a:cs typeface="DejaVu Sans"/>
              </a:defRPr>
            </a:lvl5pPr>
            <a:lvl6pPr algn="ctr">
              <a:defRPr sz="720" b="0">
                <a:solidFill>
                  <a:srgbClr val="5B6D73"/>
                </a:solidFill>
                <a:latin typeface="DejaVu Sans"/>
                <a:ea typeface="DejaVu Sans"/>
                <a:cs typeface="DejaVu Sans"/>
              </a:defRPr>
            </a:lvl6pPr>
            <a:lvl7pPr algn="ctr">
              <a:defRPr sz="720" b="0">
                <a:solidFill>
                  <a:srgbClr val="5B6D73"/>
                </a:solidFill>
                <a:latin typeface="DejaVu Sans"/>
                <a:ea typeface="DejaVu Sans"/>
                <a:cs typeface="DejaVu Sans"/>
              </a:defRPr>
            </a:lvl7pPr>
            <a:lvl8pPr algn="ctr">
              <a:defRPr sz="720" b="0">
                <a:solidFill>
                  <a:srgbClr val="5B6D73"/>
                </a:solidFill>
                <a:latin typeface="DejaVu Sans"/>
                <a:ea typeface="DejaVu Sans"/>
                <a:cs typeface="DejaVu Sans"/>
              </a:defRPr>
            </a:lvl8pPr>
            <a:lvl9pPr algn="ctr">
              <a:defRPr sz="720" b="0">
                <a:solidFill>
                  <a:srgbClr val="5B6D73"/>
                </a:solidFill>
                <a:latin typeface="DejaVu Sans"/>
                <a:ea typeface="DejaVu Sans"/>
                <a:cs typeface="DejaVu Sans"/>
              </a:defRPr>
            </a:lvl9pPr>
          </a:lstStyle>
          <a:p>
            <a:pPr algn="ctr">
              <a:lnSpc>
                <a:spcPct val="105000"/>
              </a:lnSpc>
              <a:buNone/>
              <a:defRPr sz="720" b="0">
                <a:solidFill>
                  <a:srgbClr val="5B6D73"/>
                </a:solidFill>
                <a:latin typeface="DejaVu Sans"/>
                <a:ea typeface="DejaVu Sans"/>
                <a:cs typeface="DejaVu Sans"/>
              </a:defRPr>
            </a:pPr>
            <a:r>
              <a:rPr sz="720" b="0" i="0">
                <a:solidFill>
                  <a:srgbClr val="5B6D73"/>
                </a:solidFill>
                <a:latin typeface="DejaVu Sans"/>
                <a:ea typeface="DejaVu Sans"/>
                <a:cs typeface="DejaVu Sans"/>
              </a:rPr>
              <a:t>Intent and bias</a:t>
            </a:r>
          </a:p>
        </p:txBody>
      </p:sp>
      <p:sp>
        <p:nvSpPr>
          <p:cNvPr id="33" name="s2-text-32">
            <a:extLst>
              <a:ext uri="{FF2B5EF4-FFF2-40B4-BE49-F238E27FC236}">
                <a16:creationId xmlns:a16="http://schemas.microsoft.com/office/drawing/2014/main" id="{F04DFFF9-4702-4294-ABDD-24685890D1B7}"/>
              </a:ext>
            </a:extLst>
          </p:cNvPr>
          <p:cNvSpPr>
            <a:spLocks noGrp="1"/>
          </p:cNvSpPr>
          <p:nvPr/>
        </p:nvSpPr>
        <p:spPr>
          <a:xfrm>
            <a:off x="381000" y="4625340"/>
            <a:ext cx="6798000" cy="365760"/>
          </a:xfrm>
          <a:prstGeom prst="rect">
            <a:avLst/>
          </a:prstGeom>
          <a:noFill/>
          <a:ln w="0">
            <a:noFill/>
            <a:prstDash val="solid"/>
          </a:ln>
        </p:spPr>
        <p:txBody>
          <a:bodyPr wrap="square" lIns="0" tIns="0" rIns="0" bIns="0" anchor="t">
            <a:noAutofit/>
          </a:bodyPr>
          <a:lstStyle>
            <a:defPPr algn="l">
              <a:defRPr sz="1000" b="0">
                <a:solidFill>
                  <a:srgbClr val="243D46"/>
                </a:solidFill>
                <a:latin typeface="DejaVu Sans"/>
                <a:ea typeface="DejaVu Sans"/>
                <a:cs typeface="DejaVu Sans"/>
              </a:defRPr>
            </a:defPPr>
            <a:lvl1pPr algn="l">
              <a:defRPr sz="1000" b="0">
                <a:solidFill>
                  <a:srgbClr val="243D46"/>
                </a:solidFill>
                <a:latin typeface="DejaVu Sans"/>
                <a:ea typeface="DejaVu Sans"/>
                <a:cs typeface="DejaVu Sans"/>
              </a:defRPr>
            </a:lvl1pPr>
            <a:lvl2pPr algn="l">
              <a:defRPr sz="1000" b="0">
                <a:solidFill>
                  <a:srgbClr val="243D46"/>
                </a:solidFill>
                <a:latin typeface="DejaVu Sans"/>
                <a:ea typeface="DejaVu Sans"/>
                <a:cs typeface="DejaVu Sans"/>
              </a:defRPr>
            </a:lvl2pPr>
            <a:lvl3pPr algn="l">
              <a:defRPr sz="1000" b="0">
                <a:solidFill>
                  <a:srgbClr val="243D46"/>
                </a:solidFill>
                <a:latin typeface="DejaVu Sans"/>
                <a:ea typeface="DejaVu Sans"/>
                <a:cs typeface="DejaVu Sans"/>
              </a:defRPr>
            </a:lvl3pPr>
            <a:lvl4pPr algn="l">
              <a:defRPr sz="1000" b="0">
                <a:solidFill>
                  <a:srgbClr val="243D46"/>
                </a:solidFill>
                <a:latin typeface="DejaVu Sans"/>
                <a:ea typeface="DejaVu Sans"/>
                <a:cs typeface="DejaVu Sans"/>
              </a:defRPr>
            </a:lvl4pPr>
            <a:lvl5pPr algn="l">
              <a:defRPr sz="1000" b="0">
                <a:solidFill>
                  <a:srgbClr val="243D46"/>
                </a:solidFill>
                <a:latin typeface="DejaVu Sans"/>
                <a:ea typeface="DejaVu Sans"/>
                <a:cs typeface="DejaVu Sans"/>
              </a:defRPr>
            </a:lvl5pPr>
            <a:lvl6pPr algn="l">
              <a:defRPr sz="1000" b="0">
                <a:solidFill>
                  <a:srgbClr val="243D46"/>
                </a:solidFill>
                <a:latin typeface="DejaVu Sans"/>
                <a:ea typeface="DejaVu Sans"/>
                <a:cs typeface="DejaVu Sans"/>
              </a:defRPr>
            </a:lvl6pPr>
            <a:lvl7pPr algn="l">
              <a:defRPr sz="1000" b="0">
                <a:solidFill>
                  <a:srgbClr val="243D46"/>
                </a:solidFill>
                <a:latin typeface="DejaVu Sans"/>
                <a:ea typeface="DejaVu Sans"/>
                <a:cs typeface="DejaVu Sans"/>
              </a:defRPr>
            </a:lvl7pPr>
            <a:lvl8pPr algn="l">
              <a:defRPr sz="1000" b="0">
                <a:solidFill>
                  <a:srgbClr val="243D46"/>
                </a:solidFill>
                <a:latin typeface="DejaVu Sans"/>
                <a:ea typeface="DejaVu Sans"/>
                <a:cs typeface="DejaVu Sans"/>
              </a:defRPr>
            </a:lvl8pPr>
            <a:lvl9pPr algn="l">
              <a:defRPr sz="1000" b="0">
                <a:solidFill>
                  <a:srgbClr val="243D46"/>
                </a:solidFill>
                <a:latin typeface="DejaVu Sans"/>
                <a:ea typeface="DejaVu Sans"/>
                <a:cs typeface="DejaVu Sans"/>
              </a:defRPr>
            </a:lvl9pPr>
          </a:lstStyle>
          <a:p>
            <a:pPr algn="l">
              <a:lnSpc>
                <a:spcPct val="105000"/>
              </a:lnSpc>
              <a:buNone/>
              <a:defRPr sz="1000" b="0">
                <a:solidFill>
                  <a:srgbClr val="243D46"/>
                </a:solidFill>
                <a:latin typeface="DejaVu Sans"/>
                <a:ea typeface="DejaVu Sans"/>
                <a:cs typeface="DejaVu Sans"/>
              </a:defRPr>
            </a:pPr>
            <a:r>
              <a:rPr sz="1000" b="0" i="0">
                <a:solidFill>
                  <a:srgbClr val="243D46"/>
                </a:solidFill>
                <a:latin typeface="DejaVu Sans"/>
                <a:ea typeface="DejaVu Sans"/>
                <a:cs typeface="DejaVu Sans"/>
              </a:rPr>
              <a:t>Giebel et al. (2024) was retained for its recent, England-based interviews addressing assessment barriers. Its small sample limited generalisability. CRAAP supported selection but did not replace methodological appraisal.</a:t>
            </a:r>
          </a:p>
        </p:txBody>
      </p:sp>
      <p:sp>
        <p:nvSpPr>
          <p:cNvPr id="34" name="s2-text-33">
            <a:extLst>
              <a:ext uri="{FF2B5EF4-FFF2-40B4-BE49-F238E27FC236}">
                <a16:creationId xmlns:a16="http://schemas.microsoft.com/office/drawing/2014/main" id="{575C31E7-BC7C-460B-AB03-639936A0874B}"/>
              </a:ext>
            </a:extLst>
          </p:cNvPr>
          <p:cNvSpPr>
            <a:spLocks noGrp="1"/>
          </p:cNvSpPr>
          <p:nvPr/>
        </p:nvSpPr>
        <p:spPr>
          <a:xfrm>
            <a:off x="381000" y="5092700"/>
            <a:ext cx="6798000" cy="165303"/>
          </a:xfrm>
          <a:prstGeom prst="rect">
            <a:avLst/>
          </a:prstGeom>
          <a:noFill/>
          <a:ln w="0">
            <a:noFill/>
            <a:prstDash val="solid"/>
          </a:ln>
        </p:spPr>
        <p:txBody>
          <a:bodyPr wrap="square" lIns="0" tIns="0" rIns="0" bIns="0" anchor="t">
            <a:noAutofit/>
          </a:bodyPr>
          <a:lstStyle>
            <a:defPPr algn="l">
              <a:defRPr sz="810" b="1">
                <a:solidFill>
                  <a:srgbClr val="087F82"/>
                </a:solidFill>
                <a:latin typeface="DejaVu Sans"/>
                <a:ea typeface="DejaVu Sans"/>
                <a:cs typeface="DejaVu Sans"/>
              </a:defRPr>
            </a:defPPr>
            <a:lvl1pPr algn="l">
              <a:defRPr sz="810" b="1">
                <a:solidFill>
                  <a:srgbClr val="087F82"/>
                </a:solidFill>
                <a:latin typeface="DejaVu Sans"/>
                <a:ea typeface="DejaVu Sans"/>
                <a:cs typeface="DejaVu Sans"/>
              </a:defRPr>
            </a:lvl1pPr>
            <a:lvl2pPr algn="l">
              <a:defRPr sz="810" b="1">
                <a:solidFill>
                  <a:srgbClr val="087F82"/>
                </a:solidFill>
                <a:latin typeface="DejaVu Sans"/>
                <a:ea typeface="DejaVu Sans"/>
                <a:cs typeface="DejaVu Sans"/>
              </a:defRPr>
            </a:lvl2pPr>
            <a:lvl3pPr algn="l">
              <a:defRPr sz="810" b="1">
                <a:solidFill>
                  <a:srgbClr val="087F82"/>
                </a:solidFill>
                <a:latin typeface="DejaVu Sans"/>
                <a:ea typeface="DejaVu Sans"/>
                <a:cs typeface="DejaVu Sans"/>
              </a:defRPr>
            </a:lvl3pPr>
            <a:lvl4pPr algn="l">
              <a:defRPr sz="810" b="1">
                <a:solidFill>
                  <a:srgbClr val="087F82"/>
                </a:solidFill>
                <a:latin typeface="DejaVu Sans"/>
                <a:ea typeface="DejaVu Sans"/>
                <a:cs typeface="DejaVu Sans"/>
              </a:defRPr>
            </a:lvl4pPr>
            <a:lvl5pPr algn="l">
              <a:defRPr sz="810" b="1">
                <a:solidFill>
                  <a:srgbClr val="087F82"/>
                </a:solidFill>
                <a:latin typeface="DejaVu Sans"/>
                <a:ea typeface="DejaVu Sans"/>
                <a:cs typeface="DejaVu Sans"/>
              </a:defRPr>
            </a:lvl5pPr>
            <a:lvl6pPr algn="l">
              <a:defRPr sz="810" b="1">
                <a:solidFill>
                  <a:srgbClr val="087F82"/>
                </a:solidFill>
                <a:latin typeface="DejaVu Sans"/>
                <a:ea typeface="DejaVu Sans"/>
                <a:cs typeface="DejaVu Sans"/>
              </a:defRPr>
            </a:lvl6pPr>
            <a:lvl7pPr algn="l">
              <a:defRPr sz="810" b="1">
                <a:solidFill>
                  <a:srgbClr val="087F82"/>
                </a:solidFill>
                <a:latin typeface="DejaVu Sans"/>
                <a:ea typeface="DejaVu Sans"/>
                <a:cs typeface="DejaVu Sans"/>
              </a:defRPr>
            </a:lvl7pPr>
            <a:lvl8pPr algn="l">
              <a:defRPr sz="810" b="1">
                <a:solidFill>
                  <a:srgbClr val="087F82"/>
                </a:solidFill>
                <a:latin typeface="DejaVu Sans"/>
                <a:ea typeface="DejaVu Sans"/>
                <a:cs typeface="DejaVu Sans"/>
              </a:defRPr>
            </a:lvl8pPr>
            <a:lvl9pPr algn="l">
              <a:defRPr sz="810" b="1">
                <a:solidFill>
                  <a:srgbClr val="087F82"/>
                </a:solidFill>
                <a:latin typeface="DejaVu Sans"/>
                <a:ea typeface="DejaVu Sans"/>
                <a:cs typeface="DejaVu Sans"/>
              </a:defRPr>
            </a:lvl9pPr>
          </a:lstStyle>
          <a:p>
            <a:pPr algn="l">
              <a:lnSpc>
                <a:spcPct val="105000"/>
              </a:lnSpc>
              <a:buNone/>
              <a:defRPr sz="810" b="1">
                <a:solidFill>
                  <a:srgbClr val="087F82"/>
                </a:solidFill>
                <a:latin typeface="DejaVu Sans"/>
                <a:ea typeface="DejaVu Sans"/>
                <a:cs typeface="DejaVu Sans"/>
              </a:defRPr>
            </a:pPr>
            <a:r>
              <a:rPr sz="810" b="1" i="0">
                <a:solidFill>
                  <a:srgbClr val="087F82"/>
                </a:solidFill>
                <a:latin typeface="DejaVu Sans"/>
                <a:ea typeface="DejaVu Sans"/>
                <a:cs typeface="DejaVu Sans"/>
              </a:rPr>
              <a:t>FROM WORKBOOK SUMMARIES TO POSSIBLE THEMES</a:t>
            </a:r>
          </a:p>
        </p:txBody>
      </p:sp>
      <p:sp>
        <p:nvSpPr>
          <p:cNvPr id="35" name="s2-text-34">
            <a:extLst>
              <a:ext uri="{FF2B5EF4-FFF2-40B4-BE49-F238E27FC236}">
                <a16:creationId xmlns:a16="http://schemas.microsoft.com/office/drawing/2014/main" id="{6647B78A-CA9C-4CDA-9389-731D3489FF92}"/>
              </a:ext>
            </a:extLst>
          </p:cNvPr>
          <p:cNvSpPr>
            <a:spLocks noGrp="1"/>
          </p:cNvSpPr>
          <p:nvPr/>
        </p:nvSpPr>
        <p:spPr>
          <a:xfrm>
            <a:off x="381000" y="5321300"/>
            <a:ext cx="6798000" cy="535940"/>
          </a:xfrm>
          <a:prstGeom prst="rect">
            <a:avLst/>
          </a:prstGeom>
          <a:noFill/>
          <a:ln w="0">
            <a:noFill/>
            <a:prstDash val="solid"/>
          </a:ln>
        </p:spPr>
        <p:txBody>
          <a:bodyPr wrap="square" lIns="0" tIns="0" rIns="0" bIns="0" anchor="t">
            <a:noAutofit/>
          </a:bodyPr>
          <a:lstStyle>
            <a:defPPr algn="l">
              <a:defRPr sz="1000" b="0">
                <a:solidFill>
                  <a:srgbClr val="243D46"/>
                </a:solidFill>
                <a:latin typeface="DejaVu Sans"/>
                <a:ea typeface="DejaVu Sans"/>
                <a:cs typeface="DejaVu Sans"/>
              </a:defRPr>
            </a:defPPr>
            <a:lvl1pPr algn="l">
              <a:defRPr sz="1000" b="0">
                <a:solidFill>
                  <a:srgbClr val="243D46"/>
                </a:solidFill>
                <a:latin typeface="DejaVu Sans"/>
                <a:ea typeface="DejaVu Sans"/>
                <a:cs typeface="DejaVu Sans"/>
              </a:defRPr>
            </a:lvl1pPr>
            <a:lvl2pPr algn="l">
              <a:defRPr sz="1000" b="0">
                <a:solidFill>
                  <a:srgbClr val="243D46"/>
                </a:solidFill>
                <a:latin typeface="DejaVu Sans"/>
                <a:ea typeface="DejaVu Sans"/>
                <a:cs typeface="DejaVu Sans"/>
              </a:defRPr>
            </a:lvl2pPr>
            <a:lvl3pPr algn="l">
              <a:defRPr sz="1000" b="0">
                <a:solidFill>
                  <a:srgbClr val="243D46"/>
                </a:solidFill>
                <a:latin typeface="DejaVu Sans"/>
                <a:ea typeface="DejaVu Sans"/>
                <a:cs typeface="DejaVu Sans"/>
              </a:defRPr>
            </a:lvl3pPr>
            <a:lvl4pPr algn="l">
              <a:defRPr sz="1000" b="0">
                <a:solidFill>
                  <a:srgbClr val="243D46"/>
                </a:solidFill>
                <a:latin typeface="DejaVu Sans"/>
                <a:ea typeface="DejaVu Sans"/>
                <a:cs typeface="DejaVu Sans"/>
              </a:defRPr>
            </a:lvl4pPr>
            <a:lvl5pPr algn="l">
              <a:defRPr sz="1000" b="0">
                <a:solidFill>
                  <a:srgbClr val="243D46"/>
                </a:solidFill>
                <a:latin typeface="DejaVu Sans"/>
                <a:ea typeface="DejaVu Sans"/>
                <a:cs typeface="DejaVu Sans"/>
              </a:defRPr>
            </a:lvl5pPr>
            <a:lvl6pPr algn="l">
              <a:defRPr sz="1000" b="0">
                <a:solidFill>
                  <a:srgbClr val="243D46"/>
                </a:solidFill>
                <a:latin typeface="DejaVu Sans"/>
                <a:ea typeface="DejaVu Sans"/>
                <a:cs typeface="DejaVu Sans"/>
              </a:defRPr>
            </a:lvl6pPr>
            <a:lvl7pPr algn="l">
              <a:defRPr sz="1000" b="0">
                <a:solidFill>
                  <a:srgbClr val="243D46"/>
                </a:solidFill>
                <a:latin typeface="DejaVu Sans"/>
                <a:ea typeface="DejaVu Sans"/>
                <a:cs typeface="DejaVu Sans"/>
              </a:defRPr>
            </a:lvl7pPr>
            <a:lvl8pPr algn="l">
              <a:defRPr sz="1000" b="0">
                <a:solidFill>
                  <a:srgbClr val="243D46"/>
                </a:solidFill>
                <a:latin typeface="DejaVu Sans"/>
                <a:ea typeface="DejaVu Sans"/>
                <a:cs typeface="DejaVu Sans"/>
              </a:defRPr>
            </a:lvl8pPr>
            <a:lvl9pPr algn="l">
              <a:defRPr sz="1000" b="0">
                <a:solidFill>
                  <a:srgbClr val="243D46"/>
                </a:solidFill>
                <a:latin typeface="DejaVu Sans"/>
                <a:ea typeface="DejaVu Sans"/>
                <a:cs typeface="DejaVu Sans"/>
              </a:defRPr>
            </a:lvl9pPr>
          </a:lstStyle>
          <a:p>
            <a:pPr algn="l">
              <a:lnSpc>
                <a:spcPct val="105000"/>
              </a:lnSpc>
              <a:buNone/>
              <a:defRPr sz="1000" b="0">
                <a:solidFill>
                  <a:srgbClr val="243D46"/>
                </a:solidFill>
                <a:latin typeface="DejaVu Sans"/>
                <a:ea typeface="DejaVu Sans"/>
                <a:cs typeface="DejaVu Sans"/>
              </a:defRPr>
            </a:pPr>
            <a:r>
              <a:rPr sz="1000" b="0" i="0">
                <a:solidFill>
                  <a:srgbClr val="243D46"/>
                </a:solidFill>
                <a:latin typeface="DejaVu Sans"/>
                <a:ea typeface="DejaVu Sans"/>
                <a:cs typeface="DejaVu Sans"/>
              </a:rPr>
              <a:t>Secondary analysis compared published findings. Stage 2 summarised five sources and identified keywords. Stage 3 grouped codes into possible themes (Braun and Clarke, 2006). Colour coding supported comparison. Perceived benefits were distinguished from measured effectiveness.</a:t>
            </a:r>
          </a:p>
        </p:txBody>
      </p:sp>
      <p:sp>
        <p:nvSpPr>
          <p:cNvPr id="36" name="s2-text-35">
            <a:extLst>
              <a:ext uri="{FF2B5EF4-FFF2-40B4-BE49-F238E27FC236}">
                <a16:creationId xmlns:a16="http://schemas.microsoft.com/office/drawing/2014/main" id="{22E35AB9-5AEB-46C5-B071-0FD6ACE04203}"/>
              </a:ext>
            </a:extLst>
          </p:cNvPr>
          <p:cNvSpPr>
            <a:spLocks noGrp="1"/>
          </p:cNvSpPr>
          <p:nvPr/>
        </p:nvSpPr>
        <p:spPr>
          <a:xfrm>
            <a:off x="381000" y="6350000"/>
            <a:ext cx="469900" cy="439928"/>
          </a:xfrm>
          <a:prstGeom prst="rect">
            <a:avLst/>
          </a:prstGeom>
          <a:noFill/>
          <a:ln w="0">
            <a:noFill/>
            <a:prstDash val="solid"/>
          </a:ln>
        </p:spPr>
        <p:txBody>
          <a:bodyPr wrap="square" lIns="0" tIns="0" rIns="0" bIns="0" anchor="t">
            <a:noAutofit/>
          </a:bodyPr>
          <a:lstStyle>
            <a:defPPr algn="l">
              <a:defRPr sz="2400" b="1">
                <a:solidFill>
                  <a:srgbClr val="087F82"/>
                </a:solidFill>
                <a:latin typeface="DejaVu Sans"/>
                <a:ea typeface="DejaVu Sans"/>
                <a:cs typeface="DejaVu Sans"/>
              </a:defRPr>
            </a:defPPr>
            <a:lvl1pPr algn="l">
              <a:defRPr sz="2400" b="1">
                <a:solidFill>
                  <a:srgbClr val="087F82"/>
                </a:solidFill>
                <a:latin typeface="DejaVu Sans"/>
                <a:ea typeface="DejaVu Sans"/>
                <a:cs typeface="DejaVu Sans"/>
              </a:defRPr>
            </a:lvl1pPr>
            <a:lvl2pPr algn="l">
              <a:defRPr sz="2400" b="1">
                <a:solidFill>
                  <a:srgbClr val="087F82"/>
                </a:solidFill>
                <a:latin typeface="DejaVu Sans"/>
                <a:ea typeface="DejaVu Sans"/>
                <a:cs typeface="DejaVu Sans"/>
              </a:defRPr>
            </a:lvl2pPr>
            <a:lvl3pPr algn="l">
              <a:defRPr sz="2400" b="1">
                <a:solidFill>
                  <a:srgbClr val="087F82"/>
                </a:solidFill>
                <a:latin typeface="DejaVu Sans"/>
                <a:ea typeface="DejaVu Sans"/>
                <a:cs typeface="DejaVu Sans"/>
              </a:defRPr>
            </a:lvl3pPr>
            <a:lvl4pPr algn="l">
              <a:defRPr sz="2400" b="1">
                <a:solidFill>
                  <a:srgbClr val="087F82"/>
                </a:solidFill>
                <a:latin typeface="DejaVu Sans"/>
                <a:ea typeface="DejaVu Sans"/>
                <a:cs typeface="DejaVu Sans"/>
              </a:defRPr>
            </a:lvl4pPr>
            <a:lvl5pPr algn="l">
              <a:defRPr sz="2400" b="1">
                <a:solidFill>
                  <a:srgbClr val="087F82"/>
                </a:solidFill>
                <a:latin typeface="DejaVu Sans"/>
                <a:ea typeface="DejaVu Sans"/>
                <a:cs typeface="DejaVu Sans"/>
              </a:defRPr>
            </a:lvl5pPr>
            <a:lvl6pPr algn="l">
              <a:defRPr sz="2400" b="1">
                <a:solidFill>
                  <a:srgbClr val="087F82"/>
                </a:solidFill>
                <a:latin typeface="DejaVu Sans"/>
                <a:ea typeface="DejaVu Sans"/>
                <a:cs typeface="DejaVu Sans"/>
              </a:defRPr>
            </a:lvl6pPr>
            <a:lvl7pPr algn="l">
              <a:defRPr sz="2400" b="1">
                <a:solidFill>
                  <a:srgbClr val="087F82"/>
                </a:solidFill>
                <a:latin typeface="DejaVu Sans"/>
                <a:ea typeface="DejaVu Sans"/>
                <a:cs typeface="DejaVu Sans"/>
              </a:defRPr>
            </a:lvl7pPr>
            <a:lvl8pPr algn="l">
              <a:defRPr sz="2400" b="1">
                <a:solidFill>
                  <a:srgbClr val="087F82"/>
                </a:solidFill>
                <a:latin typeface="DejaVu Sans"/>
                <a:ea typeface="DejaVu Sans"/>
                <a:cs typeface="DejaVu Sans"/>
              </a:defRPr>
            </a:lvl8pPr>
            <a:lvl9pPr algn="l">
              <a:defRPr sz="2400" b="1">
                <a:solidFill>
                  <a:srgbClr val="087F82"/>
                </a:solidFill>
                <a:latin typeface="DejaVu Sans"/>
                <a:ea typeface="DejaVu Sans"/>
                <a:cs typeface="DejaVu Sans"/>
              </a:defRPr>
            </a:lvl9pPr>
          </a:lstStyle>
          <a:p>
            <a:pPr algn="l">
              <a:lnSpc>
                <a:spcPct val="105000"/>
              </a:lnSpc>
              <a:buNone/>
              <a:defRPr sz="2400" b="1">
                <a:solidFill>
                  <a:srgbClr val="087F82"/>
                </a:solidFill>
                <a:latin typeface="DejaVu Sans"/>
                <a:ea typeface="DejaVu Sans"/>
                <a:cs typeface="DejaVu Sans"/>
              </a:defRPr>
            </a:pPr>
            <a:r>
              <a:rPr sz="2400" b="1" i="0">
                <a:solidFill>
                  <a:srgbClr val="087F82"/>
                </a:solidFill>
                <a:latin typeface="DejaVu Sans"/>
                <a:ea typeface="DejaVu Sans"/>
                <a:cs typeface="DejaVu Sans"/>
              </a:rPr>
              <a:t>06</a:t>
            </a:r>
          </a:p>
        </p:txBody>
      </p:sp>
      <p:sp>
        <p:nvSpPr>
          <p:cNvPr id="37" name="s2-text-36">
            <a:extLst>
              <a:ext uri="{FF2B5EF4-FFF2-40B4-BE49-F238E27FC236}">
                <a16:creationId xmlns:a16="http://schemas.microsoft.com/office/drawing/2014/main" id="{97545DD4-5545-4AD9-B386-B750705E2D4E}"/>
              </a:ext>
            </a:extLst>
          </p:cNvPr>
          <p:cNvSpPr>
            <a:spLocks noGrp="1"/>
          </p:cNvSpPr>
          <p:nvPr/>
        </p:nvSpPr>
        <p:spPr>
          <a:xfrm>
            <a:off x="914400" y="6438900"/>
            <a:ext cx="2713200" cy="258572"/>
          </a:xfrm>
          <a:prstGeom prst="rect">
            <a:avLst/>
          </a:prstGeom>
          <a:noFill/>
          <a:ln w="0">
            <a:noFill/>
            <a:prstDash val="solid"/>
          </a:ln>
        </p:spPr>
        <p:txBody>
          <a:bodyPr wrap="square" lIns="0" tIns="0" rIns="0" bIns="0" anchor="t">
            <a:noAutofit/>
          </a:bodyPr>
          <a:lstStyle>
            <a:defPPr algn="l">
              <a:defRPr sz="1350" b="1">
                <a:solidFill>
                  <a:srgbClr val="243D46"/>
                </a:solidFill>
                <a:latin typeface="DejaVu Sans"/>
                <a:ea typeface="DejaVu Sans"/>
                <a:cs typeface="DejaVu Sans"/>
              </a:defRPr>
            </a:defPPr>
            <a:lvl1pPr algn="l">
              <a:defRPr sz="1350" b="1">
                <a:solidFill>
                  <a:srgbClr val="243D46"/>
                </a:solidFill>
                <a:latin typeface="DejaVu Sans"/>
                <a:ea typeface="DejaVu Sans"/>
                <a:cs typeface="DejaVu Sans"/>
              </a:defRPr>
            </a:lvl1pPr>
            <a:lvl2pPr algn="l">
              <a:defRPr sz="1350" b="1">
                <a:solidFill>
                  <a:srgbClr val="243D46"/>
                </a:solidFill>
                <a:latin typeface="DejaVu Sans"/>
                <a:ea typeface="DejaVu Sans"/>
                <a:cs typeface="DejaVu Sans"/>
              </a:defRPr>
            </a:lvl2pPr>
            <a:lvl3pPr algn="l">
              <a:defRPr sz="1350" b="1">
                <a:solidFill>
                  <a:srgbClr val="243D46"/>
                </a:solidFill>
                <a:latin typeface="DejaVu Sans"/>
                <a:ea typeface="DejaVu Sans"/>
                <a:cs typeface="DejaVu Sans"/>
              </a:defRPr>
            </a:lvl3pPr>
            <a:lvl4pPr algn="l">
              <a:defRPr sz="1350" b="1">
                <a:solidFill>
                  <a:srgbClr val="243D46"/>
                </a:solidFill>
                <a:latin typeface="DejaVu Sans"/>
                <a:ea typeface="DejaVu Sans"/>
                <a:cs typeface="DejaVu Sans"/>
              </a:defRPr>
            </a:lvl4pPr>
            <a:lvl5pPr algn="l">
              <a:defRPr sz="1350" b="1">
                <a:solidFill>
                  <a:srgbClr val="243D46"/>
                </a:solidFill>
                <a:latin typeface="DejaVu Sans"/>
                <a:ea typeface="DejaVu Sans"/>
                <a:cs typeface="DejaVu Sans"/>
              </a:defRPr>
            </a:lvl5pPr>
            <a:lvl6pPr algn="l">
              <a:defRPr sz="1350" b="1">
                <a:solidFill>
                  <a:srgbClr val="243D46"/>
                </a:solidFill>
                <a:latin typeface="DejaVu Sans"/>
                <a:ea typeface="DejaVu Sans"/>
                <a:cs typeface="DejaVu Sans"/>
              </a:defRPr>
            </a:lvl6pPr>
            <a:lvl7pPr algn="l">
              <a:defRPr sz="1350" b="1">
                <a:solidFill>
                  <a:srgbClr val="243D46"/>
                </a:solidFill>
                <a:latin typeface="DejaVu Sans"/>
                <a:ea typeface="DejaVu Sans"/>
                <a:cs typeface="DejaVu Sans"/>
              </a:defRPr>
            </a:lvl7pPr>
            <a:lvl8pPr algn="l">
              <a:defRPr sz="1350" b="1">
                <a:solidFill>
                  <a:srgbClr val="243D46"/>
                </a:solidFill>
                <a:latin typeface="DejaVu Sans"/>
                <a:ea typeface="DejaVu Sans"/>
                <a:cs typeface="DejaVu Sans"/>
              </a:defRPr>
            </a:lvl8pPr>
            <a:lvl9pPr algn="l">
              <a:defRPr sz="1350" b="1">
                <a:solidFill>
                  <a:srgbClr val="243D46"/>
                </a:solidFill>
                <a:latin typeface="DejaVu Sans"/>
                <a:ea typeface="DejaVu Sans"/>
                <a:cs typeface="DejaVu Sans"/>
              </a:defRPr>
            </a:lvl9pPr>
          </a:lstStyle>
          <a:p>
            <a:pPr algn="l">
              <a:lnSpc>
                <a:spcPct val="105000"/>
              </a:lnSpc>
              <a:buNone/>
              <a:defRPr sz="1350" b="1">
                <a:solidFill>
                  <a:srgbClr val="243D46"/>
                </a:solidFill>
                <a:latin typeface="DejaVu Sans"/>
                <a:ea typeface="DejaVu Sans"/>
                <a:cs typeface="DejaVu Sans"/>
              </a:defRPr>
            </a:pPr>
            <a:r>
              <a:rPr sz="1350" b="1" i="0">
                <a:solidFill>
                  <a:srgbClr val="243D46"/>
                </a:solidFill>
                <a:latin typeface="DejaVu Sans"/>
                <a:ea typeface="DejaVu Sans"/>
                <a:cs typeface="DejaVu Sans"/>
              </a:rPr>
              <a:t>Inclusion Criteria</a:t>
            </a:r>
          </a:p>
        </p:txBody>
      </p:sp>
      <p:sp>
        <p:nvSpPr>
          <p:cNvPr id="38" name="s2-line-37">
            <a:extLst>
              <a:ext uri="{FF2B5EF4-FFF2-40B4-BE49-F238E27FC236}">
                <a16:creationId xmlns:a16="http://schemas.microsoft.com/office/drawing/2014/main" id="{98411A93-25E6-4758-AEEE-80AA606F136B}"/>
              </a:ext>
            </a:extLst>
          </p:cNvPr>
          <p:cNvSpPr>
            <a:spLocks noGrp="1"/>
          </p:cNvSpPr>
          <p:nvPr/>
        </p:nvSpPr>
        <p:spPr>
          <a:xfrm>
            <a:off x="381000" y="6845300"/>
            <a:ext cx="3246600" cy="0"/>
          </a:xfrm>
          <a:prstGeom prst="line">
            <a:avLst/>
          </a:prstGeom>
          <a:noFill/>
          <a:ln w="12700">
            <a:solidFill>
              <a:srgbClr val="087F82"/>
            </a:solidFill>
            <a:prstDash val="solid"/>
          </a:ln>
        </p:spPr>
        <p:txBody>
          <a:bodyPr/>
          <a:lstStyle/>
          <a:p>
            <a:endParaRPr lang="en-GB"/>
          </a:p>
        </p:txBody>
      </p:sp>
      <p:sp>
        <p:nvSpPr>
          <p:cNvPr id="39" name="s2-text-38">
            <a:extLst>
              <a:ext uri="{FF2B5EF4-FFF2-40B4-BE49-F238E27FC236}">
                <a16:creationId xmlns:a16="http://schemas.microsoft.com/office/drawing/2014/main" id="{68042EA7-E61C-4A9C-9C64-91985B717F4C}"/>
              </a:ext>
            </a:extLst>
          </p:cNvPr>
          <p:cNvSpPr>
            <a:spLocks noGrp="1"/>
          </p:cNvSpPr>
          <p:nvPr/>
        </p:nvSpPr>
        <p:spPr>
          <a:xfrm>
            <a:off x="3932400" y="6350000"/>
            <a:ext cx="469900" cy="439928"/>
          </a:xfrm>
          <a:prstGeom prst="rect">
            <a:avLst/>
          </a:prstGeom>
          <a:noFill/>
          <a:ln w="0">
            <a:noFill/>
            <a:prstDash val="solid"/>
          </a:ln>
        </p:spPr>
        <p:txBody>
          <a:bodyPr wrap="square" lIns="0" tIns="0" rIns="0" bIns="0" anchor="t">
            <a:noAutofit/>
          </a:bodyPr>
          <a:lstStyle>
            <a:defPPr algn="l">
              <a:defRPr sz="2400" b="1">
                <a:solidFill>
                  <a:srgbClr val="087F82"/>
                </a:solidFill>
                <a:latin typeface="DejaVu Sans"/>
                <a:ea typeface="DejaVu Sans"/>
                <a:cs typeface="DejaVu Sans"/>
              </a:defRPr>
            </a:defPPr>
            <a:lvl1pPr algn="l">
              <a:defRPr sz="2400" b="1">
                <a:solidFill>
                  <a:srgbClr val="087F82"/>
                </a:solidFill>
                <a:latin typeface="DejaVu Sans"/>
                <a:ea typeface="DejaVu Sans"/>
                <a:cs typeface="DejaVu Sans"/>
              </a:defRPr>
            </a:lvl1pPr>
            <a:lvl2pPr algn="l">
              <a:defRPr sz="2400" b="1">
                <a:solidFill>
                  <a:srgbClr val="087F82"/>
                </a:solidFill>
                <a:latin typeface="DejaVu Sans"/>
                <a:ea typeface="DejaVu Sans"/>
                <a:cs typeface="DejaVu Sans"/>
              </a:defRPr>
            </a:lvl2pPr>
            <a:lvl3pPr algn="l">
              <a:defRPr sz="2400" b="1">
                <a:solidFill>
                  <a:srgbClr val="087F82"/>
                </a:solidFill>
                <a:latin typeface="DejaVu Sans"/>
                <a:ea typeface="DejaVu Sans"/>
                <a:cs typeface="DejaVu Sans"/>
              </a:defRPr>
            </a:lvl3pPr>
            <a:lvl4pPr algn="l">
              <a:defRPr sz="2400" b="1">
                <a:solidFill>
                  <a:srgbClr val="087F82"/>
                </a:solidFill>
                <a:latin typeface="DejaVu Sans"/>
                <a:ea typeface="DejaVu Sans"/>
                <a:cs typeface="DejaVu Sans"/>
              </a:defRPr>
            </a:lvl4pPr>
            <a:lvl5pPr algn="l">
              <a:defRPr sz="2400" b="1">
                <a:solidFill>
                  <a:srgbClr val="087F82"/>
                </a:solidFill>
                <a:latin typeface="DejaVu Sans"/>
                <a:ea typeface="DejaVu Sans"/>
                <a:cs typeface="DejaVu Sans"/>
              </a:defRPr>
            </a:lvl5pPr>
            <a:lvl6pPr algn="l">
              <a:defRPr sz="2400" b="1">
                <a:solidFill>
                  <a:srgbClr val="087F82"/>
                </a:solidFill>
                <a:latin typeface="DejaVu Sans"/>
                <a:ea typeface="DejaVu Sans"/>
                <a:cs typeface="DejaVu Sans"/>
              </a:defRPr>
            </a:lvl6pPr>
            <a:lvl7pPr algn="l">
              <a:defRPr sz="2400" b="1">
                <a:solidFill>
                  <a:srgbClr val="087F82"/>
                </a:solidFill>
                <a:latin typeface="DejaVu Sans"/>
                <a:ea typeface="DejaVu Sans"/>
                <a:cs typeface="DejaVu Sans"/>
              </a:defRPr>
            </a:lvl7pPr>
            <a:lvl8pPr algn="l">
              <a:defRPr sz="2400" b="1">
                <a:solidFill>
                  <a:srgbClr val="087F82"/>
                </a:solidFill>
                <a:latin typeface="DejaVu Sans"/>
                <a:ea typeface="DejaVu Sans"/>
                <a:cs typeface="DejaVu Sans"/>
              </a:defRPr>
            </a:lvl8pPr>
            <a:lvl9pPr algn="l">
              <a:defRPr sz="2400" b="1">
                <a:solidFill>
                  <a:srgbClr val="087F82"/>
                </a:solidFill>
                <a:latin typeface="DejaVu Sans"/>
                <a:ea typeface="DejaVu Sans"/>
                <a:cs typeface="DejaVu Sans"/>
              </a:defRPr>
            </a:lvl9pPr>
          </a:lstStyle>
          <a:p>
            <a:pPr algn="l">
              <a:lnSpc>
                <a:spcPct val="105000"/>
              </a:lnSpc>
              <a:buNone/>
              <a:defRPr sz="2400" b="1">
                <a:solidFill>
                  <a:srgbClr val="087F82"/>
                </a:solidFill>
                <a:latin typeface="DejaVu Sans"/>
                <a:ea typeface="DejaVu Sans"/>
                <a:cs typeface="DejaVu Sans"/>
              </a:defRPr>
            </a:pPr>
            <a:r>
              <a:rPr sz="2400" b="1" i="0">
                <a:solidFill>
                  <a:srgbClr val="087F82"/>
                </a:solidFill>
                <a:latin typeface="DejaVu Sans"/>
                <a:ea typeface="DejaVu Sans"/>
                <a:cs typeface="DejaVu Sans"/>
              </a:rPr>
              <a:t>07</a:t>
            </a:r>
          </a:p>
        </p:txBody>
      </p:sp>
      <p:sp>
        <p:nvSpPr>
          <p:cNvPr id="40" name="s2-text-39">
            <a:extLst>
              <a:ext uri="{FF2B5EF4-FFF2-40B4-BE49-F238E27FC236}">
                <a16:creationId xmlns:a16="http://schemas.microsoft.com/office/drawing/2014/main" id="{B87D2B75-90E6-4473-AA3E-6705F37BAF51}"/>
              </a:ext>
            </a:extLst>
          </p:cNvPr>
          <p:cNvSpPr>
            <a:spLocks noGrp="1"/>
          </p:cNvSpPr>
          <p:nvPr/>
        </p:nvSpPr>
        <p:spPr>
          <a:xfrm>
            <a:off x="4465800" y="6438900"/>
            <a:ext cx="2713200" cy="258572"/>
          </a:xfrm>
          <a:prstGeom prst="rect">
            <a:avLst/>
          </a:prstGeom>
          <a:noFill/>
          <a:ln w="0">
            <a:noFill/>
            <a:prstDash val="solid"/>
          </a:ln>
        </p:spPr>
        <p:txBody>
          <a:bodyPr wrap="square" lIns="0" tIns="0" rIns="0" bIns="0" anchor="t">
            <a:noAutofit/>
          </a:bodyPr>
          <a:lstStyle>
            <a:defPPr algn="l">
              <a:defRPr sz="1350" b="1">
                <a:solidFill>
                  <a:srgbClr val="243D46"/>
                </a:solidFill>
                <a:latin typeface="DejaVu Sans"/>
                <a:ea typeface="DejaVu Sans"/>
                <a:cs typeface="DejaVu Sans"/>
              </a:defRPr>
            </a:defPPr>
            <a:lvl1pPr algn="l">
              <a:defRPr sz="1350" b="1">
                <a:solidFill>
                  <a:srgbClr val="243D46"/>
                </a:solidFill>
                <a:latin typeface="DejaVu Sans"/>
                <a:ea typeface="DejaVu Sans"/>
                <a:cs typeface="DejaVu Sans"/>
              </a:defRPr>
            </a:lvl1pPr>
            <a:lvl2pPr algn="l">
              <a:defRPr sz="1350" b="1">
                <a:solidFill>
                  <a:srgbClr val="243D46"/>
                </a:solidFill>
                <a:latin typeface="DejaVu Sans"/>
                <a:ea typeface="DejaVu Sans"/>
                <a:cs typeface="DejaVu Sans"/>
              </a:defRPr>
            </a:lvl2pPr>
            <a:lvl3pPr algn="l">
              <a:defRPr sz="1350" b="1">
                <a:solidFill>
                  <a:srgbClr val="243D46"/>
                </a:solidFill>
                <a:latin typeface="DejaVu Sans"/>
                <a:ea typeface="DejaVu Sans"/>
                <a:cs typeface="DejaVu Sans"/>
              </a:defRPr>
            </a:lvl3pPr>
            <a:lvl4pPr algn="l">
              <a:defRPr sz="1350" b="1">
                <a:solidFill>
                  <a:srgbClr val="243D46"/>
                </a:solidFill>
                <a:latin typeface="DejaVu Sans"/>
                <a:ea typeface="DejaVu Sans"/>
                <a:cs typeface="DejaVu Sans"/>
              </a:defRPr>
            </a:lvl4pPr>
            <a:lvl5pPr algn="l">
              <a:defRPr sz="1350" b="1">
                <a:solidFill>
                  <a:srgbClr val="243D46"/>
                </a:solidFill>
                <a:latin typeface="DejaVu Sans"/>
                <a:ea typeface="DejaVu Sans"/>
                <a:cs typeface="DejaVu Sans"/>
              </a:defRPr>
            </a:lvl5pPr>
            <a:lvl6pPr algn="l">
              <a:defRPr sz="1350" b="1">
                <a:solidFill>
                  <a:srgbClr val="243D46"/>
                </a:solidFill>
                <a:latin typeface="DejaVu Sans"/>
                <a:ea typeface="DejaVu Sans"/>
                <a:cs typeface="DejaVu Sans"/>
              </a:defRPr>
            </a:lvl6pPr>
            <a:lvl7pPr algn="l">
              <a:defRPr sz="1350" b="1">
                <a:solidFill>
                  <a:srgbClr val="243D46"/>
                </a:solidFill>
                <a:latin typeface="DejaVu Sans"/>
                <a:ea typeface="DejaVu Sans"/>
                <a:cs typeface="DejaVu Sans"/>
              </a:defRPr>
            </a:lvl7pPr>
            <a:lvl8pPr algn="l">
              <a:defRPr sz="1350" b="1">
                <a:solidFill>
                  <a:srgbClr val="243D46"/>
                </a:solidFill>
                <a:latin typeface="DejaVu Sans"/>
                <a:ea typeface="DejaVu Sans"/>
                <a:cs typeface="DejaVu Sans"/>
              </a:defRPr>
            </a:lvl8pPr>
            <a:lvl9pPr algn="l">
              <a:defRPr sz="1350" b="1">
                <a:solidFill>
                  <a:srgbClr val="243D46"/>
                </a:solidFill>
                <a:latin typeface="DejaVu Sans"/>
                <a:ea typeface="DejaVu Sans"/>
                <a:cs typeface="DejaVu Sans"/>
              </a:defRPr>
            </a:lvl9pPr>
          </a:lstStyle>
          <a:p>
            <a:pPr algn="l">
              <a:lnSpc>
                <a:spcPct val="105000"/>
              </a:lnSpc>
              <a:buNone/>
              <a:defRPr sz="1350" b="1">
                <a:solidFill>
                  <a:srgbClr val="243D46"/>
                </a:solidFill>
                <a:latin typeface="DejaVu Sans"/>
                <a:ea typeface="DejaVu Sans"/>
                <a:cs typeface="DejaVu Sans"/>
              </a:defRPr>
            </a:pPr>
            <a:r>
              <a:rPr sz="1350" b="1" i="0">
                <a:solidFill>
                  <a:srgbClr val="243D46"/>
                </a:solidFill>
                <a:latin typeface="DejaVu Sans"/>
                <a:ea typeface="DejaVu Sans"/>
                <a:cs typeface="DejaVu Sans"/>
              </a:rPr>
              <a:t>Exclusion Criteria</a:t>
            </a:r>
          </a:p>
        </p:txBody>
      </p:sp>
      <p:sp>
        <p:nvSpPr>
          <p:cNvPr id="41" name="s2-line-40">
            <a:extLst>
              <a:ext uri="{FF2B5EF4-FFF2-40B4-BE49-F238E27FC236}">
                <a16:creationId xmlns:a16="http://schemas.microsoft.com/office/drawing/2014/main" id="{7E61315F-F2DC-491B-BADF-6268771A50BC}"/>
              </a:ext>
            </a:extLst>
          </p:cNvPr>
          <p:cNvSpPr>
            <a:spLocks noGrp="1"/>
          </p:cNvSpPr>
          <p:nvPr/>
        </p:nvSpPr>
        <p:spPr>
          <a:xfrm>
            <a:off x="3932400" y="6845300"/>
            <a:ext cx="3246600" cy="0"/>
          </a:xfrm>
          <a:prstGeom prst="line">
            <a:avLst/>
          </a:prstGeom>
          <a:noFill/>
          <a:ln w="12700">
            <a:solidFill>
              <a:srgbClr val="087F82"/>
            </a:solidFill>
            <a:prstDash val="solid"/>
          </a:ln>
        </p:spPr>
        <p:txBody>
          <a:bodyPr/>
          <a:lstStyle/>
          <a:p>
            <a:endParaRPr lang="en-GB"/>
          </a:p>
        </p:txBody>
      </p:sp>
      <p:sp>
        <p:nvSpPr>
          <p:cNvPr id="42" name="s2-text-41">
            <a:extLst>
              <a:ext uri="{FF2B5EF4-FFF2-40B4-BE49-F238E27FC236}">
                <a16:creationId xmlns:a16="http://schemas.microsoft.com/office/drawing/2014/main" id="{C08BE647-7650-4EB4-B720-F3C1EF63B33A}"/>
              </a:ext>
            </a:extLst>
          </p:cNvPr>
          <p:cNvSpPr>
            <a:spLocks noGrp="1"/>
          </p:cNvSpPr>
          <p:nvPr/>
        </p:nvSpPr>
        <p:spPr>
          <a:xfrm>
            <a:off x="381000" y="7010400"/>
            <a:ext cx="3246600" cy="1181100"/>
          </a:xfrm>
          <a:prstGeom prst="rect">
            <a:avLst/>
          </a:prstGeom>
          <a:noFill/>
          <a:ln w="0">
            <a:noFill/>
            <a:prstDash val="solid"/>
          </a:ln>
        </p:spPr>
        <p:txBody>
          <a:bodyPr wrap="square" lIns="0" tIns="0" rIns="0" bIns="0" anchor="t">
            <a:noAutofit/>
          </a:bodyPr>
          <a:lstStyle>
            <a:defPPr algn="l">
              <a:defRPr sz="970" b="0">
                <a:solidFill>
                  <a:srgbClr val="243D46"/>
                </a:solidFill>
                <a:latin typeface="DejaVu Sans"/>
                <a:ea typeface="DejaVu Sans"/>
                <a:cs typeface="DejaVu Sans"/>
              </a:defRPr>
            </a:defPPr>
            <a:lvl1pPr algn="l">
              <a:defRPr sz="970" b="0">
                <a:solidFill>
                  <a:srgbClr val="243D46"/>
                </a:solidFill>
                <a:latin typeface="DejaVu Sans"/>
                <a:ea typeface="DejaVu Sans"/>
                <a:cs typeface="DejaVu Sans"/>
              </a:defRPr>
            </a:lvl1pPr>
            <a:lvl2pPr algn="l">
              <a:defRPr sz="970" b="0">
                <a:solidFill>
                  <a:srgbClr val="243D46"/>
                </a:solidFill>
                <a:latin typeface="DejaVu Sans"/>
                <a:ea typeface="DejaVu Sans"/>
                <a:cs typeface="DejaVu Sans"/>
              </a:defRPr>
            </a:lvl2pPr>
            <a:lvl3pPr algn="l">
              <a:defRPr sz="970" b="0">
                <a:solidFill>
                  <a:srgbClr val="243D46"/>
                </a:solidFill>
                <a:latin typeface="DejaVu Sans"/>
                <a:ea typeface="DejaVu Sans"/>
                <a:cs typeface="DejaVu Sans"/>
              </a:defRPr>
            </a:lvl3pPr>
            <a:lvl4pPr algn="l">
              <a:defRPr sz="970" b="0">
                <a:solidFill>
                  <a:srgbClr val="243D46"/>
                </a:solidFill>
                <a:latin typeface="DejaVu Sans"/>
                <a:ea typeface="DejaVu Sans"/>
                <a:cs typeface="DejaVu Sans"/>
              </a:defRPr>
            </a:lvl4pPr>
            <a:lvl5pPr algn="l">
              <a:defRPr sz="970" b="0">
                <a:solidFill>
                  <a:srgbClr val="243D46"/>
                </a:solidFill>
                <a:latin typeface="DejaVu Sans"/>
                <a:ea typeface="DejaVu Sans"/>
                <a:cs typeface="DejaVu Sans"/>
              </a:defRPr>
            </a:lvl5pPr>
            <a:lvl6pPr algn="l">
              <a:defRPr sz="970" b="0">
                <a:solidFill>
                  <a:srgbClr val="243D46"/>
                </a:solidFill>
                <a:latin typeface="DejaVu Sans"/>
                <a:ea typeface="DejaVu Sans"/>
                <a:cs typeface="DejaVu Sans"/>
              </a:defRPr>
            </a:lvl6pPr>
            <a:lvl7pPr algn="l">
              <a:defRPr sz="970" b="0">
                <a:solidFill>
                  <a:srgbClr val="243D46"/>
                </a:solidFill>
                <a:latin typeface="DejaVu Sans"/>
                <a:ea typeface="DejaVu Sans"/>
                <a:cs typeface="DejaVu Sans"/>
              </a:defRPr>
            </a:lvl7pPr>
            <a:lvl8pPr algn="l">
              <a:defRPr sz="970" b="0">
                <a:solidFill>
                  <a:srgbClr val="243D46"/>
                </a:solidFill>
                <a:latin typeface="DejaVu Sans"/>
                <a:ea typeface="DejaVu Sans"/>
                <a:cs typeface="DejaVu Sans"/>
              </a:defRPr>
            </a:lvl8pPr>
            <a:lvl9pPr algn="l">
              <a:defRPr sz="970" b="0">
                <a:solidFill>
                  <a:srgbClr val="243D46"/>
                </a:solidFill>
                <a:latin typeface="DejaVu Sans"/>
                <a:ea typeface="DejaVu Sans"/>
                <a:cs typeface="DejaVu Sans"/>
              </a:defRPr>
            </a:lvl9pPr>
          </a:lstStyle>
          <a:p>
            <a:pPr algn="l">
              <a:lnSpc>
                <a:spcPct val="105000"/>
              </a:lnSpc>
              <a:buNone/>
              <a:defRPr sz="970" b="0">
                <a:solidFill>
                  <a:srgbClr val="243D46"/>
                </a:solidFill>
                <a:latin typeface="DejaVu Sans"/>
                <a:ea typeface="DejaVu Sans"/>
                <a:cs typeface="DejaVu Sans"/>
              </a:defRPr>
            </a:pPr>
            <a:r>
              <a:rPr sz="970" b="0" i="0">
                <a:solidFill>
                  <a:srgbClr val="243D46"/>
                </a:solidFill>
                <a:latin typeface="DejaVu Sans"/>
                <a:ea typeface="DejaVu Sans"/>
                <a:cs typeface="DejaVu Sans"/>
              </a:rPr>
              <a:t>English-language evidence from 2016 to October 2026 concerning adult informal dementia caregivers in England. Peer-reviewed studies and credible organisational publications were eligible. UK-wide evidence and earlier theory required justification. These criteria maintained relevance to the research aim.</a:t>
            </a:r>
          </a:p>
        </p:txBody>
      </p:sp>
      <p:sp>
        <p:nvSpPr>
          <p:cNvPr id="43" name="s2-text-42">
            <a:extLst>
              <a:ext uri="{FF2B5EF4-FFF2-40B4-BE49-F238E27FC236}">
                <a16:creationId xmlns:a16="http://schemas.microsoft.com/office/drawing/2014/main" id="{69B5BB30-4B14-4914-B85A-3D75D08A3924}"/>
              </a:ext>
            </a:extLst>
          </p:cNvPr>
          <p:cNvSpPr>
            <a:spLocks noGrp="1"/>
          </p:cNvSpPr>
          <p:nvPr/>
        </p:nvSpPr>
        <p:spPr>
          <a:xfrm>
            <a:off x="3932400" y="7010400"/>
            <a:ext cx="3246600" cy="1181100"/>
          </a:xfrm>
          <a:prstGeom prst="rect">
            <a:avLst/>
          </a:prstGeom>
          <a:noFill/>
          <a:ln w="0">
            <a:noFill/>
            <a:prstDash val="solid"/>
          </a:ln>
        </p:spPr>
        <p:txBody>
          <a:bodyPr wrap="square" lIns="0" tIns="0" rIns="0" bIns="0" anchor="t">
            <a:noAutofit/>
          </a:bodyPr>
          <a:lstStyle>
            <a:defPPr algn="l">
              <a:defRPr sz="970" b="0">
                <a:solidFill>
                  <a:srgbClr val="243D46"/>
                </a:solidFill>
                <a:latin typeface="DejaVu Sans"/>
                <a:ea typeface="DejaVu Sans"/>
                <a:cs typeface="DejaVu Sans"/>
              </a:defRPr>
            </a:defPPr>
            <a:lvl1pPr algn="l">
              <a:defRPr sz="970" b="0">
                <a:solidFill>
                  <a:srgbClr val="243D46"/>
                </a:solidFill>
                <a:latin typeface="DejaVu Sans"/>
                <a:ea typeface="DejaVu Sans"/>
                <a:cs typeface="DejaVu Sans"/>
              </a:defRPr>
            </a:lvl1pPr>
            <a:lvl2pPr algn="l">
              <a:defRPr sz="970" b="0">
                <a:solidFill>
                  <a:srgbClr val="243D46"/>
                </a:solidFill>
                <a:latin typeface="DejaVu Sans"/>
                <a:ea typeface="DejaVu Sans"/>
                <a:cs typeface="DejaVu Sans"/>
              </a:defRPr>
            </a:lvl2pPr>
            <a:lvl3pPr algn="l">
              <a:defRPr sz="970" b="0">
                <a:solidFill>
                  <a:srgbClr val="243D46"/>
                </a:solidFill>
                <a:latin typeface="DejaVu Sans"/>
                <a:ea typeface="DejaVu Sans"/>
                <a:cs typeface="DejaVu Sans"/>
              </a:defRPr>
            </a:lvl3pPr>
            <a:lvl4pPr algn="l">
              <a:defRPr sz="970" b="0">
                <a:solidFill>
                  <a:srgbClr val="243D46"/>
                </a:solidFill>
                <a:latin typeface="DejaVu Sans"/>
                <a:ea typeface="DejaVu Sans"/>
                <a:cs typeface="DejaVu Sans"/>
              </a:defRPr>
            </a:lvl4pPr>
            <a:lvl5pPr algn="l">
              <a:defRPr sz="970" b="0">
                <a:solidFill>
                  <a:srgbClr val="243D46"/>
                </a:solidFill>
                <a:latin typeface="DejaVu Sans"/>
                <a:ea typeface="DejaVu Sans"/>
                <a:cs typeface="DejaVu Sans"/>
              </a:defRPr>
            </a:lvl5pPr>
            <a:lvl6pPr algn="l">
              <a:defRPr sz="970" b="0">
                <a:solidFill>
                  <a:srgbClr val="243D46"/>
                </a:solidFill>
                <a:latin typeface="DejaVu Sans"/>
                <a:ea typeface="DejaVu Sans"/>
                <a:cs typeface="DejaVu Sans"/>
              </a:defRPr>
            </a:lvl6pPr>
            <a:lvl7pPr algn="l">
              <a:defRPr sz="970" b="0">
                <a:solidFill>
                  <a:srgbClr val="243D46"/>
                </a:solidFill>
                <a:latin typeface="DejaVu Sans"/>
                <a:ea typeface="DejaVu Sans"/>
                <a:cs typeface="DejaVu Sans"/>
              </a:defRPr>
            </a:lvl7pPr>
            <a:lvl8pPr algn="l">
              <a:defRPr sz="970" b="0">
                <a:solidFill>
                  <a:srgbClr val="243D46"/>
                </a:solidFill>
                <a:latin typeface="DejaVu Sans"/>
                <a:ea typeface="DejaVu Sans"/>
                <a:cs typeface="DejaVu Sans"/>
              </a:defRPr>
            </a:lvl8pPr>
            <a:lvl9pPr algn="l">
              <a:defRPr sz="970" b="0">
                <a:solidFill>
                  <a:srgbClr val="243D46"/>
                </a:solidFill>
                <a:latin typeface="DejaVu Sans"/>
                <a:ea typeface="DejaVu Sans"/>
                <a:cs typeface="DejaVu Sans"/>
              </a:defRPr>
            </a:lvl9pPr>
          </a:lstStyle>
          <a:p>
            <a:pPr algn="l">
              <a:lnSpc>
                <a:spcPct val="105000"/>
              </a:lnSpc>
              <a:buNone/>
              <a:defRPr sz="970" b="0">
                <a:solidFill>
                  <a:srgbClr val="243D46"/>
                </a:solidFill>
                <a:latin typeface="DejaVu Sans"/>
                <a:ea typeface="DejaVu Sans"/>
                <a:cs typeface="DejaVu Sans"/>
              </a:defRPr>
            </a:pPr>
            <a:r>
              <a:rPr sz="970" b="0" i="0">
                <a:solidFill>
                  <a:srgbClr val="243D46"/>
                </a:solidFill>
                <a:latin typeface="DejaVu Sans"/>
                <a:ea typeface="DejaVu Sans"/>
                <a:cs typeface="DejaVu Sans"/>
              </a:rPr>
              <a:t>Unrelated populations, unsuitable geographical contexts, unsupported opinion pieces and insufficiently reported sources were excluded. Older empirical evidence required justification. Language and accessibility restrictions were recognised as limitations because relevant evidence might otherwise be overlooked.</a:t>
            </a:r>
          </a:p>
        </p:txBody>
      </p:sp>
      <p:sp>
        <p:nvSpPr>
          <p:cNvPr id="44" name="s2-rect-43">
            <a:extLst>
              <a:ext uri="{FF2B5EF4-FFF2-40B4-BE49-F238E27FC236}">
                <a16:creationId xmlns:a16="http://schemas.microsoft.com/office/drawing/2014/main" id="{7DEFE54B-0508-4CFD-B938-AD80CC36FC8A}"/>
              </a:ext>
            </a:extLst>
          </p:cNvPr>
          <p:cNvSpPr>
            <a:spLocks noGrp="1"/>
          </p:cNvSpPr>
          <p:nvPr/>
        </p:nvSpPr>
        <p:spPr>
          <a:xfrm>
            <a:off x="254000" y="8445500"/>
            <a:ext cx="7052000" cy="1638300"/>
          </a:xfrm>
          <a:prstGeom prst="roundRect">
            <a:avLst>
              <a:gd name="adj" fmla="val 4651"/>
            </a:avLst>
          </a:prstGeom>
          <a:solidFill>
            <a:srgbClr val="EAF4F0"/>
          </a:solidFill>
          <a:ln w="0">
            <a:noFill/>
            <a:prstDash val="solid"/>
          </a:ln>
        </p:spPr>
        <p:txBody>
          <a:bodyPr/>
          <a:lstStyle/>
          <a:p>
            <a:endParaRPr lang="en-GB"/>
          </a:p>
        </p:txBody>
      </p:sp>
      <p:sp>
        <p:nvSpPr>
          <p:cNvPr id="45" name="s2-text-44">
            <a:extLst>
              <a:ext uri="{FF2B5EF4-FFF2-40B4-BE49-F238E27FC236}">
                <a16:creationId xmlns:a16="http://schemas.microsoft.com/office/drawing/2014/main" id="{10050F27-768F-4572-8956-B682D170666F}"/>
              </a:ext>
            </a:extLst>
          </p:cNvPr>
          <p:cNvSpPr>
            <a:spLocks noGrp="1"/>
          </p:cNvSpPr>
          <p:nvPr/>
        </p:nvSpPr>
        <p:spPr>
          <a:xfrm>
            <a:off x="381000" y="8534400"/>
            <a:ext cx="469900" cy="439928"/>
          </a:xfrm>
          <a:prstGeom prst="rect">
            <a:avLst/>
          </a:prstGeom>
          <a:noFill/>
          <a:ln w="0">
            <a:noFill/>
            <a:prstDash val="solid"/>
          </a:ln>
        </p:spPr>
        <p:txBody>
          <a:bodyPr wrap="square" lIns="0" tIns="0" rIns="0" bIns="0" anchor="t">
            <a:noAutofit/>
          </a:bodyPr>
          <a:lstStyle>
            <a:defPPr algn="l">
              <a:defRPr sz="2400" b="1">
                <a:solidFill>
                  <a:srgbClr val="087F82"/>
                </a:solidFill>
                <a:latin typeface="DejaVu Sans"/>
                <a:ea typeface="DejaVu Sans"/>
                <a:cs typeface="DejaVu Sans"/>
              </a:defRPr>
            </a:defPPr>
            <a:lvl1pPr algn="l">
              <a:defRPr sz="2400" b="1">
                <a:solidFill>
                  <a:srgbClr val="087F82"/>
                </a:solidFill>
                <a:latin typeface="DejaVu Sans"/>
                <a:ea typeface="DejaVu Sans"/>
                <a:cs typeface="DejaVu Sans"/>
              </a:defRPr>
            </a:lvl1pPr>
            <a:lvl2pPr algn="l">
              <a:defRPr sz="2400" b="1">
                <a:solidFill>
                  <a:srgbClr val="087F82"/>
                </a:solidFill>
                <a:latin typeface="DejaVu Sans"/>
                <a:ea typeface="DejaVu Sans"/>
                <a:cs typeface="DejaVu Sans"/>
              </a:defRPr>
            </a:lvl2pPr>
            <a:lvl3pPr algn="l">
              <a:defRPr sz="2400" b="1">
                <a:solidFill>
                  <a:srgbClr val="087F82"/>
                </a:solidFill>
                <a:latin typeface="DejaVu Sans"/>
                <a:ea typeface="DejaVu Sans"/>
                <a:cs typeface="DejaVu Sans"/>
              </a:defRPr>
            </a:lvl3pPr>
            <a:lvl4pPr algn="l">
              <a:defRPr sz="2400" b="1">
                <a:solidFill>
                  <a:srgbClr val="087F82"/>
                </a:solidFill>
                <a:latin typeface="DejaVu Sans"/>
                <a:ea typeface="DejaVu Sans"/>
                <a:cs typeface="DejaVu Sans"/>
              </a:defRPr>
            </a:lvl4pPr>
            <a:lvl5pPr algn="l">
              <a:defRPr sz="2400" b="1">
                <a:solidFill>
                  <a:srgbClr val="087F82"/>
                </a:solidFill>
                <a:latin typeface="DejaVu Sans"/>
                <a:ea typeface="DejaVu Sans"/>
                <a:cs typeface="DejaVu Sans"/>
              </a:defRPr>
            </a:lvl5pPr>
            <a:lvl6pPr algn="l">
              <a:defRPr sz="2400" b="1">
                <a:solidFill>
                  <a:srgbClr val="087F82"/>
                </a:solidFill>
                <a:latin typeface="DejaVu Sans"/>
                <a:ea typeface="DejaVu Sans"/>
                <a:cs typeface="DejaVu Sans"/>
              </a:defRPr>
            </a:lvl6pPr>
            <a:lvl7pPr algn="l">
              <a:defRPr sz="2400" b="1">
                <a:solidFill>
                  <a:srgbClr val="087F82"/>
                </a:solidFill>
                <a:latin typeface="DejaVu Sans"/>
                <a:ea typeface="DejaVu Sans"/>
                <a:cs typeface="DejaVu Sans"/>
              </a:defRPr>
            </a:lvl7pPr>
            <a:lvl8pPr algn="l">
              <a:defRPr sz="2400" b="1">
                <a:solidFill>
                  <a:srgbClr val="087F82"/>
                </a:solidFill>
                <a:latin typeface="DejaVu Sans"/>
                <a:ea typeface="DejaVu Sans"/>
                <a:cs typeface="DejaVu Sans"/>
              </a:defRPr>
            </a:lvl8pPr>
            <a:lvl9pPr algn="l">
              <a:defRPr sz="2400" b="1">
                <a:solidFill>
                  <a:srgbClr val="087F82"/>
                </a:solidFill>
                <a:latin typeface="DejaVu Sans"/>
                <a:ea typeface="DejaVu Sans"/>
                <a:cs typeface="DejaVu Sans"/>
              </a:defRPr>
            </a:lvl9pPr>
          </a:lstStyle>
          <a:p>
            <a:pPr algn="l">
              <a:lnSpc>
                <a:spcPct val="105000"/>
              </a:lnSpc>
              <a:buNone/>
              <a:defRPr sz="2400" b="1">
                <a:solidFill>
                  <a:srgbClr val="087F82"/>
                </a:solidFill>
                <a:latin typeface="DejaVu Sans"/>
                <a:ea typeface="DejaVu Sans"/>
                <a:cs typeface="DejaVu Sans"/>
              </a:defRPr>
            </a:pPr>
            <a:r>
              <a:rPr sz="2400" b="1" i="0">
                <a:solidFill>
                  <a:srgbClr val="087F82"/>
                </a:solidFill>
                <a:latin typeface="DejaVu Sans"/>
                <a:ea typeface="DejaVu Sans"/>
                <a:cs typeface="DejaVu Sans"/>
              </a:rPr>
              <a:t>08</a:t>
            </a:r>
          </a:p>
        </p:txBody>
      </p:sp>
      <p:sp>
        <p:nvSpPr>
          <p:cNvPr id="46" name="s2-text-45">
            <a:extLst>
              <a:ext uri="{FF2B5EF4-FFF2-40B4-BE49-F238E27FC236}">
                <a16:creationId xmlns:a16="http://schemas.microsoft.com/office/drawing/2014/main" id="{D00B31CD-35CD-40DA-B96D-F104E7792467}"/>
              </a:ext>
            </a:extLst>
          </p:cNvPr>
          <p:cNvSpPr>
            <a:spLocks noGrp="1"/>
          </p:cNvSpPr>
          <p:nvPr/>
        </p:nvSpPr>
        <p:spPr>
          <a:xfrm>
            <a:off x="914400" y="8623300"/>
            <a:ext cx="6264600" cy="258572"/>
          </a:xfrm>
          <a:prstGeom prst="rect">
            <a:avLst/>
          </a:prstGeom>
          <a:noFill/>
          <a:ln w="0">
            <a:noFill/>
            <a:prstDash val="solid"/>
          </a:ln>
        </p:spPr>
        <p:txBody>
          <a:bodyPr wrap="square" lIns="0" tIns="0" rIns="0" bIns="0" anchor="t">
            <a:noAutofit/>
          </a:bodyPr>
          <a:lstStyle>
            <a:defPPr algn="l">
              <a:defRPr sz="1350" b="1">
                <a:solidFill>
                  <a:srgbClr val="243D46"/>
                </a:solidFill>
                <a:latin typeface="DejaVu Sans"/>
                <a:ea typeface="DejaVu Sans"/>
                <a:cs typeface="DejaVu Sans"/>
              </a:defRPr>
            </a:defPPr>
            <a:lvl1pPr algn="l">
              <a:defRPr sz="1350" b="1">
                <a:solidFill>
                  <a:srgbClr val="243D46"/>
                </a:solidFill>
                <a:latin typeface="DejaVu Sans"/>
                <a:ea typeface="DejaVu Sans"/>
                <a:cs typeface="DejaVu Sans"/>
              </a:defRPr>
            </a:lvl1pPr>
            <a:lvl2pPr algn="l">
              <a:defRPr sz="1350" b="1">
                <a:solidFill>
                  <a:srgbClr val="243D46"/>
                </a:solidFill>
                <a:latin typeface="DejaVu Sans"/>
                <a:ea typeface="DejaVu Sans"/>
                <a:cs typeface="DejaVu Sans"/>
              </a:defRPr>
            </a:lvl2pPr>
            <a:lvl3pPr algn="l">
              <a:defRPr sz="1350" b="1">
                <a:solidFill>
                  <a:srgbClr val="243D46"/>
                </a:solidFill>
                <a:latin typeface="DejaVu Sans"/>
                <a:ea typeface="DejaVu Sans"/>
                <a:cs typeface="DejaVu Sans"/>
              </a:defRPr>
            </a:lvl3pPr>
            <a:lvl4pPr algn="l">
              <a:defRPr sz="1350" b="1">
                <a:solidFill>
                  <a:srgbClr val="243D46"/>
                </a:solidFill>
                <a:latin typeface="DejaVu Sans"/>
                <a:ea typeface="DejaVu Sans"/>
                <a:cs typeface="DejaVu Sans"/>
              </a:defRPr>
            </a:lvl4pPr>
            <a:lvl5pPr algn="l">
              <a:defRPr sz="1350" b="1">
                <a:solidFill>
                  <a:srgbClr val="243D46"/>
                </a:solidFill>
                <a:latin typeface="DejaVu Sans"/>
                <a:ea typeface="DejaVu Sans"/>
                <a:cs typeface="DejaVu Sans"/>
              </a:defRPr>
            </a:lvl5pPr>
            <a:lvl6pPr algn="l">
              <a:defRPr sz="1350" b="1">
                <a:solidFill>
                  <a:srgbClr val="243D46"/>
                </a:solidFill>
                <a:latin typeface="DejaVu Sans"/>
                <a:ea typeface="DejaVu Sans"/>
                <a:cs typeface="DejaVu Sans"/>
              </a:defRPr>
            </a:lvl6pPr>
            <a:lvl7pPr algn="l">
              <a:defRPr sz="1350" b="1">
                <a:solidFill>
                  <a:srgbClr val="243D46"/>
                </a:solidFill>
                <a:latin typeface="DejaVu Sans"/>
                <a:ea typeface="DejaVu Sans"/>
                <a:cs typeface="DejaVu Sans"/>
              </a:defRPr>
            </a:lvl7pPr>
            <a:lvl8pPr algn="l">
              <a:defRPr sz="1350" b="1">
                <a:solidFill>
                  <a:srgbClr val="243D46"/>
                </a:solidFill>
                <a:latin typeface="DejaVu Sans"/>
                <a:ea typeface="DejaVu Sans"/>
                <a:cs typeface="DejaVu Sans"/>
              </a:defRPr>
            </a:lvl8pPr>
            <a:lvl9pPr algn="l">
              <a:defRPr sz="1350" b="1">
                <a:solidFill>
                  <a:srgbClr val="243D46"/>
                </a:solidFill>
                <a:latin typeface="DejaVu Sans"/>
                <a:ea typeface="DejaVu Sans"/>
                <a:cs typeface="DejaVu Sans"/>
              </a:defRPr>
            </a:lvl9pPr>
          </a:lstStyle>
          <a:p>
            <a:pPr algn="l">
              <a:lnSpc>
                <a:spcPct val="105000"/>
              </a:lnSpc>
              <a:buNone/>
              <a:defRPr sz="1350" b="1">
                <a:solidFill>
                  <a:srgbClr val="243D46"/>
                </a:solidFill>
                <a:latin typeface="DejaVu Sans"/>
                <a:ea typeface="DejaVu Sans"/>
                <a:cs typeface="DejaVu Sans"/>
              </a:defRPr>
            </a:pPr>
            <a:r>
              <a:rPr sz="1350" b="1" i="0">
                <a:solidFill>
                  <a:srgbClr val="243D46"/>
                </a:solidFill>
                <a:latin typeface="DejaVu Sans"/>
                <a:ea typeface="DejaVu Sans"/>
                <a:cs typeface="DejaVu Sans"/>
              </a:rPr>
              <a:t>Ethical Considerations</a:t>
            </a:r>
          </a:p>
        </p:txBody>
      </p:sp>
      <p:sp>
        <p:nvSpPr>
          <p:cNvPr id="47" name="s2-line-46">
            <a:extLst>
              <a:ext uri="{FF2B5EF4-FFF2-40B4-BE49-F238E27FC236}">
                <a16:creationId xmlns:a16="http://schemas.microsoft.com/office/drawing/2014/main" id="{A1F0E441-DD89-45BE-B915-D0F449E31C63}"/>
              </a:ext>
            </a:extLst>
          </p:cNvPr>
          <p:cNvSpPr>
            <a:spLocks noGrp="1"/>
          </p:cNvSpPr>
          <p:nvPr/>
        </p:nvSpPr>
        <p:spPr>
          <a:xfrm>
            <a:off x="381000" y="9029700"/>
            <a:ext cx="6798000" cy="0"/>
          </a:xfrm>
          <a:prstGeom prst="line">
            <a:avLst/>
          </a:prstGeom>
          <a:noFill/>
          <a:ln w="12700">
            <a:solidFill>
              <a:srgbClr val="087F82"/>
            </a:solidFill>
            <a:prstDash val="solid"/>
          </a:ln>
        </p:spPr>
        <p:txBody>
          <a:bodyPr/>
          <a:lstStyle/>
          <a:p>
            <a:endParaRPr lang="en-GB"/>
          </a:p>
        </p:txBody>
      </p:sp>
      <p:sp>
        <p:nvSpPr>
          <p:cNvPr id="48" name="s2-text-47">
            <a:extLst>
              <a:ext uri="{FF2B5EF4-FFF2-40B4-BE49-F238E27FC236}">
                <a16:creationId xmlns:a16="http://schemas.microsoft.com/office/drawing/2014/main" id="{1D58DE73-855A-4A85-9F93-4D9CD03D41E7}"/>
              </a:ext>
            </a:extLst>
          </p:cNvPr>
          <p:cNvSpPr>
            <a:spLocks noGrp="1"/>
          </p:cNvSpPr>
          <p:nvPr/>
        </p:nvSpPr>
        <p:spPr>
          <a:xfrm>
            <a:off x="381000" y="9169400"/>
            <a:ext cx="6798000" cy="665480"/>
          </a:xfrm>
          <a:prstGeom prst="rect">
            <a:avLst/>
          </a:prstGeom>
          <a:noFill/>
          <a:ln w="0">
            <a:noFill/>
            <a:prstDash val="solid"/>
          </a:ln>
        </p:spPr>
        <p:txBody>
          <a:bodyPr wrap="square" lIns="0" tIns="0" rIns="0" bIns="0" anchor="t">
            <a:noAutofit/>
          </a:bodyPr>
          <a:lstStyle>
            <a:defPPr algn="l">
              <a:defRPr sz="970" b="0">
                <a:solidFill>
                  <a:srgbClr val="243D46"/>
                </a:solidFill>
                <a:latin typeface="DejaVu Sans"/>
                <a:ea typeface="DejaVu Sans"/>
                <a:cs typeface="DejaVu Sans"/>
              </a:defRPr>
            </a:defPPr>
            <a:lvl1pPr algn="l">
              <a:defRPr sz="970" b="0">
                <a:solidFill>
                  <a:srgbClr val="243D46"/>
                </a:solidFill>
                <a:latin typeface="DejaVu Sans"/>
                <a:ea typeface="DejaVu Sans"/>
                <a:cs typeface="DejaVu Sans"/>
              </a:defRPr>
            </a:lvl1pPr>
            <a:lvl2pPr algn="l">
              <a:defRPr sz="970" b="0">
                <a:solidFill>
                  <a:srgbClr val="243D46"/>
                </a:solidFill>
                <a:latin typeface="DejaVu Sans"/>
                <a:ea typeface="DejaVu Sans"/>
                <a:cs typeface="DejaVu Sans"/>
              </a:defRPr>
            </a:lvl2pPr>
            <a:lvl3pPr algn="l">
              <a:defRPr sz="970" b="0">
                <a:solidFill>
                  <a:srgbClr val="243D46"/>
                </a:solidFill>
                <a:latin typeface="DejaVu Sans"/>
                <a:ea typeface="DejaVu Sans"/>
                <a:cs typeface="DejaVu Sans"/>
              </a:defRPr>
            </a:lvl3pPr>
            <a:lvl4pPr algn="l">
              <a:defRPr sz="970" b="0">
                <a:solidFill>
                  <a:srgbClr val="243D46"/>
                </a:solidFill>
                <a:latin typeface="DejaVu Sans"/>
                <a:ea typeface="DejaVu Sans"/>
                <a:cs typeface="DejaVu Sans"/>
              </a:defRPr>
            </a:lvl4pPr>
            <a:lvl5pPr algn="l">
              <a:defRPr sz="970" b="0">
                <a:solidFill>
                  <a:srgbClr val="243D46"/>
                </a:solidFill>
                <a:latin typeface="DejaVu Sans"/>
                <a:ea typeface="DejaVu Sans"/>
                <a:cs typeface="DejaVu Sans"/>
              </a:defRPr>
            </a:lvl5pPr>
            <a:lvl6pPr algn="l">
              <a:defRPr sz="970" b="0">
                <a:solidFill>
                  <a:srgbClr val="243D46"/>
                </a:solidFill>
                <a:latin typeface="DejaVu Sans"/>
                <a:ea typeface="DejaVu Sans"/>
                <a:cs typeface="DejaVu Sans"/>
              </a:defRPr>
            </a:lvl6pPr>
            <a:lvl7pPr algn="l">
              <a:defRPr sz="970" b="0">
                <a:solidFill>
                  <a:srgbClr val="243D46"/>
                </a:solidFill>
                <a:latin typeface="DejaVu Sans"/>
                <a:ea typeface="DejaVu Sans"/>
                <a:cs typeface="DejaVu Sans"/>
              </a:defRPr>
            </a:lvl7pPr>
            <a:lvl8pPr algn="l">
              <a:defRPr sz="970" b="0">
                <a:solidFill>
                  <a:srgbClr val="243D46"/>
                </a:solidFill>
                <a:latin typeface="DejaVu Sans"/>
                <a:ea typeface="DejaVu Sans"/>
                <a:cs typeface="DejaVu Sans"/>
              </a:defRPr>
            </a:lvl8pPr>
            <a:lvl9pPr algn="l">
              <a:defRPr sz="970" b="0">
                <a:solidFill>
                  <a:srgbClr val="243D46"/>
                </a:solidFill>
                <a:latin typeface="DejaVu Sans"/>
                <a:ea typeface="DejaVu Sans"/>
                <a:cs typeface="DejaVu Sans"/>
              </a:defRPr>
            </a:lvl9pPr>
          </a:lstStyle>
          <a:p>
            <a:pPr algn="l">
              <a:lnSpc>
                <a:spcPct val="105000"/>
              </a:lnSpc>
              <a:buNone/>
              <a:defRPr sz="970" b="0">
                <a:solidFill>
                  <a:srgbClr val="243D46"/>
                </a:solidFill>
                <a:latin typeface="DejaVu Sans"/>
                <a:ea typeface="DejaVu Sans"/>
                <a:cs typeface="DejaVu Sans"/>
              </a:defRPr>
            </a:pPr>
            <a:r>
              <a:rPr sz="970" b="0" i="0">
                <a:solidFill>
                  <a:srgbClr val="243D46"/>
                </a:solidFill>
                <a:latin typeface="DejaVu Sans"/>
                <a:ea typeface="DejaVu Sans"/>
                <a:cs typeface="DejaVu Sans"/>
              </a:rPr>
              <a:t>Secondary research ethics requires honest interpretation of evidence. This study used published sources without recruiting participants or accessing identifiable records. Harvard referencing acknowledged sources. Paraphrasing preserved meaning, including contradictory findings. Conclusions recognised study limitations. These practices align with UWTSD’s commitment to ethical standards and research integrity (University of Wales Trinity Saint David, no date).</a:t>
            </a:r>
          </a:p>
        </p:txBody>
      </p:sp>
    </p:spTree>
    <p:extLst>
      <p:ext uri="{BB962C8B-B14F-4D97-AF65-F5344CB8AC3E}">
        <p14:creationId xmlns:p14="http://schemas.microsoft.com/office/powerpoint/2010/main" val="205287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CFCF9"/>
        </a:solidFill>
        <a:effectLst/>
      </p:bgPr>
    </p:bg>
    <p:spTree>
      <p:nvGrpSpPr>
        <p:cNvPr id="1" name=""/>
        <p:cNvGrpSpPr/>
        <p:nvPr/>
      </p:nvGrpSpPr>
      <p:grpSpPr>
        <a:xfrm>
          <a:off x="0" y="0"/>
          <a:ext cx="0" cy="0"/>
          <a:chOff x="0" y="0"/>
          <a:chExt cx="0" cy="0"/>
        </a:xfrm>
      </p:grpSpPr>
      <p:sp>
        <p:nvSpPr>
          <p:cNvPr id="13" name="s3-rect-0">
            <a:extLst>
              <a:ext uri="{FF2B5EF4-FFF2-40B4-BE49-F238E27FC236}">
                <a16:creationId xmlns:a16="http://schemas.microsoft.com/office/drawing/2014/main" id="{385FAECA-BF7C-4425-8142-6F373AE0C388}"/>
              </a:ext>
            </a:extLst>
          </p:cNvPr>
          <p:cNvSpPr>
            <a:spLocks noGrp="1"/>
          </p:cNvSpPr>
          <p:nvPr/>
        </p:nvSpPr>
        <p:spPr>
          <a:xfrm>
            <a:off x="0" y="0"/>
            <a:ext cx="7560000" cy="10692000"/>
          </a:xfrm>
          <a:prstGeom prst="rect">
            <a:avLst/>
          </a:prstGeom>
          <a:solidFill>
            <a:srgbClr val="FCFCF9"/>
          </a:solidFill>
          <a:ln w="0">
            <a:noFill/>
            <a:prstDash val="solid"/>
          </a:ln>
        </p:spPr>
        <p:txBody>
          <a:bodyPr/>
          <a:lstStyle/>
          <a:p>
            <a:endParaRPr lang="en-GB"/>
          </a:p>
        </p:txBody>
      </p:sp>
      <p:sp>
        <p:nvSpPr>
          <p:cNvPr id="2" name="s3-rect-1">
            <a:extLst>
              <a:ext uri="{FF2B5EF4-FFF2-40B4-BE49-F238E27FC236}">
                <a16:creationId xmlns:a16="http://schemas.microsoft.com/office/drawing/2014/main" id="{7F926774-D394-4AB7-BAD4-0D98922541F8}"/>
              </a:ext>
            </a:extLst>
          </p:cNvPr>
          <p:cNvSpPr>
            <a:spLocks noGrp="1"/>
          </p:cNvSpPr>
          <p:nvPr/>
        </p:nvSpPr>
        <p:spPr>
          <a:xfrm>
            <a:off x="0" y="0"/>
            <a:ext cx="7560000" cy="1473200"/>
          </a:xfrm>
          <a:prstGeom prst="rect">
            <a:avLst/>
          </a:prstGeom>
          <a:solidFill>
            <a:srgbClr val="173D49"/>
          </a:solidFill>
          <a:ln w="0">
            <a:noFill/>
            <a:prstDash val="solid"/>
          </a:ln>
        </p:spPr>
        <p:txBody>
          <a:bodyPr/>
          <a:lstStyle/>
          <a:p>
            <a:endParaRPr lang="en-GB"/>
          </a:p>
        </p:txBody>
      </p:sp>
      <p:sp>
        <p:nvSpPr>
          <p:cNvPr id="3" name="s3-text-2">
            <a:extLst>
              <a:ext uri="{FF2B5EF4-FFF2-40B4-BE49-F238E27FC236}">
                <a16:creationId xmlns:a16="http://schemas.microsoft.com/office/drawing/2014/main" id="{8A064120-F9DC-41E4-BD2D-D8AB0DDBB3DE}"/>
              </a:ext>
            </a:extLst>
          </p:cNvPr>
          <p:cNvSpPr>
            <a:spLocks noGrp="1"/>
          </p:cNvSpPr>
          <p:nvPr/>
        </p:nvSpPr>
        <p:spPr>
          <a:xfrm>
            <a:off x="381000" y="279400"/>
            <a:ext cx="6798000" cy="167030"/>
          </a:xfrm>
          <a:prstGeom prst="rect">
            <a:avLst/>
          </a:prstGeom>
          <a:noFill/>
          <a:ln w="0">
            <a:noFill/>
            <a:prstDash val="solid"/>
          </a:ln>
        </p:spPr>
        <p:txBody>
          <a:bodyPr wrap="square" lIns="0" tIns="0" rIns="0" bIns="0" anchor="t">
            <a:noAutofit/>
          </a:bodyPr>
          <a:lstStyle>
            <a:defPPr algn="l">
              <a:defRPr sz="820" b="1">
                <a:solidFill>
                  <a:srgbClr val="BBD6D3"/>
                </a:solidFill>
                <a:latin typeface="DejaVu Sans"/>
                <a:ea typeface="DejaVu Sans"/>
                <a:cs typeface="DejaVu Sans"/>
              </a:defRPr>
            </a:defPPr>
            <a:lvl1pPr algn="l">
              <a:defRPr sz="820" b="1">
                <a:solidFill>
                  <a:srgbClr val="BBD6D3"/>
                </a:solidFill>
                <a:latin typeface="DejaVu Sans"/>
                <a:ea typeface="DejaVu Sans"/>
                <a:cs typeface="DejaVu Sans"/>
              </a:defRPr>
            </a:lvl1pPr>
            <a:lvl2pPr algn="l">
              <a:defRPr sz="820" b="1">
                <a:solidFill>
                  <a:srgbClr val="BBD6D3"/>
                </a:solidFill>
                <a:latin typeface="DejaVu Sans"/>
                <a:ea typeface="DejaVu Sans"/>
                <a:cs typeface="DejaVu Sans"/>
              </a:defRPr>
            </a:lvl2pPr>
            <a:lvl3pPr algn="l">
              <a:defRPr sz="820" b="1">
                <a:solidFill>
                  <a:srgbClr val="BBD6D3"/>
                </a:solidFill>
                <a:latin typeface="DejaVu Sans"/>
                <a:ea typeface="DejaVu Sans"/>
                <a:cs typeface="DejaVu Sans"/>
              </a:defRPr>
            </a:lvl3pPr>
            <a:lvl4pPr algn="l">
              <a:defRPr sz="820" b="1">
                <a:solidFill>
                  <a:srgbClr val="BBD6D3"/>
                </a:solidFill>
                <a:latin typeface="DejaVu Sans"/>
                <a:ea typeface="DejaVu Sans"/>
                <a:cs typeface="DejaVu Sans"/>
              </a:defRPr>
            </a:lvl4pPr>
            <a:lvl5pPr algn="l">
              <a:defRPr sz="820" b="1">
                <a:solidFill>
                  <a:srgbClr val="BBD6D3"/>
                </a:solidFill>
                <a:latin typeface="DejaVu Sans"/>
                <a:ea typeface="DejaVu Sans"/>
                <a:cs typeface="DejaVu Sans"/>
              </a:defRPr>
            </a:lvl5pPr>
            <a:lvl6pPr algn="l">
              <a:defRPr sz="820" b="1">
                <a:solidFill>
                  <a:srgbClr val="BBD6D3"/>
                </a:solidFill>
                <a:latin typeface="DejaVu Sans"/>
                <a:ea typeface="DejaVu Sans"/>
                <a:cs typeface="DejaVu Sans"/>
              </a:defRPr>
            </a:lvl6pPr>
            <a:lvl7pPr algn="l">
              <a:defRPr sz="820" b="1">
                <a:solidFill>
                  <a:srgbClr val="BBD6D3"/>
                </a:solidFill>
                <a:latin typeface="DejaVu Sans"/>
                <a:ea typeface="DejaVu Sans"/>
                <a:cs typeface="DejaVu Sans"/>
              </a:defRPr>
            </a:lvl7pPr>
            <a:lvl8pPr algn="l">
              <a:defRPr sz="820" b="1">
                <a:solidFill>
                  <a:srgbClr val="BBD6D3"/>
                </a:solidFill>
                <a:latin typeface="DejaVu Sans"/>
                <a:ea typeface="DejaVu Sans"/>
                <a:cs typeface="DejaVu Sans"/>
              </a:defRPr>
            </a:lvl8pPr>
            <a:lvl9pPr algn="l">
              <a:defRPr sz="820" b="1">
                <a:solidFill>
                  <a:srgbClr val="BBD6D3"/>
                </a:solidFill>
                <a:latin typeface="DejaVu Sans"/>
                <a:ea typeface="DejaVu Sans"/>
                <a:cs typeface="DejaVu Sans"/>
              </a:defRPr>
            </a:lvl9pPr>
          </a:lstStyle>
          <a:p>
            <a:pPr algn="l">
              <a:lnSpc>
                <a:spcPct val="105000"/>
              </a:lnSpc>
              <a:buNone/>
              <a:defRPr sz="820" b="1">
                <a:solidFill>
                  <a:srgbClr val="BBD6D3"/>
                </a:solidFill>
                <a:latin typeface="DejaVu Sans"/>
                <a:ea typeface="DejaVu Sans"/>
                <a:cs typeface="DejaVu Sans"/>
              </a:defRPr>
            </a:pPr>
            <a:r>
              <a:rPr sz="820" b="1" i="0">
                <a:solidFill>
                  <a:srgbClr val="BBD6D3"/>
                </a:solidFill>
                <a:latin typeface="DejaVu Sans"/>
                <a:ea typeface="DejaVu Sans"/>
                <a:cs typeface="DejaVu Sans"/>
              </a:rPr>
              <a:t>ACADEMIC METHODS POSTER</a:t>
            </a:r>
          </a:p>
        </p:txBody>
      </p:sp>
      <p:sp>
        <p:nvSpPr>
          <p:cNvPr id="4" name="s3-text-3">
            <a:extLst>
              <a:ext uri="{FF2B5EF4-FFF2-40B4-BE49-F238E27FC236}">
                <a16:creationId xmlns:a16="http://schemas.microsoft.com/office/drawing/2014/main" id="{AE3C3B4F-0895-4C55-A1C1-CAA04C1FB2DC}"/>
              </a:ext>
            </a:extLst>
          </p:cNvPr>
          <p:cNvSpPr>
            <a:spLocks noGrp="1"/>
          </p:cNvSpPr>
          <p:nvPr/>
        </p:nvSpPr>
        <p:spPr>
          <a:xfrm>
            <a:off x="381000" y="596900"/>
            <a:ext cx="6798000" cy="526288"/>
          </a:xfrm>
          <a:prstGeom prst="rect">
            <a:avLst/>
          </a:prstGeom>
          <a:noFill/>
          <a:ln w="0">
            <a:noFill/>
            <a:prstDash val="solid"/>
          </a:ln>
        </p:spPr>
        <p:txBody>
          <a:bodyPr wrap="square" lIns="0" tIns="0" rIns="0" bIns="0" anchor="t">
            <a:noAutofit/>
          </a:bodyPr>
          <a:lstStyle>
            <a:defPPr algn="l">
              <a:defRPr sz="2900" b="1">
                <a:solidFill>
                  <a:srgbClr val="FFFFFF"/>
                </a:solidFill>
                <a:latin typeface="DejaVu Sans"/>
                <a:ea typeface="DejaVu Sans"/>
                <a:cs typeface="DejaVu Sans"/>
              </a:defRPr>
            </a:defPPr>
            <a:lvl1pPr algn="l">
              <a:defRPr sz="2900" b="1">
                <a:solidFill>
                  <a:srgbClr val="FFFFFF"/>
                </a:solidFill>
                <a:latin typeface="DejaVu Sans"/>
                <a:ea typeface="DejaVu Sans"/>
                <a:cs typeface="DejaVu Sans"/>
              </a:defRPr>
            </a:lvl1pPr>
            <a:lvl2pPr algn="l">
              <a:defRPr sz="2900" b="1">
                <a:solidFill>
                  <a:srgbClr val="FFFFFF"/>
                </a:solidFill>
                <a:latin typeface="DejaVu Sans"/>
                <a:ea typeface="DejaVu Sans"/>
                <a:cs typeface="DejaVu Sans"/>
              </a:defRPr>
            </a:lvl2pPr>
            <a:lvl3pPr algn="l">
              <a:defRPr sz="2900" b="1">
                <a:solidFill>
                  <a:srgbClr val="FFFFFF"/>
                </a:solidFill>
                <a:latin typeface="DejaVu Sans"/>
                <a:ea typeface="DejaVu Sans"/>
                <a:cs typeface="DejaVu Sans"/>
              </a:defRPr>
            </a:lvl3pPr>
            <a:lvl4pPr algn="l">
              <a:defRPr sz="2900" b="1">
                <a:solidFill>
                  <a:srgbClr val="FFFFFF"/>
                </a:solidFill>
                <a:latin typeface="DejaVu Sans"/>
                <a:ea typeface="DejaVu Sans"/>
                <a:cs typeface="DejaVu Sans"/>
              </a:defRPr>
            </a:lvl4pPr>
            <a:lvl5pPr algn="l">
              <a:defRPr sz="2900" b="1">
                <a:solidFill>
                  <a:srgbClr val="FFFFFF"/>
                </a:solidFill>
                <a:latin typeface="DejaVu Sans"/>
                <a:ea typeface="DejaVu Sans"/>
                <a:cs typeface="DejaVu Sans"/>
              </a:defRPr>
            </a:lvl5pPr>
            <a:lvl6pPr algn="l">
              <a:defRPr sz="2900" b="1">
                <a:solidFill>
                  <a:srgbClr val="FFFFFF"/>
                </a:solidFill>
                <a:latin typeface="DejaVu Sans"/>
                <a:ea typeface="DejaVu Sans"/>
                <a:cs typeface="DejaVu Sans"/>
              </a:defRPr>
            </a:lvl6pPr>
            <a:lvl7pPr algn="l">
              <a:defRPr sz="2900" b="1">
                <a:solidFill>
                  <a:srgbClr val="FFFFFF"/>
                </a:solidFill>
                <a:latin typeface="DejaVu Sans"/>
                <a:ea typeface="DejaVu Sans"/>
                <a:cs typeface="DejaVu Sans"/>
              </a:defRPr>
            </a:lvl7pPr>
            <a:lvl8pPr algn="l">
              <a:defRPr sz="2900" b="1">
                <a:solidFill>
                  <a:srgbClr val="FFFFFF"/>
                </a:solidFill>
                <a:latin typeface="DejaVu Sans"/>
                <a:ea typeface="DejaVu Sans"/>
                <a:cs typeface="DejaVu Sans"/>
              </a:defRPr>
            </a:lvl8pPr>
            <a:lvl9pPr algn="l">
              <a:defRPr sz="2900" b="1">
                <a:solidFill>
                  <a:srgbClr val="FFFFFF"/>
                </a:solidFill>
                <a:latin typeface="DejaVu Sans"/>
                <a:ea typeface="DejaVu Sans"/>
                <a:cs typeface="DejaVu Sans"/>
              </a:defRPr>
            </a:lvl9pPr>
          </a:lstStyle>
          <a:p>
            <a:pPr algn="l">
              <a:lnSpc>
                <a:spcPct val="105000"/>
              </a:lnSpc>
              <a:buNone/>
              <a:defRPr sz="2900" b="1">
                <a:solidFill>
                  <a:srgbClr val="FFFFFF"/>
                </a:solidFill>
                <a:latin typeface="DejaVu Sans"/>
                <a:ea typeface="DejaVu Sans"/>
                <a:cs typeface="DejaVu Sans"/>
              </a:defRPr>
            </a:pPr>
            <a:r>
              <a:rPr sz="2900" b="1" i="0">
                <a:solidFill>
                  <a:srgbClr val="FFFFFF"/>
                </a:solidFill>
                <a:latin typeface="DejaVu Sans"/>
                <a:ea typeface="DejaVu Sans"/>
                <a:cs typeface="DejaVu Sans"/>
              </a:rPr>
              <a:t>References</a:t>
            </a:r>
          </a:p>
        </p:txBody>
      </p:sp>
      <p:sp>
        <p:nvSpPr>
          <p:cNvPr id="5" name="s3-text-4">
            <a:extLst>
              <a:ext uri="{FF2B5EF4-FFF2-40B4-BE49-F238E27FC236}">
                <a16:creationId xmlns:a16="http://schemas.microsoft.com/office/drawing/2014/main" id="{46A227CE-919C-488C-A134-59527E5C14C7}"/>
              </a:ext>
            </a:extLst>
          </p:cNvPr>
          <p:cNvSpPr>
            <a:spLocks noGrp="1"/>
          </p:cNvSpPr>
          <p:nvPr/>
        </p:nvSpPr>
        <p:spPr>
          <a:xfrm>
            <a:off x="381000" y="2095500"/>
            <a:ext cx="6798000" cy="375920"/>
          </a:xfrm>
          <a:prstGeom prst="rect">
            <a:avLst/>
          </a:prstGeom>
          <a:noFill/>
          <a:ln w="0">
            <a:noFill/>
            <a:prstDash val="solid"/>
          </a:ln>
        </p:spPr>
        <p:txBody>
          <a:bodyPr wrap="square" lIns="0" tIns="0" rIns="0" bIns="0" anchor="t">
            <a:noAutofit/>
          </a:bodyPr>
          <a:lstStyle>
            <a:defPPr algn="l">
              <a:defRPr sz="970" b="0">
                <a:solidFill>
                  <a:srgbClr val="243D46"/>
                </a:solidFill>
                <a:latin typeface="DejaVu Sans"/>
                <a:ea typeface="DejaVu Sans"/>
                <a:cs typeface="DejaVu Sans"/>
              </a:defRPr>
            </a:defPPr>
            <a:lvl1pPr algn="l">
              <a:defRPr sz="970" b="0">
                <a:solidFill>
                  <a:srgbClr val="243D46"/>
                </a:solidFill>
                <a:latin typeface="DejaVu Sans"/>
                <a:ea typeface="DejaVu Sans"/>
                <a:cs typeface="DejaVu Sans"/>
              </a:defRPr>
            </a:lvl1pPr>
            <a:lvl2pPr algn="l">
              <a:defRPr sz="970" b="0">
                <a:solidFill>
                  <a:srgbClr val="243D46"/>
                </a:solidFill>
                <a:latin typeface="DejaVu Sans"/>
                <a:ea typeface="DejaVu Sans"/>
                <a:cs typeface="DejaVu Sans"/>
              </a:defRPr>
            </a:lvl2pPr>
            <a:lvl3pPr algn="l">
              <a:defRPr sz="970" b="0">
                <a:solidFill>
                  <a:srgbClr val="243D46"/>
                </a:solidFill>
                <a:latin typeface="DejaVu Sans"/>
                <a:ea typeface="DejaVu Sans"/>
                <a:cs typeface="DejaVu Sans"/>
              </a:defRPr>
            </a:lvl3pPr>
            <a:lvl4pPr algn="l">
              <a:defRPr sz="970" b="0">
                <a:solidFill>
                  <a:srgbClr val="243D46"/>
                </a:solidFill>
                <a:latin typeface="DejaVu Sans"/>
                <a:ea typeface="DejaVu Sans"/>
                <a:cs typeface="DejaVu Sans"/>
              </a:defRPr>
            </a:lvl4pPr>
            <a:lvl5pPr algn="l">
              <a:defRPr sz="970" b="0">
                <a:solidFill>
                  <a:srgbClr val="243D46"/>
                </a:solidFill>
                <a:latin typeface="DejaVu Sans"/>
                <a:ea typeface="DejaVu Sans"/>
                <a:cs typeface="DejaVu Sans"/>
              </a:defRPr>
            </a:lvl5pPr>
            <a:lvl6pPr algn="l">
              <a:defRPr sz="970" b="0">
                <a:solidFill>
                  <a:srgbClr val="243D46"/>
                </a:solidFill>
                <a:latin typeface="DejaVu Sans"/>
                <a:ea typeface="DejaVu Sans"/>
                <a:cs typeface="DejaVu Sans"/>
              </a:defRPr>
            </a:lvl6pPr>
            <a:lvl7pPr algn="l">
              <a:defRPr sz="970" b="0">
                <a:solidFill>
                  <a:srgbClr val="243D46"/>
                </a:solidFill>
                <a:latin typeface="DejaVu Sans"/>
                <a:ea typeface="DejaVu Sans"/>
                <a:cs typeface="DejaVu Sans"/>
              </a:defRPr>
            </a:lvl7pPr>
            <a:lvl8pPr algn="l">
              <a:defRPr sz="970" b="0">
                <a:solidFill>
                  <a:srgbClr val="243D46"/>
                </a:solidFill>
                <a:latin typeface="DejaVu Sans"/>
                <a:ea typeface="DejaVu Sans"/>
                <a:cs typeface="DejaVu Sans"/>
              </a:defRPr>
            </a:lvl8pPr>
            <a:lvl9pPr algn="l">
              <a:defRPr sz="970" b="0">
                <a:solidFill>
                  <a:srgbClr val="243D46"/>
                </a:solidFill>
                <a:latin typeface="DejaVu Sans"/>
                <a:ea typeface="DejaVu Sans"/>
                <a:cs typeface="DejaVu Sans"/>
              </a:defRPr>
            </a:lvl9pPr>
          </a:lstStyle>
          <a:p>
            <a:pPr algn="l">
              <a:lnSpc>
                <a:spcPct val="105000"/>
              </a:lnSpc>
              <a:buNone/>
              <a:defRPr sz="970" b="0">
                <a:solidFill>
                  <a:srgbClr val="243D46"/>
                </a:solidFill>
                <a:latin typeface="DejaVu Sans"/>
                <a:ea typeface="DejaVu Sans"/>
                <a:cs typeface="DejaVu Sans"/>
              </a:defRPr>
            </a:pPr>
            <a:r>
              <a:rPr sz="970" b="0" i="0">
                <a:solidFill>
                  <a:srgbClr val="243D46"/>
                </a:solidFill>
                <a:latin typeface="DejaVu Sans"/>
                <a:ea typeface="DejaVu Sans"/>
                <a:cs typeface="DejaVu Sans"/>
              </a:rPr>
              <a:t>Braun, V. and Clarke, V. (2006) ‘Using thematic analysis in psychology’, </a:t>
            </a:r>
            <a:r>
              <a:rPr sz="970" b="0" i="1">
                <a:solidFill>
                  <a:srgbClr val="243D46"/>
                </a:solidFill>
                <a:latin typeface="DejaVu Sans"/>
                <a:ea typeface="DejaVu Sans"/>
                <a:cs typeface="DejaVu Sans"/>
              </a:rPr>
              <a:t>Qualitative Research in Psychology</a:t>
            </a:r>
            <a:r>
              <a:rPr sz="970" b="0" i="0">
                <a:solidFill>
                  <a:srgbClr val="243D46"/>
                </a:solidFill>
                <a:latin typeface="DejaVu Sans"/>
                <a:ea typeface="DejaVu Sans"/>
                <a:cs typeface="DejaVu Sans"/>
              </a:rPr>
              <a:t>, 3(2), pp. 77-101. Available at: </a:t>
            </a:r>
            <a:r>
              <a:rPr sz="970" b="0" i="0">
                <a:solidFill>
                  <a:srgbClr val="243D46"/>
                </a:solidFill>
                <a:latin typeface="DejaVu Sans"/>
                <a:ea typeface="DejaVu Sans"/>
                <a:cs typeface="DejaVu Sans"/>
                <a:hlinkClick r:id="rId3"/>
              </a:rPr>
              <a:t>https://doi.org/10.1191/1478088706qp063oa</a:t>
            </a:r>
            <a:r>
              <a:rPr sz="970" b="0" i="0">
                <a:solidFill>
                  <a:srgbClr val="243D46"/>
                </a:solidFill>
                <a:latin typeface="DejaVu Sans"/>
                <a:ea typeface="DejaVu Sans"/>
                <a:cs typeface="DejaVu Sans"/>
              </a:rPr>
              <a:t> (Accessed: 22 October 2026).</a:t>
            </a:r>
          </a:p>
        </p:txBody>
      </p:sp>
      <p:sp>
        <p:nvSpPr>
          <p:cNvPr id="6" name="s3-text-5">
            <a:extLst>
              <a:ext uri="{FF2B5EF4-FFF2-40B4-BE49-F238E27FC236}">
                <a16:creationId xmlns:a16="http://schemas.microsoft.com/office/drawing/2014/main" id="{D4E7F931-E991-46E6-88CD-F04F0593336F}"/>
              </a:ext>
            </a:extLst>
          </p:cNvPr>
          <p:cNvSpPr>
            <a:spLocks noGrp="1"/>
          </p:cNvSpPr>
          <p:nvPr/>
        </p:nvSpPr>
        <p:spPr>
          <a:xfrm>
            <a:off x="381000" y="2687320"/>
            <a:ext cx="6798000" cy="726440"/>
          </a:xfrm>
          <a:prstGeom prst="rect">
            <a:avLst/>
          </a:prstGeom>
          <a:noFill/>
          <a:ln w="0">
            <a:noFill/>
            <a:prstDash val="solid"/>
          </a:ln>
        </p:spPr>
        <p:txBody>
          <a:bodyPr wrap="square" lIns="0" tIns="0" rIns="0" bIns="0" anchor="t">
            <a:noAutofit/>
          </a:bodyPr>
          <a:lstStyle>
            <a:defPPr algn="l">
              <a:defRPr sz="970" b="0">
                <a:solidFill>
                  <a:srgbClr val="243D46"/>
                </a:solidFill>
                <a:latin typeface="DejaVu Sans"/>
                <a:ea typeface="DejaVu Sans"/>
                <a:cs typeface="DejaVu Sans"/>
              </a:defRPr>
            </a:defPPr>
            <a:lvl1pPr algn="l">
              <a:defRPr sz="970" b="0">
                <a:solidFill>
                  <a:srgbClr val="243D46"/>
                </a:solidFill>
                <a:latin typeface="DejaVu Sans"/>
                <a:ea typeface="DejaVu Sans"/>
                <a:cs typeface="DejaVu Sans"/>
              </a:defRPr>
            </a:lvl1pPr>
            <a:lvl2pPr algn="l">
              <a:defRPr sz="970" b="0">
                <a:solidFill>
                  <a:srgbClr val="243D46"/>
                </a:solidFill>
                <a:latin typeface="DejaVu Sans"/>
                <a:ea typeface="DejaVu Sans"/>
                <a:cs typeface="DejaVu Sans"/>
              </a:defRPr>
            </a:lvl2pPr>
            <a:lvl3pPr algn="l">
              <a:defRPr sz="970" b="0">
                <a:solidFill>
                  <a:srgbClr val="243D46"/>
                </a:solidFill>
                <a:latin typeface="DejaVu Sans"/>
                <a:ea typeface="DejaVu Sans"/>
                <a:cs typeface="DejaVu Sans"/>
              </a:defRPr>
            </a:lvl3pPr>
            <a:lvl4pPr algn="l">
              <a:defRPr sz="970" b="0">
                <a:solidFill>
                  <a:srgbClr val="243D46"/>
                </a:solidFill>
                <a:latin typeface="DejaVu Sans"/>
                <a:ea typeface="DejaVu Sans"/>
                <a:cs typeface="DejaVu Sans"/>
              </a:defRPr>
            </a:lvl4pPr>
            <a:lvl5pPr algn="l">
              <a:defRPr sz="970" b="0">
                <a:solidFill>
                  <a:srgbClr val="243D46"/>
                </a:solidFill>
                <a:latin typeface="DejaVu Sans"/>
                <a:ea typeface="DejaVu Sans"/>
                <a:cs typeface="DejaVu Sans"/>
              </a:defRPr>
            </a:lvl5pPr>
            <a:lvl6pPr algn="l">
              <a:defRPr sz="970" b="0">
                <a:solidFill>
                  <a:srgbClr val="243D46"/>
                </a:solidFill>
                <a:latin typeface="DejaVu Sans"/>
                <a:ea typeface="DejaVu Sans"/>
                <a:cs typeface="DejaVu Sans"/>
              </a:defRPr>
            </a:lvl6pPr>
            <a:lvl7pPr algn="l">
              <a:defRPr sz="970" b="0">
                <a:solidFill>
                  <a:srgbClr val="243D46"/>
                </a:solidFill>
                <a:latin typeface="DejaVu Sans"/>
                <a:ea typeface="DejaVu Sans"/>
                <a:cs typeface="DejaVu Sans"/>
              </a:defRPr>
            </a:lvl7pPr>
            <a:lvl8pPr algn="l">
              <a:defRPr sz="970" b="0">
                <a:solidFill>
                  <a:srgbClr val="243D46"/>
                </a:solidFill>
                <a:latin typeface="DejaVu Sans"/>
                <a:ea typeface="DejaVu Sans"/>
                <a:cs typeface="DejaVu Sans"/>
              </a:defRPr>
            </a:lvl8pPr>
            <a:lvl9pPr algn="l">
              <a:defRPr sz="970" b="0">
                <a:solidFill>
                  <a:srgbClr val="243D46"/>
                </a:solidFill>
                <a:latin typeface="DejaVu Sans"/>
                <a:ea typeface="DejaVu Sans"/>
                <a:cs typeface="DejaVu Sans"/>
              </a:defRPr>
            </a:lvl9pPr>
          </a:lstStyle>
          <a:p>
            <a:pPr algn="l">
              <a:lnSpc>
                <a:spcPct val="105000"/>
              </a:lnSpc>
              <a:buNone/>
              <a:defRPr sz="970" b="0">
                <a:solidFill>
                  <a:srgbClr val="243D46"/>
                </a:solidFill>
                <a:latin typeface="DejaVu Sans"/>
                <a:ea typeface="DejaVu Sans"/>
                <a:cs typeface="DejaVu Sans"/>
              </a:defRPr>
            </a:pPr>
            <a:r>
              <a:rPr sz="970" b="0" i="0" dirty="0">
                <a:solidFill>
                  <a:srgbClr val="243D46"/>
                </a:solidFill>
                <a:latin typeface="DejaVu Sans"/>
                <a:ea typeface="DejaVu Sans"/>
                <a:cs typeface="DejaVu Sans"/>
              </a:rPr>
              <a:t>Giebel, C., Watson, J., Dickinson, J., Gabbay, M., Halpin, K., Harding, A. and Swarbrick, C. (2024) ‘Do people with dementia and carers get what they need? Barriers in social care and carers needs assessments’, </a:t>
            </a:r>
            <a:r>
              <a:rPr sz="970" b="0" i="1" dirty="0">
                <a:solidFill>
                  <a:srgbClr val="243D46"/>
                </a:solidFill>
                <a:latin typeface="DejaVu Sans"/>
                <a:ea typeface="DejaVu Sans"/>
                <a:cs typeface="DejaVu Sans"/>
              </a:rPr>
              <a:t>Dementia</a:t>
            </a:r>
            <a:r>
              <a:rPr sz="970" b="0" i="0" dirty="0">
                <a:solidFill>
                  <a:srgbClr val="243D46"/>
                </a:solidFill>
                <a:latin typeface="DejaVu Sans"/>
                <a:ea typeface="DejaVu Sans"/>
                <a:cs typeface="DejaVu Sans"/>
              </a:rPr>
              <a:t>, 23(4), pp. 550-566. Available at: </a:t>
            </a:r>
            <a:r>
              <a:rPr sz="970" b="0" i="0" dirty="0">
                <a:solidFill>
                  <a:srgbClr val="243D46"/>
                </a:solidFill>
                <a:latin typeface="DejaVu Sans"/>
                <a:ea typeface="DejaVu Sans"/>
                <a:cs typeface="DejaVu Sans"/>
                <a:hlinkClick r:id="rId4"/>
              </a:rPr>
              <a:t>https://doi.org/10.1177/14713012241237673</a:t>
            </a:r>
            <a:r>
              <a:rPr sz="970" b="0" i="0" dirty="0">
                <a:solidFill>
                  <a:srgbClr val="243D46"/>
                </a:solidFill>
                <a:latin typeface="DejaVu Sans"/>
                <a:ea typeface="DejaVu Sans"/>
                <a:cs typeface="DejaVu Sans"/>
              </a:rPr>
              <a:t> (Accessed: 22 October 2026).</a:t>
            </a:r>
          </a:p>
        </p:txBody>
      </p:sp>
      <p:sp>
        <p:nvSpPr>
          <p:cNvPr id="7" name="s3-text-6">
            <a:extLst>
              <a:ext uri="{FF2B5EF4-FFF2-40B4-BE49-F238E27FC236}">
                <a16:creationId xmlns:a16="http://schemas.microsoft.com/office/drawing/2014/main" id="{F46BFE11-D63E-43FD-B551-16F75BF710CE}"/>
              </a:ext>
            </a:extLst>
          </p:cNvPr>
          <p:cNvSpPr>
            <a:spLocks noGrp="1"/>
          </p:cNvSpPr>
          <p:nvPr/>
        </p:nvSpPr>
        <p:spPr>
          <a:xfrm>
            <a:off x="381000" y="3629660"/>
            <a:ext cx="6798000" cy="551180"/>
          </a:xfrm>
          <a:prstGeom prst="rect">
            <a:avLst/>
          </a:prstGeom>
          <a:noFill/>
          <a:ln w="0">
            <a:noFill/>
            <a:prstDash val="solid"/>
          </a:ln>
        </p:spPr>
        <p:txBody>
          <a:bodyPr wrap="square" lIns="0" tIns="0" rIns="0" bIns="0" anchor="t">
            <a:noAutofit/>
          </a:bodyPr>
          <a:lstStyle>
            <a:defPPr algn="l">
              <a:defRPr sz="970" b="0">
                <a:solidFill>
                  <a:srgbClr val="243D46"/>
                </a:solidFill>
                <a:latin typeface="DejaVu Sans"/>
                <a:ea typeface="DejaVu Sans"/>
                <a:cs typeface="DejaVu Sans"/>
              </a:defRPr>
            </a:defPPr>
            <a:lvl1pPr algn="l">
              <a:defRPr sz="970" b="0">
                <a:solidFill>
                  <a:srgbClr val="243D46"/>
                </a:solidFill>
                <a:latin typeface="DejaVu Sans"/>
                <a:ea typeface="DejaVu Sans"/>
                <a:cs typeface="DejaVu Sans"/>
              </a:defRPr>
            </a:lvl1pPr>
            <a:lvl2pPr algn="l">
              <a:defRPr sz="970" b="0">
                <a:solidFill>
                  <a:srgbClr val="243D46"/>
                </a:solidFill>
                <a:latin typeface="DejaVu Sans"/>
                <a:ea typeface="DejaVu Sans"/>
                <a:cs typeface="DejaVu Sans"/>
              </a:defRPr>
            </a:lvl2pPr>
            <a:lvl3pPr algn="l">
              <a:defRPr sz="970" b="0">
                <a:solidFill>
                  <a:srgbClr val="243D46"/>
                </a:solidFill>
                <a:latin typeface="DejaVu Sans"/>
                <a:ea typeface="DejaVu Sans"/>
                <a:cs typeface="DejaVu Sans"/>
              </a:defRPr>
            </a:lvl3pPr>
            <a:lvl4pPr algn="l">
              <a:defRPr sz="970" b="0">
                <a:solidFill>
                  <a:srgbClr val="243D46"/>
                </a:solidFill>
                <a:latin typeface="DejaVu Sans"/>
                <a:ea typeface="DejaVu Sans"/>
                <a:cs typeface="DejaVu Sans"/>
              </a:defRPr>
            </a:lvl4pPr>
            <a:lvl5pPr algn="l">
              <a:defRPr sz="970" b="0">
                <a:solidFill>
                  <a:srgbClr val="243D46"/>
                </a:solidFill>
                <a:latin typeface="DejaVu Sans"/>
                <a:ea typeface="DejaVu Sans"/>
                <a:cs typeface="DejaVu Sans"/>
              </a:defRPr>
            </a:lvl5pPr>
            <a:lvl6pPr algn="l">
              <a:defRPr sz="970" b="0">
                <a:solidFill>
                  <a:srgbClr val="243D46"/>
                </a:solidFill>
                <a:latin typeface="DejaVu Sans"/>
                <a:ea typeface="DejaVu Sans"/>
                <a:cs typeface="DejaVu Sans"/>
              </a:defRPr>
            </a:lvl6pPr>
            <a:lvl7pPr algn="l">
              <a:defRPr sz="970" b="0">
                <a:solidFill>
                  <a:srgbClr val="243D46"/>
                </a:solidFill>
                <a:latin typeface="DejaVu Sans"/>
                <a:ea typeface="DejaVu Sans"/>
                <a:cs typeface="DejaVu Sans"/>
              </a:defRPr>
            </a:lvl7pPr>
            <a:lvl8pPr algn="l">
              <a:defRPr sz="970" b="0">
                <a:solidFill>
                  <a:srgbClr val="243D46"/>
                </a:solidFill>
                <a:latin typeface="DejaVu Sans"/>
                <a:ea typeface="DejaVu Sans"/>
                <a:cs typeface="DejaVu Sans"/>
              </a:defRPr>
            </a:lvl8pPr>
            <a:lvl9pPr algn="l">
              <a:defRPr sz="970" b="0">
                <a:solidFill>
                  <a:srgbClr val="243D46"/>
                </a:solidFill>
                <a:latin typeface="DejaVu Sans"/>
                <a:ea typeface="DejaVu Sans"/>
                <a:cs typeface="DejaVu Sans"/>
              </a:defRPr>
            </a:lvl9pPr>
          </a:lstStyle>
          <a:p>
            <a:pPr algn="l">
              <a:lnSpc>
                <a:spcPct val="105000"/>
              </a:lnSpc>
              <a:buNone/>
              <a:defRPr sz="970" b="0">
                <a:solidFill>
                  <a:srgbClr val="243D46"/>
                </a:solidFill>
                <a:latin typeface="DejaVu Sans"/>
                <a:ea typeface="DejaVu Sans"/>
                <a:cs typeface="DejaVu Sans"/>
              </a:defRPr>
            </a:pPr>
            <a:r>
              <a:rPr sz="970" b="0" i="0">
                <a:solidFill>
                  <a:srgbClr val="243D46"/>
                </a:solidFill>
                <a:latin typeface="DejaVu Sans"/>
                <a:ea typeface="DejaVu Sans"/>
                <a:cs typeface="DejaVu Sans"/>
              </a:rPr>
              <a:t>Greenwood, N., Smith, R., Akhtar, F. and Richardson, A. (2017) ‘A qualitative study of carers’ experiences of dementia cafés: a place to feel supported and be yourself’, </a:t>
            </a:r>
            <a:r>
              <a:rPr sz="970" b="0" i="1">
                <a:solidFill>
                  <a:srgbClr val="243D46"/>
                </a:solidFill>
                <a:latin typeface="DejaVu Sans"/>
                <a:ea typeface="DejaVu Sans"/>
                <a:cs typeface="DejaVu Sans"/>
              </a:rPr>
              <a:t>BMC Geriatrics</a:t>
            </a:r>
            <a:r>
              <a:rPr sz="970" b="0" i="0">
                <a:solidFill>
                  <a:srgbClr val="243D46"/>
                </a:solidFill>
                <a:latin typeface="DejaVu Sans"/>
                <a:ea typeface="DejaVu Sans"/>
                <a:cs typeface="DejaVu Sans"/>
              </a:rPr>
              <a:t>, 17, article 164. Available at: </a:t>
            </a:r>
            <a:r>
              <a:rPr sz="970" b="0" i="0">
                <a:solidFill>
                  <a:srgbClr val="243D46"/>
                </a:solidFill>
                <a:latin typeface="DejaVu Sans"/>
                <a:ea typeface="DejaVu Sans"/>
                <a:cs typeface="DejaVu Sans"/>
                <a:hlinkClick r:id="rId5"/>
              </a:rPr>
              <a:t>https://doi.org/10.1186/s12877-017-0559-4</a:t>
            </a:r>
            <a:r>
              <a:rPr sz="970" b="0" i="0">
                <a:solidFill>
                  <a:srgbClr val="243D46"/>
                </a:solidFill>
                <a:latin typeface="DejaVu Sans"/>
                <a:ea typeface="DejaVu Sans"/>
                <a:cs typeface="DejaVu Sans"/>
              </a:rPr>
              <a:t> (Accessed: 22 October 2026).</a:t>
            </a:r>
          </a:p>
        </p:txBody>
      </p:sp>
      <p:sp>
        <p:nvSpPr>
          <p:cNvPr id="8" name="s3-text-7">
            <a:extLst>
              <a:ext uri="{FF2B5EF4-FFF2-40B4-BE49-F238E27FC236}">
                <a16:creationId xmlns:a16="http://schemas.microsoft.com/office/drawing/2014/main" id="{C8DF206E-163A-4BAB-AD71-BC22C78E3F6C}"/>
              </a:ext>
            </a:extLst>
          </p:cNvPr>
          <p:cNvSpPr>
            <a:spLocks noGrp="1"/>
          </p:cNvSpPr>
          <p:nvPr/>
        </p:nvSpPr>
        <p:spPr>
          <a:xfrm>
            <a:off x="381000" y="4396740"/>
            <a:ext cx="6798000" cy="375920"/>
          </a:xfrm>
          <a:prstGeom prst="rect">
            <a:avLst/>
          </a:prstGeom>
          <a:noFill/>
          <a:ln w="0">
            <a:noFill/>
            <a:prstDash val="solid"/>
          </a:ln>
        </p:spPr>
        <p:txBody>
          <a:bodyPr wrap="square" lIns="0" tIns="0" rIns="0" bIns="0" anchor="t">
            <a:noAutofit/>
          </a:bodyPr>
          <a:lstStyle>
            <a:defPPr algn="l">
              <a:defRPr sz="970" b="0">
                <a:solidFill>
                  <a:srgbClr val="243D46"/>
                </a:solidFill>
                <a:latin typeface="DejaVu Sans"/>
                <a:ea typeface="DejaVu Sans"/>
                <a:cs typeface="DejaVu Sans"/>
              </a:defRPr>
            </a:defPPr>
            <a:lvl1pPr algn="l">
              <a:defRPr sz="970" b="0">
                <a:solidFill>
                  <a:srgbClr val="243D46"/>
                </a:solidFill>
                <a:latin typeface="DejaVu Sans"/>
                <a:ea typeface="DejaVu Sans"/>
                <a:cs typeface="DejaVu Sans"/>
              </a:defRPr>
            </a:lvl1pPr>
            <a:lvl2pPr algn="l">
              <a:defRPr sz="970" b="0">
                <a:solidFill>
                  <a:srgbClr val="243D46"/>
                </a:solidFill>
                <a:latin typeface="DejaVu Sans"/>
                <a:ea typeface="DejaVu Sans"/>
                <a:cs typeface="DejaVu Sans"/>
              </a:defRPr>
            </a:lvl2pPr>
            <a:lvl3pPr algn="l">
              <a:defRPr sz="970" b="0">
                <a:solidFill>
                  <a:srgbClr val="243D46"/>
                </a:solidFill>
                <a:latin typeface="DejaVu Sans"/>
                <a:ea typeface="DejaVu Sans"/>
                <a:cs typeface="DejaVu Sans"/>
              </a:defRPr>
            </a:lvl3pPr>
            <a:lvl4pPr algn="l">
              <a:defRPr sz="970" b="0">
                <a:solidFill>
                  <a:srgbClr val="243D46"/>
                </a:solidFill>
                <a:latin typeface="DejaVu Sans"/>
                <a:ea typeface="DejaVu Sans"/>
                <a:cs typeface="DejaVu Sans"/>
              </a:defRPr>
            </a:lvl4pPr>
            <a:lvl5pPr algn="l">
              <a:defRPr sz="970" b="0">
                <a:solidFill>
                  <a:srgbClr val="243D46"/>
                </a:solidFill>
                <a:latin typeface="DejaVu Sans"/>
                <a:ea typeface="DejaVu Sans"/>
                <a:cs typeface="DejaVu Sans"/>
              </a:defRPr>
            </a:lvl5pPr>
            <a:lvl6pPr algn="l">
              <a:defRPr sz="970" b="0">
                <a:solidFill>
                  <a:srgbClr val="243D46"/>
                </a:solidFill>
                <a:latin typeface="DejaVu Sans"/>
                <a:ea typeface="DejaVu Sans"/>
                <a:cs typeface="DejaVu Sans"/>
              </a:defRPr>
            </a:lvl6pPr>
            <a:lvl7pPr algn="l">
              <a:defRPr sz="970" b="0">
                <a:solidFill>
                  <a:srgbClr val="243D46"/>
                </a:solidFill>
                <a:latin typeface="DejaVu Sans"/>
                <a:ea typeface="DejaVu Sans"/>
                <a:cs typeface="DejaVu Sans"/>
              </a:defRPr>
            </a:lvl7pPr>
            <a:lvl8pPr algn="l">
              <a:defRPr sz="970" b="0">
                <a:solidFill>
                  <a:srgbClr val="243D46"/>
                </a:solidFill>
                <a:latin typeface="DejaVu Sans"/>
                <a:ea typeface="DejaVu Sans"/>
                <a:cs typeface="DejaVu Sans"/>
              </a:defRPr>
            </a:lvl8pPr>
            <a:lvl9pPr algn="l">
              <a:defRPr sz="970" b="0">
                <a:solidFill>
                  <a:srgbClr val="243D46"/>
                </a:solidFill>
                <a:latin typeface="DejaVu Sans"/>
                <a:ea typeface="DejaVu Sans"/>
                <a:cs typeface="DejaVu Sans"/>
              </a:defRPr>
            </a:lvl9pPr>
          </a:lstStyle>
          <a:p>
            <a:pPr algn="l">
              <a:lnSpc>
                <a:spcPct val="105000"/>
              </a:lnSpc>
              <a:buNone/>
              <a:defRPr sz="970" b="0">
                <a:solidFill>
                  <a:srgbClr val="243D46"/>
                </a:solidFill>
                <a:latin typeface="DejaVu Sans"/>
                <a:ea typeface="DejaVu Sans"/>
                <a:cs typeface="DejaVu Sans"/>
              </a:defRPr>
            </a:pPr>
            <a:r>
              <a:rPr sz="970" b="0" i="0">
                <a:solidFill>
                  <a:srgbClr val="243D46"/>
                </a:solidFill>
                <a:latin typeface="DejaVu Sans"/>
                <a:ea typeface="DejaVu Sans"/>
                <a:cs typeface="DejaVu Sans"/>
              </a:rPr>
              <a:t>Meriam Library (2010) </a:t>
            </a:r>
            <a:r>
              <a:rPr sz="970" b="0" i="1">
                <a:solidFill>
                  <a:srgbClr val="243D46"/>
                </a:solidFill>
                <a:latin typeface="DejaVu Sans"/>
                <a:ea typeface="DejaVu Sans"/>
                <a:cs typeface="DejaVu Sans"/>
              </a:rPr>
              <a:t>Evaluating information: applying the CRAAP test</a:t>
            </a:r>
            <a:r>
              <a:rPr sz="970" b="0" i="0">
                <a:solidFill>
                  <a:srgbClr val="243D46"/>
                </a:solidFill>
                <a:latin typeface="DejaVu Sans"/>
                <a:ea typeface="DejaVu Sans"/>
                <a:cs typeface="DejaVu Sans"/>
              </a:rPr>
              <a:t>. Chico, CA: California State University, Chico. Available at: </a:t>
            </a:r>
            <a:r>
              <a:rPr sz="970" b="0" i="0">
                <a:solidFill>
                  <a:srgbClr val="243D46"/>
                </a:solidFill>
                <a:latin typeface="DejaVu Sans"/>
                <a:ea typeface="DejaVu Sans"/>
                <a:cs typeface="DejaVu Sans"/>
                <a:hlinkClick r:id="rId6"/>
              </a:rPr>
              <a:t>https://library.csuchico.edu/sites/default/files/craap-test.pdf</a:t>
            </a:r>
            <a:r>
              <a:rPr sz="970" b="0" i="0">
                <a:solidFill>
                  <a:srgbClr val="243D46"/>
                </a:solidFill>
                <a:latin typeface="DejaVu Sans"/>
                <a:ea typeface="DejaVu Sans"/>
                <a:cs typeface="DejaVu Sans"/>
              </a:rPr>
              <a:t> (Accessed: 22 October 2026).</a:t>
            </a:r>
          </a:p>
        </p:txBody>
      </p:sp>
      <p:sp>
        <p:nvSpPr>
          <p:cNvPr id="9" name="s3-text-8">
            <a:extLst>
              <a:ext uri="{FF2B5EF4-FFF2-40B4-BE49-F238E27FC236}">
                <a16:creationId xmlns:a16="http://schemas.microsoft.com/office/drawing/2014/main" id="{2F583BBF-1DDC-4112-B0DF-A86D85A1AE77}"/>
              </a:ext>
            </a:extLst>
          </p:cNvPr>
          <p:cNvSpPr>
            <a:spLocks noGrp="1"/>
          </p:cNvSpPr>
          <p:nvPr/>
        </p:nvSpPr>
        <p:spPr>
          <a:xfrm>
            <a:off x="381000" y="5902960"/>
            <a:ext cx="6798000" cy="551180"/>
          </a:xfrm>
          <a:prstGeom prst="rect">
            <a:avLst/>
          </a:prstGeom>
          <a:noFill/>
          <a:ln w="0">
            <a:noFill/>
            <a:prstDash val="solid"/>
          </a:ln>
        </p:spPr>
        <p:txBody>
          <a:bodyPr wrap="square" lIns="0" tIns="0" rIns="0" bIns="0" anchor="t">
            <a:noAutofit/>
          </a:bodyPr>
          <a:lstStyle>
            <a:defPPr algn="l">
              <a:defRPr sz="970" b="0">
                <a:solidFill>
                  <a:srgbClr val="243D46"/>
                </a:solidFill>
                <a:latin typeface="DejaVu Sans"/>
                <a:ea typeface="DejaVu Sans"/>
                <a:cs typeface="DejaVu Sans"/>
              </a:defRPr>
            </a:defPPr>
            <a:lvl1pPr algn="l">
              <a:defRPr sz="970" b="0">
                <a:solidFill>
                  <a:srgbClr val="243D46"/>
                </a:solidFill>
                <a:latin typeface="DejaVu Sans"/>
                <a:ea typeface="DejaVu Sans"/>
                <a:cs typeface="DejaVu Sans"/>
              </a:defRPr>
            </a:lvl1pPr>
            <a:lvl2pPr algn="l">
              <a:defRPr sz="970" b="0">
                <a:solidFill>
                  <a:srgbClr val="243D46"/>
                </a:solidFill>
                <a:latin typeface="DejaVu Sans"/>
                <a:ea typeface="DejaVu Sans"/>
                <a:cs typeface="DejaVu Sans"/>
              </a:defRPr>
            </a:lvl2pPr>
            <a:lvl3pPr algn="l">
              <a:defRPr sz="970" b="0">
                <a:solidFill>
                  <a:srgbClr val="243D46"/>
                </a:solidFill>
                <a:latin typeface="DejaVu Sans"/>
                <a:ea typeface="DejaVu Sans"/>
                <a:cs typeface="DejaVu Sans"/>
              </a:defRPr>
            </a:lvl3pPr>
            <a:lvl4pPr algn="l">
              <a:defRPr sz="970" b="0">
                <a:solidFill>
                  <a:srgbClr val="243D46"/>
                </a:solidFill>
                <a:latin typeface="DejaVu Sans"/>
                <a:ea typeface="DejaVu Sans"/>
                <a:cs typeface="DejaVu Sans"/>
              </a:defRPr>
            </a:lvl4pPr>
            <a:lvl5pPr algn="l">
              <a:defRPr sz="970" b="0">
                <a:solidFill>
                  <a:srgbClr val="243D46"/>
                </a:solidFill>
                <a:latin typeface="DejaVu Sans"/>
                <a:ea typeface="DejaVu Sans"/>
                <a:cs typeface="DejaVu Sans"/>
              </a:defRPr>
            </a:lvl5pPr>
            <a:lvl6pPr algn="l">
              <a:defRPr sz="970" b="0">
                <a:solidFill>
                  <a:srgbClr val="243D46"/>
                </a:solidFill>
                <a:latin typeface="DejaVu Sans"/>
                <a:ea typeface="DejaVu Sans"/>
                <a:cs typeface="DejaVu Sans"/>
              </a:defRPr>
            </a:lvl6pPr>
            <a:lvl7pPr algn="l">
              <a:defRPr sz="970" b="0">
                <a:solidFill>
                  <a:srgbClr val="243D46"/>
                </a:solidFill>
                <a:latin typeface="DejaVu Sans"/>
                <a:ea typeface="DejaVu Sans"/>
                <a:cs typeface="DejaVu Sans"/>
              </a:defRPr>
            </a:lvl7pPr>
            <a:lvl8pPr algn="l">
              <a:defRPr sz="970" b="0">
                <a:solidFill>
                  <a:srgbClr val="243D46"/>
                </a:solidFill>
                <a:latin typeface="DejaVu Sans"/>
                <a:ea typeface="DejaVu Sans"/>
                <a:cs typeface="DejaVu Sans"/>
              </a:defRPr>
            </a:lvl8pPr>
            <a:lvl9pPr algn="l">
              <a:defRPr sz="970" b="0">
                <a:solidFill>
                  <a:srgbClr val="243D46"/>
                </a:solidFill>
                <a:latin typeface="DejaVu Sans"/>
                <a:ea typeface="DejaVu Sans"/>
                <a:cs typeface="DejaVu Sans"/>
              </a:defRPr>
            </a:lvl9pPr>
          </a:lstStyle>
          <a:p>
            <a:pPr algn="l">
              <a:lnSpc>
                <a:spcPct val="105000"/>
              </a:lnSpc>
              <a:buNone/>
              <a:defRPr sz="970" b="0">
                <a:solidFill>
                  <a:srgbClr val="243D46"/>
                </a:solidFill>
                <a:latin typeface="DejaVu Sans"/>
                <a:ea typeface="DejaVu Sans"/>
                <a:cs typeface="DejaVu Sans"/>
              </a:defRPr>
            </a:pPr>
            <a:r>
              <a:rPr sz="970" b="0" i="0">
                <a:solidFill>
                  <a:srgbClr val="243D46"/>
                </a:solidFill>
                <a:latin typeface="DejaVu Sans"/>
                <a:ea typeface="DejaVu Sans"/>
                <a:cs typeface="DejaVu Sans"/>
              </a:rPr>
              <a:t>University of Leeds (no date) </a:t>
            </a:r>
            <a:r>
              <a:rPr sz="970" b="0" i="1">
                <a:solidFill>
                  <a:srgbClr val="243D46"/>
                </a:solidFill>
                <a:latin typeface="DejaVu Sans"/>
                <a:ea typeface="DejaVu Sans"/>
                <a:cs typeface="DejaVu Sans"/>
              </a:rPr>
              <a:t>Develop a search strategy</a:t>
            </a:r>
            <a:r>
              <a:rPr sz="970" b="0" i="0">
                <a:solidFill>
                  <a:srgbClr val="243D46"/>
                </a:solidFill>
                <a:latin typeface="DejaVu Sans"/>
                <a:ea typeface="DejaVu Sans"/>
                <a:cs typeface="DejaVu Sans"/>
              </a:rPr>
              <a:t>. Available at: </a:t>
            </a:r>
            <a:r>
              <a:rPr sz="970" b="0" i="0">
                <a:solidFill>
                  <a:srgbClr val="243D46"/>
                </a:solidFill>
                <a:latin typeface="DejaVu Sans"/>
                <a:ea typeface="DejaVu Sans"/>
                <a:cs typeface="DejaVu Sans"/>
                <a:hlinkClick r:id="rId7"/>
              </a:rPr>
              <a:t>https://library.leeds.ac.uk/info/1404/literature_searching/14/literature_searching_explained/4</a:t>
            </a:r>
            <a:r>
              <a:rPr sz="970" b="0" i="0">
                <a:solidFill>
                  <a:srgbClr val="243D46"/>
                </a:solidFill>
                <a:latin typeface="DejaVu Sans"/>
                <a:ea typeface="DejaVu Sans"/>
                <a:cs typeface="DejaVu Sans"/>
              </a:rPr>
              <a:t> (Accessed: 22 October 2026).</a:t>
            </a:r>
          </a:p>
        </p:txBody>
      </p:sp>
      <p:sp>
        <p:nvSpPr>
          <p:cNvPr id="10" name="s3-text-9">
            <a:extLst>
              <a:ext uri="{FF2B5EF4-FFF2-40B4-BE49-F238E27FC236}">
                <a16:creationId xmlns:a16="http://schemas.microsoft.com/office/drawing/2014/main" id="{6719D53A-7CD7-4996-8BFC-30B37A9986E9}"/>
              </a:ext>
            </a:extLst>
          </p:cNvPr>
          <p:cNvSpPr>
            <a:spLocks noGrp="1"/>
          </p:cNvSpPr>
          <p:nvPr/>
        </p:nvSpPr>
        <p:spPr>
          <a:xfrm>
            <a:off x="381000" y="6670040"/>
            <a:ext cx="6798000" cy="375920"/>
          </a:xfrm>
          <a:prstGeom prst="rect">
            <a:avLst/>
          </a:prstGeom>
          <a:noFill/>
          <a:ln w="0">
            <a:noFill/>
            <a:prstDash val="solid"/>
          </a:ln>
        </p:spPr>
        <p:txBody>
          <a:bodyPr wrap="square" lIns="0" tIns="0" rIns="0" bIns="0" anchor="t">
            <a:noAutofit/>
          </a:bodyPr>
          <a:lstStyle>
            <a:defPPr algn="l">
              <a:defRPr sz="970" b="0">
                <a:solidFill>
                  <a:srgbClr val="243D46"/>
                </a:solidFill>
                <a:latin typeface="DejaVu Sans"/>
                <a:ea typeface="DejaVu Sans"/>
                <a:cs typeface="DejaVu Sans"/>
              </a:defRPr>
            </a:defPPr>
            <a:lvl1pPr algn="l">
              <a:defRPr sz="970" b="0">
                <a:solidFill>
                  <a:srgbClr val="243D46"/>
                </a:solidFill>
                <a:latin typeface="DejaVu Sans"/>
                <a:ea typeface="DejaVu Sans"/>
                <a:cs typeface="DejaVu Sans"/>
              </a:defRPr>
            </a:lvl1pPr>
            <a:lvl2pPr algn="l">
              <a:defRPr sz="970" b="0">
                <a:solidFill>
                  <a:srgbClr val="243D46"/>
                </a:solidFill>
                <a:latin typeface="DejaVu Sans"/>
                <a:ea typeface="DejaVu Sans"/>
                <a:cs typeface="DejaVu Sans"/>
              </a:defRPr>
            </a:lvl2pPr>
            <a:lvl3pPr algn="l">
              <a:defRPr sz="970" b="0">
                <a:solidFill>
                  <a:srgbClr val="243D46"/>
                </a:solidFill>
                <a:latin typeface="DejaVu Sans"/>
                <a:ea typeface="DejaVu Sans"/>
                <a:cs typeface="DejaVu Sans"/>
              </a:defRPr>
            </a:lvl3pPr>
            <a:lvl4pPr algn="l">
              <a:defRPr sz="970" b="0">
                <a:solidFill>
                  <a:srgbClr val="243D46"/>
                </a:solidFill>
                <a:latin typeface="DejaVu Sans"/>
                <a:ea typeface="DejaVu Sans"/>
                <a:cs typeface="DejaVu Sans"/>
              </a:defRPr>
            </a:lvl4pPr>
            <a:lvl5pPr algn="l">
              <a:defRPr sz="970" b="0">
                <a:solidFill>
                  <a:srgbClr val="243D46"/>
                </a:solidFill>
                <a:latin typeface="DejaVu Sans"/>
                <a:ea typeface="DejaVu Sans"/>
                <a:cs typeface="DejaVu Sans"/>
              </a:defRPr>
            </a:lvl5pPr>
            <a:lvl6pPr algn="l">
              <a:defRPr sz="970" b="0">
                <a:solidFill>
                  <a:srgbClr val="243D46"/>
                </a:solidFill>
                <a:latin typeface="DejaVu Sans"/>
                <a:ea typeface="DejaVu Sans"/>
                <a:cs typeface="DejaVu Sans"/>
              </a:defRPr>
            </a:lvl6pPr>
            <a:lvl7pPr algn="l">
              <a:defRPr sz="970" b="0">
                <a:solidFill>
                  <a:srgbClr val="243D46"/>
                </a:solidFill>
                <a:latin typeface="DejaVu Sans"/>
                <a:ea typeface="DejaVu Sans"/>
                <a:cs typeface="DejaVu Sans"/>
              </a:defRPr>
            </a:lvl7pPr>
            <a:lvl8pPr algn="l">
              <a:defRPr sz="970" b="0">
                <a:solidFill>
                  <a:srgbClr val="243D46"/>
                </a:solidFill>
                <a:latin typeface="DejaVu Sans"/>
                <a:ea typeface="DejaVu Sans"/>
                <a:cs typeface="DejaVu Sans"/>
              </a:defRPr>
            </a:lvl8pPr>
            <a:lvl9pPr algn="l">
              <a:defRPr sz="970" b="0">
                <a:solidFill>
                  <a:srgbClr val="243D46"/>
                </a:solidFill>
                <a:latin typeface="DejaVu Sans"/>
                <a:ea typeface="DejaVu Sans"/>
                <a:cs typeface="DejaVu Sans"/>
              </a:defRPr>
            </a:lvl9pPr>
          </a:lstStyle>
          <a:p>
            <a:pPr algn="l">
              <a:lnSpc>
                <a:spcPct val="105000"/>
              </a:lnSpc>
              <a:buNone/>
              <a:defRPr sz="970" b="0">
                <a:solidFill>
                  <a:srgbClr val="243D46"/>
                </a:solidFill>
                <a:latin typeface="DejaVu Sans"/>
                <a:ea typeface="DejaVu Sans"/>
                <a:cs typeface="DejaVu Sans"/>
              </a:defRPr>
            </a:pPr>
            <a:r>
              <a:rPr sz="970" b="0" i="0" dirty="0">
                <a:solidFill>
                  <a:srgbClr val="243D46"/>
                </a:solidFill>
                <a:latin typeface="DejaVu Sans"/>
                <a:ea typeface="DejaVu Sans"/>
                <a:cs typeface="DejaVu Sans"/>
              </a:rPr>
              <a:t>University of Wales Trinity Saint David (no date) </a:t>
            </a:r>
            <a:r>
              <a:rPr sz="970" b="0" i="1" dirty="0">
                <a:solidFill>
                  <a:srgbClr val="243D46"/>
                </a:solidFill>
                <a:latin typeface="DejaVu Sans"/>
                <a:ea typeface="DejaVu Sans"/>
                <a:cs typeface="DejaVu Sans"/>
              </a:rPr>
              <a:t>Research integrity and ethics</a:t>
            </a:r>
            <a:r>
              <a:rPr sz="970" b="0" i="0" dirty="0">
                <a:solidFill>
                  <a:srgbClr val="243D46"/>
                </a:solidFill>
                <a:latin typeface="DejaVu Sans"/>
                <a:ea typeface="DejaVu Sans"/>
                <a:cs typeface="DejaVu Sans"/>
              </a:rPr>
              <a:t>. Available at: </a:t>
            </a:r>
            <a:r>
              <a:rPr sz="970" b="0" i="0" dirty="0">
                <a:solidFill>
                  <a:srgbClr val="243D46"/>
                </a:solidFill>
                <a:latin typeface="DejaVu Sans"/>
                <a:ea typeface="DejaVu Sans"/>
                <a:cs typeface="DejaVu Sans"/>
                <a:hlinkClick r:id="rId8"/>
              </a:rPr>
              <a:t>https://www.uwtsd.ac.uk/research/research-integrity-and-ethics</a:t>
            </a:r>
            <a:r>
              <a:rPr sz="970" b="0" i="0" dirty="0">
                <a:solidFill>
                  <a:srgbClr val="243D46"/>
                </a:solidFill>
                <a:latin typeface="DejaVu Sans"/>
                <a:ea typeface="DejaVu Sans"/>
                <a:cs typeface="DejaVu Sans"/>
              </a:rPr>
              <a:t> (Accessed: 23 October 2026).</a:t>
            </a:r>
          </a:p>
        </p:txBody>
      </p:sp>
      <p:sp>
        <p:nvSpPr>
          <p:cNvPr id="11" name="s3-line-10">
            <a:extLst>
              <a:ext uri="{FF2B5EF4-FFF2-40B4-BE49-F238E27FC236}">
                <a16:creationId xmlns:a16="http://schemas.microsoft.com/office/drawing/2014/main" id="{F76CF640-27B0-4471-90D6-DE8AB18D5A1B}"/>
              </a:ext>
            </a:extLst>
          </p:cNvPr>
          <p:cNvSpPr>
            <a:spLocks noGrp="1"/>
          </p:cNvSpPr>
          <p:nvPr/>
        </p:nvSpPr>
        <p:spPr>
          <a:xfrm>
            <a:off x="381000" y="10274300"/>
            <a:ext cx="6798000" cy="0"/>
          </a:xfrm>
          <a:prstGeom prst="line">
            <a:avLst/>
          </a:prstGeom>
          <a:noFill/>
          <a:ln w="8890">
            <a:solidFill>
              <a:srgbClr val="C7D9D6"/>
            </a:solidFill>
            <a:prstDash val="solid"/>
          </a:ln>
        </p:spPr>
        <p:txBody>
          <a:bodyPr/>
          <a:lstStyle/>
          <a:p>
            <a:endParaRPr lang="en-GB"/>
          </a:p>
        </p:txBody>
      </p:sp>
      <p:sp>
        <p:nvSpPr>
          <p:cNvPr id="12" name="s3-text-11">
            <a:extLst>
              <a:ext uri="{FF2B5EF4-FFF2-40B4-BE49-F238E27FC236}">
                <a16:creationId xmlns:a16="http://schemas.microsoft.com/office/drawing/2014/main" id="{CA74F159-915C-4D63-9F87-F9B593689F32}"/>
              </a:ext>
            </a:extLst>
          </p:cNvPr>
          <p:cNvSpPr>
            <a:spLocks noGrp="1"/>
          </p:cNvSpPr>
          <p:nvPr/>
        </p:nvSpPr>
        <p:spPr>
          <a:xfrm>
            <a:off x="381000" y="4988560"/>
            <a:ext cx="6798000" cy="723900"/>
          </a:xfrm>
          <a:prstGeom prst="rect">
            <a:avLst/>
          </a:prstGeom>
          <a:noFill/>
          <a:ln w="0">
            <a:noFill/>
            <a:prstDash val="solid"/>
          </a:ln>
        </p:spPr>
        <p:txBody>
          <a:bodyPr wrap="square" lIns="0" tIns="0" rIns="0" bIns="0" anchor="t">
            <a:noAutofit/>
          </a:bodyPr>
          <a:lstStyle>
            <a:defPPr algn="l">
              <a:defRPr sz="970" b="0">
                <a:solidFill>
                  <a:srgbClr val="243D46"/>
                </a:solidFill>
                <a:latin typeface="DejaVu Sans"/>
                <a:ea typeface="DejaVu Sans"/>
                <a:cs typeface="DejaVu Sans"/>
              </a:defRPr>
            </a:defPPr>
            <a:lvl1pPr algn="l">
              <a:defRPr sz="970" b="0">
                <a:solidFill>
                  <a:srgbClr val="243D46"/>
                </a:solidFill>
                <a:latin typeface="DejaVu Sans"/>
                <a:ea typeface="DejaVu Sans"/>
                <a:cs typeface="DejaVu Sans"/>
              </a:defRPr>
            </a:lvl1pPr>
            <a:lvl2pPr algn="l">
              <a:defRPr sz="970" b="0">
                <a:solidFill>
                  <a:srgbClr val="243D46"/>
                </a:solidFill>
                <a:latin typeface="DejaVu Sans"/>
                <a:ea typeface="DejaVu Sans"/>
                <a:cs typeface="DejaVu Sans"/>
              </a:defRPr>
            </a:lvl2pPr>
            <a:lvl3pPr algn="l">
              <a:defRPr sz="970" b="0">
                <a:solidFill>
                  <a:srgbClr val="243D46"/>
                </a:solidFill>
                <a:latin typeface="DejaVu Sans"/>
                <a:ea typeface="DejaVu Sans"/>
                <a:cs typeface="DejaVu Sans"/>
              </a:defRPr>
            </a:lvl3pPr>
            <a:lvl4pPr algn="l">
              <a:defRPr sz="970" b="0">
                <a:solidFill>
                  <a:srgbClr val="243D46"/>
                </a:solidFill>
                <a:latin typeface="DejaVu Sans"/>
                <a:ea typeface="DejaVu Sans"/>
                <a:cs typeface="DejaVu Sans"/>
              </a:defRPr>
            </a:lvl4pPr>
            <a:lvl5pPr algn="l">
              <a:defRPr sz="970" b="0">
                <a:solidFill>
                  <a:srgbClr val="243D46"/>
                </a:solidFill>
                <a:latin typeface="DejaVu Sans"/>
                <a:ea typeface="DejaVu Sans"/>
                <a:cs typeface="DejaVu Sans"/>
              </a:defRPr>
            </a:lvl5pPr>
            <a:lvl6pPr algn="l">
              <a:defRPr sz="970" b="0">
                <a:solidFill>
                  <a:srgbClr val="243D46"/>
                </a:solidFill>
                <a:latin typeface="DejaVu Sans"/>
                <a:ea typeface="DejaVu Sans"/>
                <a:cs typeface="DejaVu Sans"/>
              </a:defRPr>
            </a:lvl6pPr>
            <a:lvl7pPr algn="l">
              <a:defRPr sz="970" b="0">
                <a:solidFill>
                  <a:srgbClr val="243D46"/>
                </a:solidFill>
                <a:latin typeface="DejaVu Sans"/>
                <a:ea typeface="DejaVu Sans"/>
                <a:cs typeface="DejaVu Sans"/>
              </a:defRPr>
            </a:lvl7pPr>
            <a:lvl8pPr algn="l">
              <a:defRPr sz="970" b="0">
                <a:solidFill>
                  <a:srgbClr val="243D46"/>
                </a:solidFill>
                <a:latin typeface="DejaVu Sans"/>
                <a:ea typeface="DejaVu Sans"/>
                <a:cs typeface="DejaVu Sans"/>
              </a:defRPr>
            </a:lvl8pPr>
            <a:lvl9pPr algn="l">
              <a:defRPr sz="970" b="0">
                <a:solidFill>
                  <a:srgbClr val="243D46"/>
                </a:solidFill>
                <a:latin typeface="DejaVu Sans"/>
                <a:ea typeface="DejaVu Sans"/>
                <a:cs typeface="DejaVu Sans"/>
              </a:defRPr>
            </a:lvl9pPr>
          </a:lstStyle>
          <a:p>
            <a:pPr algn="l">
              <a:lnSpc>
                <a:spcPct val="105000"/>
              </a:lnSpc>
              <a:buNone/>
              <a:defRPr sz="970" b="0">
                <a:solidFill>
                  <a:srgbClr val="243D46"/>
                </a:solidFill>
                <a:latin typeface="DejaVu Sans"/>
                <a:ea typeface="DejaVu Sans"/>
                <a:cs typeface="DejaVu Sans"/>
              </a:defRPr>
            </a:pPr>
            <a:r>
              <a:rPr sz="970" b="0" i="0">
                <a:solidFill>
                  <a:srgbClr val="243D46"/>
                </a:solidFill>
                <a:latin typeface="DejaVu Sans"/>
                <a:ea typeface="DejaVu Sans"/>
                <a:cs typeface="DejaVu Sans"/>
              </a:rPr>
              <a:t>Snyder, H. (2019) ‘Literature review as a research methodology: an overview and guidelines’, </a:t>
            </a:r>
            <a:r>
              <a:rPr sz="970" b="0" i="1">
                <a:solidFill>
                  <a:srgbClr val="243D46"/>
                </a:solidFill>
                <a:latin typeface="DejaVu Sans"/>
                <a:ea typeface="DejaVu Sans"/>
                <a:cs typeface="DejaVu Sans"/>
              </a:rPr>
              <a:t>Journal of Business Research</a:t>
            </a:r>
            <a:r>
              <a:rPr sz="970" b="0" i="0">
                <a:solidFill>
                  <a:srgbClr val="243D46"/>
                </a:solidFill>
                <a:latin typeface="DejaVu Sans"/>
                <a:ea typeface="DejaVu Sans"/>
                <a:cs typeface="DejaVu Sans"/>
              </a:rPr>
              <a:t>, 104, pp. 333-339. Available at: </a:t>
            </a:r>
            <a:r>
              <a:rPr sz="970" b="0" i="0">
                <a:solidFill>
                  <a:srgbClr val="243D46"/>
                </a:solidFill>
                <a:latin typeface="DejaVu Sans"/>
                <a:ea typeface="DejaVu Sans"/>
                <a:cs typeface="DejaVu Sans"/>
                <a:hlinkClick r:id="rId9"/>
              </a:rPr>
              <a:t>https://doi.org/10.1016/j.jbusres.2019.07.039</a:t>
            </a:r>
            <a:r>
              <a:rPr sz="970" b="0" i="0">
                <a:solidFill>
                  <a:srgbClr val="243D46"/>
                </a:solidFill>
                <a:latin typeface="DejaVu Sans"/>
                <a:ea typeface="DejaVu Sans"/>
                <a:cs typeface="DejaVu Sans"/>
              </a:rPr>
              <a:t> (Accessed: 23 October 2026).</a:t>
            </a:r>
          </a:p>
        </p:txBody>
      </p:sp>
    </p:spTree>
    <p:extLst>
      <p:ext uri="{BB962C8B-B14F-4D97-AF65-F5344CB8AC3E}">
        <p14:creationId xmlns:p14="http://schemas.microsoft.com/office/powerpoint/2010/main" val="180163206"/>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2542</Words>
  <Application>Microsoft Office PowerPoint</Application>
  <DocSecurity>0</DocSecurity>
  <PresentationFormat>Custom</PresentationFormat>
  <Paragraphs>153</Paragraphs>
  <Slides>4</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Aptos</vt:lpstr>
      <vt:lpstr>DejaVu Sans</vt:lpstr>
      <vt:lpstr>ChatGPT</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Salma Begum</cp:lastModifiedBy>
  <cp:revision>1</cp:revision>
  <dcterms:created xsi:type="dcterms:W3CDTF">2026-10-23T15:48:22Z</dcterms:created>
  <dcterms:modified xsi:type="dcterms:W3CDTF">2026-10-23T15:52:29Z</dcterms:modified>
</cp:coreProperties>
</file>