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686" autoAdjust="0"/>
    <p:restoredTop sz="94660"/>
  </p:normalViewPr>
  <p:slideViewPr>
    <p:cSldViewPr snapToGrid="0">
      <p:cViewPr>
        <p:scale>
          <a:sx n="74" d="100"/>
          <a:sy n="74" d="100"/>
        </p:scale>
        <p:origin x="522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66598-64F6-73D5-FAB5-777ADE4F58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6452FF-B80D-9C8D-C8E9-3C3E09DBA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79905-ADC1-E40D-DA7C-1B7906CDF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7ECCD-C7E8-2AAF-D17A-F6D28A8B3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33B6-BC29-B5A0-1824-3C04479F0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752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57FE7-0E21-6E3D-714B-629655144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98536-80C5-F021-DC8F-BE394CF9B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E076F-E271-798A-408B-3CB53AE96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1B9FC-48DC-AF86-1419-0B2123A44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FA4AD-DCC7-F349-2D74-5EDC7D8AD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793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7EB4-DA8E-59D0-67C0-15245C58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CCEFCE-F780-F20F-3985-45695C448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7837D-AF52-9F86-D560-2C5B2E1C4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C950E-AF87-669C-1032-85A1D4C6C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2FBD2-D57B-3D03-6A3C-E795BBE75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325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D7DF6-CC09-4BCB-D8B9-9CF0E838B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5DDD2-976F-1EE5-A5B9-20878F42B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018C20-3477-1CBA-5BBB-62E18C4163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08290-088A-29D2-3CC6-7A1439AD3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12855-F585-1F9E-87DD-665EDB48A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49D77D-C321-E3B8-9CC8-64805A058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67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D0C5E-895F-A684-3A33-ACE816EA8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34798-EFA3-6346-1AE4-F4C08B30C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73372-DF82-F278-E7B7-E69C5EB4C8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554AAB-2EF0-A0C7-D013-5B703ED559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57CE4-9294-F630-EC09-56976EF8EA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81437-28D3-79F1-D825-E77904B37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C7EC4D-A02B-BEC1-1EF4-B3D338C7F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72C55D-A74D-8374-7D4B-D29E0B45C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866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387A-4985-9683-CE5F-7C7C1D5C9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C1CD88-C87A-20EF-0B91-B65F2435D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C3BC9-6D4D-AAB5-9E31-631568315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DDE3E-CB09-987E-0B05-F714E1F71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022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249E6-FA26-E7C8-DAF5-A8F1D0A7E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441E82-B5E1-55A8-D7D7-B86115C2E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EE3EF-1502-DDE3-B395-CD203035F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79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880A-5C67-0A06-6E98-F4BAD18A3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C8B4F-D2DC-7B4C-B761-FE6F8E39D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97E4DF-7338-A11B-997D-405440ECA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1C9D98-C3DA-3C5C-80F8-9162DFD0F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48C966-5A5C-19EE-7BCF-B7BC049C9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BA45D-30A1-9CDA-E3B4-E3376D66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1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C28C6-334B-9FD1-F2E3-0C3116ECF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E3004A-1E90-471C-4994-216BBCA1A9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9DB9B-1ADD-9379-E0A5-FAF7996EB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AE34AB-2BB0-B373-279D-D13FDC4FA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3B861-6D98-8C2F-4466-0C874E6D5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3A9900-1476-492D-3157-220297515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6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D9363-468B-9378-7AF5-DF837696E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1B1F1-8BE5-76F5-E9D5-ACD72AB05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DC0EB-CE92-4D75-1B10-08C178677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90A38-3706-9AE9-606D-FC725D314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9309B3-1A6F-3E90-F200-1D950F3E9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623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78265A-C1E5-8ED1-2F18-2B457268A0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F786FB-43A5-033D-59FA-DC145246D4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1E521-065C-45DF-BBF1-9669597F1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20D25-5C93-9302-693A-283F9AE0C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2B57E-40A2-1E8C-DFE8-0F9A0192B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3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5662B1-6FFB-5913-2D16-0779A1A1C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E4CA7-BAA6-9796-F801-C2A83340E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CAD154-2884-3578-94CE-868BC23529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0D723-35CB-4378-B036-B202CE0B3F2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9F40A-7F35-1285-F3E1-137774CDBD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5940-74EE-68E9-D08E-193082630C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74D06-504D-4602-AAB1-0D1BEC2776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68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FCD24-3DFB-1069-9983-B136EE4207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Recruitment and learning &amp; development in a </a:t>
            </a:r>
            <a:r>
              <a:rPr lang="en-GB" dirty="0" err="1"/>
              <a:t>uk</a:t>
            </a:r>
            <a:r>
              <a:rPr lang="en-GB" dirty="0"/>
              <a:t> organisation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D6DB2-DD13-D67F-7373-5685CA2DEA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 : CALIN GABRIEL CALIN</a:t>
            </a:r>
          </a:p>
          <a:p>
            <a:r>
              <a:rPr lang="en-GB" dirty="0"/>
              <a:t>Student number : 2410074</a:t>
            </a:r>
          </a:p>
          <a:p>
            <a:r>
              <a:rPr lang="en-GB" dirty="0"/>
              <a:t>Module code : 5002</a:t>
            </a:r>
          </a:p>
          <a:p>
            <a:r>
              <a:rPr lang="en-GB" dirty="0"/>
              <a:t>Lecturer name 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Doreen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Nyaa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Amundam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848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E4437-8EB7-B9D4-031F-DF4330C60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AD5F1-341B-DF68-3190-4090AAECC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INTRODUCTION TO UBER UK</a:t>
            </a:r>
          </a:p>
          <a:p>
            <a:r>
              <a:rPr lang="en-GB" dirty="0"/>
              <a:t>CHOSEN JOB ROLE</a:t>
            </a:r>
          </a:p>
          <a:p>
            <a:r>
              <a:rPr lang="en-GB" dirty="0"/>
              <a:t>RECRUITMENT PROCESS OVERVIEW</a:t>
            </a:r>
          </a:p>
          <a:p>
            <a:r>
              <a:rPr lang="en-GB" dirty="0"/>
              <a:t>JOB ANALYSIS </a:t>
            </a:r>
          </a:p>
          <a:p>
            <a:r>
              <a:rPr lang="en-GB" dirty="0"/>
              <a:t>JOB DESCRIPTION </a:t>
            </a:r>
          </a:p>
          <a:p>
            <a:r>
              <a:rPr lang="en-GB" dirty="0"/>
              <a:t>PERSON SPECIFICATION </a:t>
            </a:r>
          </a:p>
          <a:p>
            <a:r>
              <a:rPr lang="en-GB" dirty="0"/>
              <a:t>LEARNING AND DEVELOPMENT NEEDS </a:t>
            </a:r>
          </a:p>
          <a:p>
            <a:r>
              <a:rPr lang="en-GB" dirty="0"/>
              <a:t>BAHIOURIST LEARNING THEORY </a:t>
            </a:r>
          </a:p>
          <a:p>
            <a:r>
              <a:rPr lang="en-GB" dirty="0"/>
              <a:t>COGNITIVIST LEARNING THEORY </a:t>
            </a:r>
          </a:p>
          <a:p>
            <a:r>
              <a:rPr lang="en-GB" dirty="0"/>
              <a:t>HUMANIST / EXPERIENTIAL LEARNING </a:t>
            </a:r>
          </a:p>
          <a:p>
            <a:r>
              <a:rPr lang="en-GB" dirty="0"/>
              <a:t>IMPACT ON ORGANISATION PERFORMANCE 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742875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B869-E313-5EE7-3476-674F40688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INTRODUTION TO UBER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FA6BB-7FE3-4D21-3CB9-C20DA73C2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UBER UK OPERATES WITHIN THE TRANSPORT AND DIGITL SERVICES SECTOR </a:t>
            </a:r>
          </a:p>
          <a:p>
            <a:r>
              <a:rPr lang="en-GB" dirty="0"/>
              <a:t>THE ORGANISATION RELIES ON EFFICIENT OPERATIONS STAFF TO SUPPORT DRIVERS, CUSTOMERS, AND COMPLIANCE </a:t>
            </a:r>
          </a:p>
          <a:p>
            <a:r>
              <a:rPr lang="en-GB" dirty="0"/>
              <a:t>EFFECTIVE RECRUITMENT AND DEVELOPMENT ARE ESSENTIAL TO ENSURE SERVICE RELIABILITY AND LEGAL COMPLIANCE ( UBER, 2023; CIPD, 2024 ).</a:t>
            </a:r>
          </a:p>
        </p:txBody>
      </p:sp>
    </p:spTree>
    <p:extLst>
      <p:ext uri="{BB962C8B-B14F-4D97-AF65-F5344CB8AC3E}">
        <p14:creationId xmlns:p14="http://schemas.microsoft.com/office/powerpoint/2010/main" val="4122810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B0E6-13B5-3533-86D9-457D39A85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 SUPPORT EXECUTIVE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5A640-B1A0-986A-51BC-25248364E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OPERATIONS SUPPORT EXECUTIVE ASSISTS WITH DRIVER SUPPORT, CUSTOMER ISSUES, AND SYSTEM COORDINATION</a:t>
            </a:r>
          </a:p>
          <a:p>
            <a:r>
              <a:rPr lang="en-GB" dirty="0"/>
              <a:t>THE ROLE EXISTS TO MAINTAIN SMOOTH DAILY OPERATIONS AND SERVICE QUALITY</a:t>
            </a:r>
          </a:p>
          <a:p>
            <a:r>
              <a:rPr lang="en-GB" dirty="0"/>
              <a:t>POOR RECRUITMENT CAN LEAD TO SERVICE DELAYS, COMPLAINTS, AND REPUTATIONAL DAMAGE.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WHY IT MATTERS:</a:t>
            </a:r>
          </a:p>
          <a:p>
            <a:pPr marL="0" indent="0">
              <a:buNone/>
            </a:pPr>
            <a:r>
              <a:rPr lang="en-GB" dirty="0"/>
              <a:t>THE ROLE MATTERS BECAUSE IT DIRECTLY SUPPORTS DRIVERS AND CUSTOMERS, IMPACTING SERVICE RELIABILITY AND COMPANY REPUTATION</a:t>
            </a:r>
          </a:p>
        </p:txBody>
      </p:sp>
    </p:spTree>
    <p:extLst>
      <p:ext uri="{BB962C8B-B14F-4D97-AF65-F5344CB8AC3E}">
        <p14:creationId xmlns:p14="http://schemas.microsoft.com/office/powerpoint/2010/main" val="606180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73506-6364-4336-5146-74A4A5DE6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5F9A9-C91E-2A3C-DB02-3349FFFFA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WORKFORCE PLANNING IDENTIFIES OPERATIONAL STAFFING NEEDS</a:t>
            </a:r>
          </a:p>
          <a:p>
            <a:r>
              <a:rPr lang="en-GB" dirty="0"/>
              <a:t>JOB ANALYSIS DEFINES RESPONSIBILITIES AND REQUIRED COMPETENCES</a:t>
            </a:r>
          </a:p>
          <a:p>
            <a:r>
              <a:rPr lang="en-GB" dirty="0"/>
              <a:t>ROLES ARE ADVERTISED ONLINE TO ATTRACT SUITABLE CANDIDATES </a:t>
            </a:r>
          </a:p>
          <a:p>
            <a:r>
              <a:rPr lang="en-GB" dirty="0"/>
              <a:t>SELECTION INCLUDES SHORTLISTING AND COMPETENCY BASED INTERVIEWS</a:t>
            </a:r>
          </a:p>
          <a:p>
            <a:r>
              <a:rPr lang="en-GB" dirty="0"/>
              <a:t>INDUCTION ENSURES UNDERSTANDING OF UBER SYSTEMS AND POLICIES ( ARMSTRONG, 2023 )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THIS MATTERS ?</a:t>
            </a:r>
          </a:p>
          <a:p>
            <a:pPr marL="0" indent="0">
              <a:buNone/>
            </a:pPr>
            <a:r>
              <a:rPr lang="en-GB" dirty="0"/>
              <a:t>A STRUCTURED RECRUITMENT PROCESS MATTERS BECAUSE POOR HIRING CAN LEAD TO SERVICE DISRUPTION AND CUSTOMER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1585347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16F2B-6E6D-B869-676E-2E606CC88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BC6D2-427D-C526-D1BB-E66760848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JOB ANALYSIS IDENTIFIES CORE TASKS SUCH AS PROBLEM-SOLVING, COMMUNICATION, AND SYSTEM NAVIGATION</a:t>
            </a:r>
          </a:p>
          <a:p>
            <a:r>
              <a:rPr lang="en-GB" dirty="0"/>
              <a:t>THE ROLE REQUIRES STRONG CUSTOMERFOCUS AND DECISION-MAKING SKILLS</a:t>
            </a:r>
          </a:p>
          <a:p>
            <a:r>
              <a:rPr lang="en-GB" dirty="0"/>
              <a:t>ACCURATE JOB ANALYSIS ENSURES ALIGNMENT BETWEEN JOB DEMANDS AND EMPLOYEE CAPABILITY ( BRATTON &amp; GOLD, 2022 )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THIS MATTERS?</a:t>
            </a:r>
          </a:p>
          <a:p>
            <a:pPr marL="0" indent="0">
              <a:buNone/>
            </a:pPr>
            <a:r>
              <a:rPr lang="en-GB" dirty="0"/>
              <a:t>JOB ANALYSIS MATTERS AS IT ENSURES UBER UNDERSTANDS THE SKILLS THE SKILLS REQUIRED TO MANAGE OPERATIONAL AND CUSTOMER-RELATED ISSUES EFFECTIVELY</a:t>
            </a:r>
          </a:p>
        </p:txBody>
      </p:sp>
    </p:spTree>
    <p:extLst>
      <p:ext uri="{BB962C8B-B14F-4D97-AF65-F5344CB8AC3E}">
        <p14:creationId xmlns:p14="http://schemas.microsoft.com/office/powerpoint/2010/main" val="1360888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75AE9-9FD2-BBD0-6B86-C31DFDFA1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DEDCRIPTION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19B00-1F31-B5DB-B414-625A8EB24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SUPPORTING DRIVERS AND CUSTOMERS WITH OPERATIONAL ISSUES</a:t>
            </a:r>
          </a:p>
          <a:p>
            <a:r>
              <a:rPr lang="en-GB" dirty="0"/>
              <a:t>MONITORING SERVICE PERFORMANCE THROUGH DIGITAL SYSTEMS </a:t>
            </a:r>
          </a:p>
          <a:p>
            <a:r>
              <a:rPr lang="en-GB" dirty="0"/>
              <a:t>ESCALATING COMPLEX ISSUES APPRIOPIETLY </a:t>
            </a:r>
          </a:p>
          <a:p>
            <a:r>
              <a:rPr lang="en-GB" dirty="0"/>
              <a:t>FOLLOWING COMPANY PROCEDURES AND REGULATORY GUIDELINES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WHY THIS MATTERS ?</a:t>
            </a:r>
          </a:p>
          <a:p>
            <a:pPr marL="0" indent="0">
              <a:buNone/>
            </a:pPr>
            <a:r>
              <a:rPr lang="en-GB" dirty="0"/>
              <a:t>A CLEAR JOB DESCRIPTION MATTERS BECAUSE IT SETS EXPECTATIONS AND REDUCES ERRORS IN DAILY OPERATIONS</a:t>
            </a:r>
          </a:p>
        </p:txBody>
      </p:sp>
    </p:spTree>
    <p:extLst>
      <p:ext uri="{BB962C8B-B14F-4D97-AF65-F5344CB8AC3E}">
        <p14:creationId xmlns:p14="http://schemas.microsoft.com/office/powerpoint/2010/main" val="1539013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0E867-2CD7-8F3D-996D-E4D48F5A7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05343-21B3-DD35-443B-80A2C0760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STRONG COMMUNICATION AND CUSTOMER SERVIE SKILLS</a:t>
            </a:r>
          </a:p>
          <a:p>
            <a:r>
              <a:rPr lang="en-GB" dirty="0"/>
              <a:t>ABILITY TO USE DIGITAL PLATFORMS CONFIDENTLY </a:t>
            </a:r>
          </a:p>
          <a:p>
            <a:r>
              <a:rPr lang="en-GB" dirty="0"/>
              <a:t>PROBLEM-SOLVING AND TIME-MANAGEMENT SKILLS</a:t>
            </a:r>
          </a:p>
          <a:p>
            <a:pPr marL="0" indent="0">
              <a:buNone/>
            </a:pPr>
            <a:r>
              <a:rPr lang="en-GB" b="1" dirty="0"/>
              <a:t>DESIRABLE CRITERIA</a:t>
            </a:r>
          </a:p>
          <a:p>
            <a:r>
              <a:rPr lang="en-GB" dirty="0"/>
              <a:t>EXPERIENCE IN OPERATIONS OR CUSTOMER SUPPORT ROLES</a:t>
            </a:r>
          </a:p>
          <a:p>
            <a:r>
              <a:rPr lang="en-GB" dirty="0"/>
              <a:t>KNOWLEDGE OF TRANSPORT OR SERVICE-BASED INDUSTRIES</a:t>
            </a:r>
          </a:p>
          <a:p>
            <a:pPr marL="0" indent="0">
              <a:buNone/>
            </a:pPr>
            <a:r>
              <a:rPr lang="en-GB" b="1" dirty="0"/>
              <a:t>WHY THIS MATTERS ?</a:t>
            </a:r>
          </a:p>
          <a:p>
            <a:pPr marL="0" indent="0">
              <a:buNone/>
            </a:pPr>
            <a:r>
              <a:rPr lang="en-GB" dirty="0"/>
              <a:t>THE PERSON SPECIFICATION MATTERS BECAUSE IT PROMOTES FAIR SELCETION AND ENSURES CANDIDATES MEET OPERARIONAL DEMANDS</a:t>
            </a:r>
          </a:p>
        </p:txBody>
      </p:sp>
    </p:spTree>
    <p:extLst>
      <p:ext uri="{BB962C8B-B14F-4D97-AF65-F5344CB8AC3E}">
        <p14:creationId xmlns:p14="http://schemas.microsoft.com/office/powerpoint/2010/main" val="526175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DABA6-1B82-AC6D-1631-CC70C354A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DEVELOPMENT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89169-0C7A-DBDA-1236-E0DC626C4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TRAINING IN UBER DIGITAL SYSTEMS PLATORMS</a:t>
            </a:r>
          </a:p>
          <a:p>
            <a:r>
              <a:rPr lang="en-GB" dirty="0"/>
              <a:t>UNDERSTANDING COMPANY POLICIES AND UK REGULATIONS</a:t>
            </a:r>
          </a:p>
          <a:p>
            <a:r>
              <a:rPr lang="en-GB" dirty="0"/>
              <a:t>DEVELOPMENT OF CONFLICT MANAGEMENT AND DECISION MAKING SKILLS</a:t>
            </a:r>
          </a:p>
          <a:p>
            <a:pPr marL="0" indent="0">
              <a:buNone/>
            </a:pPr>
            <a:r>
              <a:rPr lang="en-GB" dirty="0"/>
              <a:t>WHY THIS MATTERS?</a:t>
            </a:r>
          </a:p>
          <a:p>
            <a:pPr marL="0" indent="0">
              <a:buNone/>
            </a:pPr>
            <a:r>
              <a:rPr lang="en-GB" dirty="0"/>
              <a:t>WITHOUT TRAINING, SERVICE EFFICIENCY AND CUSTOMER SATISFACTION MAY DECLINE</a:t>
            </a:r>
          </a:p>
        </p:txBody>
      </p:sp>
    </p:spTree>
    <p:extLst>
      <p:ext uri="{BB962C8B-B14F-4D97-AF65-F5344CB8AC3E}">
        <p14:creationId xmlns:p14="http://schemas.microsoft.com/office/powerpoint/2010/main" val="1373798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14A04-6325-5D1D-43F6-18B040B0C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BEHAVIOURIST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6E1B8-333A-A6E8-87AF-637FA7AC8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BEHAIOURIST THEORY FOCUYSES ON LEARNING THROUGH FEEDBACK REINFORCEMENT (SKINNER, 1953).</a:t>
            </a:r>
          </a:p>
          <a:p>
            <a:r>
              <a:rPr lang="en-GB" dirty="0"/>
              <a:t>ON THE JOB COACHING HELPS REINFORCE CORRECT RESPONSE TO OPERATIONAL ISSUES</a:t>
            </a:r>
          </a:p>
          <a:p>
            <a:r>
              <a:rPr lang="en-GB" dirty="0"/>
              <a:t>PERFORMANCE FEEDBACK IMPROVES CONSISTENCY AND SERVICE STANDARDS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86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1D7E-034D-AE13-A157-4E5504F36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COGNITIVIST LEARNING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6A85F-03C3-ECB7-5402-FE0A09F32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COGNITIVIST THEORY EMPHASISES UNDERSTANING PROCESSES AND SYSTEMS ( PIAGET, 1972)</a:t>
            </a:r>
          </a:p>
          <a:p>
            <a:r>
              <a:rPr lang="en-GB" dirty="0"/>
              <a:t>FORMAL TRAINING HELPS EMPLOYEES UNDERSTAND WORKFLOWS AND DECISION-MAKING PROCESSES</a:t>
            </a:r>
          </a:p>
          <a:p>
            <a:r>
              <a:rPr lang="en-GB" dirty="0"/>
              <a:t>SCENARIO-BASED TRAINING SUPPORTS PROBLEM-SOLVING IN COMPLEX SITUATION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WHY THIS MATTERS?</a:t>
            </a:r>
          </a:p>
          <a:p>
            <a:pPr marL="0" indent="0">
              <a:buNone/>
            </a:pPr>
            <a:r>
              <a:rPr lang="en-GB" dirty="0"/>
              <a:t>THIS THEORY MATTERS BECAUSE UNDERSTANDING SYSTEMS AND PROCEDURES IMPROVES DECSION MAKING IN COMPLEX SITUATIONS</a:t>
            </a:r>
          </a:p>
        </p:txBody>
      </p:sp>
    </p:spTree>
    <p:extLst>
      <p:ext uri="{BB962C8B-B14F-4D97-AF65-F5344CB8AC3E}">
        <p14:creationId xmlns:p14="http://schemas.microsoft.com/office/powerpoint/2010/main" val="3503370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A33A4-844A-174A-8E9A-C45B4BA5D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HUMANIST EXPERIENTIAL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0F4E6-8971-A82E-19D8-E9EFC3906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EXPERIENTIAL LEARNING ENCOURAGES LEARNING THROUGH REAL-WORLD EXPERIENCE AND REFLECTION ( KOLB, 1984 )</a:t>
            </a:r>
          </a:p>
          <a:p>
            <a:r>
              <a:rPr lang="en-GB" dirty="0"/>
              <a:t>JOB SHADOWING AND MENTORING SUPPORT </a:t>
            </a:r>
            <a:r>
              <a:rPr lang="en-GB" dirty="0" err="1"/>
              <a:t>SUPPORT</a:t>
            </a:r>
            <a:r>
              <a:rPr lang="en-GB" dirty="0"/>
              <a:t> CONFIDENCE DEVELOPMENT </a:t>
            </a:r>
          </a:p>
          <a:p>
            <a:r>
              <a:rPr lang="en-GB" dirty="0"/>
              <a:t>REFLECTION IMPROVES INDEPENDENT JUDGEMENT AND ADAPABILITY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THIS MATTERS?</a:t>
            </a:r>
          </a:p>
          <a:p>
            <a:pPr marL="0" indent="0">
              <a:buNone/>
            </a:pPr>
            <a:r>
              <a:rPr lang="en-GB" dirty="0"/>
              <a:t>THIS THEORY MATTERS BECAUSE REAL-WORLD EXPERIENCE BUILDS CONFIDENCE AND INDEPENDENT JUDGEMENT </a:t>
            </a:r>
          </a:p>
        </p:txBody>
      </p:sp>
    </p:spTree>
    <p:extLst>
      <p:ext uri="{BB962C8B-B14F-4D97-AF65-F5344CB8AC3E}">
        <p14:creationId xmlns:p14="http://schemas.microsoft.com/office/powerpoint/2010/main" val="516976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E229-FED0-A94E-FA13-DC10C728F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C1AED-1B41-3725-FD83-5A18AB4C3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RECRUITMENT ENSURES UBER SELECTS CAPABLE OPERATIONS STAFF </a:t>
            </a:r>
          </a:p>
          <a:p>
            <a:r>
              <a:rPr lang="en-GB" dirty="0"/>
              <a:t>CLEAR JOB DESIGN SUPPORTS FAIR AND EFFECTIVE HIRING DECSIONS</a:t>
            </a:r>
          </a:p>
          <a:p>
            <a:r>
              <a:rPr lang="en-GB" dirty="0"/>
              <a:t>LEARNING AND DEVELOPMENT, SUPPORTED BY LEARNING THEORIES, IMPROVE SERVICE EFFICIENCY AND ORGANISATION PERFORMANCE </a:t>
            </a:r>
          </a:p>
        </p:txBody>
      </p:sp>
    </p:spTree>
    <p:extLst>
      <p:ext uri="{BB962C8B-B14F-4D97-AF65-F5344CB8AC3E}">
        <p14:creationId xmlns:p14="http://schemas.microsoft.com/office/powerpoint/2010/main" val="2345306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6D3D-7BAD-2004-E5C4-62E1AD23F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38E57-EF61-BE8F-C452-3C9D0CB55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ARMSTRONG, M. (2023). ARMSTRONG HANDBOOK OF HUMAN RESOURCE MANAGEMENT PRACTICE</a:t>
            </a:r>
          </a:p>
          <a:p>
            <a:r>
              <a:rPr lang="en-GB" dirty="0"/>
              <a:t>BRATTON, J &amp; GOLD, J. (2022). HUMAN RESOURCE MANAGEMENT : THEORY AND PRACTICE </a:t>
            </a:r>
          </a:p>
          <a:p>
            <a:r>
              <a:rPr lang="en-GB" dirty="0"/>
              <a:t>CIPD ( 2024 ). LEARNING AND DEVELOPMENT STRATEGY.</a:t>
            </a:r>
          </a:p>
          <a:p>
            <a:r>
              <a:rPr lang="en-GB" dirty="0"/>
              <a:t>KOLB, D. (1984). EXPERIENTIAL LEARNING.</a:t>
            </a:r>
          </a:p>
          <a:p>
            <a:r>
              <a:rPr lang="en-GB" dirty="0"/>
              <a:t>PIAGET, J. (1972) THE PSYCHOLOGY OF THE CHILD.</a:t>
            </a:r>
          </a:p>
          <a:p>
            <a:r>
              <a:rPr lang="en-GB" dirty="0"/>
              <a:t>SKINNER, B.F. (1953). SCIENCE AND HUMAN BEHAVIOUR.</a:t>
            </a:r>
          </a:p>
          <a:p>
            <a:r>
              <a:rPr lang="en-GB" dirty="0"/>
              <a:t>UBER TECHNOLOGIES INC. (2023). </a:t>
            </a:r>
            <a:r>
              <a:rPr lang="en-GB"/>
              <a:t>UK OPERATIONS REPORT.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241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cb645d8bae00b465582585b2126d0d76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ecc074cee4d11a201b5fbf5bcf849f7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BD5DDDF5-DAF2-4E51-A3AE-6B35957FD2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75C5D34-BB4A-4329-B9E4-DB61D18E1F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469869-D1D1-419E-83C3-DDF1312EC403}">
  <ds:schemaRefs>
    <ds:schemaRef ds:uri="http://schemas.microsoft.com/office/2006/documentManagement/types"/>
    <ds:schemaRef ds:uri="http://www.w3.org/XML/1998/namespace"/>
    <ds:schemaRef ds:uri="ccfc14db-0f45-423b-b2f5-752f8f8a0ada"/>
    <ds:schemaRef ds:uri="http://purl.org/dc/elements/1.1/"/>
    <ds:schemaRef ds:uri="http://purl.org/dc/terms/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698</Words>
  <Application>Microsoft Office PowerPoint</Application>
  <PresentationFormat>Widescreen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Recruitment and learning &amp; development in a uk organisation </vt:lpstr>
      <vt:lpstr>TABLE OF CONTENTS</vt:lpstr>
      <vt:lpstr>INTRODUTION TO UBER UK </vt:lpstr>
      <vt:lpstr>OPERATIONS SUPPORT EXECUTIVE </vt:lpstr>
      <vt:lpstr>RECRUITMENT PROCESS</vt:lpstr>
      <vt:lpstr>JOB ANALYSIS </vt:lpstr>
      <vt:lpstr>JOB DEDCRIPTION</vt:lpstr>
      <vt:lpstr>PERSON SPECIFICATION</vt:lpstr>
      <vt:lpstr>LEARNING AND DEVELOPMENT NEEDS </vt:lpstr>
      <vt:lpstr>BEHAVIOURIST LEARNING THEORY</vt:lpstr>
      <vt:lpstr>COGNITIVIST LEARNING THEORY </vt:lpstr>
      <vt:lpstr>HUMANIST EXPERIENTIAL LEARNING</vt:lpstr>
      <vt:lpstr>CONCLUSION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learning &amp; development in a uk organisation </dc:title>
  <dc:creator>Calin Calin (2410074)</dc:creator>
  <cp:lastModifiedBy>Calin Calin (2410074)</cp:lastModifiedBy>
  <cp:revision>1</cp:revision>
  <dcterms:created xsi:type="dcterms:W3CDTF">2026-02-04T20:53:26Z</dcterms:created>
  <dcterms:modified xsi:type="dcterms:W3CDTF">2026-02-04T21:45:25Z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