
<file path=[Content_Types].xml><?xml version="1.0" encoding="utf-8"?>
<Types xmlns="http://schemas.openxmlformats.org/package/2006/content-types">
  <Default Extension="jpeg" ContentType="image/jpeg"/>
  <Default Extension="jp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29" r:id="rId1"/>
  </p:sldMasterIdLst>
  <p:sldIdLst>
    <p:sldId id="256" r:id="rId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1ED2E241-848E-00FA-179E-DB82501A0783}" v="26" dt="2019-09-22T14:00:23.156"/>
    <p1510:client id="{2B682A04-926E-3CAB-FF2D-4179AFD1BF71}" v="2738" dt="2019-09-21T14:44:36.846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972" autoAdjust="0"/>
    <p:restoredTop sz="94660"/>
  </p:normalViewPr>
  <p:slideViewPr>
    <p:cSldViewPr snapToGrid="0">
      <p:cViewPr varScale="1">
        <p:scale>
          <a:sx n="86" d="100"/>
          <a:sy n="86" d="100"/>
        </p:scale>
        <p:origin x="96" y="88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presProps" Target="presProps.xml"/><Relationship Id="rId7" Type="http://schemas.microsoft.com/office/2015/10/relationships/revisionInfo" Target="revisionInfo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ableStyles" Target="tableStyles.xml"/><Relationship Id="rId5" Type="http://schemas.openxmlformats.org/officeDocument/2006/relationships/theme" Target="theme/theme1.xml"/><Relationship Id="rId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39E3965E-AC41-4711-9D10-E25ABB132D86}"/>
              </a:ext>
            </a:extLst>
          </p:cNvPr>
          <p:cNvSpPr/>
          <p:nvPr/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97280" y="758952"/>
            <a:ext cx="10058400" cy="3566160"/>
          </a:xfrm>
        </p:spPr>
        <p:txBody>
          <a:bodyPr anchor="b">
            <a:normAutofit/>
          </a:bodyPr>
          <a:lstStyle>
            <a:lvl1pPr algn="l">
              <a:lnSpc>
                <a:spcPct val="90000"/>
              </a:lnSpc>
              <a:defRPr sz="8000" spc="-50" baseline="0"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00051" y="4645152"/>
            <a:ext cx="10058400" cy="1143000"/>
          </a:xfrm>
        </p:spPr>
        <p:txBody>
          <a:bodyPr lIns="91440" rIns="91440">
            <a:normAutofit/>
          </a:bodyPr>
          <a:lstStyle>
            <a:lvl1pPr marL="0" indent="0" algn="l">
              <a:buNone/>
              <a:defRPr sz="2400" cap="all" spc="200" baseline="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 sz="2400"/>
            </a:lvl2pPr>
            <a:lvl3pPr marL="914400" indent="0" algn="ctr">
              <a:buNone/>
              <a:defRPr sz="24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1F5DC8C3-BA5F-4EED-BB9A-A14272BD82A1}"/>
              </a:ext>
            </a:extLst>
          </p:cNvPr>
          <p:cNvCxnSpPr/>
          <p:nvPr/>
        </p:nvCxnSpPr>
        <p:spPr>
          <a:xfrm>
            <a:off x="1207658" y="4474741"/>
            <a:ext cx="9875520" cy="0"/>
          </a:xfrm>
          <a:prstGeom prst="line">
            <a:avLst/>
          </a:prstGeom>
          <a:ln w="1270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925CCF1-92C0-4AF3-BFAF-4921631915A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84DA70-C731-4C70-880D-CCD4705E623C}" type="datetime1">
              <a:rPr lang="en-US" smtClean="0"/>
              <a:t>9/22/2019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51A78A9-3DFF-4937-A9F2-5D8CF495F36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FAEB271-5CC0-4759-BC6E-8BE53AB227C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77919559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354D8B55-9EA8-4B81-8E84-9B93B0A2755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BE1D723-8F53-4F53-90B0-1982A396982E}" type="datetime1">
              <a:rPr lang="en-US" smtClean="0"/>
              <a:t>9/22/2019</a:t>
            </a:fld>
            <a:endParaRPr lang="en-US" dirty="0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062CA021-2578-47CB-822C-BDDFF7223B2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C4AAB51D-4141-4682-9375-DAFD5FB9DD1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03207763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A585C21A-8B93-4657-B5DF-7EAEAD3BE127}"/>
              </a:ext>
            </a:extLst>
          </p:cNvPr>
          <p:cNvSpPr/>
          <p:nvPr/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97280" y="758952"/>
            <a:ext cx="10058400" cy="3566160"/>
          </a:xfrm>
        </p:spPr>
        <p:txBody>
          <a:bodyPr anchor="b" anchorCtr="0">
            <a:normAutofit/>
          </a:bodyPr>
          <a:lstStyle>
            <a:lvl1pPr>
              <a:lnSpc>
                <a:spcPct val="90000"/>
              </a:lnSpc>
              <a:defRPr sz="8000" b="0"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97280" y="4663440"/>
            <a:ext cx="10058400" cy="1143000"/>
          </a:xfrm>
        </p:spPr>
        <p:txBody>
          <a:bodyPr lIns="91440" rIns="91440" anchor="t" anchorCtr="0">
            <a:normAutofit/>
          </a:bodyPr>
          <a:lstStyle>
            <a:lvl1pPr marL="0" indent="0">
              <a:buNone/>
              <a:defRPr sz="2400" cap="all" spc="200" baseline="0">
                <a:solidFill>
                  <a:schemeClr val="tx1"/>
                </a:solidFill>
                <a:latin typeface="+mn-lt"/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459DE2C1-4C52-40A3-8959-27B2C1BEBFF6}"/>
              </a:ext>
            </a:extLst>
          </p:cNvPr>
          <p:cNvCxnSpPr/>
          <p:nvPr/>
        </p:nvCxnSpPr>
        <p:spPr>
          <a:xfrm>
            <a:off x="1207658" y="4485132"/>
            <a:ext cx="9875520" cy="0"/>
          </a:xfrm>
          <a:prstGeom prst="line">
            <a:avLst/>
          </a:prstGeom>
          <a:ln w="1270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AAF2E137-EC28-48F8-9198-1F02539029B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669AF7-7BEB-44E4-9852-375E34362B5B}" type="datetime1">
              <a:rPr lang="en-US" smtClean="0"/>
              <a:t>9/22/2019</a:t>
            </a:fld>
            <a:endParaRPr lang="en-US" dirty="0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189422CD-6F62-4DD6-89EF-07A60B42D21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1" name="Slide Number Placeholder 10">
            <a:extLst>
              <a:ext uri="{FF2B5EF4-FFF2-40B4-BE49-F238E27FC236}">
                <a16:creationId xmlns:a16="http://schemas.microsoft.com/office/drawing/2014/main" id="{69C6AFF8-42B4-4D05-969B-9F5FB335555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4893523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>
          <a:xfrm>
            <a:off x="1097280" y="286603"/>
            <a:ext cx="10058400" cy="1450757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97280" y="2120900"/>
            <a:ext cx="4639736" cy="374819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515944" y="2120900"/>
            <a:ext cx="4639736" cy="3748194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5782D47D-B0DC-4C40-BCC6-BBBA32584A3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AAAC38D-0552-4C82-B593-E6124DFADBE2}" type="datetime1">
              <a:rPr lang="en-US" smtClean="0"/>
              <a:t>9/22/2019</a:t>
            </a:fld>
            <a:endParaRPr lang="en-US" dirty="0"/>
          </a:p>
        </p:txBody>
      </p:sp>
      <p:sp>
        <p:nvSpPr>
          <p:cNvPr id="9" name="Footer Placeholder 8">
            <a:extLst>
              <a:ext uri="{FF2B5EF4-FFF2-40B4-BE49-F238E27FC236}">
                <a16:creationId xmlns:a16="http://schemas.microsoft.com/office/drawing/2014/main" id="{4690D34E-7EBD-44B2-83CA-4C126A18D7E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0" name="Slide Number Placeholder 9">
            <a:extLst>
              <a:ext uri="{FF2B5EF4-FFF2-40B4-BE49-F238E27FC236}">
                <a16:creationId xmlns:a16="http://schemas.microsoft.com/office/drawing/2014/main" id="{2AC511A1-9BBD-42DE-92FB-2AF44F8E97A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7488009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>
          <a:xfrm>
            <a:off x="1097280" y="286603"/>
            <a:ext cx="10058400" cy="1450757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97280" y="2057400"/>
            <a:ext cx="4639736" cy="736282"/>
          </a:xfrm>
        </p:spPr>
        <p:txBody>
          <a:bodyPr lIns="91440" rIns="91440" anchor="ctr">
            <a:normAutofit/>
          </a:bodyPr>
          <a:lstStyle>
            <a:lvl1pPr marL="0" indent="0">
              <a:buNone/>
              <a:defRPr sz="20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97280" y="2958274"/>
            <a:ext cx="4639736" cy="2910821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515944" y="2057400"/>
            <a:ext cx="4639736" cy="736282"/>
          </a:xfrm>
        </p:spPr>
        <p:txBody>
          <a:bodyPr lIns="91440" rIns="91440" anchor="ctr">
            <a:normAutofit/>
          </a:bodyPr>
          <a:lstStyle>
            <a:lvl1pPr marL="0" indent="0">
              <a:buNone/>
              <a:defRPr sz="20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515944" y="2958273"/>
            <a:ext cx="4639736" cy="2910821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8AF8A515-AA94-45D1-9223-5C2272618D8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DF0F1C-5577-4ACB-BB62-DF8F3C494C7E}" type="datetime1">
              <a:rPr lang="en-US" smtClean="0"/>
              <a:t>9/22/2019</a:t>
            </a:fld>
            <a:endParaRPr lang="en-US" dirty="0"/>
          </a:p>
        </p:txBody>
      </p:sp>
      <p:sp>
        <p:nvSpPr>
          <p:cNvPr id="11" name="Footer Placeholder 10">
            <a:extLst>
              <a:ext uri="{FF2B5EF4-FFF2-40B4-BE49-F238E27FC236}">
                <a16:creationId xmlns:a16="http://schemas.microsoft.com/office/drawing/2014/main" id="{D052F5BC-98E0-4D60-AD67-9547738B7DD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2" name="Slide Number Placeholder 11">
            <a:extLst>
              <a:ext uri="{FF2B5EF4-FFF2-40B4-BE49-F238E27FC236}">
                <a16:creationId xmlns:a16="http://schemas.microsoft.com/office/drawing/2014/main" id="{A38552DC-952E-41EA-AAAF-C2187523C0B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25180694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6" name="Date Placeholder 5">
            <a:extLst>
              <a:ext uri="{FF2B5EF4-FFF2-40B4-BE49-F238E27FC236}">
                <a16:creationId xmlns:a16="http://schemas.microsoft.com/office/drawing/2014/main" id="{7392073F-158F-44A3-8913-917AFFC1BC2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75B394-D9F9-4F0C-B15D-605F45CB9E9F}" type="datetime1">
              <a:rPr lang="en-US" smtClean="0"/>
              <a:t>9/22/2019</a:t>
            </a:fld>
            <a:endParaRPr lang="en-US" dirty="0"/>
          </a:p>
        </p:txBody>
      </p:sp>
      <p:sp>
        <p:nvSpPr>
          <p:cNvPr id="7" name="Footer Placeholder 6">
            <a:extLst>
              <a:ext uri="{FF2B5EF4-FFF2-40B4-BE49-F238E27FC236}">
                <a16:creationId xmlns:a16="http://schemas.microsoft.com/office/drawing/2014/main" id="{EED72207-24CA-42B7-A975-2F8E41CBA90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8" name="Slide Number Placeholder 7">
            <a:extLst>
              <a:ext uri="{FF2B5EF4-FFF2-40B4-BE49-F238E27FC236}">
                <a16:creationId xmlns:a16="http://schemas.microsoft.com/office/drawing/2014/main" id="{D01080F2-251A-4B88-9A62-16F46D724F8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13782188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A8E9C91B-7EAD-4562-AB0E-DFB9663AECE3}"/>
              </a:ext>
            </a:extLst>
          </p:cNvPr>
          <p:cNvSpPr/>
          <p:nvPr/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94E9223F-721F-47BF-9FD5-0F8D12FF0DE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667345-2558-425A-8533-9BFDBCE15005}" type="datetime1">
              <a:rPr lang="en-US" smtClean="0"/>
              <a:t>9/22/2019</a:t>
            </a:fld>
            <a:endParaRPr lang="en-US" dirty="0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05915714-6BBA-4593-8591-4E26F7D58D9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BE06F857-D2E1-44DD-ABDD-EBB739645B6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12653275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16D90D66-BCB9-4229-A829-628874352AC0}"/>
              </a:ext>
            </a:extLst>
          </p:cNvPr>
          <p:cNvSpPr/>
          <p:nvPr/>
        </p:nvSpPr>
        <p:spPr>
          <a:xfrm>
            <a:off x="16" y="0"/>
            <a:ext cx="4654296" cy="68580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43466" y="786383"/>
            <a:ext cx="3517567" cy="2093975"/>
          </a:xfrm>
        </p:spPr>
        <p:txBody>
          <a:bodyPr anchor="b">
            <a:normAutofit/>
          </a:bodyPr>
          <a:lstStyle>
            <a:lvl1pPr>
              <a:lnSpc>
                <a:spcPct val="90000"/>
              </a:lnSpc>
              <a:defRPr sz="3600" b="0">
                <a:solidFill>
                  <a:srgbClr val="FFFFFF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458984" y="812799"/>
            <a:ext cx="5928344" cy="529475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43465" y="3043050"/>
            <a:ext cx="3517567" cy="3064505"/>
          </a:xfrm>
        </p:spPr>
        <p:txBody>
          <a:bodyPr lIns="91440" rIns="91440">
            <a:normAutofit/>
          </a:bodyPr>
          <a:lstStyle>
            <a:lvl1pPr marL="0" indent="0">
              <a:buNone/>
              <a:defRPr sz="18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643464" y="6446520"/>
            <a:ext cx="3517568" cy="365125"/>
          </a:xfrm>
        </p:spPr>
        <p:txBody>
          <a:bodyPr/>
          <a:lstStyle>
            <a:lvl1pPr algn="l">
              <a:defRPr/>
            </a:lvl1pPr>
          </a:lstStyle>
          <a:p>
            <a:fld id="{92BEA474-078D-4E9B-9B14-09A87B19DC46}" type="datetime1">
              <a:rPr lang="en-US" smtClean="0"/>
              <a:t>9/22/2019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5458983" y="6446520"/>
            <a:ext cx="5334019" cy="365125"/>
          </a:xfrm>
        </p:spPr>
        <p:txBody>
          <a:bodyPr/>
          <a:lstStyle>
            <a:lvl1pPr algn="l">
              <a:defRPr>
                <a:solidFill>
                  <a:schemeClr val="tx2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3A98EE3D-8CD1-4C3F-BD1C-C98C9596463C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7955584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DA134939-39C0-4522-A125-A13DFDA66490}"/>
              </a:ext>
            </a:extLst>
          </p:cNvPr>
          <p:cNvSpPr/>
          <p:nvPr/>
        </p:nvSpPr>
        <p:spPr>
          <a:xfrm>
            <a:off x="0" y="4578350"/>
            <a:ext cx="12188825" cy="227965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5" y="0"/>
            <a:ext cx="12191985" cy="4578350"/>
          </a:xfrm>
          <a:solidFill>
            <a:schemeClr val="bg1">
              <a:lumMod val="85000"/>
            </a:schemeClr>
          </a:solidFill>
        </p:spPr>
        <p:txBody>
          <a:bodyPr lIns="457200" tIns="457200"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97279" y="4799362"/>
            <a:ext cx="10113645" cy="743682"/>
          </a:xfrm>
        </p:spPr>
        <p:txBody>
          <a:bodyPr tIns="0" bIns="0" anchor="b">
            <a:noAutofit/>
          </a:bodyPr>
          <a:lstStyle>
            <a:lvl1pPr>
              <a:defRPr sz="3600" b="0">
                <a:solidFill>
                  <a:srgbClr val="FFFFFF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97279" y="5715000"/>
            <a:ext cx="10113264" cy="609600"/>
          </a:xfrm>
        </p:spPr>
        <p:txBody>
          <a:bodyPr lIns="91440" tIns="0" rIns="91440" bIns="0">
            <a:normAutofit/>
          </a:bodyPr>
          <a:lstStyle>
            <a:lvl1pPr marL="0" indent="0">
              <a:spcBef>
                <a:spcPts val="0"/>
              </a:spcBef>
              <a:spcAft>
                <a:spcPts val="600"/>
              </a:spcAft>
              <a:buNone/>
              <a:defRPr sz="18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4907D986-8816-4272-A432-0437A28A9828}" type="datetime1">
              <a:rPr lang="en-US" smtClean="0"/>
              <a:t>9/22/2019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1097279" y="6446838"/>
            <a:ext cx="6818262" cy="365125"/>
          </a:xfrm>
        </p:spPr>
        <p:txBody>
          <a:bodyPr/>
          <a:lstStyle/>
          <a:p>
            <a:pPr algn="l"/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25788805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lIns="45720" tIns="0" rIns="45720" bIns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7D5506EE-1026-4F35-9ACC-BD05BE0F9B3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2A279-0833-481D-8C56-F67FD0AC6C50}" type="datetime1">
              <a:rPr lang="en-US" smtClean="0"/>
              <a:t>9/22/2019</a:t>
            </a:fld>
            <a:endParaRPr lang="en-US" dirty="0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B7696E5F-8D95-4450-AE52-5438E6EDE2B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999B2253-74CC-409E-BEB0-F8EFCFCB562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15105532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E1B68A5B-D9FA-424B-A4EB-30E7223836B3}"/>
              </a:ext>
            </a:extLst>
          </p:cNvPr>
          <p:cNvSpPr/>
          <p:nvPr/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412302"/>
            <a:ext cx="2628900" cy="575989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412302"/>
            <a:ext cx="7734300" cy="5759898"/>
          </a:xfrm>
        </p:spPr>
        <p:txBody>
          <a:bodyPr vert="eaVert" lIns="45720" tIns="0" rIns="45720" bIns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AF33D6B0-F070-45C4-A472-19F432BE393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87DA83-5663-4C9C-B9AA-0B40A3DAFF81}" type="datetime1">
              <a:rPr lang="en-US" smtClean="0"/>
              <a:t>9/22/2019</a:t>
            </a:fld>
            <a:endParaRPr lang="en-US" dirty="0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9975399F-DAB2-410D-967F-ED17E6F796E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0" name="Slide Number Placeholder 9">
            <a:extLst>
              <a:ext uri="{FF2B5EF4-FFF2-40B4-BE49-F238E27FC236}">
                <a16:creationId xmlns:a16="http://schemas.microsoft.com/office/drawing/2014/main" id="{F762A46F-6BE5-4D12-9412-5CA7672EA8E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17059315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416A0E3C-60E6-4F39-BC55-5F7C224E1F7C}"/>
              </a:ext>
            </a:extLst>
          </p:cNvPr>
          <p:cNvSpPr/>
          <p:nvPr/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97280" y="286603"/>
            <a:ext cx="10058400" cy="1450757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97280" y="2108201"/>
            <a:ext cx="10058400" cy="3760891"/>
          </a:xfrm>
          <a:prstGeom prst="rect">
            <a:avLst/>
          </a:prstGeom>
        </p:spPr>
        <p:txBody>
          <a:bodyPr vert="horz" lIns="0" tIns="45720" rIns="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218426" y="6446838"/>
            <a:ext cx="258485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rgbClr val="FFFFFF"/>
                </a:solidFill>
              </a:defRPr>
            </a:lvl1pPr>
          </a:lstStyle>
          <a:p>
            <a:fld id="{62D6E202-B606-4609-B914-27C9371A1F6D}" type="datetime1">
              <a:rPr lang="en-US" smtClean="0"/>
              <a:t>9/22/2019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097279" y="6446838"/>
            <a:ext cx="681826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 cap="all" baseline="0">
                <a:solidFill>
                  <a:srgbClr val="FFFFFF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993582" y="6446838"/>
            <a:ext cx="78001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50">
                <a:solidFill>
                  <a:srgbClr val="FFFFFF"/>
                </a:solidFill>
              </a:defRPr>
            </a:lvl1pPr>
          </a:lstStyle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C5025DAC-8B93-4160-B017-3A274A5828C0}"/>
              </a:ext>
            </a:extLst>
          </p:cNvPr>
          <p:cNvCxnSpPr/>
          <p:nvPr/>
        </p:nvCxnSpPr>
        <p:spPr>
          <a:xfrm>
            <a:off x="1193532" y="1897380"/>
            <a:ext cx="9966960" cy="0"/>
          </a:xfrm>
          <a:prstGeom prst="line">
            <a:avLst/>
          </a:prstGeom>
          <a:ln w="1270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55141789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818" r:id="rId1"/>
    <p:sldLayoutId id="2147483819" r:id="rId2"/>
    <p:sldLayoutId id="2147483820" r:id="rId3"/>
    <p:sldLayoutId id="2147483821" r:id="rId4"/>
    <p:sldLayoutId id="2147483828" r:id="rId5"/>
    <p:sldLayoutId id="2147483822" r:id="rId6"/>
    <p:sldLayoutId id="2147483823" r:id="rId7"/>
    <p:sldLayoutId id="2147483824" r:id="rId8"/>
    <p:sldLayoutId id="2147483827" r:id="rId9"/>
    <p:sldLayoutId id="2147483825" r:id="rId10"/>
    <p:sldLayoutId id="2147483826" r:id="rId11"/>
  </p:sldLayoutIdLst>
  <p:hf sldNum="0"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800" kern="1200" spc="-50" baseline="0">
          <a:solidFill>
            <a:schemeClr val="tx1">
              <a:lumMod val="75000"/>
              <a:lumOff val="25000"/>
            </a:schemeClr>
          </a:solidFill>
          <a:latin typeface="+mj-lt"/>
          <a:ea typeface="+mj-ea"/>
          <a:cs typeface="+mj-cs"/>
        </a:defRPr>
      </a:lvl1pPr>
    </p:titleStyle>
    <p:bodyStyle>
      <a:lvl1pPr marL="91440" indent="-91440" algn="l" defTabSz="914400" rtl="0" eaLnBrk="1" latinLnBrk="0" hangingPunct="1">
        <a:lnSpc>
          <a:spcPct val="100000"/>
        </a:lnSpc>
        <a:spcBef>
          <a:spcPts val="1200"/>
        </a:spcBef>
        <a:spcAft>
          <a:spcPts val="200"/>
        </a:spcAft>
        <a:buClr>
          <a:schemeClr val="accent1"/>
        </a:buClr>
        <a:buSzPct val="100000"/>
        <a:buFont typeface="Calibri" panose="020F0502020204030204" pitchFamily="34" charset="0"/>
        <a:buChar char=" "/>
        <a:defRPr sz="20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384048" indent="-182880" algn="l" defTabSz="914400" rtl="0" eaLnBrk="1" latinLnBrk="0" hangingPunct="1">
        <a:lnSpc>
          <a:spcPct val="100000"/>
        </a:lnSpc>
        <a:spcBef>
          <a:spcPts val="200"/>
        </a:spcBef>
        <a:spcAft>
          <a:spcPts val="400"/>
        </a:spcAft>
        <a:buClrTx/>
        <a:buFont typeface="Calibri" pitchFamily="34" charset="0"/>
        <a:buChar char="◦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566928" indent="-182880" algn="l" defTabSz="914400" rtl="0" eaLnBrk="1" latinLnBrk="0" hangingPunct="1">
        <a:lnSpc>
          <a:spcPct val="100000"/>
        </a:lnSpc>
        <a:spcBef>
          <a:spcPts val="200"/>
        </a:spcBef>
        <a:spcAft>
          <a:spcPts val="400"/>
        </a:spcAft>
        <a:buClrTx/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749808" indent="-182880" algn="l" defTabSz="914400" rtl="0" eaLnBrk="1" latinLnBrk="0" hangingPunct="1">
        <a:lnSpc>
          <a:spcPct val="100000"/>
        </a:lnSpc>
        <a:spcBef>
          <a:spcPts val="200"/>
        </a:spcBef>
        <a:spcAft>
          <a:spcPts val="400"/>
        </a:spcAft>
        <a:buClrTx/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932688" indent="-182880" algn="l" defTabSz="914400" rtl="0" eaLnBrk="1" latinLnBrk="0" hangingPunct="1">
        <a:lnSpc>
          <a:spcPct val="100000"/>
        </a:lnSpc>
        <a:spcBef>
          <a:spcPts val="200"/>
        </a:spcBef>
        <a:spcAft>
          <a:spcPts val="400"/>
        </a:spcAft>
        <a:buClrTx/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1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3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15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17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" name="Rectangle 23">
            <a:extLst>
              <a:ext uri="{FF2B5EF4-FFF2-40B4-BE49-F238E27FC236}">
                <a16:creationId xmlns:a16="http://schemas.microsoft.com/office/drawing/2014/main" id="{A8E9C91B-7EAD-4562-AB0E-DFB9663AECE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 useBgFill="1">
        <p:nvSpPr>
          <p:cNvPr id="26" name="Rectangle 25">
            <a:extLst>
              <a:ext uri="{FF2B5EF4-FFF2-40B4-BE49-F238E27FC236}">
                <a16:creationId xmlns:a16="http://schemas.microsoft.com/office/drawing/2014/main" id="{1FD1E132-56A0-4CD8-968A-90F37F83938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8E534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34CA9203-527C-4888-9F15-FFE904A95D1C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21354"/>
          <a:stretch/>
        </p:blipFill>
        <p:spPr>
          <a:xfrm>
            <a:off x="20" y="-1"/>
            <a:ext cx="12191980" cy="6400314"/>
          </a:xfrm>
          <a:prstGeom prst="rect">
            <a:avLst/>
          </a:prstGeom>
        </p:spPr>
      </p:pic>
      <p:pic>
        <p:nvPicPr>
          <p:cNvPr id="5" name="Picture 5" descr="A person smiling for the camera&#10;&#10;Description generated with very high confidence">
            <a:extLst>
              <a:ext uri="{FF2B5EF4-FFF2-40B4-BE49-F238E27FC236}">
                <a16:creationId xmlns:a16="http://schemas.microsoft.com/office/drawing/2014/main" id="{DE3D139A-8CFF-46A9-B7FF-B62CAB947825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21693" t="-1215" r="16931" b="11336"/>
          <a:stretch/>
        </p:blipFill>
        <p:spPr>
          <a:xfrm>
            <a:off x="3988127" y="1990731"/>
            <a:ext cx="2616074" cy="2503631"/>
          </a:xfrm>
          <a:prstGeom prst="rect">
            <a:avLst/>
          </a:prstGeom>
          <a:ln w="152400">
            <a:solidFill>
              <a:srgbClr val="FFFFFF"/>
            </a:solidFill>
            <a:miter lim="800000"/>
          </a:ln>
        </p:spPr>
      </p:pic>
      <p:sp>
        <p:nvSpPr>
          <p:cNvPr id="28" name="Rectangle 27">
            <a:extLst>
              <a:ext uri="{FF2B5EF4-FFF2-40B4-BE49-F238E27FC236}">
                <a16:creationId xmlns:a16="http://schemas.microsoft.com/office/drawing/2014/main" id="{9E8A94A7-3682-44B5-A5BC-D45A41365E6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246F844C-6CD8-4919-9506-C8962CF08E83}"/>
              </a:ext>
            </a:extLst>
          </p:cNvPr>
          <p:cNvSpPr txBox="1"/>
          <p:nvPr/>
        </p:nvSpPr>
        <p:spPr>
          <a:xfrm>
            <a:off x="4048664" y="238664"/>
            <a:ext cx="2513163" cy="1477328"/>
          </a:xfrm>
          <a:prstGeom prst="rect">
            <a:avLst/>
          </a:prstGeom>
          <a:solidFill>
            <a:schemeClr val="bg1"/>
          </a:solidFill>
          <a:ln w="57150">
            <a:solidFill>
              <a:schemeClr val="accent2"/>
            </a:solidFill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US" b="1" u="sng" dirty="0">
                <a:cs typeface="Calibri"/>
              </a:rPr>
              <a:t>Sophie De-</a:t>
            </a:r>
            <a:r>
              <a:rPr lang="en-US" b="1" u="sng" dirty="0" err="1">
                <a:cs typeface="Calibri"/>
              </a:rPr>
              <a:t>vall</a:t>
            </a:r>
            <a:endParaRPr lang="en-US" b="1" u="sng" dirty="0">
              <a:cs typeface="Calibri"/>
            </a:endParaRPr>
          </a:p>
          <a:p>
            <a:pPr algn="ctr"/>
            <a:r>
              <a:rPr lang="en-US" dirty="0">
                <a:cs typeface="Calibri"/>
              </a:rPr>
              <a:t>I am 25 years old from Cardiff and aspiring to be a Primary School Teacher.</a:t>
            </a:r>
          </a:p>
        </p:txBody>
      </p:sp>
      <p:sp>
        <p:nvSpPr>
          <p:cNvPr id="21" name="TextBox 20">
            <a:extLst>
              <a:ext uri="{FF2B5EF4-FFF2-40B4-BE49-F238E27FC236}">
                <a16:creationId xmlns:a16="http://schemas.microsoft.com/office/drawing/2014/main" id="{787AD1CE-D031-4133-A10A-12F0BA75602A}"/>
              </a:ext>
            </a:extLst>
          </p:cNvPr>
          <p:cNvSpPr txBox="1"/>
          <p:nvPr/>
        </p:nvSpPr>
        <p:spPr>
          <a:xfrm>
            <a:off x="785003" y="238664"/>
            <a:ext cx="2915729" cy="4247317"/>
          </a:xfrm>
          <a:prstGeom prst="rect">
            <a:avLst/>
          </a:prstGeom>
          <a:solidFill>
            <a:schemeClr val="bg1"/>
          </a:solidFill>
          <a:ln w="57150">
            <a:solidFill>
              <a:schemeClr val="accent2"/>
            </a:solidFill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US" b="1" u="sng" dirty="0">
                <a:cs typeface="Calibri"/>
              </a:rPr>
              <a:t>Academic History</a:t>
            </a:r>
          </a:p>
          <a:p>
            <a:pPr algn="ctr"/>
            <a:r>
              <a:rPr lang="en-US" dirty="0">
                <a:cs typeface="Calibri"/>
              </a:rPr>
              <a:t>I previously attended Cardiff and Vale College and obtained my CACHE Level 3 diploma.</a:t>
            </a:r>
            <a:endParaRPr lang="en-US" i="1" dirty="0">
              <a:cs typeface="Calibri"/>
            </a:endParaRPr>
          </a:p>
          <a:p>
            <a:pPr algn="ctr"/>
            <a:r>
              <a:rPr lang="en-US" dirty="0">
                <a:cs typeface="Calibri"/>
              </a:rPr>
              <a:t>I then continued to further my education by studying for a Foundation Degree in Childhood Studies which then allowed me to graduate at University at South Wales in 2016 with an Upper Second Class BSc Honors in Childhood Studies.</a:t>
            </a:r>
          </a:p>
          <a:p>
            <a:pPr algn="ctr"/>
            <a:endParaRPr lang="en-US" dirty="0">
              <a:cs typeface="Calibri"/>
            </a:endParaRPr>
          </a:p>
        </p:txBody>
      </p:sp>
      <p:sp>
        <p:nvSpPr>
          <p:cNvPr id="22" name="TextBox 21">
            <a:extLst>
              <a:ext uri="{FF2B5EF4-FFF2-40B4-BE49-F238E27FC236}">
                <a16:creationId xmlns:a16="http://schemas.microsoft.com/office/drawing/2014/main" id="{96FF6245-5518-43D2-B18C-1DE71360D9E9}"/>
              </a:ext>
            </a:extLst>
          </p:cNvPr>
          <p:cNvSpPr txBox="1"/>
          <p:nvPr/>
        </p:nvSpPr>
        <p:spPr>
          <a:xfrm>
            <a:off x="785003" y="4853796"/>
            <a:ext cx="6855126" cy="1754326"/>
          </a:xfrm>
          <a:prstGeom prst="rect">
            <a:avLst/>
          </a:prstGeom>
          <a:solidFill>
            <a:schemeClr val="bg1"/>
          </a:solidFill>
          <a:ln w="57150">
            <a:solidFill>
              <a:schemeClr val="accent2"/>
            </a:solidFill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US" b="1" u="sng" dirty="0">
                <a:cs typeface="Calibri"/>
              </a:rPr>
              <a:t>Previous Teaching Experience</a:t>
            </a:r>
          </a:p>
          <a:p>
            <a:pPr algn="ctr"/>
            <a:r>
              <a:rPr lang="en-US" dirty="0">
                <a:cs typeface="Calibri"/>
              </a:rPr>
              <a:t>I have had 7 years classroom Teaching Assistant experience across the Foundation Phase from Nursery to Year 2. I worked as a TA in Trowbridge Primary School, Cardiff from 2012 – 2016 and Oakfield Primary School, Cardiff from 2016-2019. I also have experience working in Buttercups Day Nursery, Cardiff with children aged 0-5 years.</a:t>
            </a:r>
            <a:endParaRPr lang="en-US" b="1" u="sng" dirty="0">
              <a:cs typeface="Calibri"/>
            </a:endParaRPr>
          </a:p>
        </p:txBody>
      </p:sp>
      <p:sp>
        <p:nvSpPr>
          <p:cNvPr id="23" name="TextBox 22">
            <a:extLst>
              <a:ext uri="{FF2B5EF4-FFF2-40B4-BE49-F238E27FC236}">
                <a16:creationId xmlns:a16="http://schemas.microsoft.com/office/drawing/2014/main" id="{6F1C582B-71A6-4A98-88C5-CA89D3FB4D59}"/>
              </a:ext>
            </a:extLst>
          </p:cNvPr>
          <p:cNvSpPr txBox="1"/>
          <p:nvPr/>
        </p:nvSpPr>
        <p:spPr>
          <a:xfrm>
            <a:off x="6895380" y="238663"/>
            <a:ext cx="4641012" cy="1754326"/>
          </a:xfrm>
          <a:prstGeom prst="rect">
            <a:avLst/>
          </a:prstGeom>
          <a:solidFill>
            <a:schemeClr val="bg1"/>
          </a:solidFill>
          <a:ln w="57150">
            <a:solidFill>
              <a:schemeClr val="accent2"/>
            </a:solidFill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US" b="1" u="sng" dirty="0">
                <a:cs typeface="Calibri"/>
              </a:rPr>
              <a:t>Reasons for entering the teaching </a:t>
            </a:r>
            <a:r>
              <a:rPr lang="en-US" b="1" u="sng" dirty="0" err="1">
                <a:cs typeface="Calibri"/>
              </a:rPr>
              <a:t>programme</a:t>
            </a:r>
            <a:endParaRPr lang="en-US" b="1" u="sng">
              <a:cs typeface="Calibri"/>
            </a:endParaRPr>
          </a:p>
          <a:p>
            <a:pPr algn="ctr"/>
            <a:r>
              <a:rPr lang="en-US" dirty="0">
                <a:cs typeface="Calibri"/>
              </a:rPr>
              <a:t>From a very young age I always knew I wanted to be a Teacher. Gaining experience as a Teaching Assistant allowed me to develop my understanding of children and the classroom but also deepened my passion for Teaching. </a:t>
            </a:r>
          </a:p>
        </p:txBody>
      </p:sp>
      <p:sp>
        <p:nvSpPr>
          <p:cNvPr id="25" name="TextBox 24">
            <a:extLst>
              <a:ext uri="{FF2B5EF4-FFF2-40B4-BE49-F238E27FC236}">
                <a16:creationId xmlns:a16="http://schemas.microsoft.com/office/drawing/2014/main" id="{D5E5ED2F-6431-47B7-9997-4A588161BDFF}"/>
              </a:ext>
            </a:extLst>
          </p:cNvPr>
          <p:cNvSpPr txBox="1"/>
          <p:nvPr/>
        </p:nvSpPr>
        <p:spPr>
          <a:xfrm>
            <a:off x="6895379" y="2136473"/>
            <a:ext cx="4641012" cy="2585323"/>
          </a:xfrm>
          <a:prstGeom prst="rect">
            <a:avLst/>
          </a:prstGeom>
          <a:solidFill>
            <a:schemeClr val="bg1"/>
          </a:solidFill>
          <a:ln w="57150">
            <a:solidFill>
              <a:schemeClr val="accent2"/>
            </a:solidFill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US" b="1" u="sng" dirty="0">
                <a:cs typeface="Calibri"/>
              </a:rPr>
              <a:t>The teacher I aspire to be</a:t>
            </a:r>
          </a:p>
          <a:p>
            <a:pPr algn="ctr"/>
            <a:r>
              <a:rPr lang="en-US" dirty="0">
                <a:cs typeface="Calibri"/>
              </a:rPr>
              <a:t>My goal is to be the Teacher that children never want to leave at the end of a school year and one they will never forget. I want to aspire children to be the best version of themselves regardless if it's through academics or their own personal journey. I aim to make my lessons and my classroom fun, enthusiastic, safe and to encourage children to love school. </a:t>
            </a:r>
          </a:p>
        </p:txBody>
      </p:sp>
      <p:sp>
        <p:nvSpPr>
          <p:cNvPr id="27" name="TextBox 26">
            <a:extLst>
              <a:ext uri="{FF2B5EF4-FFF2-40B4-BE49-F238E27FC236}">
                <a16:creationId xmlns:a16="http://schemas.microsoft.com/office/drawing/2014/main" id="{BF89F03F-9C90-4179-A650-30DA148BCCA9}"/>
              </a:ext>
            </a:extLst>
          </p:cNvPr>
          <p:cNvSpPr txBox="1"/>
          <p:nvPr/>
        </p:nvSpPr>
        <p:spPr>
          <a:xfrm>
            <a:off x="7858663" y="4853796"/>
            <a:ext cx="3591464" cy="1754326"/>
          </a:xfrm>
          <a:prstGeom prst="rect">
            <a:avLst/>
          </a:prstGeom>
          <a:solidFill>
            <a:schemeClr val="bg1"/>
          </a:solidFill>
          <a:ln w="57150">
            <a:solidFill>
              <a:schemeClr val="accent2"/>
            </a:solidFill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US" b="1" u="sng" dirty="0">
                <a:cs typeface="Calibri"/>
              </a:rPr>
              <a:t>Areas/subjects I could teach</a:t>
            </a:r>
          </a:p>
          <a:p>
            <a:pPr algn="ctr"/>
            <a:r>
              <a:rPr lang="en-US" dirty="0">
                <a:cs typeface="Calibri"/>
              </a:rPr>
              <a:t>As a primary school teacher I would  like to think I will have the ability to teach all areas. However, I have a particular interest in Art, outdoor environment and fitness. </a:t>
            </a:r>
          </a:p>
        </p:txBody>
      </p:sp>
    </p:spTree>
    <p:extLst>
      <p:ext uri="{BB962C8B-B14F-4D97-AF65-F5344CB8AC3E}">
        <p14:creationId xmlns:p14="http://schemas.microsoft.com/office/powerpoint/2010/main" val="2748979517"/>
      </p:ext>
    </p:extLst>
  </p:cSld>
  <p:clrMapOvr>
    <a:masterClrMapping/>
  </p:clrMapOvr>
</p:sld>
</file>

<file path=ppt/theme/theme1.xml><?xml version="1.0" encoding="utf-8"?>
<a:theme xmlns:a="http://schemas.openxmlformats.org/drawingml/2006/main" name="RetrospectVTI">
  <a:themeElements>
    <a:clrScheme name="">
      <a:dk1>
        <a:srgbClr val="000000"/>
      </a:dk1>
      <a:lt1>
        <a:srgbClr val="FFFFFF"/>
      </a:lt1>
      <a:dk2>
        <a:srgbClr val="413124"/>
      </a:dk2>
      <a:lt2>
        <a:srgbClr val="E2E4E8"/>
      </a:lt2>
      <a:accent1>
        <a:srgbClr val="E88974"/>
      </a:accent1>
      <a:accent2>
        <a:srgbClr val="D59436"/>
      </a:accent2>
      <a:accent3>
        <a:srgbClr val="A5A653"/>
      </a:accent3>
      <a:accent4>
        <a:srgbClr val="41B76E"/>
      </a:accent4>
      <a:accent5>
        <a:srgbClr val="46B19B"/>
      </a:accent5>
      <a:accent6>
        <a:srgbClr val="34ADCE"/>
      </a:accent6>
      <a:hlink>
        <a:srgbClr val="6582AC"/>
      </a:hlink>
      <a:folHlink>
        <a:srgbClr val="7F7F7F"/>
      </a:folHlink>
    </a:clrScheme>
    <a:fontScheme name="Retrospect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Retrospec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shade val="92000"/>
                <a:satMod val="130000"/>
              </a:schemeClr>
            </a:gs>
            <a:gs pos="45000">
              <a:schemeClr val="phClr">
                <a:tint val="60000"/>
                <a:shade val="99000"/>
                <a:satMod val="120000"/>
              </a:schemeClr>
            </a:gs>
            <a:gs pos="100000">
              <a:schemeClr val="phClr">
                <a:tint val="55000"/>
                <a:satMod val="140000"/>
              </a:schemeClr>
            </a:gs>
          </a:gsLst>
          <a:path path="circle">
            <a:fillToRect l="100000" t="100000" r="100000" b="100000"/>
          </a:path>
        </a:gradFill>
        <a:gradFill rotWithShape="1">
          <a:gsLst>
            <a:gs pos="0">
              <a:schemeClr val="phClr">
                <a:shade val="85000"/>
                <a:satMod val="130000"/>
              </a:schemeClr>
            </a:gs>
            <a:gs pos="34000">
              <a:schemeClr val="phClr">
                <a:shade val="87000"/>
                <a:satMod val="125000"/>
              </a:schemeClr>
            </a:gs>
            <a:gs pos="70000">
              <a:schemeClr val="phClr">
                <a:tint val="100000"/>
                <a:shade val="90000"/>
                <a:satMod val="130000"/>
              </a:schemeClr>
            </a:gs>
            <a:gs pos="100000">
              <a:schemeClr val="phClr">
                <a:tint val="100000"/>
                <a:shade val="100000"/>
                <a:satMod val="110000"/>
              </a:schemeClr>
            </a:gs>
          </a:gsLst>
          <a:path path="circle">
            <a:fillToRect l="100000" t="100000" r="100000" b="100000"/>
          </a:path>
        </a:gradFill>
      </a:fillStyleLst>
      <a:lnStyleLst>
        <a:ln w="12700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2700000" algn="br" rotWithShape="0">
              <a:srgbClr val="000000">
                <a:alpha val="60000"/>
              </a:srgbClr>
            </a:outerShdw>
          </a:effectLst>
        </a:effectStyle>
        <a:effectStyle>
          <a:effectLst>
            <a:outerShdw blurRad="44450" dist="25400" dir="2700000" algn="br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9800000"/>
            </a:lightRig>
          </a:scene3d>
          <a:sp3d prstMaterial="flat">
            <a:bevelT w="25400" h="31750"/>
          </a:sp3d>
        </a:effectStyle>
      </a:effectStyleLst>
      <a:bgFillStyleLst>
        <a:solidFill>
          <a:schemeClr val="phClr"/>
        </a:solidFill>
        <a:solidFill>
          <a:schemeClr val="phClr">
            <a:tint val="90000"/>
            <a:shade val="97000"/>
            <a:satMod val="130000"/>
          </a:schemeClr>
        </a:solidFill>
        <a:gradFill rotWithShape="1">
          <a:gsLst>
            <a:gs pos="0">
              <a:schemeClr val="phClr">
                <a:tint val="96000"/>
                <a:shade val="99000"/>
                <a:satMod val="140000"/>
              </a:schemeClr>
            </a:gs>
            <a:gs pos="65000">
              <a:schemeClr val="phClr">
                <a:tint val="100000"/>
                <a:shade val="80000"/>
                <a:satMod val="130000"/>
              </a:schemeClr>
            </a:gs>
            <a:gs pos="100000">
              <a:schemeClr val="phClr">
                <a:tint val="100000"/>
                <a:shade val="48000"/>
                <a:satMod val="120000"/>
              </a:schemeClr>
            </a:gs>
          </a:gsLst>
          <a:lin ang="162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RetrospectVTI" id="{ABE3C30C-0FC0-4450-828E-52DE70F1BCCB}" vid="{A6E2497D-935A-4CFD-B9FD-6DCB15FA68BF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0</TotalTime>
  <Words>0</Words>
  <Application>Microsoft Office PowerPoint</Application>
  <PresentationFormat>Widescreen</PresentationFormat>
  <Paragraphs>0</Paragraphs>
  <Slides>1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2" baseType="lpstr">
      <vt:lpstr>RetrospectVTI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/>
  <cp:lastModifiedBy> </cp:lastModifiedBy>
  <cp:revision>308</cp:revision>
  <dcterms:created xsi:type="dcterms:W3CDTF">2013-07-15T20:26:40Z</dcterms:created>
  <dcterms:modified xsi:type="dcterms:W3CDTF">2019-09-22T14:00:25Z</dcterms:modified>
</cp:coreProperties>
</file>