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2"/>
  </p:notesMasterIdLst>
  <p:sldIdLst>
    <p:sldId id="719" r:id="rId7"/>
    <p:sldId id="750" r:id="rId8"/>
    <p:sldId id="752" r:id="rId9"/>
    <p:sldId id="751" r:id="rId10"/>
    <p:sldId id="753" r:id="rId11"/>
    <p:sldId id="720" r:id="rId12"/>
    <p:sldId id="730" r:id="rId13"/>
    <p:sldId id="738" r:id="rId14"/>
    <p:sldId id="746" r:id="rId15"/>
    <p:sldId id="747" r:id="rId16"/>
    <p:sldId id="732" r:id="rId17"/>
    <p:sldId id="743" r:id="rId18"/>
    <p:sldId id="748" r:id="rId19"/>
    <p:sldId id="745" r:id="rId20"/>
    <p:sldId id="728" r:id="rId21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FB7014-7AB4-4850-92B6-1D2019FF13CF}" v="76" dt="2025-10-09T15:46:52.3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914" autoAdjust="0"/>
  </p:normalViewPr>
  <p:slideViewPr>
    <p:cSldViewPr snapToGrid="0">
      <p:cViewPr varScale="1">
        <p:scale>
          <a:sx n="86" d="100"/>
          <a:sy n="86" d="100"/>
        </p:scale>
        <p:origin x="116" y="3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ags" Target="tags/tag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85FB7014-7AB4-4850-92B6-1D2019FF13CF}"/>
    <pc:docChg chg="undo redo custSel addSld delSld modSld sldOrd">
      <pc:chgData name="Jenifer Prince Devaraj" userId="c3fb109c-09d1-42a6-93f4-69472d709861" providerId="ADAL" clId="{85FB7014-7AB4-4850-92B6-1D2019FF13CF}" dt="2025-10-10T07:33:30.050" v="854" actId="47"/>
      <pc:docMkLst>
        <pc:docMk/>
      </pc:docMkLst>
      <pc:sldChg chg="modSp mod">
        <pc:chgData name="Jenifer Prince Devaraj" userId="c3fb109c-09d1-42a6-93f4-69472d709861" providerId="ADAL" clId="{85FB7014-7AB4-4850-92B6-1D2019FF13CF}" dt="2025-10-09T16:30:25.242" v="85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85FB7014-7AB4-4850-92B6-1D2019FF13CF}" dt="2025-10-09T16:30:25.242" v="853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add del">
        <pc:chgData name="Jenifer Prince Devaraj" userId="c3fb109c-09d1-42a6-93f4-69472d709861" providerId="ADAL" clId="{85FB7014-7AB4-4850-92B6-1D2019FF13CF}" dt="2025-10-09T15:32:33.946" v="673" actId="47"/>
        <pc:sldMkLst>
          <pc:docMk/>
          <pc:sldMk cId="497137624" sldId="720"/>
        </pc:sldMkLst>
      </pc:sldChg>
      <pc:sldChg chg="delSp modSp add del mod modNotesTx">
        <pc:chgData name="Jenifer Prince Devaraj" userId="c3fb109c-09d1-42a6-93f4-69472d709861" providerId="ADAL" clId="{85FB7014-7AB4-4850-92B6-1D2019FF13CF}" dt="2025-10-09T15:38:41.663" v="732" actId="1076"/>
        <pc:sldMkLst>
          <pc:docMk/>
          <pc:sldMk cId="1427189144" sldId="730"/>
        </pc:sldMkLst>
        <pc:spChg chg="mod">
          <ac:chgData name="Jenifer Prince Devaraj" userId="c3fb109c-09d1-42a6-93f4-69472d709861" providerId="ADAL" clId="{85FB7014-7AB4-4850-92B6-1D2019FF13CF}" dt="2025-10-09T15:38:36.708" v="731" actId="313"/>
          <ac:spMkLst>
            <pc:docMk/>
            <pc:sldMk cId="1427189144" sldId="730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85FB7014-7AB4-4850-92B6-1D2019FF13CF}" dt="2025-10-09T15:38:41.663" v="732" actId="1076"/>
          <ac:spMkLst>
            <pc:docMk/>
            <pc:sldMk cId="1427189144" sldId="730"/>
            <ac:spMk id="7" creationId="{9DB36DBF-A308-3EE6-FA1C-BCAA79D30329}"/>
          </ac:spMkLst>
        </pc:spChg>
        <pc:picChg chg="del">
          <ac:chgData name="Jenifer Prince Devaraj" userId="c3fb109c-09d1-42a6-93f4-69472d709861" providerId="ADAL" clId="{85FB7014-7AB4-4850-92B6-1D2019FF13CF}" dt="2025-10-09T15:32:43.875" v="674" actId="478"/>
          <ac:picMkLst>
            <pc:docMk/>
            <pc:sldMk cId="1427189144" sldId="730"/>
            <ac:picMk id="8" creationId="{B0E864A7-6DCA-781F-B494-18CAC80058F0}"/>
          </ac:picMkLst>
        </pc:picChg>
      </pc:sldChg>
      <pc:sldChg chg="add del">
        <pc:chgData name="Jenifer Prince Devaraj" userId="c3fb109c-09d1-42a6-93f4-69472d709861" providerId="ADAL" clId="{85FB7014-7AB4-4850-92B6-1D2019FF13CF}" dt="2025-10-09T15:32:53.752" v="676" actId="47"/>
        <pc:sldMkLst>
          <pc:docMk/>
          <pc:sldMk cId="1917575843" sldId="731"/>
        </pc:sldMkLst>
      </pc:sldChg>
      <pc:sldChg chg="addSp delSp modSp mod modNotesTx">
        <pc:chgData name="Jenifer Prince Devaraj" userId="c3fb109c-09d1-42a6-93f4-69472d709861" providerId="ADAL" clId="{85FB7014-7AB4-4850-92B6-1D2019FF13CF}" dt="2025-10-09T15:49:00.628" v="845" actId="20577"/>
        <pc:sldMkLst>
          <pc:docMk/>
          <pc:sldMk cId="1102782669" sldId="732"/>
        </pc:sldMkLst>
        <pc:spChg chg="add del mod">
          <ac:chgData name="Jenifer Prince Devaraj" userId="c3fb109c-09d1-42a6-93f4-69472d709861" providerId="ADAL" clId="{85FB7014-7AB4-4850-92B6-1D2019FF13CF}" dt="2025-10-09T15:48:36.250" v="842" actId="1076"/>
          <ac:spMkLst>
            <pc:docMk/>
            <pc:sldMk cId="1102782669" sldId="732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85FB7014-7AB4-4850-92B6-1D2019FF13CF}" dt="2025-10-09T15:48:39.555" v="843" actId="1076"/>
          <ac:spMkLst>
            <pc:docMk/>
            <pc:sldMk cId="1102782669" sldId="732"/>
            <ac:spMk id="7" creationId="{9DB36DBF-A308-3EE6-FA1C-BCAA79D30329}"/>
          </ac:spMkLst>
        </pc:spChg>
      </pc:sldChg>
      <pc:sldChg chg="modSp del mod">
        <pc:chgData name="Jenifer Prince Devaraj" userId="c3fb109c-09d1-42a6-93f4-69472d709861" providerId="ADAL" clId="{85FB7014-7AB4-4850-92B6-1D2019FF13CF}" dt="2025-10-09T11:48:44.948" v="2" actId="47"/>
        <pc:sldMkLst>
          <pc:docMk/>
          <pc:sldMk cId="80152650" sldId="735"/>
        </pc:sldMkLst>
        <pc:spChg chg="mod">
          <ac:chgData name="Jenifer Prince Devaraj" userId="c3fb109c-09d1-42a6-93f4-69472d709861" providerId="ADAL" clId="{85FB7014-7AB4-4850-92B6-1D2019FF13CF}" dt="2025-10-09T11:48:42.001" v="1" actId="6549"/>
          <ac:spMkLst>
            <pc:docMk/>
            <pc:sldMk cId="80152650" sldId="735"/>
            <ac:spMk id="6" creationId="{6B8EA7E8-01AF-47F4-3267-EB6E52169FB3}"/>
          </ac:spMkLst>
        </pc:spChg>
      </pc:sldChg>
      <pc:sldChg chg="modSp add del mod">
        <pc:chgData name="Jenifer Prince Devaraj" userId="c3fb109c-09d1-42a6-93f4-69472d709861" providerId="ADAL" clId="{85FB7014-7AB4-4850-92B6-1D2019FF13CF}" dt="2025-10-09T15:35:18.250" v="683" actId="47"/>
        <pc:sldMkLst>
          <pc:docMk/>
          <pc:sldMk cId="895508974" sldId="736"/>
        </pc:sldMkLst>
        <pc:spChg chg="mod">
          <ac:chgData name="Jenifer Prince Devaraj" userId="c3fb109c-09d1-42a6-93f4-69472d709861" providerId="ADAL" clId="{85FB7014-7AB4-4850-92B6-1D2019FF13CF}" dt="2025-10-09T15:33:08.509" v="680" actId="20577"/>
          <ac:spMkLst>
            <pc:docMk/>
            <pc:sldMk cId="895508974" sldId="736"/>
            <ac:spMk id="2" creationId="{F1F9CE6B-C651-4025-1387-C4FCD9C673D2}"/>
          </ac:spMkLst>
        </pc:spChg>
      </pc:sldChg>
      <pc:sldChg chg="delSp modSp add del mod modNotesTx">
        <pc:chgData name="Jenifer Prince Devaraj" userId="c3fb109c-09d1-42a6-93f4-69472d709861" providerId="ADAL" clId="{85FB7014-7AB4-4850-92B6-1D2019FF13CF}" dt="2025-10-09T15:47:58.275" v="828"/>
        <pc:sldMkLst>
          <pc:docMk/>
          <pc:sldMk cId="3386508107" sldId="738"/>
        </pc:sldMkLst>
        <pc:spChg chg="mod">
          <ac:chgData name="Jenifer Prince Devaraj" userId="c3fb109c-09d1-42a6-93f4-69472d709861" providerId="ADAL" clId="{85FB7014-7AB4-4850-92B6-1D2019FF13CF}" dt="2025-10-09T15:47:58.275" v="828"/>
          <ac:spMkLst>
            <pc:docMk/>
            <pc:sldMk cId="3386508107" sldId="738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85FB7014-7AB4-4850-92B6-1D2019FF13CF}" dt="2025-10-09T15:46:52.950" v="802" actId="1076"/>
          <ac:spMkLst>
            <pc:docMk/>
            <pc:sldMk cId="3386508107" sldId="738"/>
            <ac:spMk id="7" creationId="{9DB36DBF-A308-3EE6-FA1C-BCAA79D30329}"/>
          </ac:spMkLst>
        </pc:spChg>
        <pc:spChg chg="del">
          <ac:chgData name="Jenifer Prince Devaraj" userId="c3fb109c-09d1-42a6-93f4-69472d709861" providerId="ADAL" clId="{85FB7014-7AB4-4850-92B6-1D2019FF13CF}" dt="2025-10-09T15:35:24.994" v="685" actId="478"/>
          <ac:spMkLst>
            <pc:docMk/>
            <pc:sldMk cId="3386508107" sldId="738"/>
            <ac:spMk id="10" creationId="{9056D67D-8DBE-3DFB-56F8-2309C200F22A}"/>
          </ac:spMkLst>
        </pc:spChg>
        <pc:picChg chg="del">
          <ac:chgData name="Jenifer Prince Devaraj" userId="c3fb109c-09d1-42a6-93f4-69472d709861" providerId="ADAL" clId="{85FB7014-7AB4-4850-92B6-1D2019FF13CF}" dt="2025-10-09T15:35:22.659" v="684" actId="478"/>
          <ac:picMkLst>
            <pc:docMk/>
            <pc:sldMk cId="3386508107" sldId="738"/>
            <ac:picMk id="8" creationId="{B78A850C-BCB9-2886-7540-D405176F25F0}"/>
          </ac:picMkLst>
        </pc:picChg>
      </pc:sldChg>
      <pc:sldChg chg="add del">
        <pc:chgData name="Jenifer Prince Devaraj" userId="c3fb109c-09d1-42a6-93f4-69472d709861" providerId="ADAL" clId="{85FB7014-7AB4-4850-92B6-1D2019FF13CF}" dt="2025-10-09T15:44:13.301" v="758" actId="47"/>
        <pc:sldMkLst>
          <pc:docMk/>
          <pc:sldMk cId="2898291686" sldId="740"/>
        </pc:sldMkLst>
      </pc:sldChg>
      <pc:sldChg chg="add del">
        <pc:chgData name="Jenifer Prince Devaraj" userId="c3fb109c-09d1-42a6-93f4-69472d709861" providerId="ADAL" clId="{85FB7014-7AB4-4850-92B6-1D2019FF13CF}" dt="2025-10-09T15:36:22.475" v="689" actId="47"/>
        <pc:sldMkLst>
          <pc:docMk/>
          <pc:sldMk cId="2976061529" sldId="741"/>
        </pc:sldMkLst>
      </pc:sldChg>
      <pc:sldChg chg="delSp modSp mod">
        <pc:chgData name="Jenifer Prince Devaraj" userId="c3fb109c-09d1-42a6-93f4-69472d709861" providerId="ADAL" clId="{85FB7014-7AB4-4850-92B6-1D2019FF13CF}" dt="2025-10-09T15:49:23.443" v="851" actId="1076"/>
        <pc:sldMkLst>
          <pc:docMk/>
          <pc:sldMk cId="3624085431" sldId="743"/>
        </pc:sldMkLst>
        <pc:spChg chg="mod">
          <ac:chgData name="Jenifer Prince Devaraj" userId="c3fb109c-09d1-42a6-93f4-69472d709861" providerId="ADAL" clId="{85FB7014-7AB4-4850-92B6-1D2019FF13CF}" dt="2025-10-09T15:49:21.921" v="850" actId="1076"/>
          <ac:spMkLst>
            <pc:docMk/>
            <pc:sldMk cId="3624085431" sldId="743"/>
            <ac:spMk id="7" creationId="{9DB36DBF-A308-3EE6-FA1C-BCAA79D30329}"/>
          </ac:spMkLst>
        </pc:spChg>
        <pc:spChg chg="del">
          <ac:chgData name="Jenifer Prince Devaraj" userId="c3fb109c-09d1-42a6-93f4-69472d709861" providerId="ADAL" clId="{85FB7014-7AB4-4850-92B6-1D2019FF13CF}" dt="2025-10-09T15:49:10.846" v="846" actId="478"/>
          <ac:spMkLst>
            <pc:docMk/>
            <pc:sldMk cId="3624085431" sldId="743"/>
            <ac:spMk id="10" creationId="{2749F373-FCF6-204A-6E1C-ACD7EA9AD54F}"/>
          </ac:spMkLst>
        </pc:spChg>
        <pc:picChg chg="mod">
          <ac:chgData name="Jenifer Prince Devaraj" userId="c3fb109c-09d1-42a6-93f4-69472d709861" providerId="ADAL" clId="{85FB7014-7AB4-4850-92B6-1D2019FF13CF}" dt="2025-10-09T15:49:23.443" v="851" actId="1076"/>
          <ac:picMkLst>
            <pc:docMk/>
            <pc:sldMk cId="3624085431" sldId="743"/>
            <ac:picMk id="8" creationId="{60DD7955-4023-09CE-4C75-406D018C0397}"/>
          </ac:picMkLst>
        </pc:picChg>
      </pc:sldChg>
      <pc:sldChg chg="del">
        <pc:chgData name="Jenifer Prince Devaraj" userId="c3fb109c-09d1-42a6-93f4-69472d709861" providerId="ADAL" clId="{85FB7014-7AB4-4850-92B6-1D2019FF13CF}" dt="2025-10-09T13:29:51.620" v="381" actId="47"/>
        <pc:sldMkLst>
          <pc:docMk/>
          <pc:sldMk cId="725754480" sldId="744"/>
        </pc:sldMkLst>
      </pc:sldChg>
      <pc:sldChg chg="addSp delSp modSp mod modNotesTx">
        <pc:chgData name="Jenifer Prince Devaraj" userId="c3fb109c-09d1-42a6-93f4-69472d709861" providerId="ADAL" clId="{85FB7014-7AB4-4850-92B6-1D2019FF13CF}" dt="2025-10-09T15:44:09.590" v="757"/>
        <pc:sldMkLst>
          <pc:docMk/>
          <pc:sldMk cId="1591344665" sldId="746"/>
        </pc:sldMkLst>
        <pc:graphicFrameChg chg="mod modGraphic">
          <ac:chgData name="Jenifer Prince Devaraj" userId="c3fb109c-09d1-42a6-93f4-69472d709861" providerId="ADAL" clId="{85FB7014-7AB4-4850-92B6-1D2019FF13CF}" dt="2025-10-09T15:43:55.542" v="756" actId="1076"/>
          <ac:graphicFrameMkLst>
            <pc:docMk/>
            <pc:sldMk cId="1591344665" sldId="746"/>
            <ac:graphicFrameMk id="4" creationId="{AA9312EE-93F8-EC2B-D1A4-187316B57E04}"/>
          </ac:graphicFrameMkLst>
        </pc:graphicFrameChg>
        <pc:picChg chg="del">
          <ac:chgData name="Jenifer Prince Devaraj" userId="c3fb109c-09d1-42a6-93f4-69472d709861" providerId="ADAL" clId="{85FB7014-7AB4-4850-92B6-1D2019FF13CF}" dt="2025-10-09T15:43:00.776" v="750" actId="478"/>
          <ac:picMkLst>
            <pc:docMk/>
            <pc:sldMk cId="1591344665" sldId="746"/>
            <ac:picMk id="7" creationId="{FAAF0972-B926-A768-F470-304C8CA246EF}"/>
          </ac:picMkLst>
        </pc:picChg>
        <pc:picChg chg="add mod">
          <ac:chgData name="Jenifer Prince Devaraj" userId="c3fb109c-09d1-42a6-93f4-69472d709861" providerId="ADAL" clId="{85FB7014-7AB4-4850-92B6-1D2019FF13CF}" dt="2025-10-09T15:43:45.442" v="754"/>
          <ac:picMkLst>
            <pc:docMk/>
            <pc:sldMk cId="1591344665" sldId="746"/>
            <ac:picMk id="8" creationId="{1B938CF2-6EDB-4C70-8FC9-CD542A40017B}"/>
          </ac:picMkLst>
        </pc:picChg>
      </pc:sldChg>
      <pc:sldChg chg="modSp mod modNotesTx">
        <pc:chgData name="Jenifer Prince Devaraj" userId="c3fb109c-09d1-42a6-93f4-69472d709861" providerId="ADAL" clId="{85FB7014-7AB4-4850-92B6-1D2019FF13CF}" dt="2025-10-09T15:25:54.691" v="659" actId="20577"/>
        <pc:sldMkLst>
          <pc:docMk/>
          <pc:sldMk cId="2491025389" sldId="747"/>
        </pc:sldMkLst>
        <pc:spChg chg="mod">
          <ac:chgData name="Jenifer Prince Devaraj" userId="c3fb109c-09d1-42a6-93f4-69472d709861" providerId="ADAL" clId="{85FB7014-7AB4-4850-92B6-1D2019FF13CF}" dt="2025-10-09T15:25:54.691" v="659" actId="20577"/>
          <ac:spMkLst>
            <pc:docMk/>
            <pc:sldMk cId="2491025389" sldId="747"/>
            <ac:spMk id="3" creationId="{5B103A1B-6E6B-B439-820E-20741C82F108}"/>
          </ac:spMkLst>
        </pc:spChg>
      </pc:sldChg>
      <pc:sldChg chg="addSp delSp modSp add del mod modAnim modNotesTx">
        <pc:chgData name="Jenifer Prince Devaraj" userId="c3fb109c-09d1-42a6-93f4-69472d709861" providerId="ADAL" clId="{85FB7014-7AB4-4850-92B6-1D2019FF13CF}" dt="2025-10-10T07:33:30.050" v="854" actId="47"/>
        <pc:sldMkLst>
          <pc:docMk/>
          <pc:sldMk cId="383971406" sldId="749"/>
        </pc:sldMkLst>
        <pc:spChg chg="mod">
          <ac:chgData name="Jenifer Prince Devaraj" userId="c3fb109c-09d1-42a6-93f4-69472d709861" providerId="ADAL" clId="{85FB7014-7AB4-4850-92B6-1D2019FF13CF}" dt="2025-10-09T13:04:17.175" v="209" actId="14100"/>
          <ac:spMkLst>
            <pc:docMk/>
            <pc:sldMk cId="383971406" sldId="749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85FB7014-7AB4-4850-92B6-1D2019FF13CF}" dt="2025-10-09T12:57:04.609" v="196" actId="1076"/>
          <ac:spMkLst>
            <pc:docMk/>
            <pc:sldMk cId="383971406" sldId="749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85FB7014-7AB4-4850-92B6-1D2019FF13CF}" dt="2025-10-09T12:56:30.454" v="188" actId="478"/>
          <ac:spMkLst>
            <pc:docMk/>
            <pc:sldMk cId="383971406" sldId="749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85FB7014-7AB4-4850-92B6-1D2019FF13CF}" dt="2025-10-09T12:56:33.291" v="189" actId="478"/>
          <ac:spMkLst>
            <pc:docMk/>
            <pc:sldMk cId="383971406" sldId="749"/>
            <ac:spMk id="9" creationId="{98D529A9-E106-4B3F-B2C0-C84B53638F17}"/>
          </ac:spMkLst>
        </pc:spChg>
        <pc:spChg chg="add del mod">
          <ac:chgData name="Jenifer Prince Devaraj" userId="c3fb109c-09d1-42a6-93f4-69472d709861" providerId="ADAL" clId="{85FB7014-7AB4-4850-92B6-1D2019FF13CF}" dt="2025-10-09T13:03:59.054" v="204" actId="478"/>
          <ac:spMkLst>
            <pc:docMk/>
            <pc:sldMk cId="383971406" sldId="749"/>
            <ac:spMk id="10" creationId="{2D8E8CB1-A6F3-4485-BE63-B8AABE603795}"/>
          </ac:spMkLst>
        </pc:spChg>
      </pc:sldChg>
      <pc:sldChg chg="addSp modSp add mod ord setBg">
        <pc:chgData name="Jenifer Prince Devaraj" userId="c3fb109c-09d1-42a6-93f4-69472d709861" providerId="ADAL" clId="{85FB7014-7AB4-4850-92B6-1D2019FF13CF}" dt="2025-10-09T11:54:36.899" v="64" actId="1076"/>
        <pc:sldMkLst>
          <pc:docMk/>
          <pc:sldMk cId="1498081287" sldId="750"/>
        </pc:sldMkLst>
        <pc:spChg chg="add mod">
          <ac:chgData name="Jenifer Prince Devaraj" userId="c3fb109c-09d1-42a6-93f4-69472d709861" providerId="ADAL" clId="{85FB7014-7AB4-4850-92B6-1D2019FF13CF}" dt="2025-10-09T11:51:28.635" v="9" actId="208"/>
          <ac:spMkLst>
            <pc:docMk/>
            <pc:sldMk cId="1498081287" sldId="750"/>
            <ac:spMk id="2" creationId="{9F1645EC-B5B0-48C4-A9F7-EC502528FC7C}"/>
          </ac:spMkLst>
        </pc:spChg>
        <pc:spChg chg="add mod">
          <ac:chgData name="Jenifer Prince Devaraj" userId="c3fb109c-09d1-42a6-93f4-69472d709861" providerId="ADAL" clId="{85FB7014-7AB4-4850-92B6-1D2019FF13CF}" dt="2025-10-09T11:54:09.533" v="59" actId="14100"/>
          <ac:spMkLst>
            <pc:docMk/>
            <pc:sldMk cId="1498081287" sldId="750"/>
            <ac:spMk id="3" creationId="{1AC68297-732B-462A-957F-6FA08F1CCE44}"/>
          </ac:spMkLst>
        </pc:spChg>
        <pc:spChg chg="add mod">
          <ac:chgData name="Jenifer Prince Devaraj" userId="c3fb109c-09d1-42a6-93f4-69472d709861" providerId="ADAL" clId="{85FB7014-7AB4-4850-92B6-1D2019FF13CF}" dt="2025-10-09T11:51:28.946" v="51" actId="27636"/>
          <ac:spMkLst>
            <pc:docMk/>
            <pc:sldMk cId="1498081287" sldId="750"/>
            <ac:spMk id="4" creationId="{1442F88D-DB72-4081-9FCB-5E4212805720}"/>
          </ac:spMkLst>
        </pc:spChg>
        <pc:spChg chg="add mod">
          <ac:chgData name="Jenifer Prince Devaraj" userId="c3fb109c-09d1-42a6-93f4-69472d709861" providerId="ADAL" clId="{85FB7014-7AB4-4850-92B6-1D2019FF13CF}" dt="2025-10-09T11:51:28.951" v="52" actId="27636"/>
          <ac:spMkLst>
            <pc:docMk/>
            <pc:sldMk cId="1498081287" sldId="750"/>
            <ac:spMk id="7" creationId="{398D883D-DE3B-46C9-8662-C253BBC13EFA}"/>
          </ac:spMkLst>
        </pc:spChg>
        <pc:picChg chg="add mod">
          <ac:chgData name="Jenifer Prince Devaraj" userId="c3fb109c-09d1-42a6-93f4-69472d709861" providerId="ADAL" clId="{85FB7014-7AB4-4850-92B6-1D2019FF13CF}" dt="2025-10-09T11:51:28.840" v="32"/>
          <ac:picMkLst>
            <pc:docMk/>
            <pc:sldMk cId="1498081287" sldId="750"/>
            <ac:picMk id="6" creationId="{EF5DD249-AB21-48EC-88B2-8BB0400312A1}"/>
          </ac:picMkLst>
        </pc:picChg>
        <pc:picChg chg="add mod">
          <ac:chgData name="Jenifer Prince Devaraj" userId="c3fb109c-09d1-42a6-93f4-69472d709861" providerId="ADAL" clId="{85FB7014-7AB4-4850-92B6-1D2019FF13CF}" dt="2025-10-09T11:51:28.908" v="50"/>
          <ac:picMkLst>
            <pc:docMk/>
            <pc:sldMk cId="1498081287" sldId="750"/>
            <ac:picMk id="9" creationId="{55F24F68-1F7A-4F39-84FD-78FD1172918E}"/>
          </ac:picMkLst>
        </pc:picChg>
        <pc:picChg chg="add mod">
          <ac:chgData name="Jenifer Prince Devaraj" userId="c3fb109c-09d1-42a6-93f4-69472d709861" providerId="ADAL" clId="{85FB7014-7AB4-4850-92B6-1D2019FF13CF}" dt="2025-10-09T11:54:36.899" v="64" actId="1076"/>
          <ac:picMkLst>
            <pc:docMk/>
            <pc:sldMk cId="1498081287" sldId="750"/>
            <ac:picMk id="11" creationId="{7580188B-4896-4FD9-A5F4-4F3A43C5058E}"/>
          </ac:picMkLst>
        </pc:picChg>
      </pc:sldChg>
      <pc:sldChg chg="addSp delSp modSp add mod modNotesTx">
        <pc:chgData name="Jenifer Prince Devaraj" userId="c3fb109c-09d1-42a6-93f4-69472d709861" providerId="ADAL" clId="{85FB7014-7AB4-4850-92B6-1D2019FF13CF}" dt="2025-10-09T13:18:02.415" v="283" actId="1076"/>
        <pc:sldMkLst>
          <pc:docMk/>
          <pc:sldMk cId="2748734906" sldId="751"/>
        </pc:sldMkLst>
        <pc:spChg chg="mod">
          <ac:chgData name="Jenifer Prince Devaraj" userId="c3fb109c-09d1-42a6-93f4-69472d709861" providerId="ADAL" clId="{85FB7014-7AB4-4850-92B6-1D2019FF13CF}" dt="2025-10-09T13:17:41.194" v="279" actId="1076"/>
          <ac:spMkLst>
            <pc:docMk/>
            <pc:sldMk cId="2748734906" sldId="751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85FB7014-7AB4-4850-92B6-1D2019FF13CF}" dt="2025-10-09T13:11:36.479" v="220"/>
          <ac:spMkLst>
            <pc:docMk/>
            <pc:sldMk cId="2748734906" sldId="751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85FB7014-7AB4-4850-92B6-1D2019FF13CF}" dt="2025-10-09T13:11:30.330" v="218" actId="478"/>
          <ac:spMkLst>
            <pc:docMk/>
            <pc:sldMk cId="2748734906" sldId="751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85FB7014-7AB4-4850-92B6-1D2019FF13CF}" dt="2025-10-09T13:11:32.122" v="219" actId="478"/>
          <ac:spMkLst>
            <pc:docMk/>
            <pc:sldMk cId="2748734906" sldId="751"/>
            <ac:spMk id="9" creationId="{9E86D5FF-3F7C-450A-8716-EFF8C6E38668}"/>
          </ac:spMkLst>
        </pc:spChg>
        <pc:picChg chg="add mod">
          <ac:chgData name="Jenifer Prince Devaraj" userId="c3fb109c-09d1-42a6-93f4-69472d709861" providerId="ADAL" clId="{85FB7014-7AB4-4850-92B6-1D2019FF13CF}" dt="2025-10-09T13:18:02.415" v="283" actId="1076"/>
          <ac:picMkLst>
            <pc:docMk/>
            <pc:sldMk cId="2748734906" sldId="751"/>
            <ac:picMk id="11" creationId="{00AD6F64-C31F-4EA9-9237-780ED67BB26D}"/>
          </ac:picMkLst>
        </pc:picChg>
      </pc:sldChg>
      <pc:sldChg chg="modSp add mod ord modNotesTx">
        <pc:chgData name="Jenifer Prince Devaraj" userId="c3fb109c-09d1-42a6-93f4-69472d709861" providerId="ADAL" clId="{85FB7014-7AB4-4850-92B6-1D2019FF13CF}" dt="2025-10-09T13:40:52.376" v="385"/>
        <pc:sldMkLst>
          <pc:docMk/>
          <pc:sldMk cId="2937386679" sldId="752"/>
        </pc:sldMkLst>
        <pc:spChg chg="mod">
          <ac:chgData name="Jenifer Prince Devaraj" userId="c3fb109c-09d1-42a6-93f4-69472d709861" providerId="ADAL" clId="{85FB7014-7AB4-4850-92B6-1D2019FF13CF}" dt="2025-10-09T13:29:46.044" v="380" actId="1076"/>
          <ac:spMkLst>
            <pc:docMk/>
            <pc:sldMk cId="2937386679" sldId="752"/>
            <ac:spMk id="2" creationId="{F1F9CE6B-C651-4025-1387-C4FCD9C673D2}"/>
          </ac:spMkLst>
        </pc:spChg>
      </pc:sldChg>
      <pc:sldChg chg="addSp delSp modSp add mod modNotesTx">
        <pc:chgData name="Jenifer Prince Devaraj" userId="c3fb109c-09d1-42a6-93f4-69472d709861" providerId="ADAL" clId="{85FB7014-7AB4-4850-92B6-1D2019FF13CF}" dt="2025-10-09T13:25:41.297" v="371" actId="1076"/>
        <pc:sldMkLst>
          <pc:docMk/>
          <pc:sldMk cId="2586449731" sldId="753"/>
        </pc:sldMkLst>
        <pc:spChg chg="del">
          <ac:chgData name="Jenifer Prince Devaraj" userId="c3fb109c-09d1-42a6-93f4-69472d709861" providerId="ADAL" clId="{85FB7014-7AB4-4850-92B6-1D2019FF13CF}" dt="2025-10-09T13:18:35.404" v="285" actId="478"/>
          <ac:spMkLst>
            <pc:docMk/>
            <pc:sldMk cId="2586449731" sldId="753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85FB7014-7AB4-4850-92B6-1D2019FF13CF}" dt="2025-10-09T13:25:41.297" v="371" actId="1076"/>
          <ac:spMkLst>
            <pc:docMk/>
            <pc:sldMk cId="2586449731" sldId="753"/>
            <ac:spMk id="6" creationId="{6B8EA7E8-01AF-47F4-3267-EB6E52169FB3}"/>
          </ac:spMkLst>
        </pc:spChg>
        <pc:graphicFrameChg chg="add del mod modGraphic">
          <ac:chgData name="Jenifer Prince Devaraj" userId="c3fb109c-09d1-42a6-93f4-69472d709861" providerId="ADAL" clId="{85FB7014-7AB4-4850-92B6-1D2019FF13CF}" dt="2025-10-09T13:25:36.419" v="370" actId="1076"/>
          <ac:graphicFrameMkLst>
            <pc:docMk/>
            <pc:sldMk cId="2586449731" sldId="753"/>
            <ac:graphicFrameMk id="9" creationId="{081FEF52-C528-441B-AF0C-7F896BCC94F5}"/>
          </ac:graphicFrameMkLst>
        </pc:graphicFrameChg>
        <pc:picChg chg="del">
          <ac:chgData name="Jenifer Prince Devaraj" userId="c3fb109c-09d1-42a6-93f4-69472d709861" providerId="ADAL" clId="{85FB7014-7AB4-4850-92B6-1D2019FF13CF}" dt="2025-10-09T13:18:36.681" v="286" actId="478"/>
          <ac:picMkLst>
            <pc:docMk/>
            <pc:sldMk cId="2586449731" sldId="753"/>
            <ac:picMk id="11" creationId="{00AD6F64-C31F-4EA9-9237-780ED67BB26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The power supply units which are used in PC converts the energy that comes from the socket (alternating current) into direct current that the PC can use.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PSU can use rails to operate different components by having different voltages.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Example Voltages can be +12V, +5V, +3.3 V etc…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982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Power Conversion: </a:t>
            </a:r>
            <a:r>
              <a:rPr lang="en-GB" dirty="0"/>
              <a:t>Converts </a:t>
            </a:r>
            <a:r>
              <a:rPr lang="en-GB" b="1" dirty="0"/>
              <a:t>AC → DC</a:t>
            </a:r>
            <a:r>
              <a:rPr lang="en-GB" dirty="0"/>
              <a:t> and regulates voltage precisely.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Voltage Rails: </a:t>
            </a:r>
            <a:r>
              <a:rPr lang="en-GB" dirty="0"/>
              <a:t>Supplies multiple DC rails: +12 V (main), +5 V, +3.3 V.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Protection Circuits: </a:t>
            </a:r>
            <a:r>
              <a:rPr lang="en-GB" dirty="0"/>
              <a:t>Includes OVP (Over Voltage), OCP (Over Current), SCP (Short Circuit), UVP (Under Voltage), and OTP (Over Temperature).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Cooling: </a:t>
            </a:r>
            <a:r>
              <a:rPr lang="en-GB" dirty="0"/>
              <a:t>Has a large </a:t>
            </a:r>
            <a:r>
              <a:rPr lang="en-GB" b="1" dirty="0"/>
              <a:t>fan</a:t>
            </a:r>
            <a:r>
              <a:rPr lang="en-GB" dirty="0"/>
              <a:t> (in this case RGB-lit) to cool internal components.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 err="1"/>
              <a:t>Efficiency:</a:t>
            </a:r>
            <a:r>
              <a:rPr lang="en-GB" dirty="0" err="1"/>
              <a:t>Rated</a:t>
            </a:r>
            <a:r>
              <a:rPr lang="en-GB" dirty="0"/>
              <a:t> for </a:t>
            </a:r>
            <a:r>
              <a:rPr lang="en-GB" b="1" dirty="0"/>
              <a:t>80+ certification</a:t>
            </a:r>
            <a:r>
              <a:rPr lang="en-GB" dirty="0"/>
              <a:t> (often Gold/Platinum) — means it wastes less power as heat.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ARGB </a:t>
            </a:r>
            <a:r>
              <a:rPr lang="en-GB" b="1" dirty="0" err="1"/>
              <a:t>Lighting</a:t>
            </a:r>
            <a:r>
              <a:rPr lang="en-GB" dirty="0" err="1"/>
              <a:t>“ARGB</a:t>
            </a:r>
            <a:r>
              <a:rPr lang="en-GB" dirty="0"/>
              <a:t>” stands for </a:t>
            </a:r>
            <a:r>
              <a:rPr lang="en-GB" b="1" dirty="0"/>
              <a:t>Addressable RGB</a:t>
            </a:r>
            <a:r>
              <a:rPr lang="en-GB" dirty="0"/>
              <a:t>, meaning you can customize the lighting </a:t>
            </a:r>
            <a:r>
              <a:rPr lang="en-GB" dirty="0" err="1"/>
              <a:t>colors</a:t>
            </a:r>
            <a:r>
              <a:rPr lang="en-GB" dirty="0"/>
              <a:t> and patterns via your motherboard’s RGB software.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926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656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2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A single-rail PSU comes with a 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single voltage 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monitoring 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channel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This 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prevents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 any form of power split in the middle.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Every power we have ever seen is a single-rail PSU.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 err="1">
                <a:latin typeface="Book Antiqua" panose="02040602050305030304" pitchFamily="18" charset="0"/>
                <a:ea typeface="Cambria" panose="02040503050406030204" pitchFamily="18" charset="0"/>
              </a:rPr>
              <a:t>Eg:Corsair’s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1200" dirty="0" err="1">
                <a:latin typeface="Book Antiqua" panose="02040602050305030304" pitchFamily="18" charset="0"/>
                <a:ea typeface="Cambria" panose="02040503050406030204" pitchFamily="18" charset="0"/>
              </a:rPr>
              <a:t>RMx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 series</a:t>
            </a:r>
          </a:p>
          <a:p>
            <a:pPr algn="just">
              <a:lnSpc>
                <a:spcPct val="200000"/>
              </a:lnSpc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The main advantage of a single rail + 12V power supply is </a:t>
            </a:r>
          </a:p>
          <a:p>
            <a:pPr marL="446088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It can supply a higher current intensity (Amps), that is required to service modern graphics cards. </a:t>
            </a:r>
          </a:p>
          <a:p>
            <a:pPr marL="446088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If the source is multi rail it is likely to use several cables connected to different rails of the source to reach the same current value.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7533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A multi-rail PSU have multiple +12V rails for different connectors. 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For example, each PC connector that goes to the GPU has a separate rail/trace, the CPU power cable has a trace, the 24-pin motherboard has a separate rail.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Multi-rail power supplies are used in workstations and server hubs.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The load is distributed along multiple rails makes it safer and is preferable since it can identify a localized issue and shut down the PSU faster. 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The advantage of multi-rail sources is that they divide the load.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This allows overloads to be avoided more easily.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Each of the multiple rails has its own independent safety mechanism (OCP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3078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4E1D5-2481-1FF2-ABC5-E4E172A0F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429322-6D32-CA8D-5DFF-432FFDA0E9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452D31-AAB3-1469-B12D-091D010D60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2C2F34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single rail model supplies 50 amps of current, which makes it capable of delivering these 600 watts with this single rail.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2C2F34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Multi Rail have a power supply with several rails, two of them that supply 30 amps (360W) and another two that can deliver up to 35 amps (420W), delivering a combined power of 600 watts.</a:t>
            </a:r>
            <a:endParaRPr lang="en-GB" sz="1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B9BCD5B-D521-C3D1-5EB4-61ECC4EE734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B42C4-F7FC-5894-8067-194B70885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0585E-40D8-E0D3-2791-6D03AA2A6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6905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154067-4366-1BF4-E1FD-8200E60BED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588FFE-BCC2-FC5D-E562-E02854790D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BF9D83-61D1-EA90-4E65-91F0797A60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3.3V from the 5v and not from raw DC</a:t>
            </a:r>
            <a:r>
              <a:rPr lang="en-IN" dirty="0">
                <a:sym typeface="Wingdings" panose="05000000000000000000" pitchFamily="2" charset="2"/>
              </a:rPr>
              <a:t> to avoid heat dissipation.</a:t>
            </a:r>
          </a:p>
          <a:p>
            <a:r>
              <a:rPr lang="en-IN" dirty="0">
                <a:sym typeface="Wingdings" panose="05000000000000000000" pitchFamily="2" charset="2"/>
              </a:rPr>
              <a:t>0.33uf prevents oscillation</a:t>
            </a:r>
          </a:p>
          <a:p>
            <a:r>
              <a:rPr lang="en-IN" dirty="0">
                <a:sym typeface="Wingdings" panose="05000000000000000000" pitchFamily="2" charset="2"/>
              </a:rPr>
              <a:t>0.1uf </a:t>
            </a:r>
            <a:r>
              <a:rPr lang="en-GB" dirty="0"/>
              <a:t>improves transient response when load steps</a:t>
            </a:r>
            <a:endParaRPr lang="en-IN" dirty="0">
              <a:sym typeface="Wingdings" panose="05000000000000000000" pitchFamily="2" charset="2"/>
            </a:endParaRPr>
          </a:p>
          <a:p>
            <a:endParaRPr lang="en-IN" dirty="0">
              <a:sym typeface="Wingdings" panose="05000000000000000000" pitchFamily="2" charset="2"/>
            </a:endParaRPr>
          </a:p>
          <a:p>
            <a:endParaRPr lang="en-IN" dirty="0">
              <a:sym typeface="Wingdings" panose="05000000000000000000" pitchFamily="2" charset="2"/>
            </a:endParaRPr>
          </a:p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D0003B8-6801-5E76-8916-AAB9B9E9347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DC4F18-8B04-34A8-D7D1-ADE8CDBFF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C85E74-360D-FC35-0892-924479EBA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7651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split-rail power supply is a circuit that provides positive and negative DC voltage rails from a single AC transformer, and step-down voltage regulators. Example : Headphone amplifiers usually require positive and negative voltages. Both voltages are generated from a single input voltage with an all-integrated split-rail converter. 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1351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1247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93D7C2-4F83-1F2B-16E8-8C57AF0276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AC54C4-7594-192C-D5C8-3B1C61BA2A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783A98-4FE3-481F-91C7-6BFB2D3C71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1886934-5390-2166-399A-E3E9DC3F539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877EEA-7D17-B1BC-93B0-0FE4A9BFC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703CD-1BCF-052C-6B19-965AF2D3A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6172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71149-11A3-AC4B-2468-0E977142BF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6272C6-DC53-8DA9-AC37-8E75E15E59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A440D2-B71D-BBA2-DB25-A29AC961E2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AD8FDDB-D45E-8606-3312-74B532D3419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A77F84-9F52-7D34-30BF-462F77F84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4BF29-754E-7F51-14D1-3C7F1DBC4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760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F4CB6-3246-4F31-83C3-E617B65057CD}" type="datetime1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0320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85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0.png"/><Relationship Id="rId3" Type="http://schemas.openxmlformats.org/officeDocument/2006/relationships/tags" Target="../tags/tag4.xml"/><Relationship Id="rId7" Type="http://schemas.openxmlformats.org/officeDocument/2006/relationships/hyperlink" Target="https://www.slido.com/powerpoint-polling?utm_source=powerpoint&amp;utm_medium=placeholder-slide" TargetMode="External"/><Relationship Id="rId12" Type="http://schemas.openxmlformats.org/officeDocument/2006/relationships/image" Target="../media/image9.sv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5.svg"/><Relationship Id="rId11" Type="http://schemas.openxmlformats.org/officeDocument/2006/relationships/image" Target="../media/image8.png"/><Relationship Id="rId5" Type="http://schemas.openxmlformats.org/officeDocument/2006/relationships/image" Target="../media/image4.png"/><Relationship Id="rId10" Type="http://schemas.openxmlformats.org/officeDocument/2006/relationships/hyperlink" Target="https://www.slido.com/support/ppi/how-to-change-the-design" TargetMode="Externa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4gamers.com/single-rail-vs-multi-rail-psu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electronics.stackexchange.com/questions/389772/high-current-dual-power-supply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2377314" y="17422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Lecture 		</a:t>
            </a:r>
            <a:r>
              <a:rPr lang="en-GB" sz="2400" b="1">
                <a:latin typeface="Arial"/>
                <a:ea typeface="Calibri" panose="020F0502020204030204" pitchFamily="34" charset="0"/>
                <a:cs typeface="Arial"/>
              </a:rPr>
              <a:t>: 4</a:t>
            </a:r>
            <a:endParaRPr lang="en-GB" sz="2400" b="1" dirty="0">
              <a:latin typeface="Arial"/>
              <a:ea typeface="Calibri" panose="020F0502020204030204" pitchFamily="34" charset="0"/>
              <a:cs typeface="Arial"/>
            </a:endParaRP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Topic			: Single, Split and Multi- rails 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                                   Power supply</a:t>
            </a: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E17AF9C2-9A5D-9736-2E14-218B7D778EA2}"/>
              </a:ext>
            </a:extLst>
          </p:cNvPr>
          <p:cNvSpPr txBox="1">
            <a:spLocks/>
          </p:cNvSpPr>
          <p:nvPr/>
        </p:nvSpPr>
        <p:spPr>
          <a:xfrm>
            <a:off x="7693132" y="44165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F1645EC-B5B0-48C4-A9F7-EC502528FC7C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444693" y="1742703"/>
            <a:ext cx="2371696" cy="2371696"/>
          </a:xfrm>
          <a:prstGeom prst="rect">
            <a:avLst/>
          </a:pr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AC68297-732B-462A-957F-6FA08F1CCE44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3112851" y="1000897"/>
            <a:ext cx="5079578" cy="3855308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 dirty="0">
                <a:solidFill>
                  <a:srgbClr val="000000"/>
                </a:solidFill>
              </a:rPr>
              <a:t>What are the main components used in a gaming PC?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442F88D-DB72-4081-9FCB-5E4212805720}"/>
              </a:ext>
            </a:extLst>
          </p:cNvPr>
          <p:cNvSpPr/>
          <p:nvPr/>
        </p:nvSpPr>
        <p:spPr>
          <a:xfrm>
            <a:off x="0" y="5820032"/>
            <a:ext cx="12192001" cy="1037968"/>
          </a:xfrm>
          <a:prstGeom prst="rect">
            <a:avLst/>
          </a:prstGeom>
          <a:solidFill>
            <a:srgbClr val="198038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41155" tIns="259404" rIns="1852888" bIns="203818" rtlCol="0" anchor="ctr">
            <a:normAutofit fontScale="92500"/>
          </a:bodyPr>
          <a:lstStyle/>
          <a:p>
            <a:r>
              <a:rPr lang="en-GB" sz="2600">
                <a:solidFill>
                  <a:srgbClr val="FFFFFF"/>
                </a:solidFill>
              </a:rPr>
              <a:t>The </a:t>
            </a:r>
            <a:r>
              <a:rPr lang="en-GB" sz="26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Slido app</a:t>
            </a:r>
            <a:r>
              <a:rPr lang="en-GB" sz="2600">
                <a:solidFill>
                  <a:srgbClr val="FFFFFF"/>
                </a:solidFill>
              </a:rPr>
              <a:t> must be installed on every computer you’re presenting from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F5DD249-AB21-48EC-88B2-8BB0400312A1}"/>
              </a:ext>
            </a:extLst>
          </p:cNvPr>
          <p:cNvPicPr>
            <a:picLocks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96462" y="6190785"/>
            <a:ext cx="296462" cy="296462"/>
          </a:xfrm>
          <a:prstGeom prst="rect">
            <a:avLst/>
          </a:prstGeom>
        </p:spPr>
      </p:pic>
      <p:sp>
        <p:nvSpPr>
          <p:cNvPr id="7" name="Trapezoid 6">
            <a:extLst>
              <a:ext uri="{FF2B5EF4-FFF2-40B4-BE49-F238E27FC236}">
                <a16:creationId xmlns:a16="http://schemas.microsoft.com/office/drawing/2014/main" id="{398D883D-DE3B-46C9-8662-C253BBC13EFA}"/>
              </a:ext>
            </a:extLst>
          </p:cNvPr>
          <p:cNvSpPr/>
          <p:nvPr/>
        </p:nvSpPr>
        <p:spPr>
          <a:xfrm rot="2700000">
            <a:off x="9620371" y="514924"/>
            <a:ext cx="3335198" cy="778213"/>
          </a:xfrm>
          <a:prstGeom prst="trapezoid">
            <a:avLst>
              <a:gd name="adj" fmla="val 100000"/>
            </a:avLst>
          </a:prstGeom>
          <a:solidFill>
            <a:srgbClr val="EDFAF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t">
            <a:normAutofit fontScale="70000" lnSpcReduction="20000"/>
          </a:bodyPr>
          <a:lstStyle/>
          <a:p>
            <a:pPr algn="ctr"/>
            <a:r>
              <a:rPr lang="en-GB" sz="2600" b="1">
                <a:solidFill>
                  <a:srgbClr val="198038"/>
                </a:solidFill>
              </a:rPr>
              <a:t>Do not edit
</a:t>
            </a:r>
            <a:r>
              <a:rPr lang="en-GB" sz="2200">
                <a:solidFill>
                  <a:srgbClr val="198038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change the design</a:t>
            </a:r>
            <a:endParaRPr lang="en-GB" sz="2200">
              <a:solidFill>
                <a:srgbClr val="198038"/>
              </a:solidFill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55F24F68-1F7A-4F39-84FD-78FD1172918E}"/>
              </a:ext>
            </a:extLst>
          </p:cNvPr>
          <p:cNvPicPr>
            <a:picLocks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746748" y="6153727"/>
            <a:ext cx="1111733" cy="370578"/>
          </a:xfrm>
          <a:prstGeom prst="rect">
            <a:avLst/>
          </a:prstGeom>
        </p:spPr>
      </p:pic>
      <p:pic>
        <p:nvPicPr>
          <p:cNvPr id="11" name="Picture 10" descr="A computer and a tower&#10;&#10;Description automatically generated with medium confidence">
            <a:extLst>
              <a:ext uri="{FF2B5EF4-FFF2-40B4-BE49-F238E27FC236}">
                <a16:creationId xmlns:a16="http://schemas.microsoft.com/office/drawing/2014/main" id="{7580188B-4896-4FD9-A5F4-4F3A43C5058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488891" y="1881126"/>
            <a:ext cx="2216731" cy="223327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98081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73057" y="107391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Power Supply Rails</a:t>
            </a:r>
            <a:endParaRPr lang="en-US" sz="1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07391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998918" y="2304169"/>
            <a:ext cx="10194164" cy="3756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Converts AC (Alternating Current) from the wall socket into DC (Direct Current) used by the PC.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Provides stable and regulated power to all internal components.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Uses power rails to supply different voltage levels.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Common output voltages include +12V, +5V, and +3.3V.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Ensures each component receives the appropriate voltage and current for safe operation.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198181-C0D5-A6F9-29C8-E40C3D7E37F5}"/>
              </a:ext>
            </a:extLst>
          </p:cNvPr>
          <p:cNvSpPr txBox="1"/>
          <p:nvPr/>
        </p:nvSpPr>
        <p:spPr>
          <a:xfrm>
            <a:off x="3845560" y="328414"/>
            <a:ext cx="6217920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sz="4600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199971E-24BD-9F64-217C-079DBBC5F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7386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73057" y="107391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ATX Power Supply Unit (PSU)</a:t>
            </a:r>
            <a:endParaRPr lang="en-US" sz="1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523974" y="2333906"/>
            <a:ext cx="6967745" cy="3756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Converts AC → DC and regulates voltage precisely.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Provides multiple DC outputs : +12V, +5V, +3.3V.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Built-in safety : OVP, OCP, SCP, UVP, OTP.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Cooling Function.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Customizable lighting through motherboard RGB software.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198181-C0D5-A6F9-29C8-E40C3D7E37F5}"/>
              </a:ext>
            </a:extLst>
          </p:cNvPr>
          <p:cNvSpPr txBox="1"/>
          <p:nvPr/>
        </p:nvSpPr>
        <p:spPr>
          <a:xfrm>
            <a:off x="3845560" y="328414"/>
            <a:ext cx="6217920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sz="4600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199971E-24BD-9F64-217C-079DBBC5F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AD6F64-C31F-4EA9-9237-780ED67BB2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1911" y="2399473"/>
            <a:ext cx="3528371" cy="291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734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0" y="728523"/>
            <a:ext cx="1190206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900" b="1" dirty="0">
                <a:latin typeface="+mn-lt"/>
              </a:rPr>
              <a:t>ATX Power Supply Unit Output (separate regulated voltages)</a:t>
            </a:r>
            <a:endParaRPr lang="en-US" sz="2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198181-C0D5-A6F9-29C8-E40C3D7E37F5}"/>
              </a:ext>
            </a:extLst>
          </p:cNvPr>
          <p:cNvSpPr txBox="1"/>
          <p:nvPr/>
        </p:nvSpPr>
        <p:spPr>
          <a:xfrm>
            <a:off x="3845560" y="328414"/>
            <a:ext cx="6217920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sz="4600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199971E-24BD-9F64-217C-079DBBC5F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81FEF52-C528-441B-AF0C-7F896BCC94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868644"/>
              </p:ext>
            </p:extLst>
          </p:nvPr>
        </p:nvGraphicFramePr>
        <p:xfrm>
          <a:off x="1395760" y="1665210"/>
          <a:ext cx="9688552" cy="497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55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652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3771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878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400" b="1"/>
                      </a:pPr>
                      <a:r>
                        <a:rPr lang="en-GB" sz="1800" dirty="0"/>
                        <a:t>Power Rail</a:t>
                      </a:r>
                    </a:p>
                    <a:p>
                      <a:pPr algn="ctr">
                        <a:defRPr sz="1400" b="1"/>
                      </a:pPr>
                      <a:r>
                        <a:rPr lang="en-GB" sz="1800" dirty="0"/>
                        <a:t> </a:t>
                      </a:r>
                      <a:r>
                        <a:rPr sz="1800" dirty="0"/>
                        <a:t>Voltage (V</a:t>
                      </a:r>
                      <a:r>
                        <a:rPr lang="en-GB" sz="1400" dirty="0"/>
                        <a:t>dc</a:t>
                      </a:r>
                      <a:r>
                        <a:rPr sz="2000" dirty="0"/>
                        <a:t>)</a:t>
                      </a:r>
                      <a:endParaRPr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400" b="1"/>
                      </a:pPr>
                      <a:r>
                        <a:rPr sz="1800" dirty="0"/>
                        <a:t>Typical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400" b="1"/>
                      </a:pPr>
                      <a:r>
                        <a:rPr sz="1800"/>
                        <a:t>Wire Color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2017">
                <a:tc>
                  <a:txBody>
                    <a:bodyPr/>
                    <a:lstStyle/>
                    <a:p>
                      <a:pPr algn="l">
                        <a:defRPr sz="1200"/>
                      </a:pPr>
                      <a:r>
                        <a:rPr sz="1800" dirty="0"/>
                        <a:t>+12.0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CPU, GPU, fans, pumps, drives (motors)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/>
                        <a:t>Yellow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3890">
                <a:tc>
                  <a:txBody>
                    <a:bodyPr/>
                    <a:lstStyle/>
                    <a:p>
                      <a:pPr algn="l">
                        <a:defRPr sz="1200"/>
                      </a:pPr>
                      <a:r>
                        <a:rPr sz="1800" dirty="0"/>
                        <a:t>+5.0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USB ports, logic circuits, 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2017">
                <a:tc>
                  <a:txBody>
                    <a:bodyPr/>
                    <a:lstStyle/>
                    <a:p>
                      <a:pPr algn="l">
                        <a:defRPr sz="1200"/>
                      </a:pPr>
                      <a:r>
                        <a:rPr sz="1800" dirty="0"/>
                        <a:t>+3.3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Motherboard logic, RAM, SSD (</a:t>
                      </a:r>
                      <a:r>
                        <a:rPr sz="1800" dirty="0" err="1"/>
                        <a:t>NVMe</a:t>
                      </a:r>
                      <a:r>
                        <a:rPr sz="1800" dirty="0"/>
                        <a:t>), sensors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/>
                        <a:t>Orange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3890">
                <a:tc>
                  <a:txBody>
                    <a:bodyPr/>
                    <a:lstStyle/>
                    <a:p>
                      <a:pPr algn="l">
                        <a:defRPr sz="1200"/>
                      </a:pPr>
                      <a:r>
                        <a:rPr sz="1800" dirty="0"/>
                        <a:t>−12.0 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Legacy serial ports (rarely used now)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/>
                        <a:t>Blue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3890">
                <a:tc>
                  <a:txBody>
                    <a:bodyPr/>
                    <a:lstStyle/>
                    <a:p>
                      <a:pPr algn="l">
                        <a:defRPr sz="1200"/>
                      </a:pPr>
                      <a:r>
                        <a:rPr sz="1800" dirty="0"/>
                        <a:t>+5.0 V standby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Power for USB charging, wake-on-LAN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/>
                        <a:t>Purple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3890">
                <a:tc>
                  <a:txBody>
                    <a:bodyPr/>
                    <a:lstStyle/>
                    <a:p>
                      <a:pPr algn="l">
                        <a:defRPr sz="1200"/>
                      </a:pPr>
                      <a:r>
                        <a:rPr lang="en-GB" sz="1800" dirty="0"/>
                        <a:t>Ground: </a:t>
                      </a:r>
                      <a:r>
                        <a:rPr sz="1800" dirty="0"/>
                        <a:t>0 V (return path)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All circuits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Black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201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/>
                      </a:pPr>
                      <a:r>
                        <a:rPr lang="en-GB" sz="1800" dirty="0"/>
                        <a:t>Power Good (signal)</a:t>
                      </a:r>
                    </a:p>
                    <a:p>
                      <a:pPr algn="l">
                        <a:defRPr sz="1200"/>
                      </a:pPr>
                      <a:r>
                        <a:rPr lang="en-GB" sz="1800" dirty="0"/>
                        <a:t>: </a:t>
                      </a:r>
                      <a:r>
                        <a:rPr sz="1800" dirty="0"/>
                        <a:t>+5 V logic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Tells motherboard power is stable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Gray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201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/>
                      </a:pPr>
                      <a:r>
                        <a:rPr lang="en-GB" sz="1800" dirty="0"/>
                        <a:t>PS_ON (control)</a:t>
                      </a:r>
                    </a:p>
                    <a:p>
                      <a:pPr algn="l">
                        <a:defRPr sz="1200"/>
                      </a:pPr>
                      <a:r>
                        <a:rPr lang="en-GB" sz="1800" dirty="0"/>
                        <a:t>:</a:t>
                      </a:r>
                      <a:r>
                        <a:rPr sz="1800" dirty="0"/>
                        <a:t>+5 V logic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Turns PSU on/off from motherboard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defRPr sz="1200"/>
                      </a:pPr>
                      <a:r>
                        <a:rPr sz="1800" dirty="0"/>
                        <a:t>Green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6449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37" y="151079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Power Supply Units</a:t>
            </a:r>
          </a:p>
          <a:p>
            <a:pPr marL="0" indent="0">
              <a:lnSpc>
                <a:spcPct val="150000"/>
              </a:lnSpc>
              <a:buNone/>
            </a:pP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963949" y="2560018"/>
            <a:ext cx="8427720" cy="1619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Cambria" panose="02040503050406030204" pitchFamily="18" charset="0"/>
                <a:ea typeface="Cambria" panose="02040503050406030204" pitchFamily="18" charset="0"/>
              </a:rPr>
              <a:t>Multi- Rail PSU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Cambria" panose="02040503050406030204" pitchFamily="18" charset="0"/>
                <a:ea typeface="Cambria" panose="02040503050406030204" pitchFamily="18" charset="0"/>
              </a:rPr>
              <a:t>Split – Rail PSU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EC7E105-147C-732D-A6DA-D5E1ACF78B2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A0335BA-2111-1277-FC5D-6994B8DE3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7137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71" y="124067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1049369" y="2234909"/>
            <a:ext cx="10518163" cy="37766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A single-rail PSU has one +12 V rail with a single monitoring/protection channel.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No current split; entire +12 V capacity available on one rail.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can supply high current for modern GPUs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Disadvantage of Multi-rail units require spreading load across rails/cables to avoid OCP trips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Example: </a:t>
            </a:r>
            <a:r>
              <a:rPr lang="en-GB" sz="2400" dirty="0"/>
              <a:t>Corsair </a:t>
            </a:r>
            <a:r>
              <a:rPr lang="en-GB" sz="2400" dirty="0" err="1"/>
              <a:t>RMx</a:t>
            </a:r>
            <a:r>
              <a:rPr lang="en-GB" sz="2400" dirty="0"/>
              <a:t> series.</a:t>
            </a:r>
            <a:endParaRPr lang="en-GB" sz="23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B822F07-4EA5-FAB7-514C-5C28F8712C1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59EB27E-36C3-176F-B4F9-35B72415A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7189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06219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Multi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785946" y="2028139"/>
            <a:ext cx="10863361" cy="409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Several independent +12 V rails.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Different connectors fed by separate rails (GPU, CPU EPS, 24-pin, etc.)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Common in workstations/servers.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Load is divided across rails → easier to avoid overloads.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each rail has its own OCP (over-current protection) that can shut down only the faulty rail quickly.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6D05F67-0962-8D97-AE0E-79001E2C3276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13C0E45C-DCF0-A5F3-44E3-B52891731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6508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EA3BE-B972-CDE2-97B1-D2ADFA7D72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803330-B0FF-08A3-B1B5-DB39ABE3E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7BBE02-DEC3-1132-5FDC-BA2CBF2247C4}"/>
              </a:ext>
            </a:extLst>
          </p:cNvPr>
          <p:cNvSpPr txBox="1"/>
          <p:nvPr/>
        </p:nvSpPr>
        <p:spPr>
          <a:xfrm>
            <a:off x="39023" y="1098477"/>
            <a:ext cx="4993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Single Vs Multi Rail PSU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6F22A-4BDC-35BE-A0E5-E5D3892F717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32DC27E-CF27-0652-AF39-84F06F0B3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A9312EE-93F8-EC2B-D1A4-187316B57E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952126"/>
              </p:ext>
            </p:extLst>
          </p:nvPr>
        </p:nvGraphicFramePr>
        <p:xfrm>
          <a:off x="260786" y="1644788"/>
          <a:ext cx="7842293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65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78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678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3108">
                <a:tc>
                  <a:txBody>
                    <a:bodyPr/>
                    <a:lstStyle/>
                    <a:p>
                      <a:r>
                        <a:rPr dirty="0"/>
                        <a:t>Feature</a:t>
                      </a:r>
                      <a:r>
                        <a:rPr lang="en-GB" dirty="0"/>
                        <a:t>s</a:t>
                      </a:r>
                      <a:endParaRPr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Single Rail PSU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Multi-Rail PSU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4803">
                <a:tc>
                  <a:txBody>
                    <a:bodyPr/>
                    <a:lstStyle/>
                    <a:p>
                      <a:r>
                        <a:t>+12V Power 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All power flows through one rail.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Power is distributed across multiple rails.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4803">
                <a:tc>
                  <a:txBody>
                    <a:bodyPr/>
                    <a:lstStyle/>
                    <a:p>
                      <a:r>
                        <a:t>Overcurrent Protection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OCP applies to the entire +12V rail.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Each rail has its own </a:t>
                      </a:r>
                      <a:r>
                        <a:rPr dirty="0" err="1"/>
                        <a:t>OCP</a:t>
                      </a:r>
                      <a:r>
                        <a:rPr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92575">
                <a:tc>
                  <a:txBody>
                    <a:bodyPr/>
                    <a:lstStyle/>
                    <a:p>
                      <a:r>
                        <a:rPr dirty="0"/>
                        <a:t>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Less safe if a short circuit occurs, as high current can flow unchecked.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Safer, as OCP limits current per rail.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92575">
                <a:tc>
                  <a:txBody>
                    <a:bodyPr/>
                    <a:lstStyle/>
                    <a:p>
                      <a:r>
                        <a:t>Simplicity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Easier to manage and set up, no need to balance loads.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Requires balancing load across rails.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92575">
                <a:tc>
                  <a:txBody>
                    <a:bodyPr/>
                    <a:lstStyle/>
                    <a:p>
                      <a:r>
                        <a:t>High-Power GPUs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Suitable for GPUs needing very high current.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May require using multiple connectors from separate rails.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24803">
                <a:tc>
                  <a:txBody>
                    <a:bodyPr/>
                    <a:lstStyle/>
                    <a:p>
                      <a:r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Typically less expensive.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Can be more expensive due to added circuitry.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1B938CF2-6EDB-4C70-8FC9-CD542A40017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8393012" y="2430966"/>
            <a:ext cx="3387903" cy="2659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344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6B4C76-066A-3547-5FE3-988EB82C8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E9D603-467F-900C-D733-F8EC880D9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4304D49-4F3C-7A94-B272-28604ABB9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75" y="1475194"/>
            <a:ext cx="11822366" cy="545006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  <a:p>
            <a:pPr marL="0" indent="0">
              <a:lnSpc>
                <a:spcPct val="150000"/>
              </a:lnSpc>
              <a:buNone/>
            </a:pP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32E69D0-02E9-A056-1A63-1076C9D9AE1A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B490C79-7B28-2439-D400-1A8CE2D47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103A1B-6E6B-B439-820E-20741C82F108}"/>
              </a:ext>
            </a:extLst>
          </p:cNvPr>
          <p:cNvSpPr txBox="1"/>
          <p:nvPr/>
        </p:nvSpPr>
        <p:spPr>
          <a:xfrm>
            <a:off x="1132609" y="2083377"/>
            <a:ext cx="9538855" cy="370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</a:rPr>
              <a:t>Design a multi-output regulated power supply that provides three independent DC voltage outputs: +12V, +8V, +5V and 3.3V. The supply should use a single AC input source, step it down using a transformer, and convert it to DC using a bridge rectifier. Include voltage regulation using appropriate linear regulators and LDO regulators and ensure proper filtering and stability with capacitors and load resistors.</a:t>
            </a:r>
          </a:p>
        </p:txBody>
      </p:sp>
    </p:spTree>
    <p:extLst>
      <p:ext uri="{BB962C8B-B14F-4D97-AF65-F5344CB8AC3E}">
        <p14:creationId xmlns:p14="http://schemas.microsoft.com/office/powerpoint/2010/main" val="2491025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7" y="124067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Split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751389" y="2081683"/>
            <a:ext cx="10689221" cy="4104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Split-rail PSU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provides +V and −V rails (e.g., ±12 V) from one AC source.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Uses a single transformer, rectifier, and regulators to create positive and negative DC rails.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Common where audio/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analog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circuits need a true ground-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centered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supply (e.g., headphone amps, op-amp stages)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Often built with all-in-one split-rail converters or paired positive/negative regulators.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Supports bipolar signal swing around 0 V without large coupling capacitors.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7098E9C-39B2-D276-4D9A-55FBC2C88A1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6FEE7954-AFF6-7527-DC7C-6B6A881EE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02782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08" y="1310278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Split Rail PSU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DD7955-4023-09CE-4C75-406D018C03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2396" y="1939848"/>
            <a:ext cx="7358773" cy="4430827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655B8D3-192F-7F4E-196E-FDB84CCFB4C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0B3EEE4E-2E2C-AC6B-7CE8-747B208C2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40854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DC567F-A7E4-C9CE-909D-E619F13E5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0727C4-707A-73EB-4DAD-EBBA3BF43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308B333-A90B-5F55-B6C6-25EE55DD9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83" y="1605802"/>
            <a:ext cx="11822366" cy="75282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CAF436C-087A-26E2-543B-0BF89F0D5E05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676FDFF-4DA0-6FF1-5909-E8D9E60C2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3CF77E-45D3-CE66-E89A-A8D07C87B85C}"/>
              </a:ext>
            </a:extLst>
          </p:cNvPr>
          <p:cNvSpPr txBox="1"/>
          <p:nvPr/>
        </p:nvSpPr>
        <p:spPr>
          <a:xfrm>
            <a:off x="1101436" y="2431473"/>
            <a:ext cx="9912927" cy="308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  <a:tabLst>
                <a:tab pos="3767138" algn="l"/>
              </a:tabLst>
            </a:pPr>
            <a:r>
              <a:rPr lang="en-GB" sz="2000" dirty="0">
                <a:latin typeface="Book Antiqua" panose="02040602050305030304" pitchFamily="18" charset="0"/>
              </a:rPr>
              <a:t>Design a split power supply circuit capable of providing both +5V and -5V DC outputs using a single AC input source. The circuit should include a step-down transformer, a bridge rectifier, filtering capacitors, and voltage regulators that produce +5 V and – 5 V. Ensure proper decoupling and load stabilization with suitable components. </a:t>
            </a:r>
          </a:p>
        </p:txBody>
      </p:sp>
    </p:spTree>
    <p:extLst>
      <p:ext uri="{BB962C8B-B14F-4D97-AF65-F5344CB8AC3E}">
        <p14:creationId xmlns:p14="http://schemas.microsoft.com/office/powerpoint/2010/main" val="1154547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ADED78-DE65-4727-A7A5-72F5A2F5B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0E9393-080E-7C0B-55C6-9B8EDC782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9E63837-A452-547B-ABC8-A930BFD56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7" y="998044"/>
            <a:ext cx="11822366" cy="726847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11F8C48-31B1-F787-C4C0-6EA80F47376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53F9C85-1A1B-276F-34EC-87E9EBDF3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708" y="6635524"/>
            <a:ext cx="4629582" cy="192159"/>
          </a:xfrm>
        </p:spPr>
        <p:txBody>
          <a:bodyPr/>
          <a:lstStyle/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CF8B13-A710-5836-85A4-66D66479B244}"/>
              </a:ext>
            </a:extLst>
          </p:cNvPr>
          <p:cNvSpPr txBox="1"/>
          <p:nvPr/>
        </p:nvSpPr>
        <p:spPr>
          <a:xfrm>
            <a:off x="566306" y="1661537"/>
            <a:ext cx="11076708" cy="4621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latin typeface="Book Antiqua" panose="02040602050305030304" pitchFamily="18" charset="0"/>
              </a:rPr>
              <a:t>[1] P. Horowitz and W. Hill, The Art of Electronics, 3rd ed. Cambridge, UK: Cambridge University Press, 2015.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Book Antiqua" panose="02040602050305030304" pitchFamily="18" charset="0"/>
              </a:rPr>
              <a:t>[2] Tech4Gamers, “Single Rail vs Multi Rail PSU: Which One to Choose?,” Tech4Gamers, Jan. 13, 2023. [Online]. Available: </a:t>
            </a:r>
            <a:r>
              <a:rPr lang="en-GB" dirty="0">
                <a:latin typeface="Book Antiqua" panose="02040602050305030304" pitchFamily="18" charset="0"/>
                <a:hlinkClick r:id="rId3"/>
              </a:rPr>
              <a:t>https://tech4gamers.com/single-rail-vs-multi-rail-psu/</a:t>
            </a:r>
            <a:r>
              <a:rPr lang="en-GB" dirty="0">
                <a:latin typeface="Book Antiqua" panose="0204060205030503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Book Antiqua" panose="02040602050305030304" pitchFamily="18" charset="0"/>
              </a:rPr>
              <a:t>[3] </a:t>
            </a:r>
            <a:r>
              <a:rPr lang="en-GB" dirty="0" err="1">
                <a:latin typeface="Book Antiqua" panose="02040602050305030304" pitchFamily="18" charset="0"/>
              </a:rPr>
              <a:t>MSI</a:t>
            </a:r>
            <a:r>
              <a:rPr lang="en-GB" dirty="0">
                <a:latin typeface="Book Antiqua" panose="02040602050305030304" pitchFamily="18" charset="0"/>
              </a:rPr>
              <a:t>, “5 Things to Pay Attention to When Choosing a Power Supply,” </a:t>
            </a:r>
            <a:r>
              <a:rPr lang="en-GB" dirty="0" err="1">
                <a:latin typeface="Book Antiqua" panose="02040602050305030304" pitchFamily="18" charset="0"/>
              </a:rPr>
              <a:t>MSI</a:t>
            </a:r>
            <a:r>
              <a:rPr lang="en-GB" dirty="0">
                <a:latin typeface="Book Antiqua" panose="02040602050305030304" pitchFamily="18" charset="0"/>
              </a:rPr>
              <a:t> Blog. [Online]. </a:t>
            </a:r>
            <a:r>
              <a:rPr lang="en-GB" dirty="0" err="1">
                <a:latin typeface="Book Antiqua" panose="02040602050305030304" pitchFamily="18" charset="0"/>
              </a:rPr>
              <a:t>Available:https</a:t>
            </a:r>
            <a:r>
              <a:rPr lang="en-GB" dirty="0">
                <a:latin typeface="Book Antiqua" panose="02040602050305030304" pitchFamily="18" charset="0"/>
              </a:rPr>
              <a:t>://www.msi.com/blog/5-things-to-pay-attention-to-when-choosing-a-power-supply.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Book Antiqua" panose="02040602050305030304" pitchFamily="18" charset="0"/>
              </a:rPr>
              <a:t>[4] "High current dual power supply," Electronics Stack Exchange. [Online]. Available: </a:t>
            </a:r>
            <a:r>
              <a:rPr lang="en-GB" dirty="0">
                <a:latin typeface="Book Antiqua" panose="02040602050305030304" pitchFamily="18" charset="0"/>
                <a:hlinkClick r:id="rId4"/>
              </a:rPr>
              <a:t>https://electronics.stackexchange.com/questions/389772/high-current-dual-power-supply</a:t>
            </a:r>
            <a:r>
              <a:rPr lang="en-GB" dirty="0">
                <a:latin typeface="Book Antiqua" panose="0204060205030503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Book Antiqua" panose="02040602050305030304" pitchFamily="18" charset="0"/>
              </a:rPr>
              <a:t>[5] "An Attempt at Explaining Single and Multi-Rail in Power Supplies," Cultists Network. [Online]. </a:t>
            </a:r>
            <a:r>
              <a:rPr lang="en-GB" dirty="0" err="1">
                <a:latin typeface="Book Antiqua" panose="02040602050305030304" pitchFamily="18" charset="0"/>
              </a:rPr>
              <a:t>Available:https</a:t>
            </a:r>
            <a:r>
              <a:rPr lang="en-GB" dirty="0">
                <a:latin typeface="Book Antiqua" panose="02040602050305030304" pitchFamily="18" charset="0"/>
              </a:rPr>
              <a:t>://cultists.network/11658/an-attempt-at-explaining-single-and-multi-rail-in-power-supplies/.</a:t>
            </a:r>
          </a:p>
        </p:txBody>
      </p:sp>
    </p:spTree>
    <p:extLst>
      <p:ext uri="{BB962C8B-B14F-4D97-AF65-F5344CB8AC3E}">
        <p14:creationId xmlns:p14="http://schemas.microsoft.com/office/powerpoint/2010/main" val="925823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17.0.6602"/>
  <p:tag name="SLIDO_PRESENTATION_ID" val="41134a22-9e2c-4b06-8621-7358ccf0855b"/>
  <p:tag name="SLIDO_EVENT_UUID" val="70cbc6ae-f568-4bc4-bbd9-a4beb0893941"/>
  <p:tag name="SLIDO_EVENT_SECTION_UUID" val="a276101f-563c-431c-a206-e2a32a87c4c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NjAwMTA2ODh9"/>
  <p:tag name="SLIDO_TYPE" val="SlidoPoll"/>
  <p:tag name="SLIDO_POLL_UUID" val="fc838baa-2709-4388-bd18-c7e7c5e89770"/>
  <p:tag name="SLIDO_TIMELINE" val="W3sicG9sbFF1ZXN0aW9uVXVpZCI6IjEzOTBlMTkwLTEwOTItNDQ1ZC1hMDJiLTkyOGY2YmJmMjkxYSIsInNob3dSZXN1bHRzIjp0cnV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1766</TotalTime>
  <Words>1729</Words>
  <Application>Microsoft Office PowerPoint</Application>
  <PresentationFormat>Widescreen</PresentationFormat>
  <Paragraphs>204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2</vt:lpstr>
      <vt:lpstr>UWTSD 200_Text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37</cp:revision>
  <dcterms:created xsi:type="dcterms:W3CDTF">2021-03-09T15:35:42Z</dcterms:created>
  <dcterms:modified xsi:type="dcterms:W3CDTF">2025-10-10T07:33:31Z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