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3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11/27/24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11/27/24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11/27/24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11/27/24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11/27/24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11/27/24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11/27/24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Case study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9 – 28</a:t>
            </a:r>
            <a:r>
              <a:rPr lang="en-GB" baseline="30000" dirty="0"/>
              <a:t>th</a:t>
            </a:r>
            <a:r>
              <a:rPr lang="en-GB" dirty="0"/>
              <a:t> of November </a:t>
            </a:r>
          </a:p>
        </p:txBody>
      </p:sp>
    </p:spTree>
    <p:extLst>
      <p:ext uri="{BB962C8B-B14F-4D97-AF65-F5344CB8AC3E}">
        <p14:creationId xmlns:p14="http://schemas.microsoft.com/office/powerpoint/2010/main" val="2759369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Applying what we know…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848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Aspects to consider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Background / demographics</a:t>
            </a:r>
          </a:p>
          <a:p>
            <a:pPr lvl="1"/>
            <a:r>
              <a:rPr lang="en-GB" dirty="0"/>
              <a:t>Age / exercise history / location (home / work) / funds to allocate to exercise / family and friends interests / access to different exercise facilities or green space / time demands / commitments / interests (hobbies) / beliefs and attitude to exercise and physical activity</a:t>
            </a:r>
          </a:p>
          <a:p>
            <a:pPr marL="457200" lvl="1" indent="0">
              <a:buNone/>
            </a:pPr>
            <a:endParaRPr lang="en-GB" dirty="0"/>
          </a:p>
          <a:p>
            <a:r>
              <a:rPr lang="en-GB" dirty="0"/>
              <a:t>Motivation to exercise</a:t>
            </a:r>
          </a:p>
          <a:p>
            <a:pPr lvl="1"/>
            <a:r>
              <a:rPr lang="en-GB" dirty="0"/>
              <a:t>Establish</a:t>
            </a:r>
          </a:p>
          <a:p>
            <a:pPr marL="457200" lvl="1" indent="0">
              <a:buNone/>
            </a:pPr>
            <a:endParaRPr lang="en-GB" dirty="0"/>
          </a:p>
          <a:p>
            <a:r>
              <a:rPr lang="en-GB" dirty="0"/>
              <a:t>Barriers to exercise </a:t>
            </a:r>
          </a:p>
          <a:p>
            <a:pPr lvl="1"/>
            <a:r>
              <a:rPr lang="en-GB" dirty="0"/>
              <a:t>Establish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2461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Read the case study and make notes in relation to important / relevant pieces of information…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aim of this task is to suggest appropriate interventions / strategies that are likely to encourage the participant to start and adhere to a regular exercise / physical activity programme. </a:t>
            </a:r>
          </a:p>
          <a:p>
            <a:endParaRPr lang="en-GB" dirty="0"/>
          </a:p>
          <a:p>
            <a:r>
              <a:rPr lang="en-GB" dirty="0"/>
              <a:t>Approaches to consider:</a:t>
            </a:r>
          </a:p>
          <a:p>
            <a:pPr lvl="1"/>
            <a:r>
              <a:rPr lang="en-GB" dirty="0"/>
              <a:t>Structured exercise</a:t>
            </a:r>
          </a:p>
          <a:p>
            <a:pPr lvl="2"/>
            <a:r>
              <a:rPr lang="en-GB" dirty="0"/>
              <a:t>Plus</a:t>
            </a:r>
          </a:p>
          <a:p>
            <a:pPr lvl="1"/>
            <a:r>
              <a:rPr lang="en-GB" dirty="0"/>
              <a:t>Increased general daily physical activity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6912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study: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778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for Thursday the 5</a:t>
            </a:r>
            <a:r>
              <a:rPr lang="en-GB" baseline="30000" dirty="0"/>
              <a:t>th</a:t>
            </a:r>
            <a:r>
              <a:rPr lang="en-GB" dirty="0"/>
              <a:t> of December: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Work through the case study either individually or in groups. </a:t>
            </a:r>
          </a:p>
          <a:p>
            <a:endParaRPr lang="en-GB" dirty="0"/>
          </a:p>
          <a:p>
            <a:r>
              <a:rPr lang="en-GB" dirty="0"/>
              <a:t>We will discuss the case study and possible interventions during the lecture Next Thursday (2pm).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0134935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818</TotalTime>
  <Words>177</Words>
  <Application>Microsoft Macintosh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Century Gothic</vt:lpstr>
      <vt:lpstr>Vapor Trail</vt:lpstr>
      <vt:lpstr>Case study</vt:lpstr>
      <vt:lpstr>Applying what we know…</vt:lpstr>
      <vt:lpstr>Aspects to consider</vt:lpstr>
      <vt:lpstr>Read the case study and make notes in relation to important / relevant pieces of information…</vt:lpstr>
      <vt:lpstr>Case study:</vt:lpstr>
      <vt:lpstr>Task for Thursday the 5th of December: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Case studies</dc:title>
  <dc:creator>Administrator</dc:creator>
  <cp:lastModifiedBy>Alison Connaughton</cp:lastModifiedBy>
  <cp:revision>15</cp:revision>
  <dcterms:created xsi:type="dcterms:W3CDTF">2021-04-07T14:15:05Z</dcterms:created>
  <dcterms:modified xsi:type="dcterms:W3CDTF">2024-11-27T17:58:26Z</dcterms:modified>
</cp:coreProperties>
</file>