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B82AF-D9FD-4633-96F1-19281217F987}" type="datetimeFigureOut">
              <a:rPr lang="en-GB" smtClean="0"/>
              <a:t>19/02/2014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E60A8-7D54-4106-BF6B-AE8C305D8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429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B82AF-D9FD-4633-96F1-19281217F987}" type="datetimeFigureOut">
              <a:rPr lang="en-GB" smtClean="0"/>
              <a:t>19/02/2014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E60A8-7D54-4106-BF6B-AE8C305D8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99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Conclusions</a:t>
            </a:r>
            <a:br>
              <a:rPr lang="en-GB" altLang="en-US" smtClean="0"/>
            </a:b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030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Is hunter –gathering the ’natural’ condition? </a:t>
            </a:r>
            <a:endParaRPr lang="en-GB" altLang="en-US" sz="40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295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Hunter-Gatherers or Foragers</a:t>
            </a:r>
            <a:br>
              <a:rPr lang="en-GB" altLang="en-US" sz="3600" smtClean="0"/>
            </a:br>
            <a:r>
              <a:rPr lang="en-GB" altLang="en-US" sz="3600" smtClean="0"/>
              <a:t>Old World New World</a:t>
            </a:r>
            <a:endParaRPr lang="en-GB" altLang="en-US" sz="36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74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913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32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Categories of H-Gs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414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95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Evolution: imperialist doctrine of progression</a:t>
            </a:r>
            <a:endParaRPr lang="en-GB" altLang="en-US" sz="36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928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chemeClr val="bg1"/>
                </a:solidFill>
              </a:rPr>
              <a:t>…</a:t>
            </a:r>
            <a:r>
              <a:rPr lang="en-GB" altLang="en-US" sz="3600" smtClean="0">
                <a:solidFill>
                  <a:schemeClr val="bg1"/>
                </a:solidFill>
              </a:rPr>
              <a:t>from instinct to intelligence…</a:t>
            </a:r>
            <a:endParaRPr lang="en-GB" altLang="en-US" smtClean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534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latin typeface="Arial" charset="0"/>
                <a:cs typeface="Arial" charset="0"/>
              </a:rPr>
              <a:t>Late emergence of language, art, symbolism….</a:t>
            </a:r>
            <a:endParaRPr lang="en-GB" altLang="en-US" sz="2800" smtClean="0">
              <a:latin typeface="Arial" charset="0"/>
              <a:cs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732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latin typeface="Arial" charset="0"/>
                <a:cs typeface="Arial" charset="0"/>
              </a:rPr>
              <a:t>Earlier emergence for language, art, burial, symbolic thought but no consensus on when. </a:t>
            </a:r>
            <a:endParaRPr lang="en-GB" altLang="en-US" sz="2800" smtClean="0">
              <a:latin typeface="Arial" charset="0"/>
              <a:cs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410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234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/>
              <a:t>Biomolecular</a:t>
            </a:r>
            <a:br>
              <a:rPr lang="en-GB" altLang="en-US" sz="3200" smtClean="0"/>
            </a:br>
            <a:r>
              <a:rPr lang="en-GB" altLang="en-US" sz="3200" smtClean="0"/>
              <a:t>anthropology</a:t>
            </a:r>
            <a:endParaRPr lang="en-GB" altLang="en-US" sz="32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727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Linguistics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471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Grooming, gossip and the development of language:</a:t>
            </a:r>
            <a:br>
              <a:rPr lang="en-GB" altLang="en-US" sz="2400" smtClean="0"/>
            </a:br>
            <a:r>
              <a:rPr lang="en-GB" altLang="en-US" sz="2400" smtClean="0"/>
              <a:t>Not only modern H-G groups used as analogy</a:t>
            </a:r>
            <a:endParaRPr lang="en-GB" altLang="en-US" sz="2400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734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Both are represented, studied but which do we choose?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9238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Galton’s Problem</a:t>
            </a:r>
            <a:br>
              <a:rPr lang="en-GB" altLang="en-US" smtClean="0"/>
            </a:br>
            <a:r>
              <a:rPr lang="en-GB" altLang="en-US" smtClean="0"/>
              <a:t>What are we comparing?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6167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40</a:t>
            </a:r>
            <a:r>
              <a:rPr lang="en-GB" altLang="en-US" baseline="30000" smtClean="0"/>
              <a:t>0 </a:t>
            </a:r>
            <a:r>
              <a:rPr lang="en-GB" altLang="en-US" smtClean="0"/>
              <a:t>North, analogy and meat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167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Handprints…….</a:t>
            </a:r>
            <a:endParaRPr lang="en-GB" alt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146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</Words>
  <Application>Microsoft Office PowerPoint</Application>
  <PresentationFormat>On-screen Show (4:3)</PresentationFormat>
  <Paragraphs>15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Conclusions </vt:lpstr>
      <vt:lpstr>Is hunter –gathering the ’natural’ condition? </vt:lpstr>
      <vt:lpstr>Hunter-Gatherers or Foragers Old World New World</vt:lpstr>
      <vt:lpstr>PowerPoint Presentation</vt:lpstr>
      <vt:lpstr>PowerPoint Presentation</vt:lpstr>
      <vt:lpstr>Categories of H-Gs</vt:lpstr>
      <vt:lpstr>PowerPoint Presentation</vt:lpstr>
      <vt:lpstr>Evolution: imperialist doctrine of progression</vt:lpstr>
      <vt:lpstr>…from instinct to intelligence…</vt:lpstr>
      <vt:lpstr>Late emergence of language, art, symbolism….</vt:lpstr>
      <vt:lpstr>Earlier emergence for language, art, burial, symbolic thought but no consensus on when. </vt:lpstr>
      <vt:lpstr>PowerPoint Presentation</vt:lpstr>
      <vt:lpstr>Biomolecular anthropology</vt:lpstr>
      <vt:lpstr>Linguistics</vt:lpstr>
      <vt:lpstr>Grooming, gossip and the development of language: Not only modern H-G groups used as analogy</vt:lpstr>
      <vt:lpstr>Both are represented, studied but which do we choose?</vt:lpstr>
      <vt:lpstr>Galton’s Problem What are we comparing?</vt:lpstr>
      <vt:lpstr>400 North, analogy and meat</vt:lpstr>
      <vt:lpstr>Handprints…….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Conclusions </dc:title>
  <dc:creator>Ros Coard</dc:creator>
  <cp:lastModifiedBy>Ros Coard</cp:lastModifiedBy>
  <cp:revision>1</cp:revision>
  <dcterms:created xsi:type="dcterms:W3CDTF">2014-02-19T17:01:51Z</dcterms:created>
  <dcterms:modified xsi:type="dcterms:W3CDTF">2014-02-19T17:01:51Z</dcterms:modified>
</cp:coreProperties>
</file>