
<file path=[Content_Types].xml><?xml version="1.0" encoding="utf-8"?>
<Types xmlns="http://schemas.openxmlformats.org/package/2006/content-types">
  <Default Extension="rels" ContentType="application/vnd.openxmlformats-package.relationships+xml"/>
  <Default Extension="xml" ContentType="application/xml"/>
  <Default Extension="fntdata" ContentType="application/x-fontdata"/>
  <Default Extension="png" ContentType="image/png"/>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embedTrueTypeFonts="1" saveSubsetFonts="1">
  <p:sldMasterIdLst>
    <p:sldMasterId id="2147483648" r:id="rId1"/>
  </p:sldMasterIdLst>
  <p:notesMasterIdLst>
    <p:notesMasterId r:id="rId2"/>
  </p:notesMasterIdLst>
  <p:sldIdLst>
    <p:sldId id="256" r:id="rId3"/>
  </p:sldIdLst>
  <p:sldSz cy="21374100" cx="15113000"/>
  <p:notesSz cx="6858000" cy="9144000"/>
  <p:embeddedFontLst>
    <p:embeddedFont>
      <p:font typeface="Times New Roman Bold" panose="02020803070505020304" pitchFamily="18" charset="0"/>
      <p:bold r:id="rId4"/>
    </p:embeddedFont>
  </p:embeddedFontLst>
  <p:defaultText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p:present/>
    <p:sldAll/>
    <p:penClr>
      <a:prstClr val="red"/>
    </p:penClr>
  </p:showPr>
</p:presentationPr>
</file>

<file path=ppt/tableStyles.xml><?xml version="1.0" encoding="utf-8"?>
<a:tblStyleLst xmlns:a="http://schemas.openxmlformats.org/drawingml/2006/main" def="{5C22544A-7EE6-4342-B048-85BDC9FD1C3A}"/>
</file>

<file path=ppt/viewProps.xml><?xml version="1.0" encoding="utf-8"?>
<p:viewPr xmlns:p="http://schemas.openxmlformats.org/presentationml/2006/main" xmlns:r="http://schemas.openxmlformats.org/officeDocument/2006/relationships" xmlns:a="http://schemas.openxmlformats.org/drawingml/2006/main">
  <p:normalViewPr>
    <p:restoredLeft sz="15620" autoAdjust="0"/>
    <p:restoredTop sz="94622" autoAdjust="0"/>
  </p:normalViewPr>
  <p:slideViewPr>
    <p:cSldViewPr>
      <p:cViewPr varScale="1">
        <p:scale>
          <a:sx n="24" d="100"/>
          <a:sy n="24" d="100"/>
        </p:scale>
        <p:origin x="2232" y="12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font" Target="fonts/font1.fntdata"/><Relationship Id="rId5" Type="http://schemas.openxmlformats.org/officeDocument/2006/relationships/tableStyles" Target="tableStyles.xml"/><Relationship Id="rId6" Type="http://schemas.openxmlformats.org/officeDocument/2006/relationships/presProps" Target="presProps.xml"/><Relationship Id="rId7" Type="http://schemas.openxmlformats.org/officeDocument/2006/relationships/viewProps" Target="viewProps.xml"/><Relationship Id="rId8"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33" name=""/>
        <p:cNvGrpSpPr/>
        <p:nvPr/>
      </p:nvGrpSpPr>
      <p:grpSpPr>
        <a:xfrm>
          <a:off x="0" y="0"/>
          <a:ext cx="0" cy="0"/>
          <a:chOff x="0" y="0"/>
          <a:chExt cx="0" cy="0"/>
        </a:xfrm>
      </p:grpSpPr>
      <p:sp>
        <p:nvSpPr>
          <p:cNvPr id="1048662" name="Rectangle 2"/>
          <p:cNvSpPr>
            <a:spLocks noGrp="1" noChangeArrowheads="1"/>
          </p:cNvSpPr>
          <p:nvPr>
            <p:ph type="hdr" sz="quarter"/>
          </p:nvPr>
        </p:nvSpPr>
        <p:spPr bwMode="auto">
          <a:xfrm>
            <a:off x="2" y="1"/>
            <a:ext cx="3076575" cy="512763"/>
          </a:xfrm>
          <a:prstGeom prst="rect"/>
          <a:noFill/>
          <a:ln w="9525">
            <a:noFill/>
            <a:miter lim="800000"/>
            <a:headEnd/>
            <a:tailEnd/>
          </a:ln>
          <a:effectLst/>
        </p:spPr>
        <p:txBody>
          <a:bodyPr anchor="t" anchorCtr="0" bIns="45745" compatLnSpc="1" lIns="91492" numCol="1" rIns="91492" tIns="45745" vert="horz" wrap="square">
            <a:prstTxWarp prst="textNoShape"/>
          </a:bodyPr>
          <a:lstStyle>
            <a:lvl1pPr algn="l">
              <a:defRPr sz="1100"/>
            </a:lvl1pPr>
          </a:lstStyle>
          <a:p>
            <a:endParaRPr lang="en-US"/>
          </a:p>
        </p:txBody>
      </p:sp>
      <p:sp>
        <p:nvSpPr>
          <p:cNvPr id="1048663" name="Rectangle 3"/>
          <p:cNvSpPr>
            <a:spLocks noGrp="1" noChangeArrowheads="1"/>
          </p:cNvSpPr>
          <p:nvPr>
            <p:ph type="dt" idx="1"/>
          </p:nvPr>
        </p:nvSpPr>
        <p:spPr bwMode="auto">
          <a:xfrm>
            <a:off x="4021139" y="1"/>
            <a:ext cx="3076575" cy="512763"/>
          </a:xfrm>
          <a:prstGeom prst="rect"/>
          <a:noFill/>
          <a:ln w="9525">
            <a:noFill/>
            <a:miter lim="800000"/>
            <a:headEnd/>
            <a:tailEnd/>
          </a:ln>
          <a:effectLst/>
        </p:spPr>
        <p:txBody>
          <a:bodyPr anchor="t" anchorCtr="0" bIns="45745" compatLnSpc="1" lIns="91492" numCol="1" rIns="91492" tIns="45745" vert="horz" wrap="square">
            <a:prstTxWarp prst="textNoShape"/>
          </a:bodyPr>
          <a:lstStyle>
            <a:lvl1pPr algn="r">
              <a:defRPr sz="1100"/>
            </a:lvl1pPr>
          </a:lstStyle>
          <a:p>
            <a:endParaRPr lang="en-US"/>
          </a:p>
        </p:txBody>
      </p:sp>
      <p:sp>
        <p:nvSpPr>
          <p:cNvPr id="1048664" name="Rectangle 4"/>
          <p:cNvSpPr>
            <a:spLocks noChangeAspect="1" noRot="1" noGrp="1" noChangeArrowheads="1" noTextEdit="1"/>
          </p:cNvSpPr>
          <p:nvPr>
            <p:ph type="sldImg" idx="2"/>
          </p:nvPr>
        </p:nvSpPr>
        <p:spPr bwMode="auto">
          <a:xfrm>
            <a:off x="990600" y="766763"/>
            <a:ext cx="5118100" cy="3838575"/>
          </a:xfrm>
          <a:prstGeom prst="rect"/>
          <a:noFill/>
          <a:ln w="9525">
            <a:solidFill>
              <a:srgbClr val="000000"/>
            </a:solidFill>
            <a:miter lim="800000"/>
            <a:headEnd/>
            <a:tailEnd/>
          </a:ln>
          <a:effectLst/>
        </p:spPr>
      </p:sp>
      <p:sp>
        <p:nvSpPr>
          <p:cNvPr id="1048665" name="Rectangle 5"/>
          <p:cNvSpPr>
            <a:spLocks noGrp="1" noChangeArrowheads="1"/>
          </p:cNvSpPr>
          <p:nvPr>
            <p:ph type="body" sz="quarter" idx="3"/>
          </p:nvPr>
        </p:nvSpPr>
        <p:spPr bwMode="auto">
          <a:xfrm>
            <a:off x="709614" y="4862514"/>
            <a:ext cx="5680075" cy="4605337"/>
          </a:xfrm>
          <a:prstGeom prst="rect"/>
          <a:noFill/>
          <a:ln w="9525">
            <a:noFill/>
            <a:miter lim="800000"/>
            <a:headEnd/>
            <a:tailEnd/>
          </a:ln>
          <a:effectLst/>
        </p:spPr>
        <p:txBody>
          <a:bodyPr anchor="t" anchorCtr="0" bIns="45745" compatLnSpc="1" lIns="91492" numCol="1" rIns="91492" tIns="45745" vert="horz" wrap="square">
            <a:prstTxWarp prst="textNoShape"/>
          </a:bodyPr>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66" name="Rectangle 6"/>
          <p:cNvSpPr>
            <a:spLocks noGrp="1" noChangeArrowheads="1"/>
          </p:cNvSpPr>
          <p:nvPr>
            <p:ph type="ftr" sz="quarter" idx="4"/>
          </p:nvPr>
        </p:nvSpPr>
        <p:spPr bwMode="auto">
          <a:xfrm>
            <a:off x="2" y="9720264"/>
            <a:ext cx="3076575" cy="512762"/>
          </a:xfrm>
          <a:prstGeom prst="rect"/>
          <a:noFill/>
          <a:ln w="9525">
            <a:noFill/>
            <a:miter lim="800000"/>
            <a:headEnd/>
            <a:tailEnd/>
          </a:ln>
          <a:effectLst/>
        </p:spPr>
        <p:txBody>
          <a:bodyPr anchor="b" anchorCtr="0" bIns="45745" compatLnSpc="1" lIns="91492" numCol="1" rIns="91492" tIns="45745" vert="horz" wrap="square">
            <a:prstTxWarp prst="textNoShape"/>
          </a:bodyPr>
          <a:lstStyle>
            <a:lvl1pPr algn="l">
              <a:defRPr sz="1100"/>
            </a:lvl1pPr>
          </a:lstStyle>
          <a:p>
            <a:endParaRPr lang="en-US"/>
          </a:p>
        </p:txBody>
      </p:sp>
      <p:sp>
        <p:nvSpPr>
          <p:cNvPr id="1048667" name="Rectangle 7"/>
          <p:cNvSpPr>
            <a:spLocks noGrp="1" noChangeArrowheads="1"/>
          </p:cNvSpPr>
          <p:nvPr>
            <p:ph type="sldNum" sz="quarter" idx="5"/>
          </p:nvPr>
        </p:nvSpPr>
        <p:spPr bwMode="auto">
          <a:xfrm>
            <a:off x="4021139" y="9720264"/>
            <a:ext cx="3076575" cy="512762"/>
          </a:xfrm>
          <a:prstGeom prst="rect"/>
          <a:noFill/>
          <a:ln w="9525">
            <a:noFill/>
            <a:miter lim="800000"/>
            <a:headEnd/>
            <a:tailEnd/>
          </a:ln>
          <a:effectLst/>
        </p:spPr>
        <p:txBody>
          <a:bodyPr anchor="b" anchorCtr="0" bIns="45745" compatLnSpc="1" lIns="91492" numCol="1" rIns="91492" tIns="45745" vert="horz" wrap="square">
            <a:prstTxWarp prst="textNoShape"/>
          </a:bodyPr>
          <a:lstStyle>
            <a:lvl1pPr algn="r">
              <a:defRPr sz="1100"/>
            </a:lvl1pPr>
          </a:lstStyle>
          <a:p>
            <a:fld id="{A9A0EA98-5831-4853-B862-C702E6EB345C}" type="slidenum">
              <a:rPr lang="en-US"/>
              <a:t>‹#›</a:t>
            </a:fld>
            <a:endParaRPr lang="en-US"/>
          </a:p>
        </p:txBody>
      </p:sp>
    </p:spTree>
  </p:cSld>
  <p:clrMap accent1="accent1" accent2="accent2" accent3="accent3" accent4="accent4" accent5="accent5" accent6="accent6" bg1="lt1" bg2="lt2" tx1="dk1" tx2="dk2" hlink="hlink" folHlink="folHlink"/>
  <p:notesStyle>
    <a:lvl1pPr algn="l" fontAlgn="base" rtl="0">
      <a:spcBef>
        <a:spcPct val="30000"/>
      </a:spcBef>
      <a:spcAft>
        <a:spcPct val="0"/>
      </a:spcAft>
      <a:defRPr sz="1200" kern="1200">
        <a:solidFill>
          <a:schemeClr val="tx1"/>
        </a:solidFill>
        <a:latin typeface="Arial" charset="0"/>
        <a:ea typeface="+mn-ea"/>
        <a:cs typeface="+mn-cs"/>
      </a:defRPr>
    </a:lvl1pPr>
    <a:lvl2pPr algn="l" fontAlgn="base" marL="457200" rtl="0">
      <a:spcBef>
        <a:spcPct val="30000"/>
      </a:spcBef>
      <a:spcAft>
        <a:spcPct val="0"/>
      </a:spcAft>
      <a:defRPr sz="1200" kern="1200">
        <a:solidFill>
          <a:schemeClr val="tx1"/>
        </a:solidFill>
        <a:latin typeface="Arial" charset="0"/>
        <a:ea typeface="+mn-ea"/>
        <a:cs typeface="+mn-cs"/>
      </a:defRPr>
    </a:lvl2pPr>
    <a:lvl3pPr algn="l" fontAlgn="base" marL="914400" rtl="0">
      <a:spcBef>
        <a:spcPct val="30000"/>
      </a:spcBef>
      <a:spcAft>
        <a:spcPct val="0"/>
      </a:spcAft>
      <a:defRPr sz="1200" kern="1200">
        <a:solidFill>
          <a:schemeClr val="tx1"/>
        </a:solidFill>
        <a:latin typeface="Arial" charset="0"/>
        <a:ea typeface="+mn-ea"/>
        <a:cs typeface="+mn-cs"/>
      </a:defRPr>
    </a:lvl3pPr>
    <a:lvl4pPr algn="l" fontAlgn="base" marL="1371600" rtl="0">
      <a:spcBef>
        <a:spcPct val="30000"/>
      </a:spcBef>
      <a:spcAft>
        <a:spcPct val="0"/>
      </a:spcAft>
      <a:defRPr sz="1200" kern="1200">
        <a:solidFill>
          <a:schemeClr val="tx1"/>
        </a:solidFill>
        <a:latin typeface="Arial" charset="0"/>
        <a:ea typeface="+mn-ea"/>
        <a:cs typeface="+mn-cs"/>
      </a:defRPr>
    </a:lvl4pPr>
    <a:lvl5pPr algn="l" fontAlgn="base" marL="1828800" rtl="0">
      <a:spcBef>
        <a:spcPct val="30000"/>
      </a:spcBef>
      <a:spcAft>
        <a:spcPct val="0"/>
      </a:spcAft>
      <a:defRPr sz="1200" kern="1200">
        <a:solidFill>
          <a:schemeClr val="tx1"/>
        </a:solidFill>
        <a:latin typeface="Arial" charset="0"/>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22" name=""/>
        <p:cNvGrpSpPr/>
        <p:nvPr/>
      </p:nvGrpSpPr>
      <p:grpSpPr>
        <a:xfrm>
          <a:off x="0" y="0"/>
          <a:ext cx="0" cy="0"/>
          <a:chOff x="0" y="0"/>
          <a:chExt cx="0" cy="0"/>
        </a:xfrm>
      </p:grpSpPr>
      <p:sp>
        <p:nvSpPr>
          <p:cNvPr id="1048607" name="Title 1"/>
          <p:cNvSpPr>
            <a:spLocks noGrp="1"/>
          </p:cNvSpPr>
          <p:nvPr>
            <p:ph type="ctrTitle"/>
          </p:nvPr>
        </p:nvSpPr>
        <p:spPr>
          <a:xfrm>
            <a:off x="685800" y="2130425"/>
            <a:ext cx="7772400" cy="1470025"/>
          </a:xfrm>
        </p:spPr>
        <p:txBody>
          <a:bodyPr/>
          <a:p>
            <a:r>
              <a:rPr lang="en-US"/>
              <a:t>Click to edit Master title style</a:t>
            </a:r>
          </a:p>
        </p:txBody>
      </p:sp>
      <p:sp>
        <p:nvSpPr>
          <p:cNvPr id="1048608" name="Subtitle 2"/>
          <p:cNvSpPr>
            <a:spLocks noGrp="1"/>
          </p:cNvSpPr>
          <p:nvPr>
            <p:ph type="subTitle" idx="1"/>
          </p:nvPr>
        </p:nvSpPr>
        <p:spPr>
          <a:xfrm>
            <a:off x="1371600" y="3886200"/>
            <a:ext cx="6400800" cy="1752600"/>
          </a:xfrm>
        </p:spPr>
        <p:txBody>
          <a:bodyPr/>
          <a:lstStyle>
            <a:lvl1pPr algn="ctr" indent="0" marL="0">
              <a:buNone/>
              <a:defRPr>
                <a:solidFill>
                  <a:schemeClr val="tx1">
                    <a:tint val="75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a:t>Click to edit Master subtitle style</a:t>
            </a:r>
          </a:p>
        </p:txBody>
      </p:sp>
      <p:sp>
        <p:nvSpPr>
          <p:cNvPr id="1048609" name="Date Placeholder 3"/>
          <p:cNvSpPr>
            <a:spLocks noGrp="1"/>
          </p:cNvSpPr>
          <p:nvPr>
            <p:ph type="dt" sz="half" idx="10"/>
          </p:nvPr>
        </p:nvSpPr>
        <p:spPr/>
        <p:txBody>
          <a:bodyPr/>
          <a:p>
            <a:fld id="{1D8BD707-D9CF-40AE-B4C6-C98DA3205C09}" type="datetimeFigureOut">
              <a:rPr lang="en-US" smtClean="0"/>
              <a:t>10/22/2026</a:t>
            </a:fld>
            <a:endParaRPr lang="en-US"/>
          </a:p>
        </p:txBody>
      </p:sp>
      <p:sp>
        <p:nvSpPr>
          <p:cNvPr id="1048610" name="Footer Placeholder 4"/>
          <p:cNvSpPr>
            <a:spLocks noGrp="1"/>
          </p:cNvSpPr>
          <p:nvPr>
            <p:ph type="ftr" sz="quarter" idx="11"/>
          </p:nvPr>
        </p:nvSpPr>
        <p:spPr/>
        <p:txBody>
          <a:bodyPr/>
          <a:p>
            <a:endParaRPr lang="en-US"/>
          </a:p>
        </p:txBody>
      </p:sp>
      <p:sp>
        <p:nvSpPr>
          <p:cNvPr id="1048611"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25" name=""/>
        <p:cNvGrpSpPr/>
        <p:nvPr/>
      </p:nvGrpSpPr>
      <p:grpSpPr>
        <a:xfrm>
          <a:off x="0" y="0"/>
          <a:ext cx="0" cy="0"/>
          <a:chOff x="0" y="0"/>
          <a:chExt cx="0" cy="0"/>
        </a:xfrm>
      </p:grpSpPr>
      <p:sp>
        <p:nvSpPr>
          <p:cNvPr id="1048621" name="Title 1"/>
          <p:cNvSpPr>
            <a:spLocks noGrp="1"/>
          </p:cNvSpPr>
          <p:nvPr>
            <p:ph type="title"/>
          </p:nvPr>
        </p:nvSpPr>
        <p:spPr/>
        <p:txBody>
          <a:bodyPr/>
          <a:p>
            <a:r>
              <a:rPr lang="en-US"/>
              <a:t>Click to edit Master title style</a:t>
            </a:r>
          </a:p>
        </p:txBody>
      </p:sp>
      <p:sp>
        <p:nvSpPr>
          <p:cNvPr id="1048622" name="Content Placeholder 2"/>
          <p:cNvSpPr>
            <a:spLocks noGrp="1"/>
          </p:cNvSpPr>
          <p:nvPr>
            <p:ph idx="1"/>
          </p:nvPr>
        </p:nvSpPr>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23" name="Date Placeholder 3"/>
          <p:cNvSpPr>
            <a:spLocks noGrp="1"/>
          </p:cNvSpPr>
          <p:nvPr>
            <p:ph type="dt" sz="half" idx="10"/>
          </p:nvPr>
        </p:nvSpPr>
        <p:spPr/>
        <p:txBody>
          <a:bodyPr/>
          <a:p>
            <a:fld id="{1D8BD707-D9CF-40AE-B4C6-C98DA3205C09}" type="datetimeFigureOut">
              <a:rPr lang="en-US" smtClean="0"/>
              <a:t>10/22/2026</a:t>
            </a:fld>
            <a:endParaRPr lang="en-US"/>
          </a:p>
        </p:txBody>
      </p:sp>
      <p:sp>
        <p:nvSpPr>
          <p:cNvPr id="1048624" name="Footer Placeholder 4"/>
          <p:cNvSpPr>
            <a:spLocks noGrp="1"/>
          </p:cNvSpPr>
          <p:nvPr>
            <p:ph type="ftr" sz="quarter" idx="11"/>
          </p:nvPr>
        </p:nvSpPr>
        <p:spPr/>
        <p:txBody>
          <a:bodyPr/>
          <a:p>
            <a:endParaRPr lang="en-US"/>
          </a:p>
        </p:txBody>
      </p:sp>
      <p:sp>
        <p:nvSpPr>
          <p:cNvPr id="1048625"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28" name=""/>
        <p:cNvGrpSpPr/>
        <p:nvPr/>
      </p:nvGrpSpPr>
      <p:grpSpPr>
        <a:xfrm>
          <a:off x="0" y="0"/>
          <a:ext cx="0" cy="0"/>
          <a:chOff x="0" y="0"/>
          <a:chExt cx="0" cy="0"/>
        </a:xfrm>
      </p:grpSpPr>
      <p:sp>
        <p:nvSpPr>
          <p:cNvPr id="1048637" name="Title 1"/>
          <p:cNvSpPr>
            <a:spLocks noGrp="1"/>
          </p:cNvSpPr>
          <p:nvPr>
            <p:ph type="title"/>
          </p:nvPr>
        </p:nvSpPr>
        <p:spPr>
          <a:xfrm>
            <a:off x="722313" y="4406900"/>
            <a:ext cx="7772400" cy="1362075"/>
          </a:xfrm>
        </p:spPr>
        <p:txBody>
          <a:bodyPr anchor="t"/>
          <a:lstStyle>
            <a:lvl1pPr algn="l">
              <a:defRPr b="1" cap="all" sz="4000"/>
            </a:lvl1pPr>
          </a:lstStyle>
          <a:p>
            <a:r>
              <a:rPr lang="en-US"/>
              <a:t>Click to edit Master title style</a:t>
            </a:r>
          </a:p>
        </p:txBody>
      </p:sp>
      <p:sp>
        <p:nvSpPr>
          <p:cNvPr id="1048638" name="Text Placeholder 2"/>
          <p:cNvSpPr>
            <a:spLocks noGrp="1"/>
          </p:cNvSpPr>
          <p:nvPr>
            <p:ph type="body" idx="1"/>
          </p:nvPr>
        </p:nvSpPr>
        <p:spPr>
          <a:xfrm>
            <a:off x="722313" y="2906713"/>
            <a:ext cx="7772400" cy="1500187"/>
          </a:xfrm>
        </p:spPr>
        <p:txBody>
          <a:bodyPr anchor="b"/>
          <a:lstStyle>
            <a:lvl1pPr indent="0" marL="0">
              <a:buNone/>
              <a:defRPr sz="2000">
                <a:solidFill>
                  <a:schemeClr val="tx1">
                    <a:tint val="7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1048639" name="Date Placeholder 3"/>
          <p:cNvSpPr>
            <a:spLocks noGrp="1"/>
          </p:cNvSpPr>
          <p:nvPr>
            <p:ph type="dt" sz="half" idx="10"/>
          </p:nvPr>
        </p:nvSpPr>
        <p:spPr/>
        <p:txBody>
          <a:bodyPr/>
          <a:p>
            <a:fld id="{1D8BD707-D9CF-40AE-B4C6-C98DA3205C09}" type="datetimeFigureOut">
              <a:rPr lang="en-US" smtClean="0"/>
              <a:t>10/22/2026</a:t>
            </a:fld>
            <a:endParaRPr lang="en-US"/>
          </a:p>
        </p:txBody>
      </p:sp>
      <p:sp>
        <p:nvSpPr>
          <p:cNvPr id="1048640" name="Footer Placeholder 4"/>
          <p:cNvSpPr>
            <a:spLocks noGrp="1"/>
          </p:cNvSpPr>
          <p:nvPr>
            <p:ph type="ftr" sz="quarter" idx="11"/>
          </p:nvPr>
        </p:nvSpPr>
        <p:spPr/>
        <p:txBody>
          <a:bodyPr/>
          <a:p>
            <a:endParaRPr lang="en-US"/>
          </a:p>
        </p:txBody>
      </p:sp>
      <p:sp>
        <p:nvSpPr>
          <p:cNvPr id="1048641"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29" name=""/>
        <p:cNvGrpSpPr/>
        <p:nvPr/>
      </p:nvGrpSpPr>
      <p:grpSpPr>
        <a:xfrm>
          <a:off x="0" y="0"/>
          <a:ext cx="0" cy="0"/>
          <a:chOff x="0" y="0"/>
          <a:chExt cx="0" cy="0"/>
        </a:xfrm>
      </p:grpSpPr>
      <p:sp>
        <p:nvSpPr>
          <p:cNvPr id="1048642" name="Title 1"/>
          <p:cNvSpPr>
            <a:spLocks noGrp="1"/>
          </p:cNvSpPr>
          <p:nvPr>
            <p:ph type="title"/>
          </p:nvPr>
        </p:nvSpPr>
        <p:spPr/>
        <p:txBody>
          <a:bodyPr/>
          <a:p>
            <a:r>
              <a:rPr lang="en-US"/>
              <a:t>Click to edit Master title style</a:t>
            </a:r>
          </a:p>
        </p:txBody>
      </p:sp>
      <p:sp>
        <p:nvSpPr>
          <p:cNvPr id="104864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4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45" name="Date Placeholder 4"/>
          <p:cNvSpPr>
            <a:spLocks noGrp="1"/>
          </p:cNvSpPr>
          <p:nvPr>
            <p:ph type="dt" sz="half" idx="10"/>
          </p:nvPr>
        </p:nvSpPr>
        <p:spPr/>
        <p:txBody>
          <a:bodyPr/>
          <a:p>
            <a:fld id="{1D8BD707-D9CF-40AE-B4C6-C98DA3205C09}" type="datetimeFigureOut">
              <a:rPr lang="en-US" smtClean="0"/>
              <a:t>10/22/2026</a:t>
            </a:fld>
            <a:endParaRPr lang="en-US"/>
          </a:p>
        </p:txBody>
      </p:sp>
      <p:sp>
        <p:nvSpPr>
          <p:cNvPr id="1048646" name="Footer Placeholder 5"/>
          <p:cNvSpPr>
            <a:spLocks noGrp="1"/>
          </p:cNvSpPr>
          <p:nvPr>
            <p:ph type="ftr" sz="quarter" idx="11"/>
          </p:nvPr>
        </p:nvSpPr>
        <p:spPr/>
        <p:txBody>
          <a:bodyPr/>
          <a:p>
            <a:endParaRPr lang="en-US"/>
          </a:p>
        </p:txBody>
      </p:sp>
      <p:sp>
        <p:nvSpPr>
          <p:cNvPr id="1048647"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30" name=""/>
        <p:cNvGrpSpPr/>
        <p:nvPr/>
      </p:nvGrpSpPr>
      <p:grpSpPr>
        <a:xfrm>
          <a:off x="0" y="0"/>
          <a:ext cx="0" cy="0"/>
          <a:chOff x="0" y="0"/>
          <a:chExt cx="0" cy="0"/>
        </a:xfrm>
      </p:grpSpPr>
      <p:sp>
        <p:nvSpPr>
          <p:cNvPr id="1048648" name="Title 1"/>
          <p:cNvSpPr>
            <a:spLocks noGrp="1"/>
          </p:cNvSpPr>
          <p:nvPr>
            <p:ph type="title"/>
          </p:nvPr>
        </p:nvSpPr>
        <p:spPr/>
        <p:txBody>
          <a:bodyPr/>
          <a:p>
            <a:r>
              <a:rPr lang="en-US"/>
              <a:t>Click to edit Master title style</a:t>
            </a:r>
          </a:p>
        </p:txBody>
      </p:sp>
      <p:sp>
        <p:nvSpPr>
          <p:cNvPr id="1048649" name="Text Placeholder 2"/>
          <p:cNvSpPr>
            <a:spLocks noGrp="1"/>
          </p:cNvSpPr>
          <p:nvPr>
            <p:ph type="body" idx="1"/>
          </p:nvPr>
        </p:nvSpPr>
        <p:spPr>
          <a:xfrm>
            <a:off x="457200" y="1535113"/>
            <a:ext cx="4040188" cy="63976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650"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51" name="Text Placeholder 4"/>
          <p:cNvSpPr>
            <a:spLocks noGrp="1"/>
          </p:cNvSpPr>
          <p:nvPr>
            <p:ph type="body" sz="quarter" idx="3"/>
          </p:nvPr>
        </p:nvSpPr>
        <p:spPr>
          <a:xfrm>
            <a:off x="4645025" y="1535113"/>
            <a:ext cx="4041775" cy="63976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652"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53" name="Date Placeholder 6"/>
          <p:cNvSpPr>
            <a:spLocks noGrp="1"/>
          </p:cNvSpPr>
          <p:nvPr>
            <p:ph type="dt" sz="half" idx="10"/>
          </p:nvPr>
        </p:nvSpPr>
        <p:spPr/>
        <p:txBody>
          <a:bodyPr/>
          <a:p>
            <a:fld id="{1D8BD707-D9CF-40AE-B4C6-C98DA3205C09}" type="datetimeFigureOut">
              <a:rPr lang="en-US" smtClean="0"/>
              <a:t>10/22/2026</a:t>
            </a:fld>
            <a:endParaRPr lang="en-US"/>
          </a:p>
        </p:txBody>
      </p:sp>
      <p:sp>
        <p:nvSpPr>
          <p:cNvPr id="1048654" name="Footer Placeholder 7"/>
          <p:cNvSpPr>
            <a:spLocks noGrp="1"/>
          </p:cNvSpPr>
          <p:nvPr>
            <p:ph type="ftr" sz="quarter" idx="11"/>
          </p:nvPr>
        </p:nvSpPr>
        <p:spPr/>
        <p:txBody>
          <a:bodyPr/>
          <a:p>
            <a:endParaRPr lang="en-US"/>
          </a:p>
        </p:txBody>
      </p:sp>
      <p:sp>
        <p:nvSpPr>
          <p:cNvPr id="1048655" name="Slide Number Placeholder 8"/>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23" name=""/>
        <p:cNvGrpSpPr/>
        <p:nvPr/>
      </p:nvGrpSpPr>
      <p:grpSpPr>
        <a:xfrm>
          <a:off x="0" y="0"/>
          <a:ext cx="0" cy="0"/>
          <a:chOff x="0" y="0"/>
          <a:chExt cx="0" cy="0"/>
        </a:xfrm>
      </p:grpSpPr>
      <p:sp>
        <p:nvSpPr>
          <p:cNvPr id="1048612" name="Title 1"/>
          <p:cNvSpPr>
            <a:spLocks noGrp="1"/>
          </p:cNvSpPr>
          <p:nvPr>
            <p:ph type="title"/>
          </p:nvPr>
        </p:nvSpPr>
        <p:spPr/>
        <p:txBody>
          <a:bodyPr/>
          <a:p>
            <a:r>
              <a:rPr lang="en-US"/>
              <a:t>Click to edit Master title style</a:t>
            </a:r>
          </a:p>
        </p:txBody>
      </p:sp>
      <p:sp>
        <p:nvSpPr>
          <p:cNvPr id="1048613" name="Date Placeholder 2"/>
          <p:cNvSpPr>
            <a:spLocks noGrp="1"/>
          </p:cNvSpPr>
          <p:nvPr>
            <p:ph type="dt" sz="half" idx="10"/>
          </p:nvPr>
        </p:nvSpPr>
        <p:spPr/>
        <p:txBody>
          <a:bodyPr/>
          <a:p>
            <a:fld id="{1D8BD707-D9CF-40AE-B4C6-C98DA3205C09}" type="datetimeFigureOut">
              <a:rPr lang="en-US" smtClean="0"/>
              <a:t>10/22/2026</a:t>
            </a:fld>
            <a:endParaRPr lang="en-US"/>
          </a:p>
        </p:txBody>
      </p:sp>
      <p:sp>
        <p:nvSpPr>
          <p:cNvPr id="1048614" name="Footer Placeholder 3"/>
          <p:cNvSpPr>
            <a:spLocks noGrp="1"/>
          </p:cNvSpPr>
          <p:nvPr>
            <p:ph type="ftr" sz="quarter" idx="11"/>
          </p:nvPr>
        </p:nvSpPr>
        <p:spPr/>
        <p:txBody>
          <a:bodyPr/>
          <a:p>
            <a:endParaRPr lang="en-US"/>
          </a:p>
        </p:txBody>
      </p:sp>
      <p:sp>
        <p:nvSpPr>
          <p:cNvPr id="1048615" name="Slide Number Placeholder 4"/>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4" name=""/>
        <p:cNvGrpSpPr/>
        <p:nvPr/>
      </p:nvGrpSpPr>
      <p:grpSpPr>
        <a:xfrm>
          <a:off x="0" y="0"/>
          <a:ext cx="0" cy="0"/>
          <a:chOff x="0" y="0"/>
          <a:chExt cx="0" cy="0"/>
        </a:xfrm>
      </p:grpSpPr>
      <p:sp>
        <p:nvSpPr>
          <p:cNvPr id="1048581" name="Date Placeholder 1"/>
          <p:cNvSpPr>
            <a:spLocks noGrp="1"/>
          </p:cNvSpPr>
          <p:nvPr>
            <p:ph type="dt" sz="half" idx="10"/>
          </p:nvPr>
        </p:nvSpPr>
        <p:spPr/>
        <p:txBody>
          <a:bodyPr/>
          <a:p>
            <a:fld id="{1D8BD707-D9CF-40AE-B4C6-C98DA3205C09}" type="datetimeFigureOut">
              <a:rPr lang="en-US" smtClean="0"/>
              <a:t>10/22/2026</a:t>
            </a:fld>
            <a:endParaRPr lang="en-US"/>
          </a:p>
        </p:txBody>
      </p:sp>
      <p:sp>
        <p:nvSpPr>
          <p:cNvPr id="1048582" name="Footer Placeholder 2"/>
          <p:cNvSpPr>
            <a:spLocks noGrp="1"/>
          </p:cNvSpPr>
          <p:nvPr>
            <p:ph type="ftr" sz="quarter" idx="11"/>
          </p:nvPr>
        </p:nvSpPr>
        <p:spPr/>
        <p:txBody>
          <a:bodyPr/>
          <a:p>
            <a:endParaRPr lang="en-US"/>
          </a:p>
        </p:txBody>
      </p:sp>
      <p:sp>
        <p:nvSpPr>
          <p:cNvPr id="1048583" name="Slide Number Placeholder 3"/>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31" name=""/>
        <p:cNvGrpSpPr/>
        <p:nvPr/>
      </p:nvGrpSpPr>
      <p:grpSpPr>
        <a:xfrm>
          <a:off x="0" y="0"/>
          <a:ext cx="0" cy="0"/>
          <a:chOff x="0" y="0"/>
          <a:chExt cx="0" cy="0"/>
        </a:xfrm>
      </p:grpSpPr>
      <p:sp>
        <p:nvSpPr>
          <p:cNvPr id="1048656" name="Title 1"/>
          <p:cNvSpPr>
            <a:spLocks noGrp="1"/>
          </p:cNvSpPr>
          <p:nvPr>
            <p:ph type="title"/>
          </p:nvPr>
        </p:nvSpPr>
        <p:spPr>
          <a:xfrm>
            <a:off x="457200" y="273050"/>
            <a:ext cx="3008313" cy="1162050"/>
          </a:xfrm>
        </p:spPr>
        <p:txBody>
          <a:bodyPr anchor="b"/>
          <a:lstStyle>
            <a:lvl1pPr algn="l">
              <a:defRPr b="1" sz="2000"/>
            </a:lvl1pPr>
          </a:lstStyle>
          <a:p>
            <a:r>
              <a:rPr lang="en-US"/>
              <a:t>Click to edit Master title style</a:t>
            </a:r>
          </a:p>
        </p:txBody>
      </p:sp>
      <p:sp>
        <p:nvSpPr>
          <p:cNvPr id="1048657"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58" name="Text Placeholder 3"/>
          <p:cNvSpPr>
            <a:spLocks noGrp="1"/>
          </p:cNvSpPr>
          <p:nvPr>
            <p:ph type="body" sz="half" idx="2"/>
          </p:nvPr>
        </p:nvSpPr>
        <p:spPr>
          <a:xfrm>
            <a:off x="457200" y="1435100"/>
            <a:ext cx="3008313" cy="4691063"/>
          </a:xfrm>
        </p:spPr>
        <p:txBody>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659" name="Date Placeholder 4"/>
          <p:cNvSpPr>
            <a:spLocks noGrp="1"/>
          </p:cNvSpPr>
          <p:nvPr>
            <p:ph type="dt" sz="half" idx="10"/>
          </p:nvPr>
        </p:nvSpPr>
        <p:spPr/>
        <p:txBody>
          <a:bodyPr/>
          <a:p>
            <a:fld id="{1D8BD707-D9CF-40AE-B4C6-C98DA3205C09}" type="datetimeFigureOut">
              <a:rPr lang="en-US" smtClean="0"/>
              <a:t>10/22/2026</a:t>
            </a:fld>
            <a:endParaRPr lang="en-US"/>
          </a:p>
        </p:txBody>
      </p:sp>
      <p:sp>
        <p:nvSpPr>
          <p:cNvPr id="1048660" name="Footer Placeholder 5"/>
          <p:cNvSpPr>
            <a:spLocks noGrp="1"/>
          </p:cNvSpPr>
          <p:nvPr>
            <p:ph type="ftr" sz="quarter" idx="11"/>
          </p:nvPr>
        </p:nvSpPr>
        <p:spPr/>
        <p:txBody>
          <a:bodyPr/>
          <a:p>
            <a:endParaRPr lang="en-US"/>
          </a:p>
        </p:txBody>
      </p:sp>
      <p:sp>
        <p:nvSpPr>
          <p:cNvPr id="1048661"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26" name=""/>
        <p:cNvGrpSpPr/>
        <p:nvPr/>
      </p:nvGrpSpPr>
      <p:grpSpPr>
        <a:xfrm>
          <a:off x="0" y="0"/>
          <a:ext cx="0" cy="0"/>
          <a:chOff x="0" y="0"/>
          <a:chExt cx="0" cy="0"/>
        </a:xfrm>
      </p:grpSpPr>
      <p:sp>
        <p:nvSpPr>
          <p:cNvPr id="1048626" name="Title 1"/>
          <p:cNvSpPr>
            <a:spLocks noGrp="1"/>
          </p:cNvSpPr>
          <p:nvPr>
            <p:ph type="title"/>
          </p:nvPr>
        </p:nvSpPr>
        <p:spPr>
          <a:xfrm>
            <a:off x="1792288" y="4800600"/>
            <a:ext cx="5486400" cy="566738"/>
          </a:xfrm>
        </p:spPr>
        <p:txBody>
          <a:bodyPr anchor="b"/>
          <a:lstStyle>
            <a:lvl1pPr algn="l">
              <a:defRPr b="1" sz="2000"/>
            </a:lvl1pPr>
          </a:lstStyle>
          <a:p>
            <a:r>
              <a:rPr lang="en-US"/>
              <a:t>Click to edit Master title style</a:t>
            </a:r>
          </a:p>
        </p:txBody>
      </p:sp>
      <p:sp>
        <p:nvSpPr>
          <p:cNvPr id="1048627" name="Picture Placeholder 2"/>
          <p:cNvSpPr>
            <a:spLocks noGrp="1"/>
          </p:cNvSpPr>
          <p:nvPr>
            <p:ph type="pic" idx="1"/>
          </p:nvPr>
        </p:nvSpPr>
        <p:spPr>
          <a:xfrm>
            <a:off x="1792288" y="612775"/>
            <a:ext cx="5486400" cy="4114800"/>
          </a:xfrm>
        </p:spPr>
        <p:txBody>
          <a:bodyPr/>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lang="en-US"/>
          </a:p>
        </p:txBody>
      </p:sp>
      <p:sp>
        <p:nvSpPr>
          <p:cNvPr id="1048628" name="Text Placeholder 3"/>
          <p:cNvSpPr>
            <a:spLocks noGrp="1"/>
          </p:cNvSpPr>
          <p:nvPr>
            <p:ph type="body" sz="half" idx="2"/>
          </p:nvPr>
        </p:nvSpPr>
        <p:spPr>
          <a:xfrm>
            <a:off x="1792288" y="5367338"/>
            <a:ext cx="5486400" cy="804862"/>
          </a:xfrm>
        </p:spPr>
        <p:txBody>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048629" name="Date Placeholder 4"/>
          <p:cNvSpPr>
            <a:spLocks noGrp="1"/>
          </p:cNvSpPr>
          <p:nvPr>
            <p:ph type="dt" sz="half" idx="10"/>
          </p:nvPr>
        </p:nvSpPr>
        <p:spPr/>
        <p:txBody>
          <a:bodyPr/>
          <a:p>
            <a:fld id="{1D8BD707-D9CF-40AE-B4C6-C98DA3205C09}" type="datetimeFigureOut">
              <a:rPr lang="en-US" smtClean="0"/>
              <a:t>10/22/2026</a:t>
            </a:fld>
            <a:endParaRPr lang="en-US"/>
          </a:p>
        </p:txBody>
      </p:sp>
      <p:sp>
        <p:nvSpPr>
          <p:cNvPr id="1048630" name="Footer Placeholder 5"/>
          <p:cNvSpPr>
            <a:spLocks noGrp="1"/>
          </p:cNvSpPr>
          <p:nvPr>
            <p:ph type="ftr" sz="quarter" idx="11"/>
          </p:nvPr>
        </p:nvSpPr>
        <p:spPr/>
        <p:txBody>
          <a:bodyPr/>
          <a:p>
            <a:endParaRPr lang="en-US"/>
          </a:p>
        </p:txBody>
      </p:sp>
      <p:sp>
        <p:nvSpPr>
          <p:cNvPr id="1048631" name="Slide Number Placeholder 6"/>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27" name=""/>
        <p:cNvGrpSpPr/>
        <p:nvPr/>
      </p:nvGrpSpPr>
      <p:grpSpPr>
        <a:xfrm>
          <a:off x="0" y="0"/>
          <a:ext cx="0" cy="0"/>
          <a:chOff x="0" y="0"/>
          <a:chExt cx="0" cy="0"/>
        </a:xfrm>
      </p:grpSpPr>
      <p:sp>
        <p:nvSpPr>
          <p:cNvPr id="1048632" name="Title 1"/>
          <p:cNvSpPr>
            <a:spLocks noGrp="1"/>
          </p:cNvSpPr>
          <p:nvPr>
            <p:ph type="title"/>
          </p:nvPr>
        </p:nvSpPr>
        <p:spPr/>
        <p:txBody>
          <a:bodyPr/>
          <a:p>
            <a:r>
              <a:rPr lang="en-US"/>
              <a:t>Click to edit Master title style</a:t>
            </a:r>
          </a:p>
        </p:txBody>
      </p:sp>
      <p:sp>
        <p:nvSpPr>
          <p:cNvPr id="1048633" name="Vertical Text Placeholder 2"/>
          <p:cNvSpPr>
            <a:spLocks noGrp="1"/>
          </p:cNvSpPr>
          <p:nvPr>
            <p:ph type="body" orient="vert" idx="1"/>
          </p:nvPr>
        </p:nvSpPr>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34" name="Date Placeholder 3"/>
          <p:cNvSpPr>
            <a:spLocks noGrp="1"/>
          </p:cNvSpPr>
          <p:nvPr>
            <p:ph type="dt" sz="half" idx="10"/>
          </p:nvPr>
        </p:nvSpPr>
        <p:spPr/>
        <p:txBody>
          <a:bodyPr/>
          <a:p>
            <a:fld id="{1D8BD707-D9CF-40AE-B4C6-C98DA3205C09}" type="datetimeFigureOut">
              <a:rPr lang="en-US" smtClean="0"/>
              <a:t>10/22/2026</a:t>
            </a:fld>
            <a:endParaRPr lang="en-US"/>
          </a:p>
        </p:txBody>
      </p:sp>
      <p:sp>
        <p:nvSpPr>
          <p:cNvPr id="1048635" name="Footer Placeholder 4"/>
          <p:cNvSpPr>
            <a:spLocks noGrp="1"/>
          </p:cNvSpPr>
          <p:nvPr>
            <p:ph type="ftr" sz="quarter" idx="11"/>
          </p:nvPr>
        </p:nvSpPr>
        <p:spPr/>
        <p:txBody>
          <a:bodyPr/>
          <a:p>
            <a:endParaRPr lang="en-US"/>
          </a:p>
        </p:txBody>
      </p:sp>
      <p:sp>
        <p:nvSpPr>
          <p:cNvPr id="1048636"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24" name=""/>
        <p:cNvGrpSpPr/>
        <p:nvPr/>
      </p:nvGrpSpPr>
      <p:grpSpPr>
        <a:xfrm>
          <a:off x="0" y="0"/>
          <a:ext cx="0" cy="0"/>
          <a:chOff x="0" y="0"/>
          <a:chExt cx="0" cy="0"/>
        </a:xfrm>
      </p:grpSpPr>
      <p:sp>
        <p:nvSpPr>
          <p:cNvPr id="1048616" name="Vertical Title 1"/>
          <p:cNvSpPr>
            <a:spLocks noGrp="1"/>
          </p:cNvSpPr>
          <p:nvPr>
            <p:ph type="title" orient="vert"/>
          </p:nvPr>
        </p:nvSpPr>
        <p:spPr>
          <a:xfrm>
            <a:off x="6629400" y="274638"/>
            <a:ext cx="2057400" cy="5851525"/>
          </a:xfrm>
        </p:spPr>
        <p:txBody>
          <a:bodyPr vert="eaVert"/>
          <a:p>
            <a:r>
              <a:rPr lang="en-US"/>
              <a:t>Click to edit Master title style</a:t>
            </a:r>
          </a:p>
        </p:txBody>
      </p:sp>
      <p:sp>
        <p:nvSpPr>
          <p:cNvPr id="1048617" name="Vertical Text Placeholder 2"/>
          <p:cNvSpPr>
            <a:spLocks noGrp="1"/>
          </p:cNvSpPr>
          <p:nvPr>
            <p:ph type="body" orient="vert" idx="1"/>
          </p:nvPr>
        </p:nvSpPr>
        <p:spPr>
          <a:xfrm>
            <a:off x="457200" y="274638"/>
            <a:ext cx="6019800" cy="5851525"/>
          </a:xfrm>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18" name="Date Placeholder 3"/>
          <p:cNvSpPr>
            <a:spLocks noGrp="1"/>
          </p:cNvSpPr>
          <p:nvPr>
            <p:ph type="dt" sz="half" idx="10"/>
          </p:nvPr>
        </p:nvSpPr>
        <p:spPr/>
        <p:txBody>
          <a:bodyPr/>
          <a:p>
            <a:fld id="{1D8BD707-D9CF-40AE-B4C6-C98DA3205C09}" type="datetimeFigureOut">
              <a:rPr lang="en-US" smtClean="0"/>
              <a:t>10/22/2026</a:t>
            </a:fld>
            <a:endParaRPr lang="en-US"/>
          </a:p>
        </p:txBody>
      </p:sp>
      <p:sp>
        <p:nvSpPr>
          <p:cNvPr id="1048619" name="Footer Placeholder 4"/>
          <p:cNvSpPr>
            <a:spLocks noGrp="1"/>
          </p:cNvSpPr>
          <p:nvPr>
            <p:ph type="ftr" sz="quarter" idx="11"/>
          </p:nvPr>
        </p:nvSpPr>
        <p:spPr/>
        <p:txBody>
          <a:bodyPr/>
          <a:p>
            <a:endParaRPr lang="en-US"/>
          </a:p>
        </p:txBody>
      </p:sp>
      <p:sp>
        <p:nvSpPr>
          <p:cNvPr id="1048620" name="Slide Number Placeholder 5"/>
          <p:cNvSpPr>
            <a:spLocks noGrp="1"/>
          </p:cNvSpPr>
          <p:nvPr>
            <p:ph type="sldNum" sz="quarter" idx="12"/>
          </p:nvPr>
        </p:nvSpPr>
        <p:spPr/>
        <p:txBody>
          <a:bodyPr/>
          <a:p>
            <a:fld id="{B6F15528-21DE-4FAA-801E-634DDDAF4B2B}"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2" name=""/>
        <p:cNvGrpSpPr/>
        <p:nvPr/>
      </p:nvGrpSpPr>
      <p:grpSpPr>
        <a:xfrm>
          <a:off x="0" y="0"/>
          <a:ext cx="0" cy="0"/>
          <a:chOff x="0" y="0"/>
          <a:chExt cx="0" cy="0"/>
        </a:xfrm>
      </p:grpSpPr>
      <p:sp>
        <p:nvSpPr>
          <p:cNvPr id="1048576" name="Title Placeholder 1"/>
          <p:cNvSpPr>
            <a:spLocks noGrp="1"/>
          </p:cNvSpPr>
          <p:nvPr>
            <p:ph type="title"/>
          </p:nvPr>
        </p:nvSpPr>
        <p:spPr>
          <a:xfrm>
            <a:off x="457200" y="274638"/>
            <a:ext cx="8229600" cy="1143000"/>
          </a:xfrm>
          <a:prstGeom prst="rect"/>
        </p:spPr>
        <p:txBody>
          <a:bodyPr anchor="ctr" bIns="45720" lIns="91440" rIns="91440" rtlCol="0" tIns="45720" vert="horz">
            <a:normAutofit/>
          </a:bodyPr>
          <a:p>
            <a:r>
              <a:rPr lang="en-US"/>
              <a:t>Click to edit Master title style</a:t>
            </a:r>
          </a:p>
        </p:txBody>
      </p:sp>
      <p:sp>
        <p:nvSpPr>
          <p:cNvPr id="1048577" name="Text Placeholder 2"/>
          <p:cNvSpPr>
            <a:spLocks noGrp="1"/>
          </p:cNvSpPr>
          <p:nvPr>
            <p:ph type="body" idx="1"/>
          </p:nvPr>
        </p:nvSpPr>
        <p:spPr>
          <a:xfrm>
            <a:off x="457200" y="1600200"/>
            <a:ext cx="8229600" cy="4525963"/>
          </a:xfrm>
          <a:prstGeom prst="rect"/>
        </p:spPr>
        <p:txBody>
          <a:bodyPr bIns="45720" lIns="91440" rIns="91440" rtlCol="0" tIns="45720" vert="horz">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578" name="Date Placeholder 3"/>
          <p:cNvSpPr>
            <a:spLocks noGrp="1"/>
          </p:cNvSpPr>
          <p:nvPr>
            <p:ph type="dt" sz="half" idx="2"/>
          </p:nvPr>
        </p:nvSpPr>
        <p:spPr>
          <a:xfrm>
            <a:off x="457200" y="6356350"/>
            <a:ext cx="2133600" cy="365125"/>
          </a:xfrm>
          <a:prstGeom prst="rect"/>
        </p:spPr>
        <p:txBody>
          <a:bodyPr anchor="ctr" bIns="45720" lIns="91440" rIns="91440" rtlCol="0" tIns="45720" vert="horz"/>
          <a:lstStyle>
            <a:lvl1pPr algn="l">
              <a:defRPr sz="1200">
                <a:solidFill>
                  <a:schemeClr val="tx1">
                    <a:tint val="75000"/>
                  </a:schemeClr>
                </a:solidFill>
              </a:defRPr>
            </a:lvl1pPr>
          </a:lstStyle>
          <a:p>
            <a:fld id="{1D8BD707-D9CF-40AE-B4C6-C98DA3205C09}" type="datetimeFigureOut">
              <a:rPr lang="en-US" smtClean="0"/>
              <a:t>10/22/2026</a:t>
            </a:fld>
            <a:endParaRPr lang="en-US"/>
          </a:p>
        </p:txBody>
      </p:sp>
      <p:sp>
        <p:nvSpPr>
          <p:cNvPr id="1048579" name="Footer Placeholder 4"/>
          <p:cNvSpPr>
            <a:spLocks noGrp="1"/>
          </p:cNvSpPr>
          <p:nvPr>
            <p:ph type="ftr" sz="quarter" idx="3"/>
          </p:nvPr>
        </p:nvSpPr>
        <p:spPr>
          <a:xfrm>
            <a:off x="3124200" y="6356350"/>
            <a:ext cx="2895600" cy="365125"/>
          </a:xfrm>
          <a:prstGeom prst="rect"/>
        </p:spPr>
        <p:txBody>
          <a:bodyPr anchor="ctr" bIns="45720" lIns="91440" rIns="91440" rtlCol="0" tIns="45720" vert="horz"/>
          <a:lstStyle>
            <a:lvl1pPr algn="ctr">
              <a:defRPr sz="1200">
                <a:solidFill>
                  <a:schemeClr val="tx1">
                    <a:tint val="75000"/>
                  </a:schemeClr>
                </a:solidFill>
              </a:defRPr>
            </a:lvl1pPr>
          </a:lstStyle>
          <a:p>
            <a:endParaRPr lang="en-US"/>
          </a:p>
        </p:txBody>
      </p:sp>
      <p:sp>
        <p:nvSpPr>
          <p:cNvPr id="1048580" name="Slide Number Placeholder 5"/>
          <p:cNvSpPr>
            <a:spLocks noGrp="1"/>
          </p:cNvSpPr>
          <p:nvPr>
            <p:ph type="sldNum" sz="quarter" idx="4"/>
          </p:nvPr>
        </p:nvSpPr>
        <p:spPr>
          <a:xfrm>
            <a:off x="6553200" y="6356350"/>
            <a:ext cx="2133600" cy="365125"/>
          </a:xfrm>
          <a:prstGeom prst="rect"/>
        </p:spPr>
        <p:txBody>
          <a:bodyPr anchor="ctr" bIns="45720" lIns="91440" rIns="91440" rtlCol="0" tIns="45720" vert="horz"/>
          <a:lstStyle>
            <a:lvl1pPr algn="r">
              <a:defRPr sz="1200">
                <a:solidFill>
                  <a:schemeClr val="tx1">
                    <a:tint val="75000"/>
                  </a:schemeClr>
                </a:solidFill>
              </a:defRPr>
            </a:lvl1pPr>
          </a:lstStyle>
          <a:p>
            <a:fld id="{B6F15528-21DE-4FAA-801E-634DDDAF4B2B}" type="slidenum">
              <a:rPr lang="en-US" smtClean="0"/>
              <a:t>‹#›</a:t>
            </a:fld>
            <a:endParaRPr lang="en-US"/>
          </a:p>
        </p:txBody>
      </p:sp>
    </p:spTree>
  </p:cSld>
  <p:clrMap accent1="accent1" accent2="accent2" accent3="accent3" accent4="accent4" accent5="accent5" accent6="accent6" bg1="lt1" bg2="lt2" tx1="dk1" tx2="dk2"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eaLnBrk="1" hangingPunct="1" latinLnBrk="0" rtl="0">
        <a:spcBef>
          <a:spcPct val="0"/>
        </a:spcBef>
        <a:buNone/>
        <a:defRPr sz="4400" kern="1200">
          <a:solidFill>
            <a:schemeClr val="tx1"/>
          </a:solidFill>
          <a:latin typeface="+mj-lt"/>
          <a:ea typeface="+mj-ea"/>
          <a:cs typeface="+mj-cs"/>
        </a:defRPr>
      </a:lvl1pPr>
    </p:titleStyle>
    <p:bodyStyle>
      <a:lvl1pPr algn="l" defTabSz="914400" eaLnBrk="1" hangingPunct="1" indent="-342900" latinLnBrk="0" marL="342900" rtl="0">
        <a:spcBef>
          <a:spcPct val="20000"/>
        </a:spcBef>
        <a:buFont typeface="Arial" pitchFamily="34" charset="0"/>
        <a:buChar char="•"/>
        <a:defRPr sz="3200" kern="1200">
          <a:solidFill>
            <a:schemeClr val="tx1"/>
          </a:solidFill>
          <a:latin typeface="+mn-lt"/>
          <a:ea typeface="+mn-ea"/>
          <a:cs typeface="+mn-cs"/>
        </a:defRPr>
      </a:lvl1pPr>
      <a:lvl2pPr algn="l" defTabSz="914400" eaLnBrk="1" hangingPunct="1" indent="-285750" latinLnBrk="0" marL="742950" rtl="0">
        <a:spcBef>
          <a:spcPct val="20000"/>
        </a:spcBef>
        <a:buFont typeface="Arial" pitchFamily="34" charset="0"/>
        <a:buChar char="–"/>
        <a:defRPr sz="2800" kern="1200">
          <a:solidFill>
            <a:schemeClr val="tx1"/>
          </a:solidFill>
          <a:latin typeface="+mn-lt"/>
          <a:ea typeface="+mn-ea"/>
          <a:cs typeface="+mn-cs"/>
        </a:defRPr>
      </a:lvl2pPr>
      <a:lvl3pPr algn="l" defTabSz="914400" eaLnBrk="1" hangingPunct="1" indent="-228600" latinLnBrk="0" marL="1143000" rtl="0">
        <a:spcBef>
          <a:spcPct val="20000"/>
        </a:spcBef>
        <a:buFont typeface="Arial" pitchFamily="34" charset="0"/>
        <a:buChar char="•"/>
        <a:defRPr sz="2400" kern="1200">
          <a:solidFill>
            <a:schemeClr val="tx1"/>
          </a:solidFill>
          <a:latin typeface="+mn-lt"/>
          <a:ea typeface="+mn-ea"/>
          <a:cs typeface="+mn-cs"/>
        </a:defRPr>
      </a:lvl3pPr>
      <a:lvl4pPr algn="l" defTabSz="914400" eaLnBrk="1" hangingPunct="1" indent="-228600" latinLnBrk="0" marL="1600200" rtl="0">
        <a:spcBef>
          <a:spcPct val="20000"/>
        </a:spcBef>
        <a:buFont typeface="Arial" pitchFamily="34" charset="0"/>
        <a:buChar char="–"/>
        <a:defRPr sz="2000" kern="1200">
          <a:solidFill>
            <a:schemeClr val="tx1"/>
          </a:solidFill>
          <a:latin typeface="+mn-lt"/>
          <a:ea typeface="+mn-ea"/>
          <a:cs typeface="+mn-cs"/>
        </a:defRPr>
      </a:lvl4pPr>
      <a:lvl5pPr algn="l" defTabSz="914400" eaLnBrk="1" hangingPunct="1" indent="-228600" latinLnBrk="0" marL="2057400" rtl="0">
        <a:spcBef>
          <a:spcPct val="20000"/>
        </a:spcBef>
        <a:buFont typeface="Arial" pitchFamily="34" charset="0"/>
        <a:buChar char="»"/>
        <a:defRPr sz="2000" kern="1200">
          <a:solidFill>
            <a:schemeClr val="tx1"/>
          </a:solidFill>
          <a:latin typeface="+mn-lt"/>
          <a:ea typeface="+mn-ea"/>
          <a:cs typeface="+mn-cs"/>
        </a:defRPr>
      </a:lvl5pPr>
      <a:lvl6pPr algn="l" defTabSz="914400" eaLnBrk="1" hangingPunct="1" indent="-228600" latinLnBrk="0" marL="2514600" rtl="0">
        <a:spcBef>
          <a:spcPct val="20000"/>
        </a:spcBef>
        <a:buFont typeface="Arial" pitchFamily="34" charset="0"/>
        <a:buChar char="•"/>
        <a:defRPr sz="2000" kern="1200">
          <a:solidFill>
            <a:schemeClr val="tx1"/>
          </a:solidFill>
          <a:latin typeface="+mn-lt"/>
          <a:ea typeface="+mn-ea"/>
          <a:cs typeface="+mn-cs"/>
        </a:defRPr>
      </a:lvl6pPr>
      <a:lvl7pPr algn="l" defTabSz="914400" eaLnBrk="1" hangingPunct="1" indent="-228600" latinLnBrk="0" marL="2971800" rtl="0">
        <a:spcBef>
          <a:spcPct val="20000"/>
        </a:spcBef>
        <a:buFont typeface="Arial" pitchFamily="34" charset="0"/>
        <a:buChar char="•"/>
        <a:defRPr sz="2000" kern="1200">
          <a:solidFill>
            <a:schemeClr val="tx1"/>
          </a:solidFill>
          <a:latin typeface="+mn-lt"/>
          <a:ea typeface="+mn-ea"/>
          <a:cs typeface="+mn-cs"/>
        </a:defRPr>
      </a:lvl7pPr>
      <a:lvl8pPr algn="l" defTabSz="914400" eaLnBrk="1" hangingPunct="1" indent="-228600" latinLnBrk="0" marL="3429000" rtl="0">
        <a:spcBef>
          <a:spcPct val="20000"/>
        </a:spcBef>
        <a:buFont typeface="Arial" pitchFamily="34" charset="0"/>
        <a:buChar char="•"/>
        <a:defRPr sz="2000" kern="1200">
          <a:solidFill>
            <a:schemeClr val="tx1"/>
          </a:solidFill>
          <a:latin typeface="+mn-lt"/>
          <a:ea typeface="+mn-ea"/>
          <a:cs typeface="+mn-cs"/>
        </a:defRPr>
      </a:lvl8pPr>
      <a:lvl9pPr algn="l" defTabSz="914400" eaLnBrk="1" hangingPunct="1" indent="-228600" latinLnBrk="0" marL="3886200" rtl="0">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hyperlink" Target="https://www.mdpi.com/2039-4403/15/7/224" TargetMode="External"/><Relationship Id="rId5" Type="http://schemas.openxmlformats.org/officeDocument/2006/relationships/hyperlink" Target="https://pmc.ncbi.nlm.nih.gov/articles/PMC12083376/" TargetMode="External"/><Relationship Id="rId6" Type="http://schemas.openxmlformats.org/officeDocument/2006/relationships/hyperlink" Target="https://pmc.ncbi.nlm.nih.gov/articles/PMC12599929/" TargetMode="External"/><Relationship Id="rId7" Type="http://schemas.openxmlformats.org/officeDocument/2006/relationships/hyperlink" Target="https://pmc.ncbi.nlm.nih.gov/articles/PMC8132798/" TargetMode="External"/><Relationship Id="rId8" Type="http://schemas.openxmlformats.org/officeDocument/2006/relationships/image" Target="../media/image4.jpeg"/><Relationship Id="rId9"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8A763"/>
        </a:solidFill>
        <a:effectLst/>
      </p:bgPr>
    </p:bg>
    <p:spTree>
      <p:nvGrpSpPr>
        <p:cNvPr id="15" name=""/>
        <p:cNvGrpSpPr/>
        <p:nvPr/>
      </p:nvGrpSpPr>
      <p:grpSpPr>
        <a:xfrm>
          <a:off x="0" y="0"/>
          <a:ext cx="0" cy="0"/>
          <a:chOff x="0" y="0"/>
          <a:chExt cx="0" cy="0"/>
        </a:xfrm>
      </p:grpSpPr>
      <p:grpSp>
        <p:nvGrpSpPr>
          <p:cNvPr id="16" name="Group 2"/>
          <p:cNvGrpSpPr/>
          <p:nvPr/>
        </p:nvGrpSpPr>
        <p:grpSpPr>
          <a:xfrm>
            <a:off x="152727" y="697067"/>
            <a:ext cx="14557839" cy="4844744"/>
            <a:chOff x="0" y="0"/>
            <a:chExt cx="2708756" cy="901455"/>
          </a:xfrm>
        </p:grpSpPr>
        <p:sp>
          <p:nvSpPr>
            <p:cNvPr id="1048584" name="Freeform 3"/>
            <p:cNvSpPr/>
            <p:nvPr/>
          </p:nvSpPr>
          <p:spPr>
            <a:xfrm>
              <a:off x="0" y="0"/>
              <a:ext cx="2708756" cy="901454"/>
            </a:xfrm>
            <a:custGeom>
              <a:avLst/>
              <a:ahLst/>
              <a:rect l="l" t="t" r="r" b="b"/>
              <a:pathLst>
                <a:path w="2708756" h="901454">
                  <a:moveTo>
                    <a:pt x="0" y="0"/>
                  </a:moveTo>
                  <a:lnTo>
                    <a:pt x="2708756" y="0"/>
                  </a:lnTo>
                  <a:lnTo>
                    <a:pt x="2708756" y="901454"/>
                  </a:lnTo>
                  <a:lnTo>
                    <a:pt x="0" y="901454"/>
                  </a:lnTo>
                  <a:close/>
                </a:path>
              </a:pathLst>
            </a:custGeom>
            <a:solidFill>
              <a:srgbClr val="F1EEE6"/>
            </a:solidFill>
            <a:ln w="47625" cap="sq">
              <a:solidFill>
                <a:srgbClr val="000000"/>
              </a:solidFill>
              <a:prstDash val="solid"/>
              <a:miter/>
            </a:ln>
          </p:spPr>
        </p:sp>
        <p:sp>
          <p:nvSpPr>
            <p:cNvPr id="1048585" name="TextBox 4"/>
            <p:cNvSpPr txBox="1"/>
            <p:nvPr/>
          </p:nvSpPr>
          <p:spPr>
            <a:xfrm>
              <a:off x="0" y="-76200"/>
              <a:ext cx="2708756" cy="977655"/>
            </a:xfrm>
            <a:prstGeom prst="rect"/>
          </p:spPr>
          <p:txBody>
            <a:bodyPr anchor="ctr" bIns="44941" lIns="44941" rIns="44941" rtlCol="0" tIns="44941"/>
            <a:p>
              <a:pPr algn="ctr">
                <a:lnSpc>
                  <a:spcPts val="3839"/>
                </a:lnSpc>
                <a:spcBef>
                  <a:spcPct val="0"/>
                </a:spcBef>
              </a:pPr>
            </a:p>
          </p:txBody>
        </p:sp>
      </p:grpSp>
      <p:grpSp>
        <p:nvGrpSpPr>
          <p:cNvPr id="17" name="Group 5"/>
          <p:cNvGrpSpPr/>
          <p:nvPr/>
        </p:nvGrpSpPr>
        <p:grpSpPr>
          <a:xfrm>
            <a:off x="297863" y="5907354"/>
            <a:ext cx="14468366" cy="3934575"/>
            <a:chOff x="0" y="0"/>
            <a:chExt cx="2692108" cy="732101"/>
          </a:xfrm>
        </p:grpSpPr>
        <p:sp>
          <p:nvSpPr>
            <p:cNvPr id="1048586" name="Freeform 6"/>
            <p:cNvSpPr/>
            <p:nvPr/>
          </p:nvSpPr>
          <p:spPr>
            <a:xfrm>
              <a:off x="0" y="0"/>
              <a:ext cx="2692108" cy="732101"/>
            </a:xfrm>
            <a:custGeom>
              <a:avLst/>
              <a:ahLst/>
              <a:rect l="l" t="t" r="r" b="b"/>
              <a:pathLst>
                <a:path w="2692108" h="732101">
                  <a:moveTo>
                    <a:pt x="0" y="0"/>
                  </a:moveTo>
                  <a:lnTo>
                    <a:pt x="2692108" y="0"/>
                  </a:lnTo>
                  <a:lnTo>
                    <a:pt x="2692108" y="732101"/>
                  </a:lnTo>
                  <a:lnTo>
                    <a:pt x="0" y="732101"/>
                  </a:lnTo>
                  <a:close/>
                </a:path>
              </a:pathLst>
            </a:custGeom>
            <a:solidFill>
              <a:srgbClr val="F1EEE6"/>
            </a:solidFill>
            <a:ln w="47625" cap="sq">
              <a:solidFill>
                <a:srgbClr val="000000"/>
              </a:solidFill>
              <a:prstDash val="solid"/>
              <a:miter/>
            </a:ln>
          </p:spPr>
        </p:sp>
        <p:sp>
          <p:nvSpPr>
            <p:cNvPr id="1048587" name="TextBox 7"/>
            <p:cNvSpPr txBox="1"/>
            <p:nvPr/>
          </p:nvSpPr>
          <p:spPr>
            <a:xfrm>
              <a:off x="0" y="-76200"/>
              <a:ext cx="2692108" cy="808301"/>
            </a:xfrm>
            <a:prstGeom prst="rect"/>
          </p:spPr>
          <p:txBody>
            <a:bodyPr anchor="ctr" bIns="44941" lIns="44941" rIns="44941" rtlCol="0" tIns="44941"/>
            <a:p>
              <a:pPr algn="ctr">
                <a:lnSpc>
                  <a:spcPts val="3839"/>
                </a:lnSpc>
                <a:spcBef>
                  <a:spcPct val="0"/>
                </a:spcBef>
              </a:pPr>
            </a:p>
          </p:txBody>
        </p:sp>
      </p:grpSp>
      <p:grpSp>
        <p:nvGrpSpPr>
          <p:cNvPr id="18" name="Group 8"/>
          <p:cNvGrpSpPr/>
          <p:nvPr/>
        </p:nvGrpSpPr>
        <p:grpSpPr>
          <a:xfrm>
            <a:off x="366873" y="10001950"/>
            <a:ext cx="8337355" cy="3414054"/>
            <a:chOff x="0" y="0"/>
            <a:chExt cx="1551320" cy="635248"/>
          </a:xfrm>
        </p:grpSpPr>
        <p:sp>
          <p:nvSpPr>
            <p:cNvPr id="1048588" name="Freeform 9"/>
            <p:cNvSpPr/>
            <p:nvPr/>
          </p:nvSpPr>
          <p:spPr>
            <a:xfrm>
              <a:off x="0" y="0"/>
              <a:ext cx="1551320" cy="635248"/>
            </a:xfrm>
            <a:custGeom>
              <a:avLst/>
              <a:ahLst/>
              <a:rect l="l" t="t" r="r" b="b"/>
              <a:pathLst>
                <a:path w="1551320" h="635248">
                  <a:moveTo>
                    <a:pt x="0" y="0"/>
                  </a:moveTo>
                  <a:lnTo>
                    <a:pt x="1551320" y="0"/>
                  </a:lnTo>
                  <a:lnTo>
                    <a:pt x="1551320" y="635248"/>
                  </a:lnTo>
                  <a:lnTo>
                    <a:pt x="0" y="635248"/>
                  </a:lnTo>
                  <a:close/>
                </a:path>
              </a:pathLst>
            </a:custGeom>
            <a:solidFill>
              <a:srgbClr val="F1EEE6"/>
            </a:solidFill>
            <a:ln w="47625" cap="sq">
              <a:solidFill>
                <a:srgbClr val="000000"/>
              </a:solidFill>
              <a:prstDash val="solid"/>
              <a:miter/>
            </a:ln>
          </p:spPr>
        </p:sp>
        <p:sp>
          <p:nvSpPr>
            <p:cNvPr id="1048589" name="TextBox 10"/>
            <p:cNvSpPr txBox="1"/>
            <p:nvPr/>
          </p:nvSpPr>
          <p:spPr>
            <a:xfrm>
              <a:off x="0" y="-76200"/>
              <a:ext cx="1551320" cy="711448"/>
            </a:xfrm>
            <a:prstGeom prst="rect"/>
          </p:spPr>
          <p:txBody>
            <a:bodyPr anchor="ctr" bIns="44941" lIns="44941" rIns="44941" rtlCol="0" tIns="44941"/>
            <a:p>
              <a:pPr algn="ctr">
                <a:lnSpc>
                  <a:spcPts val="3839"/>
                </a:lnSpc>
                <a:spcBef>
                  <a:spcPct val="0"/>
                </a:spcBef>
              </a:pPr>
            </a:p>
          </p:txBody>
        </p:sp>
      </p:grpSp>
      <p:grpSp>
        <p:nvGrpSpPr>
          <p:cNvPr id="19" name="Group 11"/>
          <p:cNvGrpSpPr/>
          <p:nvPr/>
        </p:nvGrpSpPr>
        <p:grpSpPr>
          <a:xfrm>
            <a:off x="297863" y="16380599"/>
            <a:ext cx="8308883" cy="2776761"/>
            <a:chOff x="0" y="0"/>
            <a:chExt cx="1546022" cy="516668"/>
          </a:xfrm>
        </p:grpSpPr>
        <p:sp>
          <p:nvSpPr>
            <p:cNvPr id="1048590" name="Freeform 12"/>
            <p:cNvSpPr/>
            <p:nvPr/>
          </p:nvSpPr>
          <p:spPr>
            <a:xfrm>
              <a:off x="0" y="0"/>
              <a:ext cx="1546022" cy="516668"/>
            </a:xfrm>
            <a:custGeom>
              <a:avLst/>
              <a:ahLst/>
              <a:rect l="l" t="t" r="r" b="b"/>
              <a:pathLst>
                <a:path w="1546022" h="516668">
                  <a:moveTo>
                    <a:pt x="0" y="0"/>
                  </a:moveTo>
                  <a:lnTo>
                    <a:pt x="1546022" y="0"/>
                  </a:lnTo>
                  <a:lnTo>
                    <a:pt x="1546022" y="516668"/>
                  </a:lnTo>
                  <a:lnTo>
                    <a:pt x="0" y="516668"/>
                  </a:lnTo>
                  <a:close/>
                </a:path>
              </a:pathLst>
            </a:custGeom>
            <a:solidFill>
              <a:srgbClr val="F1EEE6"/>
            </a:solidFill>
            <a:ln w="47625" cap="sq">
              <a:solidFill>
                <a:srgbClr val="000000"/>
              </a:solidFill>
              <a:prstDash val="solid"/>
              <a:miter/>
            </a:ln>
          </p:spPr>
        </p:sp>
        <p:sp>
          <p:nvSpPr>
            <p:cNvPr id="1048591" name="TextBox 13"/>
            <p:cNvSpPr txBox="1"/>
            <p:nvPr/>
          </p:nvSpPr>
          <p:spPr>
            <a:xfrm>
              <a:off x="0" y="-76200"/>
              <a:ext cx="1546022" cy="592868"/>
            </a:xfrm>
            <a:prstGeom prst="rect"/>
          </p:spPr>
          <p:txBody>
            <a:bodyPr anchor="ctr" bIns="44941" lIns="44941" rIns="44941" rtlCol="0" tIns="44941"/>
            <a:p>
              <a:pPr algn="ctr">
                <a:lnSpc>
                  <a:spcPts val="3839"/>
                </a:lnSpc>
              </a:pPr>
            </a:p>
            <a:p>
              <a:pPr algn="ctr">
                <a:lnSpc>
                  <a:spcPts val="3839"/>
                </a:lnSpc>
              </a:pPr>
            </a:p>
            <a:p>
              <a:pPr algn="ctr">
                <a:lnSpc>
                  <a:spcPts val="3839"/>
                </a:lnSpc>
                <a:spcBef>
                  <a:spcPct val="0"/>
                </a:spcBef>
              </a:pPr>
            </a:p>
          </p:txBody>
        </p:sp>
      </p:grpSp>
      <p:grpSp>
        <p:nvGrpSpPr>
          <p:cNvPr id="20" name="Group 14"/>
          <p:cNvGrpSpPr/>
          <p:nvPr/>
        </p:nvGrpSpPr>
        <p:grpSpPr>
          <a:xfrm>
            <a:off x="9014144" y="12641078"/>
            <a:ext cx="6015867" cy="4939117"/>
            <a:chOff x="0" y="0"/>
            <a:chExt cx="1119364" cy="919014"/>
          </a:xfrm>
        </p:grpSpPr>
        <p:sp>
          <p:nvSpPr>
            <p:cNvPr id="1048592" name="Freeform 15"/>
            <p:cNvSpPr/>
            <p:nvPr/>
          </p:nvSpPr>
          <p:spPr>
            <a:xfrm>
              <a:off x="0" y="0"/>
              <a:ext cx="1119364" cy="919014"/>
            </a:xfrm>
            <a:custGeom>
              <a:avLst/>
              <a:ahLst/>
              <a:rect l="l" t="t" r="r" b="b"/>
              <a:pathLst>
                <a:path w="1119364" h="919014">
                  <a:moveTo>
                    <a:pt x="0" y="0"/>
                  </a:moveTo>
                  <a:lnTo>
                    <a:pt x="1119364" y="0"/>
                  </a:lnTo>
                  <a:lnTo>
                    <a:pt x="1119364" y="919014"/>
                  </a:lnTo>
                  <a:lnTo>
                    <a:pt x="0" y="919014"/>
                  </a:lnTo>
                  <a:close/>
                </a:path>
              </a:pathLst>
            </a:custGeom>
            <a:solidFill>
              <a:srgbClr val="F1EEE6"/>
            </a:solidFill>
            <a:ln w="47625" cap="sq">
              <a:solidFill>
                <a:srgbClr val="000000"/>
              </a:solidFill>
              <a:prstDash val="solid"/>
              <a:miter/>
            </a:ln>
          </p:spPr>
        </p:sp>
        <p:sp>
          <p:nvSpPr>
            <p:cNvPr id="1048593" name="TextBox 16"/>
            <p:cNvSpPr txBox="1"/>
            <p:nvPr/>
          </p:nvSpPr>
          <p:spPr>
            <a:xfrm>
              <a:off x="0" y="-76200"/>
              <a:ext cx="1119364" cy="995214"/>
            </a:xfrm>
            <a:prstGeom prst="rect"/>
          </p:spPr>
          <p:txBody>
            <a:bodyPr anchor="ctr" bIns="44941" lIns="44941" rIns="44941" rtlCol="0" tIns="44941"/>
            <a:p>
              <a:pPr algn="ctr">
                <a:lnSpc>
                  <a:spcPts val="3839"/>
                </a:lnSpc>
              </a:pPr>
            </a:p>
            <a:p>
              <a:pPr algn="ctr">
                <a:lnSpc>
                  <a:spcPts val="3839"/>
                </a:lnSpc>
                <a:spcBef>
                  <a:spcPct val="0"/>
                </a:spcBef>
              </a:pPr>
            </a:p>
          </p:txBody>
        </p:sp>
      </p:grpSp>
      <p:grpSp>
        <p:nvGrpSpPr>
          <p:cNvPr id="21" name="Group 17"/>
          <p:cNvGrpSpPr/>
          <p:nvPr/>
        </p:nvGrpSpPr>
        <p:grpSpPr>
          <a:xfrm>
            <a:off x="297863" y="19320014"/>
            <a:ext cx="14458774" cy="1668785"/>
            <a:chOff x="0" y="0"/>
            <a:chExt cx="2690323" cy="310508"/>
          </a:xfrm>
        </p:grpSpPr>
        <p:sp>
          <p:nvSpPr>
            <p:cNvPr id="1048594" name="Freeform 18"/>
            <p:cNvSpPr/>
            <p:nvPr/>
          </p:nvSpPr>
          <p:spPr>
            <a:xfrm>
              <a:off x="0" y="0"/>
              <a:ext cx="2690323" cy="310508"/>
            </a:xfrm>
            <a:custGeom>
              <a:avLst/>
              <a:ahLst/>
              <a:rect l="l" t="t" r="r" b="b"/>
              <a:pathLst>
                <a:path w="2690323" h="310508">
                  <a:moveTo>
                    <a:pt x="0" y="0"/>
                  </a:moveTo>
                  <a:lnTo>
                    <a:pt x="2690323" y="0"/>
                  </a:lnTo>
                  <a:lnTo>
                    <a:pt x="2690323" y="310508"/>
                  </a:lnTo>
                  <a:lnTo>
                    <a:pt x="0" y="310508"/>
                  </a:lnTo>
                  <a:close/>
                </a:path>
              </a:pathLst>
            </a:custGeom>
            <a:solidFill>
              <a:srgbClr val="F1EEE6"/>
            </a:solidFill>
            <a:ln w="47625" cap="sq">
              <a:solidFill>
                <a:srgbClr val="000000"/>
              </a:solidFill>
              <a:prstDash val="solid"/>
              <a:miter/>
            </a:ln>
          </p:spPr>
        </p:sp>
        <p:sp>
          <p:nvSpPr>
            <p:cNvPr id="1048595" name="TextBox 19"/>
            <p:cNvSpPr txBox="1"/>
            <p:nvPr/>
          </p:nvSpPr>
          <p:spPr>
            <a:xfrm>
              <a:off x="0" y="-76200"/>
              <a:ext cx="2690323" cy="386708"/>
            </a:xfrm>
            <a:prstGeom prst="rect"/>
          </p:spPr>
          <p:txBody>
            <a:bodyPr anchor="ctr" bIns="44941" lIns="44941" rIns="44941" rtlCol="0" tIns="44941"/>
            <a:p>
              <a:pPr algn="ctr">
                <a:lnSpc>
                  <a:spcPts val="3839"/>
                </a:lnSpc>
                <a:spcBef>
                  <a:spcPct val="0"/>
                </a:spcBef>
              </a:pPr>
            </a:p>
          </p:txBody>
        </p:sp>
      </p:grpSp>
      <p:sp>
        <p:nvSpPr>
          <p:cNvPr id="1048596" name="Freeform 20"/>
          <p:cNvSpPr/>
          <p:nvPr/>
        </p:nvSpPr>
        <p:spPr>
          <a:xfrm>
            <a:off x="1003880" y="13577928"/>
            <a:ext cx="3531671" cy="2289159"/>
          </a:xfrm>
          <a:custGeom>
            <a:avLst/>
            <a:ahLst/>
            <a:rect l="l" t="t" r="r" b="b"/>
            <a:pathLst>
              <a:path w="3531671" h="2289159">
                <a:moveTo>
                  <a:pt x="0" y="0"/>
                </a:moveTo>
                <a:lnTo>
                  <a:pt x="3531671" y="0"/>
                </a:lnTo>
                <a:lnTo>
                  <a:pt x="3531671" y="2289160"/>
                </a:lnTo>
                <a:lnTo>
                  <a:pt x="0" y="2289160"/>
                </a:lnTo>
                <a:lnTo>
                  <a:pt x="0" y="0"/>
                </a:lnTo>
                <a:close/>
              </a:path>
            </a:pathLst>
          </a:custGeom>
          <a:blipFill>
            <a:blip xmlns:r="http://schemas.openxmlformats.org/officeDocument/2006/relationships" r:embed="rId1"/>
            <a:stretch>
              <a:fillRect/>
            </a:stretch>
          </a:blipFill>
          <a:ln w="38100" cap="sq">
            <a:solidFill>
              <a:srgbClr val="000000"/>
            </a:solidFill>
            <a:prstDash val="solid"/>
            <a:miter/>
          </a:ln>
        </p:spPr>
      </p:sp>
      <p:sp>
        <p:nvSpPr>
          <p:cNvPr id="1048597" name="Freeform 21"/>
          <p:cNvSpPr/>
          <p:nvPr/>
        </p:nvSpPr>
        <p:spPr>
          <a:xfrm>
            <a:off x="4736653" y="13577928"/>
            <a:ext cx="2694994" cy="2289159"/>
          </a:xfrm>
          <a:custGeom>
            <a:avLst/>
            <a:ahLst/>
            <a:rect l="l" t="t" r="r" b="b"/>
            <a:pathLst>
              <a:path w="2694994" h="2289159">
                <a:moveTo>
                  <a:pt x="0" y="0"/>
                </a:moveTo>
                <a:lnTo>
                  <a:pt x="2694994" y="0"/>
                </a:lnTo>
                <a:lnTo>
                  <a:pt x="2694994" y="2289160"/>
                </a:lnTo>
                <a:lnTo>
                  <a:pt x="0" y="2289160"/>
                </a:lnTo>
                <a:lnTo>
                  <a:pt x="0" y="0"/>
                </a:lnTo>
                <a:close/>
              </a:path>
            </a:pathLst>
          </a:custGeom>
          <a:blipFill>
            <a:blip xmlns:r="http://schemas.openxmlformats.org/officeDocument/2006/relationships" r:embed="rId2"/>
            <a:stretch>
              <a:fillRect/>
            </a:stretch>
          </a:blipFill>
          <a:ln w="38100" cap="sq">
            <a:solidFill>
              <a:srgbClr val="000000"/>
            </a:solidFill>
            <a:prstDash val="solid"/>
            <a:miter/>
          </a:ln>
        </p:spPr>
      </p:sp>
      <p:sp>
        <p:nvSpPr>
          <p:cNvPr id="1048598" name="Freeform 22"/>
          <p:cNvSpPr/>
          <p:nvPr/>
        </p:nvSpPr>
        <p:spPr>
          <a:xfrm>
            <a:off x="9244004" y="10130240"/>
            <a:ext cx="5236756" cy="1977350"/>
          </a:xfrm>
          <a:custGeom>
            <a:avLst/>
            <a:ahLst/>
            <a:rect l="l" t="t" r="r" b="b"/>
            <a:pathLst>
              <a:path w="3515289" h="1977350">
                <a:moveTo>
                  <a:pt x="0" y="0"/>
                </a:moveTo>
                <a:lnTo>
                  <a:pt x="3515289" y="0"/>
                </a:lnTo>
                <a:lnTo>
                  <a:pt x="3515289" y="1977350"/>
                </a:lnTo>
                <a:lnTo>
                  <a:pt x="0" y="1977350"/>
                </a:lnTo>
                <a:lnTo>
                  <a:pt x="0" y="0"/>
                </a:lnTo>
                <a:close/>
              </a:path>
            </a:pathLst>
          </a:custGeom>
          <a:blipFill>
            <a:blip xmlns:r="http://schemas.openxmlformats.org/officeDocument/2006/relationships" r:embed="rId3"/>
            <a:stretch>
              <a:fillRect/>
            </a:stretch>
          </a:blipFill>
        </p:spPr>
        <p:txBody>
          <a:bodyPr/>
          <a:p>
            <a:endParaRPr dirty="0" lang="en-US"/>
          </a:p>
        </p:txBody>
      </p:sp>
      <p:sp>
        <p:nvSpPr>
          <p:cNvPr id="1048599" name="TextBox 23"/>
          <p:cNvSpPr txBox="1"/>
          <p:nvPr/>
        </p:nvSpPr>
        <p:spPr>
          <a:xfrm>
            <a:off x="466108" y="987609"/>
            <a:ext cx="14187783" cy="4532885"/>
          </a:xfrm>
          <a:prstGeom prst="rect"/>
        </p:spPr>
        <p:txBody>
          <a:bodyPr anchor="t" bIns="0" lIns="0" rIns="0" rtlCol="0" tIns="0">
            <a:spAutoFit/>
          </a:bodyPr>
          <a:p>
            <a:pPr algn="ctr">
              <a:lnSpc>
                <a:spcPts val="5599"/>
              </a:lnSpc>
            </a:pPr>
            <a:r>
              <a:rPr b="1" sz="3999" lang="en-US">
                <a:solidFill>
                  <a:srgbClr val="000000"/>
                </a:solidFill>
                <a:latin typeface="Times New Roman Bold"/>
                <a:ea typeface="Times New Roman Bold"/>
                <a:cs typeface="Times New Roman Bold"/>
                <a:sym typeface="Times New Roman Bold"/>
              </a:rPr>
              <a:t>Topic: A Secondary Study of Burnout and Work-Related Stress Among ICU Nurses in India</a:t>
            </a:r>
          </a:p>
          <a:p>
            <a:pPr algn="ctr">
              <a:lnSpc>
                <a:spcPts val="5599"/>
              </a:lnSpc>
            </a:pPr>
            <a:r>
              <a:rPr b="1" sz="3999" lang="en-US">
                <a:solidFill>
                  <a:srgbClr val="000000"/>
                </a:solidFill>
                <a:latin typeface="Times New Roman Bold"/>
                <a:ea typeface="Times New Roman Bold"/>
                <a:cs typeface="Times New Roman Bold"/>
                <a:sym typeface="Times New Roman Bold"/>
              </a:rPr>
              <a:t>Programme: MSc Public Health and Social Care in Practice</a:t>
            </a:r>
          </a:p>
          <a:p>
            <a:pPr algn="ctr">
              <a:lnSpc>
                <a:spcPts val="3779"/>
              </a:lnSpc>
            </a:pPr>
            <a:r>
              <a:rPr b="1" sz="2699" lang="en-US">
                <a:solidFill>
                  <a:srgbClr val="000000"/>
                </a:solidFill>
                <a:latin typeface="Times New Roman Bold"/>
                <a:ea typeface="Times New Roman Bold"/>
                <a:cs typeface="Times New Roman Bold"/>
                <a:sym typeface="Times New Roman Bold"/>
              </a:rPr>
              <a:t>Module: Practice-Based Research</a:t>
            </a:r>
          </a:p>
          <a:p>
            <a:pPr algn="ctr">
              <a:lnSpc>
                <a:spcPts val="3779"/>
              </a:lnSpc>
            </a:pPr>
            <a:r>
              <a:rPr b="1" sz="2699" lang="en-US">
                <a:solidFill>
                  <a:srgbClr val="000000"/>
                </a:solidFill>
                <a:latin typeface="Times New Roman Bold"/>
                <a:ea typeface="Times New Roman Bold"/>
                <a:cs typeface="Times New Roman Bold"/>
                <a:sym typeface="Times New Roman Bold"/>
              </a:rPr>
              <a:t>Module code: LCHS7008</a:t>
            </a:r>
          </a:p>
          <a:p>
            <a:pPr algn="ctr">
              <a:lnSpc>
                <a:spcPts val="3779"/>
              </a:lnSpc>
            </a:pPr>
            <a:r>
              <a:rPr b="1" sz="2699" lang="en-US">
                <a:solidFill>
                  <a:srgbClr val="000000"/>
                </a:solidFill>
                <a:latin typeface="Times New Roman Bold"/>
                <a:ea typeface="Times New Roman Bold"/>
                <a:cs typeface="Times New Roman Bold"/>
                <a:sym typeface="Times New Roman Bold"/>
              </a:rPr>
              <a:t>Student Name:</a:t>
            </a:r>
            <a:r>
              <a:rPr altLang="en-IN" b="1" sz="2699" lang="en-US">
                <a:solidFill>
                  <a:srgbClr val="000000"/>
                </a:solidFill>
                <a:latin typeface="Times New Roman Bold"/>
                <a:ea typeface="Times New Roman Bold"/>
                <a:cs typeface="Times New Roman Bold"/>
                <a:sym typeface="Times New Roman Bold"/>
              </a:rPr>
              <a:t>Noaman Sidat </a:t>
            </a:r>
            <a:endParaRPr altLang="en-US" lang="zh-CN"/>
          </a:p>
          <a:p>
            <a:pPr algn="ctr">
              <a:lnSpc>
                <a:spcPts val="3779"/>
              </a:lnSpc>
            </a:pPr>
            <a:r>
              <a:rPr b="1" sz="2699" lang="en-US">
                <a:solidFill>
                  <a:srgbClr val="000000"/>
                </a:solidFill>
                <a:latin typeface="Times New Roman Bold"/>
                <a:ea typeface="Times New Roman Bold"/>
                <a:cs typeface="Times New Roman Bold"/>
                <a:sym typeface="Times New Roman Bold"/>
              </a:rPr>
              <a:t>Student ID:</a:t>
            </a:r>
            <a:r>
              <a:rPr altLang="en-IN" b="1" sz="2699" lang="en-US">
                <a:solidFill>
                  <a:srgbClr val="000000"/>
                </a:solidFill>
                <a:latin typeface="Times New Roman Bold"/>
                <a:ea typeface="Times New Roman Bold"/>
                <a:cs typeface="Times New Roman Bold"/>
                <a:sym typeface="Times New Roman Bold"/>
              </a:rPr>
              <a:t>2</a:t>
            </a:r>
            <a:r>
              <a:rPr altLang="en-IN" b="1" sz="2699" lang="en-US">
                <a:solidFill>
                  <a:srgbClr val="000000"/>
                </a:solidFill>
                <a:latin typeface="Times New Roman Bold"/>
                <a:ea typeface="Times New Roman Bold"/>
                <a:cs typeface="Times New Roman Bold"/>
                <a:sym typeface="Times New Roman Bold"/>
              </a:rPr>
              <a:t>5</a:t>
            </a:r>
            <a:r>
              <a:rPr altLang="en-IN" b="1" sz="2699" lang="en-US">
                <a:solidFill>
                  <a:srgbClr val="000000"/>
                </a:solidFill>
                <a:latin typeface="Times New Roman Bold"/>
                <a:ea typeface="Times New Roman Bold"/>
                <a:cs typeface="Times New Roman Bold"/>
                <a:sym typeface="Times New Roman Bold"/>
              </a:rPr>
              <a:t>3</a:t>
            </a:r>
            <a:r>
              <a:rPr altLang="en-IN" b="1" sz="2699" lang="en-US">
                <a:solidFill>
                  <a:srgbClr val="000000"/>
                </a:solidFill>
                <a:latin typeface="Times New Roman Bold"/>
                <a:ea typeface="Times New Roman Bold"/>
                <a:cs typeface="Times New Roman Bold"/>
                <a:sym typeface="Times New Roman Bold"/>
              </a:rPr>
              <a:t>6</a:t>
            </a:r>
            <a:r>
              <a:rPr altLang="en-IN" b="1" sz="2699" lang="en-US">
                <a:solidFill>
                  <a:srgbClr val="000000"/>
                </a:solidFill>
                <a:latin typeface="Times New Roman Bold"/>
                <a:ea typeface="Times New Roman Bold"/>
                <a:cs typeface="Times New Roman Bold"/>
                <a:sym typeface="Times New Roman Bold"/>
              </a:rPr>
              <a:t>1</a:t>
            </a:r>
            <a:r>
              <a:rPr altLang="en-IN" b="1" sz="2699" lang="en-US">
                <a:solidFill>
                  <a:srgbClr val="000000"/>
                </a:solidFill>
                <a:latin typeface="Times New Roman Bold"/>
                <a:ea typeface="Times New Roman Bold"/>
                <a:cs typeface="Times New Roman Bold"/>
                <a:sym typeface="Times New Roman Bold"/>
              </a:rPr>
              <a:t>9</a:t>
            </a:r>
            <a:r>
              <a:rPr altLang="en-IN" b="1" sz="2699" lang="en-US">
                <a:solidFill>
                  <a:srgbClr val="000000"/>
                </a:solidFill>
                <a:latin typeface="Times New Roman Bold"/>
                <a:ea typeface="Times New Roman Bold"/>
                <a:cs typeface="Times New Roman Bold"/>
                <a:sym typeface="Times New Roman Bold"/>
              </a:rPr>
              <a:t>2</a:t>
            </a:r>
            <a:endParaRPr altLang="en-US" lang="zh-CN"/>
          </a:p>
          <a:p>
            <a:pPr algn="ctr">
              <a:lnSpc>
                <a:spcPts val="3779"/>
              </a:lnSpc>
            </a:pPr>
            <a:endParaRPr b="1" sz="2699" lang="en-US">
              <a:solidFill>
                <a:srgbClr val="000000"/>
              </a:solidFill>
              <a:latin typeface="Times New Roman Bold"/>
              <a:ea typeface="Times New Roman Bold"/>
              <a:cs typeface="Times New Roman Bold"/>
              <a:sym typeface="Times New Roman Bold"/>
            </a:endParaRPr>
          </a:p>
        </p:txBody>
      </p:sp>
      <p:sp>
        <p:nvSpPr>
          <p:cNvPr id="1048600" name="TextBox 24"/>
          <p:cNvSpPr txBox="1"/>
          <p:nvPr/>
        </p:nvSpPr>
        <p:spPr>
          <a:xfrm>
            <a:off x="632240" y="10114345"/>
            <a:ext cx="7738893" cy="3555872"/>
          </a:xfrm>
          <a:prstGeom prst="rect"/>
        </p:spPr>
        <p:txBody>
          <a:bodyPr anchor="t" bIns="0" lIns="0" rIns="0" rtlCol="0" tIns="0">
            <a:spAutoFit/>
          </a:bodyPr>
          <a:p>
            <a:pPr algn="just">
              <a:lnSpc>
                <a:spcPts val="2799"/>
              </a:lnSpc>
            </a:pPr>
            <a:r>
              <a:rPr b="1" sz="1999" lang="en-US">
                <a:solidFill>
                  <a:srgbClr val="000000"/>
                </a:solidFill>
                <a:latin typeface="Times New Roman Bold"/>
                <a:ea typeface="Times New Roman Bold"/>
                <a:cs typeface="Times New Roman Bold"/>
                <a:sym typeface="Times New Roman Bold"/>
              </a:rPr>
              <a:t>Rationale of research</a:t>
            </a:r>
          </a:p>
          <a:p>
            <a:pPr algn="just">
              <a:lnSpc>
                <a:spcPts val="2100"/>
              </a:lnSpc>
            </a:pPr>
            <a:r>
              <a:rPr sz="1500" lang="en-US">
                <a:solidFill>
                  <a:srgbClr val="000000"/>
                </a:solidFill>
                <a:latin typeface="Times New Roman"/>
                <a:ea typeface="Times New Roman"/>
                <a:cs typeface="Times New Roman"/>
                <a:sym typeface="Times New Roman"/>
              </a:rPr>
              <a:t>Nurses in the intensive care units (ICUs) are at risk for burnout and stress at work, which are serious issues for the well-being and safety of these staff members. The workload is challenging, emotional stress is high, nursing staff is insufficient, and frequent exposure to critically ill patients are some of the challenges faced by the nurses in the ICU (Reshia et al., 2025). India has a high prevalence of burnout and stress, though it varies between hospitals and populations and assessment tools. This variation makes it difficult to make reliable comparisons and makes national generalisations difficult. The study will critically collate and compile the existing evidence and the common occupational risk factors, limitations of methodology, and gaps in research. The results could be used to help develop evidence-based support for nurses and staff planning and organisational strategies to boost nurses' wellbeing and intensive care quality.</a:t>
            </a:r>
          </a:p>
          <a:p>
            <a:pPr algn="just">
              <a:lnSpc>
                <a:spcPts val="2100"/>
              </a:lnSpc>
            </a:pPr>
            <a:endParaRPr sz="1500" lang="en-US">
              <a:solidFill>
                <a:srgbClr val="000000"/>
              </a:solidFill>
              <a:latin typeface="Times New Roman"/>
              <a:ea typeface="Times New Roman"/>
              <a:cs typeface="Times New Roman"/>
              <a:sym typeface="Times New Roman"/>
            </a:endParaRPr>
          </a:p>
        </p:txBody>
      </p:sp>
      <p:sp>
        <p:nvSpPr>
          <p:cNvPr id="1048601" name="TextBox 25"/>
          <p:cNvSpPr txBox="1"/>
          <p:nvPr/>
        </p:nvSpPr>
        <p:spPr>
          <a:xfrm>
            <a:off x="547419" y="6017960"/>
            <a:ext cx="14106472" cy="4514343"/>
          </a:xfrm>
          <a:prstGeom prst="rect"/>
        </p:spPr>
        <p:txBody>
          <a:bodyPr anchor="t" bIns="0" lIns="0" rIns="0" rtlCol="0" tIns="0">
            <a:spAutoFit/>
          </a:bodyPr>
          <a:p>
            <a:pPr algn="just">
              <a:lnSpc>
                <a:spcPts val="2799"/>
              </a:lnSpc>
            </a:pPr>
            <a:r>
              <a:rPr b="1" sz="1999" lang="en-US">
                <a:solidFill>
                  <a:srgbClr val="000000"/>
                </a:solidFill>
                <a:latin typeface="Times New Roman Bold"/>
                <a:ea typeface="Times New Roman Bold"/>
                <a:cs typeface="Times New Roman Bold"/>
                <a:sym typeface="Times New Roman Bold"/>
              </a:rPr>
              <a:t>Aim</a:t>
            </a:r>
          </a:p>
          <a:p>
            <a:pPr algn="just">
              <a:lnSpc>
                <a:spcPts val="2379"/>
              </a:lnSpc>
            </a:pPr>
            <a:r>
              <a:rPr sz="1699" lang="en-US">
                <a:solidFill>
                  <a:srgbClr val="000000"/>
                </a:solidFill>
                <a:latin typeface="Times New Roman"/>
                <a:ea typeface="Times New Roman"/>
                <a:cs typeface="Times New Roman"/>
                <a:sym typeface="Times New Roman"/>
              </a:rPr>
              <a:t>The aim is to understand the prevalence, contributing factors, and implications of burnout and work-related stress among intensive care unit (ICU) nurses in India.</a:t>
            </a:r>
          </a:p>
          <a:p>
            <a:pPr algn="just">
              <a:lnSpc>
                <a:spcPts val="2799"/>
              </a:lnSpc>
            </a:pPr>
            <a:r>
              <a:rPr b="1" sz="1999" lang="en-US">
                <a:solidFill>
                  <a:srgbClr val="000000"/>
                </a:solidFill>
                <a:latin typeface="Times New Roman Bold"/>
                <a:ea typeface="Times New Roman Bold"/>
                <a:cs typeface="Times New Roman Bold"/>
                <a:sym typeface="Times New Roman Bold"/>
              </a:rPr>
              <a:t>Research objectives</a:t>
            </a:r>
          </a:p>
          <a:p>
            <a:pPr algn="just" indent="-194309" lvl="1" marL="388618">
              <a:lnSpc>
                <a:spcPts val="2519"/>
              </a:lnSpc>
              <a:buFont typeface="Arial"/>
              <a:buChar char="•"/>
            </a:pPr>
            <a:r>
              <a:rPr sz="1799" lang="en-US">
                <a:solidFill>
                  <a:srgbClr val="000000"/>
                </a:solidFill>
                <a:latin typeface="Times New Roman"/>
                <a:ea typeface="Times New Roman"/>
                <a:cs typeface="Times New Roman"/>
                <a:sym typeface="Times New Roman"/>
              </a:rPr>
              <a:t>To review the literature for the prevalence of burnout and work-related stress among nurses in Intensive care units in India.</a:t>
            </a:r>
          </a:p>
          <a:p>
            <a:pPr algn="just" indent="-194309" lvl="1" marL="388618">
              <a:lnSpc>
                <a:spcPts val="2519"/>
              </a:lnSpc>
              <a:buFont typeface="Arial"/>
              <a:buChar char="•"/>
            </a:pPr>
            <a:r>
              <a:rPr sz="1799" lang="en-US">
                <a:solidFill>
                  <a:srgbClr val="000000"/>
                </a:solidFill>
                <a:latin typeface="Times New Roman"/>
                <a:ea typeface="Times New Roman"/>
                <a:cs typeface="Times New Roman"/>
                <a:sym typeface="Times New Roman"/>
              </a:rPr>
              <a:t>To establish occupational and organisational factors related to burnout and work-related stress in ICU nurses.</a:t>
            </a:r>
          </a:p>
          <a:p>
            <a:pPr algn="just" indent="-194309" lvl="1" marL="388618">
              <a:lnSpc>
                <a:spcPts val="2519"/>
              </a:lnSpc>
              <a:buFont typeface="Arial"/>
              <a:buChar char="•"/>
            </a:pPr>
            <a:r>
              <a:rPr sz="1799" lang="en-US">
                <a:solidFill>
                  <a:srgbClr val="000000"/>
                </a:solidFill>
                <a:latin typeface="Times New Roman"/>
                <a:ea typeface="Times New Roman"/>
                <a:cs typeface="Times New Roman"/>
                <a:sym typeface="Times New Roman"/>
              </a:rPr>
              <a:t>To assess the effectiveness of evidence-based strategies to reduce burnout and improve the wellbeing and working conditions of ICU nurses.</a:t>
            </a:r>
          </a:p>
          <a:p>
            <a:pPr algn="just">
              <a:lnSpc>
                <a:spcPts val="2799"/>
              </a:lnSpc>
            </a:pPr>
            <a:r>
              <a:rPr b="1" sz="1999" lang="en-US">
                <a:solidFill>
                  <a:srgbClr val="000000"/>
                </a:solidFill>
                <a:latin typeface="Times New Roman Bold"/>
                <a:ea typeface="Times New Roman Bold"/>
                <a:cs typeface="Times New Roman Bold"/>
                <a:sym typeface="Times New Roman Bold"/>
              </a:rPr>
              <a:t>Research questions</a:t>
            </a:r>
          </a:p>
          <a:p>
            <a:pPr algn="just" indent="-194309" lvl="1" marL="388618">
              <a:lnSpc>
                <a:spcPts val="2519"/>
              </a:lnSpc>
              <a:buFont typeface="Arial"/>
              <a:buChar char="•"/>
            </a:pPr>
            <a:r>
              <a:rPr sz="1799" lang="en-US">
                <a:solidFill>
                  <a:srgbClr val="000000"/>
                </a:solidFill>
                <a:latin typeface="Times New Roman"/>
                <a:ea typeface="Times New Roman"/>
                <a:cs typeface="Times New Roman"/>
                <a:sym typeface="Times New Roman"/>
              </a:rPr>
              <a:t>How common is burnout and stress among ICU nurses in India?</a:t>
            </a:r>
          </a:p>
          <a:p>
            <a:pPr algn="just" indent="-194309" lvl="1" marL="388618">
              <a:lnSpc>
                <a:spcPts val="2519"/>
              </a:lnSpc>
              <a:buFont typeface="Arial"/>
              <a:buChar char="•"/>
            </a:pPr>
            <a:r>
              <a:rPr sz="1799" lang="en-US">
                <a:solidFill>
                  <a:srgbClr val="000000"/>
                </a:solidFill>
                <a:latin typeface="Times New Roman"/>
                <a:ea typeface="Times New Roman"/>
                <a:cs typeface="Times New Roman"/>
                <a:sym typeface="Times New Roman"/>
              </a:rPr>
              <a:t>What are the occupational and organisational factors that are linked to burnout and work-related stress in ICU nurses?</a:t>
            </a:r>
          </a:p>
          <a:p>
            <a:pPr algn="just" indent="-194309" lvl="1" marL="388618">
              <a:lnSpc>
                <a:spcPts val="2519"/>
              </a:lnSpc>
              <a:buFont typeface="Arial"/>
              <a:buChar char="•"/>
            </a:pPr>
            <a:r>
              <a:rPr sz="1799" lang="en-US">
                <a:solidFill>
                  <a:srgbClr val="000000"/>
                </a:solidFill>
                <a:latin typeface="Times New Roman"/>
                <a:ea typeface="Times New Roman"/>
                <a:cs typeface="Times New Roman"/>
                <a:sym typeface="Times New Roman"/>
              </a:rPr>
              <a:t>Which are the evidence-based measures that may help to decrease burnout and work-related stress among nurses working in the Intensive Care Unit (ICU) in India?</a:t>
            </a:r>
          </a:p>
          <a:p>
            <a:pPr algn="just">
              <a:lnSpc>
                <a:spcPts val="2379"/>
              </a:lnSpc>
            </a:pPr>
            <a:endParaRPr sz="1799" lang="en-US">
              <a:solidFill>
                <a:srgbClr val="000000"/>
              </a:solidFill>
              <a:latin typeface="Times New Roman"/>
              <a:ea typeface="Times New Roman"/>
              <a:cs typeface="Times New Roman"/>
              <a:sym typeface="Times New Roman"/>
            </a:endParaRPr>
          </a:p>
          <a:p>
            <a:pPr algn="just">
              <a:lnSpc>
                <a:spcPts val="2379"/>
              </a:lnSpc>
            </a:pPr>
            <a:endParaRPr sz="1799" lang="en-US">
              <a:solidFill>
                <a:srgbClr val="000000"/>
              </a:solidFill>
              <a:latin typeface="Times New Roman"/>
              <a:ea typeface="Times New Roman"/>
              <a:cs typeface="Times New Roman"/>
              <a:sym typeface="Times New Roman"/>
            </a:endParaRPr>
          </a:p>
        </p:txBody>
      </p:sp>
      <p:sp>
        <p:nvSpPr>
          <p:cNvPr id="1048602" name="TextBox 26"/>
          <p:cNvSpPr txBox="1"/>
          <p:nvPr/>
        </p:nvSpPr>
        <p:spPr>
          <a:xfrm>
            <a:off x="547419" y="16323449"/>
            <a:ext cx="7823713" cy="2996565"/>
          </a:xfrm>
          <a:prstGeom prst="rect"/>
        </p:spPr>
        <p:txBody>
          <a:bodyPr anchor="t" bIns="0" lIns="0" rIns="0" rtlCol="0" tIns="0">
            <a:spAutoFit/>
          </a:bodyPr>
          <a:p>
            <a:pPr algn="just">
              <a:lnSpc>
                <a:spcPts val="2520"/>
              </a:lnSpc>
            </a:pPr>
            <a:r>
              <a:rPr b="1" sz="1800" lang="en-US">
                <a:solidFill>
                  <a:srgbClr val="000000"/>
                </a:solidFill>
                <a:latin typeface="Times New Roman Bold"/>
                <a:ea typeface="Times New Roman Bold"/>
                <a:cs typeface="Times New Roman Bold"/>
                <a:sym typeface="Times New Roman Bold"/>
              </a:rPr>
              <a:t>Research impact</a:t>
            </a:r>
          </a:p>
          <a:p>
            <a:pPr algn="just">
              <a:lnSpc>
                <a:spcPts val="2100"/>
              </a:lnSpc>
            </a:pPr>
            <a:r>
              <a:rPr sz="1500" lang="en-US">
                <a:solidFill>
                  <a:srgbClr val="000000"/>
                </a:solidFill>
                <a:latin typeface="Times New Roman"/>
                <a:ea typeface="Times New Roman"/>
                <a:cs typeface="Times New Roman"/>
                <a:sym typeface="Times New Roman"/>
              </a:rPr>
              <a:t>This study could provide a basis for enhancing the occupational wellness of nurses in intensive care units in India. Key stressors might be used to establish interventions as part of a healthcare organisation, such as workload management, proper staffing levels, and psychological support. Better working conditions could enhance the ability to concentrate, job satisfaction, and retention in the workforce for nurses ( Lucas et al., 2025). Healthcare policymakers' focus areas for workforce planning and occupational health policies. Recommendations, however, should take into account variations between hospitals, as well as the limitations of the available studies. This study may help in evidence-based decision-making in the intensive care units for decision makers from Indian intensive care units.</a:t>
            </a:r>
          </a:p>
          <a:p>
            <a:pPr algn="just">
              <a:lnSpc>
                <a:spcPts val="2100"/>
              </a:lnSpc>
            </a:pPr>
            <a:endParaRPr sz="1500" lang="en-US">
              <a:solidFill>
                <a:srgbClr val="000000"/>
              </a:solidFill>
              <a:latin typeface="Times New Roman"/>
              <a:ea typeface="Times New Roman"/>
              <a:cs typeface="Times New Roman"/>
              <a:sym typeface="Times New Roman"/>
            </a:endParaRPr>
          </a:p>
        </p:txBody>
      </p:sp>
      <p:sp>
        <p:nvSpPr>
          <p:cNvPr id="1048603" name="TextBox 27"/>
          <p:cNvSpPr txBox="1"/>
          <p:nvPr/>
        </p:nvSpPr>
        <p:spPr>
          <a:xfrm>
            <a:off x="9186190" y="12707889"/>
            <a:ext cx="5671776" cy="5048249"/>
          </a:xfrm>
          <a:prstGeom prst="rect"/>
        </p:spPr>
        <p:txBody>
          <a:bodyPr anchor="t" bIns="0" lIns="0" rIns="0" rtlCol="0" tIns="0">
            <a:spAutoFit/>
          </a:bodyPr>
          <a:p>
            <a:pPr algn="just">
              <a:lnSpc>
                <a:spcPts val="2520"/>
              </a:lnSpc>
            </a:pPr>
            <a:r>
              <a:rPr b="1" sz="1800" lang="en-US">
                <a:solidFill>
                  <a:srgbClr val="000000"/>
                </a:solidFill>
                <a:latin typeface="Times New Roman Bold"/>
                <a:ea typeface="Times New Roman Bold"/>
                <a:cs typeface="Times New Roman Bold"/>
                <a:sym typeface="Times New Roman Bold"/>
              </a:rPr>
              <a:t>Prevalence</a:t>
            </a:r>
          </a:p>
          <a:p>
            <a:pPr algn="just">
              <a:lnSpc>
                <a:spcPts val="2190"/>
              </a:lnSpc>
            </a:pPr>
            <a:r>
              <a:rPr sz="1564" lang="en-US">
                <a:solidFill>
                  <a:srgbClr val="000000"/>
                </a:solidFill>
                <a:latin typeface="Times New Roman"/>
                <a:ea typeface="Times New Roman"/>
                <a:cs typeface="Times New Roman"/>
                <a:sym typeface="Times New Roman"/>
              </a:rPr>
              <a:t>Intensive care unit (ICU) nurses' burnout at a tertiary-care teaching hospital. There was a significant occupational well-being concern, with 37.6% reporting high levels of burnout (Sinha et al., 2021). According to Mathew, John and Ramachandran (2025), 46.7% of them suffered from high stress and 86.7% suffered from moderate to high stress in Kerala. They indicate that there is likely to be a lot of psychological stress among ICU nurses. There are differences in measurement instruments, which make it difficult to make direct comparisons of prevalence estimates. These factors are identified as important areas from the evidence in terms of staffing, workload, specialised training, and managerial support. The study is able to integrate evidence from multiple settings to identify risk factors across settings and evidence gaps. This analysis can have implications for specific workforce interventions, as well as reinforce occupational wellbeing policies in Indian intensive care services.</a:t>
            </a:r>
          </a:p>
          <a:p>
            <a:pPr algn="just">
              <a:lnSpc>
                <a:spcPts val="2190"/>
              </a:lnSpc>
            </a:pPr>
            <a:endParaRPr sz="1564" lang="en-US">
              <a:solidFill>
                <a:srgbClr val="000000"/>
              </a:solidFill>
              <a:latin typeface="Times New Roman"/>
              <a:ea typeface="Times New Roman"/>
              <a:cs typeface="Times New Roman"/>
              <a:sym typeface="Times New Roman"/>
            </a:endParaRPr>
          </a:p>
        </p:txBody>
      </p:sp>
      <p:sp>
        <p:nvSpPr>
          <p:cNvPr id="1048604" name="TextBox 28"/>
          <p:cNvSpPr txBox="1"/>
          <p:nvPr/>
        </p:nvSpPr>
        <p:spPr>
          <a:xfrm>
            <a:off x="355403" y="19339064"/>
            <a:ext cx="14343693" cy="1902334"/>
          </a:xfrm>
          <a:prstGeom prst="rect"/>
        </p:spPr>
        <p:txBody>
          <a:bodyPr anchor="t" bIns="0" lIns="0" rIns="0" rtlCol="0" tIns="0">
            <a:spAutoFit/>
          </a:bodyPr>
          <a:p>
            <a:pPr algn="l">
              <a:lnSpc>
                <a:spcPts val="2239"/>
              </a:lnSpc>
              <a:spcBef>
                <a:spcPct val="0"/>
              </a:spcBef>
            </a:pPr>
            <a:r>
              <a:rPr b="1" sz="1599" lang="en-US">
                <a:solidFill>
                  <a:srgbClr val="000000"/>
                </a:solidFill>
                <a:latin typeface="Times New Roman Bold"/>
                <a:ea typeface="Times New Roman Bold"/>
                <a:cs typeface="Times New Roman Bold"/>
                <a:sym typeface="Times New Roman Bold"/>
              </a:rPr>
              <a:t>References</a:t>
            </a:r>
          </a:p>
          <a:p>
            <a:pPr algn="l" indent="-97156" lvl="1" marL="194312">
              <a:lnSpc>
                <a:spcPts val="1260"/>
              </a:lnSpc>
              <a:spcBef>
                <a:spcPct val="0"/>
              </a:spcBef>
              <a:buFont typeface="Arial"/>
              <a:buChar char="•"/>
            </a:pPr>
            <a:r>
              <a:rPr sz="900" lang="en-US">
                <a:solidFill>
                  <a:srgbClr val="000000"/>
                </a:solidFill>
                <a:latin typeface="Times New Roman"/>
                <a:ea typeface="Times New Roman"/>
                <a:cs typeface="Times New Roman"/>
                <a:sym typeface="Times New Roman"/>
              </a:rPr>
              <a:t>Lucas, P., Jesus, É., Almeida, S., Costa, P., Cruchinho, P., Teixeira, G. and Araújo, B. (2025). The nursing practice environment and job satisfaction, intention to leave, and burnout among primary healthcare nurses: A cross-sectional study. Nursing Reports, [online] 15(7), p.224. Available at: </a:t>
            </a:r>
            <a:r>
              <a:rPr sz="900" lang="en-US" u="sng">
                <a:solidFill>
                  <a:srgbClr val="000000"/>
                </a:solidFill>
                <a:latin typeface="Times New Roman"/>
                <a:ea typeface="Times New Roman"/>
                <a:cs typeface="Times New Roman"/>
                <a:sym typeface="Times New Roman"/>
                <a:hlinkClick r:id="rId4" tooltip="https://www.mdpi.com/2039-4403/15/7/224"/>
              </a:rPr>
              <a:t>https://www.mdpi.com/2039-4403/15/7/224</a:t>
            </a:r>
            <a:r>
              <a:rPr sz="900" lang="en-US">
                <a:solidFill>
                  <a:srgbClr val="000000"/>
                </a:solidFill>
                <a:latin typeface="Times New Roman"/>
                <a:ea typeface="Times New Roman"/>
                <a:cs typeface="Times New Roman"/>
                <a:sym typeface="Times New Roman"/>
              </a:rPr>
              <a:t> [Accessed 15 Oct. 2026].</a:t>
            </a:r>
          </a:p>
          <a:p>
            <a:pPr algn="l" indent="-97156" lvl="1" marL="194312">
              <a:lnSpc>
                <a:spcPts val="1260"/>
              </a:lnSpc>
              <a:spcBef>
                <a:spcPct val="0"/>
              </a:spcBef>
              <a:buFont typeface="Arial"/>
              <a:buChar char="•"/>
            </a:pPr>
            <a:r>
              <a:rPr sz="900" lang="en-US">
                <a:solidFill>
                  <a:srgbClr val="000000"/>
                </a:solidFill>
                <a:latin typeface="Times New Roman"/>
                <a:ea typeface="Times New Roman"/>
                <a:cs typeface="Times New Roman"/>
                <a:sym typeface="Times New Roman"/>
              </a:rPr>
              <a:t>Mathew, M., John, A. and Ramachandran, R.V. (2025). Nurse stress and patient safety in the ICU: Physician-led observational mixed-methods study. BMJ Open Quality, [online] 14(2), pp.e003109-e003109. Available at: </a:t>
            </a:r>
            <a:r>
              <a:rPr sz="900" lang="en-US" u="sng">
                <a:solidFill>
                  <a:srgbClr val="000000"/>
                </a:solidFill>
                <a:latin typeface="Times New Roman"/>
                <a:ea typeface="Times New Roman"/>
                <a:cs typeface="Times New Roman"/>
                <a:sym typeface="Times New Roman"/>
                <a:hlinkClick r:id="rId5" tooltip="https://pmc.ncbi.nlm.nih.gov/articles/PMC12083376/"/>
              </a:rPr>
              <a:t>https://pmc.ncbi.nlm.nih.gov/articles/PMC12083376/</a:t>
            </a:r>
            <a:r>
              <a:rPr sz="900" lang="en-US">
                <a:solidFill>
                  <a:srgbClr val="000000"/>
                </a:solidFill>
                <a:latin typeface="Times New Roman"/>
                <a:ea typeface="Times New Roman"/>
                <a:cs typeface="Times New Roman"/>
                <a:sym typeface="Times New Roman"/>
              </a:rPr>
              <a:t> [Accessed 15 Oct. 2026].</a:t>
            </a:r>
          </a:p>
          <a:p>
            <a:pPr algn="l" indent="-97156" lvl="1" marL="194312">
              <a:lnSpc>
                <a:spcPts val="1260"/>
              </a:lnSpc>
              <a:spcBef>
                <a:spcPct val="0"/>
              </a:spcBef>
              <a:buFont typeface="Arial"/>
              <a:buChar char="•"/>
            </a:pPr>
            <a:r>
              <a:rPr sz="900" lang="en-US">
                <a:solidFill>
                  <a:srgbClr val="000000"/>
                </a:solidFill>
                <a:latin typeface="Times New Roman"/>
                <a:ea typeface="Times New Roman"/>
                <a:cs typeface="Times New Roman"/>
                <a:sym typeface="Times New Roman"/>
              </a:rPr>
              <a:t>Reshia, F.A.A., Abo Seada, A.I., Salameh, B., Abdallah, J., Alruwaili, E.M.R., Salama, E.S.S., Alrumieh, W.G. and Elnosary, A.M.A. (2025). Work-related stress in intensive care unit night shift nurses: A cross-sectional analysis of prevalence and determinants. PLOS One, [online] 20(11), p.e0336041. Available at: </a:t>
            </a:r>
            <a:r>
              <a:rPr sz="900" lang="en-US" u="sng">
                <a:solidFill>
                  <a:srgbClr val="000000"/>
                </a:solidFill>
                <a:latin typeface="Times New Roman"/>
                <a:ea typeface="Times New Roman"/>
                <a:cs typeface="Times New Roman"/>
                <a:sym typeface="Times New Roman"/>
                <a:hlinkClick r:id="rId6" tooltip="https://pmc.ncbi.nlm.nih.gov/articles/PMC12599929/"/>
              </a:rPr>
              <a:t>https://pmc.ncbi.nlm.nih.gov/articles/PMC12599929/</a:t>
            </a:r>
            <a:r>
              <a:rPr sz="900" lang="en-US">
                <a:solidFill>
                  <a:srgbClr val="000000"/>
                </a:solidFill>
                <a:latin typeface="Times New Roman"/>
                <a:ea typeface="Times New Roman"/>
                <a:cs typeface="Times New Roman"/>
                <a:sym typeface="Times New Roman"/>
              </a:rPr>
              <a:t> [Accessed 15 Oct. 2026].</a:t>
            </a:r>
          </a:p>
          <a:p>
            <a:pPr algn="l" indent="-97156" lvl="1" marL="194312">
              <a:lnSpc>
                <a:spcPts val="1260"/>
              </a:lnSpc>
              <a:spcBef>
                <a:spcPct val="0"/>
              </a:spcBef>
              <a:buFont typeface="Arial"/>
              <a:buChar char="•"/>
            </a:pPr>
            <a:r>
              <a:rPr sz="900" lang="en-US">
                <a:solidFill>
                  <a:srgbClr val="000000"/>
                </a:solidFill>
                <a:latin typeface="Times New Roman"/>
                <a:ea typeface="Times New Roman"/>
                <a:cs typeface="Times New Roman"/>
                <a:sym typeface="Times New Roman"/>
              </a:rPr>
              <a:t>Sinha, A., Kumar, A., Varma, J., Prabhakaran, A., Phatak, A. and Nimbalkar, S. (2021). Burnout and its correlates among nursing staff of intensive care units at a tertiary care center. Journal of Family Medicine and Primary Care, [online] 10(1), p.443. Available at: </a:t>
            </a:r>
            <a:r>
              <a:rPr sz="900" lang="en-US" u="sng">
                <a:solidFill>
                  <a:srgbClr val="000000"/>
                </a:solidFill>
                <a:latin typeface="Times New Roman"/>
                <a:ea typeface="Times New Roman"/>
                <a:cs typeface="Times New Roman"/>
                <a:sym typeface="Times New Roman"/>
                <a:hlinkClick r:id="rId7" tooltip="https://pmc.ncbi.nlm.nih.gov/articles/PMC8132798/"/>
              </a:rPr>
              <a:t>https://pmc.ncbi.nlm.nih.gov/articles/PMC8132798/</a:t>
            </a:r>
            <a:r>
              <a:rPr sz="900" lang="en-US">
                <a:solidFill>
                  <a:srgbClr val="000000"/>
                </a:solidFill>
                <a:latin typeface="Times New Roman"/>
                <a:ea typeface="Times New Roman"/>
                <a:cs typeface="Times New Roman"/>
                <a:sym typeface="Times New Roman"/>
              </a:rPr>
              <a:t> [Accessed 15 Oct. 2026].</a:t>
            </a:r>
          </a:p>
          <a:p>
            <a:pPr algn="l" indent="-97156" lvl="1" marL="194312">
              <a:lnSpc>
                <a:spcPts val="1260"/>
              </a:lnSpc>
              <a:spcBef>
                <a:spcPct val="0"/>
              </a:spcBef>
              <a:buFont typeface="Arial"/>
              <a:buChar char="•"/>
            </a:pPr>
            <a:r>
              <a:rPr sz="900" lang="en-US">
                <a:solidFill>
                  <a:srgbClr val="000000"/>
                </a:solidFill>
                <a:latin typeface="Times New Roman"/>
                <a:ea typeface="Times New Roman"/>
                <a:cs typeface="Times New Roman"/>
                <a:sym typeface="Times New Roman"/>
              </a:rPr>
              <a:t>Gupta, S. (2025). Work-Related Stress and Burnout in Healthcare Professionals – A Stark Reality. [online] Available at: https://www.healthcareradius.in/projects/work-related-stress-and-burnout-in-healthcare-professionals-a-stark-reality [Accessed 22 Oct. 2026].</a:t>
            </a:r>
          </a:p>
          <a:p>
            <a:pPr algn="l">
              <a:lnSpc>
                <a:spcPts val="1400"/>
              </a:lnSpc>
              <a:spcBef>
                <a:spcPct val="0"/>
              </a:spcBef>
            </a:pPr>
            <a:endParaRPr sz="900" lang="en-US">
              <a:solidFill>
                <a:srgbClr val="000000"/>
              </a:solidFill>
              <a:latin typeface="Times New Roman"/>
              <a:ea typeface="Times New Roman"/>
              <a:cs typeface="Times New Roman"/>
              <a:sym typeface="Times New Roman"/>
            </a:endParaRPr>
          </a:p>
        </p:txBody>
      </p:sp>
      <p:sp>
        <p:nvSpPr>
          <p:cNvPr id="1048605" name="TextBox 29"/>
          <p:cNvSpPr txBox="1"/>
          <p:nvPr/>
        </p:nvSpPr>
        <p:spPr>
          <a:xfrm>
            <a:off x="1582204" y="15843730"/>
            <a:ext cx="6507696" cy="551053"/>
          </a:xfrm>
          <a:prstGeom prst="rect"/>
        </p:spPr>
        <p:txBody>
          <a:bodyPr anchor="t" bIns="0" lIns="0" rIns="0" rtlCol="0" tIns="0" wrap="square">
            <a:spAutoFit/>
          </a:bodyPr>
          <a:p>
            <a:pPr algn="ctr">
              <a:lnSpc>
                <a:spcPts val="4339"/>
              </a:lnSpc>
              <a:spcBef>
                <a:spcPct val="0"/>
              </a:spcBef>
            </a:pPr>
            <a:r>
              <a:rPr dirty="0" sz="3099" lang="en-US">
                <a:solidFill>
                  <a:srgbClr val="000000"/>
                </a:solidFill>
                <a:latin typeface="Times New Roman"/>
                <a:ea typeface="Times New Roman"/>
                <a:cs typeface="Times New Roman"/>
                <a:sym typeface="Times New Roman"/>
              </a:rPr>
              <a:t>(Source: Reshia et al., 2025)</a:t>
            </a:r>
          </a:p>
        </p:txBody>
      </p:sp>
      <p:sp>
        <p:nvSpPr>
          <p:cNvPr id="1048606" name="TextBox 30"/>
          <p:cNvSpPr txBox="1"/>
          <p:nvPr/>
        </p:nvSpPr>
        <p:spPr>
          <a:xfrm>
            <a:off x="9754218" y="12207582"/>
            <a:ext cx="4535718" cy="479932"/>
          </a:xfrm>
          <a:prstGeom prst="rect"/>
        </p:spPr>
        <p:txBody>
          <a:bodyPr anchor="t" bIns="0" lIns="0" rIns="0" rtlCol="0" tIns="0" wrap="square">
            <a:spAutoFit/>
          </a:bodyPr>
          <a:p>
            <a:pPr algn="ctr">
              <a:lnSpc>
                <a:spcPts val="3779"/>
              </a:lnSpc>
              <a:spcBef>
                <a:spcPct val="0"/>
              </a:spcBef>
            </a:pPr>
            <a:r>
              <a:rPr dirty="0" sz="2699" lang="en-US">
                <a:solidFill>
                  <a:srgbClr val="000000"/>
                </a:solidFill>
                <a:latin typeface="Times New Roman"/>
                <a:ea typeface="Times New Roman"/>
                <a:cs typeface="Times New Roman"/>
                <a:sym typeface="Times New Roman"/>
              </a:rPr>
              <a:t>(Source: Gupta, 2025)</a:t>
            </a:r>
          </a:p>
        </p:txBody>
      </p:sp>
      <p:pic>
        <p:nvPicPr>
          <p:cNvPr id="2097152" name="Picture 30" descr="double organ-transplant surgery"/>
          <p:cNvPicPr>
            <a:picLocks noChangeAspect="1"/>
          </p:cNvPicPr>
          <p:nvPr/>
        </p:nvPicPr>
        <p:blipFill>
          <a:blip xmlns:r="http://schemas.openxmlformats.org/officeDocument/2006/relationships" r:embed="rId8"/>
          <a:stretch>
            <a:fillRect/>
          </a:stretch>
        </p:blipFill>
        <p:spPr>
          <a:xfrm>
            <a:off x="10667943" y="17654178"/>
            <a:ext cx="2708267" cy="1523400"/>
          </a:xfrm>
          <a:prstGeom prst="rect"/>
        </p:spPr>
      </p:pic>
    </p:spTree>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主题">
  <a:themeElements>
    <a:clrScheme name="Office">
      <a:dk1>
        <a:sysClr lastClr="000000" val="windowText"/>
      </a:dk1>
      <a:lt1>
        <a:sysClr lastClr="FFFFFF" val="window"/>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http://schemas.openxmlformats.org/officeDocument/2006/extended-properties">
  <ScaleCrop>0</ScaleCrop>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creator>25057RN09I</dc:creator>
  <dcterms:created xsi:type="dcterms:W3CDTF">2006-08-15T13:00:00Z</dcterms:created>
  <dcterms:modified xsi:type="dcterms:W3CDTF">2026-10-23T09:48:38Z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62151ec5ac074493ad32c19fe33549bb_23</vt:lpwstr>
  </property>
</Properties>
</file>