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1" r:id="rId4"/>
  </p:sldMasterIdLst>
  <p:sldIdLst>
    <p:sldId id="256" r:id="rId5"/>
    <p:sldId id="257" r:id="rId6"/>
    <p:sldId id="263" r:id="rId7"/>
    <p:sldId id="266" r:id="rId8"/>
    <p:sldId id="274" r:id="rId9"/>
    <p:sldId id="278" r:id="rId10"/>
    <p:sldId id="267" r:id="rId11"/>
    <p:sldId id="270" r:id="rId12"/>
    <p:sldId id="275" r:id="rId13"/>
    <p:sldId id="276" r:id="rId14"/>
    <p:sldId id="277" r:id="rId15"/>
    <p:sldId id="258" r:id="rId16"/>
    <p:sldId id="269" r:id="rId17"/>
    <p:sldId id="265" r:id="rId18"/>
    <p:sldId id="259" r:id="rId19"/>
    <p:sldId id="261" r:id="rId20"/>
    <p:sldId id="271" r:id="rId21"/>
    <p:sldId id="268" r:id="rId2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EA5AE06-3DC4-5CCD-3A25-42492AE258AA}" v="3" dt="2026-02-15T01:58:30.198"/>
    <p1510:client id="{1EB718D1-1763-2C6B-A0DC-8A09EC2EF59C}" v="10" dt="2026-02-14T17:33:45.648"/>
    <p1510:client id="{213099D0-B915-2C1D-7FC0-A0D8A4BF1BC3}" v="1" dt="2026-02-15T19:03:19.995"/>
    <p1510:client id="{663719CE-5A68-C9ED-B6A0-DF88568A96FF}" v="4" dt="2026-02-14T17:57:41.102"/>
    <p1510:client id="{7057654E-F781-7183-74A4-4BFD61651DD9}" v="1" dt="2026-02-14T14:11:45.266"/>
    <p1510:client id="{7663DD5C-5303-C62A-02AF-AF602D6157A5}" v="604" dt="2026-02-15T12:43:29.172"/>
    <p1510:client id="{987E0369-8BA8-AAA0-E7E4-66697B9DAF78}" v="13" dt="2026-02-15T19:07:26.118"/>
    <p1510:client id="{9EF4E20A-1DEA-3073-82C5-8A1E17CB485E}" v="1133" dt="2026-02-14T18:23:12.019"/>
    <p1510:client id="{D7D7AD8B-D457-E5B3-080A-C44B90E39DE9}" v="178" dt="2026-02-14T15:54:24.588"/>
    <p1510:client id="{E4F44054-4059-10C3-39EC-57FE83CA849A}" v="406" dt="2026-02-16T00:29:58.95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presProps" Target="presProps.xml"/><Relationship Id="rId28"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lison-Louise Hay (2507525)" userId="S::2507525@student.uwtsd.ac.uk::13594064-8f10-4de1-8cb6-ebc367905c66" providerId="AD" clId="Web-{7057654E-F781-7183-74A4-4BFD61651DD9}"/>
    <pc:docChg chg="delSld">
      <pc:chgData name="Allison-Louise Hay (2507525)" userId="S::2507525@student.uwtsd.ac.uk::13594064-8f10-4de1-8cb6-ebc367905c66" providerId="AD" clId="Web-{7057654E-F781-7183-74A4-4BFD61651DD9}" dt="2026-02-14T14:11:45.266" v="0"/>
      <pc:docMkLst>
        <pc:docMk/>
      </pc:docMkLst>
    </pc:docChg>
  </pc:docChgLst>
  <pc:docChgLst>
    <pc:chgData name="Siobhan Rawlings Farrell (2518872)" userId="S::2518872@student.uwtsd.ac.uk::69473b6e-2ae3-4562-8a0f-9b7211908d83" providerId="AD" clId="Web-{1EB718D1-1763-2C6B-A0DC-8A09EC2EF59C}"/>
    <pc:docChg chg="modSld">
      <pc:chgData name="Siobhan Rawlings Farrell (2518872)" userId="S::2518872@student.uwtsd.ac.uk::69473b6e-2ae3-4562-8a0f-9b7211908d83" providerId="AD" clId="Web-{1EB718D1-1763-2C6B-A0DC-8A09EC2EF59C}" dt="2026-02-14T17:33:45.648" v="5" actId="20577"/>
      <pc:docMkLst>
        <pc:docMk/>
      </pc:docMkLst>
      <pc:sldChg chg="modSp">
        <pc:chgData name="Siobhan Rawlings Farrell (2518872)" userId="S::2518872@student.uwtsd.ac.uk::69473b6e-2ae3-4562-8a0f-9b7211908d83" providerId="AD" clId="Web-{1EB718D1-1763-2C6B-A0DC-8A09EC2EF59C}" dt="2026-02-14T17:33:45.648" v="5" actId="20577"/>
        <pc:sldMkLst>
          <pc:docMk/>
          <pc:sldMk cId="2984223846" sldId="267"/>
        </pc:sldMkLst>
        <pc:spChg chg="mod">
          <ac:chgData name="Siobhan Rawlings Farrell (2518872)" userId="S::2518872@student.uwtsd.ac.uk::69473b6e-2ae3-4562-8a0f-9b7211908d83" providerId="AD" clId="Web-{1EB718D1-1763-2C6B-A0DC-8A09EC2EF59C}" dt="2026-02-14T17:33:45.648" v="5" actId="20577"/>
          <ac:spMkLst>
            <pc:docMk/>
            <pc:sldMk cId="2984223846" sldId="267"/>
            <ac:spMk id="3" creationId="{281DE5F0-D67B-CA98-F53C-546CF78E6885}"/>
          </ac:spMkLst>
        </pc:spChg>
      </pc:sldChg>
      <pc:sldChg chg="modSp">
        <pc:chgData name="Siobhan Rawlings Farrell (2518872)" userId="S::2518872@student.uwtsd.ac.uk::69473b6e-2ae3-4562-8a0f-9b7211908d83" providerId="AD" clId="Web-{1EB718D1-1763-2C6B-A0DC-8A09EC2EF59C}" dt="2026-02-14T17:33:06.129" v="2" actId="20577"/>
        <pc:sldMkLst>
          <pc:docMk/>
          <pc:sldMk cId="1080274492" sldId="268"/>
        </pc:sldMkLst>
        <pc:spChg chg="mod">
          <ac:chgData name="Siobhan Rawlings Farrell (2518872)" userId="S::2518872@student.uwtsd.ac.uk::69473b6e-2ae3-4562-8a0f-9b7211908d83" providerId="AD" clId="Web-{1EB718D1-1763-2C6B-A0DC-8A09EC2EF59C}" dt="2026-02-14T17:33:06.129" v="2" actId="20577"/>
          <ac:spMkLst>
            <pc:docMk/>
            <pc:sldMk cId="1080274492" sldId="268"/>
            <ac:spMk id="8" creationId="{A3EBFE3C-6247-F234-81FB-FA464E8DF96C}"/>
          </ac:spMkLst>
        </pc:spChg>
      </pc:sldChg>
    </pc:docChg>
  </pc:docChgLst>
  <pc:docChgLst>
    <pc:chgData name="Siobhan Rawlings Farrell (2518872)" userId="S::2518872@student.uwtsd.ac.uk::69473b6e-2ae3-4562-8a0f-9b7211908d83" providerId="AD" clId="Web-{E7CD1415-EEF7-5A1C-E930-4698BFD5534A}"/>
    <pc:docChg chg="addSld modSld sldOrd">
      <pc:chgData name="Siobhan Rawlings Farrell (2518872)" userId="S::2518872@student.uwtsd.ac.uk::69473b6e-2ae3-4562-8a0f-9b7211908d83" providerId="AD" clId="Web-{E7CD1415-EEF7-5A1C-E930-4698BFD5534A}" dt="2026-02-13T22:21:56.351" v="1586" actId="14100"/>
      <pc:docMkLst>
        <pc:docMk/>
      </pc:docMkLst>
      <pc:sldChg chg="ord">
        <pc:chgData name="Siobhan Rawlings Farrell (2518872)" userId="S::2518872@student.uwtsd.ac.uk::69473b6e-2ae3-4562-8a0f-9b7211908d83" providerId="AD" clId="Web-{E7CD1415-EEF7-5A1C-E930-4698BFD5534A}" dt="2026-02-13T17:17:04.981" v="171"/>
        <pc:sldMkLst>
          <pc:docMk/>
          <pc:sldMk cId="3657587210" sldId="263"/>
        </pc:sldMkLst>
      </pc:sldChg>
      <pc:sldChg chg="addSp delSp modSp">
        <pc:chgData name="Siobhan Rawlings Farrell (2518872)" userId="S::2518872@student.uwtsd.ac.uk::69473b6e-2ae3-4562-8a0f-9b7211908d83" providerId="AD" clId="Web-{E7CD1415-EEF7-5A1C-E930-4698BFD5534A}" dt="2026-02-13T17:25:07.916" v="272"/>
        <pc:sldMkLst>
          <pc:docMk/>
          <pc:sldMk cId="1728592019" sldId="266"/>
        </pc:sldMkLst>
      </pc:sldChg>
      <pc:sldChg chg="modSp">
        <pc:chgData name="Siobhan Rawlings Farrell (2518872)" userId="S::2518872@student.uwtsd.ac.uk::69473b6e-2ae3-4562-8a0f-9b7211908d83" providerId="AD" clId="Web-{E7CD1415-EEF7-5A1C-E930-4698BFD5534A}" dt="2026-02-13T22:07:39.306" v="1507" actId="20577"/>
        <pc:sldMkLst>
          <pc:docMk/>
          <pc:sldMk cId="2984223846" sldId="267"/>
        </pc:sldMkLst>
        <pc:spChg chg="mod">
          <ac:chgData name="Siobhan Rawlings Farrell (2518872)" userId="S::2518872@student.uwtsd.ac.uk::69473b6e-2ae3-4562-8a0f-9b7211908d83" providerId="AD" clId="Web-{E7CD1415-EEF7-5A1C-E930-4698BFD5534A}" dt="2026-02-13T22:07:39.306" v="1507" actId="20577"/>
          <ac:spMkLst>
            <pc:docMk/>
            <pc:sldMk cId="2984223846" sldId="267"/>
            <ac:spMk id="3" creationId="{281DE5F0-D67B-CA98-F53C-546CF78E6885}"/>
          </ac:spMkLst>
        </pc:spChg>
      </pc:sldChg>
      <pc:sldChg chg="addSp delSp modSp ord">
        <pc:chgData name="Siobhan Rawlings Farrell (2518872)" userId="S::2518872@student.uwtsd.ac.uk::69473b6e-2ae3-4562-8a0f-9b7211908d83" providerId="AD" clId="Web-{E7CD1415-EEF7-5A1C-E930-4698BFD5534A}" dt="2026-02-13T22:07:20.523" v="1503" actId="20577"/>
        <pc:sldMkLst>
          <pc:docMk/>
          <pc:sldMk cId="3778871448" sldId="270"/>
        </pc:sldMkLst>
        <pc:spChg chg="add del mod">
          <ac:chgData name="Siobhan Rawlings Farrell (2518872)" userId="S::2518872@student.uwtsd.ac.uk::69473b6e-2ae3-4562-8a0f-9b7211908d83" providerId="AD" clId="Web-{E7CD1415-EEF7-5A1C-E930-4698BFD5534A}" dt="2026-02-13T22:07:20.523" v="1503" actId="20577"/>
          <ac:spMkLst>
            <pc:docMk/>
            <pc:sldMk cId="3778871448" sldId="270"/>
            <ac:spMk id="2" creationId="{4B8B3E49-AC69-DA33-84EF-52C2540EA5F6}"/>
          </ac:spMkLst>
        </pc:spChg>
      </pc:sldChg>
      <pc:sldChg chg="addSp modSp new">
        <pc:chgData name="Siobhan Rawlings Farrell (2518872)" userId="S::2518872@student.uwtsd.ac.uk::69473b6e-2ae3-4562-8a0f-9b7211908d83" providerId="AD" clId="Web-{E7CD1415-EEF7-5A1C-E930-4698BFD5534A}" dt="2026-02-13T22:17:16.576" v="1579" actId="20577"/>
        <pc:sldMkLst>
          <pc:docMk/>
          <pc:sldMk cId="4149662457" sldId="275"/>
        </pc:sldMkLst>
        <pc:spChg chg="add mod">
          <ac:chgData name="Siobhan Rawlings Farrell (2518872)" userId="S::2518872@student.uwtsd.ac.uk::69473b6e-2ae3-4562-8a0f-9b7211908d83" providerId="AD" clId="Web-{E7CD1415-EEF7-5A1C-E930-4698BFD5534A}" dt="2026-02-13T22:17:16.576" v="1579" actId="20577"/>
          <ac:spMkLst>
            <pc:docMk/>
            <pc:sldMk cId="4149662457" sldId="275"/>
            <ac:spMk id="2" creationId="{111F5F1E-E464-FE92-0E80-00C55123CC7F}"/>
          </ac:spMkLst>
        </pc:spChg>
      </pc:sldChg>
      <pc:sldChg chg="addSp delSp modSp new">
        <pc:chgData name="Siobhan Rawlings Farrell (2518872)" userId="S::2518872@student.uwtsd.ac.uk::69473b6e-2ae3-4562-8a0f-9b7211908d83" providerId="AD" clId="Web-{E7CD1415-EEF7-5A1C-E930-4698BFD5534A}" dt="2026-02-13T22:21:56.351" v="1586" actId="14100"/>
        <pc:sldMkLst>
          <pc:docMk/>
          <pc:sldMk cId="3604665543" sldId="276"/>
        </pc:sldMkLst>
        <pc:spChg chg="add mod">
          <ac:chgData name="Siobhan Rawlings Farrell (2518872)" userId="S::2518872@student.uwtsd.ac.uk::69473b6e-2ae3-4562-8a0f-9b7211908d83" providerId="AD" clId="Web-{E7CD1415-EEF7-5A1C-E930-4698BFD5534A}" dt="2026-02-13T22:21:56.351" v="1586" actId="14100"/>
          <ac:spMkLst>
            <pc:docMk/>
            <pc:sldMk cId="3604665543" sldId="276"/>
            <ac:spMk id="3" creationId="{8D3F9CED-28A6-0212-BBD6-070789187238}"/>
          </ac:spMkLst>
        </pc:spChg>
      </pc:sldChg>
      <pc:sldChg chg="addSp modSp new">
        <pc:chgData name="Siobhan Rawlings Farrell (2518872)" userId="S::2518872@student.uwtsd.ac.uk::69473b6e-2ae3-4562-8a0f-9b7211908d83" providerId="AD" clId="Web-{E7CD1415-EEF7-5A1C-E930-4698BFD5534A}" dt="2026-02-13T22:09:21.795" v="1512" actId="20577"/>
        <pc:sldMkLst>
          <pc:docMk/>
          <pc:sldMk cId="4170850631" sldId="277"/>
        </pc:sldMkLst>
        <pc:spChg chg="add mod">
          <ac:chgData name="Siobhan Rawlings Farrell (2518872)" userId="S::2518872@student.uwtsd.ac.uk::69473b6e-2ae3-4562-8a0f-9b7211908d83" providerId="AD" clId="Web-{E7CD1415-EEF7-5A1C-E930-4698BFD5534A}" dt="2026-02-13T22:09:21.795" v="1512" actId="20577"/>
          <ac:spMkLst>
            <pc:docMk/>
            <pc:sldMk cId="4170850631" sldId="277"/>
            <ac:spMk id="2" creationId="{56512399-3DE5-52AB-7884-77AFF2644CCB}"/>
          </ac:spMkLst>
        </pc:spChg>
      </pc:sldChg>
    </pc:docChg>
  </pc:docChgLst>
  <pc:docChgLst>
    <pc:chgData name="Siobhan Rawlings Farrell (2518872)" userId="S::2518872@student.uwtsd.ac.uk::69473b6e-2ae3-4562-8a0f-9b7211908d83" providerId="AD" clId="Web-{663719CE-5A68-C9ED-B6A0-DF88568A96FF}"/>
    <pc:docChg chg="modSld">
      <pc:chgData name="Siobhan Rawlings Farrell (2518872)" userId="S::2518872@student.uwtsd.ac.uk::69473b6e-2ae3-4562-8a0f-9b7211908d83" providerId="AD" clId="Web-{663719CE-5A68-C9ED-B6A0-DF88568A96FF}" dt="2026-02-14T17:57:41.102" v="1" actId="20577"/>
      <pc:docMkLst>
        <pc:docMk/>
      </pc:docMkLst>
      <pc:sldChg chg="modSp">
        <pc:chgData name="Siobhan Rawlings Farrell (2518872)" userId="S::2518872@student.uwtsd.ac.uk::69473b6e-2ae3-4562-8a0f-9b7211908d83" providerId="AD" clId="Web-{663719CE-5A68-C9ED-B6A0-DF88568A96FF}" dt="2026-02-14T17:57:41.102" v="1" actId="20577"/>
        <pc:sldMkLst>
          <pc:docMk/>
          <pc:sldMk cId="1080274492" sldId="268"/>
        </pc:sldMkLst>
        <pc:spChg chg="mod">
          <ac:chgData name="Siobhan Rawlings Farrell (2518872)" userId="S::2518872@student.uwtsd.ac.uk::69473b6e-2ae3-4562-8a0f-9b7211908d83" providerId="AD" clId="Web-{663719CE-5A68-C9ED-B6A0-DF88568A96FF}" dt="2026-02-14T17:57:41.102" v="1" actId="20577"/>
          <ac:spMkLst>
            <pc:docMk/>
            <pc:sldMk cId="1080274492" sldId="268"/>
            <ac:spMk id="8" creationId="{A3EBFE3C-6247-F234-81FB-FA464E8DF96C}"/>
          </ac:spMkLst>
        </pc:spChg>
      </pc:sldChg>
    </pc:docChg>
  </pc:docChgLst>
  <pc:docChgLst>
    <pc:chgData name="Jason McHugh (2518874)" userId="S::2518874@student.uwtsd.ac.uk::d2310f99-7101-4f80-b575-b2fa6d4d596a" providerId="AD" clId="Web-{0EA5AE06-3DC4-5CCD-3A25-42492AE258AA}"/>
    <pc:docChg chg="modSld">
      <pc:chgData name="Jason McHugh (2518874)" userId="S::2518874@student.uwtsd.ac.uk::d2310f99-7101-4f80-b575-b2fa6d4d596a" providerId="AD" clId="Web-{0EA5AE06-3DC4-5CCD-3A25-42492AE258AA}" dt="2026-02-15T01:58:14.197" v="0" actId="20577"/>
      <pc:docMkLst>
        <pc:docMk/>
      </pc:docMkLst>
      <pc:sldChg chg="modSp">
        <pc:chgData name="Jason McHugh (2518874)" userId="S::2518874@student.uwtsd.ac.uk::d2310f99-7101-4f80-b575-b2fa6d4d596a" providerId="AD" clId="Web-{0EA5AE06-3DC4-5CCD-3A25-42492AE258AA}" dt="2026-02-15T01:58:14.197" v="0" actId="20577"/>
        <pc:sldMkLst>
          <pc:docMk/>
          <pc:sldMk cId="3297418806" sldId="278"/>
        </pc:sldMkLst>
        <pc:spChg chg="mod">
          <ac:chgData name="Jason McHugh (2518874)" userId="S::2518874@student.uwtsd.ac.uk::d2310f99-7101-4f80-b575-b2fa6d4d596a" providerId="AD" clId="Web-{0EA5AE06-3DC4-5CCD-3A25-42492AE258AA}" dt="2026-02-15T01:58:14.197" v="0" actId="20577"/>
          <ac:spMkLst>
            <pc:docMk/>
            <pc:sldMk cId="3297418806" sldId="278"/>
            <ac:spMk id="3" creationId="{F952AA91-B0A3-C7B7-177A-BB34D947A895}"/>
          </ac:spMkLst>
        </pc:spChg>
      </pc:sldChg>
    </pc:docChg>
  </pc:docChgLst>
  <pc:docChgLst>
    <pc:chgData name="Allison-Louise Hay (2507525)" userId="S::2507525@student.uwtsd.ac.uk::13594064-8f10-4de1-8cb6-ebc367905c66" providerId="AD" clId="Web-{90B05DF2-9054-B41B-F946-284358831DBB}"/>
    <pc:docChg chg="addSld delSld modSld">
      <pc:chgData name="Allison-Louise Hay (2507525)" userId="S::2507525@student.uwtsd.ac.uk::13594064-8f10-4de1-8cb6-ebc367905c66" providerId="AD" clId="Web-{90B05DF2-9054-B41B-F946-284358831DBB}" dt="2026-02-05T17:28:45.865" v="97" actId="14100"/>
      <pc:docMkLst>
        <pc:docMk/>
      </pc:docMkLst>
      <pc:sldChg chg="modSp">
        <pc:chgData name="Allison-Louise Hay (2507525)" userId="S::2507525@student.uwtsd.ac.uk::13594064-8f10-4de1-8cb6-ebc367905c66" providerId="AD" clId="Web-{90B05DF2-9054-B41B-F946-284358831DBB}" dt="2026-02-05T17:26:52.786" v="50"/>
        <pc:sldMkLst>
          <pc:docMk/>
          <pc:sldMk cId="2814877781" sldId="256"/>
        </pc:sldMkLst>
        <pc:spChg chg="mod">
          <ac:chgData name="Allison-Louise Hay (2507525)" userId="S::2507525@student.uwtsd.ac.uk::13594064-8f10-4de1-8cb6-ebc367905c66" providerId="AD" clId="Web-{90B05DF2-9054-B41B-F946-284358831DBB}" dt="2026-02-05T17:26:50.301" v="48" actId="20577"/>
          <ac:spMkLst>
            <pc:docMk/>
            <pc:sldMk cId="2814877781" sldId="256"/>
            <ac:spMk id="3" creationId="{1B0CB88D-2640-7AE7-25D9-6A0963C6DB33}"/>
          </ac:spMkLst>
        </pc:spChg>
        <pc:graphicFrameChg chg="mod modGraphic">
          <ac:chgData name="Allison-Louise Hay (2507525)" userId="S::2507525@student.uwtsd.ac.uk::13594064-8f10-4de1-8cb6-ebc367905c66" providerId="AD" clId="Web-{90B05DF2-9054-B41B-F946-284358831DBB}" dt="2026-02-05T17:26:52.786" v="50"/>
          <ac:graphicFrameMkLst>
            <pc:docMk/>
            <pc:sldMk cId="2814877781" sldId="256"/>
            <ac:graphicFrameMk id="4" creationId="{1D69B051-E936-F0E3-50DA-AB7BA790D4B9}"/>
          </ac:graphicFrameMkLst>
        </pc:graphicFrameChg>
      </pc:sldChg>
      <pc:sldChg chg="addSp delSp modSp new">
        <pc:chgData name="Allison-Louise Hay (2507525)" userId="S::2507525@student.uwtsd.ac.uk::13594064-8f10-4de1-8cb6-ebc367905c66" providerId="AD" clId="Web-{90B05DF2-9054-B41B-F946-284358831DBB}" dt="2026-02-05T17:28:29.834" v="90" actId="14100"/>
        <pc:sldMkLst>
          <pc:docMk/>
          <pc:sldMk cId="1728592019" sldId="266"/>
        </pc:sldMkLst>
        <pc:spChg chg="add mod">
          <ac:chgData name="Allison-Louise Hay (2507525)" userId="S::2507525@student.uwtsd.ac.uk::13594064-8f10-4de1-8cb6-ebc367905c66" providerId="AD" clId="Web-{90B05DF2-9054-B41B-F946-284358831DBB}" dt="2026-02-05T17:28:29.834" v="90" actId="14100"/>
          <ac:spMkLst>
            <pc:docMk/>
            <pc:sldMk cId="1728592019" sldId="266"/>
            <ac:spMk id="3" creationId="{FA3FCBA3-0999-4666-40F7-FEDDD594A93A}"/>
          </ac:spMkLst>
        </pc:spChg>
      </pc:sldChg>
      <pc:sldChg chg="addSp modSp new">
        <pc:chgData name="Allison-Louise Hay (2507525)" userId="S::2507525@student.uwtsd.ac.uk::13594064-8f10-4de1-8cb6-ebc367905c66" providerId="AD" clId="Web-{90B05DF2-9054-B41B-F946-284358831DBB}" dt="2026-02-05T17:28:45.865" v="97" actId="14100"/>
        <pc:sldMkLst>
          <pc:docMk/>
          <pc:sldMk cId="2984223846" sldId="267"/>
        </pc:sldMkLst>
      </pc:sldChg>
      <pc:sldChg chg="modSp new">
        <pc:chgData name="Allison-Louise Hay (2507525)" userId="S::2507525@student.uwtsd.ac.uk::13594064-8f10-4de1-8cb6-ebc367905c66" providerId="AD" clId="Web-{90B05DF2-9054-B41B-F946-284358831DBB}" dt="2026-02-05T17:25:40.456" v="38" actId="20577"/>
        <pc:sldMkLst>
          <pc:docMk/>
          <pc:sldMk cId="1080274492" sldId="268"/>
        </pc:sldMkLst>
        <pc:spChg chg="mod">
          <ac:chgData name="Allison-Louise Hay (2507525)" userId="S::2507525@student.uwtsd.ac.uk::13594064-8f10-4de1-8cb6-ebc367905c66" providerId="AD" clId="Web-{90B05DF2-9054-B41B-F946-284358831DBB}" dt="2026-02-05T17:25:40.456" v="38" actId="20577"/>
          <ac:spMkLst>
            <pc:docMk/>
            <pc:sldMk cId="1080274492" sldId="268"/>
            <ac:spMk id="2" creationId="{3E27E800-C5A9-FAF0-EDE8-1DB832130A66}"/>
          </ac:spMkLst>
        </pc:spChg>
      </pc:sldChg>
    </pc:docChg>
  </pc:docChgLst>
  <pc:docChgLst>
    <pc:chgData name="Jason McHugh (2518874)" userId="S::2518874@student.uwtsd.ac.uk::d2310f99-7101-4f80-b575-b2fa6d4d596a" providerId="AD" clId="Web-{05A1D705-2165-17ED-5FF3-DB16B4FA849A}"/>
    <pc:docChg chg="modSld">
      <pc:chgData name="Jason McHugh (2518874)" userId="S::2518874@student.uwtsd.ac.uk::d2310f99-7101-4f80-b575-b2fa6d4d596a" providerId="AD" clId="Web-{05A1D705-2165-17ED-5FF3-DB16B4FA849A}" dt="2026-02-12T16:13:45.372" v="121" actId="20577"/>
      <pc:docMkLst>
        <pc:docMk/>
      </pc:docMkLst>
      <pc:sldChg chg="addSp delSp modSp">
        <pc:chgData name="Jason McHugh (2518874)" userId="S::2518874@student.uwtsd.ac.uk::d2310f99-7101-4f80-b575-b2fa6d4d596a" providerId="AD" clId="Web-{05A1D705-2165-17ED-5FF3-DB16B4FA849A}" dt="2026-02-12T16:13:45.372" v="121" actId="20577"/>
        <pc:sldMkLst>
          <pc:docMk/>
          <pc:sldMk cId="1728592019" sldId="266"/>
        </pc:sldMkLst>
        <pc:spChg chg="mod">
          <ac:chgData name="Jason McHugh (2518874)" userId="S::2518874@student.uwtsd.ac.uk::d2310f99-7101-4f80-b575-b2fa6d4d596a" providerId="AD" clId="Web-{05A1D705-2165-17ED-5FF3-DB16B4FA849A}" dt="2026-02-12T16:13:45.372" v="121" actId="20577"/>
          <ac:spMkLst>
            <pc:docMk/>
            <pc:sldMk cId="1728592019" sldId="266"/>
            <ac:spMk id="3" creationId="{FA3FCBA3-0999-4666-40F7-FEDDD594A93A}"/>
          </ac:spMkLst>
        </pc:spChg>
      </pc:sldChg>
    </pc:docChg>
  </pc:docChgLst>
  <pc:docChgLst>
    <pc:chgData name="Allison-Louise Hay (2507525)" userId="S::2507525@student.uwtsd.ac.uk::13594064-8f10-4de1-8cb6-ebc367905c66" providerId="AD" clId="Web-{E4F44054-4059-10C3-39EC-57FE83CA849A}"/>
    <pc:docChg chg="delSld modSld">
      <pc:chgData name="Allison-Louise Hay (2507525)" userId="S::2507525@student.uwtsd.ac.uk::13594064-8f10-4de1-8cb6-ebc367905c66" providerId="AD" clId="Web-{E4F44054-4059-10C3-39EC-57FE83CA849A}" dt="2026-02-16T00:29:58.950" v="411"/>
      <pc:docMkLst>
        <pc:docMk/>
      </pc:docMkLst>
      <pc:sldChg chg="modSp">
        <pc:chgData name="Allison-Louise Hay (2507525)" userId="S::2507525@student.uwtsd.ac.uk::13594064-8f10-4de1-8cb6-ebc367905c66" providerId="AD" clId="Web-{E4F44054-4059-10C3-39EC-57FE83CA849A}" dt="2026-02-16T00:11:56.559" v="29" actId="20577"/>
        <pc:sldMkLst>
          <pc:docMk/>
          <pc:sldMk cId="4091758246" sldId="259"/>
        </pc:sldMkLst>
        <pc:spChg chg="mod">
          <ac:chgData name="Allison-Louise Hay (2507525)" userId="S::2507525@student.uwtsd.ac.uk::13594064-8f10-4de1-8cb6-ebc367905c66" providerId="AD" clId="Web-{E4F44054-4059-10C3-39EC-57FE83CA849A}" dt="2026-02-16T00:11:56.559" v="29" actId="20577"/>
          <ac:spMkLst>
            <pc:docMk/>
            <pc:sldMk cId="4091758246" sldId="259"/>
            <ac:spMk id="3" creationId="{B7E5517F-0AFE-470C-A7BD-7E1ED863D022}"/>
          </ac:spMkLst>
        </pc:spChg>
      </pc:sldChg>
      <pc:sldChg chg="modSp">
        <pc:chgData name="Allison-Louise Hay (2507525)" userId="S::2507525@student.uwtsd.ac.uk::13594064-8f10-4de1-8cb6-ebc367905c66" providerId="AD" clId="Web-{E4F44054-4059-10C3-39EC-57FE83CA849A}" dt="2026-02-16T00:10:20.136" v="10" actId="20577"/>
        <pc:sldMkLst>
          <pc:docMk/>
          <pc:sldMk cId="3657587210" sldId="263"/>
        </pc:sldMkLst>
        <pc:spChg chg="mod">
          <ac:chgData name="Allison-Louise Hay (2507525)" userId="S::2507525@student.uwtsd.ac.uk::13594064-8f10-4de1-8cb6-ebc367905c66" providerId="AD" clId="Web-{E4F44054-4059-10C3-39EC-57FE83CA849A}" dt="2026-02-16T00:10:20.136" v="10" actId="20577"/>
          <ac:spMkLst>
            <pc:docMk/>
            <pc:sldMk cId="3657587210" sldId="263"/>
            <ac:spMk id="4" creationId="{FD4BD93F-CA72-617F-26BE-25C289DBC7C3}"/>
          </ac:spMkLst>
        </pc:spChg>
      </pc:sldChg>
      <pc:sldChg chg="modSp">
        <pc:chgData name="Allison-Louise Hay (2507525)" userId="S::2507525@student.uwtsd.ac.uk::13594064-8f10-4de1-8cb6-ebc367905c66" providerId="AD" clId="Web-{E4F44054-4059-10C3-39EC-57FE83CA849A}" dt="2026-02-16T00:11:05.199" v="27" actId="20577"/>
        <pc:sldMkLst>
          <pc:docMk/>
          <pc:sldMk cId="1292322788" sldId="269"/>
        </pc:sldMkLst>
        <pc:spChg chg="mod">
          <ac:chgData name="Allison-Louise Hay (2507525)" userId="S::2507525@student.uwtsd.ac.uk::13594064-8f10-4de1-8cb6-ebc367905c66" providerId="AD" clId="Web-{E4F44054-4059-10C3-39EC-57FE83CA849A}" dt="2026-02-16T00:11:05.199" v="27" actId="20577"/>
          <ac:spMkLst>
            <pc:docMk/>
            <pc:sldMk cId="1292322788" sldId="269"/>
            <ac:spMk id="2" creationId="{724CA659-AD72-5FAD-55DB-5A8BE952E2CC}"/>
          </ac:spMkLst>
        </pc:spChg>
      </pc:sldChg>
      <pc:sldChg chg="modSp">
        <pc:chgData name="Allison-Louise Hay (2507525)" userId="S::2507525@student.uwtsd.ac.uk::13594064-8f10-4de1-8cb6-ebc367905c66" providerId="AD" clId="Web-{E4F44054-4059-10C3-39EC-57FE83CA849A}" dt="2026-02-16T00:29:36.136" v="409" actId="20577"/>
        <pc:sldMkLst>
          <pc:docMk/>
          <pc:sldMk cId="1824521023" sldId="271"/>
        </pc:sldMkLst>
        <pc:spChg chg="mod">
          <ac:chgData name="Allison-Louise Hay (2507525)" userId="S::2507525@student.uwtsd.ac.uk::13594064-8f10-4de1-8cb6-ebc367905c66" providerId="AD" clId="Web-{E4F44054-4059-10C3-39EC-57FE83CA849A}" dt="2026-02-16T00:29:36.136" v="409" actId="20577"/>
          <ac:spMkLst>
            <pc:docMk/>
            <pc:sldMk cId="1824521023" sldId="271"/>
            <ac:spMk id="2" creationId="{8715C1F4-2973-8919-CBC6-494CD9186918}"/>
          </ac:spMkLst>
        </pc:spChg>
        <pc:spChg chg="mod">
          <ac:chgData name="Allison-Louise Hay (2507525)" userId="S::2507525@student.uwtsd.ac.uk::13594064-8f10-4de1-8cb6-ebc367905c66" providerId="AD" clId="Web-{E4F44054-4059-10C3-39EC-57FE83CA849A}" dt="2026-02-16T00:29:22.542" v="407" actId="20577"/>
          <ac:spMkLst>
            <pc:docMk/>
            <pc:sldMk cId="1824521023" sldId="271"/>
            <ac:spMk id="3" creationId="{0E4DE1A3-FD93-089B-139C-B800E86B5489}"/>
          </ac:spMkLst>
        </pc:spChg>
      </pc:sldChg>
      <pc:sldChg chg="del">
        <pc:chgData name="Allison-Louise Hay (2507525)" userId="S::2507525@student.uwtsd.ac.uk::13594064-8f10-4de1-8cb6-ebc367905c66" providerId="AD" clId="Web-{E4F44054-4059-10C3-39EC-57FE83CA849A}" dt="2026-02-16T00:29:58.950" v="411"/>
        <pc:sldMkLst>
          <pc:docMk/>
          <pc:sldMk cId="2713979747" sldId="272"/>
        </pc:sldMkLst>
      </pc:sldChg>
      <pc:sldChg chg="del">
        <pc:chgData name="Allison-Louise Hay (2507525)" userId="S::2507525@student.uwtsd.ac.uk::13594064-8f10-4de1-8cb6-ebc367905c66" providerId="AD" clId="Web-{E4F44054-4059-10C3-39EC-57FE83CA849A}" dt="2026-02-16T00:29:55.356" v="410"/>
        <pc:sldMkLst>
          <pc:docMk/>
          <pc:sldMk cId="409231439" sldId="273"/>
        </pc:sldMkLst>
      </pc:sldChg>
    </pc:docChg>
  </pc:docChgLst>
  <pc:docChgLst>
    <pc:chgData name="Allison-Louise Hay (2507525)" userId="S::2507525@student.uwtsd.ac.uk::13594064-8f10-4de1-8cb6-ebc367905c66" providerId="AD" clId="Web-{7663DD5C-5303-C62A-02AF-AF602D6157A5}"/>
    <pc:docChg chg="mod addSld delSld modSld addMainMaster delMainMaster">
      <pc:chgData name="Allison-Louise Hay (2507525)" userId="S::2507525@student.uwtsd.ac.uk::13594064-8f10-4de1-8cb6-ebc367905c66" providerId="AD" clId="Web-{7663DD5C-5303-C62A-02AF-AF602D6157A5}" dt="2026-02-15T12:43:29.172" v="474" actId="20577"/>
      <pc:docMkLst>
        <pc:docMk/>
      </pc:docMkLst>
      <pc:sldChg chg="modSp mod modClrScheme chgLayout">
        <pc:chgData name="Allison-Louise Hay (2507525)" userId="S::2507525@student.uwtsd.ac.uk::13594064-8f10-4de1-8cb6-ebc367905c66" providerId="AD" clId="Web-{7663DD5C-5303-C62A-02AF-AF602D6157A5}" dt="2026-02-15T12:41:29.888" v="442"/>
        <pc:sldMkLst>
          <pc:docMk/>
          <pc:sldMk cId="2814877781" sldId="256"/>
        </pc:sldMkLst>
        <pc:spChg chg="mod ord">
          <ac:chgData name="Allison-Louise Hay (2507525)" userId="S::2507525@student.uwtsd.ac.uk::13594064-8f10-4de1-8cb6-ebc367905c66" providerId="AD" clId="Web-{7663DD5C-5303-C62A-02AF-AF602D6157A5}" dt="2026-02-15T12:12:08.435" v="100"/>
          <ac:spMkLst>
            <pc:docMk/>
            <pc:sldMk cId="2814877781" sldId="256"/>
            <ac:spMk id="3" creationId="{1B0CB88D-2640-7AE7-25D9-6A0963C6DB33}"/>
          </ac:spMkLst>
        </pc:spChg>
        <pc:graphicFrameChg chg="mod modGraphic">
          <ac:chgData name="Allison-Louise Hay (2507525)" userId="S::2507525@student.uwtsd.ac.uk::13594064-8f10-4de1-8cb6-ebc367905c66" providerId="AD" clId="Web-{7663DD5C-5303-C62A-02AF-AF602D6157A5}" dt="2026-02-15T12:41:29.888" v="442"/>
          <ac:graphicFrameMkLst>
            <pc:docMk/>
            <pc:sldMk cId="2814877781" sldId="256"/>
            <ac:graphicFrameMk id="4" creationId="{1D69B051-E936-F0E3-50DA-AB7BA790D4B9}"/>
          </ac:graphicFrameMkLst>
        </pc:graphicFrameChg>
      </pc:sldChg>
      <pc:sldChg chg="modSp mod modClrScheme chgLayout">
        <pc:chgData name="Allison-Louise Hay (2507525)" userId="S::2507525@student.uwtsd.ac.uk::13594064-8f10-4de1-8cb6-ebc367905c66" providerId="AD" clId="Web-{7663DD5C-5303-C62A-02AF-AF602D6157A5}" dt="2026-02-15T12:42:27.124" v="472" actId="14100"/>
        <pc:sldMkLst>
          <pc:docMk/>
          <pc:sldMk cId="2732342036" sldId="257"/>
        </pc:sldMkLst>
        <pc:spChg chg="mod">
          <ac:chgData name="Allison-Louise Hay (2507525)" userId="S::2507525@student.uwtsd.ac.uk::13594064-8f10-4de1-8cb6-ebc367905c66" providerId="AD" clId="Web-{7663DD5C-5303-C62A-02AF-AF602D6157A5}" dt="2026-02-15T12:42:27.124" v="472" actId="14100"/>
          <ac:spMkLst>
            <pc:docMk/>
            <pc:sldMk cId="2732342036" sldId="257"/>
            <ac:spMk id="2" creationId="{80F0AAB4-23B2-8DE8-1608-5E3ADE148311}"/>
          </ac:spMkLst>
        </pc:spChg>
      </pc:sldChg>
      <pc:sldChg chg="modSp mod modClrScheme chgLayout">
        <pc:chgData name="Allison-Louise Hay (2507525)" userId="S::2507525@student.uwtsd.ac.uk::13594064-8f10-4de1-8cb6-ebc367905c66" providerId="AD" clId="Web-{7663DD5C-5303-C62A-02AF-AF602D6157A5}" dt="2026-02-15T12:12:08.435" v="100"/>
        <pc:sldMkLst>
          <pc:docMk/>
          <pc:sldMk cId="1266219277" sldId="258"/>
        </pc:sldMkLst>
        <pc:spChg chg="mod ord">
          <ac:chgData name="Allison-Louise Hay (2507525)" userId="S::2507525@student.uwtsd.ac.uk::13594064-8f10-4de1-8cb6-ebc367905c66" providerId="AD" clId="Web-{7663DD5C-5303-C62A-02AF-AF602D6157A5}" dt="2026-02-15T12:12:08.435" v="100"/>
          <ac:spMkLst>
            <pc:docMk/>
            <pc:sldMk cId="1266219277" sldId="258"/>
            <ac:spMk id="2" creationId="{74AF398C-3608-5319-72F8-54DA51A43DA9}"/>
          </ac:spMkLst>
        </pc:spChg>
        <pc:picChg chg="mod ord">
          <ac:chgData name="Allison-Louise Hay (2507525)" userId="S::2507525@student.uwtsd.ac.uk::13594064-8f10-4de1-8cb6-ebc367905c66" providerId="AD" clId="Web-{7663DD5C-5303-C62A-02AF-AF602D6157A5}" dt="2026-02-15T12:12:08.435" v="100"/>
          <ac:picMkLst>
            <pc:docMk/>
            <pc:sldMk cId="1266219277" sldId="258"/>
            <ac:picMk id="5" creationId="{17AD006C-8A74-BA23-5E3C-C550E04D0DFE}"/>
          </ac:picMkLst>
        </pc:picChg>
      </pc:sldChg>
      <pc:sldChg chg="addSp delSp modSp mod modClrScheme chgLayout">
        <pc:chgData name="Allison-Louise Hay (2507525)" userId="S::2507525@student.uwtsd.ac.uk::13594064-8f10-4de1-8cb6-ebc367905c66" providerId="AD" clId="Web-{7663DD5C-5303-C62A-02AF-AF602D6157A5}" dt="2026-02-15T12:26:36.156" v="207" actId="14100"/>
        <pc:sldMkLst>
          <pc:docMk/>
          <pc:sldMk cId="4091758246" sldId="259"/>
        </pc:sldMkLst>
        <pc:spChg chg="mod ord">
          <ac:chgData name="Allison-Louise Hay (2507525)" userId="S::2507525@student.uwtsd.ac.uk::13594064-8f10-4de1-8cb6-ebc367905c66" providerId="AD" clId="Web-{7663DD5C-5303-C62A-02AF-AF602D6157A5}" dt="2026-02-15T12:25:22.342" v="199" actId="20577"/>
          <ac:spMkLst>
            <pc:docMk/>
            <pc:sldMk cId="4091758246" sldId="259"/>
            <ac:spMk id="2" creationId="{F126906B-F807-2D66-3D39-E8FD279084D1}"/>
          </ac:spMkLst>
        </pc:spChg>
        <pc:spChg chg="mod ord">
          <ac:chgData name="Allison-Louise Hay (2507525)" userId="S::2507525@student.uwtsd.ac.uk::13594064-8f10-4de1-8cb6-ebc367905c66" providerId="AD" clId="Web-{7663DD5C-5303-C62A-02AF-AF602D6157A5}" dt="2026-02-15T12:24:04.824" v="185" actId="20577"/>
          <ac:spMkLst>
            <pc:docMk/>
            <pc:sldMk cId="4091758246" sldId="259"/>
            <ac:spMk id="3" creationId="{B7E5517F-0AFE-470C-A7BD-7E1ED863D022}"/>
          </ac:spMkLst>
        </pc:spChg>
        <pc:spChg chg="add del">
          <ac:chgData name="Allison-Louise Hay (2507525)" userId="S::2507525@student.uwtsd.ac.uk::13594064-8f10-4de1-8cb6-ebc367905c66" providerId="AD" clId="Web-{7663DD5C-5303-C62A-02AF-AF602D6157A5}" dt="2026-02-15T12:06:38.350" v="4"/>
          <ac:spMkLst>
            <pc:docMk/>
            <pc:sldMk cId="4091758246" sldId="259"/>
            <ac:spMk id="5" creationId="{D8A417B4-B38E-C632-3C2E-67C0DEDD2E00}"/>
          </ac:spMkLst>
        </pc:spChg>
        <pc:spChg chg="add del">
          <ac:chgData name="Allison-Louise Hay (2507525)" userId="S::2507525@student.uwtsd.ac.uk::13594064-8f10-4de1-8cb6-ebc367905c66" providerId="AD" clId="Web-{7663DD5C-5303-C62A-02AF-AF602D6157A5}" dt="2026-02-15T12:06:53.913" v="6"/>
          <ac:spMkLst>
            <pc:docMk/>
            <pc:sldMk cId="4091758246" sldId="259"/>
            <ac:spMk id="6" creationId="{7411CB44-6371-B72F-C2FA-B853CECC40E3}"/>
          </ac:spMkLst>
        </pc:spChg>
        <pc:spChg chg="add del mod">
          <ac:chgData name="Allison-Louise Hay (2507525)" userId="S::2507525@student.uwtsd.ac.uk::13594064-8f10-4de1-8cb6-ebc367905c66" providerId="AD" clId="Web-{7663DD5C-5303-C62A-02AF-AF602D6157A5}" dt="2026-02-15T12:18:24.555" v="128"/>
          <ac:spMkLst>
            <pc:docMk/>
            <pc:sldMk cId="4091758246" sldId="259"/>
            <ac:spMk id="7" creationId="{0FF05493-0EB8-22A5-C70B-AA04E5678441}"/>
          </ac:spMkLst>
        </pc:spChg>
        <pc:spChg chg="add del mod">
          <ac:chgData name="Allison-Louise Hay (2507525)" userId="S::2507525@student.uwtsd.ac.uk::13594064-8f10-4de1-8cb6-ebc367905c66" providerId="AD" clId="Web-{7663DD5C-5303-C62A-02AF-AF602D6157A5}" dt="2026-02-15T12:18:56.292" v="133"/>
          <ac:spMkLst>
            <pc:docMk/>
            <pc:sldMk cId="4091758246" sldId="259"/>
            <ac:spMk id="8" creationId="{E063E56D-006B-3543-31E9-B99F517083C2}"/>
          </ac:spMkLst>
        </pc:spChg>
        <pc:spChg chg="add del mod ord">
          <ac:chgData name="Allison-Louise Hay (2507525)" userId="S::2507525@student.uwtsd.ac.uk::13594064-8f10-4de1-8cb6-ebc367905c66" providerId="AD" clId="Web-{7663DD5C-5303-C62A-02AF-AF602D6157A5}" dt="2026-02-15T12:16:58.487" v="112"/>
          <ac:spMkLst>
            <pc:docMk/>
            <pc:sldMk cId="4091758246" sldId="259"/>
            <ac:spMk id="9" creationId="{718C092B-D0EA-FB1C-2E5A-0D68375FFE76}"/>
          </ac:spMkLst>
        </pc:spChg>
        <pc:spChg chg="add mod">
          <ac:chgData name="Allison-Louise Hay (2507525)" userId="S::2507525@student.uwtsd.ac.uk::13594064-8f10-4de1-8cb6-ebc367905c66" providerId="AD" clId="Web-{7663DD5C-5303-C62A-02AF-AF602D6157A5}" dt="2026-02-15T12:26:07.156" v="205" actId="20577"/>
          <ac:spMkLst>
            <pc:docMk/>
            <pc:sldMk cId="4091758246" sldId="259"/>
            <ac:spMk id="10" creationId="{44DC2AA0-A36A-CF0B-DF0A-721352FC4686}"/>
          </ac:spMkLst>
        </pc:spChg>
        <pc:spChg chg="add mod">
          <ac:chgData name="Allison-Louise Hay (2507525)" userId="S::2507525@student.uwtsd.ac.uk::13594064-8f10-4de1-8cb6-ebc367905c66" providerId="AD" clId="Web-{7663DD5C-5303-C62A-02AF-AF602D6157A5}" dt="2026-02-15T12:26:36.156" v="207" actId="14100"/>
          <ac:spMkLst>
            <pc:docMk/>
            <pc:sldMk cId="4091758246" sldId="259"/>
            <ac:spMk id="11" creationId="{22C7D763-5143-5A49-61E5-319BF0F206B9}"/>
          </ac:spMkLst>
        </pc:spChg>
      </pc:sldChg>
      <pc:sldChg chg="modSp del mod modClrScheme chgLayout">
        <pc:chgData name="Allison-Louise Hay (2507525)" userId="S::2507525@student.uwtsd.ac.uk::13594064-8f10-4de1-8cb6-ebc367905c66" providerId="AD" clId="Web-{7663DD5C-5303-C62A-02AF-AF602D6157A5}" dt="2026-02-15T12:27:37.158" v="208"/>
        <pc:sldMkLst>
          <pc:docMk/>
          <pc:sldMk cId="2533067235" sldId="260"/>
        </pc:sldMkLst>
        <pc:spChg chg="mod ord">
          <ac:chgData name="Allison-Louise Hay (2507525)" userId="S::2507525@student.uwtsd.ac.uk::13594064-8f10-4de1-8cb6-ebc367905c66" providerId="AD" clId="Web-{7663DD5C-5303-C62A-02AF-AF602D6157A5}" dt="2026-02-15T12:12:08.435" v="100"/>
          <ac:spMkLst>
            <pc:docMk/>
            <pc:sldMk cId="2533067235" sldId="260"/>
            <ac:spMk id="2" creationId="{73983DE7-8002-5472-E7FF-0BD85ECFEEF9}"/>
          </ac:spMkLst>
        </pc:spChg>
        <pc:spChg chg="mod ord">
          <ac:chgData name="Allison-Louise Hay (2507525)" userId="S::2507525@student.uwtsd.ac.uk::13594064-8f10-4de1-8cb6-ebc367905c66" providerId="AD" clId="Web-{7663DD5C-5303-C62A-02AF-AF602D6157A5}" dt="2026-02-15T12:12:08.435" v="100"/>
          <ac:spMkLst>
            <pc:docMk/>
            <pc:sldMk cId="2533067235" sldId="260"/>
            <ac:spMk id="3" creationId="{F9951098-9882-E85A-1CE0-CEDC27FC0989}"/>
          </ac:spMkLst>
        </pc:spChg>
      </pc:sldChg>
      <pc:sldChg chg="modSp mod modClrScheme chgLayout">
        <pc:chgData name="Allison-Louise Hay (2507525)" userId="S::2507525@student.uwtsd.ac.uk::13594064-8f10-4de1-8cb6-ebc367905c66" providerId="AD" clId="Web-{7663DD5C-5303-C62A-02AF-AF602D6157A5}" dt="2026-02-15T12:30:55.555" v="370" actId="20577"/>
        <pc:sldMkLst>
          <pc:docMk/>
          <pc:sldMk cId="1435700154" sldId="261"/>
        </pc:sldMkLst>
        <pc:spChg chg="mod ord">
          <ac:chgData name="Allison-Louise Hay (2507525)" userId="S::2507525@student.uwtsd.ac.uk::13594064-8f10-4de1-8cb6-ebc367905c66" providerId="AD" clId="Web-{7663DD5C-5303-C62A-02AF-AF602D6157A5}" dt="2026-02-15T12:28:10.174" v="225" actId="20577"/>
          <ac:spMkLst>
            <pc:docMk/>
            <pc:sldMk cId="1435700154" sldId="261"/>
            <ac:spMk id="2" creationId="{706C112D-7DF9-5013-BC49-192C3EBEF99C}"/>
          </ac:spMkLst>
        </pc:spChg>
        <pc:spChg chg="mod ord">
          <ac:chgData name="Allison-Louise Hay (2507525)" userId="S::2507525@student.uwtsd.ac.uk::13594064-8f10-4de1-8cb6-ebc367905c66" providerId="AD" clId="Web-{7663DD5C-5303-C62A-02AF-AF602D6157A5}" dt="2026-02-15T12:30:55.555" v="370" actId="20577"/>
          <ac:spMkLst>
            <pc:docMk/>
            <pc:sldMk cId="1435700154" sldId="261"/>
            <ac:spMk id="3" creationId="{360A2030-F186-36BE-7E3F-1210759EACFB}"/>
          </ac:spMkLst>
        </pc:spChg>
      </pc:sldChg>
      <pc:sldChg chg="modSp del mod modClrScheme chgLayout">
        <pc:chgData name="Allison-Louise Hay (2507525)" userId="S::2507525@student.uwtsd.ac.uk::13594064-8f10-4de1-8cb6-ebc367905c66" providerId="AD" clId="Web-{7663DD5C-5303-C62A-02AF-AF602D6157A5}" dt="2026-02-15T12:31:04.820" v="372"/>
        <pc:sldMkLst>
          <pc:docMk/>
          <pc:sldMk cId="2519077417" sldId="262"/>
        </pc:sldMkLst>
        <pc:spChg chg="mod ord">
          <ac:chgData name="Allison-Louise Hay (2507525)" userId="S::2507525@student.uwtsd.ac.uk::13594064-8f10-4de1-8cb6-ebc367905c66" providerId="AD" clId="Web-{7663DD5C-5303-C62A-02AF-AF602D6157A5}" dt="2026-02-15T12:12:08.435" v="100"/>
          <ac:spMkLst>
            <pc:docMk/>
            <pc:sldMk cId="2519077417" sldId="262"/>
            <ac:spMk id="2" creationId="{36AB78A5-C3FD-0F08-3150-904FFE2118C4}"/>
          </ac:spMkLst>
        </pc:spChg>
        <pc:spChg chg="mod ord">
          <ac:chgData name="Allison-Louise Hay (2507525)" userId="S::2507525@student.uwtsd.ac.uk::13594064-8f10-4de1-8cb6-ebc367905c66" providerId="AD" clId="Web-{7663DD5C-5303-C62A-02AF-AF602D6157A5}" dt="2026-02-15T12:12:08.435" v="100"/>
          <ac:spMkLst>
            <pc:docMk/>
            <pc:sldMk cId="2519077417" sldId="262"/>
            <ac:spMk id="3" creationId="{191E3C56-A808-4630-A0C7-C2C5FABA9B94}"/>
          </ac:spMkLst>
        </pc:spChg>
      </pc:sldChg>
      <pc:sldChg chg="modSp mod modClrScheme chgLayout">
        <pc:chgData name="Allison-Louise Hay (2507525)" userId="S::2507525@student.uwtsd.ac.uk::13594064-8f10-4de1-8cb6-ebc367905c66" providerId="AD" clId="Web-{7663DD5C-5303-C62A-02AF-AF602D6157A5}" dt="2026-02-15T12:12:08.435" v="100"/>
        <pc:sldMkLst>
          <pc:docMk/>
          <pc:sldMk cId="3657587210" sldId="263"/>
        </pc:sldMkLst>
        <pc:spChg chg="mod ord">
          <ac:chgData name="Allison-Louise Hay (2507525)" userId="S::2507525@student.uwtsd.ac.uk::13594064-8f10-4de1-8cb6-ebc367905c66" providerId="AD" clId="Web-{7663DD5C-5303-C62A-02AF-AF602D6157A5}" dt="2026-02-15T12:12:08.435" v="100"/>
          <ac:spMkLst>
            <pc:docMk/>
            <pc:sldMk cId="3657587210" sldId="263"/>
            <ac:spMk id="2" creationId="{5F8680F1-A928-3908-AD5D-03898111D8D8}"/>
          </ac:spMkLst>
        </pc:spChg>
      </pc:sldChg>
      <pc:sldChg chg="mod modClrScheme chgLayout">
        <pc:chgData name="Allison-Louise Hay (2507525)" userId="S::2507525@student.uwtsd.ac.uk::13594064-8f10-4de1-8cb6-ebc367905c66" providerId="AD" clId="Web-{7663DD5C-5303-C62A-02AF-AF602D6157A5}" dt="2026-02-15T12:12:08.435" v="100"/>
        <pc:sldMkLst>
          <pc:docMk/>
          <pc:sldMk cId="3573918662" sldId="264"/>
        </pc:sldMkLst>
      </pc:sldChg>
      <pc:sldChg chg="modSp mod modClrScheme chgLayout">
        <pc:chgData name="Allison-Louise Hay (2507525)" userId="S::2507525@student.uwtsd.ac.uk::13594064-8f10-4de1-8cb6-ebc367905c66" providerId="AD" clId="Web-{7663DD5C-5303-C62A-02AF-AF602D6157A5}" dt="2026-02-15T12:43:29.172" v="474" actId="20577"/>
        <pc:sldMkLst>
          <pc:docMk/>
          <pc:sldMk cId="142384858" sldId="265"/>
        </pc:sldMkLst>
        <pc:spChg chg="mod ord">
          <ac:chgData name="Allison-Louise Hay (2507525)" userId="S::2507525@student.uwtsd.ac.uk::13594064-8f10-4de1-8cb6-ebc367905c66" providerId="AD" clId="Web-{7663DD5C-5303-C62A-02AF-AF602D6157A5}" dt="2026-02-15T12:12:08.435" v="100"/>
          <ac:spMkLst>
            <pc:docMk/>
            <pc:sldMk cId="142384858" sldId="265"/>
            <ac:spMk id="2" creationId="{F323B119-820D-6786-89A7-843CD02E6D61}"/>
          </ac:spMkLst>
        </pc:spChg>
        <pc:spChg chg="mod">
          <ac:chgData name="Allison-Louise Hay (2507525)" userId="S::2507525@student.uwtsd.ac.uk::13594064-8f10-4de1-8cb6-ebc367905c66" providerId="AD" clId="Web-{7663DD5C-5303-C62A-02AF-AF602D6157A5}" dt="2026-02-15T12:43:29.172" v="474" actId="20577"/>
          <ac:spMkLst>
            <pc:docMk/>
            <pc:sldMk cId="142384858" sldId="265"/>
            <ac:spMk id="11" creationId="{BEA51F2E-3B6A-0B9F-8F53-0773D9811AE3}"/>
          </ac:spMkLst>
        </pc:spChg>
      </pc:sldChg>
      <pc:sldChg chg="mod modClrScheme chgLayout">
        <pc:chgData name="Allison-Louise Hay (2507525)" userId="S::2507525@student.uwtsd.ac.uk::13594064-8f10-4de1-8cb6-ebc367905c66" providerId="AD" clId="Web-{7663DD5C-5303-C62A-02AF-AF602D6157A5}" dt="2026-02-15T12:12:08.435" v="100"/>
        <pc:sldMkLst>
          <pc:docMk/>
          <pc:sldMk cId="1728592019" sldId="266"/>
        </pc:sldMkLst>
      </pc:sldChg>
      <pc:sldChg chg="mod modClrScheme chgLayout">
        <pc:chgData name="Allison-Louise Hay (2507525)" userId="S::2507525@student.uwtsd.ac.uk::13594064-8f10-4de1-8cb6-ebc367905c66" providerId="AD" clId="Web-{7663DD5C-5303-C62A-02AF-AF602D6157A5}" dt="2026-02-15T12:12:08.435" v="100"/>
        <pc:sldMkLst>
          <pc:docMk/>
          <pc:sldMk cId="2984223846" sldId="267"/>
        </pc:sldMkLst>
      </pc:sldChg>
      <pc:sldChg chg="addSp modSp mod modClrScheme chgLayout">
        <pc:chgData name="Allison-Louise Hay (2507525)" userId="S::2507525@student.uwtsd.ac.uk::13594064-8f10-4de1-8cb6-ebc367905c66" providerId="AD" clId="Web-{7663DD5C-5303-C62A-02AF-AF602D6157A5}" dt="2026-02-15T12:41:01.575" v="439" actId="20577"/>
        <pc:sldMkLst>
          <pc:docMk/>
          <pc:sldMk cId="1080274492" sldId="268"/>
        </pc:sldMkLst>
        <pc:spChg chg="mod ord">
          <ac:chgData name="Allison-Louise Hay (2507525)" userId="S::2507525@student.uwtsd.ac.uk::13594064-8f10-4de1-8cb6-ebc367905c66" providerId="AD" clId="Web-{7663DD5C-5303-C62A-02AF-AF602D6157A5}" dt="2026-02-15T12:12:08.435" v="100"/>
          <ac:spMkLst>
            <pc:docMk/>
            <pc:sldMk cId="1080274492" sldId="268"/>
            <ac:spMk id="2" creationId="{3E27E800-C5A9-FAF0-EDE8-1DB832130A66}"/>
          </ac:spMkLst>
        </pc:spChg>
        <pc:spChg chg="add mod">
          <ac:chgData name="Allison-Louise Hay (2507525)" userId="S::2507525@student.uwtsd.ac.uk::13594064-8f10-4de1-8cb6-ebc367905c66" providerId="AD" clId="Web-{7663DD5C-5303-C62A-02AF-AF602D6157A5}" dt="2026-02-15T12:41:01.575" v="439" actId="20577"/>
          <ac:spMkLst>
            <pc:docMk/>
            <pc:sldMk cId="1080274492" sldId="268"/>
            <ac:spMk id="3" creationId="{96002237-0F72-0889-18E1-A48E9795CE44}"/>
          </ac:spMkLst>
        </pc:spChg>
        <pc:spChg chg="mod ord">
          <ac:chgData name="Allison-Louise Hay (2507525)" userId="S::2507525@student.uwtsd.ac.uk::13594064-8f10-4de1-8cb6-ebc367905c66" providerId="AD" clId="Web-{7663DD5C-5303-C62A-02AF-AF602D6157A5}" dt="2026-02-15T12:38:48.009" v="407" actId="20577"/>
          <ac:spMkLst>
            <pc:docMk/>
            <pc:sldMk cId="1080274492" sldId="268"/>
            <ac:spMk id="8" creationId="{A3EBFE3C-6247-F234-81FB-FA464E8DF96C}"/>
          </ac:spMkLst>
        </pc:spChg>
      </pc:sldChg>
      <pc:sldChg chg="modSp mod modClrScheme chgLayout">
        <pc:chgData name="Allison-Louise Hay (2507525)" userId="S::2507525@student.uwtsd.ac.uk::13594064-8f10-4de1-8cb6-ebc367905c66" providerId="AD" clId="Web-{7663DD5C-5303-C62A-02AF-AF602D6157A5}" dt="2026-02-15T12:12:08.435" v="100"/>
        <pc:sldMkLst>
          <pc:docMk/>
          <pc:sldMk cId="1292322788" sldId="269"/>
        </pc:sldMkLst>
        <pc:spChg chg="mod ord">
          <ac:chgData name="Allison-Louise Hay (2507525)" userId="S::2507525@student.uwtsd.ac.uk::13594064-8f10-4de1-8cb6-ebc367905c66" providerId="AD" clId="Web-{7663DD5C-5303-C62A-02AF-AF602D6157A5}" dt="2026-02-15T12:12:08.435" v="100"/>
          <ac:spMkLst>
            <pc:docMk/>
            <pc:sldMk cId="1292322788" sldId="269"/>
            <ac:spMk id="2" creationId="{724CA659-AD72-5FAD-55DB-5A8BE952E2CC}"/>
          </ac:spMkLst>
        </pc:spChg>
        <pc:graphicFrameChg chg="mod ord">
          <ac:chgData name="Allison-Louise Hay (2507525)" userId="S::2507525@student.uwtsd.ac.uk::13594064-8f10-4de1-8cb6-ebc367905c66" providerId="AD" clId="Web-{7663DD5C-5303-C62A-02AF-AF602D6157A5}" dt="2026-02-15T12:12:08.435" v="100"/>
          <ac:graphicFrameMkLst>
            <pc:docMk/>
            <pc:sldMk cId="1292322788" sldId="269"/>
            <ac:graphicFrameMk id="4" creationId="{288688ED-3AD7-0CBC-69A0-4E782E3A39AF}"/>
          </ac:graphicFrameMkLst>
        </pc:graphicFrameChg>
      </pc:sldChg>
      <pc:sldChg chg="mod modClrScheme chgLayout">
        <pc:chgData name="Allison-Louise Hay (2507525)" userId="S::2507525@student.uwtsd.ac.uk::13594064-8f10-4de1-8cb6-ebc367905c66" providerId="AD" clId="Web-{7663DD5C-5303-C62A-02AF-AF602D6157A5}" dt="2026-02-15T12:12:08.435" v="100"/>
        <pc:sldMkLst>
          <pc:docMk/>
          <pc:sldMk cId="3778871448" sldId="270"/>
        </pc:sldMkLst>
      </pc:sldChg>
      <pc:sldChg chg="modSp mod modClrScheme chgLayout">
        <pc:chgData name="Allison-Louise Hay (2507525)" userId="S::2507525@student.uwtsd.ac.uk::13594064-8f10-4de1-8cb6-ebc367905c66" providerId="AD" clId="Web-{7663DD5C-5303-C62A-02AF-AF602D6157A5}" dt="2026-02-15T12:31:57.134" v="397" actId="14100"/>
        <pc:sldMkLst>
          <pc:docMk/>
          <pc:sldMk cId="1824521023" sldId="271"/>
        </pc:sldMkLst>
        <pc:spChg chg="mod ord">
          <ac:chgData name="Allison-Louise Hay (2507525)" userId="S::2507525@student.uwtsd.ac.uk::13594064-8f10-4de1-8cb6-ebc367905c66" providerId="AD" clId="Web-{7663DD5C-5303-C62A-02AF-AF602D6157A5}" dt="2026-02-15T12:31:57.134" v="397" actId="14100"/>
          <ac:spMkLst>
            <pc:docMk/>
            <pc:sldMk cId="1824521023" sldId="271"/>
            <ac:spMk id="2" creationId="{8715C1F4-2973-8919-CBC6-494CD9186918}"/>
          </ac:spMkLst>
        </pc:spChg>
        <pc:spChg chg="mod ord">
          <ac:chgData name="Allison-Louise Hay (2507525)" userId="S::2507525@student.uwtsd.ac.uk::13594064-8f10-4de1-8cb6-ebc367905c66" providerId="AD" clId="Web-{7663DD5C-5303-C62A-02AF-AF602D6157A5}" dt="2026-02-15T12:12:08.435" v="100"/>
          <ac:spMkLst>
            <pc:docMk/>
            <pc:sldMk cId="1824521023" sldId="271"/>
            <ac:spMk id="3" creationId="{0E4DE1A3-FD93-089B-139C-B800E86B5489}"/>
          </ac:spMkLst>
        </pc:spChg>
      </pc:sldChg>
      <pc:sldChg chg="modSp mod modClrScheme chgLayout">
        <pc:chgData name="Allison-Louise Hay (2507525)" userId="S::2507525@student.uwtsd.ac.uk::13594064-8f10-4de1-8cb6-ebc367905c66" providerId="AD" clId="Web-{7663DD5C-5303-C62A-02AF-AF602D6157A5}" dt="2026-02-15T12:12:08.435" v="100"/>
        <pc:sldMkLst>
          <pc:docMk/>
          <pc:sldMk cId="2713979747" sldId="272"/>
        </pc:sldMkLst>
        <pc:spChg chg="mod ord">
          <ac:chgData name="Allison-Louise Hay (2507525)" userId="S::2507525@student.uwtsd.ac.uk::13594064-8f10-4de1-8cb6-ebc367905c66" providerId="AD" clId="Web-{7663DD5C-5303-C62A-02AF-AF602D6157A5}" dt="2026-02-15T12:12:08.435" v="100"/>
          <ac:spMkLst>
            <pc:docMk/>
            <pc:sldMk cId="2713979747" sldId="272"/>
            <ac:spMk id="2" creationId="{5AEA064B-C7FE-6638-2E8B-9536D0A36ED9}"/>
          </ac:spMkLst>
        </pc:spChg>
        <pc:spChg chg="mod ord">
          <ac:chgData name="Allison-Louise Hay (2507525)" userId="S::2507525@student.uwtsd.ac.uk::13594064-8f10-4de1-8cb6-ebc367905c66" providerId="AD" clId="Web-{7663DD5C-5303-C62A-02AF-AF602D6157A5}" dt="2026-02-15T12:12:08.435" v="100"/>
          <ac:spMkLst>
            <pc:docMk/>
            <pc:sldMk cId="2713979747" sldId="272"/>
            <ac:spMk id="3" creationId="{69A522C6-B988-90CC-5BC2-71FE37747F45}"/>
          </ac:spMkLst>
        </pc:spChg>
      </pc:sldChg>
      <pc:sldChg chg="modSp mod modClrScheme chgLayout">
        <pc:chgData name="Allison-Louise Hay (2507525)" userId="S::2507525@student.uwtsd.ac.uk::13594064-8f10-4de1-8cb6-ebc367905c66" providerId="AD" clId="Web-{7663DD5C-5303-C62A-02AF-AF602D6157A5}" dt="2026-02-15T12:12:08.435" v="100"/>
        <pc:sldMkLst>
          <pc:docMk/>
          <pc:sldMk cId="409231439" sldId="273"/>
        </pc:sldMkLst>
        <pc:spChg chg="mod ord">
          <ac:chgData name="Allison-Louise Hay (2507525)" userId="S::2507525@student.uwtsd.ac.uk::13594064-8f10-4de1-8cb6-ebc367905c66" providerId="AD" clId="Web-{7663DD5C-5303-C62A-02AF-AF602D6157A5}" dt="2026-02-15T12:12:08.435" v="100"/>
          <ac:spMkLst>
            <pc:docMk/>
            <pc:sldMk cId="409231439" sldId="273"/>
            <ac:spMk id="2" creationId="{E52E8E8B-5C2F-2C02-BA49-9B18363FDCAD}"/>
          </ac:spMkLst>
        </pc:spChg>
        <pc:spChg chg="mod ord">
          <ac:chgData name="Allison-Louise Hay (2507525)" userId="S::2507525@student.uwtsd.ac.uk::13594064-8f10-4de1-8cb6-ebc367905c66" providerId="AD" clId="Web-{7663DD5C-5303-C62A-02AF-AF602D6157A5}" dt="2026-02-15T12:12:08.435" v="100"/>
          <ac:spMkLst>
            <pc:docMk/>
            <pc:sldMk cId="409231439" sldId="273"/>
            <ac:spMk id="3" creationId="{A6B0AD81-BEF9-7038-BB3E-BE9BBF5CA59C}"/>
          </ac:spMkLst>
        </pc:spChg>
      </pc:sldChg>
      <pc:sldChg chg="mod modClrScheme chgLayout">
        <pc:chgData name="Allison-Louise Hay (2507525)" userId="S::2507525@student.uwtsd.ac.uk::13594064-8f10-4de1-8cb6-ebc367905c66" providerId="AD" clId="Web-{7663DD5C-5303-C62A-02AF-AF602D6157A5}" dt="2026-02-15T12:12:08.435" v="100"/>
        <pc:sldMkLst>
          <pc:docMk/>
          <pc:sldMk cId="2929944420" sldId="274"/>
        </pc:sldMkLst>
      </pc:sldChg>
      <pc:sldChg chg="mod modClrScheme chgLayout">
        <pc:chgData name="Allison-Louise Hay (2507525)" userId="S::2507525@student.uwtsd.ac.uk::13594064-8f10-4de1-8cb6-ebc367905c66" providerId="AD" clId="Web-{7663DD5C-5303-C62A-02AF-AF602D6157A5}" dt="2026-02-15T12:12:08.435" v="100"/>
        <pc:sldMkLst>
          <pc:docMk/>
          <pc:sldMk cId="4149662457" sldId="275"/>
        </pc:sldMkLst>
      </pc:sldChg>
      <pc:sldChg chg="mod modClrScheme chgLayout">
        <pc:chgData name="Allison-Louise Hay (2507525)" userId="S::2507525@student.uwtsd.ac.uk::13594064-8f10-4de1-8cb6-ebc367905c66" providerId="AD" clId="Web-{7663DD5C-5303-C62A-02AF-AF602D6157A5}" dt="2026-02-15T12:12:08.435" v="100"/>
        <pc:sldMkLst>
          <pc:docMk/>
          <pc:sldMk cId="3604665543" sldId="276"/>
        </pc:sldMkLst>
      </pc:sldChg>
      <pc:sldChg chg="mod modClrScheme chgLayout">
        <pc:chgData name="Allison-Louise Hay (2507525)" userId="S::2507525@student.uwtsd.ac.uk::13594064-8f10-4de1-8cb6-ebc367905c66" providerId="AD" clId="Web-{7663DD5C-5303-C62A-02AF-AF602D6157A5}" dt="2026-02-15T12:12:08.435" v="100"/>
        <pc:sldMkLst>
          <pc:docMk/>
          <pc:sldMk cId="4170850631" sldId="277"/>
        </pc:sldMkLst>
      </pc:sldChg>
      <pc:sldChg chg="mod modClrScheme chgLayout">
        <pc:chgData name="Allison-Louise Hay (2507525)" userId="S::2507525@student.uwtsd.ac.uk::13594064-8f10-4de1-8cb6-ebc367905c66" providerId="AD" clId="Web-{7663DD5C-5303-C62A-02AF-AF602D6157A5}" dt="2026-02-15T12:12:08.435" v="100"/>
        <pc:sldMkLst>
          <pc:docMk/>
          <pc:sldMk cId="3297418806" sldId="278"/>
        </pc:sldMkLst>
      </pc:sldChg>
      <pc:sldChg chg="addSp delSp modSp new del">
        <pc:chgData name="Allison-Louise Hay (2507525)" userId="S::2507525@student.uwtsd.ac.uk::13594064-8f10-4de1-8cb6-ebc367905c66" providerId="AD" clId="Web-{7663DD5C-5303-C62A-02AF-AF602D6157A5}" dt="2026-02-15T12:30:59.024" v="371"/>
        <pc:sldMkLst>
          <pc:docMk/>
          <pc:sldMk cId="2662470023" sldId="279"/>
        </pc:sldMkLst>
        <pc:spChg chg="del mod">
          <ac:chgData name="Allison-Louise Hay (2507525)" userId="S::2507525@student.uwtsd.ac.uk::13594064-8f10-4de1-8cb6-ebc367905c66" providerId="AD" clId="Web-{7663DD5C-5303-C62A-02AF-AF602D6157A5}" dt="2026-02-15T12:19:42.812" v="137"/>
          <ac:spMkLst>
            <pc:docMk/>
            <pc:sldMk cId="2662470023" sldId="279"/>
            <ac:spMk id="2" creationId="{44DC2AA0-A36A-CF0B-DF0A-721352FC4686}"/>
          </ac:spMkLst>
        </pc:spChg>
        <pc:spChg chg="del mod">
          <ac:chgData name="Allison-Louise Hay (2507525)" userId="S::2507525@student.uwtsd.ac.uk::13594064-8f10-4de1-8cb6-ebc367905c66" providerId="AD" clId="Web-{7663DD5C-5303-C62A-02AF-AF602D6157A5}" dt="2026-02-15T12:20:36.846" v="150"/>
          <ac:spMkLst>
            <pc:docMk/>
            <pc:sldMk cId="2662470023" sldId="279"/>
            <ac:spMk id="3" creationId="{22C7D763-5143-5A49-61E5-319BF0F206B9}"/>
          </ac:spMkLst>
        </pc:spChg>
        <pc:spChg chg="add mod">
          <ac:chgData name="Allison-Louise Hay (2507525)" userId="S::2507525@student.uwtsd.ac.uk::13594064-8f10-4de1-8cb6-ebc367905c66" providerId="AD" clId="Web-{7663DD5C-5303-C62A-02AF-AF602D6157A5}" dt="2026-02-15T12:19:42.812" v="137"/>
          <ac:spMkLst>
            <pc:docMk/>
            <pc:sldMk cId="2662470023" sldId="279"/>
            <ac:spMk id="5" creationId="{BE552878-B49D-6A98-E74A-9E131A23C136}"/>
          </ac:spMkLst>
        </pc:spChg>
        <pc:spChg chg="add mod">
          <ac:chgData name="Allison-Louise Hay (2507525)" userId="S::2507525@student.uwtsd.ac.uk::13594064-8f10-4de1-8cb6-ebc367905c66" providerId="AD" clId="Web-{7663DD5C-5303-C62A-02AF-AF602D6157A5}" dt="2026-02-15T12:20:36.846" v="150"/>
          <ac:spMkLst>
            <pc:docMk/>
            <pc:sldMk cId="2662470023" sldId="279"/>
            <ac:spMk id="7" creationId="{B3528732-5ADA-2E44-70DF-5E36C2F9441A}"/>
          </ac:spMkLst>
        </pc:spChg>
      </pc:sldChg>
      <pc:sldMasterChg chg="del delSldLayout">
        <pc:chgData name="Allison-Louise Hay (2507525)" userId="S::2507525@student.uwtsd.ac.uk::13594064-8f10-4de1-8cb6-ebc367905c66" providerId="AD" clId="Web-{7663DD5C-5303-C62A-02AF-AF602D6157A5}" dt="2026-02-15T12:11:12.512" v="97"/>
        <pc:sldMasterMkLst>
          <pc:docMk/>
          <pc:sldMasterMk cId="2121737133" sldId="2147483660"/>
        </pc:sldMasterMkLst>
        <pc:sldLayoutChg chg="del">
          <pc:chgData name="Allison-Louise Hay (2507525)" userId="S::2507525@student.uwtsd.ac.uk::13594064-8f10-4de1-8cb6-ebc367905c66" providerId="AD" clId="Web-{7663DD5C-5303-C62A-02AF-AF602D6157A5}" dt="2026-02-15T12:11:12.512" v="97"/>
          <pc:sldLayoutMkLst>
            <pc:docMk/>
            <pc:sldMasterMk cId="2121737133" sldId="2147483660"/>
            <pc:sldLayoutMk cId="319281840" sldId="2147483661"/>
          </pc:sldLayoutMkLst>
        </pc:sldLayoutChg>
        <pc:sldLayoutChg chg="del">
          <pc:chgData name="Allison-Louise Hay (2507525)" userId="S::2507525@student.uwtsd.ac.uk::13594064-8f10-4de1-8cb6-ebc367905c66" providerId="AD" clId="Web-{7663DD5C-5303-C62A-02AF-AF602D6157A5}" dt="2026-02-15T12:11:12.512" v="97"/>
          <pc:sldLayoutMkLst>
            <pc:docMk/>
            <pc:sldMasterMk cId="2121737133" sldId="2147483660"/>
            <pc:sldLayoutMk cId="4039858598" sldId="2147483662"/>
          </pc:sldLayoutMkLst>
        </pc:sldLayoutChg>
        <pc:sldLayoutChg chg="del">
          <pc:chgData name="Allison-Louise Hay (2507525)" userId="S::2507525@student.uwtsd.ac.uk::13594064-8f10-4de1-8cb6-ebc367905c66" providerId="AD" clId="Web-{7663DD5C-5303-C62A-02AF-AF602D6157A5}" dt="2026-02-15T12:11:12.512" v="97"/>
          <pc:sldLayoutMkLst>
            <pc:docMk/>
            <pc:sldMasterMk cId="2121737133" sldId="2147483660"/>
            <pc:sldLayoutMk cId="861409454" sldId="2147483663"/>
          </pc:sldLayoutMkLst>
        </pc:sldLayoutChg>
        <pc:sldLayoutChg chg="del">
          <pc:chgData name="Allison-Louise Hay (2507525)" userId="S::2507525@student.uwtsd.ac.uk::13594064-8f10-4de1-8cb6-ebc367905c66" providerId="AD" clId="Web-{7663DD5C-5303-C62A-02AF-AF602D6157A5}" dt="2026-02-15T12:11:12.512" v="97"/>
          <pc:sldLayoutMkLst>
            <pc:docMk/>
            <pc:sldMasterMk cId="2121737133" sldId="2147483660"/>
            <pc:sldLayoutMk cId="2816208629" sldId="2147483664"/>
          </pc:sldLayoutMkLst>
        </pc:sldLayoutChg>
        <pc:sldLayoutChg chg="del">
          <pc:chgData name="Allison-Louise Hay (2507525)" userId="S::2507525@student.uwtsd.ac.uk::13594064-8f10-4de1-8cb6-ebc367905c66" providerId="AD" clId="Web-{7663DD5C-5303-C62A-02AF-AF602D6157A5}" dt="2026-02-15T12:11:12.512" v="97"/>
          <pc:sldLayoutMkLst>
            <pc:docMk/>
            <pc:sldMasterMk cId="2121737133" sldId="2147483660"/>
            <pc:sldLayoutMk cId="4267204126" sldId="2147483665"/>
          </pc:sldLayoutMkLst>
        </pc:sldLayoutChg>
        <pc:sldLayoutChg chg="del">
          <pc:chgData name="Allison-Louise Hay (2507525)" userId="S::2507525@student.uwtsd.ac.uk::13594064-8f10-4de1-8cb6-ebc367905c66" providerId="AD" clId="Web-{7663DD5C-5303-C62A-02AF-AF602D6157A5}" dt="2026-02-15T12:11:12.512" v="97"/>
          <pc:sldLayoutMkLst>
            <pc:docMk/>
            <pc:sldMasterMk cId="2121737133" sldId="2147483660"/>
            <pc:sldLayoutMk cId="2227465196" sldId="2147483666"/>
          </pc:sldLayoutMkLst>
        </pc:sldLayoutChg>
        <pc:sldLayoutChg chg="del">
          <pc:chgData name="Allison-Louise Hay (2507525)" userId="S::2507525@student.uwtsd.ac.uk::13594064-8f10-4de1-8cb6-ebc367905c66" providerId="AD" clId="Web-{7663DD5C-5303-C62A-02AF-AF602D6157A5}" dt="2026-02-15T12:11:12.512" v="97"/>
          <pc:sldLayoutMkLst>
            <pc:docMk/>
            <pc:sldMasterMk cId="2121737133" sldId="2147483660"/>
            <pc:sldLayoutMk cId="2400964149" sldId="2147483667"/>
          </pc:sldLayoutMkLst>
        </pc:sldLayoutChg>
        <pc:sldLayoutChg chg="del">
          <pc:chgData name="Allison-Louise Hay (2507525)" userId="S::2507525@student.uwtsd.ac.uk::13594064-8f10-4de1-8cb6-ebc367905c66" providerId="AD" clId="Web-{7663DD5C-5303-C62A-02AF-AF602D6157A5}" dt="2026-02-15T12:11:12.512" v="97"/>
          <pc:sldLayoutMkLst>
            <pc:docMk/>
            <pc:sldMasterMk cId="2121737133" sldId="2147483660"/>
            <pc:sldLayoutMk cId="1040784085" sldId="2147483668"/>
          </pc:sldLayoutMkLst>
        </pc:sldLayoutChg>
        <pc:sldLayoutChg chg="del">
          <pc:chgData name="Allison-Louise Hay (2507525)" userId="S::2507525@student.uwtsd.ac.uk::13594064-8f10-4de1-8cb6-ebc367905c66" providerId="AD" clId="Web-{7663DD5C-5303-C62A-02AF-AF602D6157A5}" dt="2026-02-15T12:11:12.512" v="97"/>
          <pc:sldLayoutMkLst>
            <pc:docMk/>
            <pc:sldMasterMk cId="2121737133" sldId="2147483660"/>
            <pc:sldLayoutMk cId="2102677341" sldId="2147483669"/>
          </pc:sldLayoutMkLst>
        </pc:sldLayoutChg>
        <pc:sldLayoutChg chg="del">
          <pc:chgData name="Allison-Louise Hay (2507525)" userId="S::2507525@student.uwtsd.ac.uk::13594064-8f10-4de1-8cb6-ebc367905c66" providerId="AD" clId="Web-{7663DD5C-5303-C62A-02AF-AF602D6157A5}" dt="2026-02-15T12:11:12.512" v="97"/>
          <pc:sldLayoutMkLst>
            <pc:docMk/>
            <pc:sldMasterMk cId="2121737133" sldId="2147483660"/>
            <pc:sldLayoutMk cId="3097569475" sldId="2147483670"/>
          </pc:sldLayoutMkLst>
        </pc:sldLayoutChg>
        <pc:sldLayoutChg chg="del">
          <pc:chgData name="Allison-Louise Hay (2507525)" userId="S::2507525@student.uwtsd.ac.uk::13594064-8f10-4de1-8cb6-ebc367905c66" providerId="AD" clId="Web-{7663DD5C-5303-C62A-02AF-AF602D6157A5}" dt="2026-02-15T12:11:12.512" v="97"/>
          <pc:sldLayoutMkLst>
            <pc:docMk/>
            <pc:sldMasterMk cId="2121737133" sldId="2147483660"/>
            <pc:sldLayoutMk cId="2408197349" sldId="2147483671"/>
          </pc:sldLayoutMkLst>
        </pc:sldLayoutChg>
        <pc:sldLayoutChg chg="del">
          <pc:chgData name="Allison-Louise Hay (2507525)" userId="S::2507525@student.uwtsd.ac.uk::13594064-8f10-4de1-8cb6-ebc367905c66" providerId="AD" clId="Web-{7663DD5C-5303-C62A-02AF-AF602D6157A5}" dt="2026-02-15T12:11:12.512" v="97"/>
          <pc:sldLayoutMkLst>
            <pc:docMk/>
            <pc:sldMasterMk cId="2121737133" sldId="2147483660"/>
            <pc:sldLayoutMk cId="894302950" sldId="2147483672"/>
          </pc:sldLayoutMkLst>
        </pc:sldLayoutChg>
        <pc:sldLayoutChg chg="del">
          <pc:chgData name="Allison-Louise Hay (2507525)" userId="S::2507525@student.uwtsd.ac.uk::13594064-8f10-4de1-8cb6-ebc367905c66" providerId="AD" clId="Web-{7663DD5C-5303-C62A-02AF-AF602D6157A5}" dt="2026-02-15T12:11:12.512" v="97"/>
          <pc:sldLayoutMkLst>
            <pc:docMk/>
            <pc:sldMasterMk cId="2121737133" sldId="2147483660"/>
            <pc:sldLayoutMk cId="3865287823" sldId="2147483673"/>
          </pc:sldLayoutMkLst>
        </pc:sldLayoutChg>
        <pc:sldLayoutChg chg="del">
          <pc:chgData name="Allison-Louise Hay (2507525)" userId="S::2507525@student.uwtsd.ac.uk::13594064-8f10-4de1-8cb6-ebc367905c66" providerId="AD" clId="Web-{7663DD5C-5303-C62A-02AF-AF602D6157A5}" dt="2026-02-15T12:11:12.512" v="97"/>
          <pc:sldLayoutMkLst>
            <pc:docMk/>
            <pc:sldMasterMk cId="2121737133" sldId="2147483660"/>
            <pc:sldLayoutMk cId="1735395174" sldId="2147483674"/>
          </pc:sldLayoutMkLst>
        </pc:sldLayoutChg>
        <pc:sldLayoutChg chg="del">
          <pc:chgData name="Allison-Louise Hay (2507525)" userId="S::2507525@student.uwtsd.ac.uk::13594064-8f10-4de1-8cb6-ebc367905c66" providerId="AD" clId="Web-{7663DD5C-5303-C62A-02AF-AF602D6157A5}" dt="2026-02-15T12:11:12.512" v="97"/>
          <pc:sldLayoutMkLst>
            <pc:docMk/>
            <pc:sldMasterMk cId="2121737133" sldId="2147483660"/>
            <pc:sldLayoutMk cId="1019187096" sldId="2147483675"/>
          </pc:sldLayoutMkLst>
        </pc:sldLayoutChg>
        <pc:sldLayoutChg chg="del">
          <pc:chgData name="Allison-Louise Hay (2507525)" userId="S::2507525@student.uwtsd.ac.uk::13594064-8f10-4de1-8cb6-ebc367905c66" providerId="AD" clId="Web-{7663DD5C-5303-C62A-02AF-AF602D6157A5}" dt="2026-02-15T12:11:12.512" v="97"/>
          <pc:sldLayoutMkLst>
            <pc:docMk/>
            <pc:sldMasterMk cId="2121737133" sldId="2147483660"/>
            <pc:sldLayoutMk cId="3959948212" sldId="2147483676"/>
          </pc:sldLayoutMkLst>
        </pc:sldLayoutChg>
      </pc:sldMasterChg>
      <pc:sldMasterChg chg="add del addSldLayout delSldLayout modSldLayout">
        <pc:chgData name="Allison-Louise Hay (2507525)" userId="S::2507525@student.uwtsd.ac.uk::13594064-8f10-4de1-8cb6-ebc367905c66" providerId="AD" clId="Web-{7663DD5C-5303-C62A-02AF-AF602D6157A5}" dt="2026-02-15T12:12:03.232" v="99"/>
        <pc:sldMasterMkLst>
          <pc:docMk/>
          <pc:sldMasterMk cId="2716388947" sldId="2147483677"/>
        </pc:sldMasterMkLst>
        <pc:sldLayoutChg chg="add del mod replId">
          <pc:chgData name="Allison-Louise Hay (2507525)" userId="S::2507525@student.uwtsd.ac.uk::13594064-8f10-4de1-8cb6-ebc367905c66" providerId="AD" clId="Web-{7663DD5C-5303-C62A-02AF-AF602D6157A5}" dt="2026-02-15T12:12:03.232" v="99"/>
          <pc:sldLayoutMkLst>
            <pc:docMk/>
            <pc:sldMasterMk cId="2716388947" sldId="2147483677"/>
            <pc:sldLayoutMk cId="2950986061" sldId="2147483678"/>
          </pc:sldLayoutMkLst>
        </pc:sldLayoutChg>
        <pc:sldLayoutChg chg="add del mod replId">
          <pc:chgData name="Allison-Louise Hay (2507525)" userId="S::2507525@student.uwtsd.ac.uk::13594064-8f10-4de1-8cb6-ebc367905c66" providerId="AD" clId="Web-{7663DD5C-5303-C62A-02AF-AF602D6157A5}" dt="2026-02-15T12:12:03.232" v="99"/>
          <pc:sldLayoutMkLst>
            <pc:docMk/>
            <pc:sldMasterMk cId="2716388947" sldId="2147483677"/>
            <pc:sldLayoutMk cId="2599028991" sldId="2147483679"/>
          </pc:sldLayoutMkLst>
        </pc:sldLayoutChg>
        <pc:sldLayoutChg chg="add del mod replId">
          <pc:chgData name="Allison-Louise Hay (2507525)" userId="S::2507525@student.uwtsd.ac.uk::13594064-8f10-4de1-8cb6-ebc367905c66" providerId="AD" clId="Web-{7663DD5C-5303-C62A-02AF-AF602D6157A5}" dt="2026-02-15T12:12:03.232" v="99"/>
          <pc:sldLayoutMkLst>
            <pc:docMk/>
            <pc:sldMasterMk cId="2716388947" sldId="2147483677"/>
            <pc:sldLayoutMk cId="962514943" sldId="2147483680"/>
          </pc:sldLayoutMkLst>
        </pc:sldLayoutChg>
        <pc:sldLayoutChg chg="add del mod replId">
          <pc:chgData name="Allison-Louise Hay (2507525)" userId="S::2507525@student.uwtsd.ac.uk::13594064-8f10-4de1-8cb6-ebc367905c66" providerId="AD" clId="Web-{7663DD5C-5303-C62A-02AF-AF602D6157A5}" dt="2026-02-15T12:12:03.232" v="99"/>
          <pc:sldLayoutMkLst>
            <pc:docMk/>
            <pc:sldMasterMk cId="2716388947" sldId="2147483677"/>
            <pc:sldLayoutMk cId="2892168804" sldId="2147483681"/>
          </pc:sldLayoutMkLst>
        </pc:sldLayoutChg>
        <pc:sldLayoutChg chg="add del mod replId">
          <pc:chgData name="Allison-Louise Hay (2507525)" userId="S::2507525@student.uwtsd.ac.uk::13594064-8f10-4de1-8cb6-ebc367905c66" providerId="AD" clId="Web-{7663DD5C-5303-C62A-02AF-AF602D6157A5}" dt="2026-02-15T12:12:03.232" v="99"/>
          <pc:sldLayoutMkLst>
            <pc:docMk/>
            <pc:sldMasterMk cId="2716388947" sldId="2147483677"/>
            <pc:sldLayoutMk cId="552958919" sldId="2147483682"/>
          </pc:sldLayoutMkLst>
        </pc:sldLayoutChg>
        <pc:sldLayoutChg chg="add del mod replId">
          <pc:chgData name="Allison-Louise Hay (2507525)" userId="S::2507525@student.uwtsd.ac.uk::13594064-8f10-4de1-8cb6-ebc367905c66" providerId="AD" clId="Web-{7663DD5C-5303-C62A-02AF-AF602D6157A5}" dt="2026-02-15T12:12:03.232" v="99"/>
          <pc:sldLayoutMkLst>
            <pc:docMk/>
            <pc:sldMasterMk cId="2716388947" sldId="2147483677"/>
            <pc:sldLayoutMk cId="2779365295" sldId="2147483683"/>
          </pc:sldLayoutMkLst>
        </pc:sldLayoutChg>
        <pc:sldLayoutChg chg="add del mod replId">
          <pc:chgData name="Allison-Louise Hay (2507525)" userId="S::2507525@student.uwtsd.ac.uk::13594064-8f10-4de1-8cb6-ebc367905c66" providerId="AD" clId="Web-{7663DD5C-5303-C62A-02AF-AF602D6157A5}" dt="2026-02-15T12:12:03.232" v="99"/>
          <pc:sldLayoutMkLst>
            <pc:docMk/>
            <pc:sldMasterMk cId="2716388947" sldId="2147483677"/>
            <pc:sldLayoutMk cId="2649499665" sldId="2147483684"/>
          </pc:sldLayoutMkLst>
        </pc:sldLayoutChg>
        <pc:sldLayoutChg chg="add del mod replId">
          <pc:chgData name="Allison-Louise Hay (2507525)" userId="S::2507525@student.uwtsd.ac.uk::13594064-8f10-4de1-8cb6-ebc367905c66" providerId="AD" clId="Web-{7663DD5C-5303-C62A-02AF-AF602D6157A5}" dt="2026-02-15T12:12:03.232" v="99"/>
          <pc:sldLayoutMkLst>
            <pc:docMk/>
            <pc:sldMasterMk cId="2716388947" sldId="2147483677"/>
            <pc:sldLayoutMk cId="4036446412" sldId="2147483685"/>
          </pc:sldLayoutMkLst>
        </pc:sldLayoutChg>
        <pc:sldLayoutChg chg="add del mod replId">
          <pc:chgData name="Allison-Louise Hay (2507525)" userId="S::2507525@student.uwtsd.ac.uk::13594064-8f10-4de1-8cb6-ebc367905c66" providerId="AD" clId="Web-{7663DD5C-5303-C62A-02AF-AF602D6157A5}" dt="2026-02-15T12:12:03.232" v="99"/>
          <pc:sldLayoutMkLst>
            <pc:docMk/>
            <pc:sldMasterMk cId="2716388947" sldId="2147483677"/>
            <pc:sldLayoutMk cId="2169462573" sldId="2147483686"/>
          </pc:sldLayoutMkLst>
        </pc:sldLayoutChg>
        <pc:sldLayoutChg chg="add del mod replId">
          <pc:chgData name="Allison-Louise Hay (2507525)" userId="S::2507525@student.uwtsd.ac.uk::13594064-8f10-4de1-8cb6-ebc367905c66" providerId="AD" clId="Web-{7663DD5C-5303-C62A-02AF-AF602D6157A5}" dt="2026-02-15T12:12:03.232" v="99"/>
          <pc:sldLayoutMkLst>
            <pc:docMk/>
            <pc:sldMasterMk cId="2716388947" sldId="2147483677"/>
            <pc:sldLayoutMk cId="2099495711" sldId="2147483687"/>
          </pc:sldLayoutMkLst>
        </pc:sldLayoutChg>
        <pc:sldLayoutChg chg="add del mod replId">
          <pc:chgData name="Allison-Louise Hay (2507525)" userId="S::2507525@student.uwtsd.ac.uk::13594064-8f10-4de1-8cb6-ebc367905c66" providerId="AD" clId="Web-{7663DD5C-5303-C62A-02AF-AF602D6157A5}" dt="2026-02-15T12:12:03.232" v="99"/>
          <pc:sldLayoutMkLst>
            <pc:docMk/>
            <pc:sldMasterMk cId="2716388947" sldId="2147483677"/>
            <pc:sldLayoutMk cId="831246439" sldId="2147483688"/>
          </pc:sldLayoutMkLst>
        </pc:sldLayoutChg>
        <pc:sldLayoutChg chg="add del mod replId">
          <pc:chgData name="Allison-Louise Hay (2507525)" userId="S::2507525@student.uwtsd.ac.uk::13594064-8f10-4de1-8cb6-ebc367905c66" providerId="AD" clId="Web-{7663DD5C-5303-C62A-02AF-AF602D6157A5}" dt="2026-02-15T12:12:03.232" v="99"/>
          <pc:sldLayoutMkLst>
            <pc:docMk/>
            <pc:sldMasterMk cId="2716388947" sldId="2147483677"/>
            <pc:sldLayoutMk cId="1558113410" sldId="2147483689"/>
          </pc:sldLayoutMkLst>
        </pc:sldLayoutChg>
        <pc:sldLayoutChg chg="add del mod replId">
          <pc:chgData name="Allison-Louise Hay (2507525)" userId="S::2507525@student.uwtsd.ac.uk::13594064-8f10-4de1-8cb6-ebc367905c66" providerId="AD" clId="Web-{7663DD5C-5303-C62A-02AF-AF602D6157A5}" dt="2026-02-15T12:12:03.232" v="99"/>
          <pc:sldLayoutMkLst>
            <pc:docMk/>
            <pc:sldMasterMk cId="2716388947" sldId="2147483677"/>
            <pc:sldLayoutMk cId="2697654522" sldId="2147483690"/>
          </pc:sldLayoutMkLst>
        </pc:sldLayoutChg>
        <pc:sldLayoutChg chg="add del mod replId">
          <pc:chgData name="Allison-Louise Hay (2507525)" userId="S::2507525@student.uwtsd.ac.uk::13594064-8f10-4de1-8cb6-ebc367905c66" providerId="AD" clId="Web-{7663DD5C-5303-C62A-02AF-AF602D6157A5}" dt="2026-02-15T12:12:03.232" v="99"/>
          <pc:sldLayoutMkLst>
            <pc:docMk/>
            <pc:sldMasterMk cId="2716388947" sldId="2147483677"/>
            <pc:sldLayoutMk cId="59909456" sldId="2147483691"/>
          </pc:sldLayoutMkLst>
        </pc:sldLayoutChg>
        <pc:sldLayoutChg chg="add del mod replId">
          <pc:chgData name="Allison-Louise Hay (2507525)" userId="S::2507525@student.uwtsd.ac.uk::13594064-8f10-4de1-8cb6-ebc367905c66" providerId="AD" clId="Web-{7663DD5C-5303-C62A-02AF-AF602D6157A5}" dt="2026-02-15T12:12:03.232" v="99"/>
          <pc:sldLayoutMkLst>
            <pc:docMk/>
            <pc:sldMasterMk cId="2716388947" sldId="2147483677"/>
            <pc:sldLayoutMk cId="2867415045" sldId="2147483692"/>
          </pc:sldLayoutMkLst>
        </pc:sldLayoutChg>
        <pc:sldLayoutChg chg="add del mod replId">
          <pc:chgData name="Allison-Louise Hay (2507525)" userId="S::2507525@student.uwtsd.ac.uk::13594064-8f10-4de1-8cb6-ebc367905c66" providerId="AD" clId="Web-{7663DD5C-5303-C62A-02AF-AF602D6157A5}" dt="2026-02-15T12:12:03.232" v="99"/>
          <pc:sldLayoutMkLst>
            <pc:docMk/>
            <pc:sldMasterMk cId="2716388947" sldId="2147483677"/>
            <pc:sldLayoutMk cId="3830039552" sldId="2147483693"/>
          </pc:sldLayoutMkLst>
        </pc:sldLayoutChg>
      </pc:sldMasterChg>
      <pc:sldMasterChg chg="add del addSldLayout delSldLayout modSldLayout">
        <pc:chgData name="Allison-Louise Hay (2507525)" userId="S::2507525@student.uwtsd.ac.uk::13594064-8f10-4de1-8cb6-ebc367905c66" providerId="AD" clId="Web-{7663DD5C-5303-C62A-02AF-AF602D6157A5}" dt="2026-02-15T12:12:08.435" v="100"/>
        <pc:sldMasterMkLst>
          <pc:docMk/>
          <pc:sldMasterMk cId="3511574253" sldId="2147483694"/>
        </pc:sldMasterMkLst>
        <pc:sldLayoutChg chg="add del mod replId">
          <pc:chgData name="Allison-Louise Hay (2507525)" userId="S::2507525@student.uwtsd.ac.uk::13594064-8f10-4de1-8cb6-ebc367905c66" providerId="AD" clId="Web-{7663DD5C-5303-C62A-02AF-AF602D6157A5}" dt="2026-02-15T12:12:08.435" v="100"/>
          <pc:sldLayoutMkLst>
            <pc:docMk/>
            <pc:sldMasterMk cId="3511574253" sldId="2147483694"/>
            <pc:sldLayoutMk cId="1519453592" sldId="2147483695"/>
          </pc:sldLayoutMkLst>
        </pc:sldLayoutChg>
        <pc:sldLayoutChg chg="add del mod replId">
          <pc:chgData name="Allison-Louise Hay (2507525)" userId="S::2507525@student.uwtsd.ac.uk::13594064-8f10-4de1-8cb6-ebc367905c66" providerId="AD" clId="Web-{7663DD5C-5303-C62A-02AF-AF602D6157A5}" dt="2026-02-15T12:12:08.435" v="100"/>
          <pc:sldLayoutMkLst>
            <pc:docMk/>
            <pc:sldMasterMk cId="3511574253" sldId="2147483694"/>
            <pc:sldLayoutMk cId="4161342813" sldId="2147483696"/>
          </pc:sldLayoutMkLst>
        </pc:sldLayoutChg>
        <pc:sldLayoutChg chg="add del mod replId">
          <pc:chgData name="Allison-Louise Hay (2507525)" userId="S::2507525@student.uwtsd.ac.uk::13594064-8f10-4de1-8cb6-ebc367905c66" providerId="AD" clId="Web-{7663DD5C-5303-C62A-02AF-AF602D6157A5}" dt="2026-02-15T12:12:08.435" v="100"/>
          <pc:sldLayoutMkLst>
            <pc:docMk/>
            <pc:sldMasterMk cId="3511574253" sldId="2147483694"/>
            <pc:sldLayoutMk cId="3782443644" sldId="2147483697"/>
          </pc:sldLayoutMkLst>
        </pc:sldLayoutChg>
        <pc:sldLayoutChg chg="add del mod replId">
          <pc:chgData name="Allison-Louise Hay (2507525)" userId="S::2507525@student.uwtsd.ac.uk::13594064-8f10-4de1-8cb6-ebc367905c66" providerId="AD" clId="Web-{7663DD5C-5303-C62A-02AF-AF602D6157A5}" dt="2026-02-15T12:12:08.435" v="100"/>
          <pc:sldLayoutMkLst>
            <pc:docMk/>
            <pc:sldMasterMk cId="3511574253" sldId="2147483694"/>
            <pc:sldLayoutMk cId="3703843979" sldId="2147483698"/>
          </pc:sldLayoutMkLst>
        </pc:sldLayoutChg>
        <pc:sldLayoutChg chg="add del mod replId">
          <pc:chgData name="Allison-Louise Hay (2507525)" userId="S::2507525@student.uwtsd.ac.uk::13594064-8f10-4de1-8cb6-ebc367905c66" providerId="AD" clId="Web-{7663DD5C-5303-C62A-02AF-AF602D6157A5}" dt="2026-02-15T12:12:08.435" v="100"/>
          <pc:sldLayoutMkLst>
            <pc:docMk/>
            <pc:sldMasterMk cId="3511574253" sldId="2147483694"/>
            <pc:sldLayoutMk cId="1461469809" sldId="2147483699"/>
          </pc:sldLayoutMkLst>
        </pc:sldLayoutChg>
        <pc:sldLayoutChg chg="add del mod replId">
          <pc:chgData name="Allison-Louise Hay (2507525)" userId="S::2507525@student.uwtsd.ac.uk::13594064-8f10-4de1-8cb6-ebc367905c66" providerId="AD" clId="Web-{7663DD5C-5303-C62A-02AF-AF602D6157A5}" dt="2026-02-15T12:12:08.435" v="100"/>
          <pc:sldLayoutMkLst>
            <pc:docMk/>
            <pc:sldMasterMk cId="3511574253" sldId="2147483694"/>
            <pc:sldLayoutMk cId="946861757" sldId="2147483700"/>
          </pc:sldLayoutMkLst>
        </pc:sldLayoutChg>
        <pc:sldLayoutChg chg="add del mod replId">
          <pc:chgData name="Allison-Louise Hay (2507525)" userId="S::2507525@student.uwtsd.ac.uk::13594064-8f10-4de1-8cb6-ebc367905c66" providerId="AD" clId="Web-{7663DD5C-5303-C62A-02AF-AF602D6157A5}" dt="2026-02-15T12:12:08.435" v="100"/>
          <pc:sldLayoutMkLst>
            <pc:docMk/>
            <pc:sldMasterMk cId="3511574253" sldId="2147483694"/>
            <pc:sldLayoutMk cId="2830678105" sldId="2147483701"/>
          </pc:sldLayoutMkLst>
        </pc:sldLayoutChg>
        <pc:sldLayoutChg chg="add del mod replId">
          <pc:chgData name="Allison-Louise Hay (2507525)" userId="S::2507525@student.uwtsd.ac.uk::13594064-8f10-4de1-8cb6-ebc367905c66" providerId="AD" clId="Web-{7663DD5C-5303-C62A-02AF-AF602D6157A5}" dt="2026-02-15T12:12:08.435" v="100"/>
          <pc:sldLayoutMkLst>
            <pc:docMk/>
            <pc:sldMasterMk cId="3511574253" sldId="2147483694"/>
            <pc:sldLayoutMk cId="523780813" sldId="2147483702"/>
          </pc:sldLayoutMkLst>
        </pc:sldLayoutChg>
        <pc:sldLayoutChg chg="add del mod replId">
          <pc:chgData name="Allison-Louise Hay (2507525)" userId="S::2507525@student.uwtsd.ac.uk::13594064-8f10-4de1-8cb6-ebc367905c66" providerId="AD" clId="Web-{7663DD5C-5303-C62A-02AF-AF602D6157A5}" dt="2026-02-15T12:12:08.435" v="100"/>
          <pc:sldLayoutMkLst>
            <pc:docMk/>
            <pc:sldMasterMk cId="3511574253" sldId="2147483694"/>
            <pc:sldLayoutMk cId="2300676611" sldId="2147483703"/>
          </pc:sldLayoutMkLst>
        </pc:sldLayoutChg>
        <pc:sldLayoutChg chg="add del mod replId">
          <pc:chgData name="Allison-Louise Hay (2507525)" userId="S::2507525@student.uwtsd.ac.uk::13594064-8f10-4de1-8cb6-ebc367905c66" providerId="AD" clId="Web-{7663DD5C-5303-C62A-02AF-AF602D6157A5}" dt="2026-02-15T12:12:08.435" v="100"/>
          <pc:sldLayoutMkLst>
            <pc:docMk/>
            <pc:sldMasterMk cId="3511574253" sldId="2147483694"/>
            <pc:sldLayoutMk cId="3974830748" sldId="2147483704"/>
          </pc:sldLayoutMkLst>
        </pc:sldLayoutChg>
        <pc:sldLayoutChg chg="add del mod replId">
          <pc:chgData name="Allison-Louise Hay (2507525)" userId="S::2507525@student.uwtsd.ac.uk::13594064-8f10-4de1-8cb6-ebc367905c66" providerId="AD" clId="Web-{7663DD5C-5303-C62A-02AF-AF602D6157A5}" dt="2026-02-15T12:12:08.435" v="100"/>
          <pc:sldLayoutMkLst>
            <pc:docMk/>
            <pc:sldMasterMk cId="3511574253" sldId="2147483694"/>
            <pc:sldLayoutMk cId="4111713012" sldId="2147483705"/>
          </pc:sldLayoutMkLst>
        </pc:sldLayoutChg>
        <pc:sldLayoutChg chg="add del mod replId">
          <pc:chgData name="Allison-Louise Hay (2507525)" userId="S::2507525@student.uwtsd.ac.uk::13594064-8f10-4de1-8cb6-ebc367905c66" providerId="AD" clId="Web-{7663DD5C-5303-C62A-02AF-AF602D6157A5}" dt="2026-02-15T12:12:08.435" v="100"/>
          <pc:sldLayoutMkLst>
            <pc:docMk/>
            <pc:sldMasterMk cId="3511574253" sldId="2147483694"/>
            <pc:sldLayoutMk cId="1410344724" sldId="2147483706"/>
          </pc:sldLayoutMkLst>
        </pc:sldLayoutChg>
        <pc:sldLayoutChg chg="add del mod replId">
          <pc:chgData name="Allison-Louise Hay (2507525)" userId="S::2507525@student.uwtsd.ac.uk::13594064-8f10-4de1-8cb6-ebc367905c66" providerId="AD" clId="Web-{7663DD5C-5303-C62A-02AF-AF602D6157A5}" dt="2026-02-15T12:12:08.435" v="100"/>
          <pc:sldLayoutMkLst>
            <pc:docMk/>
            <pc:sldMasterMk cId="3511574253" sldId="2147483694"/>
            <pc:sldLayoutMk cId="273844050" sldId="2147483707"/>
          </pc:sldLayoutMkLst>
        </pc:sldLayoutChg>
        <pc:sldLayoutChg chg="add del mod replId">
          <pc:chgData name="Allison-Louise Hay (2507525)" userId="S::2507525@student.uwtsd.ac.uk::13594064-8f10-4de1-8cb6-ebc367905c66" providerId="AD" clId="Web-{7663DD5C-5303-C62A-02AF-AF602D6157A5}" dt="2026-02-15T12:12:08.435" v="100"/>
          <pc:sldLayoutMkLst>
            <pc:docMk/>
            <pc:sldMasterMk cId="3511574253" sldId="2147483694"/>
            <pc:sldLayoutMk cId="3813366627" sldId="2147483708"/>
          </pc:sldLayoutMkLst>
        </pc:sldLayoutChg>
        <pc:sldLayoutChg chg="add del mod replId">
          <pc:chgData name="Allison-Louise Hay (2507525)" userId="S::2507525@student.uwtsd.ac.uk::13594064-8f10-4de1-8cb6-ebc367905c66" providerId="AD" clId="Web-{7663DD5C-5303-C62A-02AF-AF602D6157A5}" dt="2026-02-15T12:12:08.435" v="100"/>
          <pc:sldLayoutMkLst>
            <pc:docMk/>
            <pc:sldMasterMk cId="3511574253" sldId="2147483694"/>
            <pc:sldLayoutMk cId="4079478484" sldId="2147483709"/>
          </pc:sldLayoutMkLst>
        </pc:sldLayoutChg>
        <pc:sldLayoutChg chg="add del mod replId">
          <pc:chgData name="Allison-Louise Hay (2507525)" userId="S::2507525@student.uwtsd.ac.uk::13594064-8f10-4de1-8cb6-ebc367905c66" providerId="AD" clId="Web-{7663DD5C-5303-C62A-02AF-AF602D6157A5}" dt="2026-02-15T12:12:08.435" v="100"/>
          <pc:sldLayoutMkLst>
            <pc:docMk/>
            <pc:sldMasterMk cId="3511574253" sldId="2147483694"/>
            <pc:sldLayoutMk cId="3418796880" sldId="2147483710"/>
          </pc:sldLayoutMkLst>
        </pc:sldLayoutChg>
      </pc:sldMasterChg>
      <pc:sldMasterChg chg="add addSldLayout modSldLayout">
        <pc:chgData name="Allison-Louise Hay (2507525)" userId="S::2507525@student.uwtsd.ac.uk::13594064-8f10-4de1-8cb6-ebc367905c66" providerId="AD" clId="Web-{7663DD5C-5303-C62A-02AF-AF602D6157A5}" dt="2026-02-15T12:12:08.435" v="100"/>
        <pc:sldMasterMkLst>
          <pc:docMk/>
          <pc:sldMasterMk cId="1487685062" sldId="2147483711"/>
        </pc:sldMasterMkLst>
        <pc:sldLayoutChg chg="add mod replId">
          <pc:chgData name="Allison-Louise Hay (2507525)" userId="S::2507525@student.uwtsd.ac.uk::13594064-8f10-4de1-8cb6-ebc367905c66" providerId="AD" clId="Web-{7663DD5C-5303-C62A-02AF-AF602D6157A5}" dt="2026-02-15T12:12:08.435" v="100"/>
          <pc:sldLayoutMkLst>
            <pc:docMk/>
            <pc:sldMasterMk cId="1487685062" sldId="2147483711"/>
            <pc:sldLayoutMk cId="1202381775" sldId="2147483712"/>
          </pc:sldLayoutMkLst>
        </pc:sldLayoutChg>
        <pc:sldLayoutChg chg="add mod replId">
          <pc:chgData name="Allison-Louise Hay (2507525)" userId="S::2507525@student.uwtsd.ac.uk::13594064-8f10-4de1-8cb6-ebc367905c66" providerId="AD" clId="Web-{7663DD5C-5303-C62A-02AF-AF602D6157A5}" dt="2026-02-15T12:12:08.435" v="100"/>
          <pc:sldLayoutMkLst>
            <pc:docMk/>
            <pc:sldMasterMk cId="1487685062" sldId="2147483711"/>
            <pc:sldLayoutMk cId="3523721030" sldId="2147483713"/>
          </pc:sldLayoutMkLst>
        </pc:sldLayoutChg>
        <pc:sldLayoutChg chg="add mod replId">
          <pc:chgData name="Allison-Louise Hay (2507525)" userId="S::2507525@student.uwtsd.ac.uk::13594064-8f10-4de1-8cb6-ebc367905c66" providerId="AD" clId="Web-{7663DD5C-5303-C62A-02AF-AF602D6157A5}" dt="2026-02-15T12:12:08.435" v="100"/>
          <pc:sldLayoutMkLst>
            <pc:docMk/>
            <pc:sldMasterMk cId="1487685062" sldId="2147483711"/>
            <pc:sldLayoutMk cId="1713941496" sldId="2147483714"/>
          </pc:sldLayoutMkLst>
        </pc:sldLayoutChg>
        <pc:sldLayoutChg chg="add mod replId">
          <pc:chgData name="Allison-Louise Hay (2507525)" userId="S::2507525@student.uwtsd.ac.uk::13594064-8f10-4de1-8cb6-ebc367905c66" providerId="AD" clId="Web-{7663DD5C-5303-C62A-02AF-AF602D6157A5}" dt="2026-02-15T12:12:08.435" v="100"/>
          <pc:sldLayoutMkLst>
            <pc:docMk/>
            <pc:sldMasterMk cId="1487685062" sldId="2147483711"/>
            <pc:sldLayoutMk cId="2736390354" sldId="2147483715"/>
          </pc:sldLayoutMkLst>
        </pc:sldLayoutChg>
        <pc:sldLayoutChg chg="add mod replId">
          <pc:chgData name="Allison-Louise Hay (2507525)" userId="S::2507525@student.uwtsd.ac.uk::13594064-8f10-4de1-8cb6-ebc367905c66" providerId="AD" clId="Web-{7663DD5C-5303-C62A-02AF-AF602D6157A5}" dt="2026-02-15T12:12:08.435" v="100"/>
          <pc:sldLayoutMkLst>
            <pc:docMk/>
            <pc:sldMasterMk cId="1487685062" sldId="2147483711"/>
            <pc:sldLayoutMk cId="1741786338" sldId="2147483716"/>
          </pc:sldLayoutMkLst>
        </pc:sldLayoutChg>
        <pc:sldLayoutChg chg="add mod replId">
          <pc:chgData name="Allison-Louise Hay (2507525)" userId="S::2507525@student.uwtsd.ac.uk::13594064-8f10-4de1-8cb6-ebc367905c66" providerId="AD" clId="Web-{7663DD5C-5303-C62A-02AF-AF602D6157A5}" dt="2026-02-15T12:12:08.435" v="100"/>
          <pc:sldLayoutMkLst>
            <pc:docMk/>
            <pc:sldMasterMk cId="1487685062" sldId="2147483711"/>
            <pc:sldLayoutMk cId="1806028770" sldId="2147483717"/>
          </pc:sldLayoutMkLst>
        </pc:sldLayoutChg>
        <pc:sldLayoutChg chg="add mod replId">
          <pc:chgData name="Allison-Louise Hay (2507525)" userId="S::2507525@student.uwtsd.ac.uk::13594064-8f10-4de1-8cb6-ebc367905c66" providerId="AD" clId="Web-{7663DD5C-5303-C62A-02AF-AF602D6157A5}" dt="2026-02-15T12:12:08.435" v="100"/>
          <pc:sldLayoutMkLst>
            <pc:docMk/>
            <pc:sldMasterMk cId="1487685062" sldId="2147483711"/>
            <pc:sldLayoutMk cId="1150543659" sldId="2147483718"/>
          </pc:sldLayoutMkLst>
        </pc:sldLayoutChg>
        <pc:sldLayoutChg chg="add mod replId">
          <pc:chgData name="Allison-Louise Hay (2507525)" userId="S::2507525@student.uwtsd.ac.uk::13594064-8f10-4de1-8cb6-ebc367905c66" providerId="AD" clId="Web-{7663DD5C-5303-C62A-02AF-AF602D6157A5}" dt="2026-02-15T12:12:08.435" v="100"/>
          <pc:sldLayoutMkLst>
            <pc:docMk/>
            <pc:sldMasterMk cId="1487685062" sldId="2147483711"/>
            <pc:sldLayoutMk cId="2394006394" sldId="2147483719"/>
          </pc:sldLayoutMkLst>
        </pc:sldLayoutChg>
        <pc:sldLayoutChg chg="add mod replId">
          <pc:chgData name="Allison-Louise Hay (2507525)" userId="S::2507525@student.uwtsd.ac.uk::13594064-8f10-4de1-8cb6-ebc367905c66" providerId="AD" clId="Web-{7663DD5C-5303-C62A-02AF-AF602D6157A5}" dt="2026-02-15T12:12:08.435" v="100"/>
          <pc:sldLayoutMkLst>
            <pc:docMk/>
            <pc:sldMasterMk cId="1487685062" sldId="2147483711"/>
            <pc:sldLayoutMk cId="1644122868" sldId="2147483720"/>
          </pc:sldLayoutMkLst>
        </pc:sldLayoutChg>
        <pc:sldLayoutChg chg="add mod replId">
          <pc:chgData name="Allison-Louise Hay (2507525)" userId="S::2507525@student.uwtsd.ac.uk::13594064-8f10-4de1-8cb6-ebc367905c66" providerId="AD" clId="Web-{7663DD5C-5303-C62A-02AF-AF602D6157A5}" dt="2026-02-15T12:12:08.435" v="100"/>
          <pc:sldLayoutMkLst>
            <pc:docMk/>
            <pc:sldMasterMk cId="1487685062" sldId="2147483711"/>
            <pc:sldLayoutMk cId="2247942586" sldId="2147483721"/>
          </pc:sldLayoutMkLst>
        </pc:sldLayoutChg>
        <pc:sldLayoutChg chg="add mod replId">
          <pc:chgData name="Allison-Louise Hay (2507525)" userId="S::2507525@student.uwtsd.ac.uk::13594064-8f10-4de1-8cb6-ebc367905c66" providerId="AD" clId="Web-{7663DD5C-5303-C62A-02AF-AF602D6157A5}" dt="2026-02-15T12:12:08.435" v="100"/>
          <pc:sldLayoutMkLst>
            <pc:docMk/>
            <pc:sldMasterMk cId="1487685062" sldId="2147483711"/>
            <pc:sldLayoutMk cId="1712310229" sldId="2147483722"/>
          </pc:sldLayoutMkLst>
        </pc:sldLayoutChg>
        <pc:sldLayoutChg chg="add mod replId">
          <pc:chgData name="Allison-Louise Hay (2507525)" userId="S::2507525@student.uwtsd.ac.uk::13594064-8f10-4de1-8cb6-ebc367905c66" providerId="AD" clId="Web-{7663DD5C-5303-C62A-02AF-AF602D6157A5}" dt="2026-02-15T12:12:08.435" v="100"/>
          <pc:sldLayoutMkLst>
            <pc:docMk/>
            <pc:sldMasterMk cId="1487685062" sldId="2147483711"/>
            <pc:sldLayoutMk cId="2292402731" sldId="2147483723"/>
          </pc:sldLayoutMkLst>
        </pc:sldLayoutChg>
        <pc:sldLayoutChg chg="add mod replId">
          <pc:chgData name="Allison-Louise Hay (2507525)" userId="S::2507525@student.uwtsd.ac.uk::13594064-8f10-4de1-8cb6-ebc367905c66" providerId="AD" clId="Web-{7663DD5C-5303-C62A-02AF-AF602D6157A5}" dt="2026-02-15T12:12:08.435" v="100"/>
          <pc:sldLayoutMkLst>
            <pc:docMk/>
            <pc:sldMasterMk cId="1487685062" sldId="2147483711"/>
            <pc:sldLayoutMk cId="90383186" sldId="2147483724"/>
          </pc:sldLayoutMkLst>
        </pc:sldLayoutChg>
        <pc:sldLayoutChg chg="add mod replId">
          <pc:chgData name="Allison-Louise Hay (2507525)" userId="S::2507525@student.uwtsd.ac.uk::13594064-8f10-4de1-8cb6-ebc367905c66" providerId="AD" clId="Web-{7663DD5C-5303-C62A-02AF-AF602D6157A5}" dt="2026-02-15T12:12:08.435" v="100"/>
          <pc:sldLayoutMkLst>
            <pc:docMk/>
            <pc:sldMasterMk cId="1487685062" sldId="2147483711"/>
            <pc:sldLayoutMk cId="722109919" sldId="2147483725"/>
          </pc:sldLayoutMkLst>
        </pc:sldLayoutChg>
        <pc:sldLayoutChg chg="add mod replId">
          <pc:chgData name="Allison-Louise Hay (2507525)" userId="S::2507525@student.uwtsd.ac.uk::13594064-8f10-4de1-8cb6-ebc367905c66" providerId="AD" clId="Web-{7663DD5C-5303-C62A-02AF-AF602D6157A5}" dt="2026-02-15T12:12:08.435" v="100"/>
          <pc:sldLayoutMkLst>
            <pc:docMk/>
            <pc:sldMasterMk cId="1487685062" sldId="2147483711"/>
            <pc:sldLayoutMk cId="728226605" sldId="2147483726"/>
          </pc:sldLayoutMkLst>
        </pc:sldLayoutChg>
        <pc:sldLayoutChg chg="add mod replId">
          <pc:chgData name="Allison-Louise Hay (2507525)" userId="S::2507525@student.uwtsd.ac.uk::13594064-8f10-4de1-8cb6-ebc367905c66" providerId="AD" clId="Web-{7663DD5C-5303-C62A-02AF-AF602D6157A5}" dt="2026-02-15T12:12:08.435" v="100"/>
          <pc:sldLayoutMkLst>
            <pc:docMk/>
            <pc:sldMasterMk cId="1487685062" sldId="2147483711"/>
            <pc:sldLayoutMk cId="411353177" sldId="2147483727"/>
          </pc:sldLayoutMkLst>
        </pc:sldLayoutChg>
      </pc:sldMasterChg>
    </pc:docChg>
  </pc:docChgLst>
  <pc:docChgLst>
    <pc:chgData name="Jason McHugh (2518874)" userId="S::2518874@student.uwtsd.ac.uk::d2310f99-7101-4f80-b575-b2fa6d4d596a" providerId="AD" clId="Web-{987E0369-8BA8-AAA0-E7E4-66697B9DAF78}"/>
    <pc:docChg chg="modSld">
      <pc:chgData name="Jason McHugh (2518874)" userId="S::2518874@student.uwtsd.ac.uk::d2310f99-7101-4f80-b575-b2fa6d4d596a" providerId="AD" clId="Web-{987E0369-8BA8-AAA0-E7E4-66697B9DAF78}" dt="2026-02-15T19:06:40.225" v="5" actId="20577"/>
      <pc:docMkLst>
        <pc:docMk/>
      </pc:docMkLst>
      <pc:sldChg chg="modSp">
        <pc:chgData name="Jason McHugh (2518874)" userId="S::2518874@student.uwtsd.ac.uk::d2310f99-7101-4f80-b575-b2fa6d4d596a" providerId="AD" clId="Web-{987E0369-8BA8-AAA0-E7E4-66697B9DAF78}" dt="2026-02-15T19:06:40.225" v="5" actId="20577"/>
        <pc:sldMkLst>
          <pc:docMk/>
          <pc:sldMk cId="1080274492" sldId="268"/>
        </pc:sldMkLst>
        <pc:spChg chg="mod">
          <ac:chgData name="Jason McHugh (2518874)" userId="S::2518874@student.uwtsd.ac.uk::d2310f99-7101-4f80-b575-b2fa6d4d596a" providerId="AD" clId="Web-{987E0369-8BA8-AAA0-E7E4-66697B9DAF78}" dt="2026-02-15T19:06:40.225" v="5" actId="20577"/>
          <ac:spMkLst>
            <pc:docMk/>
            <pc:sldMk cId="1080274492" sldId="268"/>
            <ac:spMk id="3" creationId="{96002237-0F72-0889-18E1-A48E9795CE44}"/>
          </ac:spMkLst>
        </pc:spChg>
      </pc:sldChg>
    </pc:docChg>
  </pc:docChgLst>
  <pc:docChgLst>
    <pc:chgData name="Jason McHugh (2518874)" userId="S::2518874@student.uwtsd.ac.uk::d2310f99-7101-4f80-b575-b2fa6d4d596a" providerId="AD" clId="Web-{9EF4E20A-1DEA-3073-82C5-8A1E17CB485E}"/>
    <pc:docChg chg="addSld modSld">
      <pc:chgData name="Jason McHugh (2518874)" userId="S::2518874@student.uwtsd.ac.uk::d2310f99-7101-4f80-b575-b2fa6d4d596a" providerId="AD" clId="Web-{9EF4E20A-1DEA-3073-82C5-8A1E17CB485E}" dt="2026-02-14T18:23:12.019" v="630" actId="1076"/>
      <pc:docMkLst>
        <pc:docMk/>
      </pc:docMkLst>
      <pc:sldChg chg="addSp delSp modSp addAnim delAnim modAnim">
        <pc:chgData name="Jason McHugh (2518874)" userId="S::2518874@student.uwtsd.ac.uk::d2310f99-7101-4f80-b575-b2fa6d4d596a" providerId="AD" clId="Web-{9EF4E20A-1DEA-3073-82C5-8A1E17CB485E}" dt="2026-02-14T00:53:19.638" v="501" actId="1076"/>
        <pc:sldMkLst>
          <pc:docMk/>
          <pc:sldMk cId="1728592019" sldId="266"/>
        </pc:sldMkLst>
        <pc:spChg chg="add mod">
          <ac:chgData name="Jason McHugh (2518874)" userId="S::2518874@student.uwtsd.ac.uk::d2310f99-7101-4f80-b575-b2fa6d4d596a" providerId="AD" clId="Web-{9EF4E20A-1DEA-3073-82C5-8A1E17CB485E}" dt="2026-02-13T23:49:02.787" v="447" actId="20577"/>
          <ac:spMkLst>
            <pc:docMk/>
            <pc:sldMk cId="1728592019" sldId="266"/>
            <ac:spMk id="4" creationId="{20D95821-411D-889F-965D-56B7A84D46B1}"/>
          </ac:spMkLst>
        </pc:spChg>
        <pc:spChg chg="add mod">
          <ac:chgData name="Jason McHugh (2518874)" userId="S::2518874@student.uwtsd.ac.uk::d2310f99-7101-4f80-b575-b2fa6d4d596a" providerId="AD" clId="Web-{9EF4E20A-1DEA-3073-82C5-8A1E17CB485E}" dt="2026-02-13T17:41:47.310" v="166" actId="1076"/>
          <ac:spMkLst>
            <pc:docMk/>
            <pc:sldMk cId="1728592019" sldId="266"/>
            <ac:spMk id="5" creationId="{46CBC82C-8B1C-784C-9198-8CC2784DC1BA}"/>
          </ac:spMkLst>
        </pc:spChg>
        <pc:spChg chg="add mod">
          <ac:chgData name="Jason McHugh (2518874)" userId="S::2518874@student.uwtsd.ac.uk::d2310f99-7101-4f80-b575-b2fa6d4d596a" providerId="AD" clId="Web-{9EF4E20A-1DEA-3073-82C5-8A1E17CB485E}" dt="2026-02-13T17:43:09.908" v="170" actId="14100"/>
          <ac:spMkLst>
            <pc:docMk/>
            <pc:sldMk cId="1728592019" sldId="266"/>
            <ac:spMk id="7" creationId="{BC8527EF-B162-4879-E494-AAE315300345}"/>
          </ac:spMkLst>
        </pc:spChg>
        <pc:spChg chg="add mod">
          <ac:chgData name="Jason McHugh (2518874)" userId="S::2518874@student.uwtsd.ac.uk::d2310f99-7101-4f80-b575-b2fa6d4d596a" providerId="AD" clId="Web-{9EF4E20A-1DEA-3073-82C5-8A1E17CB485E}" dt="2026-02-13T17:45:00.381" v="175" actId="1076"/>
          <ac:spMkLst>
            <pc:docMk/>
            <pc:sldMk cId="1728592019" sldId="266"/>
            <ac:spMk id="8" creationId="{F896B241-80F0-58F4-BAE7-F361EA5716C3}"/>
          </ac:spMkLst>
        </pc:spChg>
        <pc:spChg chg="add mod">
          <ac:chgData name="Jason McHugh (2518874)" userId="S::2518874@student.uwtsd.ac.uk::d2310f99-7101-4f80-b575-b2fa6d4d596a" providerId="AD" clId="Web-{9EF4E20A-1DEA-3073-82C5-8A1E17CB485E}" dt="2026-02-13T17:45:54.258" v="181" actId="14100"/>
          <ac:spMkLst>
            <pc:docMk/>
            <pc:sldMk cId="1728592019" sldId="266"/>
            <ac:spMk id="9" creationId="{8C96AE2F-FBE3-739B-BBC9-6E4168B79855}"/>
          </ac:spMkLst>
        </pc:spChg>
        <pc:spChg chg="add mod">
          <ac:chgData name="Jason McHugh (2518874)" userId="S::2518874@student.uwtsd.ac.uk::d2310f99-7101-4f80-b575-b2fa6d4d596a" providerId="AD" clId="Web-{9EF4E20A-1DEA-3073-82C5-8A1E17CB485E}" dt="2026-02-13T17:46:50.025" v="187" actId="1076"/>
          <ac:spMkLst>
            <pc:docMk/>
            <pc:sldMk cId="1728592019" sldId="266"/>
            <ac:spMk id="10" creationId="{F53C69B0-B0A2-3C49-1E89-FB6B7A85E1F4}"/>
          </ac:spMkLst>
        </pc:spChg>
        <pc:picChg chg="add mod">
          <ac:chgData name="Jason McHugh (2518874)" userId="S::2518874@student.uwtsd.ac.uk::d2310f99-7101-4f80-b575-b2fa6d4d596a" providerId="AD" clId="Web-{9EF4E20A-1DEA-3073-82C5-8A1E17CB485E}" dt="2026-02-14T00:53:19.638" v="501" actId="1076"/>
          <ac:picMkLst>
            <pc:docMk/>
            <pc:sldMk cId="1728592019" sldId="266"/>
            <ac:picMk id="2" creationId="{1B16B977-54A4-83AE-CF46-24EE321E132B}"/>
          </ac:picMkLst>
        </pc:picChg>
      </pc:sldChg>
      <pc:sldChg chg="modSp">
        <pc:chgData name="Jason McHugh (2518874)" userId="S::2518874@student.uwtsd.ac.uk::d2310f99-7101-4f80-b575-b2fa6d4d596a" providerId="AD" clId="Web-{9EF4E20A-1DEA-3073-82C5-8A1E17CB485E}" dt="2026-02-14T18:23:12.019" v="630" actId="1076"/>
        <pc:sldMkLst>
          <pc:docMk/>
          <pc:sldMk cId="1080274492" sldId="268"/>
        </pc:sldMkLst>
        <pc:spChg chg="mod">
          <ac:chgData name="Jason McHugh (2518874)" userId="S::2518874@student.uwtsd.ac.uk::d2310f99-7101-4f80-b575-b2fa6d4d596a" providerId="AD" clId="Web-{9EF4E20A-1DEA-3073-82C5-8A1E17CB485E}" dt="2026-02-14T18:23:12.019" v="630" actId="1076"/>
          <ac:spMkLst>
            <pc:docMk/>
            <pc:sldMk cId="1080274492" sldId="268"/>
            <ac:spMk id="8" creationId="{A3EBFE3C-6247-F234-81FB-FA464E8DF96C}"/>
          </ac:spMkLst>
        </pc:spChg>
      </pc:sldChg>
      <pc:sldChg chg="addSp modSp new">
        <pc:chgData name="Jason McHugh (2518874)" userId="S::2518874@student.uwtsd.ac.uk::d2310f99-7101-4f80-b575-b2fa6d4d596a" providerId="AD" clId="Web-{9EF4E20A-1DEA-3073-82C5-8A1E17CB485E}" dt="2026-02-14T00:16:44.810" v="500" actId="20577"/>
        <pc:sldMkLst>
          <pc:docMk/>
          <pc:sldMk cId="2929944420" sldId="274"/>
        </pc:sldMkLst>
        <pc:spChg chg="add mod">
          <ac:chgData name="Jason McHugh (2518874)" userId="S::2518874@student.uwtsd.ac.uk::d2310f99-7101-4f80-b575-b2fa6d4d596a" providerId="AD" clId="Web-{9EF4E20A-1DEA-3073-82C5-8A1E17CB485E}" dt="2026-02-14T00:16:44.810" v="500" actId="20577"/>
          <ac:spMkLst>
            <pc:docMk/>
            <pc:sldMk cId="2929944420" sldId="274"/>
            <ac:spMk id="2" creationId="{C70D9D5E-CC3E-ADFC-7E2B-24CB5218B336}"/>
          </ac:spMkLst>
        </pc:spChg>
        <pc:spChg chg="add mod">
          <ac:chgData name="Jason McHugh (2518874)" userId="S::2518874@student.uwtsd.ac.uk::d2310f99-7101-4f80-b575-b2fa6d4d596a" providerId="AD" clId="Web-{9EF4E20A-1DEA-3073-82C5-8A1E17CB485E}" dt="2026-02-13T17:54:11.642" v="206" actId="1076"/>
          <ac:spMkLst>
            <pc:docMk/>
            <pc:sldMk cId="2929944420" sldId="274"/>
            <ac:spMk id="3" creationId="{A1CABB85-0F08-80DE-9BC1-7C5498772EA5}"/>
          </ac:spMkLst>
        </pc:spChg>
        <pc:spChg chg="add mod">
          <ac:chgData name="Jason McHugh (2518874)" userId="S::2518874@student.uwtsd.ac.uk::d2310f99-7101-4f80-b575-b2fa6d4d596a" providerId="AD" clId="Web-{9EF4E20A-1DEA-3073-82C5-8A1E17CB485E}" dt="2026-02-13T23:23:24.719" v="318" actId="1076"/>
          <ac:spMkLst>
            <pc:docMk/>
            <pc:sldMk cId="2929944420" sldId="274"/>
            <ac:spMk id="4" creationId="{3F14EB56-16F0-79E2-1644-CE4241AA72F8}"/>
          </ac:spMkLst>
        </pc:spChg>
        <pc:spChg chg="add mod">
          <ac:chgData name="Jason McHugh (2518874)" userId="S::2518874@student.uwtsd.ac.uk::d2310f99-7101-4f80-b575-b2fa6d4d596a" providerId="AD" clId="Web-{9EF4E20A-1DEA-3073-82C5-8A1E17CB485E}" dt="2026-02-13T23:36:57.514" v="372" actId="1076"/>
          <ac:spMkLst>
            <pc:docMk/>
            <pc:sldMk cId="2929944420" sldId="274"/>
            <ac:spMk id="5" creationId="{665044A9-47C5-DDBC-C1D7-4255B72437EC}"/>
          </ac:spMkLst>
        </pc:spChg>
        <pc:spChg chg="add mod">
          <ac:chgData name="Jason McHugh (2518874)" userId="S::2518874@student.uwtsd.ac.uk::d2310f99-7101-4f80-b575-b2fa6d4d596a" providerId="AD" clId="Web-{9EF4E20A-1DEA-3073-82C5-8A1E17CB485E}" dt="2026-02-13T23:50:53.686" v="471" actId="14100"/>
          <ac:spMkLst>
            <pc:docMk/>
            <pc:sldMk cId="2929944420" sldId="274"/>
            <ac:spMk id="6" creationId="{8BF42A2E-F397-EA11-6FB5-74A90F7A248D}"/>
          </ac:spMkLst>
        </pc:spChg>
        <pc:spChg chg="add mod">
          <ac:chgData name="Jason McHugh (2518874)" userId="S::2518874@student.uwtsd.ac.uk::d2310f99-7101-4f80-b575-b2fa6d4d596a" providerId="AD" clId="Web-{9EF4E20A-1DEA-3073-82C5-8A1E17CB485E}" dt="2026-02-14T00:05:05.335" v="499" actId="1076"/>
          <ac:spMkLst>
            <pc:docMk/>
            <pc:sldMk cId="2929944420" sldId="274"/>
            <ac:spMk id="8" creationId="{6CAF2C85-CFBC-FBD5-4C54-CE75FA3DD321}"/>
          </ac:spMkLst>
        </pc:spChg>
        <pc:picChg chg="add mod">
          <ac:chgData name="Jason McHugh (2518874)" userId="S::2518874@student.uwtsd.ac.uk::d2310f99-7101-4f80-b575-b2fa6d4d596a" providerId="AD" clId="Web-{9EF4E20A-1DEA-3073-82C5-8A1E17CB485E}" dt="2026-02-14T00:05:05.335" v="498" actId="1076"/>
          <ac:picMkLst>
            <pc:docMk/>
            <pc:sldMk cId="2929944420" sldId="274"/>
            <ac:picMk id="7" creationId="{7D8E63C7-577A-3ABE-9090-FF3D3D6AA7C7}"/>
          </ac:picMkLst>
        </pc:picChg>
      </pc:sldChg>
      <pc:sldChg chg="addSp delSp modSp new">
        <pc:chgData name="Jason McHugh (2518874)" userId="S::2518874@student.uwtsd.ac.uk::d2310f99-7101-4f80-b575-b2fa6d4d596a" providerId="AD" clId="Web-{9EF4E20A-1DEA-3073-82C5-8A1E17CB485E}" dt="2026-02-14T18:10:30.459" v="629" actId="20577"/>
        <pc:sldMkLst>
          <pc:docMk/>
          <pc:sldMk cId="3297418806" sldId="278"/>
        </pc:sldMkLst>
        <pc:spChg chg="add mod">
          <ac:chgData name="Jason McHugh (2518874)" userId="S::2518874@student.uwtsd.ac.uk::d2310f99-7101-4f80-b575-b2fa6d4d596a" providerId="AD" clId="Web-{9EF4E20A-1DEA-3073-82C5-8A1E17CB485E}" dt="2026-02-14T18:10:30.459" v="629" actId="20577"/>
          <ac:spMkLst>
            <pc:docMk/>
            <pc:sldMk cId="3297418806" sldId="278"/>
            <ac:spMk id="3" creationId="{F952AA91-B0A3-C7B7-177A-BB34D947A895}"/>
          </ac:spMkLst>
        </pc:spChg>
      </pc:sldChg>
    </pc:docChg>
  </pc:docChgLst>
  <pc:docChgLst>
    <pc:chgData name="Allison-Louise Hay (2507525)" userId="S::2507525@student.uwtsd.ac.uk::13594064-8f10-4de1-8cb6-ebc367905c66" providerId="AD" clId="Web-{D7D7AD8B-D457-E5B3-080A-C44B90E39DE9}"/>
    <pc:docChg chg="modSld">
      <pc:chgData name="Allison-Louise Hay (2507525)" userId="S::2507525@student.uwtsd.ac.uk::13594064-8f10-4de1-8cb6-ebc367905c66" providerId="AD" clId="Web-{D7D7AD8B-D457-E5B3-080A-C44B90E39DE9}" dt="2026-02-14T15:54:24.588" v="112"/>
      <pc:docMkLst>
        <pc:docMk/>
      </pc:docMkLst>
      <pc:sldChg chg="modSp">
        <pc:chgData name="Allison-Louise Hay (2507525)" userId="S::2507525@student.uwtsd.ac.uk::13594064-8f10-4de1-8cb6-ebc367905c66" providerId="AD" clId="Web-{D7D7AD8B-D457-E5B3-080A-C44B90E39DE9}" dt="2026-02-14T15:41:01.594" v="0" actId="20577"/>
        <pc:sldMkLst>
          <pc:docMk/>
          <pc:sldMk cId="2732342036" sldId="257"/>
        </pc:sldMkLst>
        <pc:spChg chg="mod">
          <ac:chgData name="Allison-Louise Hay (2507525)" userId="S::2507525@student.uwtsd.ac.uk::13594064-8f10-4de1-8cb6-ebc367905c66" providerId="AD" clId="Web-{D7D7AD8B-D457-E5B3-080A-C44B90E39DE9}" dt="2026-02-14T15:41:01.594" v="0" actId="20577"/>
          <ac:spMkLst>
            <pc:docMk/>
            <pc:sldMk cId="2732342036" sldId="257"/>
            <ac:spMk id="2" creationId="{80F0AAB4-23B2-8DE8-1608-5E3ADE148311}"/>
          </ac:spMkLst>
        </pc:spChg>
      </pc:sldChg>
      <pc:sldChg chg="addSp delSp modSp">
        <pc:chgData name="Allison-Louise Hay (2507525)" userId="S::2507525@student.uwtsd.ac.uk::13594064-8f10-4de1-8cb6-ebc367905c66" providerId="AD" clId="Web-{D7D7AD8B-D457-E5B3-080A-C44B90E39DE9}" dt="2026-02-14T15:54:24.588" v="112"/>
        <pc:sldMkLst>
          <pc:docMk/>
          <pc:sldMk cId="4091758246" sldId="259"/>
        </pc:sldMkLst>
        <pc:spChg chg="mod">
          <ac:chgData name="Allison-Louise Hay (2507525)" userId="S::2507525@student.uwtsd.ac.uk::13594064-8f10-4de1-8cb6-ebc367905c66" providerId="AD" clId="Web-{D7D7AD8B-D457-E5B3-080A-C44B90E39DE9}" dt="2026-02-14T15:53:20.804" v="98" actId="20577"/>
          <ac:spMkLst>
            <pc:docMk/>
            <pc:sldMk cId="4091758246" sldId="259"/>
            <ac:spMk id="2" creationId="{F126906B-F807-2D66-3D39-E8FD279084D1}"/>
          </ac:spMkLst>
        </pc:spChg>
        <pc:spChg chg="mod">
          <ac:chgData name="Allison-Louise Hay (2507525)" userId="S::2507525@student.uwtsd.ac.uk::13594064-8f10-4de1-8cb6-ebc367905c66" providerId="AD" clId="Web-{D7D7AD8B-D457-E5B3-080A-C44B90E39DE9}" dt="2026-02-14T15:54:15.431" v="111" actId="1076"/>
          <ac:spMkLst>
            <pc:docMk/>
            <pc:sldMk cId="4091758246" sldId="259"/>
            <ac:spMk id="3" creationId="{B7E5517F-0AFE-470C-A7BD-7E1ED863D022}"/>
          </ac:spMkLst>
        </pc:spChg>
        <pc:spChg chg="add">
          <ac:chgData name="Allison-Louise Hay (2507525)" userId="S::2507525@student.uwtsd.ac.uk::13594064-8f10-4de1-8cb6-ebc367905c66" providerId="AD" clId="Web-{D7D7AD8B-D457-E5B3-080A-C44B90E39DE9}" dt="2026-02-14T15:54:24.588" v="112"/>
          <ac:spMkLst>
            <pc:docMk/>
            <pc:sldMk cId="4091758246" sldId="259"/>
            <ac:spMk id="4" creationId="{BEC140D0-E419-6775-0E89-FA6EEC93971C}"/>
          </ac:spMkLst>
        </pc:spChg>
      </pc:sldChg>
      <pc:sldChg chg="addSp delSp modSp modTransition">
        <pc:chgData name="Allison-Louise Hay (2507525)" userId="S::2507525@student.uwtsd.ac.uk::13594064-8f10-4de1-8cb6-ebc367905c66" providerId="AD" clId="Web-{D7D7AD8B-D457-E5B3-080A-C44B90E39DE9}" dt="2026-02-14T15:52:04.876" v="91" actId="1076"/>
        <pc:sldMkLst>
          <pc:docMk/>
          <pc:sldMk cId="142384858" sldId="265"/>
        </pc:sldMkLst>
        <pc:spChg chg="add">
          <ac:chgData name="Allison-Louise Hay (2507525)" userId="S::2507525@student.uwtsd.ac.uk::13594064-8f10-4de1-8cb6-ebc367905c66" providerId="AD" clId="Web-{D7D7AD8B-D457-E5B3-080A-C44B90E39DE9}" dt="2026-02-14T15:43:27.736" v="14"/>
          <ac:spMkLst>
            <pc:docMk/>
            <pc:sldMk cId="142384858" sldId="265"/>
            <ac:spMk id="7" creationId="{00739C37-E8A4-44F8-AFA8-4207D2AB07E1}"/>
          </ac:spMkLst>
        </pc:spChg>
        <pc:spChg chg="add mod">
          <ac:chgData name="Allison-Louise Hay (2507525)" userId="S::2507525@student.uwtsd.ac.uk::13594064-8f10-4de1-8cb6-ebc367905c66" providerId="AD" clId="Web-{D7D7AD8B-D457-E5B3-080A-C44B90E39DE9}" dt="2026-02-14T15:52:04.876" v="91" actId="1076"/>
          <ac:spMkLst>
            <pc:docMk/>
            <pc:sldMk cId="142384858" sldId="265"/>
            <ac:spMk id="11" creationId="{BEA51F2E-3B6A-0B9F-8F53-0773D9811AE3}"/>
          </ac:spMkLst>
        </pc:spChg>
      </pc:sldChg>
      <pc:sldChg chg="modSp">
        <pc:chgData name="Allison-Louise Hay (2507525)" userId="S::2507525@student.uwtsd.ac.uk::13594064-8f10-4de1-8cb6-ebc367905c66" providerId="AD" clId="Web-{D7D7AD8B-D457-E5B3-080A-C44B90E39DE9}" dt="2026-02-14T15:42:29.470" v="5" actId="20577"/>
        <pc:sldMkLst>
          <pc:docMk/>
          <pc:sldMk cId="2984223846" sldId="267"/>
        </pc:sldMkLst>
        <pc:spChg chg="mod">
          <ac:chgData name="Allison-Louise Hay (2507525)" userId="S::2507525@student.uwtsd.ac.uk::13594064-8f10-4de1-8cb6-ebc367905c66" providerId="AD" clId="Web-{D7D7AD8B-D457-E5B3-080A-C44B90E39DE9}" dt="2026-02-14T15:42:29.470" v="5" actId="20577"/>
          <ac:spMkLst>
            <pc:docMk/>
            <pc:sldMk cId="2984223846" sldId="267"/>
            <ac:spMk id="3" creationId="{281DE5F0-D67B-CA98-F53C-546CF78E6885}"/>
          </ac:spMkLst>
        </pc:spChg>
      </pc:sldChg>
      <pc:sldChg chg="modSp">
        <pc:chgData name="Allison-Louise Hay (2507525)" userId="S::2507525@student.uwtsd.ac.uk::13594064-8f10-4de1-8cb6-ebc367905c66" providerId="AD" clId="Web-{D7D7AD8B-D457-E5B3-080A-C44B90E39DE9}" dt="2026-02-14T15:42:15.204" v="4" actId="20577"/>
        <pc:sldMkLst>
          <pc:docMk/>
          <pc:sldMk cId="2929944420" sldId="274"/>
        </pc:sldMkLst>
        <pc:spChg chg="mod">
          <ac:chgData name="Allison-Louise Hay (2507525)" userId="S::2507525@student.uwtsd.ac.uk::13594064-8f10-4de1-8cb6-ebc367905c66" providerId="AD" clId="Web-{D7D7AD8B-D457-E5B3-080A-C44B90E39DE9}" dt="2026-02-14T15:42:15.204" v="4" actId="20577"/>
          <ac:spMkLst>
            <pc:docMk/>
            <pc:sldMk cId="2929944420" sldId="274"/>
            <ac:spMk id="2" creationId="{C70D9D5E-CC3E-ADFC-7E2B-24CB5218B336}"/>
          </ac:spMkLst>
        </pc:spChg>
      </pc:sldChg>
    </pc:docChg>
  </pc:docChgLst>
  <pc:docChgLst>
    <pc:chgData name="Siobhan Rawlings Farrell (2518872)" userId="S::2518872@student.uwtsd.ac.uk::69473b6e-2ae3-4562-8a0f-9b7211908d83" providerId="AD" clId="Web-{C7C8B679-51B4-E35E-5BA5-EBE46889088F}"/>
    <pc:docChg chg="modSld">
      <pc:chgData name="Siobhan Rawlings Farrell (2518872)" userId="S::2518872@student.uwtsd.ac.uk::69473b6e-2ae3-4562-8a0f-9b7211908d83" providerId="AD" clId="Web-{C7C8B679-51B4-E35E-5BA5-EBE46889088F}" dt="2026-02-12T16:15:03.439" v="736" actId="20577"/>
      <pc:docMkLst>
        <pc:docMk/>
      </pc:docMkLst>
      <pc:sldChg chg="addSp delSp modSp">
        <pc:chgData name="Siobhan Rawlings Farrell (2518872)" userId="S::2518872@student.uwtsd.ac.uk::69473b6e-2ae3-4562-8a0f-9b7211908d83" providerId="AD" clId="Web-{C7C8B679-51B4-E35E-5BA5-EBE46889088F}" dt="2026-02-12T16:15:03.439" v="736" actId="20577"/>
        <pc:sldMkLst>
          <pc:docMk/>
          <pc:sldMk cId="2984223846" sldId="267"/>
        </pc:sldMkLst>
        <pc:spChg chg="add mod">
          <ac:chgData name="Siobhan Rawlings Farrell (2518872)" userId="S::2518872@student.uwtsd.ac.uk::69473b6e-2ae3-4562-8a0f-9b7211908d83" providerId="AD" clId="Web-{C7C8B679-51B4-E35E-5BA5-EBE46889088F}" dt="2026-02-12T16:15:03.439" v="736" actId="20577"/>
          <ac:spMkLst>
            <pc:docMk/>
            <pc:sldMk cId="2984223846" sldId="267"/>
            <ac:spMk id="3" creationId="{281DE5F0-D67B-CA98-F53C-546CF78E6885}"/>
          </ac:spMkLst>
        </pc:spChg>
      </pc:sldChg>
      <pc:sldChg chg="modSp">
        <pc:chgData name="Siobhan Rawlings Farrell (2518872)" userId="S::2518872@student.uwtsd.ac.uk::69473b6e-2ae3-4562-8a0f-9b7211908d83" providerId="AD" clId="Web-{C7C8B679-51B4-E35E-5BA5-EBE46889088F}" dt="2026-02-12T14:14:26.391" v="32" actId="20577"/>
        <pc:sldMkLst>
          <pc:docMk/>
          <pc:sldMk cId="1080274492" sldId="268"/>
        </pc:sldMkLst>
        <pc:spChg chg="mod">
          <ac:chgData name="Siobhan Rawlings Farrell (2518872)" userId="S::2518872@student.uwtsd.ac.uk::69473b6e-2ae3-4562-8a0f-9b7211908d83" providerId="AD" clId="Web-{C7C8B679-51B4-E35E-5BA5-EBE46889088F}" dt="2026-02-12T14:14:26.391" v="32" actId="20577"/>
          <ac:spMkLst>
            <pc:docMk/>
            <pc:sldMk cId="1080274492" sldId="268"/>
            <ac:spMk id="8" creationId="{A3EBFE3C-6247-F234-81FB-FA464E8DF96C}"/>
          </ac:spMkLst>
        </pc:spChg>
      </pc:sldChg>
      <pc:sldChg chg="addSp delSp modSp">
        <pc:chgData name="Siobhan Rawlings Farrell (2518872)" userId="S::2518872@student.uwtsd.ac.uk::69473b6e-2ae3-4562-8a0f-9b7211908d83" providerId="AD" clId="Web-{C7C8B679-51B4-E35E-5BA5-EBE46889088F}" dt="2026-02-12T16:09:48.996" v="703"/>
        <pc:sldMkLst>
          <pc:docMk/>
          <pc:sldMk cId="3778871448" sldId="270"/>
        </pc:sldMkLst>
      </pc:sldChg>
    </pc:docChg>
  </pc:docChgLst>
  <pc:docChgLst>
    <pc:chgData name="Allison-Louise Hay (2507525)" userId="13594064-8f10-4de1-8cb6-ebc367905c66" providerId="ADAL" clId="{A64AD521-81E8-4E75-8EAC-416BAA5CF22B}"/>
    <pc:docChg chg="custSel addSld modSld sldOrd">
      <pc:chgData name="Allison-Louise Hay (2507525)" userId="13594064-8f10-4de1-8cb6-ebc367905c66" providerId="ADAL" clId="{A64AD521-81E8-4E75-8EAC-416BAA5CF22B}" dt="2026-02-12T16:02:10.952" v="1343" actId="680"/>
      <pc:docMkLst>
        <pc:docMk/>
      </pc:docMkLst>
      <pc:sldChg chg="modSp mod modAnim">
        <pc:chgData name="Allison-Louise Hay (2507525)" userId="13594064-8f10-4de1-8cb6-ebc367905c66" providerId="ADAL" clId="{A64AD521-81E8-4E75-8EAC-416BAA5CF22B}" dt="2026-02-12T15:33:07.474" v="1332"/>
        <pc:sldMkLst>
          <pc:docMk/>
          <pc:sldMk cId="2814877781" sldId="256"/>
        </pc:sldMkLst>
        <pc:spChg chg="mod">
          <ac:chgData name="Allison-Louise Hay (2507525)" userId="13594064-8f10-4de1-8cb6-ebc367905c66" providerId="ADAL" clId="{A64AD521-81E8-4E75-8EAC-416BAA5CF22B}" dt="2026-02-12T14:35:47.866" v="677" actId="20577"/>
          <ac:spMkLst>
            <pc:docMk/>
            <pc:sldMk cId="2814877781" sldId="256"/>
            <ac:spMk id="3" creationId="{1B0CB88D-2640-7AE7-25D9-6A0963C6DB33}"/>
          </ac:spMkLst>
        </pc:spChg>
        <pc:graphicFrameChg chg="modGraphic">
          <ac:chgData name="Allison-Louise Hay (2507525)" userId="13594064-8f10-4de1-8cb6-ebc367905c66" providerId="ADAL" clId="{A64AD521-81E8-4E75-8EAC-416BAA5CF22B}" dt="2026-02-12T14:42:12.256" v="725" actId="20577"/>
          <ac:graphicFrameMkLst>
            <pc:docMk/>
            <pc:sldMk cId="2814877781" sldId="256"/>
            <ac:graphicFrameMk id="4" creationId="{1D69B051-E936-F0E3-50DA-AB7BA790D4B9}"/>
          </ac:graphicFrameMkLst>
        </pc:graphicFrameChg>
      </pc:sldChg>
      <pc:sldChg chg="modSp mod modAnim">
        <pc:chgData name="Allison-Louise Hay (2507525)" userId="13594064-8f10-4de1-8cb6-ebc367905c66" providerId="ADAL" clId="{A64AD521-81E8-4E75-8EAC-416BAA5CF22B}" dt="2026-02-12T15:33:34.626" v="1333"/>
        <pc:sldMkLst>
          <pc:docMk/>
          <pc:sldMk cId="2732342036" sldId="257"/>
        </pc:sldMkLst>
        <pc:spChg chg="mod">
          <ac:chgData name="Allison-Louise Hay (2507525)" userId="13594064-8f10-4de1-8cb6-ebc367905c66" providerId="ADAL" clId="{A64AD521-81E8-4E75-8EAC-416BAA5CF22B}" dt="2026-02-12T14:53:50.641" v="1140" actId="6549"/>
          <ac:spMkLst>
            <pc:docMk/>
            <pc:sldMk cId="2732342036" sldId="257"/>
            <ac:spMk id="2" creationId="{80F0AAB4-23B2-8DE8-1608-5E3ADE148311}"/>
          </ac:spMkLst>
        </pc:spChg>
      </pc:sldChg>
      <pc:sldChg chg="modSp">
        <pc:chgData name="Allison-Louise Hay (2507525)" userId="13594064-8f10-4de1-8cb6-ebc367905c66" providerId="ADAL" clId="{A64AD521-81E8-4E75-8EAC-416BAA5CF22B}" dt="2026-02-12T14:30:56.477" v="650"/>
        <pc:sldMkLst>
          <pc:docMk/>
          <pc:sldMk cId="1266219277" sldId="258"/>
        </pc:sldMkLst>
        <pc:spChg chg="mod">
          <ac:chgData name="Allison-Louise Hay (2507525)" userId="13594064-8f10-4de1-8cb6-ebc367905c66" providerId="ADAL" clId="{A64AD521-81E8-4E75-8EAC-416BAA5CF22B}" dt="2026-02-12T14:30:56.477" v="650"/>
          <ac:spMkLst>
            <pc:docMk/>
            <pc:sldMk cId="1266219277" sldId="258"/>
            <ac:spMk id="2" creationId="{74AF398C-3608-5319-72F8-54DA51A43DA9}"/>
          </ac:spMkLst>
        </pc:spChg>
      </pc:sldChg>
      <pc:sldChg chg="addSp delSp modSp mod">
        <pc:chgData name="Allison-Louise Hay (2507525)" userId="13594064-8f10-4de1-8cb6-ebc367905c66" providerId="ADAL" clId="{A64AD521-81E8-4E75-8EAC-416BAA5CF22B}" dt="2026-02-12T15:37:12.373" v="1341" actId="122"/>
        <pc:sldMkLst>
          <pc:docMk/>
          <pc:sldMk cId="4091758246" sldId="259"/>
        </pc:sldMkLst>
        <pc:spChg chg="mod">
          <ac:chgData name="Allison-Louise Hay (2507525)" userId="13594064-8f10-4de1-8cb6-ebc367905c66" providerId="ADAL" clId="{A64AD521-81E8-4E75-8EAC-416BAA5CF22B}" dt="2026-02-12T14:30:56.477" v="650"/>
          <ac:spMkLst>
            <pc:docMk/>
            <pc:sldMk cId="4091758246" sldId="259"/>
            <ac:spMk id="2" creationId="{F126906B-F807-2D66-3D39-E8FD279084D1}"/>
          </ac:spMkLst>
        </pc:spChg>
        <pc:spChg chg="mod">
          <ac:chgData name="Allison-Louise Hay (2507525)" userId="13594064-8f10-4de1-8cb6-ebc367905c66" providerId="ADAL" clId="{A64AD521-81E8-4E75-8EAC-416BAA5CF22B}" dt="2026-02-12T15:35:05.281" v="1335" actId="14100"/>
          <ac:spMkLst>
            <pc:docMk/>
            <pc:sldMk cId="4091758246" sldId="259"/>
            <ac:spMk id="3" creationId="{B7E5517F-0AFE-470C-A7BD-7E1ED863D022}"/>
          </ac:spMkLst>
        </pc:spChg>
      </pc:sldChg>
      <pc:sldChg chg="modSp">
        <pc:chgData name="Allison-Louise Hay (2507525)" userId="13594064-8f10-4de1-8cb6-ebc367905c66" providerId="ADAL" clId="{A64AD521-81E8-4E75-8EAC-416BAA5CF22B}" dt="2026-02-12T14:30:56.477" v="650"/>
        <pc:sldMkLst>
          <pc:docMk/>
          <pc:sldMk cId="1435700154" sldId="261"/>
        </pc:sldMkLst>
        <pc:spChg chg="mod">
          <ac:chgData name="Allison-Louise Hay (2507525)" userId="13594064-8f10-4de1-8cb6-ebc367905c66" providerId="ADAL" clId="{A64AD521-81E8-4E75-8EAC-416BAA5CF22B}" dt="2026-02-12T14:30:56.477" v="650"/>
          <ac:spMkLst>
            <pc:docMk/>
            <pc:sldMk cId="1435700154" sldId="261"/>
            <ac:spMk id="2" creationId="{706C112D-7DF9-5013-BC49-192C3EBEF99C}"/>
          </ac:spMkLst>
        </pc:spChg>
        <pc:spChg chg="mod">
          <ac:chgData name="Allison-Louise Hay (2507525)" userId="13594064-8f10-4de1-8cb6-ebc367905c66" providerId="ADAL" clId="{A64AD521-81E8-4E75-8EAC-416BAA5CF22B}" dt="2026-02-12T14:30:56.477" v="650"/>
          <ac:spMkLst>
            <pc:docMk/>
            <pc:sldMk cId="1435700154" sldId="261"/>
            <ac:spMk id="3" creationId="{360A2030-F186-36BE-7E3F-1210759EACFB}"/>
          </ac:spMkLst>
        </pc:spChg>
      </pc:sldChg>
      <pc:sldChg chg="addSp modSp new mod modAnim">
        <pc:chgData name="Allison-Louise Hay (2507525)" userId="13594064-8f10-4de1-8cb6-ebc367905c66" providerId="ADAL" clId="{A64AD521-81E8-4E75-8EAC-416BAA5CF22B}" dt="2026-02-12T15:30:05.598" v="1331"/>
        <pc:sldMkLst>
          <pc:docMk/>
          <pc:sldMk cId="3657587210" sldId="263"/>
        </pc:sldMkLst>
        <pc:spChg chg="mod">
          <ac:chgData name="Allison-Louise Hay (2507525)" userId="13594064-8f10-4de1-8cb6-ebc367905c66" providerId="ADAL" clId="{A64AD521-81E8-4E75-8EAC-416BAA5CF22B}" dt="2026-02-12T14:30:56.477" v="650"/>
          <ac:spMkLst>
            <pc:docMk/>
            <pc:sldMk cId="3657587210" sldId="263"/>
            <ac:spMk id="2" creationId="{5F8680F1-A928-3908-AD5D-03898111D8D8}"/>
          </ac:spMkLst>
        </pc:spChg>
        <pc:spChg chg="add mod">
          <ac:chgData name="Allison-Louise Hay (2507525)" userId="13594064-8f10-4de1-8cb6-ebc367905c66" providerId="ADAL" clId="{A64AD521-81E8-4E75-8EAC-416BAA5CF22B}" dt="2026-02-12T14:45:28.247" v="918" actId="20577"/>
          <ac:spMkLst>
            <pc:docMk/>
            <pc:sldMk cId="3657587210" sldId="263"/>
            <ac:spMk id="4" creationId="{FD4BD93F-CA72-617F-26BE-25C289DBC7C3}"/>
          </ac:spMkLst>
        </pc:spChg>
      </pc:sldChg>
      <pc:sldChg chg="modSp new mod">
        <pc:chgData name="Allison-Louise Hay (2507525)" userId="13594064-8f10-4de1-8cb6-ebc367905c66" providerId="ADAL" clId="{A64AD521-81E8-4E75-8EAC-416BAA5CF22B}" dt="2026-02-12T14:30:56.477" v="650"/>
        <pc:sldMkLst>
          <pc:docMk/>
          <pc:sldMk cId="142384858" sldId="265"/>
        </pc:sldMkLst>
        <pc:spChg chg="mod">
          <ac:chgData name="Allison-Louise Hay (2507525)" userId="13594064-8f10-4de1-8cb6-ebc367905c66" providerId="ADAL" clId="{A64AD521-81E8-4E75-8EAC-416BAA5CF22B}" dt="2026-02-12T14:30:56.477" v="650"/>
          <ac:spMkLst>
            <pc:docMk/>
            <pc:sldMk cId="142384858" sldId="265"/>
            <ac:spMk id="2" creationId="{F323B119-820D-6786-89A7-843CD02E6D61}"/>
          </ac:spMkLst>
        </pc:spChg>
      </pc:sldChg>
      <pc:sldChg chg="modSp mod">
        <pc:chgData name="Allison-Louise Hay (2507525)" userId="13594064-8f10-4de1-8cb6-ebc367905c66" providerId="ADAL" clId="{A64AD521-81E8-4E75-8EAC-416BAA5CF22B}" dt="2026-02-12T15:28:35.522" v="1323" actId="313"/>
        <pc:sldMkLst>
          <pc:docMk/>
          <pc:sldMk cId="1728592019" sldId="266"/>
        </pc:sldMkLst>
        <pc:spChg chg="mod">
          <ac:chgData name="Allison-Louise Hay (2507525)" userId="13594064-8f10-4de1-8cb6-ebc367905c66" providerId="ADAL" clId="{A64AD521-81E8-4E75-8EAC-416BAA5CF22B}" dt="2026-02-12T15:28:35.522" v="1323" actId="313"/>
          <ac:spMkLst>
            <pc:docMk/>
            <pc:sldMk cId="1728592019" sldId="266"/>
            <ac:spMk id="3" creationId="{FA3FCBA3-0999-4666-40F7-FEDDD594A93A}"/>
          </ac:spMkLst>
        </pc:spChg>
      </pc:sldChg>
      <pc:sldChg chg="modAnim">
        <pc:chgData name="Allison-Louise Hay (2507525)" userId="13594064-8f10-4de1-8cb6-ebc367905c66" providerId="ADAL" clId="{A64AD521-81E8-4E75-8EAC-416BAA5CF22B}" dt="2026-02-12T15:34:02.489" v="1334"/>
        <pc:sldMkLst>
          <pc:docMk/>
          <pc:sldMk cId="2984223846" sldId="267"/>
        </pc:sldMkLst>
      </pc:sldChg>
      <pc:sldChg chg="addSp delSp modSp mod">
        <pc:chgData name="Allison-Louise Hay (2507525)" userId="13594064-8f10-4de1-8cb6-ebc367905c66" providerId="ADAL" clId="{A64AD521-81E8-4E75-8EAC-416BAA5CF22B}" dt="2026-02-12T14:30:56.477" v="650"/>
        <pc:sldMkLst>
          <pc:docMk/>
          <pc:sldMk cId="1080274492" sldId="268"/>
        </pc:sldMkLst>
        <pc:spChg chg="mod">
          <ac:chgData name="Allison-Louise Hay (2507525)" userId="13594064-8f10-4de1-8cb6-ebc367905c66" providerId="ADAL" clId="{A64AD521-81E8-4E75-8EAC-416BAA5CF22B}" dt="2026-02-12T14:30:56.477" v="650"/>
          <ac:spMkLst>
            <pc:docMk/>
            <pc:sldMk cId="1080274492" sldId="268"/>
            <ac:spMk id="2" creationId="{3E27E800-C5A9-FAF0-EDE8-1DB832130A66}"/>
          </ac:spMkLst>
        </pc:spChg>
        <pc:spChg chg="add mod">
          <ac:chgData name="Allison-Louise Hay (2507525)" userId="13594064-8f10-4de1-8cb6-ebc367905c66" providerId="ADAL" clId="{A64AD521-81E8-4E75-8EAC-416BAA5CF22B}" dt="2026-02-12T13:26:39.235" v="261" actId="20577"/>
          <ac:spMkLst>
            <pc:docMk/>
            <pc:sldMk cId="1080274492" sldId="268"/>
            <ac:spMk id="8" creationId="{A3EBFE3C-6247-F234-81FB-FA464E8DF96C}"/>
          </ac:spMkLst>
        </pc:spChg>
      </pc:sldChg>
      <pc:sldChg chg="modSp mod">
        <pc:chgData name="Allison-Louise Hay (2507525)" userId="13594064-8f10-4de1-8cb6-ebc367905c66" providerId="ADAL" clId="{A64AD521-81E8-4E75-8EAC-416BAA5CF22B}" dt="2026-02-12T14:30:56.477" v="650"/>
        <pc:sldMkLst>
          <pc:docMk/>
          <pc:sldMk cId="1292322788" sldId="269"/>
        </pc:sldMkLst>
        <pc:spChg chg="mod">
          <ac:chgData name="Allison-Louise Hay (2507525)" userId="13594064-8f10-4de1-8cb6-ebc367905c66" providerId="ADAL" clId="{A64AD521-81E8-4E75-8EAC-416BAA5CF22B}" dt="2026-02-12T14:30:56.477" v="650"/>
          <ac:spMkLst>
            <pc:docMk/>
            <pc:sldMk cId="1292322788" sldId="269"/>
            <ac:spMk id="2" creationId="{724CA659-AD72-5FAD-55DB-5A8BE952E2CC}"/>
          </ac:spMkLst>
        </pc:spChg>
        <pc:graphicFrameChg chg="mod modGraphic">
          <ac:chgData name="Allison-Louise Hay (2507525)" userId="13594064-8f10-4de1-8cb6-ebc367905c66" providerId="ADAL" clId="{A64AD521-81E8-4E75-8EAC-416BAA5CF22B}" dt="2026-02-12T14:18:32.335" v="649" actId="14100"/>
          <ac:graphicFrameMkLst>
            <pc:docMk/>
            <pc:sldMk cId="1292322788" sldId="269"/>
            <ac:graphicFrameMk id="4" creationId="{288688ED-3AD7-0CBC-69A0-4E782E3A39AF}"/>
          </ac:graphicFrameMkLst>
        </pc:graphicFrameChg>
      </pc:sldChg>
      <pc:sldChg chg="new">
        <pc:chgData name="Allison-Louise Hay (2507525)" userId="13594064-8f10-4de1-8cb6-ebc367905c66" providerId="ADAL" clId="{A64AD521-81E8-4E75-8EAC-416BAA5CF22B}" dt="2026-02-12T14:02:43.601" v="323" actId="680"/>
        <pc:sldMkLst>
          <pc:docMk/>
          <pc:sldMk cId="3778871448" sldId="270"/>
        </pc:sldMkLst>
      </pc:sldChg>
      <pc:sldChg chg="modSp new mod">
        <pc:chgData name="Allison-Louise Hay (2507525)" userId="13594064-8f10-4de1-8cb6-ebc367905c66" providerId="ADAL" clId="{A64AD521-81E8-4E75-8EAC-416BAA5CF22B}" dt="2026-02-12T14:52:55.664" v="1139" actId="20577"/>
        <pc:sldMkLst>
          <pc:docMk/>
          <pc:sldMk cId="1824521023" sldId="271"/>
        </pc:sldMkLst>
        <pc:spChg chg="mod">
          <ac:chgData name="Allison-Louise Hay (2507525)" userId="13594064-8f10-4de1-8cb6-ebc367905c66" providerId="ADAL" clId="{A64AD521-81E8-4E75-8EAC-416BAA5CF22B}" dt="2026-02-12T14:40:13.542" v="716" actId="20577"/>
          <ac:spMkLst>
            <pc:docMk/>
            <pc:sldMk cId="1824521023" sldId="271"/>
            <ac:spMk id="2" creationId="{8715C1F4-2973-8919-CBC6-494CD9186918}"/>
          </ac:spMkLst>
        </pc:spChg>
        <pc:spChg chg="mod">
          <ac:chgData name="Allison-Louise Hay (2507525)" userId="13594064-8f10-4de1-8cb6-ebc367905c66" providerId="ADAL" clId="{A64AD521-81E8-4E75-8EAC-416BAA5CF22B}" dt="2026-02-12T14:52:55.664" v="1139" actId="20577"/>
          <ac:spMkLst>
            <pc:docMk/>
            <pc:sldMk cId="1824521023" sldId="271"/>
            <ac:spMk id="3" creationId="{0E4DE1A3-FD93-089B-139C-B800E86B5489}"/>
          </ac:spMkLst>
        </pc:spChg>
      </pc:sldChg>
      <pc:sldChg chg="new">
        <pc:chgData name="Allison-Louise Hay (2507525)" userId="13594064-8f10-4de1-8cb6-ebc367905c66" providerId="ADAL" clId="{A64AD521-81E8-4E75-8EAC-416BAA5CF22B}" dt="2026-02-12T16:02:08.359" v="1342" actId="680"/>
        <pc:sldMkLst>
          <pc:docMk/>
          <pc:sldMk cId="2713979747" sldId="272"/>
        </pc:sldMkLst>
      </pc:sldChg>
      <pc:sldChg chg="new">
        <pc:chgData name="Allison-Louise Hay (2507525)" userId="13594064-8f10-4de1-8cb6-ebc367905c66" providerId="ADAL" clId="{A64AD521-81E8-4E75-8EAC-416BAA5CF22B}" dt="2026-02-12T16:02:10.952" v="1343" actId="680"/>
        <pc:sldMkLst>
          <pc:docMk/>
          <pc:sldMk cId="409231439" sldId="273"/>
        </pc:sldMkLst>
      </pc:sldChg>
    </pc:docChg>
  </pc:docChgLst>
  <pc:docChgLst>
    <pc:chgData name="Jason McHugh (2518874)" userId="S::2518874@student.uwtsd.ac.uk::d2310f99-7101-4f80-b575-b2fa6d4d596a" providerId="AD" clId="Web-{213099D0-B915-2C1D-7FC0-A0D8A4BF1BC3}"/>
    <pc:docChg chg="delSld">
      <pc:chgData name="Jason McHugh (2518874)" userId="S::2518874@student.uwtsd.ac.uk::d2310f99-7101-4f80-b575-b2fa6d4d596a" providerId="AD" clId="Web-{213099D0-B915-2C1D-7FC0-A0D8A4BF1BC3}" dt="2026-02-15T19:03:19.995" v="0"/>
      <pc:docMkLst>
        <pc:docMk/>
      </pc:docMkLst>
      <pc:sldChg chg="del">
        <pc:chgData name="Jason McHugh (2518874)" userId="S::2518874@student.uwtsd.ac.uk::d2310f99-7101-4f80-b575-b2fa6d4d596a" providerId="AD" clId="Web-{213099D0-B915-2C1D-7FC0-A0D8A4BF1BC3}" dt="2026-02-15T19:03:19.995" v="0"/>
        <pc:sldMkLst>
          <pc:docMk/>
          <pc:sldMk cId="3573918662" sldId="264"/>
        </pc:sldMkLst>
      </pc:sldChg>
    </pc:docChg>
  </pc:docChgLst>
  <pc:docChgLst>
    <pc:chgData name="Allison-Louise Hay (2507525)" userId="S::2507525@student.uwtsd.ac.uk::13594064-8f10-4de1-8cb6-ebc367905c66" providerId="AD" clId="Web-{DBA06901-80E7-A8A1-D3E3-9A8F28C395B3}"/>
    <pc:docChg chg="addSld modSld">
      <pc:chgData name="Allison-Louise Hay (2507525)" userId="S::2507525@student.uwtsd.ac.uk::13594064-8f10-4de1-8cb6-ebc367905c66" providerId="AD" clId="Web-{DBA06901-80E7-A8A1-D3E3-9A8F28C395B3}" dt="2026-02-12T13:14:58.467" v="88"/>
      <pc:docMkLst>
        <pc:docMk/>
      </pc:docMkLst>
      <pc:sldChg chg="addSp delSp modSp new">
        <pc:chgData name="Allison-Louise Hay (2507525)" userId="S::2507525@student.uwtsd.ac.uk::13594064-8f10-4de1-8cb6-ebc367905c66" providerId="AD" clId="Web-{DBA06901-80E7-A8A1-D3E3-9A8F28C395B3}" dt="2026-02-12T13:14:58.467" v="88"/>
        <pc:sldMkLst>
          <pc:docMk/>
          <pc:sldMk cId="1292322788" sldId="269"/>
        </pc:sldMkLst>
        <pc:spChg chg="mod">
          <ac:chgData name="Allison-Louise Hay (2507525)" userId="S::2507525@student.uwtsd.ac.uk::13594064-8f10-4de1-8cb6-ebc367905c66" providerId="AD" clId="Web-{DBA06901-80E7-A8A1-D3E3-9A8F28C395B3}" dt="2026-02-12T13:14:17.013" v="8" actId="20577"/>
          <ac:spMkLst>
            <pc:docMk/>
            <pc:sldMk cId="1292322788" sldId="269"/>
            <ac:spMk id="2" creationId="{724CA659-AD72-5FAD-55DB-5A8BE952E2CC}"/>
          </ac:spMkLst>
        </pc:spChg>
        <pc:graphicFrameChg chg="add mod ord modGraphic">
          <ac:chgData name="Allison-Louise Hay (2507525)" userId="S::2507525@student.uwtsd.ac.uk::13594064-8f10-4de1-8cb6-ebc367905c66" providerId="AD" clId="Web-{DBA06901-80E7-A8A1-D3E3-9A8F28C395B3}" dt="2026-02-12T13:14:58.467" v="88"/>
          <ac:graphicFrameMkLst>
            <pc:docMk/>
            <pc:sldMk cId="1292322788" sldId="269"/>
            <ac:graphicFrameMk id="4" creationId="{288688ED-3AD7-0CBC-69A0-4E782E3A39AF}"/>
          </ac:graphicFrameMkLst>
        </pc:graphicFrame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2023817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5237210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7139414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EB712588-04B1-427B-82EE-E8DB90309F08}" type="datetimeFigureOut">
              <a:rPr lang="en-US" dirty="0"/>
              <a:t>2/15/2026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FF9F0C5-380F-41C2-899A-BAC0F0927E16}" type="slidenum">
              <a:rPr lang="en-US" dirty="0"/>
              <a:t>‹#›</a:t>
            </a:fld>
            <a:endParaRPr lang="en-US"/>
          </a:p>
        </p:txBody>
      </p:sp>
    </p:spTree>
    <p:extLst>
      <p:ext uri="{BB962C8B-B14F-4D97-AF65-F5344CB8AC3E}">
        <p14:creationId xmlns:p14="http://schemas.microsoft.com/office/powerpoint/2010/main" val="27363903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2/15/2026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74178633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2/15/2026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80602877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2/15/2026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1505436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2/15/2026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a:p>
        </p:txBody>
      </p:sp>
    </p:spTree>
    <p:extLst>
      <p:ext uri="{BB962C8B-B14F-4D97-AF65-F5344CB8AC3E}">
        <p14:creationId xmlns:p14="http://schemas.microsoft.com/office/powerpoint/2010/main" val="23940063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6441228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2479425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latin typeface="Arial"/>
              </a:rPr>
              <a:t>”</a:t>
            </a:r>
            <a:endParaRPr lang="en-US">
              <a:solidFill>
                <a:schemeClr val="accent1">
                  <a:lumMod val="60000"/>
                  <a:lumOff val="40000"/>
                </a:schemeClr>
              </a:solidFill>
              <a:latin typeface="Arial"/>
            </a:endParaRPr>
          </a:p>
        </p:txBody>
      </p:sp>
    </p:spTree>
    <p:extLst>
      <p:ext uri="{BB962C8B-B14F-4D97-AF65-F5344CB8AC3E}">
        <p14:creationId xmlns:p14="http://schemas.microsoft.com/office/powerpoint/2010/main" val="171231022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29240273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9038318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72210991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5C6B4A9-1611-4792-9094-5F34BCA07E0B}" type="datetimeFigureOut">
              <a:rPr lang="en-US" dirty="0"/>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a:p>
        </p:txBody>
      </p:sp>
    </p:spTree>
    <p:extLst>
      <p:ext uri="{BB962C8B-B14F-4D97-AF65-F5344CB8AC3E}">
        <p14:creationId xmlns:p14="http://schemas.microsoft.com/office/powerpoint/2010/main" val="72822660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113531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2/15/2026</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1487685062"/>
      </p:ext>
    </p:extLst>
  </p:cSld>
  <p:clrMap bg1="lt1" tx1="dk1" bg2="lt2" tx2="dk2" accent1="accent1" accent2="accent2" accent3="accent3" accent4="accent4" accent5="accent5" accent6="accent6" hlink="hlink" folHlink="folHlink"/>
  <p:sldLayoutIdLst>
    <p:sldLayoutId id="2147483712" r:id="rId1"/>
    <p:sldLayoutId id="2147483713" r:id="rId2"/>
    <p:sldLayoutId id="2147483714" r:id="rId3"/>
    <p:sldLayoutId id="2147483715" r:id="rId4"/>
    <p:sldLayoutId id="2147483716" r:id="rId5"/>
    <p:sldLayoutId id="2147483717" r:id="rId6"/>
    <p:sldLayoutId id="2147483718" r:id="rId7"/>
    <p:sldLayoutId id="2147483719" r:id="rId8"/>
    <p:sldLayoutId id="2147483720" r:id="rId9"/>
    <p:sldLayoutId id="2147483721" r:id="rId10"/>
    <p:sldLayoutId id="2147483722" r:id="rId11"/>
    <p:sldLayoutId id="2147483723" r:id="rId12"/>
    <p:sldLayoutId id="2147483724" r:id="rId13"/>
    <p:sldLayoutId id="2147483725" r:id="rId14"/>
    <p:sldLayoutId id="2147483726" r:id="rId15"/>
    <p:sldLayoutId id="2147483727"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hyperlink" Target="https://askleo.com/first-things-to-do-with-a-new-windows-computer/" TargetMode="External"/><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1B0CB88D-2640-7AE7-25D9-6A0963C6DB33}"/>
              </a:ext>
            </a:extLst>
          </p:cNvPr>
          <p:cNvSpPr>
            <a:spLocks noGrp="1"/>
          </p:cNvSpPr>
          <p:nvPr>
            <p:ph type="subTitle" idx="1"/>
          </p:nvPr>
        </p:nvSpPr>
        <p:spPr>
          <a:xfrm>
            <a:off x="1524000" y="3423557"/>
            <a:ext cx="9144000" cy="2879272"/>
          </a:xfrm>
        </p:spPr>
        <p:txBody>
          <a:bodyPr vert="horz" lIns="91440" tIns="45720" rIns="91440" bIns="45720" rtlCol="0" anchor="t">
            <a:normAutofit/>
          </a:bodyPr>
          <a:lstStyle/>
          <a:p>
            <a:r>
              <a:rPr lang="en-US" sz="2000"/>
              <a:t>Allison Hay 2507525</a:t>
            </a:r>
          </a:p>
          <a:p>
            <a:r>
              <a:rPr lang="en-US" sz="2000"/>
              <a:t>Jason McHugh 2518874</a:t>
            </a:r>
          </a:p>
          <a:p>
            <a:r>
              <a:rPr lang="en-US" sz="2000"/>
              <a:t>Siobhan Rawlings-Farrell 2518872</a:t>
            </a:r>
          </a:p>
          <a:p>
            <a:endParaRPr lang="en-US" sz="2000"/>
          </a:p>
          <a:p>
            <a:r>
              <a:rPr lang="en-US" sz="2000"/>
              <a:t>Lecturer – Paul Clayton</a:t>
            </a:r>
          </a:p>
          <a:p>
            <a:r>
              <a:rPr lang="en-US" sz="2000"/>
              <a:t>Module – LCHS4007</a:t>
            </a:r>
          </a:p>
          <a:p>
            <a:endParaRPr lang="en-GB" sz="2000"/>
          </a:p>
        </p:txBody>
      </p:sp>
      <p:graphicFrame>
        <p:nvGraphicFramePr>
          <p:cNvPr id="4" name="Table 3">
            <a:extLst>
              <a:ext uri="{FF2B5EF4-FFF2-40B4-BE49-F238E27FC236}">
                <a16:creationId xmlns:a16="http://schemas.microsoft.com/office/drawing/2014/main" id="{1D69B051-E936-F0E3-50DA-AB7BA790D4B9}"/>
              </a:ext>
            </a:extLst>
          </p:cNvPr>
          <p:cNvGraphicFramePr>
            <a:graphicFrameLocks noGrp="1"/>
          </p:cNvGraphicFramePr>
          <p:nvPr>
            <p:extLst>
              <p:ext uri="{D42A27DB-BD31-4B8C-83A1-F6EECF244321}">
                <p14:modId xmlns:p14="http://schemas.microsoft.com/office/powerpoint/2010/main" val="2422763397"/>
              </p:ext>
            </p:extLst>
          </p:nvPr>
        </p:nvGraphicFramePr>
        <p:xfrm>
          <a:off x="838200" y="1099458"/>
          <a:ext cx="10515599" cy="2259376"/>
        </p:xfrm>
        <a:graphic>
          <a:graphicData uri="http://schemas.openxmlformats.org/drawingml/2006/table">
            <a:tbl>
              <a:tblPr/>
              <a:tblGrid>
                <a:gridCol w="10515599">
                  <a:extLst>
                    <a:ext uri="{9D8B030D-6E8A-4147-A177-3AD203B41FA5}">
                      <a16:colId xmlns:a16="http://schemas.microsoft.com/office/drawing/2014/main" val="148618990"/>
                    </a:ext>
                  </a:extLst>
                </a:gridCol>
              </a:tblGrid>
              <a:tr h="986137">
                <a:tc>
                  <a:txBody>
                    <a:bodyPr/>
                    <a:lstStyle/>
                    <a:p>
                      <a:pPr algn="ctr" rtl="0" fontAlgn="base">
                        <a:lnSpc>
                          <a:spcPts val="1376"/>
                        </a:lnSpc>
                        <a:spcBef>
                          <a:spcPts val="600"/>
                        </a:spcBef>
                        <a:spcAft>
                          <a:spcPts val="600"/>
                        </a:spcAft>
                        <a:buNone/>
                      </a:pPr>
                      <a:endParaRPr lang="en-US" sz="2000" b="1" i="0">
                        <a:effectLst/>
                        <a:latin typeface="Arial"/>
                      </a:endParaRPr>
                    </a:p>
                    <a:p>
                      <a:pPr algn="ctr" rtl="0" fontAlgn="base">
                        <a:lnSpc>
                          <a:spcPts val="1376"/>
                        </a:lnSpc>
                        <a:spcBef>
                          <a:spcPts val="600"/>
                        </a:spcBef>
                        <a:spcAft>
                          <a:spcPts val="600"/>
                        </a:spcAft>
                        <a:buNone/>
                      </a:pPr>
                      <a:r>
                        <a:rPr lang="en-US" sz="2000" b="1" i="0">
                          <a:effectLst/>
                          <a:latin typeface="Arial"/>
                        </a:rPr>
                        <a:t>Certificate of Higher Education Skills for the Workplace (Health &amp; Social Care)</a:t>
                      </a:r>
                    </a:p>
                    <a:p>
                      <a:pPr algn="ctr" rtl="0" fontAlgn="base">
                        <a:lnSpc>
                          <a:spcPts val="1376"/>
                        </a:lnSpc>
                        <a:spcBef>
                          <a:spcPts val="600"/>
                        </a:spcBef>
                        <a:spcAft>
                          <a:spcPts val="600"/>
                        </a:spcAft>
                        <a:buNone/>
                      </a:pPr>
                      <a:endParaRPr lang="en-US" sz="2000" b="0" i="0">
                        <a:effectLst/>
                        <a:latin typeface="Arial"/>
                      </a:endParaRPr>
                    </a:p>
                  </a:txBody>
                  <a:tcPr>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noFill/>
                  </a:tcPr>
                </a:tc>
                <a:extLst>
                  <a:ext uri="{0D108BD9-81ED-4DB2-BD59-A6C34878D82A}">
                    <a16:rowId xmlns:a16="http://schemas.microsoft.com/office/drawing/2014/main" val="4257692229"/>
                  </a:ext>
                </a:extLst>
              </a:tr>
              <a:tr h="1043304">
                <a:tc>
                  <a:txBody>
                    <a:bodyPr/>
                    <a:lstStyle/>
                    <a:p>
                      <a:pPr algn="ctr" rtl="0" fontAlgn="base">
                        <a:lnSpc>
                          <a:spcPts val="1376"/>
                        </a:lnSpc>
                        <a:spcBef>
                          <a:spcPts val="600"/>
                        </a:spcBef>
                        <a:spcAft>
                          <a:spcPts val="600"/>
                        </a:spcAft>
                        <a:buNone/>
                      </a:pPr>
                      <a:r>
                        <a:rPr lang="en-US" sz="2000" b="1" i="0">
                          <a:effectLst/>
                          <a:latin typeface="Arial"/>
                        </a:rPr>
                        <a:t>Digital Skills and Research Methods</a:t>
                      </a:r>
                      <a:r>
                        <a:rPr lang="en-US" sz="2000" b="0" i="0">
                          <a:effectLst/>
                          <a:latin typeface="Arial"/>
                        </a:rPr>
                        <a:t> </a:t>
                      </a:r>
                    </a:p>
                    <a:p>
                      <a:pPr algn="ctr" rtl="0" fontAlgn="base">
                        <a:lnSpc>
                          <a:spcPts val="1376"/>
                        </a:lnSpc>
                        <a:spcBef>
                          <a:spcPts val="600"/>
                        </a:spcBef>
                        <a:spcAft>
                          <a:spcPts val="600"/>
                        </a:spcAft>
                        <a:buNone/>
                      </a:pPr>
                      <a:endParaRPr lang="en-US" sz="2000" b="0" i="0">
                        <a:effectLst/>
                        <a:latin typeface="Arial"/>
                      </a:endParaRPr>
                    </a:p>
                    <a:p>
                      <a:pPr algn="ctr" rtl="0" fontAlgn="base">
                        <a:lnSpc>
                          <a:spcPts val="1376"/>
                        </a:lnSpc>
                        <a:spcBef>
                          <a:spcPts val="600"/>
                        </a:spcBef>
                        <a:spcAft>
                          <a:spcPts val="600"/>
                        </a:spcAft>
                        <a:buNone/>
                      </a:pPr>
                      <a:endParaRPr lang="en-US" sz="2000" b="0" i="0">
                        <a:effectLst/>
                        <a:latin typeface="Arial"/>
                      </a:endParaRPr>
                    </a:p>
                    <a:p>
                      <a:pPr algn="ctr" rtl="0" fontAlgn="base">
                        <a:lnSpc>
                          <a:spcPts val="1376"/>
                        </a:lnSpc>
                        <a:spcBef>
                          <a:spcPts val="600"/>
                        </a:spcBef>
                        <a:spcAft>
                          <a:spcPts val="600"/>
                        </a:spcAft>
                        <a:buNone/>
                      </a:pPr>
                      <a:endParaRPr lang="en-US" sz="2000" b="0" i="0">
                        <a:effectLst/>
                        <a:latin typeface="Arial"/>
                      </a:endParaRPr>
                    </a:p>
                  </a:txBody>
                  <a:tcPr>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noFill/>
                  </a:tcPr>
                </a:tc>
                <a:extLst>
                  <a:ext uri="{0D108BD9-81ED-4DB2-BD59-A6C34878D82A}">
                    <a16:rowId xmlns:a16="http://schemas.microsoft.com/office/drawing/2014/main" val="1274821886"/>
                  </a:ext>
                </a:extLst>
              </a:tr>
            </a:tbl>
          </a:graphicData>
        </a:graphic>
      </p:graphicFrame>
    </p:spTree>
    <p:extLst>
      <p:ext uri="{BB962C8B-B14F-4D97-AF65-F5344CB8AC3E}">
        <p14:creationId xmlns:p14="http://schemas.microsoft.com/office/powerpoint/2010/main" val="28148777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1000" fill="hold"/>
                                        <p:tgtEl>
                                          <p:spTgt spid="4"/>
                                        </p:tgtEl>
                                        <p:attrNameLst>
                                          <p:attrName>ppt_w</p:attrName>
                                        </p:attrNameLst>
                                      </p:cBhvr>
                                      <p:tavLst>
                                        <p:tav tm="0">
                                          <p:val>
                                            <p:fltVal val="0"/>
                                          </p:val>
                                        </p:tav>
                                        <p:tav tm="100000">
                                          <p:val>
                                            <p:strVal val="#ppt_w"/>
                                          </p:val>
                                        </p:tav>
                                      </p:tavLst>
                                    </p:anim>
                                    <p:anim calcmode="lin" valueType="num">
                                      <p:cBhvr>
                                        <p:cTn id="8" dur="1000" fill="hold"/>
                                        <p:tgtEl>
                                          <p:spTgt spid="4"/>
                                        </p:tgtEl>
                                        <p:attrNameLst>
                                          <p:attrName>ppt_h</p:attrName>
                                        </p:attrNameLst>
                                      </p:cBhvr>
                                      <p:tavLst>
                                        <p:tav tm="0">
                                          <p:val>
                                            <p:fltVal val="0"/>
                                          </p:val>
                                        </p:tav>
                                        <p:tav tm="100000">
                                          <p:val>
                                            <p:strVal val="#ppt_h"/>
                                          </p:val>
                                        </p:tav>
                                      </p:tavLst>
                                    </p:anim>
                                    <p:anim calcmode="lin" valueType="num">
                                      <p:cBhvr>
                                        <p:cTn id="9" dur="1000" fill="hold"/>
                                        <p:tgtEl>
                                          <p:spTgt spid="4"/>
                                        </p:tgtEl>
                                        <p:attrNameLst>
                                          <p:attrName>style.rotation</p:attrName>
                                        </p:attrNameLst>
                                      </p:cBhvr>
                                      <p:tavLst>
                                        <p:tav tm="0">
                                          <p:val>
                                            <p:fltVal val="90"/>
                                          </p:val>
                                        </p:tav>
                                        <p:tav tm="100000">
                                          <p:val>
                                            <p:fltVal val="0"/>
                                          </p:val>
                                        </p:tav>
                                      </p:tavLst>
                                    </p:anim>
                                    <p:animEffect transition="in" filter="fade">
                                      <p:cBhvr>
                                        <p:cTn id="10" dur="1000"/>
                                        <p:tgtEl>
                                          <p:spTgt spid="4"/>
                                        </p:tgtEl>
                                      </p:cBhvr>
                                    </p:animEffect>
                                  </p:childTnLst>
                                </p:cTn>
                              </p:par>
                            </p:childTnLst>
                          </p:cTn>
                        </p:par>
                      </p:childTnLst>
                    </p:cTn>
                  </p:par>
                  <p:par>
                    <p:cTn id="11" fill="hold">
                      <p:stCondLst>
                        <p:cond delay="indefinite"/>
                      </p:stCondLst>
                      <p:childTnLst>
                        <p:par>
                          <p:cTn id="12" fill="hold">
                            <p:stCondLst>
                              <p:cond delay="0"/>
                            </p:stCondLst>
                            <p:childTnLst>
                              <p:par>
                                <p:cTn id="13" presetID="16" presetClass="entr" presetSubtype="21" fill="hold"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animEffect transition="in" filter="barn(inVertical)">
                                      <p:cBhvr>
                                        <p:cTn id="15" dur="500"/>
                                        <p:tgtEl>
                                          <p:spTgt spid="3">
                                            <p:txEl>
                                              <p:pRg st="0" end="0"/>
                                            </p:txEl>
                                          </p:spTgt>
                                        </p:tgtEl>
                                      </p:cBhvr>
                                    </p:animEffect>
                                  </p:childTnLst>
                                </p:cTn>
                              </p:par>
                              <p:par>
                                <p:cTn id="16" presetID="16" presetClass="entr" presetSubtype="21" fill="hold" nodeType="with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Effect transition="in" filter="barn(inVertical)">
                                      <p:cBhvr>
                                        <p:cTn id="18" dur="500"/>
                                        <p:tgtEl>
                                          <p:spTgt spid="3">
                                            <p:txEl>
                                              <p:pRg st="1" end="1"/>
                                            </p:txEl>
                                          </p:spTgt>
                                        </p:tgtEl>
                                      </p:cBhvr>
                                    </p:animEffect>
                                  </p:childTnLst>
                                </p:cTn>
                              </p:par>
                              <p:par>
                                <p:cTn id="19" presetID="16" presetClass="entr" presetSubtype="21" fill="hold" nodeType="with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barn(inVertical)">
                                      <p:cBhvr>
                                        <p:cTn id="21" dur="500"/>
                                        <p:tgtEl>
                                          <p:spTgt spid="3">
                                            <p:txEl>
                                              <p:pRg st="2" end="2"/>
                                            </p:txEl>
                                          </p:spTgt>
                                        </p:tgtEl>
                                      </p:cBhvr>
                                    </p:animEffect>
                                  </p:childTnLst>
                                </p:cTn>
                              </p:par>
                              <p:par>
                                <p:cTn id="22" presetID="16" presetClass="entr" presetSubtype="21" fill="hold" nodeType="withEffect">
                                  <p:stCondLst>
                                    <p:cond delay="0"/>
                                  </p:stCondLst>
                                  <p:childTnLst>
                                    <p:set>
                                      <p:cBhvr>
                                        <p:cTn id="23" dur="1" fill="hold">
                                          <p:stCondLst>
                                            <p:cond delay="0"/>
                                          </p:stCondLst>
                                        </p:cTn>
                                        <p:tgtEl>
                                          <p:spTgt spid="3">
                                            <p:txEl>
                                              <p:pRg st="4" end="4"/>
                                            </p:txEl>
                                          </p:spTgt>
                                        </p:tgtEl>
                                        <p:attrNameLst>
                                          <p:attrName>style.visibility</p:attrName>
                                        </p:attrNameLst>
                                      </p:cBhvr>
                                      <p:to>
                                        <p:strVal val="visible"/>
                                      </p:to>
                                    </p:set>
                                    <p:animEffect transition="in" filter="barn(inVertical)">
                                      <p:cBhvr>
                                        <p:cTn id="24" dur="500"/>
                                        <p:tgtEl>
                                          <p:spTgt spid="3">
                                            <p:txEl>
                                              <p:pRg st="4" end="4"/>
                                            </p:txEl>
                                          </p:spTgt>
                                        </p:tgtEl>
                                      </p:cBhvr>
                                    </p:animEffect>
                                  </p:childTnLst>
                                </p:cTn>
                              </p:par>
                              <p:par>
                                <p:cTn id="25" presetID="16" presetClass="entr" presetSubtype="21" fill="hold" nodeType="with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barn(inVertical)">
                                      <p:cBhvr>
                                        <p:cTn id="27"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0F0AAB4-23B2-8DE8-1608-5E3ADE148311}"/>
              </a:ext>
            </a:extLst>
          </p:cNvPr>
          <p:cNvSpPr txBox="1"/>
          <p:nvPr/>
        </p:nvSpPr>
        <p:spPr>
          <a:xfrm>
            <a:off x="2460171" y="1785257"/>
            <a:ext cx="7478486" cy="4462760"/>
          </a:xfrm>
          <a:prstGeom prst="rect">
            <a:avLst/>
          </a:prstGeom>
          <a:noFill/>
        </p:spPr>
        <p:txBody>
          <a:bodyPr wrap="square" lIns="91440" tIns="45720" rIns="91440" bIns="45720" rtlCol="0" anchor="t">
            <a:spAutoFit/>
          </a:bodyPr>
          <a:lstStyle/>
          <a:p>
            <a:pPr algn="ctr"/>
            <a:r>
              <a:rPr lang="en-US" sz="3200" b="1" u="sng">
                <a:solidFill>
                  <a:schemeClr val="accent1"/>
                </a:solidFill>
              </a:rPr>
              <a:t>CONTENTS</a:t>
            </a:r>
          </a:p>
          <a:p>
            <a:pPr algn="ctr"/>
            <a:endParaRPr lang="en-US"/>
          </a:p>
          <a:p>
            <a:pPr algn="ctr"/>
            <a:endParaRPr lang="en-US"/>
          </a:p>
          <a:p>
            <a:pPr algn="ctr"/>
            <a:r>
              <a:rPr lang="en-US"/>
              <a:t>SUMMARY OF CASE STUDY</a:t>
            </a:r>
          </a:p>
          <a:p>
            <a:pPr algn="ctr"/>
            <a:endParaRPr lang="en-US"/>
          </a:p>
          <a:p>
            <a:pPr algn="ctr"/>
            <a:r>
              <a:rPr lang="en-US"/>
              <a:t>MICROSOFT 365 PRODUCTIVITY APPLICATION</a:t>
            </a:r>
          </a:p>
          <a:p>
            <a:pPr algn="ctr"/>
            <a:endParaRPr lang="en-US"/>
          </a:p>
          <a:p>
            <a:pPr algn="ctr"/>
            <a:r>
              <a:rPr lang="en-US"/>
              <a:t>MICROSOFT 365 COMMUNICATION OR COLLABPRATION TOOL</a:t>
            </a:r>
          </a:p>
          <a:p>
            <a:pPr algn="ctr"/>
            <a:endParaRPr lang="en-US"/>
          </a:p>
          <a:p>
            <a:pPr algn="ctr"/>
            <a:r>
              <a:rPr lang="en-US"/>
              <a:t>DIGITAL SAFETY ACTION PLAN FOR GREENFIELDS </a:t>
            </a:r>
          </a:p>
          <a:p>
            <a:pPr algn="ctr"/>
            <a:endParaRPr lang="en-US"/>
          </a:p>
          <a:p>
            <a:pPr algn="ctr"/>
            <a:r>
              <a:rPr lang="en-US"/>
              <a:t>CONCLUSION AND RECOMMENDATIONS</a:t>
            </a:r>
          </a:p>
          <a:p>
            <a:pPr algn="ctr"/>
            <a:endParaRPr lang="en-US"/>
          </a:p>
          <a:p>
            <a:pPr algn="ctr"/>
            <a:endParaRPr lang="en-US"/>
          </a:p>
          <a:p>
            <a:pPr algn="ctr"/>
            <a:endParaRPr lang="en-US"/>
          </a:p>
        </p:txBody>
      </p:sp>
    </p:spTree>
    <p:extLst>
      <p:ext uri="{BB962C8B-B14F-4D97-AF65-F5344CB8AC3E}">
        <p14:creationId xmlns:p14="http://schemas.microsoft.com/office/powerpoint/2010/main" val="27323420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withEffect">
                                  <p:stCondLst>
                                    <p:cond delay="0"/>
                                  </p:stCondLst>
                                  <p:childTnLst>
                                    <p:set>
                                      <p:cBhvr>
                                        <p:cTn id="6" dur="1" fill="hold">
                                          <p:stCondLst>
                                            <p:cond delay="0"/>
                                          </p:stCondLst>
                                        </p:cTn>
                                        <p:tgtEl>
                                          <p:spTgt spid="2">
                                            <p:txEl>
                                              <p:pRg st="3" end="3"/>
                                            </p:txEl>
                                          </p:spTgt>
                                        </p:tgtEl>
                                        <p:attrNameLst>
                                          <p:attrName>style.visibility</p:attrName>
                                        </p:attrNameLst>
                                      </p:cBhvr>
                                      <p:to>
                                        <p:strVal val="visible"/>
                                      </p:to>
                                    </p:set>
                                    <p:anim calcmode="lin" valueType="num">
                                      <p:cBhvr additive="base">
                                        <p:cTn id="7" dur="500" fill="hold"/>
                                        <p:tgtEl>
                                          <p:spTgt spid="2">
                                            <p:txEl>
                                              <p:pRg st="3" end="3"/>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3" end="3"/>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2">
                                            <p:txEl>
                                              <p:pRg st="5" end="5"/>
                                            </p:txEl>
                                          </p:spTgt>
                                        </p:tgtEl>
                                        <p:attrNameLst>
                                          <p:attrName>style.visibility</p:attrName>
                                        </p:attrNameLst>
                                      </p:cBhvr>
                                      <p:to>
                                        <p:strVal val="visible"/>
                                      </p:to>
                                    </p:set>
                                    <p:anim calcmode="lin" valueType="num">
                                      <p:cBhvr additive="base">
                                        <p:cTn id="11" dur="500" fill="hold"/>
                                        <p:tgtEl>
                                          <p:spTgt spid="2">
                                            <p:txEl>
                                              <p:pRg st="5" end="5"/>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2">
                                            <p:txEl>
                                              <p:pRg st="5" end="5"/>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2">
                                            <p:txEl>
                                              <p:pRg st="7" end="7"/>
                                            </p:txEl>
                                          </p:spTgt>
                                        </p:tgtEl>
                                        <p:attrNameLst>
                                          <p:attrName>style.visibility</p:attrName>
                                        </p:attrNameLst>
                                      </p:cBhvr>
                                      <p:to>
                                        <p:strVal val="visible"/>
                                      </p:to>
                                    </p:set>
                                    <p:anim calcmode="lin" valueType="num">
                                      <p:cBhvr additive="base">
                                        <p:cTn id="15" dur="500" fill="hold"/>
                                        <p:tgtEl>
                                          <p:spTgt spid="2">
                                            <p:txEl>
                                              <p:pRg st="7" end="7"/>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2">
                                            <p:txEl>
                                              <p:pRg st="7" end="7"/>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2">
                                            <p:txEl>
                                              <p:pRg st="9" end="9"/>
                                            </p:txEl>
                                          </p:spTgt>
                                        </p:tgtEl>
                                        <p:attrNameLst>
                                          <p:attrName>style.visibility</p:attrName>
                                        </p:attrNameLst>
                                      </p:cBhvr>
                                      <p:to>
                                        <p:strVal val="visible"/>
                                      </p:to>
                                    </p:set>
                                    <p:anim calcmode="lin" valueType="num">
                                      <p:cBhvr additive="base">
                                        <p:cTn id="19" dur="500" fill="hold"/>
                                        <p:tgtEl>
                                          <p:spTgt spid="2">
                                            <p:txEl>
                                              <p:pRg st="9" end="9"/>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txEl>
                                              <p:pRg st="9" end="9"/>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2">
                                            <p:txEl>
                                              <p:pRg st="11" end="11"/>
                                            </p:txEl>
                                          </p:spTgt>
                                        </p:tgtEl>
                                        <p:attrNameLst>
                                          <p:attrName>style.visibility</p:attrName>
                                        </p:attrNameLst>
                                      </p:cBhvr>
                                      <p:to>
                                        <p:strVal val="visible"/>
                                      </p:to>
                                    </p:set>
                                    <p:anim calcmode="lin" valueType="num">
                                      <p:cBhvr additive="base">
                                        <p:cTn id="23" dur="500" fill="hold"/>
                                        <p:tgtEl>
                                          <p:spTgt spid="2">
                                            <p:txEl>
                                              <p:pRg st="11" end="11"/>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2">
                                            <p:txEl>
                                              <p:pRg st="11" end="11"/>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nodeType="clickEffect">
                                  <p:stCondLst>
                                    <p:cond delay="0"/>
                                  </p:stCondLst>
                                  <p:childTnLst>
                                    <p:set>
                                      <p:cBhvr>
                                        <p:cTn id="28" dur="1" fill="hold">
                                          <p:stCondLst>
                                            <p:cond delay="0"/>
                                          </p:stCondLst>
                                        </p:cTn>
                                        <p:tgtEl>
                                          <p:spTgt spid="2">
                                            <p:txEl>
                                              <p:pRg st="0" end="0"/>
                                            </p:txEl>
                                          </p:spTgt>
                                        </p:tgtEl>
                                        <p:attrNameLst>
                                          <p:attrName>style.visibility</p:attrName>
                                        </p:attrNameLst>
                                      </p:cBhvr>
                                      <p:to>
                                        <p:strVal val="visible"/>
                                      </p:to>
                                    </p:set>
                                    <p:anim calcmode="lin" valueType="num">
                                      <p:cBhvr additive="base">
                                        <p:cTn id="29"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8680F1-A928-3908-AD5D-03898111D8D8}"/>
              </a:ext>
            </a:extLst>
          </p:cNvPr>
          <p:cNvSpPr>
            <a:spLocks noGrp="1"/>
          </p:cNvSpPr>
          <p:nvPr>
            <p:ph type="title"/>
          </p:nvPr>
        </p:nvSpPr>
        <p:spPr/>
        <p:txBody>
          <a:bodyPr/>
          <a:lstStyle/>
          <a:p>
            <a:pPr algn="ctr"/>
            <a:r>
              <a:rPr lang="en-US"/>
              <a:t>CASE STUDY</a:t>
            </a:r>
            <a:endParaRPr lang="en-GB"/>
          </a:p>
        </p:txBody>
      </p:sp>
      <p:sp>
        <p:nvSpPr>
          <p:cNvPr id="4" name="TextBox 3">
            <a:extLst>
              <a:ext uri="{FF2B5EF4-FFF2-40B4-BE49-F238E27FC236}">
                <a16:creationId xmlns:a16="http://schemas.microsoft.com/office/drawing/2014/main" id="{FD4BD93F-CA72-617F-26BE-25C289DBC7C3}"/>
              </a:ext>
            </a:extLst>
          </p:cNvPr>
          <p:cNvSpPr txBox="1"/>
          <p:nvPr/>
        </p:nvSpPr>
        <p:spPr>
          <a:xfrm>
            <a:off x="2188029" y="1767007"/>
            <a:ext cx="8077199" cy="4131900"/>
          </a:xfrm>
          <a:prstGeom prst="rect">
            <a:avLst/>
          </a:prstGeom>
          <a:noFill/>
        </p:spPr>
        <p:txBody>
          <a:bodyPr wrap="square" lIns="91440" tIns="45720" rIns="91440" bIns="45720" anchor="t">
            <a:spAutoFit/>
          </a:bodyPr>
          <a:lstStyle/>
          <a:p>
            <a:pPr fontAlgn="base">
              <a:lnSpc>
                <a:spcPts val="2138"/>
              </a:lnSpc>
            </a:pPr>
            <a:endParaRPr lang="en-US" b="1" dirty="0">
              <a:solidFill>
                <a:srgbClr val="000000"/>
              </a:solidFill>
              <a:latin typeface="Arial"/>
              <a:cs typeface="Arial"/>
            </a:endParaRPr>
          </a:p>
          <a:p>
            <a:pPr algn="l">
              <a:lnSpc>
                <a:spcPts val="2138"/>
              </a:lnSpc>
              <a:buNone/>
            </a:pPr>
            <a:r>
              <a:rPr lang="en-US" sz="1800" b="1" i="0" dirty="0">
                <a:solidFill>
                  <a:srgbClr val="000000"/>
                </a:solidFill>
                <a:effectLst/>
                <a:latin typeface="Arial"/>
                <a:cs typeface="Arial"/>
              </a:rPr>
              <a:t>Greenfield Home Care Agency</a:t>
            </a:r>
            <a:r>
              <a:rPr lang="en-US" sz="1800" b="0" i="0" dirty="0">
                <a:solidFill>
                  <a:srgbClr val="000000"/>
                </a:solidFill>
                <a:effectLst/>
                <a:latin typeface="Arial"/>
                <a:cs typeface="Arial"/>
              </a:rPr>
              <a:t> </a:t>
            </a:r>
            <a:endParaRPr lang="en-US"/>
          </a:p>
          <a:p>
            <a:pPr>
              <a:lnSpc>
                <a:spcPts val="2138"/>
              </a:lnSpc>
            </a:pPr>
            <a:endParaRPr lang="en-US" dirty="0">
              <a:solidFill>
                <a:srgbClr val="000000"/>
              </a:solidFill>
              <a:latin typeface="Arial"/>
              <a:cs typeface="Arial"/>
            </a:endParaRPr>
          </a:p>
          <a:p>
            <a:pPr algn="l" rtl="0" fontAlgn="base">
              <a:lnSpc>
                <a:spcPts val="2138"/>
              </a:lnSpc>
              <a:buNone/>
            </a:pPr>
            <a:r>
              <a:rPr lang="en-US" sz="1800" b="0" i="0" dirty="0">
                <a:solidFill>
                  <a:srgbClr val="000000"/>
                </a:solidFill>
                <a:effectLst/>
                <a:latin typeface="Arial"/>
                <a:cs typeface="Arial"/>
              </a:rPr>
              <a:t>Greenfield Home Care Agency provides person-</a:t>
            </a:r>
            <a:r>
              <a:rPr lang="en-US" sz="1800" b="0" i="0" dirty="0" err="1">
                <a:solidFill>
                  <a:srgbClr val="000000"/>
                </a:solidFill>
                <a:effectLst/>
                <a:latin typeface="Arial"/>
                <a:cs typeface="Arial"/>
              </a:rPr>
              <a:t>centred</a:t>
            </a:r>
            <a:r>
              <a:rPr lang="en-US" sz="1800" b="0" i="0" dirty="0">
                <a:solidFill>
                  <a:srgbClr val="000000"/>
                </a:solidFill>
                <a:effectLst/>
                <a:latin typeface="Arial"/>
                <a:cs typeface="Arial"/>
              </a:rPr>
              <a:t> support for older adults who live independently in the community. Staff include care coordinators, visiting carers, nurses, and administrative personnel. The agency has recently adopted Microsoft 365 to enhance communication, scheduling, and documentation, but many employees are still developing confidence in using its full range of tools and are struggling to adapt to the change. The management team wants to explore how digital technology can improve efficiency, data safety, and staff collaboration across the </a:t>
            </a:r>
            <a:r>
              <a:rPr lang="en-US" sz="1800" b="0" i="0" dirty="0" err="1">
                <a:solidFill>
                  <a:srgbClr val="000000"/>
                </a:solidFill>
                <a:effectLst/>
                <a:latin typeface="Arial"/>
                <a:cs typeface="Arial"/>
              </a:rPr>
              <a:t>organisation</a:t>
            </a:r>
            <a:r>
              <a:rPr lang="en-US" sz="1800" b="0" i="0" dirty="0">
                <a:solidFill>
                  <a:srgbClr val="000000"/>
                </a:solidFill>
                <a:effectLst/>
                <a:latin typeface="Arial"/>
                <a:cs typeface="Arial"/>
              </a:rPr>
              <a:t>. </a:t>
            </a:r>
          </a:p>
          <a:p>
            <a:pPr algn="l" rtl="0" fontAlgn="base">
              <a:lnSpc>
                <a:spcPts val="2138"/>
              </a:lnSpc>
              <a:buNone/>
            </a:pPr>
            <a:endParaRPr lang="en-US">
              <a:solidFill>
                <a:srgbClr val="000000"/>
              </a:solidFill>
              <a:latin typeface="Arial" panose="020B0604020202020204" pitchFamily="34" charset="0"/>
            </a:endParaRPr>
          </a:p>
          <a:p>
            <a:pPr algn="l" rtl="0" fontAlgn="base">
              <a:lnSpc>
                <a:spcPts val="2138"/>
              </a:lnSpc>
              <a:buNone/>
            </a:pPr>
            <a:endParaRPr lang="en-US">
              <a:solidFill>
                <a:srgbClr val="000000"/>
              </a:solidFill>
              <a:latin typeface="Arial" panose="020B0604020202020204" pitchFamily="34" charset="0"/>
            </a:endParaRPr>
          </a:p>
          <a:p>
            <a:pPr algn="l" rtl="0" fontAlgn="base">
              <a:lnSpc>
                <a:spcPts val="2138"/>
              </a:lnSpc>
              <a:buNone/>
            </a:pPr>
            <a:endParaRPr lang="en-US" b="0" i="0">
              <a:solidFill>
                <a:srgbClr val="000000"/>
              </a:solidFill>
              <a:effectLst/>
              <a:latin typeface="Segoe UI" panose="020B0502040204020203" pitchFamily="34" charset="0"/>
            </a:endParaRPr>
          </a:p>
        </p:txBody>
      </p:sp>
    </p:spTree>
    <p:extLst>
      <p:ext uri="{BB962C8B-B14F-4D97-AF65-F5344CB8AC3E}">
        <p14:creationId xmlns:p14="http://schemas.microsoft.com/office/powerpoint/2010/main" val="36575872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8" presetClass="emph" presetSubtype="0" fill="hold" nodeType="clickEffect">
                                  <p:stCondLst>
                                    <p:cond delay="0"/>
                                  </p:stCondLst>
                                  <p:childTnLst>
                                    <p:animRot by="21600000">
                                      <p:cBhvr>
                                        <p:cTn id="6" dur="2000" fill="hold"/>
                                        <p:tgtEl>
                                          <p:spTgt spid="4">
                                            <p:txEl>
                                              <p:pRg st="1" end="1"/>
                                            </p:txEl>
                                          </p:spTgt>
                                        </p:tgtEl>
                                        <p:attrNameLst>
                                          <p:attrName>r</p:attrName>
                                        </p:attrNameLst>
                                      </p:cBhvr>
                                    </p:animRot>
                                  </p:childTnLst>
                                </p:cTn>
                              </p:par>
                              <p:par>
                                <p:cTn id="7" presetID="8" presetClass="emph" presetSubtype="0" fill="hold" nodeType="withEffect">
                                  <p:stCondLst>
                                    <p:cond delay="0"/>
                                  </p:stCondLst>
                                  <p:childTnLst>
                                    <p:animRot by="21600000">
                                      <p:cBhvr>
                                        <p:cTn id="8" dur="2000" fill="hold"/>
                                        <p:tgtEl>
                                          <p:spTgt spid="4">
                                            <p:txEl>
                                              <p:pRg st="3" end="3"/>
                                            </p:txEl>
                                          </p:spTgt>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A3FCBA3-0999-4666-40F7-FEDDD594A93A}"/>
              </a:ext>
            </a:extLst>
          </p:cNvPr>
          <p:cNvSpPr txBox="1"/>
          <p:nvPr/>
        </p:nvSpPr>
        <p:spPr>
          <a:xfrm>
            <a:off x="2175906" y="516061"/>
            <a:ext cx="6767511"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600" b="1"/>
              <a:t>Microsoft Word For The Work Place.</a:t>
            </a:r>
          </a:p>
          <a:p>
            <a:endParaRPr lang="en-US"/>
          </a:p>
          <a:p>
            <a:endParaRPr lang="en-US"/>
          </a:p>
          <a:p>
            <a:endParaRPr lang="en-US"/>
          </a:p>
        </p:txBody>
      </p:sp>
      <p:pic>
        <p:nvPicPr>
          <p:cNvPr id="2" name="Picture 1" descr="Clipart - it-word-icon">
            <a:extLst>
              <a:ext uri="{FF2B5EF4-FFF2-40B4-BE49-F238E27FC236}">
                <a16:creationId xmlns:a16="http://schemas.microsoft.com/office/drawing/2014/main" id="{1B16B977-54A4-83AE-CF46-24EE321E132B}"/>
              </a:ext>
            </a:extLst>
          </p:cNvPr>
          <p:cNvPicPr>
            <a:picLocks noChangeAspect="1"/>
          </p:cNvPicPr>
          <p:nvPr/>
        </p:nvPicPr>
        <p:blipFill>
          <a:blip r:embed="rId2"/>
          <a:stretch>
            <a:fillRect/>
          </a:stretch>
        </p:blipFill>
        <p:spPr>
          <a:xfrm>
            <a:off x="6986074" y="2406042"/>
            <a:ext cx="2731830" cy="3426389"/>
          </a:xfrm>
          <a:prstGeom prst="rect">
            <a:avLst/>
          </a:prstGeom>
        </p:spPr>
      </p:pic>
      <p:sp>
        <p:nvSpPr>
          <p:cNvPr id="4" name="TextBox 3">
            <a:extLst>
              <a:ext uri="{FF2B5EF4-FFF2-40B4-BE49-F238E27FC236}">
                <a16:creationId xmlns:a16="http://schemas.microsoft.com/office/drawing/2014/main" id="{20D95821-411D-889F-965D-56B7A84D46B1}"/>
              </a:ext>
            </a:extLst>
          </p:cNvPr>
          <p:cNvSpPr txBox="1"/>
          <p:nvPr/>
        </p:nvSpPr>
        <p:spPr>
          <a:xfrm>
            <a:off x="1274083" y="2548166"/>
            <a:ext cx="7576633" cy="25853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The advantages of Word in the work place .</a:t>
            </a:r>
          </a:p>
          <a:p>
            <a:endParaRPr lang="en-US"/>
          </a:p>
          <a:p>
            <a:r>
              <a:rPr lang="en-US"/>
              <a:t>Enhances Efficiency</a:t>
            </a:r>
          </a:p>
          <a:p>
            <a:endParaRPr lang="en-US"/>
          </a:p>
          <a:p>
            <a:r>
              <a:rPr lang="en-US"/>
              <a:t>Streamlining</a:t>
            </a:r>
          </a:p>
          <a:p>
            <a:endParaRPr lang="en-US"/>
          </a:p>
          <a:p>
            <a:r>
              <a:rPr lang="en-US"/>
              <a:t>Features</a:t>
            </a:r>
          </a:p>
          <a:p>
            <a:endParaRPr lang="en-US"/>
          </a:p>
          <a:p>
            <a:r>
              <a:rPr lang="en-US"/>
              <a:t>Reduce cost and Time</a:t>
            </a:r>
          </a:p>
        </p:txBody>
      </p:sp>
      <p:sp>
        <p:nvSpPr>
          <p:cNvPr id="5" name="Arrow: Right 4">
            <a:extLst>
              <a:ext uri="{FF2B5EF4-FFF2-40B4-BE49-F238E27FC236}">
                <a16:creationId xmlns:a16="http://schemas.microsoft.com/office/drawing/2014/main" id="{46CBC82C-8B1C-784C-9198-8CC2784DC1BA}"/>
              </a:ext>
            </a:extLst>
          </p:cNvPr>
          <p:cNvSpPr/>
          <p:nvPr/>
        </p:nvSpPr>
        <p:spPr>
          <a:xfrm>
            <a:off x="711071" y="2651762"/>
            <a:ext cx="451732" cy="204485"/>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Arrow: Right 6">
            <a:extLst>
              <a:ext uri="{FF2B5EF4-FFF2-40B4-BE49-F238E27FC236}">
                <a16:creationId xmlns:a16="http://schemas.microsoft.com/office/drawing/2014/main" id="{BC8527EF-B162-4879-E494-AAE315300345}"/>
              </a:ext>
            </a:extLst>
          </p:cNvPr>
          <p:cNvSpPr/>
          <p:nvPr/>
        </p:nvSpPr>
        <p:spPr>
          <a:xfrm>
            <a:off x="713968" y="3214569"/>
            <a:ext cx="462938" cy="215691"/>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Arrow: Right 7">
            <a:extLst>
              <a:ext uri="{FF2B5EF4-FFF2-40B4-BE49-F238E27FC236}">
                <a16:creationId xmlns:a16="http://schemas.microsoft.com/office/drawing/2014/main" id="{F896B241-80F0-58F4-BAE7-F361EA5716C3}"/>
              </a:ext>
            </a:extLst>
          </p:cNvPr>
          <p:cNvSpPr/>
          <p:nvPr/>
        </p:nvSpPr>
        <p:spPr>
          <a:xfrm>
            <a:off x="697198" y="3732576"/>
            <a:ext cx="462938" cy="226897"/>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Arrow: Right 8">
            <a:extLst>
              <a:ext uri="{FF2B5EF4-FFF2-40B4-BE49-F238E27FC236}">
                <a16:creationId xmlns:a16="http://schemas.microsoft.com/office/drawing/2014/main" id="{8C96AE2F-FBE3-739B-BBC9-6E4168B79855}"/>
              </a:ext>
            </a:extLst>
          </p:cNvPr>
          <p:cNvSpPr/>
          <p:nvPr/>
        </p:nvSpPr>
        <p:spPr>
          <a:xfrm>
            <a:off x="702787" y="4270227"/>
            <a:ext cx="474145" cy="238103"/>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Arrow: Right 9">
            <a:extLst>
              <a:ext uri="{FF2B5EF4-FFF2-40B4-BE49-F238E27FC236}">
                <a16:creationId xmlns:a16="http://schemas.microsoft.com/office/drawing/2014/main" id="{F53C69B0-B0A2-3C49-1E89-FB6B7A85E1F4}"/>
              </a:ext>
            </a:extLst>
          </p:cNvPr>
          <p:cNvSpPr/>
          <p:nvPr/>
        </p:nvSpPr>
        <p:spPr>
          <a:xfrm>
            <a:off x="699966" y="4799441"/>
            <a:ext cx="462940" cy="226898"/>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72859201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70D9D5E-CC3E-ADFC-7E2B-24CB5218B336}"/>
              </a:ext>
            </a:extLst>
          </p:cNvPr>
          <p:cNvSpPr txBox="1"/>
          <p:nvPr/>
        </p:nvSpPr>
        <p:spPr>
          <a:xfrm>
            <a:off x="714046" y="868057"/>
            <a:ext cx="8680567" cy="424731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u="sng"/>
              <a:t>Efficiency. </a:t>
            </a:r>
            <a:r>
              <a:rPr lang="en-US"/>
              <a:t>Word allows the quick and easy version of a care plan, saving time and</a:t>
            </a:r>
            <a:r>
              <a:rPr lang="en-US" b="1" u="sng"/>
              <a:t> </a:t>
            </a:r>
            <a:r>
              <a:rPr lang="en-US"/>
              <a:t>effort.</a:t>
            </a:r>
          </a:p>
          <a:p>
            <a:endParaRPr lang="en-US" b="1" u="sng"/>
          </a:p>
          <a:p>
            <a:r>
              <a:rPr lang="en-US" b="1" u="sng"/>
              <a:t>Streamlining.</a:t>
            </a:r>
            <a:r>
              <a:rPr lang="en-US"/>
              <a:t> Accessibility and collaboration.</a:t>
            </a:r>
            <a:endParaRPr lang="en-US" u="sng"/>
          </a:p>
          <a:p>
            <a:endParaRPr lang="en-US"/>
          </a:p>
          <a:p>
            <a:r>
              <a:rPr lang="en-US" b="1" u="sng"/>
              <a:t>Features.</a:t>
            </a:r>
            <a:r>
              <a:rPr lang="en-US"/>
              <a:t> "Read Aloud", "Immersive Reader".</a:t>
            </a:r>
            <a:endParaRPr lang="en-US" u="sng"/>
          </a:p>
          <a:p>
            <a:endParaRPr lang="en-US" b="1" u="sng"/>
          </a:p>
          <a:p>
            <a:r>
              <a:rPr lang="en-US" b="1" u="sng"/>
              <a:t>Reduce Cost and Time.</a:t>
            </a:r>
            <a:r>
              <a:rPr lang="en-US"/>
              <a:t> Physical Filing and Printing.</a:t>
            </a:r>
          </a:p>
          <a:p>
            <a:endParaRPr lang="en-US"/>
          </a:p>
          <a:p>
            <a:endParaRPr lang="en-US"/>
          </a:p>
          <a:p>
            <a:endParaRPr lang="en-US" b="1" u="sng"/>
          </a:p>
          <a:p>
            <a:endParaRPr lang="en-US"/>
          </a:p>
          <a:p>
            <a:endParaRPr lang="en-US" b="1" u="sng"/>
          </a:p>
          <a:p>
            <a:endParaRPr lang="en-US" b="1" u="sng"/>
          </a:p>
          <a:p>
            <a:endParaRPr lang="en-US" b="1" u="sng"/>
          </a:p>
        </p:txBody>
      </p:sp>
      <p:sp>
        <p:nvSpPr>
          <p:cNvPr id="3" name="Flowchart: Connector 2">
            <a:extLst>
              <a:ext uri="{FF2B5EF4-FFF2-40B4-BE49-F238E27FC236}">
                <a16:creationId xmlns:a16="http://schemas.microsoft.com/office/drawing/2014/main" id="{A1CABB85-0F08-80DE-9BC1-7C5498772EA5}"/>
              </a:ext>
            </a:extLst>
          </p:cNvPr>
          <p:cNvSpPr/>
          <p:nvPr/>
        </p:nvSpPr>
        <p:spPr>
          <a:xfrm>
            <a:off x="523446" y="959686"/>
            <a:ext cx="185803" cy="185803"/>
          </a:xfrm>
          <a:prstGeom prst="flowChartConnector">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Flowchart: Connector 3">
            <a:extLst>
              <a:ext uri="{FF2B5EF4-FFF2-40B4-BE49-F238E27FC236}">
                <a16:creationId xmlns:a16="http://schemas.microsoft.com/office/drawing/2014/main" id="{3F14EB56-16F0-79E2-1644-CE4241AA72F8}"/>
              </a:ext>
            </a:extLst>
          </p:cNvPr>
          <p:cNvSpPr/>
          <p:nvPr/>
        </p:nvSpPr>
        <p:spPr>
          <a:xfrm>
            <a:off x="519464" y="1790142"/>
            <a:ext cx="196242" cy="196242"/>
          </a:xfrm>
          <a:prstGeom prst="flowChartConnector">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Flowchart: Connector 4">
            <a:extLst>
              <a:ext uri="{FF2B5EF4-FFF2-40B4-BE49-F238E27FC236}">
                <a16:creationId xmlns:a16="http://schemas.microsoft.com/office/drawing/2014/main" id="{665044A9-47C5-DDBC-C1D7-4255B72437EC}"/>
              </a:ext>
            </a:extLst>
          </p:cNvPr>
          <p:cNvSpPr/>
          <p:nvPr/>
        </p:nvSpPr>
        <p:spPr>
          <a:xfrm>
            <a:off x="517673" y="2350100"/>
            <a:ext cx="206680" cy="185803"/>
          </a:xfrm>
          <a:prstGeom prst="flowChartConnector">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Flowchart: Connector 5">
            <a:extLst>
              <a:ext uri="{FF2B5EF4-FFF2-40B4-BE49-F238E27FC236}">
                <a16:creationId xmlns:a16="http://schemas.microsoft.com/office/drawing/2014/main" id="{8BF42A2E-F397-EA11-6FB5-74A90F7A248D}"/>
              </a:ext>
            </a:extLst>
          </p:cNvPr>
          <p:cNvSpPr/>
          <p:nvPr/>
        </p:nvSpPr>
        <p:spPr>
          <a:xfrm>
            <a:off x="513561" y="2899621"/>
            <a:ext cx="196241" cy="196242"/>
          </a:xfrm>
          <a:prstGeom prst="flowChartConnector">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computer monitor with a keyboard and speakers on a desk&#10;&#10;AI-generated content may be incorrect.">
            <a:extLst>
              <a:ext uri="{FF2B5EF4-FFF2-40B4-BE49-F238E27FC236}">
                <a16:creationId xmlns:a16="http://schemas.microsoft.com/office/drawing/2014/main" id="{7D8E63C7-577A-3ABE-9090-FF3D3D6AA7C7}"/>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5156548" y="3885454"/>
            <a:ext cx="3778685" cy="2521309"/>
          </a:xfrm>
          <a:prstGeom prst="rect">
            <a:avLst/>
          </a:prstGeom>
        </p:spPr>
      </p:pic>
      <p:sp>
        <p:nvSpPr>
          <p:cNvPr id="8" name="TextBox 7">
            <a:extLst>
              <a:ext uri="{FF2B5EF4-FFF2-40B4-BE49-F238E27FC236}">
                <a16:creationId xmlns:a16="http://schemas.microsoft.com/office/drawing/2014/main" id="{6CAF2C85-CFBC-FBD5-4C54-CE75FA3DD321}"/>
              </a:ext>
            </a:extLst>
          </p:cNvPr>
          <p:cNvSpPr txBox="1"/>
          <p:nvPr/>
        </p:nvSpPr>
        <p:spPr>
          <a:xfrm>
            <a:off x="5156548" y="6605434"/>
            <a:ext cx="3778685" cy="119172"/>
          </a:xfrm>
          <a:prstGeom prst="rect">
            <a:avLst/>
          </a:prstGeom>
        </p:spPr>
        <p:txBody>
          <a:bodyPr>
            <a:normAutofit fontScale="25000" lnSpcReduction="20000"/>
          </a:bodyPr>
          <a:lstStyle/>
          <a:p>
            <a:r>
              <a:rPr lang="en-US"/>
              <a:t>ThePhoto by PhotoAuthor is licensed under CCYYSA.</a:t>
            </a:r>
          </a:p>
        </p:txBody>
      </p:sp>
    </p:spTree>
    <p:extLst>
      <p:ext uri="{BB962C8B-B14F-4D97-AF65-F5344CB8AC3E}">
        <p14:creationId xmlns:p14="http://schemas.microsoft.com/office/powerpoint/2010/main" val="292994442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952AA91-B0A3-C7B7-177A-BB34D947A895}"/>
              </a:ext>
            </a:extLst>
          </p:cNvPr>
          <p:cNvSpPr txBox="1"/>
          <p:nvPr/>
        </p:nvSpPr>
        <p:spPr>
          <a:xfrm>
            <a:off x="1450931" y="1831932"/>
            <a:ext cx="7317287"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rgbClr val="343439"/>
                </a:solidFill>
                <a:latin typeface="Gotham Book"/>
                <a:ea typeface="Gotham Book"/>
                <a:cs typeface="Gotham Book"/>
              </a:rPr>
              <a:t>"</a:t>
            </a:r>
            <a:r>
              <a:rPr lang="en-US" b="0">
                <a:solidFill>
                  <a:srgbClr val="343439"/>
                </a:solidFill>
                <a:latin typeface="Gotham Book"/>
                <a:ea typeface="Gotham Book"/>
                <a:cs typeface="Gotham Book"/>
              </a:rPr>
              <a:t>Care home teams are under more pressure than ever</a:t>
            </a:r>
            <a:r>
              <a:rPr lang="en-US">
                <a:solidFill>
                  <a:srgbClr val="343439"/>
                </a:solidFill>
                <a:latin typeface="Gotham Book"/>
                <a:ea typeface="Gotham Book"/>
                <a:cs typeface="Gotham Book"/>
              </a:rPr>
              <a:t>,</a:t>
            </a:r>
            <a:r>
              <a:rPr lang="en-US" b="0">
                <a:solidFill>
                  <a:srgbClr val="343439"/>
                </a:solidFill>
                <a:latin typeface="Gotham Book"/>
                <a:ea typeface="Gotham Book"/>
                <a:cs typeface="Gotham Book"/>
              </a:rPr>
              <a:t> but modern technology is making a real difference. Microsoft 365 and its AI-powered tool, CoPilot, help care providers improve communication, simplify admin, and boost security without overcomplicating daily routine</a:t>
            </a:r>
            <a:r>
              <a:rPr lang="en-US">
                <a:solidFill>
                  <a:srgbClr val="343439"/>
                </a:solidFill>
                <a:latin typeface="Gotham Book"/>
                <a:ea typeface="Gotham Book"/>
                <a:cs typeface="Gotham Book"/>
              </a:rPr>
              <a:t>".(Cranborne,2026)</a:t>
            </a:r>
            <a:endParaRPr lang="en-US" b="0">
              <a:solidFill>
                <a:srgbClr val="343439"/>
              </a:solidFill>
              <a:latin typeface="Gotham Book"/>
              <a:ea typeface="Gotham Book"/>
              <a:cs typeface="Gotham Book"/>
            </a:endParaRPr>
          </a:p>
          <a:p>
            <a:endParaRPr lang="en-US">
              <a:solidFill>
                <a:srgbClr val="343439"/>
              </a:solidFill>
              <a:latin typeface="HKGrotesk-Regular"/>
              <a:ea typeface="HKGrotesk-Regular"/>
              <a:cs typeface="HKGrotesk-Regular"/>
            </a:endParaRPr>
          </a:p>
          <a:p>
            <a:endParaRPr lang="en-US">
              <a:solidFill>
                <a:srgbClr val="343439"/>
              </a:solidFill>
              <a:latin typeface="HKGrotesk-Regular"/>
              <a:ea typeface="HKGrotesk-Regular"/>
              <a:cs typeface="HKGrotesk-Regular"/>
            </a:endParaRPr>
          </a:p>
          <a:p>
            <a:pPr algn="ctr"/>
            <a:endParaRPr lang="en-US"/>
          </a:p>
        </p:txBody>
      </p:sp>
    </p:spTree>
    <p:extLst>
      <p:ext uri="{BB962C8B-B14F-4D97-AF65-F5344CB8AC3E}">
        <p14:creationId xmlns:p14="http://schemas.microsoft.com/office/powerpoint/2010/main" val="32974188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81DE5F0-D67B-CA98-F53C-546CF78E6885}"/>
              </a:ext>
            </a:extLst>
          </p:cNvPr>
          <p:cNvSpPr txBox="1"/>
          <p:nvPr/>
        </p:nvSpPr>
        <p:spPr>
          <a:xfrm>
            <a:off x="377541" y="476030"/>
            <a:ext cx="11391917" cy="507831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b="1">
              <a:latin typeface="Trebuchet MS"/>
              <a:ea typeface="Calibri"/>
              <a:cs typeface="Calibri"/>
            </a:endParaRPr>
          </a:p>
          <a:p>
            <a:r>
              <a:rPr lang="en-GB" b="1"/>
              <a:t>How Microsoft outlook supports mulitiorganisational communication:</a:t>
            </a:r>
          </a:p>
          <a:p>
            <a:endParaRPr lang="en-GB"/>
          </a:p>
          <a:p>
            <a:r>
              <a:rPr lang="en-GB"/>
              <a:t>Microsoft outlook is an email and information managing service which includes features such as shared calendars and group mailboxes, outlook is becoming increasingly popular in organisations, schools but is also useful for personal users due to it's easy to navigate format.</a:t>
            </a:r>
            <a:endParaRPr lang="en-US"/>
          </a:p>
          <a:p>
            <a:endParaRPr lang="en-GB"/>
          </a:p>
          <a:p>
            <a:r>
              <a:rPr lang="en-GB"/>
              <a:t> This tool is paramount for centralising communication with its contact group feature which creates distribution lists so organisations can contact certain departments, it converts messages to meetings to ensure wherever you are, you stay connected and productive.   </a:t>
            </a:r>
          </a:p>
          <a:p>
            <a:endParaRPr lang="en-GB"/>
          </a:p>
          <a:p>
            <a:endParaRPr lang="en-GB"/>
          </a:p>
          <a:p>
            <a:endParaRPr lang="en-GB" sz="1600">
              <a:latin typeface="Arial"/>
              <a:cs typeface="Times New Roman"/>
            </a:endParaRPr>
          </a:p>
          <a:p>
            <a:pPr marL="285750" indent="-285750">
              <a:buFont typeface="Arial"/>
              <a:buChar char="•"/>
            </a:pPr>
            <a:endParaRPr lang="en-GB" sz="1600">
              <a:latin typeface="Arial"/>
              <a:cs typeface="Times New Roman"/>
            </a:endParaRPr>
          </a:p>
          <a:p>
            <a:pPr marL="285750" indent="-285750">
              <a:buFont typeface="Arial"/>
              <a:buChar char="•"/>
            </a:pPr>
            <a:endParaRPr lang="en-GB" sz="1600">
              <a:latin typeface="Arial"/>
              <a:cs typeface="Times New Roman"/>
            </a:endParaRPr>
          </a:p>
          <a:p>
            <a:endParaRPr lang="en-GB" sz="1200">
              <a:latin typeface="Arial"/>
              <a:cs typeface="Times New Roman"/>
            </a:endParaRPr>
          </a:p>
          <a:p>
            <a:endParaRPr lang="en-GB">
              <a:latin typeface="Trebuchet MS" panose="020B0603020202020204"/>
              <a:cs typeface="Times New Roman"/>
            </a:endParaRPr>
          </a:p>
          <a:p>
            <a:endParaRPr lang="en-GB" sz="1200">
              <a:latin typeface="Arial"/>
              <a:cs typeface="Times New Roman"/>
            </a:endParaRPr>
          </a:p>
          <a:p>
            <a:endParaRPr lang="en-GB">
              <a:latin typeface="Trebuchet MS" panose="020B0603020202020204"/>
              <a:cs typeface="Times New Roman"/>
            </a:endParaRPr>
          </a:p>
        </p:txBody>
      </p:sp>
    </p:spTree>
    <p:extLst>
      <p:ext uri="{BB962C8B-B14F-4D97-AF65-F5344CB8AC3E}">
        <p14:creationId xmlns:p14="http://schemas.microsoft.com/office/powerpoint/2010/main" val="298422384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B8B3E49-AC69-DA33-84EF-52C2540EA5F6}"/>
              </a:ext>
            </a:extLst>
          </p:cNvPr>
          <p:cNvSpPr txBox="1"/>
          <p:nvPr/>
        </p:nvSpPr>
        <p:spPr>
          <a:xfrm>
            <a:off x="251264" y="364023"/>
            <a:ext cx="11537506" cy="75405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p>
          <a:p>
            <a:r>
              <a:rPr lang="en-GB" b="1"/>
              <a:t>"almost 20% of workers say they experience difficulties with collaboration and communication," </a:t>
            </a:r>
            <a:r>
              <a:rPr lang="en-GB" sz="1200" b="1">
                <a:latin typeface="Arial"/>
                <a:cs typeface="Arial"/>
              </a:rPr>
              <a:t>(</a:t>
            </a:r>
            <a:r>
              <a:rPr lang="en-GB" sz="1400" b="1">
                <a:latin typeface="Arial"/>
                <a:cs typeface="Arial"/>
              </a:rPr>
              <a:t>Karl, 2025)</a:t>
            </a:r>
            <a:endParaRPr lang="en-GB">
              <a:latin typeface="Trebuchet MS" panose="020B0603020202020204"/>
              <a:cs typeface="Arial"/>
            </a:endParaRPr>
          </a:p>
          <a:p>
            <a:endParaRPr lang="en-GB" sz="1400" b="1">
              <a:latin typeface="Arial"/>
              <a:cs typeface="Arial"/>
            </a:endParaRPr>
          </a:p>
          <a:p>
            <a:endParaRPr lang="en-GB" sz="1400" b="1">
              <a:latin typeface="Arial"/>
              <a:cs typeface="Arial"/>
            </a:endParaRPr>
          </a:p>
          <a:p>
            <a:r>
              <a:rPr lang="en-GB" sz="1400" b="1">
                <a:latin typeface="Arial"/>
                <a:cs typeface="Arial"/>
              </a:rPr>
              <a:t>Some challenges of communication in multi- location organisations may include:</a:t>
            </a:r>
            <a:endParaRPr lang="en-GB"/>
          </a:p>
          <a:p>
            <a:pPr marL="285750" indent="-285750">
              <a:buFont typeface="Arial"/>
              <a:buChar char="•"/>
            </a:pPr>
            <a:endParaRPr lang="en-GB" sz="1400" b="1">
              <a:latin typeface="Arial"/>
              <a:cs typeface="Arial"/>
            </a:endParaRPr>
          </a:p>
          <a:p>
            <a:pPr marL="285750" indent="-285750">
              <a:buFont typeface="Arial"/>
              <a:buChar char="•"/>
            </a:pPr>
            <a:r>
              <a:rPr lang="en-GB" sz="1400" b="1">
                <a:latin typeface="Arial"/>
                <a:cs typeface="Arial"/>
              </a:rPr>
              <a:t>I</a:t>
            </a:r>
            <a:r>
              <a:rPr lang="en-GB" sz="1400">
                <a:latin typeface="Arial"/>
                <a:cs typeface="Arial"/>
              </a:rPr>
              <a:t>nformation overload </a:t>
            </a:r>
            <a:endParaRPr lang="en-GB"/>
          </a:p>
          <a:p>
            <a:pPr marL="285750" indent="-285750">
              <a:buFont typeface="Arial"/>
              <a:buChar char="•"/>
            </a:pPr>
            <a:endParaRPr lang="en-GB" sz="1400">
              <a:latin typeface="Arial"/>
              <a:cs typeface="Arial"/>
            </a:endParaRPr>
          </a:p>
          <a:p>
            <a:pPr marL="285750" indent="-285750">
              <a:buFont typeface="Arial"/>
              <a:buChar char="•"/>
            </a:pPr>
            <a:r>
              <a:rPr lang="en-GB" sz="1400">
                <a:latin typeface="Arial"/>
                <a:cs typeface="Arial"/>
              </a:rPr>
              <a:t>Slower decision making </a:t>
            </a:r>
            <a:endParaRPr lang="en-GB"/>
          </a:p>
          <a:p>
            <a:pPr marL="285750" indent="-285750">
              <a:buFont typeface="Arial"/>
              <a:buChar char="•"/>
            </a:pPr>
            <a:endParaRPr lang="en-GB" sz="1400">
              <a:latin typeface="Arial"/>
              <a:cs typeface="Arial"/>
            </a:endParaRPr>
          </a:p>
          <a:p>
            <a:pPr marL="285750" indent="-285750">
              <a:buFont typeface="Arial"/>
              <a:buChar char="•"/>
            </a:pPr>
            <a:r>
              <a:rPr lang="en-GB" sz="1400">
                <a:latin typeface="Arial"/>
                <a:cs typeface="Arial"/>
              </a:rPr>
              <a:t>Lack of real time co-ordination </a:t>
            </a:r>
            <a:endParaRPr lang="en-GB"/>
          </a:p>
          <a:p>
            <a:pPr marL="285750" indent="-285750">
              <a:buFont typeface="Arial"/>
              <a:buChar char="•"/>
            </a:pPr>
            <a:endParaRPr lang="en-GB" sz="1400">
              <a:latin typeface="Arial"/>
              <a:cs typeface="Arial"/>
            </a:endParaRPr>
          </a:p>
          <a:p>
            <a:pPr marL="285750" indent="-285750">
              <a:buFont typeface="Arial"/>
              <a:buChar char="•"/>
            </a:pPr>
            <a:r>
              <a:rPr lang="en-GB" sz="1400">
                <a:latin typeface="Arial"/>
                <a:cs typeface="Arial"/>
              </a:rPr>
              <a:t>Fragmented information </a:t>
            </a:r>
            <a:endParaRPr lang="en-GB"/>
          </a:p>
          <a:p>
            <a:pPr marL="285750" indent="-285750">
              <a:buFont typeface="Arial"/>
              <a:buChar char="•"/>
            </a:pPr>
            <a:endParaRPr lang="en-GB" sz="1400">
              <a:latin typeface="Arial"/>
              <a:cs typeface="Arial"/>
            </a:endParaRPr>
          </a:p>
          <a:p>
            <a:pPr marL="285750" indent="-285750">
              <a:buFont typeface="Arial"/>
              <a:buChar char="•"/>
            </a:pPr>
            <a:r>
              <a:rPr lang="en-GB" sz="1400">
                <a:latin typeface="Arial"/>
                <a:cs typeface="Arial"/>
              </a:rPr>
              <a:t>Scheduling </a:t>
            </a:r>
            <a:endParaRPr lang="en-GB"/>
          </a:p>
          <a:p>
            <a:pPr marL="285750" indent="-285750">
              <a:buFont typeface="Arial"/>
              <a:buChar char="•"/>
            </a:pPr>
            <a:endParaRPr lang="en-GB" sz="1400" b="1">
              <a:latin typeface="Arial"/>
              <a:cs typeface="Arial"/>
            </a:endParaRPr>
          </a:p>
          <a:p>
            <a:pPr marL="285750" indent="-285750">
              <a:buFont typeface="Arial"/>
              <a:buChar char="•"/>
            </a:pPr>
            <a:endParaRPr lang="en-GB" sz="1400" b="1">
              <a:latin typeface="Arial"/>
              <a:cs typeface="Arial"/>
            </a:endParaRPr>
          </a:p>
          <a:p>
            <a:r>
              <a:rPr lang="en-GB" sz="1400" b="1">
                <a:latin typeface="Arial"/>
                <a:cs typeface="Arial"/>
              </a:rPr>
              <a:t>Microsoft outlook manages these challenges by:</a:t>
            </a:r>
          </a:p>
          <a:p>
            <a:pPr marL="285750" indent="-285750">
              <a:buFont typeface="Arial"/>
              <a:buChar char="•"/>
            </a:pPr>
            <a:endParaRPr lang="en-GB" sz="1400">
              <a:latin typeface="Arial"/>
              <a:cs typeface="Arial"/>
            </a:endParaRPr>
          </a:p>
          <a:p>
            <a:pPr marL="285750" indent="-285750">
              <a:buFont typeface="Arial"/>
              <a:buChar char="•"/>
            </a:pPr>
            <a:r>
              <a:rPr lang="en-GB" sz="1400">
                <a:latin typeface="Arial"/>
                <a:cs typeface="Arial"/>
              </a:rPr>
              <a:t>Group mailboxes </a:t>
            </a:r>
            <a:endParaRPr lang="en-GB"/>
          </a:p>
          <a:p>
            <a:pPr marL="285750" indent="-285750">
              <a:buFont typeface="Arial"/>
              <a:buChar char="•"/>
            </a:pPr>
            <a:endParaRPr lang="en-GB" sz="1400">
              <a:latin typeface="Arial"/>
              <a:cs typeface="Arial"/>
            </a:endParaRPr>
          </a:p>
          <a:p>
            <a:pPr marL="285750" indent="-285750">
              <a:buFont typeface="Arial"/>
              <a:buChar char="•"/>
            </a:pPr>
            <a:r>
              <a:rPr lang="en-GB" sz="1400">
                <a:latin typeface="Arial"/>
                <a:cs typeface="Arial"/>
              </a:rPr>
              <a:t>Shared calendars</a:t>
            </a:r>
            <a:endParaRPr lang="en-GB"/>
          </a:p>
          <a:p>
            <a:pPr marL="285750" indent="-285750">
              <a:buFont typeface="Arial"/>
              <a:buChar char="•"/>
            </a:pPr>
            <a:endParaRPr lang="en-GB" sz="1400">
              <a:latin typeface="Arial"/>
              <a:cs typeface="Arial"/>
            </a:endParaRPr>
          </a:p>
          <a:p>
            <a:pPr marL="285750" indent="-285750">
              <a:buFont typeface="Arial"/>
              <a:buChar char="•"/>
            </a:pPr>
            <a:r>
              <a:rPr lang="en-GB" sz="1400">
                <a:latin typeface="Arial"/>
                <a:cs typeface="Arial"/>
              </a:rPr>
              <a:t>Mobile access</a:t>
            </a:r>
            <a:endParaRPr lang="en-GB"/>
          </a:p>
          <a:p>
            <a:pPr marL="285750" indent="-285750">
              <a:buFont typeface="Arial"/>
              <a:buChar char="•"/>
            </a:pPr>
            <a:endParaRPr lang="en-GB" sz="1400">
              <a:latin typeface="Arial"/>
              <a:cs typeface="Arial"/>
            </a:endParaRPr>
          </a:p>
          <a:p>
            <a:pPr marL="285750" indent="-285750">
              <a:buFont typeface="Arial"/>
              <a:buChar char="•"/>
            </a:pPr>
            <a:r>
              <a:rPr lang="en-GB" sz="1400">
                <a:latin typeface="Arial"/>
                <a:cs typeface="Arial"/>
              </a:rPr>
              <a:t>Share files from the cloud </a:t>
            </a:r>
            <a:endParaRPr lang="en-GB"/>
          </a:p>
          <a:p>
            <a:pPr marL="285750" indent="-285750">
              <a:buFont typeface="Arial"/>
              <a:buChar char="•"/>
            </a:pPr>
            <a:endParaRPr lang="en-GB" sz="1400">
              <a:latin typeface="Arial"/>
              <a:cs typeface="Arial"/>
            </a:endParaRPr>
          </a:p>
          <a:p>
            <a:pPr marL="285750" indent="-285750">
              <a:buFont typeface="Arial"/>
              <a:buChar char="•"/>
            </a:pPr>
            <a:r>
              <a:rPr lang="en-GB" sz="1400">
                <a:latin typeface="Arial"/>
                <a:cs typeface="Arial"/>
              </a:rPr>
              <a:t>Email scheduling</a:t>
            </a:r>
            <a:endParaRPr lang="en-GB"/>
          </a:p>
          <a:p>
            <a:pPr marL="285750" indent="-285750">
              <a:buFont typeface="Arial"/>
              <a:buChar char="•"/>
            </a:pPr>
            <a:endParaRPr lang="en-GB" sz="1400">
              <a:latin typeface="Arial"/>
              <a:cs typeface="Arial"/>
            </a:endParaRPr>
          </a:p>
          <a:p>
            <a:pPr marL="285750" indent="-285750">
              <a:buFont typeface="Arial"/>
              <a:buChar char="•"/>
            </a:pPr>
            <a:endParaRPr lang="en-GB" sz="1400" b="1">
              <a:latin typeface="Arial"/>
              <a:cs typeface="Arial"/>
            </a:endParaRPr>
          </a:p>
          <a:p>
            <a:pPr marL="285750" indent="-285750">
              <a:buFont typeface="Arial"/>
              <a:buChar char="•"/>
            </a:pPr>
            <a:endParaRPr lang="en-GB" sz="1400" b="1">
              <a:latin typeface="Arial"/>
              <a:cs typeface="Arial"/>
            </a:endParaRPr>
          </a:p>
          <a:p>
            <a:pPr marL="285750" indent="-285750">
              <a:buFont typeface="Arial"/>
              <a:buChar char="•"/>
            </a:pPr>
            <a:endParaRPr lang="en-GB" sz="1400" b="1">
              <a:latin typeface="Arial"/>
              <a:cs typeface="Arial"/>
            </a:endParaRPr>
          </a:p>
          <a:p>
            <a:pPr marL="285750" indent="-285750">
              <a:buFont typeface="Arial"/>
              <a:buChar char="•"/>
            </a:pPr>
            <a:endParaRPr lang="en-GB" sz="1400" b="1">
              <a:latin typeface="Arial"/>
              <a:cs typeface="Arial"/>
            </a:endParaRPr>
          </a:p>
          <a:p>
            <a:r>
              <a:rPr lang="en-GB" sz="1400" b="1">
                <a:latin typeface="Arial"/>
                <a:cs typeface="Arial"/>
              </a:rPr>
              <a:t>+++</a:t>
            </a:r>
          </a:p>
        </p:txBody>
      </p:sp>
    </p:spTree>
    <p:extLst>
      <p:ext uri="{BB962C8B-B14F-4D97-AF65-F5344CB8AC3E}">
        <p14:creationId xmlns:p14="http://schemas.microsoft.com/office/powerpoint/2010/main" val="377887144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11F5F1E-E464-FE92-0E80-00C55123CC7F}"/>
              </a:ext>
            </a:extLst>
          </p:cNvPr>
          <p:cNvSpPr txBox="1"/>
          <p:nvPr/>
        </p:nvSpPr>
        <p:spPr>
          <a:xfrm>
            <a:off x="180120" y="308776"/>
            <a:ext cx="11784986" cy="406265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t>Overall benefits of Microsoft outlook in the workplace </a:t>
            </a:r>
          </a:p>
          <a:p>
            <a:endParaRPr lang="en-GB"/>
          </a:p>
          <a:p>
            <a:endParaRPr lang="en-GB"/>
          </a:p>
          <a:p>
            <a:pPr marL="285750" indent="-285750">
              <a:buFont typeface="Arial"/>
              <a:buChar char="•"/>
            </a:pPr>
            <a:r>
              <a:rPr lang="en-GB"/>
              <a:t>Enhanced communication </a:t>
            </a:r>
          </a:p>
          <a:p>
            <a:pPr marL="285750" indent="-285750">
              <a:buFont typeface="Arial"/>
              <a:buChar char="•"/>
            </a:pPr>
            <a:endParaRPr lang="en-GB"/>
          </a:p>
          <a:p>
            <a:pPr marL="285750" indent="-285750">
              <a:buFont typeface="Arial"/>
              <a:buChar char="•"/>
            </a:pPr>
            <a:r>
              <a:rPr lang="en-GB"/>
              <a:t>Improved coordination </a:t>
            </a:r>
          </a:p>
          <a:p>
            <a:pPr marL="285750" indent="-285750">
              <a:buFont typeface="Arial"/>
              <a:buChar char="•"/>
            </a:pPr>
            <a:endParaRPr lang="en-GB"/>
          </a:p>
          <a:p>
            <a:pPr marL="285750" indent="-285750">
              <a:buFont typeface="Arial"/>
              <a:buChar char="•"/>
            </a:pPr>
            <a:r>
              <a:rPr lang="en-GB"/>
              <a:t>Accessible </a:t>
            </a:r>
          </a:p>
          <a:p>
            <a:pPr marL="285750" indent="-285750">
              <a:buFont typeface="Arial"/>
              <a:buChar char="•"/>
            </a:pPr>
            <a:endParaRPr lang="en-GB"/>
          </a:p>
          <a:p>
            <a:pPr marL="285750" indent="-285750">
              <a:buFont typeface="Arial"/>
              <a:buChar char="•"/>
            </a:pPr>
            <a:r>
              <a:rPr lang="en-GB"/>
              <a:t>Integrated collaboration </a:t>
            </a:r>
          </a:p>
          <a:p>
            <a:r>
              <a:rPr lang="en-GB"/>
              <a:t>    Outlook works with Teams, OneDrive and SharePoint.</a:t>
            </a:r>
          </a:p>
          <a:p>
            <a:pPr marL="285750" indent="-285750">
              <a:buFont typeface="Arial"/>
              <a:buChar char="•"/>
            </a:pPr>
            <a:endParaRPr lang="en-GB"/>
          </a:p>
          <a:p>
            <a:pPr marL="285750" indent="-285750">
              <a:buFont typeface="Arial"/>
              <a:buChar char="•"/>
            </a:pPr>
            <a:r>
              <a:rPr lang="en-GB"/>
              <a:t>Organisational impact </a:t>
            </a:r>
          </a:p>
          <a:p>
            <a:pPr marL="285750" indent="-285750">
              <a:buFont typeface="Arial"/>
              <a:buChar char="•"/>
            </a:pPr>
            <a:endParaRPr lang="en-GB"/>
          </a:p>
        </p:txBody>
      </p:sp>
    </p:spTree>
    <p:extLst>
      <p:ext uri="{BB962C8B-B14F-4D97-AF65-F5344CB8AC3E}">
        <p14:creationId xmlns:p14="http://schemas.microsoft.com/office/powerpoint/2010/main" val="414966245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D3F9CED-28A6-0212-BBD6-070789187238}"/>
              </a:ext>
            </a:extLst>
          </p:cNvPr>
          <p:cNvSpPr txBox="1"/>
          <p:nvPr/>
        </p:nvSpPr>
        <p:spPr>
          <a:xfrm>
            <a:off x="281524" y="682584"/>
            <a:ext cx="8788419" cy="46000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t>Disadvantages of outlook for the workplace:</a:t>
            </a:r>
          </a:p>
          <a:p>
            <a:endParaRPr lang="en-GB"/>
          </a:p>
          <a:p>
            <a:pPr marL="285750" indent="-285750">
              <a:buFont typeface="Arial"/>
              <a:buChar char="•"/>
            </a:pPr>
            <a:endParaRPr lang="en-GB"/>
          </a:p>
          <a:p>
            <a:pPr marL="285750" indent="-285750">
              <a:buFont typeface="Arial"/>
              <a:buChar char="•"/>
            </a:pPr>
            <a:r>
              <a:rPr lang="en-GB"/>
              <a:t>Complex features for beginners</a:t>
            </a:r>
          </a:p>
          <a:p>
            <a:pPr marL="285750" indent="-285750">
              <a:buFont typeface="Arial"/>
              <a:buChar char="•"/>
            </a:pPr>
            <a:endParaRPr lang="en-GB"/>
          </a:p>
          <a:p>
            <a:pPr marL="285750" indent="-285750">
              <a:buFont typeface="Arial"/>
              <a:buChar char="•"/>
            </a:pPr>
            <a:r>
              <a:rPr lang="en-GB"/>
              <a:t>Reliance on internet connection </a:t>
            </a:r>
          </a:p>
          <a:p>
            <a:pPr marL="285750" indent="-285750">
              <a:buFont typeface="Arial"/>
              <a:buChar char="•"/>
            </a:pPr>
            <a:endParaRPr lang="en-GB"/>
          </a:p>
          <a:p>
            <a:pPr marL="285750" indent="-285750">
              <a:buFont typeface="Arial"/>
              <a:buChar char="•"/>
            </a:pPr>
            <a:r>
              <a:rPr lang="en-GB"/>
              <a:t>Cost requirements for subscriptions</a:t>
            </a:r>
          </a:p>
          <a:p>
            <a:pPr marL="285750" indent="-285750">
              <a:buFont typeface="Arial"/>
              <a:buChar char="•"/>
            </a:pPr>
            <a:endParaRPr lang="en-GB"/>
          </a:p>
          <a:p>
            <a:pPr marL="285750" indent="-285750">
              <a:buFont typeface="Arial"/>
              <a:buChar char="•"/>
            </a:pPr>
            <a:r>
              <a:rPr lang="en-GB"/>
              <a:t>Information overload </a:t>
            </a:r>
          </a:p>
          <a:p>
            <a:pPr marL="285750" indent="-285750">
              <a:buFont typeface="Arial"/>
              <a:buChar char="•"/>
            </a:pPr>
            <a:endParaRPr lang="en-GB"/>
          </a:p>
          <a:p>
            <a:pPr marL="285750" indent="-285750">
              <a:buFont typeface="Arial"/>
              <a:buChar char="•"/>
            </a:pPr>
            <a:r>
              <a:rPr lang="en-GB"/>
              <a:t>Will require staff training to ensure proper use</a:t>
            </a:r>
          </a:p>
          <a:p>
            <a:pPr marL="285750" indent="-285750">
              <a:buFont typeface="Arial"/>
              <a:buChar char="•"/>
            </a:pPr>
            <a:endParaRPr lang="en-GB"/>
          </a:p>
          <a:p>
            <a:pPr marL="285750" indent="-285750">
              <a:buFont typeface="Arial"/>
              <a:buChar char="•"/>
            </a:pPr>
            <a:r>
              <a:rPr lang="en-GB"/>
              <a:t>Adhering to Data protection Legislation must remain paramount</a:t>
            </a:r>
          </a:p>
          <a:p>
            <a:pPr marL="285750" indent="-285750">
              <a:buFont typeface="Arial"/>
              <a:buChar char="•"/>
            </a:pPr>
            <a:endParaRPr lang="en-GB"/>
          </a:p>
          <a:p>
            <a:pPr marL="285750" indent="-285750">
              <a:buFont typeface="Arial"/>
              <a:buChar char="•"/>
            </a:pPr>
            <a:endParaRPr lang="en-GB"/>
          </a:p>
        </p:txBody>
      </p:sp>
    </p:spTree>
    <p:extLst>
      <p:ext uri="{BB962C8B-B14F-4D97-AF65-F5344CB8AC3E}">
        <p14:creationId xmlns:p14="http://schemas.microsoft.com/office/powerpoint/2010/main" val="360466554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6512399-3DE5-52AB-7884-77AFF2644CCB}"/>
              </a:ext>
            </a:extLst>
          </p:cNvPr>
          <p:cNvSpPr txBox="1"/>
          <p:nvPr/>
        </p:nvSpPr>
        <p:spPr>
          <a:xfrm>
            <a:off x="280018" y="308020"/>
            <a:ext cx="11480750" cy="25853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Sans-Serif"/>
              <a:buChar char="•"/>
            </a:pPr>
            <a:r>
              <a:rPr lang="en-GB" b="1"/>
              <a:t>Applying it to practice:</a:t>
            </a:r>
            <a:endParaRPr lang="en-GB"/>
          </a:p>
          <a:p>
            <a:endParaRPr lang="en-GB"/>
          </a:p>
          <a:p>
            <a:pPr marL="285750" indent="-285750">
              <a:buFont typeface="Arial,Sans-Serif"/>
              <a:buChar char="•"/>
            </a:pPr>
            <a:r>
              <a:rPr lang="en-GB"/>
              <a:t>A care worker (in field) updates a patients care plan via outlook email </a:t>
            </a:r>
            <a:endParaRPr lang="en-US"/>
          </a:p>
          <a:p>
            <a:pPr marL="285750" indent="-285750">
              <a:buFont typeface="Arial,Sans-Serif"/>
              <a:buChar char="•"/>
            </a:pPr>
            <a:endParaRPr lang="en-GB"/>
          </a:p>
          <a:p>
            <a:pPr marL="285750" indent="-285750">
              <a:buFont typeface="Arial,Sans-Serif"/>
              <a:buChar char="•"/>
            </a:pPr>
            <a:r>
              <a:rPr lang="en-GB"/>
              <a:t>The documents are confidentially sent to main office </a:t>
            </a:r>
            <a:endParaRPr lang="en-US"/>
          </a:p>
          <a:p>
            <a:pPr marL="285750" indent="-285750">
              <a:buFont typeface="Arial,Sans-Serif"/>
              <a:buChar char="•"/>
            </a:pPr>
            <a:endParaRPr lang="en-GB"/>
          </a:p>
          <a:p>
            <a:pPr marL="285750" indent="-285750">
              <a:buFont typeface="Arial,Sans-Serif"/>
              <a:buChar char="•"/>
            </a:pPr>
            <a:r>
              <a:rPr lang="en-GB"/>
              <a:t>Both teams utilise the shared calendar feature to schedule visits </a:t>
            </a:r>
          </a:p>
          <a:p>
            <a:pPr marL="285750" indent="-285750">
              <a:buFont typeface="Arial,Sans-Serif"/>
              <a:buChar char="•"/>
            </a:pPr>
            <a:endParaRPr lang="en-GB"/>
          </a:p>
          <a:p>
            <a:pPr marL="285750" indent="-285750">
              <a:buFont typeface="Arial,Sans-Serif"/>
              <a:buChar char="•"/>
            </a:pPr>
            <a:r>
              <a:rPr lang="en-GB"/>
              <a:t>Office staff review incoming updates and respond promptly to any updates</a:t>
            </a:r>
          </a:p>
        </p:txBody>
      </p:sp>
    </p:spTree>
    <p:extLst>
      <p:ext uri="{BB962C8B-B14F-4D97-AF65-F5344CB8AC3E}">
        <p14:creationId xmlns:p14="http://schemas.microsoft.com/office/powerpoint/2010/main" val="417085063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AF398C-3608-5319-72F8-54DA51A43DA9}"/>
              </a:ext>
            </a:extLst>
          </p:cNvPr>
          <p:cNvSpPr>
            <a:spLocks noGrp="1"/>
          </p:cNvSpPr>
          <p:nvPr>
            <p:ph type="title"/>
          </p:nvPr>
        </p:nvSpPr>
        <p:spPr/>
        <p:txBody>
          <a:bodyPr>
            <a:normAutofit/>
          </a:bodyPr>
          <a:lstStyle/>
          <a:p>
            <a:pPr algn="ctr"/>
            <a:r>
              <a:rPr lang="en-US" sz="3600"/>
              <a:t>DIGITAL SAFETY ACTION PLAN FOR GREENFIELDS </a:t>
            </a:r>
            <a:endParaRPr lang="en-GB" sz="3600"/>
          </a:p>
        </p:txBody>
      </p:sp>
      <p:pic>
        <p:nvPicPr>
          <p:cNvPr id="5" name="Content Placeholder 4" descr="A person touching a screen&#10;&#10;AI-generated content may be incorrect.">
            <a:extLst>
              <a:ext uri="{FF2B5EF4-FFF2-40B4-BE49-F238E27FC236}">
                <a16:creationId xmlns:a16="http://schemas.microsoft.com/office/drawing/2014/main" id="{17AD006C-8A74-BA23-5E3C-C550E04D0DFE}"/>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520726" y="2171020"/>
            <a:ext cx="7471895" cy="3631458"/>
          </a:xfrm>
        </p:spPr>
      </p:pic>
    </p:spTree>
    <p:extLst>
      <p:ext uri="{BB962C8B-B14F-4D97-AF65-F5344CB8AC3E}">
        <p14:creationId xmlns:p14="http://schemas.microsoft.com/office/powerpoint/2010/main" val="126621927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4CA659-AD72-5FAD-55DB-5A8BE952E2CC}"/>
              </a:ext>
            </a:extLst>
          </p:cNvPr>
          <p:cNvSpPr>
            <a:spLocks noGrp="1"/>
          </p:cNvSpPr>
          <p:nvPr>
            <p:ph type="title"/>
          </p:nvPr>
        </p:nvSpPr>
        <p:spPr/>
        <p:txBody>
          <a:bodyPr>
            <a:normAutofit/>
          </a:bodyPr>
          <a:lstStyle/>
          <a:p>
            <a:pPr algn="ctr"/>
            <a:r>
              <a:rPr lang="en-US" sz="2000" dirty="0"/>
              <a:t>Safety Action Plan For Greenfields Care Home</a:t>
            </a:r>
          </a:p>
        </p:txBody>
      </p:sp>
      <p:graphicFrame>
        <p:nvGraphicFramePr>
          <p:cNvPr id="4" name="Content Placeholder 3">
            <a:extLst>
              <a:ext uri="{FF2B5EF4-FFF2-40B4-BE49-F238E27FC236}">
                <a16:creationId xmlns:a16="http://schemas.microsoft.com/office/drawing/2014/main" id="{288688ED-3AD7-0CBC-69A0-4E782E3A39AF}"/>
              </a:ext>
            </a:extLst>
          </p:cNvPr>
          <p:cNvGraphicFramePr>
            <a:graphicFrameLocks noGrp="1"/>
          </p:cNvGraphicFramePr>
          <p:nvPr>
            <p:ph idx="1"/>
            <p:extLst>
              <p:ext uri="{D42A27DB-BD31-4B8C-83A1-F6EECF244321}">
                <p14:modId xmlns:p14="http://schemas.microsoft.com/office/powerpoint/2010/main" val="2939717120"/>
              </p:ext>
            </p:extLst>
          </p:nvPr>
        </p:nvGraphicFramePr>
        <p:xfrm>
          <a:off x="838200" y="1311008"/>
          <a:ext cx="10332904" cy="5335892"/>
        </p:xfrm>
        <a:graphic>
          <a:graphicData uri="http://schemas.openxmlformats.org/drawingml/2006/table">
            <a:tbl>
              <a:tblPr firstRow="1" bandRow="1">
                <a:tableStyleId>{5C22544A-7EE6-4342-B048-85BDC9FD1C3A}</a:tableStyleId>
              </a:tblPr>
              <a:tblGrid>
                <a:gridCol w="3888217">
                  <a:extLst>
                    <a:ext uri="{9D8B030D-6E8A-4147-A177-3AD203B41FA5}">
                      <a16:colId xmlns:a16="http://schemas.microsoft.com/office/drawing/2014/main" val="3369814402"/>
                    </a:ext>
                  </a:extLst>
                </a:gridCol>
                <a:gridCol w="6444687">
                  <a:extLst>
                    <a:ext uri="{9D8B030D-6E8A-4147-A177-3AD203B41FA5}">
                      <a16:colId xmlns:a16="http://schemas.microsoft.com/office/drawing/2014/main" val="606753086"/>
                    </a:ext>
                  </a:extLst>
                </a:gridCol>
              </a:tblGrid>
              <a:tr h="1141045">
                <a:tc>
                  <a:txBody>
                    <a:bodyPr/>
                    <a:lstStyle/>
                    <a:p>
                      <a:pPr lvl="0">
                        <a:buNone/>
                      </a:pPr>
                      <a:r>
                        <a:rPr lang="en-US" b="0"/>
                        <a:t>Secure Access</a:t>
                      </a:r>
                    </a:p>
                  </a:txBody>
                  <a:tcPr/>
                </a:tc>
                <a:tc>
                  <a:txBody>
                    <a:bodyPr/>
                    <a:lstStyle/>
                    <a:p>
                      <a:r>
                        <a:rPr lang="en-US" b="0"/>
                        <a:t>Enhance the security of digital services &amp; systems </a:t>
                      </a:r>
                    </a:p>
                    <a:p>
                      <a:r>
                        <a:rPr lang="en-US" b="0"/>
                        <a:t>GDP Encryption</a:t>
                      </a:r>
                    </a:p>
                    <a:p>
                      <a:r>
                        <a:rPr lang="en-US" b="0"/>
                        <a:t>Access control</a:t>
                      </a:r>
                    </a:p>
                    <a:p>
                      <a:r>
                        <a:rPr lang="en-US" b="0"/>
                        <a:t>Password resets </a:t>
                      </a:r>
                      <a:endParaRPr lang="en-US"/>
                    </a:p>
                  </a:txBody>
                  <a:tcPr/>
                </a:tc>
                <a:extLst>
                  <a:ext uri="{0D108BD9-81ED-4DB2-BD59-A6C34878D82A}">
                    <a16:rowId xmlns:a16="http://schemas.microsoft.com/office/drawing/2014/main" val="3212820399"/>
                  </a:ext>
                </a:extLst>
              </a:tr>
              <a:tr h="877727">
                <a:tc>
                  <a:txBody>
                    <a:bodyPr/>
                    <a:lstStyle/>
                    <a:p>
                      <a:r>
                        <a:rPr lang="en-US"/>
                        <a:t>Email Awareness</a:t>
                      </a:r>
                    </a:p>
                  </a:txBody>
                  <a:tcPr/>
                </a:tc>
                <a:tc>
                  <a:txBody>
                    <a:bodyPr/>
                    <a:lstStyle/>
                    <a:p>
                      <a:r>
                        <a:rPr lang="en-US"/>
                        <a:t>Phishing</a:t>
                      </a:r>
                    </a:p>
                    <a:p>
                      <a:r>
                        <a:rPr lang="en-US"/>
                        <a:t>Two factor encryption</a:t>
                      </a:r>
                    </a:p>
                    <a:p>
                      <a:r>
                        <a:rPr lang="en-US"/>
                        <a:t>End to end encryption</a:t>
                      </a:r>
                    </a:p>
                  </a:txBody>
                  <a:tcPr/>
                </a:tc>
                <a:extLst>
                  <a:ext uri="{0D108BD9-81ED-4DB2-BD59-A6C34878D82A}">
                    <a16:rowId xmlns:a16="http://schemas.microsoft.com/office/drawing/2014/main" val="3583800844"/>
                  </a:ext>
                </a:extLst>
              </a:tr>
              <a:tr h="1495412">
                <a:tc>
                  <a:txBody>
                    <a:bodyPr/>
                    <a:lstStyle/>
                    <a:p>
                      <a:r>
                        <a:rPr lang="en-US"/>
                        <a:t>Data Management</a:t>
                      </a:r>
                    </a:p>
                  </a:txBody>
                  <a:tcPr/>
                </a:tc>
                <a:tc>
                  <a:txBody>
                    <a:bodyPr/>
                    <a:lstStyle/>
                    <a:p>
                      <a:r>
                        <a:rPr lang="en-US"/>
                        <a:t>Prevents identity theft</a:t>
                      </a:r>
                    </a:p>
                    <a:p>
                      <a:r>
                        <a:rPr lang="en-US"/>
                        <a:t>Password changes </a:t>
                      </a:r>
                    </a:p>
                    <a:p>
                      <a:r>
                        <a:rPr lang="en-US"/>
                        <a:t>Duty of care </a:t>
                      </a:r>
                    </a:p>
                    <a:p>
                      <a:r>
                        <a:rPr lang="en-US"/>
                        <a:t>Review security measures</a:t>
                      </a:r>
                    </a:p>
                    <a:p>
                      <a:r>
                        <a:rPr lang="en-US"/>
                        <a:t>Notification to suitable authorities (</a:t>
                      </a:r>
                      <a:r>
                        <a:rPr lang="en-GB" sz="1800" kern="1200">
                          <a:solidFill>
                            <a:schemeClr val="dk1"/>
                          </a:solidFill>
                          <a:effectLst/>
                          <a:latin typeface="+mn-lt"/>
                          <a:ea typeface="+mn-ea"/>
                          <a:cs typeface="+mn-cs"/>
                        </a:rPr>
                        <a:t>(Slideteam.net, 2023)</a:t>
                      </a:r>
                      <a:endParaRPr lang="en-US"/>
                    </a:p>
                  </a:txBody>
                  <a:tcPr/>
                </a:tc>
                <a:extLst>
                  <a:ext uri="{0D108BD9-81ED-4DB2-BD59-A6C34878D82A}">
                    <a16:rowId xmlns:a16="http://schemas.microsoft.com/office/drawing/2014/main" val="764605900"/>
                  </a:ext>
                </a:extLst>
              </a:tr>
              <a:tr h="1667682">
                <a:tc>
                  <a:txBody>
                    <a:bodyPr/>
                    <a:lstStyle/>
                    <a:p>
                      <a:r>
                        <a:rPr lang="en-US"/>
                        <a:t>Confidentiality &amp; Compliance </a:t>
                      </a:r>
                    </a:p>
                  </a:txBody>
                  <a:tcPr/>
                </a:tc>
                <a:tc>
                  <a:txBody>
                    <a:bodyPr/>
                    <a:lstStyle/>
                    <a:p>
                      <a:r>
                        <a:rPr lang="en-US"/>
                        <a:t>Legal protection </a:t>
                      </a:r>
                    </a:p>
                    <a:p>
                      <a:r>
                        <a:rPr lang="en-US"/>
                        <a:t>Effective care</a:t>
                      </a:r>
                    </a:p>
                    <a:p>
                      <a:r>
                        <a:rPr lang="en-US"/>
                        <a:t>Breach of confidentiality</a:t>
                      </a:r>
                    </a:p>
                    <a:p>
                      <a:r>
                        <a:rPr lang="en-US"/>
                        <a:t>Potential for harm </a:t>
                      </a:r>
                    </a:p>
                    <a:p>
                      <a:r>
                        <a:rPr lang="en-US"/>
                        <a:t>Regularity of compliance </a:t>
                      </a:r>
                    </a:p>
                    <a:p>
                      <a:endParaRPr lang="en-US"/>
                    </a:p>
                  </a:txBody>
                  <a:tcPr/>
                </a:tc>
                <a:extLst>
                  <a:ext uri="{0D108BD9-81ED-4DB2-BD59-A6C34878D82A}">
                    <a16:rowId xmlns:a16="http://schemas.microsoft.com/office/drawing/2014/main" val="3181372089"/>
                  </a:ext>
                </a:extLst>
              </a:tr>
            </a:tbl>
          </a:graphicData>
        </a:graphic>
      </p:graphicFrame>
    </p:spTree>
    <p:extLst>
      <p:ext uri="{BB962C8B-B14F-4D97-AF65-F5344CB8AC3E}">
        <p14:creationId xmlns:p14="http://schemas.microsoft.com/office/powerpoint/2010/main" val="129232278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23B119-820D-6786-89A7-843CD02E6D61}"/>
              </a:ext>
            </a:extLst>
          </p:cNvPr>
          <p:cNvSpPr>
            <a:spLocks noGrp="1"/>
          </p:cNvSpPr>
          <p:nvPr>
            <p:ph type="title"/>
          </p:nvPr>
        </p:nvSpPr>
        <p:spPr/>
        <p:txBody>
          <a:bodyPr/>
          <a:lstStyle/>
          <a:p>
            <a:pPr algn="ctr"/>
            <a:r>
              <a:rPr lang="en-US"/>
              <a:t>THE IMPORTANCE OF DIGITAL SAFETY IN A CARE HOME SETTING </a:t>
            </a:r>
            <a:endParaRPr lang="en-GB"/>
          </a:p>
        </p:txBody>
      </p:sp>
      <p:sp>
        <p:nvSpPr>
          <p:cNvPr id="7" name="TextBox 6">
            <a:extLst>
              <a:ext uri="{FF2B5EF4-FFF2-40B4-BE49-F238E27FC236}">
                <a16:creationId xmlns:a16="http://schemas.microsoft.com/office/drawing/2014/main" id="{00739C37-E8A4-44F8-AFA8-4207D2AB07E1}"/>
              </a:ext>
            </a:extLst>
          </p:cNvPr>
          <p:cNvSpPr txBox="1"/>
          <p:nvPr/>
        </p:nvSpPr>
        <p:spPr>
          <a:xfrm>
            <a:off x="1399547" y="2611351"/>
            <a:ext cx="6792927" cy="102405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11" name="TextBox 10">
            <a:extLst>
              <a:ext uri="{FF2B5EF4-FFF2-40B4-BE49-F238E27FC236}">
                <a16:creationId xmlns:a16="http://schemas.microsoft.com/office/drawing/2014/main" id="{BEA51F2E-3B6A-0B9F-8F53-0773D9811AE3}"/>
              </a:ext>
            </a:extLst>
          </p:cNvPr>
          <p:cNvSpPr txBox="1"/>
          <p:nvPr/>
        </p:nvSpPr>
        <p:spPr>
          <a:xfrm>
            <a:off x="1399962" y="2156648"/>
            <a:ext cx="7269707"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a:t>Digital safety is important when dealing with confidential medical information as it ensures that data is protected, secure and private. </a:t>
            </a:r>
          </a:p>
          <a:p>
            <a:pPr algn="ctr"/>
            <a:endParaRPr lang="en-US"/>
          </a:p>
          <a:p>
            <a:pPr algn="ctr"/>
            <a:r>
              <a:rPr lang="en-US"/>
              <a:t>Digital safety within the care setting also protects patient confidentiality as well as helping with safeguarding by allowing all </a:t>
            </a:r>
            <a:r>
              <a:rPr lang="en-US" err="1"/>
              <a:t>organisations</a:t>
            </a:r>
            <a:r>
              <a:rPr lang="en-US"/>
              <a:t> involved in patient care to safely share information, keep clinical notes &amp; ensure confidentiality.</a:t>
            </a:r>
          </a:p>
        </p:txBody>
      </p:sp>
    </p:spTree>
    <p:extLst>
      <p:ext uri="{BB962C8B-B14F-4D97-AF65-F5344CB8AC3E}">
        <p14:creationId xmlns:p14="http://schemas.microsoft.com/office/powerpoint/2010/main" val="142384858"/>
      </p:ext>
    </p:extLst>
  </p:cSld>
  <p:clrMapOvr>
    <a:masterClrMapping/>
  </p:clrMapOvr>
  <p:transition spd="slow">
    <p:push dir="u"/>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26906B-F807-2D66-3D39-E8FD279084D1}"/>
              </a:ext>
            </a:extLst>
          </p:cNvPr>
          <p:cNvSpPr>
            <a:spLocks noGrp="1"/>
          </p:cNvSpPr>
          <p:nvPr>
            <p:ph type="title"/>
          </p:nvPr>
        </p:nvSpPr>
        <p:spPr>
          <a:xfrm>
            <a:off x="677334" y="609600"/>
            <a:ext cx="8596668" cy="773113"/>
          </a:xfrm>
        </p:spPr>
        <p:txBody>
          <a:bodyPr>
            <a:normAutofit fontScale="90000"/>
          </a:bodyPr>
          <a:lstStyle/>
          <a:p>
            <a:pPr algn="ctr"/>
            <a:r>
              <a:rPr lang="en-US"/>
              <a:t>SECURE ACCESS AND NETWORK SECURITY</a:t>
            </a:r>
            <a:br>
              <a:rPr lang="en-US"/>
            </a:br>
            <a:endParaRPr lang="en-GB"/>
          </a:p>
        </p:txBody>
      </p:sp>
      <p:sp>
        <p:nvSpPr>
          <p:cNvPr id="3" name="Content Placeholder 2">
            <a:extLst>
              <a:ext uri="{FF2B5EF4-FFF2-40B4-BE49-F238E27FC236}">
                <a16:creationId xmlns:a16="http://schemas.microsoft.com/office/drawing/2014/main" id="{B7E5517F-0AFE-470C-A7BD-7E1ED863D022}"/>
              </a:ext>
            </a:extLst>
          </p:cNvPr>
          <p:cNvSpPr>
            <a:spLocks noGrp="1"/>
          </p:cNvSpPr>
          <p:nvPr>
            <p:ph idx="1"/>
          </p:nvPr>
        </p:nvSpPr>
        <p:spPr>
          <a:xfrm>
            <a:off x="677334" y="1541464"/>
            <a:ext cx="8596668" cy="1559055"/>
          </a:xfrm>
        </p:spPr>
        <p:txBody>
          <a:bodyPr vert="horz" lIns="91440" tIns="45720" rIns="91440" bIns="45720" rtlCol="0" anchor="t">
            <a:normAutofit lnSpcReduction="10000"/>
          </a:bodyPr>
          <a:lstStyle/>
          <a:p>
            <a:r>
              <a:rPr lang="en-GB" dirty="0"/>
              <a:t>Secure Wi-Fi network </a:t>
            </a:r>
          </a:p>
          <a:p>
            <a:r>
              <a:rPr lang="en-GB" dirty="0"/>
              <a:t>Antivirus and firewall</a:t>
            </a:r>
          </a:p>
          <a:p>
            <a:r>
              <a:rPr lang="en-GB" dirty="0"/>
              <a:t>Ensures governance and responsibility</a:t>
            </a:r>
          </a:p>
          <a:p>
            <a:r>
              <a:rPr lang="en-GB" dirty="0"/>
              <a:t>A digital lead and digital safety committee should be assigned to oversee this</a:t>
            </a:r>
          </a:p>
          <a:p>
            <a:endParaRPr lang="en-GB"/>
          </a:p>
          <a:p>
            <a:endParaRPr lang="en-GB"/>
          </a:p>
        </p:txBody>
      </p:sp>
      <p:sp>
        <p:nvSpPr>
          <p:cNvPr id="4" name="TextBox 3">
            <a:extLst>
              <a:ext uri="{FF2B5EF4-FFF2-40B4-BE49-F238E27FC236}">
                <a16:creationId xmlns:a16="http://schemas.microsoft.com/office/drawing/2014/main" id="{BEC140D0-E419-6775-0E89-FA6EEC93971C}"/>
              </a:ext>
            </a:extLst>
          </p:cNvPr>
          <p:cNvSpPr txBox="1"/>
          <p:nvPr/>
        </p:nvSpPr>
        <p:spPr>
          <a:xfrm>
            <a:off x="2901501" y="5103229"/>
            <a:ext cx="2743199" cy="36575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10" name="Title 1">
            <a:extLst>
              <a:ext uri="{FF2B5EF4-FFF2-40B4-BE49-F238E27FC236}">
                <a16:creationId xmlns:a16="http://schemas.microsoft.com/office/drawing/2014/main" id="{44DC2AA0-A36A-CF0B-DF0A-721352FC4686}"/>
              </a:ext>
            </a:extLst>
          </p:cNvPr>
          <p:cNvSpPr>
            <a:spLocks noGrp="1"/>
          </p:cNvSpPr>
          <p:nvPr/>
        </p:nvSpPr>
        <p:spPr>
          <a:xfrm>
            <a:off x="2070365" y="2967037"/>
            <a:ext cx="6632137" cy="808832"/>
          </a:xfrm>
          <a:prstGeom prst="rect">
            <a:avLst/>
          </a:prstGeom>
        </p:spPr>
        <p:txBody>
          <a:bodyPr vert="horz" lIns="91440" tIns="45720" rIns="91440" bIns="45720" rtlCol="0" anchor="t">
            <a:noAutofit/>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endParaRPr lang="en-US" sz="3200"/>
          </a:p>
          <a:p>
            <a:r>
              <a:rPr lang="en-US" sz="3200"/>
              <a:t>DATA PROTECTION AND PRIVACY</a:t>
            </a:r>
            <a:endParaRPr lang="en-US"/>
          </a:p>
        </p:txBody>
      </p:sp>
      <p:sp>
        <p:nvSpPr>
          <p:cNvPr id="11" name="Content Placeholder 2">
            <a:extLst>
              <a:ext uri="{FF2B5EF4-FFF2-40B4-BE49-F238E27FC236}">
                <a16:creationId xmlns:a16="http://schemas.microsoft.com/office/drawing/2014/main" id="{22C7D763-5143-5A49-61E5-319BF0F206B9}"/>
              </a:ext>
            </a:extLst>
          </p:cNvPr>
          <p:cNvSpPr>
            <a:spLocks noGrp="1"/>
          </p:cNvSpPr>
          <p:nvPr/>
        </p:nvSpPr>
        <p:spPr>
          <a:xfrm>
            <a:off x="677334" y="4279901"/>
            <a:ext cx="8596668" cy="1987679"/>
          </a:xfrm>
          <a:prstGeom prst="rect">
            <a:avLst/>
          </a:prstGeom>
        </p:spPr>
        <p:txBody>
          <a:bodyPr vert="horz" lIns="91440" tIns="45720" rIns="91440" bIns="45720" rtlCol="0" anchor="t">
            <a:normAutofit fontScale="92500" lnSpcReduction="10000"/>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a:spcBef>
                <a:spcPts val="0"/>
              </a:spcBef>
            </a:pPr>
            <a:endParaRPr lang="en-US">
              <a:solidFill>
                <a:srgbClr val="000000"/>
              </a:solidFill>
            </a:endParaRPr>
          </a:p>
          <a:p>
            <a:pPr>
              <a:spcBef>
                <a:spcPts val="0"/>
              </a:spcBef>
            </a:pPr>
            <a:r>
              <a:rPr lang="en-US">
                <a:solidFill>
                  <a:srgbClr val="000000"/>
                </a:solidFill>
              </a:rPr>
              <a:t>Role based</a:t>
            </a:r>
          </a:p>
          <a:p>
            <a:pPr marL="0" indent="0">
              <a:spcBef>
                <a:spcPts val="0"/>
              </a:spcBef>
              <a:buNone/>
            </a:pPr>
            <a:endParaRPr lang="en-US">
              <a:solidFill>
                <a:srgbClr val="000000"/>
              </a:solidFill>
            </a:endParaRPr>
          </a:p>
          <a:p>
            <a:pPr>
              <a:spcBef>
                <a:spcPts val="0"/>
              </a:spcBef>
            </a:pPr>
            <a:r>
              <a:rPr lang="en-US">
                <a:solidFill>
                  <a:srgbClr val="000000"/>
                </a:solidFill>
              </a:rPr>
              <a:t>Encrypted communications</a:t>
            </a:r>
          </a:p>
          <a:p>
            <a:pPr marL="0" indent="0">
              <a:spcBef>
                <a:spcPts val="0"/>
              </a:spcBef>
              <a:buNone/>
            </a:pPr>
            <a:endParaRPr lang="en-US">
              <a:solidFill>
                <a:srgbClr val="000000"/>
              </a:solidFill>
            </a:endParaRPr>
          </a:p>
          <a:p>
            <a:pPr>
              <a:spcBef>
                <a:spcPts val="0"/>
              </a:spcBef>
            </a:pPr>
            <a:r>
              <a:rPr lang="en-US">
                <a:solidFill>
                  <a:srgbClr val="000000"/>
                </a:solidFill>
              </a:rPr>
              <a:t>2 factor authentication</a:t>
            </a:r>
          </a:p>
          <a:p>
            <a:pPr marL="0" indent="0">
              <a:spcBef>
                <a:spcPts val="0"/>
              </a:spcBef>
              <a:buNone/>
            </a:pPr>
            <a:endParaRPr lang="en-US">
              <a:solidFill>
                <a:srgbClr val="000000"/>
              </a:solidFill>
            </a:endParaRPr>
          </a:p>
          <a:p>
            <a:pPr>
              <a:spcBef>
                <a:spcPts val="0"/>
              </a:spcBef>
            </a:pPr>
            <a:r>
              <a:rPr lang="en-US">
                <a:solidFill>
                  <a:srgbClr val="000000"/>
                </a:solidFill>
              </a:rPr>
              <a:t>Annual review </a:t>
            </a:r>
          </a:p>
          <a:p>
            <a:endParaRPr lang="en-US"/>
          </a:p>
        </p:txBody>
      </p:sp>
    </p:spTree>
    <p:extLst>
      <p:ext uri="{BB962C8B-B14F-4D97-AF65-F5344CB8AC3E}">
        <p14:creationId xmlns:p14="http://schemas.microsoft.com/office/powerpoint/2010/main" val="409175824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6C112D-7DF9-5013-BC49-192C3EBEF99C}"/>
              </a:ext>
            </a:extLst>
          </p:cNvPr>
          <p:cNvSpPr>
            <a:spLocks noGrp="1"/>
          </p:cNvSpPr>
          <p:nvPr>
            <p:ph type="title"/>
          </p:nvPr>
        </p:nvSpPr>
        <p:spPr/>
        <p:txBody>
          <a:bodyPr/>
          <a:lstStyle/>
          <a:p>
            <a:pPr algn="ctr"/>
            <a:r>
              <a:rPr lang="en-US"/>
              <a:t>DATA MANAGEMENT, CONFIDENTIALITY AND COMPLIANCE</a:t>
            </a:r>
            <a:endParaRPr lang="en-GB"/>
          </a:p>
        </p:txBody>
      </p:sp>
      <p:sp>
        <p:nvSpPr>
          <p:cNvPr id="3" name="Content Placeholder 2">
            <a:extLst>
              <a:ext uri="{FF2B5EF4-FFF2-40B4-BE49-F238E27FC236}">
                <a16:creationId xmlns:a16="http://schemas.microsoft.com/office/drawing/2014/main" id="{360A2030-F186-36BE-7E3F-1210759EACFB}"/>
              </a:ext>
            </a:extLst>
          </p:cNvPr>
          <p:cNvSpPr>
            <a:spLocks noGrp="1"/>
          </p:cNvSpPr>
          <p:nvPr>
            <p:ph idx="1"/>
          </p:nvPr>
        </p:nvSpPr>
        <p:spPr/>
        <p:txBody>
          <a:bodyPr vert="horz" lIns="91440" tIns="45720" rIns="91440" bIns="45720" rtlCol="0" anchor="t">
            <a:normAutofit/>
          </a:bodyPr>
          <a:lstStyle/>
          <a:p>
            <a:r>
              <a:rPr lang="en-GB"/>
              <a:t>Prohibit personal devices</a:t>
            </a:r>
          </a:p>
          <a:p>
            <a:r>
              <a:rPr lang="en-GB"/>
              <a:t>Mandatory staff training and awareness</a:t>
            </a:r>
          </a:p>
          <a:p>
            <a:r>
              <a:rPr lang="en-GB"/>
              <a:t>Annual mandatory refresher sessions</a:t>
            </a:r>
          </a:p>
          <a:p>
            <a:r>
              <a:rPr lang="en-GB"/>
              <a:t>Incidence response plan</a:t>
            </a:r>
          </a:p>
          <a:p>
            <a:r>
              <a:rPr lang="en-GB"/>
              <a:t>Clear reporting process for suspected breaches and cyber incidents</a:t>
            </a:r>
          </a:p>
          <a:p>
            <a:r>
              <a:rPr lang="en-GB"/>
              <a:t>Digital communication safety</a:t>
            </a:r>
          </a:p>
          <a:p>
            <a:r>
              <a:rPr lang="en-GB"/>
              <a:t>Secure messaging</a:t>
            </a:r>
          </a:p>
          <a:p>
            <a:r>
              <a:rPr lang="en-GB"/>
              <a:t>Mandatory regular password changes</a:t>
            </a:r>
          </a:p>
          <a:p>
            <a:r>
              <a:rPr lang="en-GB"/>
              <a:t>All procedures to undergo annual review </a:t>
            </a:r>
          </a:p>
          <a:p>
            <a:endParaRPr lang="en-GB"/>
          </a:p>
        </p:txBody>
      </p:sp>
    </p:spTree>
    <p:extLst>
      <p:ext uri="{BB962C8B-B14F-4D97-AF65-F5344CB8AC3E}">
        <p14:creationId xmlns:p14="http://schemas.microsoft.com/office/powerpoint/2010/main" val="143570015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15C1F4-2973-8919-CBC6-494CD9186918}"/>
              </a:ext>
            </a:extLst>
          </p:cNvPr>
          <p:cNvSpPr>
            <a:spLocks noGrp="1"/>
          </p:cNvSpPr>
          <p:nvPr>
            <p:ph type="title"/>
          </p:nvPr>
        </p:nvSpPr>
        <p:spPr>
          <a:xfrm>
            <a:off x="677334" y="609600"/>
            <a:ext cx="8596668" cy="808832"/>
          </a:xfrm>
        </p:spPr>
        <p:txBody>
          <a:bodyPr>
            <a:normAutofit/>
          </a:bodyPr>
          <a:lstStyle/>
          <a:p>
            <a:pPr algn="ctr"/>
            <a:r>
              <a:rPr lang="en-US" dirty="0"/>
              <a:t>CONCLUSIONS AND RECOMMENDATIONS </a:t>
            </a:r>
            <a:endParaRPr lang="en-GB"/>
          </a:p>
        </p:txBody>
      </p:sp>
      <p:sp>
        <p:nvSpPr>
          <p:cNvPr id="3" name="Content Placeholder 2">
            <a:extLst>
              <a:ext uri="{FF2B5EF4-FFF2-40B4-BE49-F238E27FC236}">
                <a16:creationId xmlns:a16="http://schemas.microsoft.com/office/drawing/2014/main" id="{0E4DE1A3-FD93-089B-139C-B800E86B5489}"/>
              </a:ext>
            </a:extLst>
          </p:cNvPr>
          <p:cNvSpPr>
            <a:spLocks noGrp="1"/>
          </p:cNvSpPr>
          <p:nvPr>
            <p:ph idx="1"/>
          </p:nvPr>
        </p:nvSpPr>
        <p:spPr/>
        <p:txBody>
          <a:bodyPr vert="horz" lIns="91440" tIns="45720" rIns="91440" bIns="45720" rtlCol="0" anchor="t">
            <a:normAutofit/>
          </a:bodyPr>
          <a:lstStyle/>
          <a:p>
            <a:pPr marL="0" indent="0">
              <a:buNone/>
            </a:pPr>
            <a:r>
              <a:rPr lang="en-US" dirty="0"/>
              <a:t>To </a:t>
            </a:r>
            <a:r>
              <a:rPr lang="en-US" dirty="0" err="1"/>
              <a:t>summarise</a:t>
            </a:r>
            <a:r>
              <a:rPr lang="en-US" dirty="0"/>
              <a:t>, Greenfields care home would benefit hugely from using Microsoft 365 for many reasons, such as not relying on paper notes but mainly it would be advantageous in the storing of patient records electronically as well as streamlining patient administration and communications and it would also provide the necessary protection and security needed when dealing with sensitive information and communications relating to patient care.</a:t>
            </a:r>
          </a:p>
          <a:p>
            <a:pPr marL="0" indent="0">
              <a:buNone/>
            </a:pPr>
            <a:endParaRPr lang="en-US" dirty="0"/>
          </a:p>
          <a:p>
            <a:pPr marL="0" indent="0">
              <a:buNone/>
            </a:pPr>
            <a:r>
              <a:rPr lang="en-US" dirty="0"/>
              <a:t>So long as the recommendations relating to policies, procedures, network and role access, and staff training that are laid out in this presentation are followed rigorously then Greenfields would benefit hugely in regard to online security and digital safety.</a:t>
            </a:r>
          </a:p>
        </p:txBody>
      </p:sp>
    </p:spTree>
    <p:extLst>
      <p:ext uri="{BB962C8B-B14F-4D97-AF65-F5344CB8AC3E}">
        <p14:creationId xmlns:p14="http://schemas.microsoft.com/office/powerpoint/2010/main" val="182452102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27E800-C5A9-FAF0-EDE8-1DB832130A66}"/>
              </a:ext>
            </a:extLst>
          </p:cNvPr>
          <p:cNvSpPr>
            <a:spLocks noGrp="1"/>
          </p:cNvSpPr>
          <p:nvPr>
            <p:ph type="title"/>
          </p:nvPr>
        </p:nvSpPr>
        <p:spPr/>
        <p:txBody>
          <a:bodyPr/>
          <a:lstStyle/>
          <a:p>
            <a:pPr algn="ctr"/>
            <a:r>
              <a:rPr lang="en-US"/>
              <a:t>REFERENCES</a:t>
            </a:r>
          </a:p>
        </p:txBody>
      </p:sp>
      <p:sp>
        <p:nvSpPr>
          <p:cNvPr id="8" name="Rectangle 3">
            <a:extLst>
              <a:ext uri="{FF2B5EF4-FFF2-40B4-BE49-F238E27FC236}">
                <a16:creationId xmlns:a16="http://schemas.microsoft.com/office/drawing/2014/main" id="{A3EBFE3C-6247-F234-81FB-FA464E8DF96C}"/>
              </a:ext>
            </a:extLst>
          </p:cNvPr>
          <p:cNvSpPr>
            <a:spLocks noGrp="1" noChangeArrowheads="1"/>
          </p:cNvSpPr>
          <p:nvPr>
            <p:ph idx="1"/>
          </p:nvPr>
        </p:nvSpPr>
        <p:spPr bwMode="auto">
          <a:xfrm>
            <a:off x="544435" y="2449085"/>
            <a:ext cx="184731" cy="18466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0" rIns="91440" bIns="0" numCol="1" anchor="ctr" anchorCtr="0" compatLnSpc="1">
            <a:prstTxWarp prst="textNoShape">
              <a:avLst/>
            </a:prstTxWarp>
            <a:spAutoFit/>
          </a:bodyPr>
          <a:lstStyle/>
          <a:p>
            <a:pPr marL="0" marR="0" lvl="0" indent="0" algn="l" defTabSz="914400" rtl="0" latinLnBrk="0">
              <a:lnSpc>
                <a:spcPct val="100000"/>
              </a:lnSpc>
              <a:spcBef>
                <a:spcPct val="0"/>
              </a:spcBef>
              <a:spcAft>
                <a:spcPct val="0"/>
              </a:spcAft>
              <a:buClr>
                <a:srgbClr val="90C226"/>
              </a:buClr>
              <a:buFont typeface="Wingdings 3" charset="2"/>
              <a:buNone/>
              <a:tabLst/>
            </a:pPr>
            <a:endParaRPr lang="en-US" altLang="en-US" sz="1200">
              <a:latin typeface="Trebuchet MS"/>
              <a:cs typeface="Times New Roman"/>
            </a:endParaRPr>
          </a:p>
        </p:txBody>
      </p:sp>
      <p:sp>
        <p:nvSpPr>
          <p:cNvPr id="3" name="TextBox 2">
            <a:extLst>
              <a:ext uri="{FF2B5EF4-FFF2-40B4-BE49-F238E27FC236}">
                <a16:creationId xmlns:a16="http://schemas.microsoft.com/office/drawing/2014/main" id="{96002237-0F72-0889-18E1-A48E9795CE44}"/>
              </a:ext>
            </a:extLst>
          </p:cNvPr>
          <p:cNvSpPr txBox="1"/>
          <p:nvPr/>
        </p:nvSpPr>
        <p:spPr>
          <a:xfrm>
            <a:off x="1250157" y="1714500"/>
            <a:ext cx="8167686" cy="507831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“How Microsoft 365 &amp; CoPilot Are Helping Care Homes Work Smarter.” </a:t>
            </a:r>
            <a:r>
              <a:rPr lang="en-US" i="1" err="1"/>
              <a:t>Cranborne.tech</a:t>
            </a:r>
            <a:r>
              <a:rPr lang="en-US"/>
              <a:t>, 7 May 2025,</a:t>
            </a:r>
            <a:r>
              <a:rPr lang="en-US">
                <a:latin typeface="Arial"/>
              </a:rPr>
              <a:t>​</a:t>
            </a:r>
          </a:p>
          <a:p>
            <a:endParaRPr lang="en-US">
              <a:latin typeface="Arial"/>
              <a:cs typeface="Arial"/>
            </a:endParaRPr>
          </a:p>
          <a:p>
            <a:r>
              <a:rPr lang="en-US"/>
              <a:t>https://www.slideteam.net/key-components-of-data-security-breach-management-plan.html [Accessed 12 Feb. 2026]. </a:t>
            </a:r>
            <a:r>
              <a:rPr lang="en-US">
                <a:latin typeface="Arial"/>
              </a:rPr>
              <a:t>​</a:t>
            </a:r>
            <a:endParaRPr lang="en-US">
              <a:latin typeface="Arial"/>
              <a:cs typeface="Arial"/>
            </a:endParaRPr>
          </a:p>
          <a:p>
            <a:endParaRPr lang="en-US">
              <a:latin typeface="Arial"/>
              <a:cs typeface="Arial"/>
            </a:endParaRPr>
          </a:p>
          <a:p>
            <a:r>
              <a:rPr lang="en-US"/>
              <a:t>Https://www.newhorizons.com/resources/blog/microsoft-outlook-tips-to-boost-remote-team-communication. [Accessed 12 Feb. 2026]</a:t>
            </a:r>
            <a:r>
              <a:rPr lang="en-US">
                <a:latin typeface="Arial"/>
              </a:rPr>
              <a:t>​</a:t>
            </a:r>
            <a:endParaRPr lang="en-US">
              <a:latin typeface="Arial"/>
              <a:cs typeface="Arial"/>
            </a:endParaRPr>
          </a:p>
          <a:p>
            <a:endParaRPr lang="en-US">
              <a:latin typeface="Arial"/>
              <a:cs typeface="Arial"/>
            </a:endParaRPr>
          </a:p>
          <a:p>
            <a:r>
              <a:rPr lang="en-US"/>
              <a:t>Karl, T. (2025). </a:t>
            </a:r>
            <a:r>
              <a:rPr lang="en-US" i="1"/>
              <a:t>Microsoft Outlook Tips to Boost Remote Team Communication</a:t>
            </a:r>
            <a:r>
              <a:rPr lang="en-US"/>
              <a:t>. [online] New Horizons. </a:t>
            </a:r>
            <a:endParaRPr lang="en-US">
              <a:latin typeface="Arial"/>
            </a:endParaRPr>
          </a:p>
          <a:p>
            <a:endParaRPr lang="en-US"/>
          </a:p>
          <a:p>
            <a:r>
              <a:rPr lang="en-US"/>
              <a:t>Slideteam.net. (2023). </a:t>
            </a:r>
            <a:r>
              <a:rPr lang="en-US" i="1"/>
              <a:t>Key Components Of Data Security Breach Management Plan</a:t>
            </a:r>
            <a:r>
              <a:rPr lang="en-US"/>
              <a:t>. [Accessed 11 Feb. 2026] </a:t>
            </a:r>
            <a:r>
              <a:rPr lang="en-US">
                <a:latin typeface="Arial"/>
              </a:rPr>
              <a:t>​</a:t>
            </a:r>
            <a:endParaRPr lang="en-US"/>
          </a:p>
          <a:p>
            <a:endParaRPr lang="en-US">
              <a:latin typeface="Arial"/>
              <a:cs typeface="Arial"/>
            </a:endParaRPr>
          </a:p>
          <a:p>
            <a:r>
              <a:rPr lang="en-US"/>
              <a:t>www.cranborne.tech/how-microsoft-365-copilot-are-helping-care-homes-work-smarter [Accessed 14 Feb. 2026]</a:t>
            </a:r>
            <a:r>
              <a:rPr lang="en-US">
                <a:latin typeface="Arial"/>
              </a:rPr>
              <a:t>​</a:t>
            </a:r>
            <a:endParaRPr lang="en-US">
              <a:latin typeface="Arial"/>
              <a:cs typeface="Arial"/>
            </a:endParaRPr>
          </a:p>
          <a:p>
            <a:pPr algn="ctr"/>
            <a:endParaRPr lang="en-US"/>
          </a:p>
        </p:txBody>
      </p:sp>
    </p:spTree>
    <p:extLst>
      <p:ext uri="{BB962C8B-B14F-4D97-AF65-F5344CB8AC3E}">
        <p14:creationId xmlns:p14="http://schemas.microsoft.com/office/powerpoint/2010/main" val="1080274492"/>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21f98238-5914-40fc-b2db-49ce196065c9"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DA021E96B5FC724E97FF783D9C73C02D" ma:contentTypeVersion="5" ma:contentTypeDescription="Create a new document." ma:contentTypeScope="" ma:versionID="d9d1eb15ce3f4fe5d4280de8d6ac0c63">
  <xsd:schema xmlns:xsd="http://www.w3.org/2001/XMLSchema" xmlns:xs="http://www.w3.org/2001/XMLSchema" xmlns:p="http://schemas.microsoft.com/office/2006/metadata/properties" xmlns:ns3="21f98238-5914-40fc-b2db-49ce196065c9" targetNamespace="http://schemas.microsoft.com/office/2006/metadata/properties" ma:root="true" ma:fieldsID="4dbd13fb13af3e0f6492e900fbca942f" ns3:_="">
    <xsd:import namespace="21f98238-5914-40fc-b2db-49ce196065c9"/>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f98238-5914-40fc-b2db-49ce196065c9"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3E74B796-A630-4A47-B20C-2D5DFBE38B69}">
  <ds:schemaRefs>
    <ds:schemaRef ds:uri="21f98238-5914-40fc-b2db-49ce196065c9"/>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34AFB1AB-7D08-452B-9E1A-67F65125AF5A}">
  <ds:schemaRefs>
    <ds:schemaRef ds:uri="21f98238-5914-40fc-b2db-49ce196065c9"/>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3953D3FA-5B24-43BF-B1DA-06D78ED21466}">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Facet</Template>
  <Application>Microsoft Office PowerPoint</Application>
  <PresentationFormat>Widescreen</PresentationFormat>
  <Slides>18</Slides>
  <Notes>0</Notes>
  <HiddenSlides>0</HiddenSlides>
  <ScaleCrop>false</ScaleCrop>
  <HeadingPairs>
    <vt:vector size="4" baseType="variant">
      <vt:variant>
        <vt:lpstr>Theme</vt:lpstr>
      </vt:variant>
      <vt:variant>
        <vt:i4>1</vt:i4>
      </vt:variant>
      <vt:variant>
        <vt:lpstr>Slide Titles</vt:lpstr>
      </vt:variant>
      <vt:variant>
        <vt:i4>18</vt:i4>
      </vt:variant>
    </vt:vector>
  </HeadingPairs>
  <TitlesOfParts>
    <vt:vector size="19" baseType="lpstr">
      <vt:lpstr>Facet</vt:lpstr>
      <vt:lpstr>PowerPoint Presentation</vt:lpstr>
      <vt:lpstr>PowerPoint Presentation</vt:lpstr>
      <vt:lpstr>CASE STUDY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DIGITAL SAFETY ACTION PLAN FOR GREENFIELDS </vt:lpstr>
      <vt:lpstr>Safety Action Plan For Greenfields Care Home</vt:lpstr>
      <vt:lpstr>THE IMPORTANCE OF DIGITAL SAFETY IN A CARE HOME SETTING </vt:lpstr>
      <vt:lpstr>SECURE ACCESS AND NETWORK SECURITY </vt:lpstr>
      <vt:lpstr>DATA MANAGEMENT, CONFIDENTIALITY AND COMPLIANCE</vt:lpstr>
      <vt:lpstr>CONCLUSIONS AND RECOMMENDATIONS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Allison-Louise Hay (2507525)</dc:creator>
  <cp:revision>69</cp:revision>
  <dcterms:created xsi:type="dcterms:W3CDTF">2026-02-05T16:29:42Z</dcterms:created>
  <dcterms:modified xsi:type="dcterms:W3CDTF">2026-02-16T00:30:06Z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0x010100DA021E96B5FC724E97FF783D9C73C02D</vt:lpwstr>
  </property>
</Properties>
</file>