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66" d="100"/>
          <a:sy n="66" d="100"/>
        </p:scale>
        <p:origin x="4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than Thomas (2416742)" userId="S::2416742@student.uwtsd.ac.uk::5e60de75-de7f-45bb-b6ce-fe4f842938d1" providerId="AD" clId="Web-{EA099BB2-5164-8F15-E353-2DD1110BCA46}"/>
    <pc:docChg chg="addSld modSld">
      <pc:chgData name="Ethan Thomas (2416742)" userId="S::2416742@student.uwtsd.ac.uk::5e60de75-de7f-45bb-b6ce-fe4f842938d1" providerId="AD" clId="Web-{EA099BB2-5164-8F15-E353-2DD1110BCA46}" dt="2026-04-01T14:35:20.264" v="51" actId="20577"/>
      <pc:docMkLst>
        <pc:docMk/>
      </pc:docMkLst>
      <pc:sldChg chg="addSp modSp mod setBg">
        <pc:chgData name="Ethan Thomas (2416742)" userId="S::2416742@student.uwtsd.ac.uk::5e60de75-de7f-45bb-b6ce-fe4f842938d1" providerId="AD" clId="Web-{EA099BB2-5164-8F15-E353-2DD1110BCA46}" dt="2026-04-01T14:22:22.464" v="16"/>
        <pc:sldMkLst>
          <pc:docMk/>
          <pc:sldMk cId="654334780" sldId="261"/>
        </pc:sldMkLst>
        <pc:spChg chg="mod">
          <ac:chgData name="Ethan Thomas (2416742)" userId="S::2416742@student.uwtsd.ac.uk::5e60de75-de7f-45bb-b6ce-fe4f842938d1" providerId="AD" clId="Web-{EA099BB2-5164-8F15-E353-2DD1110BCA46}" dt="2026-04-01T14:22:22.464" v="16"/>
          <ac:spMkLst>
            <pc:docMk/>
            <pc:sldMk cId="654334780" sldId="261"/>
            <ac:spMk id="2" creationId="{9C11FC5B-7DD4-F90F-557F-465FC901A242}"/>
          </ac:spMkLst>
        </pc:spChg>
        <pc:spChg chg="mod">
          <ac:chgData name="Ethan Thomas (2416742)" userId="S::2416742@student.uwtsd.ac.uk::5e60de75-de7f-45bb-b6ce-fe4f842938d1" providerId="AD" clId="Web-{EA099BB2-5164-8F15-E353-2DD1110BCA46}" dt="2026-04-01T14:22:22.464" v="16"/>
          <ac:spMkLst>
            <pc:docMk/>
            <pc:sldMk cId="654334780" sldId="261"/>
            <ac:spMk id="3" creationId="{8F8B8924-E20A-42E9-5FA7-88F108E73EC3}"/>
          </ac:spMkLst>
        </pc:spChg>
        <pc:spChg chg="add">
          <ac:chgData name="Ethan Thomas (2416742)" userId="S::2416742@student.uwtsd.ac.uk::5e60de75-de7f-45bb-b6ce-fe4f842938d1" providerId="AD" clId="Web-{EA099BB2-5164-8F15-E353-2DD1110BCA46}" dt="2026-04-01T14:22:22.464" v="16"/>
          <ac:spMkLst>
            <pc:docMk/>
            <pc:sldMk cId="654334780" sldId="261"/>
            <ac:spMk id="9" creationId="{744CAA32-F237-419C-A2DD-43C28D920D3C}"/>
          </ac:spMkLst>
        </pc:spChg>
        <pc:picChg chg="add">
          <ac:chgData name="Ethan Thomas (2416742)" userId="S::2416742@student.uwtsd.ac.uk::5e60de75-de7f-45bb-b6ce-fe4f842938d1" providerId="AD" clId="Web-{EA099BB2-5164-8F15-E353-2DD1110BCA46}" dt="2026-04-01T14:22:22.464" v="16"/>
          <ac:picMkLst>
            <pc:docMk/>
            <pc:sldMk cId="654334780" sldId="261"/>
            <ac:picMk id="5" creationId="{E914A907-B5C4-376E-1DA8-60C2615F7AA1}"/>
          </ac:picMkLst>
        </pc:picChg>
        <pc:cxnChg chg="add">
          <ac:chgData name="Ethan Thomas (2416742)" userId="S::2416742@student.uwtsd.ac.uk::5e60de75-de7f-45bb-b6ce-fe4f842938d1" providerId="AD" clId="Web-{EA099BB2-5164-8F15-E353-2DD1110BCA46}" dt="2026-04-01T14:22:22.464" v="16"/>
          <ac:cxnSpMkLst>
            <pc:docMk/>
            <pc:sldMk cId="654334780" sldId="261"/>
            <ac:cxnSpMk id="11" creationId="{691422F5-4221-4812-AFD9-5479C6D60AD9}"/>
          </ac:cxnSpMkLst>
        </pc:cxnChg>
      </pc:sldChg>
      <pc:sldChg chg="addSp modSp mod setBg">
        <pc:chgData name="Ethan Thomas (2416742)" userId="S::2416742@student.uwtsd.ac.uk::5e60de75-de7f-45bb-b6ce-fe4f842938d1" providerId="AD" clId="Web-{EA099BB2-5164-8F15-E353-2DD1110BCA46}" dt="2026-04-01T14:23:50.188" v="18"/>
        <pc:sldMkLst>
          <pc:docMk/>
          <pc:sldMk cId="4067702602" sldId="262"/>
        </pc:sldMkLst>
        <pc:spChg chg="mod">
          <ac:chgData name="Ethan Thomas (2416742)" userId="S::2416742@student.uwtsd.ac.uk::5e60de75-de7f-45bb-b6ce-fe4f842938d1" providerId="AD" clId="Web-{EA099BB2-5164-8F15-E353-2DD1110BCA46}" dt="2026-04-01T14:23:50.188" v="18"/>
          <ac:spMkLst>
            <pc:docMk/>
            <pc:sldMk cId="4067702602" sldId="262"/>
            <ac:spMk id="2" creationId="{EA80FE93-4089-226F-F1FC-28E0896B4727}"/>
          </ac:spMkLst>
        </pc:spChg>
        <pc:spChg chg="mod ord">
          <ac:chgData name="Ethan Thomas (2416742)" userId="S::2416742@student.uwtsd.ac.uk::5e60de75-de7f-45bb-b6ce-fe4f842938d1" providerId="AD" clId="Web-{EA099BB2-5164-8F15-E353-2DD1110BCA46}" dt="2026-04-01T14:23:50.188" v="18"/>
          <ac:spMkLst>
            <pc:docMk/>
            <pc:sldMk cId="4067702602" sldId="262"/>
            <ac:spMk id="3" creationId="{58452334-3583-BDB6-E7F2-9B5EDD171FF4}"/>
          </ac:spMkLst>
        </pc:spChg>
        <pc:spChg chg="add">
          <ac:chgData name="Ethan Thomas (2416742)" userId="S::2416742@student.uwtsd.ac.uk::5e60de75-de7f-45bb-b6ce-fe4f842938d1" providerId="AD" clId="Web-{EA099BB2-5164-8F15-E353-2DD1110BCA46}" dt="2026-04-01T14:23:50.188" v="18"/>
          <ac:spMkLst>
            <pc:docMk/>
            <pc:sldMk cId="4067702602" sldId="262"/>
            <ac:spMk id="9" creationId="{DBDA151C-5770-45E4-AAFF-59E7F403866D}"/>
          </ac:spMkLst>
        </pc:spChg>
        <pc:picChg chg="add mod">
          <ac:chgData name="Ethan Thomas (2416742)" userId="S::2416742@student.uwtsd.ac.uk::5e60de75-de7f-45bb-b6ce-fe4f842938d1" providerId="AD" clId="Web-{EA099BB2-5164-8F15-E353-2DD1110BCA46}" dt="2026-04-01T14:23:50.188" v="18"/>
          <ac:picMkLst>
            <pc:docMk/>
            <pc:sldMk cId="4067702602" sldId="262"/>
            <ac:picMk id="4" creationId="{8993660B-326C-F939-096E-4EAB8B718085}"/>
          </ac:picMkLst>
        </pc:picChg>
        <pc:cxnChg chg="add">
          <ac:chgData name="Ethan Thomas (2416742)" userId="S::2416742@student.uwtsd.ac.uk::5e60de75-de7f-45bb-b6ce-fe4f842938d1" providerId="AD" clId="Web-{EA099BB2-5164-8F15-E353-2DD1110BCA46}" dt="2026-04-01T14:23:50.188" v="18"/>
          <ac:cxnSpMkLst>
            <pc:docMk/>
            <pc:sldMk cId="4067702602" sldId="262"/>
            <ac:cxnSpMk id="11" creationId="{2EA0F4A6-3CC9-C9E2-BA02-58FA29F7DD8E}"/>
          </ac:cxnSpMkLst>
        </pc:cxnChg>
      </pc:sldChg>
      <pc:sldChg chg="addSp delSp modSp mod setBg">
        <pc:chgData name="Ethan Thomas (2416742)" userId="S::2416742@student.uwtsd.ac.uk::5e60de75-de7f-45bb-b6ce-fe4f842938d1" providerId="AD" clId="Web-{EA099BB2-5164-8F15-E353-2DD1110BCA46}" dt="2026-04-01T14:24:39.721" v="24"/>
        <pc:sldMkLst>
          <pc:docMk/>
          <pc:sldMk cId="2042847832" sldId="263"/>
        </pc:sldMkLst>
        <pc:spChg chg="mod">
          <ac:chgData name="Ethan Thomas (2416742)" userId="S::2416742@student.uwtsd.ac.uk::5e60de75-de7f-45bb-b6ce-fe4f842938d1" providerId="AD" clId="Web-{EA099BB2-5164-8F15-E353-2DD1110BCA46}" dt="2026-04-01T14:24:28.064" v="22"/>
          <ac:spMkLst>
            <pc:docMk/>
            <pc:sldMk cId="2042847832" sldId="263"/>
            <ac:spMk id="2" creationId="{14A16364-37C2-D3D7-DCB4-E8980D0A8B49}"/>
          </ac:spMkLst>
        </pc:spChg>
        <pc:spChg chg="mod ord">
          <ac:chgData name="Ethan Thomas (2416742)" userId="S::2416742@student.uwtsd.ac.uk::5e60de75-de7f-45bb-b6ce-fe4f842938d1" providerId="AD" clId="Web-{EA099BB2-5164-8F15-E353-2DD1110BCA46}" dt="2026-04-01T14:24:28.064" v="22"/>
          <ac:spMkLst>
            <pc:docMk/>
            <pc:sldMk cId="2042847832" sldId="263"/>
            <ac:spMk id="3" creationId="{47876920-A67D-FADB-936B-0A2A56AB6973}"/>
          </ac:spMkLst>
        </pc:spChg>
        <pc:spChg chg="add del">
          <ac:chgData name="Ethan Thomas (2416742)" userId="S::2416742@student.uwtsd.ac.uk::5e60de75-de7f-45bb-b6ce-fe4f842938d1" providerId="AD" clId="Web-{EA099BB2-5164-8F15-E353-2DD1110BCA46}" dt="2026-04-01T14:24:28.064" v="21"/>
          <ac:spMkLst>
            <pc:docMk/>
            <pc:sldMk cId="2042847832" sldId="263"/>
            <ac:spMk id="9" creationId="{744CAA32-F237-419C-A2DD-43C28D920D3C}"/>
          </ac:spMkLst>
        </pc:spChg>
        <pc:spChg chg="add">
          <ac:chgData name="Ethan Thomas (2416742)" userId="S::2416742@student.uwtsd.ac.uk::5e60de75-de7f-45bb-b6ce-fe4f842938d1" providerId="AD" clId="Web-{EA099BB2-5164-8F15-E353-2DD1110BCA46}" dt="2026-04-01T14:24:28.064" v="22"/>
          <ac:spMkLst>
            <pc:docMk/>
            <pc:sldMk cId="2042847832" sldId="263"/>
            <ac:spMk id="13" creationId="{DBDA151C-5770-45E4-AAFF-59E7F403866D}"/>
          </ac:spMkLst>
        </pc:spChg>
        <pc:picChg chg="add mod modCrop">
          <ac:chgData name="Ethan Thomas (2416742)" userId="S::2416742@student.uwtsd.ac.uk::5e60de75-de7f-45bb-b6ce-fe4f842938d1" providerId="AD" clId="Web-{EA099BB2-5164-8F15-E353-2DD1110BCA46}" dt="2026-04-01T14:24:39.721" v="24"/>
          <ac:picMkLst>
            <pc:docMk/>
            <pc:sldMk cId="2042847832" sldId="263"/>
            <ac:picMk id="4" creationId="{6D61E820-CE45-3CC9-D10C-67B32BBA9B08}"/>
          </ac:picMkLst>
        </pc:picChg>
        <pc:cxnChg chg="add del">
          <ac:chgData name="Ethan Thomas (2416742)" userId="S::2416742@student.uwtsd.ac.uk::5e60de75-de7f-45bb-b6ce-fe4f842938d1" providerId="AD" clId="Web-{EA099BB2-5164-8F15-E353-2DD1110BCA46}" dt="2026-04-01T14:24:28.064" v="21"/>
          <ac:cxnSpMkLst>
            <pc:docMk/>
            <pc:sldMk cId="2042847832" sldId="263"/>
            <ac:cxnSpMk id="11" creationId="{753FE100-D0AB-4AE2-824B-60CFA31EC6A2}"/>
          </ac:cxnSpMkLst>
        </pc:cxnChg>
        <pc:cxnChg chg="add">
          <ac:chgData name="Ethan Thomas (2416742)" userId="S::2416742@student.uwtsd.ac.uk::5e60de75-de7f-45bb-b6ce-fe4f842938d1" providerId="AD" clId="Web-{EA099BB2-5164-8F15-E353-2DD1110BCA46}" dt="2026-04-01T14:24:28.064" v="22"/>
          <ac:cxnSpMkLst>
            <pc:docMk/>
            <pc:sldMk cId="2042847832" sldId="263"/>
            <ac:cxnSpMk id="14" creationId="{2EA0F4A6-3CC9-C9E2-BA02-58FA29F7DD8E}"/>
          </ac:cxnSpMkLst>
        </pc:cxnChg>
      </pc:sldChg>
      <pc:sldChg chg="addSp modSp mod setBg">
        <pc:chgData name="Ethan Thomas (2416742)" userId="S::2416742@student.uwtsd.ac.uk::5e60de75-de7f-45bb-b6ce-fe4f842938d1" providerId="AD" clId="Web-{EA099BB2-5164-8F15-E353-2DD1110BCA46}" dt="2026-04-01T14:26:02.740" v="26"/>
        <pc:sldMkLst>
          <pc:docMk/>
          <pc:sldMk cId="615361819" sldId="264"/>
        </pc:sldMkLst>
        <pc:spChg chg="mod">
          <ac:chgData name="Ethan Thomas (2416742)" userId="S::2416742@student.uwtsd.ac.uk::5e60de75-de7f-45bb-b6ce-fe4f842938d1" providerId="AD" clId="Web-{EA099BB2-5164-8F15-E353-2DD1110BCA46}" dt="2026-04-01T14:26:02.740" v="26"/>
          <ac:spMkLst>
            <pc:docMk/>
            <pc:sldMk cId="615361819" sldId="264"/>
            <ac:spMk id="2" creationId="{CCA64C3F-F742-712D-F3E8-034E9CF9E3C9}"/>
          </ac:spMkLst>
        </pc:spChg>
        <pc:spChg chg="mod ord">
          <ac:chgData name="Ethan Thomas (2416742)" userId="S::2416742@student.uwtsd.ac.uk::5e60de75-de7f-45bb-b6ce-fe4f842938d1" providerId="AD" clId="Web-{EA099BB2-5164-8F15-E353-2DD1110BCA46}" dt="2026-04-01T14:26:02.740" v="26"/>
          <ac:spMkLst>
            <pc:docMk/>
            <pc:sldMk cId="615361819" sldId="264"/>
            <ac:spMk id="3" creationId="{1B560D6B-A777-2E67-B2E3-4FB7E4F43592}"/>
          </ac:spMkLst>
        </pc:spChg>
        <pc:spChg chg="add">
          <ac:chgData name="Ethan Thomas (2416742)" userId="S::2416742@student.uwtsd.ac.uk::5e60de75-de7f-45bb-b6ce-fe4f842938d1" providerId="AD" clId="Web-{EA099BB2-5164-8F15-E353-2DD1110BCA46}" dt="2026-04-01T14:26:02.740" v="26"/>
          <ac:spMkLst>
            <pc:docMk/>
            <pc:sldMk cId="615361819" sldId="264"/>
            <ac:spMk id="9" creationId="{DBDA151C-5770-45E4-AAFF-59E7F403866D}"/>
          </ac:spMkLst>
        </pc:spChg>
        <pc:picChg chg="add mod">
          <ac:chgData name="Ethan Thomas (2416742)" userId="S::2416742@student.uwtsd.ac.uk::5e60de75-de7f-45bb-b6ce-fe4f842938d1" providerId="AD" clId="Web-{EA099BB2-5164-8F15-E353-2DD1110BCA46}" dt="2026-04-01T14:26:02.740" v="26"/>
          <ac:picMkLst>
            <pc:docMk/>
            <pc:sldMk cId="615361819" sldId="264"/>
            <ac:picMk id="4" creationId="{820BD863-C0B4-5638-3BF1-00D1B881CD79}"/>
          </ac:picMkLst>
        </pc:picChg>
        <pc:cxnChg chg="add">
          <ac:chgData name="Ethan Thomas (2416742)" userId="S::2416742@student.uwtsd.ac.uk::5e60de75-de7f-45bb-b6ce-fe4f842938d1" providerId="AD" clId="Web-{EA099BB2-5164-8F15-E353-2DD1110BCA46}" dt="2026-04-01T14:26:02.740" v="26"/>
          <ac:cxnSpMkLst>
            <pc:docMk/>
            <pc:sldMk cId="615361819" sldId="264"/>
            <ac:cxnSpMk id="11" creationId="{2EA0F4A6-3CC9-C9E2-BA02-58FA29F7DD8E}"/>
          </ac:cxnSpMkLst>
        </pc:cxnChg>
      </pc:sldChg>
      <pc:sldChg chg="addSp delSp modSp mod setBg">
        <pc:chgData name="Ethan Thomas (2416742)" userId="S::2416742@student.uwtsd.ac.uk::5e60de75-de7f-45bb-b6ce-fe4f842938d1" providerId="AD" clId="Web-{EA099BB2-5164-8F15-E353-2DD1110BCA46}" dt="2026-04-01T14:27:40.055" v="30"/>
        <pc:sldMkLst>
          <pc:docMk/>
          <pc:sldMk cId="2929466713" sldId="265"/>
        </pc:sldMkLst>
        <pc:spChg chg="mod">
          <ac:chgData name="Ethan Thomas (2416742)" userId="S::2416742@student.uwtsd.ac.uk::5e60de75-de7f-45bb-b6ce-fe4f842938d1" providerId="AD" clId="Web-{EA099BB2-5164-8F15-E353-2DD1110BCA46}" dt="2026-04-01T14:27:40.055" v="30"/>
          <ac:spMkLst>
            <pc:docMk/>
            <pc:sldMk cId="2929466713" sldId="265"/>
            <ac:spMk id="2" creationId="{BB14E9C3-E1CF-0E89-2518-1CAD5D5AB80D}"/>
          </ac:spMkLst>
        </pc:spChg>
        <pc:spChg chg="mod ord">
          <ac:chgData name="Ethan Thomas (2416742)" userId="S::2416742@student.uwtsd.ac.uk::5e60de75-de7f-45bb-b6ce-fe4f842938d1" providerId="AD" clId="Web-{EA099BB2-5164-8F15-E353-2DD1110BCA46}" dt="2026-04-01T14:27:40.055" v="30"/>
          <ac:spMkLst>
            <pc:docMk/>
            <pc:sldMk cId="2929466713" sldId="265"/>
            <ac:spMk id="3" creationId="{DB0A4AC0-9A4F-6377-545C-B9AFC90BFA47}"/>
          </ac:spMkLst>
        </pc:spChg>
        <pc:spChg chg="add">
          <ac:chgData name="Ethan Thomas (2416742)" userId="S::2416742@student.uwtsd.ac.uk::5e60de75-de7f-45bb-b6ce-fe4f842938d1" providerId="AD" clId="Web-{EA099BB2-5164-8F15-E353-2DD1110BCA46}" dt="2026-04-01T14:27:40.055" v="30"/>
          <ac:spMkLst>
            <pc:docMk/>
            <pc:sldMk cId="2929466713" sldId="265"/>
            <ac:spMk id="10" creationId="{DBDA151C-5770-45E4-AAFF-59E7F403866D}"/>
          </ac:spMkLst>
        </pc:spChg>
        <pc:picChg chg="add del mod">
          <ac:chgData name="Ethan Thomas (2416742)" userId="S::2416742@student.uwtsd.ac.uk::5e60de75-de7f-45bb-b6ce-fe4f842938d1" providerId="AD" clId="Web-{EA099BB2-5164-8F15-E353-2DD1110BCA46}" dt="2026-04-01T14:27:13.991" v="28"/>
          <ac:picMkLst>
            <pc:docMk/>
            <pc:sldMk cId="2929466713" sldId="265"/>
            <ac:picMk id="4" creationId="{45DBF7D4-D5A4-53D6-1379-D21E4B671515}"/>
          </ac:picMkLst>
        </pc:picChg>
        <pc:picChg chg="add mod">
          <ac:chgData name="Ethan Thomas (2416742)" userId="S::2416742@student.uwtsd.ac.uk::5e60de75-de7f-45bb-b6ce-fe4f842938d1" providerId="AD" clId="Web-{EA099BB2-5164-8F15-E353-2DD1110BCA46}" dt="2026-04-01T14:27:40.055" v="30"/>
          <ac:picMkLst>
            <pc:docMk/>
            <pc:sldMk cId="2929466713" sldId="265"/>
            <ac:picMk id="5" creationId="{488D007B-2142-CAAE-4D98-05D7B8AB2D9F}"/>
          </ac:picMkLst>
        </pc:picChg>
        <pc:cxnChg chg="add">
          <ac:chgData name="Ethan Thomas (2416742)" userId="S::2416742@student.uwtsd.ac.uk::5e60de75-de7f-45bb-b6ce-fe4f842938d1" providerId="AD" clId="Web-{EA099BB2-5164-8F15-E353-2DD1110BCA46}" dt="2026-04-01T14:27:40.055" v="30"/>
          <ac:cxnSpMkLst>
            <pc:docMk/>
            <pc:sldMk cId="2929466713" sldId="265"/>
            <ac:cxnSpMk id="12" creationId="{2EA0F4A6-3CC9-C9E2-BA02-58FA29F7DD8E}"/>
          </ac:cxnSpMkLst>
        </pc:cxnChg>
      </pc:sldChg>
      <pc:sldChg chg="modSp new">
        <pc:chgData name="Ethan Thomas (2416742)" userId="S::2416742@student.uwtsd.ac.uk::5e60de75-de7f-45bb-b6ce-fe4f842938d1" providerId="AD" clId="Web-{EA099BB2-5164-8F15-E353-2DD1110BCA46}" dt="2026-04-01T14:35:20.264" v="51" actId="20577"/>
        <pc:sldMkLst>
          <pc:docMk/>
          <pc:sldMk cId="3771599256" sldId="266"/>
        </pc:sldMkLst>
        <pc:spChg chg="mod">
          <ac:chgData name="Ethan Thomas (2416742)" userId="S::2416742@student.uwtsd.ac.uk::5e60de75-de7f-45bb-b6ce-fe4f842938d1" providerId="AD" clId="Web-{EA099BB2-5164-8F15-E353-2DD1110BCA46}" dt="2026-04-01T14:32:09.887" v="39" actId="1076"/>
          <ac:spMkLst>
            <pc:docMk/>
            <pc:sldMk cId="3771599256" sldId="266"/>
            <ac:spMk id="2" creationId="{44E71016-6E7C-4574-BFB6-39695578EBE1}"/>
          </ac:spMkLst>
        </pc:spChg>
        <pc:spChg chg="mod">
          <ac:chgData name="Ethan Thomas (2416742)" userId="S::2416742@student.uwtsd.ac.uk::5e60de75-de7f-45bb-b6ce-fe4f842938d1" providerId="AD" clId="Web-{EA099BB2-5164-8F15-E353-2DD1110BCA46}" dt="2026-04-01T14:35:20.264" v="51" actId="20577"/>
          <ac:spMkLst>
            <pc:docMk/>
            <pc:sldMk cId="3771599256" sldId="266"/>
            <ac:spMk id="3" creationId="{634F40B6-CE50-1EC6-B9EB-A59C026B65B7}"/>
          </ac:spMkLst>
        </pc:spChg>
      </pc:sldChg>
    </pc:docChg>
  </pc:docChgLst>
  <pc:docChgLst>
    <pc:chgData name="Ethan Thomas (2416742)" userId="S::2416742@student.uwtsd.ac.uk::5e60de75-de7f-45bb-b6ce-fe4f842938d1" providerId="AD" clId="Web-{46EF5C63-B709-FE1D-79D4-0C9202F08242}"/>
    <pc:docChg chg="modSld">
      <pc:chgData name="Ethan Thomas (2416742)" userId="S::2416742@student.uwtsd.ac.uk::5e60de75-de7f-45bb-b6ce-fe4f842938d1" providerId="AD" clId="Web-{46EF5C63-B709-FE1D-79D4-0C9202F08242}" dt="2026-04-01T13:16:35.895" v="67" actId="20577"/>
      <pc:docMkLst>
        <pc:docMk/>
      </pc:docMkLst>
      <pc:sldChg chg="addSp delSp modSp mod setBg">
        <pc:chgData name="Ethan Thomas (2416742)" userId="S::2416742@student.uwtsd.ac.uk::5e60de75-de7f-45bb-b6ce-fe4f842938d1" providerId="AD" clId="Web-{46EF5C63-B709-FE1D-79D4-0C9202F08242}" dt="2026-04-01T12:48:21.815" v="11" actId="20577"/>
        <pc:sldMkLst>
          <pc:docMk/>
          <pc:sldMk cId="4069490341" sldId="257"/>
        </pc:sldMkLst>
        <pc:spChg chg="mod">
          <ac:chgData name="Ethan Thomas (2416742)" userId="S::2416742@student.uwtsd.ac.uk::5e60de75-de7f-45bb-b6ce-fe4f842938d1" providerId="AD" clId="Web-{46EF5C63-B709-FE1D-79D4-0C9202F08242}" dt="2026-04-01T12:43:43.137" v="4"/>
          <ac:spMkLst>
            <pc:docMk/>
            <pc:sldMk cId="4069490341" sldId="257"/>
            <ac:spMk id="2" creationId="{8E852D8B-F6FD-38B7-5BFB-42E55058BA21}"/>
          </ac:spMkLst>
        </pc:spChg>
        <pc:spChg chg="mod">
          <ac:chgData name="Ethan Thomas (2416742)" userId="S::2416742@student.uwtsd.ac.uk::5e60de75-de7f-45bb-b6ce-fe4f842938d1" providerId="AD" clId="Web-{46EF5C63-B709-FE1D-79D4-0C9202F08242}" dt="2026-04-01T12:48:21.815" v="11" actId="20577"/>
          <ac:spMkLst>
            <pc:docMk/>
            <pc:sldMk cId="4069490341" sldId="257"/>
            <ac:spMk id="3" creationId="{D2DD6F4A-BECD-454B-09C6-BA2730A3CFF9}"/>
          </ac:spMkLst>
        </pc:spChg>
        <pc:spChg chg="add del">
          <ac:chgData name="Ethan Thomas (2416742)" userId="S::2416742@student.uwtsd.ac.uk::5e60de75-de7f-45bb-b6ce-fe4f842938d1" providerId="AD" clId="Web-{46EF5C63-B709-FE1D-79D4-0C9202F08242}" dt="2026-04-01T12:43:59.169" v="7"/>
          <ac:spMkLst>
            <pc:docMk/>
            <pc:sldMk cId="4069490341" sldId="257"/>
            <ac:spMk id="9" creationId="{744CAA32-F237-419C-A2DD-43C28D920D3C}"/>
          </ac:spMkLst>
        </pc:spChg>
        <pc:spChg chg="add">
          <ac:chgData name="Ethan Thomas (2416742)" userId="S::2416742@student.uwtsd.ac.uk::5e60de75-de7f-45bb-b6ce-fe4f842938d1" providerId="AD" clId="Web-{46EF5C63-B709-FE1D-79D4-0C9202F08242}" dt="2026-04-01T12:43:59.169" v="7"/>
          <ac:spMkLst>
            <pc:docMk/>
            <pc:sldMk cId="4069490341" sldId="257"/>
            <ac:spMk id="16" creationId="{744CAA32-F237-419C-A2DD-43C28D920D3C}"/>
          </ac:spMkLst>
        </pc:spChg>
        <pc:picChg chg="add mod modCrop">
          <ac:chgData name="Ethan Thomas (2416742)" userId="S::2416742@student.uwtsd.ac.uk::5e60de75-de7f-45bb-b6ce-fe4f842938d1" providerId="AD" clId="Web-{46EF5C63-B709-FE1D-79D4-0C9202F08242}" dt="2026-04-01T12:43:59.169" v="7"/>
          <ac:picMkLst>
            <pc:docMk/>
            <pc:sldMk cId="4069490341" sldId="257"/>
            <ac:picMk id="4" creationId="{A951E38A-620E-912A-A6F3-B9A51AED6166}"/>
          </ac:picMkLst>
        </pc:picChg>
        <pc:cxnChg chg="add del">
          <ac:chgData name="Ethan Thomas (2416742)" userId="S::2416742@student.uwtsd.ac.uk::5e60de75-de7f-45bb-b6ce-fe4f842938d1" providerId="AD" clId="Web-{46EF5C63-B709-FE1D-79D4-0C9202F08242}" dt="2026-04-01T12:43:59.169" v="7"/>
          <ac:cxnSpMkLst>
            <pc:docMk/>
            <pc:sldMk cId="4069490341" sldId="257"/>
            <ac:cxnSpMk id="11" creationId="{753FE100-D0AB-4AE2-824B-60CFA31EC6A2}"/>
          </ac:cxnSpMkLst>
        </pc:cxnChg>
        <pc:cxnChg chg="add">
          <ac:chgData name="Ethan Thomas (2416742)" userId="S::2416742@student.uwtsd.ac.uk::5e60de75-de7f-45bb-b6ce-fe4f842938d1" providerId="AD" clId="Web-{46EF5C63-B709-FE1D-79D4-0C9202F08242}" dt="2026-04-01T12:43:59.169" v="7"/>
          <ac:cxnSpMkLst>
            <pc:docMk/>
            <pc:sldMk cId="4069490341" sldId="257"/>
            <ac:cxnSpMk id="18" creationId="{753FE100-D0AB-4AE2-824B-60CFA31EC6A2}"/>
          </ac:cxnSpMkLst>
        </pc:cxnChg>
      </pc:sldChg>
      <pc:sldChg chg="addSp modSp mod setBg">
        <pc:chgData name="Ethan Thomas (2416742)" userId="S::2416742@student.uwtsd.ac.uk::5e60de75-de7f-45bb-b6ce-fe4f842938d1" providerId="AD" clId="Web-{46EF5C63-B709-FE1D-79D4-0C9202F08242}" dt="2026-04-01T12:57:07.564" v="41" actId="20577"/>
        <pc:sldMkLst>
          <pc:docMk/>
          <pc:sldMk cId="262559009" sldId="258"/>
        </pc:sldMkLst>
        <pc:spChg chg="mod">
          <ac:chgData name="Ethan Thomas (2416742)" userId="S::2416742@student.uwtsd.ac.uk::5e60de75-de7f-45bb-b6ce-fe4f842938d1" providerId="AD" clId="Web-{46EF5C63-B709-FE1D-79D4-0C9202F08242}" dt="2026-04-01T12:52:18.899" v="31"/>
          <ac:spMkLst>
            <pc:docMk/>
            <pc:sldMk cId="262559009" sldId="258"/>
            <ac:spMk id="2" creationId="{F4B40DBB-5558-9892-DC2E-24014E2173C4}"/>
          </ac:spMkLst>
        </pc:spChg>
        <pc:spChg chg="mod">
          <ac:chgData name="Ethan Thomas (2416742)" userId="S::2416742@student.uwtsd.ac.uk::5e60de75-de7f-45bb-b6ce-fe4f842938d1" providerId="AD" clId="Web-{46EF5C63-B709-FE1D-79D4-0C9202F08242}" dt="2026-04-01T12:57:07.564" v="41" actId="20577"/>
          <ac:spMkLst>
            <pc:docMk/>
            <pc:sldMk cId="262559009" sldId="258"/>
            <ac:spMk id="3" creationId="{3A73E781-E1C4-0CDA-3817-97BDCBD49A3D}"/>
          </ac:spMkLst>
        </pc:spChg>
        <pc:spChg chg="add">
          <ac:chgData name="Ethan Thomas (2416742)" userId="S::2416742@student.uwtsd.ac.uk::5e60de75-de7f-45bb-b6ce-fe4f842938d1" providerId="AD" clId="Web-{46EF5C63-B709-FE1D-79D4-0C9202F08242}" dt="2026-04-01T12:52:18.899" v="31"/>
          <ac:spMkLst>
            <pc:docMk/>
            <pc:sldMk cId="262559009" sldId="258"/>
            <ac:spMk id="9" creationId="{406BD704-01C2-4341-B99A-116CC7EC56EF}"/>
          </ac:spMkLst>
        </pc:spChg>
        <pc:spChg chg="add">
          <ac:chgData name="Ethan Thomas (2416742)" userId="S::2416742@student.uwtsd.ac.uk::5e60de75-de7f-45bb-b6ce-fe4f842938d1" providerId="AD" clId="Web-{46EF5C63-B709-FE1D-79D4-0C9202F08242}" dt="2026-04-01T12:52:18.899" v="31"/>
          <ac:spMkLst>
            <pc:docMk/>
            <pc:sldMk cId="262559009" sldId="258"/>
            <ac:spMk id="11" creationId="{0225C01B-A296-4FAA-AA46-794F27DF6934}"/>
          </ac:spMkLst>
        </pc:spChg>
        <pc:picChg chg="add mod ord">
          <ac:chgData name="Ethan Thomas (2416742)" userId="S::2416742@student.uwtsd.ac.uk::5e60de75-de7f-45bb-b6ce-fe4f842938d1" providerId="AD" clId="Web-{46EF5C63-B709-FE1D-79D4-0C9202F08242}" dt="2026-04-01T12:52:18.899" v="31"/>
          <ac:picMkLst>
            <pc:docMk/>
            <pc:sldMk cId="262559009" sldId="258"/>
            <ac:picMk id="4" creationId="{5AC8C94E-0CA0-5361-2A85-193C02C5785A}"/>
          </ac:picMkLst>
        </pc:picChg>
        <pc:cxnChg chg="add">
          <ac:chgData name="Ethan Thomas (2416742)" userId="S::2416742@student.uwtsd.ac.uk::5e60de75-de7f-45bb-b6ce-fe4f842938d1" providerId="AD" clId="Web-{46EF5C63-B709-FE1D-79D4-0C9202F08242}" dt="2026-04-01T12:52:18.899" v="31"/>
          <ac:cxnSpMkLst>
            <pc:docMk/>
            <pc:sldMk cId="262559009" sldId="258"/>
            <ac:cxnSpMk id="13" creationId="{62713E66-598D-4B8A-9D2A-67C7AF46EF11}"/>
          </ac:cxnSpMkLst>
        </pc:cxnChg>
      </pc:sldChg>
      <pc:sldChg chg="addSp delSp modSp mod setBg">
        <pc:chgData name="Ethan Thomas (2416742)" userId="S::2416742@student.uwtsd.ac.uk::5e60de75-de7f-45bb-b6ce-fe4f842938d1" providerId="AD" clId="Web-{46EF5C63-B709-FE1D-79D4-0C9202F08242}" dt="2026-04-01T13:16:07.160" v="64" actId="20577"/>
        <pc:sldMkLst>
          <pc:docMk/>
          <pc:sldMk cId="3140656189" sldId="259"/>
        </pc:sldMkLst>
        <pc:spChg chg="mod">
          <ac:chgData name="Ethan Thomas (2416742)" userId="S::2416742@student.uwtsd.ac.uk::5e60de75-de7f-45bb-b6ce-fe4f842938d1" providerId="AD" clId="Web-{46EF5C63-B709-FE1D-79D4-0C9202F08242}" dt="2026-04-01T13:12:02.704" v="60"/>
          <ac:spMkLst>
            <pc:docMk/>
            <pc:sldMk cId="3140656189" sldId="259"/>
            <ac:spMk id="2" creationId="{A0EAEBC1-6FE4-DF57-DA9F-C69AD249628D}"/>
          </ac:spMkLst>
        </pc:spChg>
        <pc:spChg chg="mod ord">
          <ac:chgData name="Ethan Thomas (2416742)" userId="S::2416742@student.uwtsd.ac.uk::5e60de75-de7f-45bb-b6ce-fe4f842938d1" providerId="AD" clId="Web-{46EF5C63-B709-FE1D-79D4-0C9202F08242}" dt="2026-04-01T13:16:07.160" v="64" actId="20577"/>
          <ac:spMkLst>
            <pc:docMk/>
            <pc:sldMk cId="3140656189" sldId="259"/>
            <ac:spMk id="3" creationId="{3DA26DCB-C8B8-F65B-B284-9725979B35DE}"/>
          </ac:spMkLst>
        </pc:spChg>
        <pc:spChg chg="add del mod">
          <ac:chgData name="Ethan Thomas (2416742)" userId="S::2416742@student.uwtsd.ac.uk::5e60de75-de7f-45bb-b6ce-fe4f842938d1" providerId="AD" clId="Web-{46EF5C63-B709-FE1D-79D4-0C9202F08242}" dt="2026-04-01T13:11:43.438" v="58"/>
          <ac:spMkLst>
            <pc:docMk/>
            <pc:sldMk cId="3140656189" sldId="259"/>
            <ac:spMk id="4" creationId="{B41B240E-5FDB-80B0-0BD5-817B54319E84}"/>
          </ac:spMkLst>
        </pc:spChg>
        <pc:spChg chg="add">
          <ac:chgData name="Ethan Thomas (2416742)" userId="S::2416742@student.uwtsd.ac.uk::5e60de75-de7f-45bb-b6ce-fe4f842938d1" providerId="AD" clId="Web-{46EF5C63-B709-FE1D-79D4-0C9202F08242}" dt="2026-04-01T13:12:02.704" v="60"/>
          <ac:spMkLst>
            <pc:docMk/>
            <pc:sldMk cId="3140656189" sldId="259"/>
            <ac:spMk id="10" creationId="{DBDA151C-5770-45E4-AAFF-59E7F403866D}"/>
          </ac:spMkLst>
        </pc:spChg>
        <pc:picChg chg="add mod">
          <ac:chgData name="Ethan Thomas (2416742)" userId="S::2416742@student.uwtsd.ac.uk::5e60de75-de7f-45bb-b6ce-fe4f842938d1" providerId="AD" clId="Web-{46EF5C63-B709-FE1D-79D4-0C9202F08242}" dt="2026-04-01T13:12:02.704" v="60"/>
          <ac:picMkLst>
            <pc:docMk/>
            <pc:sldMk cId="3140656189" sldId="259"/>
            <ac:picMk id="5" creationId="{B0F881CB-9977-BF4F-83E9-01BCCC8876E7}"/>
          </ac:picMkLst>
        </pc:picChg>
        <pc:cxnChg chg="add">
          <ac:chgData name="Ethan Thomas (2416742)" userId="S::2416742@student.uwtsd.ac.uk::5e60de75-de7f-45bb-b6ce-fe4f842938d1" providerId="AD" clId="Web-{46EF5C63-B709-FE1D-79D4-0C9202F08242}" dt="2026-04-01T13:12:02.704" v="60"/>
          <ac:cxnSpMkLst>
            <pc:docMk/>
            <pc:sldMk cId="3140656189" sldId="259"/>
            <ac:cxnSpMk id="12" creationId="{2EA0F4A6-3CC9-C9E2-BA02-58FA29F7DD8E}"/>
          </ac:cxnSpMkLst>
        </pc:cxnChg>
      </pc:sldChg>
      <pc:sldChg chg="addSp modSp mod setBg">
        <pc:chgData name="Ethan Thomas (2416742)" userId="S::2416742@student.uwtsd.ac.uk::5e60de75-de7f-45bb-b6ce-fe4f842938d1" providerId="AD" clId="Web-{46EF5C63-B709-FE1D-79D4-0C9202F08242}" dt="2026-04-01T13:16:35.895" v="67" actId="20577"/>
        <pc:sldMkLst>
          <pc:docMk/>
          <pc:sldMk cId="357217321" sldId="260"/>
        </pc:sldMkLst>
        <pc:spChg chg="mod">
          <ac:chgData name="Ethan Thomas (2416742)" userId="S::2416742@student.uwtsd.ac.uk::5e60de75-de7f-45bb-b6ce-fe4f842938d1" providerId="AD" clId="Web-{46EF5C63-B709-FE1D-79D4-0C9202F08242}" dt="2026-04-01T13:06:53.670" v="43"/>
          <ac:spMkLst>
            <pc:docMk/>
            <pc:sldMk cId="357217321" sldId="260"/>
            <ac:spMk id="2" creationId="{E83EA509-ED97-01DA-23F4-FFD8A126DBBB}"/>
          </ac:spMkLst>
        </pc:spChg>
        <pc:spChg chg="mod ord">
          <ac:chgData name="Ethan Thomas (2416742)" userId="S::2416742@student.uwtsd.ac.uk::5e60de75-de7f-45bb-b6ce-fe4f842938d1" providerId="AD" clId="Web-{46EF5C63-B709-FE1D-79D4-0C9202F08242}" dt="2026-04-01T13:16:35.895" v="67" actId="20577"/>
          <ac:spMkLst>
            <pc:docMk/>
            <pc:sldMk cId="357217321" sldId="260"/>
            <ac:spMk id="3" creationId="{C7A4F9EF-DBC9-E89A-A456-E64D379B879F}"/>
          </ac:spMkLst>
        </pc:spChg>
        <pc:spChg chg="add">
          <ac:chgData name="Ethan Thomas (2416742)" userId="S::2416742@student.uwtsd.ac.uk::5e60de75-de7f-45bb-b6ce-fe4f842938d1" providerId="AD" clId="Web-{46EF5C63-B709-FE1D-79D4-0C9202F08242}" dt="2026-04-01T13:06:53.670" v="43"/>
          <ac:spMkLst>
            <pc:docMk/>
            <pc:sldMk cId="357217321" sldId="260"/>
            <ac:spMk id="9" creationId="{DBDA151C-5770-45E4-AAFF-59E7F403866D}"/>
          </ac:spMkLst>
        </pc:spChg>
        <pc:picChg chg="add mod">
          <ac:chgData name="Ethan Thomas (2416742)" userId="S::2416742@student.uwtsd.ac.uk::5e60de75-de7f-45bb-b6ce-fe4f842938d1" providerId="AD" clId="Web-{46EF5C63-B709-FE1D-79D4-0C9202F08242}" dt="2026-04-01T13:06:53.670" v="43"/>
          <ac:picMkLst>
            <pc:docMk/>
            <pc:sldMk cId="357217321" sldId="260"/>
            <ac:picMk id="4" creationId="{72388BE6-C123-54C7-6B4D-CA573EBDF2C8}"/>
          </ac:picMkLst>
        </pc:picChg>
        <pc:cxnChg chg="add">
          <ac:chgData name="Ethan Thomas (2416742)" userId="S::2416742@student.uwtsd.ac.uk::5e60de75-de7f-45bb-b6ce-fe4f842938d1" providerId="AD" clId="Web-{46EF5C63-B709-FE1D-79D4-0C9202F08242}" dt="2026-04-01T13:06:53.670" v="43"/>
          <ac:cxnSpMkLst>
            <pc:docMk/>
            <pc:sldMk cId="357217321" sldId="260"/>
            <ac:cxnSpMk id="11" creationId="{2EA0F4A6-3CC9-C9E2-BA02-58FA29F7DD8E}"/>
          </ac:cxnSpMkLst>
        </pc:cxnChg>
      </pc:sldChg>
    </pc:docChg>
  </pc:docChgLst>
  <pc:docChgLst>
    <pc:chgData name="Ethan Thomas (2416742)" userId="S::2416742@student.uwtsd.ac.uk::5e60de75-de7f-45bb-b6ce-fe4f842938d1" providerId="AD" clId="Web-{45306817-030D-20F5-BBE8-107CCEB169D1}"/>
    <pc:docChg chg="addSld modSld addMainMaster delMainMaster">
      <pc:chgData name="Ethan Thomas (2416742)" userId="S::2416742@student.uwtsd.ac.uk::5e60de75-de7f-45bb-b6ce-fe4f842938d1" providerId="AD" clId="Web-{45306817-030D-20F5-BBE8-107CCEB169D1}" dt="2026-04-01T11:02:34.479" v="810" actId="20577"/>
      <pc:docMkLst>
        <pc:docMk/>
      </pc:docMkLst>
      <pc:sldChg chg="addSp modSp mod setBg modClrScheme setClrOvrMap chgLayout">
        <pc:chgData name="Ethan Thomas (2416742)" userId="S::2416742@student.uwtsd.ac.uk::5e60de75-de7f-45bb-b6ce-fe4f842938d1" providerId="AD" clId="Web-{45306817-030D-20F5-BBE8-107CCEB169D1}" dt="2026-04-01T09:35:47.277" v="58" actId="20577"/>
        <pc:sldMkLst>
          <pc:docMk/>
          <pc:sldMk cId="109857222" sldId="256"/>
        </pc:sldMkLst>
        <pc:spChg chg="mod">
          <ac:chgData name="Ethan Thomas (2416742)" userId="S::2416742@student.uwtsd.ac.uk::5e60de75-de7f-45bb-b6ce-fe4f842938d1" providerId="AD" clId="Web-{45306817-030D-20F5-BBE8-107CCEB169D1}" dt="2026-04-01T09:35:32.058" v="5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Ethan Thomas (2416742)" userId="S::2416742@student.uwtsd.ac.uk::5e60de75-de7f-45bb-b6ce-fe4f842938d1" providerId="AD" clId="Web-{45306817-030D-20F5-BBE8-107CCEB169D1}" dt="2026-04-01T09:35:47.277" v="58" actId="20577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Ethan Thomas (2416742)" userId="S::2416742@student.uwtsd.ac.uk::5e60de75-de7f-45bb-b6ce-fe4f842938d1" providerId="AD" clId="Web-{45306817-030D-20F5-BBE8-107CCEB169D1}" dt="2026-04-01T09:35:32.058" v="56"/>
          <ac:spMkLst>
            <pc:docMk/>
            <pc:sldMk cId="109857222" sldId="256"/>
            <ac:spMk id="9" creationId="{19F9BF86-FE94-4517-B97D-026C7515E589}"/>
          </ac:spMkLst>
        </pc:spChg>
        <pc:spChg chg="add">
          <ac:chgData name="Ethan Thomas (2416742)" userId="S::2416742@student.uwtsd.ac.uk::5e60de75-de7f-45bb-b6ce-fe4f842938d1" providerId="AD" clId="Web-{45306817-030D-20F5-BBE8-107CCEB169D1}" dt="2026-04-01T09:35:32.058" v="56"/>
          <ac:spMkLst>
            <pc:docMk/>
            <pc:sldMk cId="109857222" sldId="256"/>
            <ac:spMk id="11" creationId="{72E284DE-AB43-1296-3166-892F44A3A2E9}"/>
          </ac:spMkLst>
        </pc:spChg>
        <pc:picChg chg="add">
          <ac:chgData name="Ethan Thomas (2416742)" userId="S::2416742@student.uwtsd.ac.uk::5e60de75-de7f-45bb-b6ce-fe4f842938d1" providerId="AD" clId="Web-{45306817-030D-20F5-BBE8-107CCEB169D1}" dt="2026-04-01T09:35:32.058" v="56"/>
          <ac:picMkLst>
            <pc:docMk/>
            <pc:sldMk cId="109857222" sldId="256"/>
            <ac:picMk id="4" creationId="{A95F59A7-1469-2FBC-6CC3-858D073AC40E}"/>
          </ac:picMkLst>
        </pc:picChg>
        <pc:cxnChg chg="add">
          <ac:chgData name="Ethan Thomas (2416742)" userId="S::2416742@student.uwtsd.ac.uk::5e60de75-de7f-45bb-b6ce-fe4f842938d1" providerId="AD" clId="Web-{45306817-030D-20F5-BBE8-107CCEB169D1}" dt="2026-04-01T09:35:32.058" v="56"/>
          <ac:cxnSpMkLst>
            <pc:docMk/>
            <pc:sldMk cId="109857222" sldId="256"/>
            <ac:cxnSpMk id="13" creationId="{97CC2FE6-3AD0-4131-B4BC-1F4D65E25E13}"/>
          </ac:cxnSpMkLst>
        </pc:cxnChg>
      </pc:sldChg>
      <pc:sldChg chg="modSp new">
        <pc:chgData name="Ethan Thomas (2416742)" userId="S::2416742@student.uwtsd.ac.uk::5e60de75-de7f-45bb-b6ce-fe4f842938d1" providerId="AD" clId="Web-{45306817-030D-20F5-BBE8-107CCEB169D1}" dt="2026-04-01T10:04:49.508" v="203" actId="20577"/>
        <pc:sldMkLst>
          <pc:docMk/>
          <pc:sldMk cId="4069490341" sldId="257"/>
        </pc:sldMkLst>
        <pc:spChg chg="mod">
          <ac:chgData name="Ethan Thomas (2416742)" userId="S::2416742@student.uwtsd.ac.uk::5e60de75-de7f-45bb-b6ce-fe4f842938d1" providerId="AD" clId="Web-{45306817-030D-20F5-BBE8-107CCEB169D1}" dt="2026-04-01T09:36:06.512" v="65" actId="20577"/>
          <ac:spMkLst>
            <pc:docMk/>
            <pc:sldMk cId="4069490341" sldId="257"/>
            <ac:spMk id="2" creationId="{8E852D8B-F6FD-38B7-5BFB-42E55058BA21}"/>
          </ac:spMkLst>
        </pc:spChg>
        <pc:spChg chg="mod">
          <ac:chgData name="Ethan Thomas (2416742)" userId="S::2416742@student.uwtsd.ac.uk::5e60de75-de7f-45bb-b6ce-fe4f842938d1" providerId="AD" clId="Web-{45306817-030D-20F5-BBE8-107CCEB169D1}" dt="2026-04-01T10:04:49.508" v="203" actId="20577"/>
          <ac:spMkLst>
            <pc:docMk/>
            <pc:sldMk cId="4069490341" sldId="257"/>
            <ac:spMk id="3" creationId="{D2DD6F4A-BECD-454B-09C6-BA2730A3CFF9}"/>
          </ac:spMkLst>
        </pc:spChg>
      </pc:sldChg>
      <pc:sldChg chg="modSp new">
        <pc:chgData name="Ethan Thomas (2416742)" userId="S::2416742@student.uwtsd.ac.uk::5e60de75-de7f-45bb-b6ce-fe4f842938d1" providerId="AD" clId="Web-{45306817-030D-20F5-BBE8-107CCEB169D1}" dt="2026-04-01T10:10:41.469" v="269" actId="20577"/>
        <pc:sldMkLst>
          <pc:docMk/>
          <pc:sldMk cId="262559009" sldId="258"/>
        </pc:sldMkLst>
        <pc:spChg chg="mod">
          <ac:chgData name="Ethan Thomas (2416742)" userId="S::2416742@student.uwtsd.ac.uk::5e60de75-de7f-45bb-b6ce-fe4f842938d1" providerId="AD" clId="Web-{45306817-030D-20F5-BBE8-107CCEB169D1}" dt="2026-04-01T10:07:47.560" v="213" actId="20577"/>
          <ac:spMkLst>
            <pc:docMk/>
            <pc:sldMk cId="262559009" sldId="258"/>
            <ac:spMk id="2" creationId="{F4B40DBB-5558-9892-DC2E-24014E2173C4}"/>
          </ac:spMkLst>
        </pc:spChg>
        <pc:spChg chg="mod">
          <ac:chgData name="Ethan Thomas (2416742)" userId="S::2416742@student.uwtsd.ac.uk::5e60de75-de7f-45bb-b6ce-fe4f842938d1" providerId="AD" clId="Web-{45306817-030D-20F5-BBE8-107CCEB169D1}" dt="2026-04-01T10:10:41.469" v="269" actId="20577"/>
          <ac:spMkLst>
            <pc:docMk/>
            <pc:sldMk cId="262559009" sldId="258"/>
            <ac:spMk id="3" creationId="{3A73E781-E1C4-0CDA-3817-97BDCBD49A3D}"/>
          </ac:spMkLst>
        </pc:spChg>
      </pc:sldChg>
      <pc:sldChg chg="modSp new">
        <pc:chgData name="Ethan Thomas (2416742)" userId="S::2416742@student.uwtsd.ac.uk::5e60de75-de7f-45bb-b6ce-fe4f842938d1" providerId="AD" clId="Web-{45306817-030D-20F5-BBE8-107CCEB169D1}" dt="2026-04-01T10:12:35.486" v="335" actId="20577"/>
        <pc:sldMkLst>
          <pc:docMk/>
          <pc:sldMk cId="3140656189" sldId="259"/>
        </pc:sldMkLst>
        <pc:spChg chg="mod">
          <ac:chgData name="Ethan Thomas (2416742)" userId="S::2416742@student.uwtsd.ac.uk::5e60de75-de7f-45bb-b6ce-fe4f842938d1" providerId="AD" clId="Web-{45306817-030D-20F5-BBE8-107CCEB169D1}" dt="2026-04-01T10:11:26.657" v="279" actId="20577"/>
          <ac:spMkLst>
            <pc:docMk/>
            <pc:sldMk cId="3140656189" sldId="259"/>
            <ac:spMk id="2" creationId="{A0EAEBC1-6FE4-DF57-DA9F-C69AD249628D}"/>
          </ac:spMkLst>
        </pc:spChg>
        <pc:spChg chg="mod">
          <ac:chgData name="Ethan Thomas (2416742)" userId="S::2416742@student.uwtsd.ac.uk::5e60de75-de7f-45bb-b6ce-fe4f842938d1" providerId="AD" clId="Web-{45306817-030D-20F5-BBE8-107CCEB169D1}" dt="2026-04-01T10:12:35.486" v="335" actId="20577"/>
          <ac:spMkLst>
            <pc:docMk/>
            <pc:sldMk cId="3140656189" sldId="259"/>
            <ac:spMk id="3" creationId="{3DA26DCB-C8B8-F65B-B284-9725979B35DE}"/>
          </ac:spMkLst>
        </pc:spChg>
      </pc:sldChg>
      <pc:sldChg chg="modSp new">
        <pc:chgData name="Ethan Thomas (2416742)" userId="S::2416742@student.uwtsd.ac.uk::5e60de75-de7f-45bb-b6ce-fe4f842938d1" providerId="AD" clId="Web-{45306817-030D-20F5-BBE8-107CCEB169D1}" dt="2026-04-01T10:15:34.038" v="442" actId="20577"/>
        <pc:sldMkLst>
          <pc:docMk/>
          <pc:sldMk cId="357217321" sldId="260"/>
        </pc:sldMkLst>
        <pc:spChg chg="mod">
          <ac:chgData name="Ethan Thomas (2416742)" userId="S::2416742@student.uwtsd.ac.uk::5e60de75-de7f-45bb-b6ce-fe4f842938d1" providerId="AD" clId="Web-{45306817-030D-20F5-BBE8-107CCEB169D1}" dt="2026-04-01T10:14:25.331" v="359" actId="20577"/>
          <ac:spMkLst>
            <pc:docMk/>
            <pc:sldMk cId="357217321" sldId="260"/>
            <ac:spMk id="2" creationId="{E83EA509-ED97-01DA-23F4-FFD8A126DBBB}"/>
          </ac:spMkLst>
        </pc:spChg>
        <pc:spChg chg="mod">
          <ac:chgData name="Ethan Thomas (2416742)" userId="S::2416742@student.uwtsd.ac.uk::5e60de75-de7f-45bb-b6ce-fe4f842938d1" providerId="AD" clId="Web-{45306817-030D-20F5-BBE8-107CCEB169D1}" dt="2026-04-01T10:15:34.038" v="442" actId="20577"/>
          <ac:spMkLst>
            <pc:docMk/>
            <pc:sldMk cId="357217321" sldId="260"/>
            <ac:spMk id="3" creationId="{C7A4F9EF-DBC9-E89A-A456-E64D379B879F}"/>
          </ac:spMkLst>
        </pc:spChg>
      </pc:sldChg>
      <pc:sldChg chg="modSp new">
        <pc:chgData name="Ethan Thomas (2416742)" userId="S::2416742@student.uwtsd.ac.uk::5e60de75-de7f-45bb-b6ce-fe4f842938d1" providerId="AD" clId="Web-{45306817-030D-20F5-BBE8-107CCEB169D1}" dt="2026-04-01T10:29:28.119" v="520" actId="20577"/>
        <pc:sldMkLst>
          <pc:docMk/>
          <pc:sldMk cId="654334780" sldId="261"/>
        </pc:sldMkLst>
        <pc:spChg chg="mod">
          <ac:chgData name="Ethan Thomas (2416742)" userId="S::2416742@student.uwtsd.ac.uk::5e60de75-de7f-45bb-b6ce-fe4f842938d1" providerId="AD" clId="Web-{45306817-030D-20F5-BBE8-107CCEB169D1}" dt="2026-04-01T10:26:43.742" v="453" actId="20577"/>
          <ac:spMkLst>
            <pc:docMk/>
            <pc:sldMk cId="654334780" sldId="261"/>
            <ac:spMk id="2" creationId="{9C11FC5B-7DD4-F90F-557F-465FC901A242}"/>
          </ac:spMkLst>
        </pc:spChg>
        <pc:spChg chg="mod">
          <ac:chgData name="Ethan Thomas (2416742)" userId="S::2416742@student.uwtsd.ac.uk::5e60de75-de7f-45bb-b6ce-fe4f842938d1" providerId="AD" clId="Web-{45306817-030D-20F5-BBE8-107CCEB169D1}" dt="2026-04-01T10:29:28.119" v="520" actId="20577"/>
          <ac:spMkLst>
            <pc:docMk/>
            <pc:sldMk cId="654334780" sldId="261"/>
            <ac:spMk id="3" creationId="{8F8B8924-E20A-42E9-5FA7-88F108E73EC3}"/>
          </ac:spMkLst>
        </pc:spChg>
      </pc:sldChg>
      <pc:sldChg chg="modSp new">
        <pc:chgData name="Ethan Thomas (2416742)" userId="S::2416742@student.uwtsd.ac.uk::5e60de75-de7f-45bb-b6ce-fe4f842938d1" providerId="AD" clId="Web-{45306817-030D-20F5-BBE8-107CCEB169D1}" dt="2026-04-01T10:42:41.952" v="583" actId="20577"/>
        <pc:sldMkLst>
          <pc:docMk/>
          <pc:sldMk cId="4067702602" sldId="262"/>
        </pc:sldMkLst>
        <pc:spChg chg="mod">
          <ac:chgData name="Ethan Thomas (2416742)" userId="S::2416742@student.uwtsd.ac.uk::5e60de75-de7f-45bb-b6ce-fe4f842938d1" providerId="AD" clId="Web-{45306817-030D-20F5-BBE8-107CCEB169D1}" dt="2026-04-01T10:42:41.952" v="583" actId="20577"/>
          <ac:spMkLst>
            <pc:docMk/>
            <pc:sldMk cId="4067702602" sldId="262"/>
            <ac:spMk id="2" creationId="{EA80FE93-4089-226F-F1FC-28E0896B4727}"/>
          </ac:spMkLst>
        </pc:spChg>
        <pc:spChg chg="mod">
          <ac:chgData name="Ethan Thomas (2416742)" userId="S::2416742@student.uwtsd.ac.uk::5e60de75-de7f-45bb-b6ce-fe4f842938d1" providerId="AD" clId="Web-{45306817-030D-20F5-BBE8-107CCEB169D1}" dt="2026-04-01T10:37:49.803" v="581" actId="20577"/>
          <ac:spMkLst>
            <pc:docMk/>
            <pc:sldMk cId="4067702602" sldId="262"/>
            <ac:spMk id="3" creationId="{58452334-3583-BDB6-E7F2-9B5EDD171FF4}"/>
          </ac:spMkLst>
        </pc:spChg>
      </pc:sldChg>
      <pc:sldChg chg="modSp new">
        <pc:chgData name="Ethan Thomas (2416742)" userId="S::2416742@student.uwtsd.ac.uk::5e60de75-de7f-45bb-b6ce-fe4f842938d1" providerId="AD" clId="Web-{45306817-030D-20F5-BBE8-107CCEB169D1}" dt="2026-04-01T10:48:40.832" v="667" actId="20577"/>
        <pc:sldMkLst>
          <pc:docMk/>
          <pc:sldMk cId="2042847832" sldId="263"/>
        </pc:sldMkLst>
        <pc:spChg chg="mod">
          <ac:chgData name="Ethan Thomas (2416742)" userId="S::2416742@student.uwtsd.ac.uk::5e60de75-de7f-45bb-b6ce-fe4f842938d1" providerId="AD" clId="Web-{45306817-030D-20F5-BBE8-107CCEB169D1}" dt="2026-04-01T10:42:55.359" v="592" actId="20577"/>
          <ac:spMkLst>
            <pc:docMk/>
            <pc:sldMk cId="2042847832" sldId="263"/>
            <ac:spMk id="2" creationId="{14A16364-37C2-D3D7-DCB4-E8980D0A8B49}"/>
          </ac:spMkLst>
        </pc:spChg>
        <pc:spChg chg="mod">
          <ac:chgData name="Ethan Thomas (2416742)" userId="S::2416742@student.uwtsd.ac.uk::5e60de75-de7f-45bb-b6ce-fe4f842938d1" providerId="AD" clId="Web-{45306817-030D-20F5-BBE8-107CCEB169D1}" dt="2026-04-01T10:48:40.832" v="667" actId="20577"/>
          <ac:spMkLst>
            <pc:docMk/>
            <pc:sldMk cId="2042847832" sldId="263"/>
            <ac:spMk id="3" creationId="{47876920-A67D-FADB-936B-0A2A56AB6973}"/>
          </ac:spMkLst>
        </pc:spChg>
      </pc:sldChg>
      <pc:sldChg chg="modSp new">
        <pc:chgData name="Ethan Thomas (2416742)" userId="S::2416742@student.uwtsd.ac.uk::5e60de75-de7f-45bb-b6ce-fe4f842938d1" providerId="AD" clId="Web-{45306817-030D-20F5-BBE8-107CCEB169D1}" dt="2026-04-01T11:00:52.509" v="752" actId="20577"/>
        <pc:sldMkLst>
          <pc:docMk/>
          <pc:sldMk cId="615361819" sldId="264"/>
        </pc:sldMkLst>
        <pc:spChg chg="mod">
          <ac:chgData name="Ethan Thomas (2416742)" userId="S::2416742@student.uwtsd.ac.uk::5e60de75-de7f-45bb-b6ce-fe4f842938d1" providerId="AD" clId="Web-{45306817-030D-20F5-BBE8-107CCEB169D1}" dt="2026-04-01T10:58:46.584" v="681" actId="20577"/>
          <ac:spMkLst>
            <pc:docMk/>
            <pc:sldMk cId="615361819" sldId="264"/>
            <ac:spMk id="2" creationId="{CCA64C3F-F742-712D-F3E8-034E9CF9E3C9}"/>
          </ac:spMkLst>
        </pc:spChg>
        <pc:spChg chg="mod">
          <ac:chgData name="Ethan Thomas (2416742)" userId="S::2416742@student.uwtsd.ac.uk::5e60de75-de7f-45bb-b6ce-fe4f842938d1" providerId="AD" clId="Web-{45306817-030D-20F5-BBE8-107CCEB169D1}" dt="2026-04-01T11:00:52.509" v="752" actId="20577"/>
          <ac:spMkLst>
            <pc:docMk/>
            <pc:sldMk cId="615361819" sldId="264"/>
            <ac:spMk id="3" creationId="{1B560D6B-A777-2E67-B2E3-4FB7E4F43592}"/>
          </ac:spMkLst>
        </pc:spChg>
      </pc:sldChg>
      <pc:sldChg chg="modSp new">
        <pc:chgData name="Ethan Thomas (2416742)" userId="S::2416742@student.uwtsd.ac.uk::5e60de75-de7f-45bb-b6ce-fe4f842938d1" providerId="AD" clId="Web-{45306817-030D-20F5-BBE8-107CCEB169D1}" dt="2026-04-01T11:02:34.479" v="810" actId="20577"/>
        <pc:sldMkLst>
          <pc:docMk/>
          <pc:sldMk cId="2929466713" sldId="265"/>
        </pc:sldMkLst>
        <pc:spChg chg="mod">
          <ac:chgData name="Ethan Thomas (2416742)" userId="S::2416742@student.uwtsd.ac.uk::5e60de75-de7f-45bb-b6ce-fe4f842938d1" providerId="AD" clId="Web-{45306817-030D-20F5-BBE8-107CCEB169D1}" dt="2026-04-01T11:01:16.384" v="759" actId="20577"/>
          <ac:spMkLst>
            <pc:docMk/>
            <pc:sldMk cId="2929466713" sldId="265"/>
            <ac:spMk id="2" creationId="{BB14E9C3-E1CF-0E89-2518-1CAD5D5AB80D}"/>
          </ac:spMkLst>
        </pc:spChg>
        <pc:spChg chg="mod">
          <ac:chgData name="Ethan Thomas (2416742)" userId="S::2416742@student.uwtsd.ac.uk::5e60de75-de7f-45bb-b6ce-fe4f842938d1" providerId="AD" clId="Web-{45306817-030D-20F5-BBE8-107CCEB169D1}" dt="2026-04-01T11:02:34.479" v="810" actId="20577"/>
          <ac:spMkLst>
            <pc:docMk/>
            <pc:sldMk cId="2929466713" sldId="265"/>
            <ac:spMk id="3" creationId="{DB0A4AC0-9A4F-6377-545C-B9AFC90BFA47}"/>
          </ac:spMkLst>
        </pc:spChg>
      </pc:sldChg>
      <pc:sldMasterChg chg="del delSldLayout">
        <pc:chgData name="Ethan Thomas (2416742)" userId="S::2416742@student.uwtsd.ac.uk::5e60de75-de7f-45bb-b6ce-fe4f842938d1" providerId="AD" clId="Web-{45306817-030D-20F5-BBE8-107CCEB169D1}" dt="2026-04-01T09:35:32.058" v="56"/>
        <pc:sldMasterMkLst>
          <pc:docMk/>
          <pc:sldMasterMk cId="2460954070" sldId="2147483660"/>
        </pc:sldMasterMkLst>
        <pc:sldLayoutChg chg="del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">
        <pc:chgData name="Ethan Thomas (2416742)" userId="S::2416742@student.uwtsd.ac.uk::5e60de75-de7f-45bb-b6ce-fe4f842938d1" providerId="AD" clId="Web-{45306817-030D-20F5-BBE8-107CCEB169D1}" dt="2026-04-01T09:35:32.058" v="56"/>
        <pc:sldMasterMkLst>
          <pc:docMk/>
          <pc:sldMasterMk cId="627966988" sldId="2147483708"/>
        </pc:sldMasterMkLst>
        <pc:sldLayoutChg chg="add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627966988" sldId="2147483708"/>
            <pc:sldLayoutMk cId="107455511" sldId="2147483697"/>
          </pc:sldLayoutMkLst>
        </pc:sldLayoutChg>
        <pc:sldLayoutChg chg="add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627966988" sldId="2147483708"/>
            <pc:sldLayoutMk cId="2869250061" sldId="2147483698"/>
          </pc:sldLayoutMkLst>
        </pc:sldLayoutChg>
        <pc:sldLayoutChg chg="add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627966988" sldId="2147483708"/>
            <pc:sldLayoutMk cId="2820190022" sldId="2147483699"/>
          </pc:sldLayoutMkLst>
        </pc:sldLayoutChg>
        <pc:sldLayoutChg chg="add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627966988" sldId="2147483708"/>
            <pc:sldLayoutMk cId="1546456712" sldId="2147483700"/>
          </pc:sldLayoutMkLst>
        </pc:sldLayoutChg>
        <pc:sldLayoutChg chg="add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627966988" sldId="2147483708"/>
            <pc:sldLayoutMk cId="2388034535" sldId="2147483701"/>
          </pc:sldLayoutMkLst>
        </pc:sldLayoutChg>
        <pc:sldLayoutChg chg="add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627966988" sldId="2147483708"/>
            <pc:sldLayoutMk cId="1680648848" sldId="2147483702"/>
          </pc:sldLayoutMkLst>
        </pc:sldLayoutChg>
        <pc:sldLayoutChg chg="add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627966988" sldId="2147483708"/>
            <pc:sldLayoutMk cId="3586054593" sldId="2147483703"/>
          </pc:sldLayoutMkLst>
        </pc:sldLayoutChg>
        <pc:sldLayoutChg chg="add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627966988" sldId="2147483708"/>
            <pc:sldLayoutMk cId="1936400174" sldId="2147483704"/>
          </pc:sldLayoutMkLst>
        </pc:sldLayoutChg>
        <pc:sldLayoutChg chg="add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627966988" sldId="2147483708"/>
            <pc:sldLayoutMk cId="2003746641" sldId="2147483705"/>
          </pc:sldLayoutMkLst>
        </pc:sldLayoutChg>
        <pc:sldLayoutChg chg="add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627966988" sldId="2147483708"/>
            <pc:sldLayoutMk cId="3527933602" sldId="2147483706"/>
          </pc:sldLayoutMkLst>
        </pc:sldLayoutChg>
        <pc:sldLayoutChg chg="add">
          <pc:chgData name="Ethan Thomas (2416742)" userId="S::2416742@student.uwtsd.ac.uk::5e60de75-de7f-45bb-b6ce-fe4f842938d1" providerId="AD" clId="Web-{45306817-030D-20F5-BBE8-107CCEB169D1}" dt="2026-04-01T09:35:32.058" v="56"/>
          <pc:sldLayoutMkLst>
            <pc:docMk/>
            <pc:sldMasterMk cId="627966988" sldId="2147483708"/>
            <pc:sldLayoutMk cId="2104255485" sldId="2147483707"/>
          </pc:sldLayoutMkLst>
        </pc:sldLayoutChg>
      </pc:sldMasterChg>
    </pc:docChg>
  </pc:docChgLst>
  <pc:docChgLst>
    <pc:chgData name="Ethan Thomas (2416742)" userId="5e60de75-de7f-45bb-b6ce-fe4f842938d1" providerId="ADAL" clId="{1CBC614E-14D0-4704-9517-1E4BC4CB3996}"/>
    <pc:docChg chg="modSld">
      <pc:chgData name="Ethan Thomas (2416742)" userId="5e60de75-de7f-45bb-b6ce-fe4f842938d1" providerId="ADAL" clId="{1CBC614E-14D0-4704-9517-1E4BC4CB3996}" dt="2026-04-22T22:12:54.746" v="23"/>
      <pc:docMkLst>
        <pc:docMk/>
      </pc:docMkLst>
      <pc:sldChg chg="addSp delSp modSp modTransition modAnim">
        <pc:chgData name="Ethan Thomas (2416742)" userId="5e60de75-de7f-45bb-b6ce-fe4f842938d1" providerId="ADAL" clId="{1CBC614E-14D0-4704-9517-1E4BC4CB3996}" dt="2026-04-22T21:25:22.826" v="2"/>
        <pc:sldMkLst>
          <pc:docMk/>
          <pc:sldMk cId="109857222" sldId="256"/>
        </pc:sldMkLst>
        <pc:picChg chg="add del mod">
          <ac:chgData name="Ethan Thomas (2416742)" userId="5e60de75-de7f-45bb-b6ce-fe4f842938d1" providerId="ADAL" clId="{1CBC614E-14D0-4704-9517-1E4BC4CB3996}" dt="2026-04-22T21:25:07.710" v="1"/>
          <ac:picMkLst>
            <pc:docMk/>
            <pc:sldMk cId="109857222" sldId="256"/>
            <ac:picMk id="5" creationId="{91331997-B7BA-7749-C6BA-515EAD29CFF7}"/>
          </ac:picMkLst>
        </pc:picChg>
        <pc:picChg chg="add mod">
          <ac:chgData name="Ethan Thomas (2416742)" userId="5e60de75-de7f-45bb-b6ce-fe4f842938d1" providerId="ADAL" clId="{1CBC614E-14D0-4704-9517-1E4BC4CB3996}" dt="2026-04-22T21:25:22.826" v="2"/>
          <ac:picMkLst>
            <pc:docMk/>
            <pc:sldMk cId="109857222" sldId="256"/>
            <ac:picMk id="6" creationId="{26D09A44-0211-5F7B-42FA-F4395F18F34E}"/>
          </ac:picMkLst>
        </pc:picChg>
      </pc:sldChg>
      <pc:sldChg chg="addSp modSp">
        <pc:chgData name="Ethan Thomas (2416742)" userId="5e60de75-de7f-45bb-b6ce-fe4f842938d1" providerId="ADAL" clId="{1CBC614E-14D0-4704-9517-1E4BC4CB3996}" dt="2026-04-22T21:27:09.514" v="3"/>
        <pc:sldMkLst>
          <pc:docMk/>
          <pc:sldMk cId="4069490341" sldId="257"/>
        </pc:sldMkLst>
        <pc:picChg chg="add mod">
          <ac:chgData name="Ethan Thomas (2416742)" userId="5e60de75-de7f-45bb-b6ce-fe4f842938d1" providerId="ADAL" clId="{1CBC614E-14D0-4704-9517-1E4BC4CB3996}" dt="2026-04-22T21:27:09.514" v="3"/>
          <ac:picMkLst>
            <pc:docMk/>
            <pc:sldMk cId="4069490341" sldId="257"/>
            <ac:picMk id="5" creationId="{55775675-B080-1868-4194-0FD2C5A4B2D7}"/>
          </ac:picMkLst>
        </pc:picChg>
      </pc:sldChg>
      <pc:sldChg chg="addSp delSp modSp modTransition modAnim">
        <pc:chgData name="Ethan Thomas (2416742)" userId="5e60de75-de7f-45bb-b6ce-fe4f842938d1" providerId="ADAL" clId="{1CBC614E-14D0-4704-9517-1E4BC4CB3996}" dt="2026-04-22T22:03:12.398" v="13"/>
        <pc:sldMkLst>
          <pc:docMk/>
          <pc:sldMk cId="262559009" sldId="258"/>
        </pc:sldMkLst>
        <pc:picChg chg="add del mod">
          <ac:chgData name="Ethan Thomas (2416742)" userId="5e60de75-de7f-45bb-b6ce-fe4f842938d1" providerId="ADAL" clId="{1CBC614E-14D0-4704-9517-1E4BC4CB3996}" dt="2026-04-22T22:01:52.575" v="12"/>
          <ac:picMkLst>
            <pc:docMk/>
            <pc:sldMk cId="262559009" sldId="258"/>
            <ac:picMk id="5" creationId="{0D43EBB1-471D-123B-478F-3811B0661A81}"/>
          </ac:picMkLst>
        </pc:picChg>
        <pc:picChg chg="add mod">
          <ac:chgData name="Ethan Thomas (2416742)" userId="5e60de75-de7f-45bb-b6ce-fe4f842938d1" providerId="ADAL" clId="{1CBC614E-14D0-4704-9517-1E4BC4CB3996}" dt="2026-04-22T22:03:12.398" v="13"/>
          <ac:picMkLst>
            <pc:docMk/>
            <pc:sldMk cId="262559009" sldId="258"/>
            <ac:picMk id="6" creationId="{0412B8D5-6349-37B9-E0A4-6E31B74225DB}"/>
          </ac:picMkLst>
        </pc:picChg>
      </pc:sldChg>
      <pc:sldChg chg="addSp delSp modSp modTransition modAnim">
        <pc:chgData name="Ethan Thomas (2416742)" userId="5e60de75-de7f-45bb-b6ce-fe4f842938d1" providerId="ADAL" clId="{1CBC614E-14D0-4704-9517-1E4BC4CB3996}" dt="2026-04-22T22:05:11.839" v="15"/>
        <pc:sldMkLst>
          <pc:docMk/>
          <pc:sldMk cId="3140656189" sldId="259"/>
        </pc:sldMkLst>
        <pc:picChg chg="add del mod">
          <ac:chgData name="Ethan Thomas (2416742)" userId="5e60de75-de7f-45bb-b6ce-fe4f842938d1" providerId="ADAL" clId="{1CBC614E-14D0-4704-9517-1E4BC4CB3996}" dt="2026-04-22T22:04:00.815" v="14"/>
          <ac:picMkLst>
            <pc:docMk/>
            <pc:sldMk cId="3140656189" sldId="259"/>
            <ac:picMk id="4" creationId="{08EF138F-34A2-A8E5-D156-79FB6E2BC1AD}"/>
          </ac:picMkLst>
        </pc:picChg>
        <pc:picChg chg="add mod">
          <ac:chgData name="Ethan Thomas (2416742)" userId="5e60de75-de7f-45bb-b6ce-fe4f842938d1" providerId="ADAL" clId="{1CBC614E-14D0-4704-9517-1E4BC4CB3996}" dt="2026-04-22T22:05:11.839" v="15"/>
          <ac:picMkLst>
            <pc:docMk/>
            <pc:sldMk cId="3140656189" sldId="259"/>
            <ac:picMk id="6" creationId="{77920507-D497-6ACA-E6D4-BEBF0F9012E8}"/>
          </ac:picMkLst>
        </pc:picChg>
      </pc:sldChg>
      <pc:sldChg chg="addSp delSp modSp modTransition modAnim">
        <pc:chgData name="Ethan Thomas (2416742)" userId="5e60de75-de7f-45bb-b6ce-fe4f842938d1" providerId="ADAL" clId="{1CBC614E-14D0-4704-9517-1E4BC4CB3996}" dt="2026-04-22T22:07:40.083" v="17"/>
        <pc:sldMkLst>
          <pc:docMk/>
          <pc:sldMk cId="357217321" sldId="260"/>
        </pc:sldMkLst>
        <pc:picChg chg="add del mod">
          <ac:chgData name="Ethan Thomas (2416742)" userId="5e60de75-de7f-45bb-b6ce-fe4f842938d1" providerId="ADAL" clId="{1CBC614E-14D0-4704-9517-1E4BC4CB3996}" dt="2026-04-22T22:06:07.040" v="16"/>
          <ac:picMkLst>
            <pc:docMk/>
            <pc:sldMk cId="357217321" sldId="260"/>
            <ac:picMk id="5" creationId="{403C495B-ACDA-F509-9C59-09C842DCD857}"/>
          </ac:picMkLst>
        </pc:picChg>
        <pc:picChg chg="add mod">
          <ac:chgData name="Ethan Thomas (2416742)" userId="5e60de75-de7f-45bb-b6ce-fe4f842938d1" providerId="ADAL" clId="{1CBC614E-14D0-4704-9517-1E4BC4CB3996}" dt="2026-04-22T22:07:40.083" v="17"/>
          <ac:picMkLst>
            <pc:docMk/>
            <pc:sldMk cId="357217321" sldId="260"/>
            <ac:picMk id="6" creationId="{59EAEE19-B859-7555-5163-75C20900CBD8}"/>
          </ac:picMkLst>
        </pc:picChg>
      </pc:sldChg>
      <pc:sldChg chg="addSp delSp modSp modTransition modAnim">
        <pc:chgData name="Ethan Thomas (2416742)" userId="5e60de75-de7f-45bb-b6ce-fe4f842938d1" providerId="ADAL" clId="{1CBC614E-14D0-4704-9517-1E4BC4CB3996}" dt="2026-04-22T22:12:54.746" v="23"/>
        <pc:sldMkLst>
          <pc:docMk/>
          <pc:sldMk cId="654334780" sldId="261"/>
        </pc:sldMkLst>
        <pc:picChg chg="add del mod">
          <ac:chgData name="Ethan Thomas (2416742)" userId="5e60de75-de7f-45bb-b6ce-fe4f842938d1" providerId="ADAL" clId="{1CBC614E-14D0-4704-9517-1E4BC4CB3996}" dt="2026-04-22T22:09:45.006" v="18"/>
          <ac:picMkLst>
            <pc:docMk/>
            <pc:sldMk cId="654334780" sldId="261"/>
            <ac:picMk id="4" creationId="{4BFCA506-1A3A-E716-213F-57093DB6E174}"/>
          </ac:picMkLst>
        </pc:picChg>
        <pc:picChg chg="add del mod">
          <ac:chgData name="Ethan Thomas (2416742)" userId="5e60de75-de7f-45bb-b6ce-fe4f842938d1" providerId="ADAL" clId="{1CBC614E-14D0-4704-9517-1E4BC4CB3996}" dt="2026-04-22T22:11:08.700" v="20"/>
          <ac:picMkLst>
            <pc:docMk/>
            <pc:sldMk cId="654334780" sldId="261"/>
            <ac:picMk id="6" creationId="{73206A5F-8564-D46B-5CF9-174368A90520}"/>
          </ac:picMkLst>
        </pc:picChg>
        <pc:picChg chg="add del mod">
          <ac:chgData name="Ethan Thomas (2416742)" userId="5e60de75-de7f-45bb-b6ce-fe4f842938d1" providerId="ADAL" clId="{1CBC614E-14D0-4704-9517-1E4BC4CB3996}" dt="2026-04-22T22:11:43.444" v="22"/>
          <ac:picMkLst>
            <pc:docMk/>
            <pc:sldMk cId="654334780" sldId="261"/>
            <ac:picMk id="7" creationId="{709FCC3B-BFFB-A898-16A2-47BEDF9FFC2D}"/>
          </ac:picMkLst>
        </pc:picChg>
        <pc:picChg chg="add mod">
          <ac:chgData name="Ethan Thomas (2416742)" userId="5e60de75-de7f-45bb-b6ce-fe4f842938d1" providerId="ADAL" clId="{1CBC614E-14D0-4704-9517-1E4BC4CB3996}" dt="2026-04-22T22:12:54.746" v="23"/>
          <ac:picMkLst>
            <pc:docMk/>
            <pc:sldMk cId="654334780" sldId="261"/>
            <ac:picMk id="8" creationId="{A27FFCB0-730B-19D0-FD89-1FD159818759}"/>
          </ac:picMkLst>
        </pc:picChg>
      </pc:sldChg>
      <pc:sldChg chg="addSp modSp">
        <pc:chgData name="Ethan Thomas (2416742)" userId="5e60de75-de7f-45bb-b6ce-fe4f842938d1" providerId="ADAL" clId="{1CBC614E-14D0-4704-9517-1E4BC4CB3996}" dt="2026-04-22T21:41:03.813" v="8"/>
        <pc:sldMkLst>
          <pc:docMk/>
          <pc:sldMk cId="4067702602" sldId="262"/>
        </pc:sldMkLst>
        <pc:picChg chg="add mod">
          <ac:chgData name="Ethan Thomas (2416742)" userId="5e60de75-de7f-45bb-b6ce-fe4f842938d1" providerId="ADAL" clId="{1CBC614E-14D0-4704-9517-1E4BC4CB3996}" dt="2026-04-22T21:41:03.813" v="8"/>
          <ac:picMkLst>
            <pc:docMk/>
            <pc:sldMk cId="4067702602" sldId="262"/>
            <ac:picMk id="5" creationId="{B27E73DA-89F5-C952-D97A-8B96A6949D6A}"/>
          </ac:picMkLst>
        </pc:picChg>
      </pc:sldChg>
      <pc:sldChg chg="addSp modSp">
        <pc:chgData name="Ethan Thomas (2416742)" userId="5e60de75-de7f-45bb-b6ce-fe4f842938d1" providerId="ADAL" clId="{1CBC614E-14D0-4704-9517-1E4BC4CB3996}" dt="2026-04-22T21:43:42.852" v="9"/>
        <pc:sldMkLst>
          <pc:docMk/>
          <pc:sldMk cId="2042847832" sldId="263"/>
        </pc:sldMkLst>
        <pc:picChg chg="add mod">
          <ac:chgData name="Ethan Thomas (2416742)" userId="5e60de75-de7f-45bb-b6ce-fe4f842938d1" providerId="ADAL" clId="{1CBC614E-14D0-4704-9517-1E4BC4CB3996}" dt="2026-04-22T21:43:42.852" v="9"/>
          <ac:picMkLst>
            <pc:docMk/>
            <pc:sldMk cId="2042847832" sldId="263"/>
            <ac:picMk id="5" creationId="{B59C7D98-EB5C-20DB-20F0-487C3F6D3E01}"/>
          </ac:picMkLst>
        </pc:picChg>
      </pc:sldChg>
      <pc:sldChg chg="addSp modSp">
        <pc:chgData name="Ethan Thomas (2416742)" userId="5e60de75-de7f-45bb-b6ce-fe4f842938d1" providerId="ADAL" clId="{1CBC614E-14D0-4704-9517-1E4BC4CB3996}" dt="2026-04-22T21:46:23.276" v="10"/>
        <pc:sldMkLst>
          <pc:docMk/>
          <pc:sldMk cId="615361819" sldId="264"/>
        </pc:sldMkLst>
        <pc:picChg chg="add mod">
          <ac:chgData name="Ethan Thomas (2416742)" userId="5e60de75-de7f-45bb-b6ce-fe4f842938d1" providerId="ADAL" clId="{1CBC614E-14D0-4704-9517-1E4BC4CB3996}" dt="2026-04-22T21:46:23.276" v="10"/>
          <ac:picMkLst>
            <pc:docMk/>
            <pc:sldMk cId="615361819" sldId="264"/>
            <ac:picMk id="5" creationId="{913D9208-D0E2-3224-5156-84D0C9A7B9AC}"/>
          </ac:picMkLst>
        </pc:picChg>
      </pc:sldChg>
      <pc:sldChg chg="addSp modSp">
        <pc:chgData name="Ethan Thomas (2416742)" userId="5e60de75-de7f-45bb-b6ce-fe4f842938d1" providerId="ADAL" clId="{1CBC614E-14D0-4704-9517-1E4BC4CB3996}" dt="2026-04-22T21:48:02.870" v="11"/>
        <pc:sldMkLst>
          <pc:docMk/>
          <pc:sldMk cId="2929466713" sldId="265"/>
        </pc:sldMkLst>
        <pc:picChg chg="add mod">
          <ac:chgData name="Ethan Thomas (2416742)" userId="5e60de75-de7f-45bb-b6ce-fe4f842938d1" providerId="ADAL" clId="{1CBC614E-14D0-4704-9517-1E4BC4CB3996}" dt="2026-04-22T21:48:02.870" v="11"/>
          <ac:picMkLst>
            <pc:docMk/>
            <pc:sldMk cId="2929466713" sldId="265"/>
            <ac:picMk id="4" creationId="{25A50D6F-039B-0BF4-675C-E88EBAC2598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1371599"/>
            <a:ext cx="6675120" cy="2951825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584879"/>
            <a:ext cx="667512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79B-705B-4489-957E-7E8A228BDFA0}" type="datetime1">
              <a:rPr lang="en-US" smtClean="0"/>
              <a:t>4/22/2026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054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9F774-3FA6-43B8-9241-99959C8FD463}" type="datetime1">
              <a:rPr lang="en-US" smtClean="0"/>
              <a:t>4/22/2026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400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BB59B6-79B9-97F5-AC3B-DF65899D39D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91366"/>
            <a:ext cx="9214884" cy="315997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04452-5DCC-4FE2-A5C9-8A5EF6714D65}" type="datetime1">
              <a:rPr lang="en-US" smtClean="0"/>
              <a:t>4/22/2026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F05EAE5-4812-F718-6D75-962788418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6281" y="4715234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3746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8928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9ABC2-0180-4F3A-A895-A85BC724D472}" type="datetime1">
              <a:rPr lang="en-US" smtClean="0"/>
              <a:t>4/22/2026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933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599"/>
            <a:ext cx="10890929" cy="93975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79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79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18928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18928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9BA-4E8F-439E-BEA4-91FBA01E3F5F}" type="datetime1">
              <a:rPr lang="en-US" smtClean="0"/>
              <a:t>4/22/2026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255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BF18-0007-481C-AA29-413124BC3EE7}" type="datetime1">
              <a:rPr lang="en-US" smtClean="0"/>
              <a:t>4/22/2026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034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49F9F0F-FB8C-5565-247C-BDCC156B5C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E9870-3748-43AD-B547-02A075CB4A1D}" type="datetime1">
              <a:rPr lang="en-US" smtClean="0"/>
              <a:t>4/22/2026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55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6519" y="1031001"/>
            <a:ext cx="6594490" cy="51663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8"/>
            <a:ext cx="3859397" cy="322682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E7897-33C5-4F1A-9307-D068E37F3DC7}" type="datetime1">
              <a:rPr lang="en-US" smtClean="0"/>
              <a:t>4/22/2026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250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37760" y="1033271"/>
            <a:ext cx="6592824" cy="51663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7"/>
            <a:ext cx="3859397" cy="32268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71BA-CC09-47C8-A6DF-F5C5CB59CEEC}" type="datetime1">
              <a:rPr lang="en-US" smtClean="0"/>
              <a:t>4/22/2026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19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66AD-7C08-490A-ADA4-B47E10FB2407}" type="datetime1">
              <a:rPr lang="en-US" smtClean="0"/>
              <a:t>4/22/2026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456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CB3635-47E1-90D8-B693-DA85A66B383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09219" y="640079"/>
            <a:ext cx="1811773" cy="553688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0080" y="640080"/>
            <a:ext cx="8412422" cy="553688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5027-4255-49E7-9841-CD21BCC99996}" type="datetime1">
              <a:rPr lang="en-US" smtClean="0"/>
              <a:t>4/22/2026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30604F-219C-2DEE-830E-27274CC2F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5400000">
            <a:off x="10872154" y="1192438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0648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601"/>
            <a:ext cx="10890929" cy="10972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2633472"/>
            <a:ext cx="10890928" cy="3566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008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DA38F49-B3E2-4BF0-BEC7-C30D34ABBB8D}" type="datetime1">
              <a:rPr lang="en-US" smtClean="0"/>
              <a:t>4/22/2026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7966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1" r:id="rId6"/>
    <p:sldLayoutId id="2147483697" r:id="rId7"/>
    <p:sldLayoutId id="2147483698" r:id="rId8"/>
    <p:sldLayoutId id="2147483699" r:id="rId9"/>
    <p:sldLayoutId id="2147483700" r:id="rId10"/>
    <p:sldLayoutId id="214748370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8575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9F9BF86-FE94-4517-B97D-026C7515E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randview Display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5F59A7-1469-2FBC-6CC3-858D073AC40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4816" r="9085" b="13595"/>
          <a:stretch>
            <a:fillRect/>
          </a:stretch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2E284DE-AB43-1296-3166-892F44A3A2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73183" y="173181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30000"/>
                </a:schemeClr>
              </a:gs>
              <a:gs pos="26000">
                <a:schemeClr val="bg1">
                  <a:alpha val="17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195" y="701964"/>
            <a:ext cx="5370950" cy="3640303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5100">
                <a:solidFill>
                  <a:srgbClr val="FFFFFF"/>
                </a:solidFill>
              </a:rPr>
              <a:t>Creating and Fostering a Diverse and Inclusive Workplace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8090" y="5253050"/>
            <a:ext cx="3888419" cy="969264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en-GB" sz="1000">
                <a:solidFill>
                  <a:srgbClr val="FFFFFF"/>
                </a:solidFill>
              </a:rPr>
              <a:t>Ethan Thomas</a:t>
            </a:r>
          </a:p>
          <a:p>
            <a:pPr>
              <a:lnSpc>
                <a:spcPct val="120000"/>
              </a:lnSpc>
            </a:pPr>
            <a:r>
              <a:rPr lang="en-GB" sz="1000">
                <a:solidFill>
                  <a:srgbClr val="FFFFFF"/>
                </a:solidFill>
              </a:rPr>
              <a:t>Business &amp; Management – Working in an Inclusive World (BMSP5020)</a:t>
            </a:r>
          </a:p>
          <a:p>
            <a:pPr>
              <a:lnSpc>
                <a:spcPct val="120000"/>
              </a:lnSpc>
            </a:pPr>
            <a:r>
              <a:rPr lang="en-GB" sz="1000">
                <a:solidFill>
                  <a:srgbClr val="FFFFFF"/>
                </a:solidFill>
              </a:rPr>
              <a:t>01/04/2026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7CC2FE6-3AD0-4131-B4BC-1F4D65E25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0329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6D09A44-0211-5F7B-42FA-F4395F18F3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1551"/>
    </mc:Choice>
    <mc:Fallback>
      <p:transition spd="slow" advTm="115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852D8B-F6FD-38B7-5BFB-42E55058B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5852160" cy="1097280"/>
          </a:xfrm>
        </p:spPr>
        <p:txBody>
          <a:bodyPr anchor="t">
            <a:normAutofit/>
          </a:bodyPr>
          <a:lstStyle/>
          <a:p>
            <a:r>
              <a:rPr lang="en-GB"/>
              <a:t>Introduction</a:t>
            </a:r>
            <a:endParaRPr lang="en-GB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6281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DD6F4A-BECD-454B-09C6-BA2730A3CF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633236"/>
            <a:ext cx="5852160" cy="366468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/>
              <a:t>Diversity and inclusion are essential in modern workplaces.</a:t>
            </a:r>
          </a:p>
          <a:p>
            <a:r>
              <a:rPr lang="en-GB" dirty="0"/>
              <a:t>Support innovation, wellb</a:t>
            </a:r>
            <a:r>
              <a:rPr lang="en-GB"/>
              <a:t>eing, and performance.</a:t>
            </a:r>
            <a:endParaRPr lang="en-GB" dirty="0"/>
          </a:p>
          <a:p>
            <a:r>
              <a:rPr lang="en-GB"/>
              <a:t>This presentation will cover:</a:t>
            </a:r>
            <a:endParaRPr lang="en-GB" dirty="0"/>
          </a:p>
          <a:p>
            <a:r>
              <a:rPr lang="en-GB"/>
              <a:t>Flexibility and agility.</a:t>
            </a:r>
            <a:endParaRPr lang="en-GB" dirty="0"/>
          </a:p>
          <a:p>
            <a:r>
              <a:rPr lang="en-GB"/>
              <a:t>Diversity and inclusion.</a:t>
            </a:r>
            <a:endParaRPr lang="en-GB" dirty="0"/>
          </a:p>
          <a:p>
            <a:r>
              <a:rPr lang="en-GB"/>
              <a:t>Practical workplace strategies.</a:t>
            </a: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(Deloitte, 2020; Shore et al., 2011)</a:t>
            </a:r>
            <a:endParaRPr lang="en-GB"/>
          </a:p>
        </p:txBody>
      </p:sp>
      <p:pic>
        <p:nvPicPr>
          <p:cNvPr id="4" name="Picture 3" descr="A group of people in a line&#10;&#10;AI-generated content may be incorrect.">
            <a:extLst>
              <a:ext uri="{FF2B5EF4-FFF2-40B4-BE49-F238E27FC236}">
                <a16:creationId xmlns:a16="http://schemas.microsoft.com/office/drawing/2014/main" id="{A951E38A-620E-912A-A6F3-B9A51AED616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636" r="19827" b="2"/>
          <a:stretch>
            <a:fillRect/>
          </a:stretch>
        </p:blipFill>
        <p:spPr>
          <a:xfrm>
            <a:off x="7345680" y="10"/>
            <a:ext cx="4846320" cy="685799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5775675-B080-1868-4194-0FD2C5A4B2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69490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834"/>
    </mc:Choice>
    <mc:Fallback>
      <p:transition spd="slow" advTm="478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06BD704-01C2-4341-B99A-116CC7EC56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What is flexibility in the workplace?">
            <a:extLst>
              <a:ext uri="{FF2B5EF4-FFF2-40B4-BE49-F238E27FC236}">
                <a16:creationId xmlns:a16="http://schemas.microsoft.com/office/drawing/2014/main" id="{5AC8C94E-0CA0-5361-2A85-193C02C5785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225C01B-A296-4FAA-AA46-794F27DF69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4894" y="979075"/>
            <a:ext cx="5777024" cy="5074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B40DBB-5558-9892-DC2E-24014E217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9451" y="1352492"/>
            <a:ext cx="4665540" cy="1143000"/>
          </a:xfrm>
        </p:spPr>
        <p:txBody>
          <a:bodyPr anchor="t">
            <a:normAutofit/>
          </a:bodyPr>
          <a:lstStyle/>
          <a:p>
            <a:r>
              <a:rPr lang="en-GB" sz="3700"/>
              <a:t>Flexibility and Agility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2713E66-598D-4B8A-9D2A-67C7AF46EF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85673" y="979075"/>
            <a:ext cx="0" cy="507492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3E781-E1C4-0CDA-3817-97BDCBD49A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9454" y="2662356"/>
            <a:ext cx="4665546" cy="305791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/>
              <a:t>Flexibility: Adapting work to employee needs.</a:t>
            </a:r>
          </a:p>
          <a:p>
            <a:r>
              <a:rPr lang="en-GB"/>
              <a:t>Agility: Responding quickly to change.</a:t>
            </a:r>
            <a:endParaRPr lang="en-GB" dirty="0"/>
          </a:p>
          <a:p>
            <a:r>
              <a:rPr lang="en-GB"/>
              <a:t>Important in diverse and evolving workplaces. </a:t>
            </a:r>
          </a:p>
          <a:p>
            <a:pPr marL="0" indent="0">
              <a:buNone/>
            </a:pPr>
            <a:r>
              <a:rPr lang="en-GB"/>
              <a:t>(Hill et al., 2010)</a:t>
            </a:r>
          </a:p>
          <a:p>
            <a:pPr marL="0" indent="0">
              <a:buNone/>
            </a:pPr>
            <a:r>
              <a:rPr lang="en-GB"/>
              <a:t>(Hogarty, 2021)</a:t>
            </a:r>
            <a:endParaRPr lang="en-GB" dirty="0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412B8D5-6349-37B9-E0A4-6E31B74225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2559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220"/>
    </mc:Choice>
    <mc:Fallback>
      <p:transition spd="slow" advTm="762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EAEBC1-6FE4-DF57-DA9F-C69AD2496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914399"/>
            <a:ext cx="10847494" cy="1171069"/>
          </a:xfrm>
        </p:spPr>
        <p:txBody>
          <a:bodyPr anchor="t">
            <a:normAutofit/>
          </a:bodyPr>
          <a:lstStyle/>
          <a:p>
            <a:r>
              <a:rPr lang="en-GB"/>
              <a:t>Why Flexibility Matters</a:t>
            </a:r>
          </a:p>
        </p:txBody>
      </p:sp>
      <p:pic>
        <p:nvPicPr>
          <p:cNvPr id="5" name="Picture 4" descr="Flexibility In The Workplace - printable">
            <a:extLst>
              <a:ext uri="{FF2B5EF4-FFF2-40B4-BE49-F238E27FC236}">
                <a16:creationId xmlns:a16="http://schemas.microsoft.com/office/drawing/2014/main" id="{B0F881CB-9977-BF4F-83E9-01BCCC8876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232" y="2371456"/>
            <a:ext cx="5648193" cy="353012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A26DCB-C8B8-F65B-B284-9725979B35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5150" y="2256287"/>
            <a:ext cx="4563618" cy="376045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Supports diverse employee needs.</a:t>
            </a:r>
          </a:p>
          <a:p>
            <a:r>
              <a:rPr lang="en-GB"/>
              <a:t>Improves work-life balance.</a:t>
            </a:r>
            <a:endParaRPr lang="en-GB" dirty="0"/>
          </a:p>
          <a:p>
            <a:r>
              <a:rPr lang="en-GB"/>
              <a:t>Increases job satisfaction.</a:t>
            </a:r>
            <a:endParaRPr lang="en-GB" dirty="0"/>
          </a:p>
          <a:p>
            <a:r>
              <a:rPr lang="en-GB"/>
              <a:t>Enhances productivity.</a:t>
            </a:r>
          </a:p>
          <a:p>
            <a:r>
              <a:rPr lang="en-GB"/>
              <a:t>Helps organisations adapt to change.</a:t>
            </a: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(</a:t>
            </a:r>
            <a:r>
              <a:rPr lang="en-GB" dirty="0" err="1">
                <a:ea typeface="+mn-lt"/>
                <a:cs typeface="+mn-lt"/>
              </a:rPr>
              <a:t>Kossek</a:t>
            </a:r>
            <a:r>
              <a:rPr lang="en-GB" dirty="0">
                <a:ea typeface="+mn-lt"/>
                <a:cs typeface="+mn-lt"/>
              </a:rPr>
              <a:t> &amp; </a:t>
            </a:r>
            <a:r>
              <a:rPr lang="en-GB" dirty="0" err="1">
                <a:ea typeface="+mn-lt"/>
                <a:cs typeface="+mn-lt"/>
              </a:rPr>
              <a:t>Distelberg</a:t>
            </a:r>
            <a:r>
              <a:rPr lang="en-GB" dirty="0">
                <a:ea typeface="+mn-lt"/>
                <a:cs typeface="+mn-lt"/>
              </a:rPr>
              <a:t>, 2009; Forbes Human Resources Council, 2020)</a:t>
            </a:r>
            <a:endParaRPr lang="en-GB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EA0F4A6-3CC9-C9E2-BA02-58FA29F7DD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7920507-D497-6ACA-E6D4-BEBF0F9012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40656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537"/>
    </mc:Choice>
    <mc:Fallback>
      <p:transition spd="slow" advTm="675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3EA509-ED97-01DA-23F4-FFD8A126D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914399"/>
            <a:ext cx="10847494" cy="1171069"/>
          </a:xfrm>
        </p:spPr>
        <p:txBody>
          <a:bodyPr anchor="t">
            <a:normAutofit/>
          </a:bodyPr>
          <a:lstStyle/>
          <a:p>
            <a:r>
              <a:rPr lang="en-GB"/>
              <a:t>How Organisations Implements Flexibility</a:t>
            </a:r>
            <a:endParaRPr lang="en-GB" dirty="0"/>
          </a:p>
        </p:txBody>
      </p:sp>
      <p:pic>
        <p:nvPicPr>
          <p:cNvPr id="4" name="Picture 3" descr="Why remote work is taking over: secrets to thriving in the work-from ...">
            <a:extLst>
              <a:ext uri="{FF2B5EF4-FFF2-40B4-BE49-F238E27FC236}">
                <a16:creationId xmlns:a16="http://schemas.microsoft.com/office/drawing/2014/main" id="{72388BE6-C123-54C7-6B4D-CA573EBDF2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232" y="2442059"/>
            <a:ext cx="5648193" cy="338891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A4F9EF-DBC9-E89A-A456-E64D379B87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5150" y="2256287"/>
            <a:ext cx="4563618" cy="376045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Remote and </a:t>
            </a:r>
            <a:r>
              <a:rPr lang="en-GB"/>
              <a:t>hybrid working.</a:t>
            </a:r>
          </a:p>
          <a:p>
            <a:r>
              <a:rPr lang="en-GB"/>
              <a:t>Flexible working hours.</a:t>
            </a:r>
          </a:p>
          <a:p>
            <a:r>
              <a:rPr lang="en-GB" dirty="0"/>
              <a:t>Inclusive </a:t>
            </a:r>
            <a:r>
              <a:rPr lang="en-GB"/>
              <a:t>policies (e.g. parental leave, adjustments).</a:t>
            </a:r>
          </a:p>
          <a:p>
            <a:r>
              <a:rPr lang="en-GB"/>
              <a:t>Use of digital collaboration tools. </a:t>
            </a:r>
            <a:endParaRPr lang="en-GB" dirty="0"/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(World Economic Forum, 2021; SHRM, 2020)</a:t>
            </a:r>
            <a:endParaRPr lang="en-GB"/>
          </a:p>
          <a:p>
            <a:pPr marL="0" indent="0">
              <a:buNone/>
            </a:pPr>
            <a:r>
              <a:rPr lang="en-GB" dirty="0"/>
              <a:t>(</a:t>
            </a:r>
            <a:r>
              <a:rPr lang="en-GB" dirty="0" err="1"/>
              <a:t>TechKnowable</a:t>
            </a:r>
            <a:r>
              <a:rPr lang="en-GB" dirty="0"/>
              <a:t>, 2023)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EA0F4A6-3CC9-C9E2-BA02-58FA29F7DD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9EAEE19-B859-7555-5163-75C20900CB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57217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442"/>
    </mc:Choice>
    <mc:Fallback>
      <p:transition spd="slow" advTm="894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11FC5B-7DD4-F90F-557F-465FC901A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400"/>
              <a:t>What is Diversity and Inclusion?</a:t>
            </a:r>
          </a:p>
        </p:txBody>
      </p:sp>
      <p:pic>
        <p:nvPicPr>
          <p:cNvPr id="5" name="Picture 4" descr="Colourful carved figures of humans">
            <a:extLst>
              <a:ext uri="{FF2B5EF4-FFF2-40B4-BE49-F238E27FC236}">
                <a16:creationId xmlns:a16="http://schemas.microsoft.com/office/drawing/2014/main" id="{E914A907-B5C4-376E-1DA8-60C2615F7AA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5172" r="24359" b="-10"/>
          <a:stretch>
            <a:fillRect/>
          </a:stretch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8B8924-E20A-42E9-5FA7-88F108E73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/>
              <a:t>Diversity: Differences in people.</a:t>
            </a:r>
          </a:p>
          <a:p>
            <a:pPr marL="0" indent="0">
              <a:buNone/>
            </a:pPr>
            <a:r>
              <a:rPr lang="en-GB"/>
              <a:t>e.g. background, gender, age, culture.</a:t>
            </a:r>
          </a:p>
          <a:p>
            <a:r>
              <a:rPr lang="en-GB"/>
              <a:t>Inclusion: Feeling valued and respected. </a:t>
            </a:r>
          </a:p>
          <a:p>
            <a:r>
              <a:rPr lang="en-GB" dirty="0"/>
              <a:t>Diversity = </a:t>
            </a:r>
            <a:r>
              <a:rPr lang="en-GB"/>
              <a:t>representation.</a:t>
            </a:r>
            <a:endParaRPr lang="en-GB" dirty="0"/>
          </a:p>
          <a:p>
            <a:r>
              <a:rPr lang="en-GB"/>
              <a:t>Inclusion = experience. </a:t>
            </a: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(SHRM, 2026)</a:t>
            </a:r>
            <a:endParaRPr lang="en-GB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A27FFCB0-730B-19D0-FD89-1FD1598187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654334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794"/>
    </mc:Choice>
    <mc:Fallback>
      <p:transition spd="slow" advTm="677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80FE93-4089-226F-F1FC-28E0896B4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914399"/>
            <a:ext cx="10847494" cy="1171069"/>
          </a:xfrm>
        </p:spPr>
        <p:txBody>
          <a:bodyPr anchor="t">
            <a:normAutofit/>
          </a:bodyPr>
          <a:lstStyle/>
          <a:p>
            <a:r>
              <a:rPr lang="en-GB"/>
              <a:t>Why Diversity and Inclusion Matters</a:t>
            </a:r>
          </a:p>
        </p:txBody>
      </p:sp>
      <p:pic>
        <p:nvPicPr>
          <p:cNvPr id="4" name="Picture 3" descr="A group of people walking on a bridge&#10;&#10;AI-generated content may be incorrect.">
            <a:extLst>
              <a:ext uri="{FF2B5EF4-FFF2-40B4-BE49-F238E27FC236}">
                <a16:creationId xmlns:a16="http://schemas.microsoft.com/office/drawing/2014/main" id="{8993660B-326C-F939-096E-4EAB8B7180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232" y="2540902"/>
            <a:ext cx="5648193" cy="319122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452334-3583-BDB6-E7F2-9B5EDD171F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5150" y="2256287"/>
            <a:ext cx="4563618" cy="376045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Encourages innovation and creativity.</a:t>
            </a:r>
          </a:p>
          <a:p>
            <a:r>
              <a:rPr lang="en-GB"/>
              <a:t>Improves decision-making.</a:t>
            </a:r>
          </a:p>
          <a:p>
            <a:r>
              <a:rPr lang="en-GB"/>
              <a:t>Increases employee engagement.</a:t>
            </a:r>
          </a:p>
          <a:p>
            <a:r>
              <a:rPr lang="en-GB"/>
              <a:t>Enhances organisational reputation.</a:t>
            </a:r>
          </a:p>
          <a:p>
            <a:r>
              <a:rPr lang="en-GB" dirty="0"/>
              <a:t>Supports retenti</a:t>
            </a:r>
            <a:r>
              <a:rPr lang="en-GB"/>
              <a:t>on and performance.</a:t>
            </a: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(Catalyst, 2020)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EA0F4A6-3CC9-C9E2-BA02-58FA29F7DD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27E73DA-89F5-C952-D97A-8B96A6949D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67702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784"/>
    </mc:Choice>
    <mc:Fallback>
      <p:transition spd="slow" advTm="57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A16364-37C2-D3D7-DCB4-E8980D0A8B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914399"/>
            <a:ext cx="10847494" cy="1171069"/>
          </a:xfrm>
        </p:spPr>
        <p:txBody>
          <a:bodyPr anchor="t">
            <a:normAutofit/>
          </a:bodyPr>
          <a:lstStyle/>
          <a:p>
            <a:r>
              <a:rPr lang="en-GB"/>
              <a:t>Practical Initiatives</a:t>
            </a:r>
          </a:p>
        </p:txBody>
      </p:sp>
      <p:pic>
        <p:nvPicPr>
          <p:cNvPr id="4" name="Picture 3" descr="A group of people standing around a person in a wheelchair&#10;&#10;AI-generated content may be incorrect.">
            <a:extLst>
              <a:ext uri="{FF2B5EF4-FFF2-40B4-BE49-F238E27FC236}">
                <a16:creationId xmlns:a16="http://schemas.microsoft.com/office/drawing/2014/main" id="{6D61E820-CE45-3CC9-D10C-67B32BBA9B0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87" t="-550" r="-229" b="-733"/>
          <a:stretch>
            <a:fillRect/>
          </a:stretch>
        </p:blipFill>
        <p:spPr>
          <a:xfrm>
            <a:off x="746390" y="2266436"/>
            <a:ext cx="5627945" cy="3747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876920-A67D-FADB-936B-0A2A56AB6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5150" y="2256287"/>
            <a:ext cx="4563618" cy="376045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Inclusive recruitment practices.</a:t>
            </a:r>
          </a:p>
          <a:p>
            <a:r>
              <a:rPr lang="en-GB"/>
              <a:t>Diversity and inclusion training.</a:t>
            </a:r>
          </a:p>
          <a:p>
            <a:r>
              <a:rPr lang="en-GB" dirty="0"/>
              <a:t>Employee Resource </a:t>
            </a:r>
            <a:r>
              <a:rPr lang="en-GB"/>
              <a:t>Groups (ERGs).</a:t>
            </a:r>
          </a:p>
          <a:p>
            <a:r>
              <a:rPr lang="en-GB"/>
              <a:t>Leadership commitment and accountability.</a:t>
            </a:r>
          </a:p>
          <a:p>
            <a:r>
              <a:rPr lang="en-GB"/>
              <a:t>Building an inclusive culture. </a:t>
            </a: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(British Council, 2024)</a:t>
            </a:r>
            <a:endParaRPr lang="en-GB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EA0F4A6-3CC9-C9E2-BA02-58FA29F7DD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59C7D98-EB5C-20DB-20F0-487C3F6D3E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42847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068"/>
    </mc:Choice>
    <mc:Fallback>
      <p:transition spd="slow" advTm="680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A64C3F-F742-712D-F3E8-034E9CF9E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914399"/>
            <a:ext cx="10847494" cy="1171069"/>
          </a:xfrm>
        </p:spPr>
        <p:txBody>
          <a:bodyPr anchor="t">
            <a:normAutofit/>
          </a:bodyPr>
          <a:lstStyle/>
          <a:p>
            <a:r>
              <a:rPr lang="en-GB"/>
              <a:t>Key Messages</a:t>
            </a:r>
          </a:p>
        </p:txBody>
      </p:sp>
      <p:pic>
        <p:nvPicPr>
          <p:cNvPr id="4" name="Picture 3" descr="A person using a computer&#10;&#10;AI-generated content may be incorrect.">
            <a:extLst>
              <a:ext uri="{FF2B5EF4-FFF2-40B4-BE49-F238E27FC236}">
                <a16:creationId xmlns:a16="http://schemas.microsoft.com/office/drawing/2014/main" id="{820BD863-C0B4-5638-3BF1-00D1B881CD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232" y="2279673"/>
            <a:ext cx="5648193" cy="371368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560D6B-A777-2E67-B2E3-4FB7E4F43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5150" y="2256287"/>
            <a:ext cx="4563618" cy="376045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Flexibility supports diverse employee needs.</a:t>
            </a:r>
          </a:p>
          <a:p>
            <a:r>
              <a:rPr lang="en-GB"/>
              <a:t>Inclusion ensures employees feel valued.</a:t>
            </a:r>
          </a:p>
          <a:p>
            <a:r>
              <a:rPr lang="en-GB"/>
              <a:t>Diversity drives innovation and success.</a:t>
            </a:r>
          </a:p>
          <a:p>
            <a:r>
              <a:rPr lang="en-GB"/>
              <a:t>Ongoing commitment is essential. </a:t>
            </a: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(StudyGuides.com, 2025)</a:t>
            </a:r>
            <a:endParaRPr lang="en-GB" dirty="0"/>
          </a:p>
          <a:p>
            <a:endParaRPr lang="en-GB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EA0F4A6-3CC9-C9E2-BA02-58FA29F7DD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13D9208-D0E2-3224-5156-84D0C9A7B9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61536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806"/>
    </mc:Choice>
    <mc:Fallback>
      <p:transition spd="slow" advTm="408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14E9C3-E1CF-0E89-2518-1CAD5D5AB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914399"/>
            <a:ext cx="10847494" cy="1171069"/>
          </a:xfrm>
        </p:spPr>
        <p:txBody>
          <a:bodyPr anchor="t">
            <a:normAutofit/>
          </a:bodyPr>
          <a:lstStyle/>
          <a:p>
            <a:r>
              <a:rPr lang="en-GB"/>
              <a:t>Conclusion</a:t>
            </a:r>
          </a:p>
        </p:txBody>
      </p:sp>
      <p:pic>
        <p:nvPicPr>
          <p:cNvPr id="5" name="Picture 4" descr="A group of people posing for a photo&#10;&#10;AI-generated content may be incorrect.">
            <a:extLst>
              <a:ext uri="{FF2B5EF4-FFF2-40B4-BE49-F238E27FC236}">
                <a16:creationId xmlns:a16="http://schemas.microsoft.com/office/drawing/2014/main" id="{488D007B-2142-CAAE-4D98-05D7B8AB2D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232" y="2314974"/>
            <a:ext cx="5648193" cy="364308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0A4AC0-9A4F-6377-545C-B9AFC90BFA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5150" y="2256287"/>
            <a:ext cx="4563618" cy="376045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Diverse and inclusive workplaces improve performance.</a:t>
            </a:r>
          </a:p>
          <a:p>
            <a:r>
              <a:rPr lang="en-GB"/>
              <a:t>Require intentional strategies and leadership.</a:t>
            </a:r>
          </a:p>
          <a:p>
            <a:r>
              <a:rPr lang="en-GB" dirty="0"/>
              <a:t>Benefit</a:t>
            </a:r>
            <a:r>
              <a:rPr lang="en-GB"/>
              <a:t> both employees and organisations.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EA0F4A6-3CC9-C9E2-BA02-58FA29F7DD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5A50D6F-039B-0BF4-675C-E88EBAC259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29466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610"/>
    </mc:Choice>
    <mc:Fallback>
      <p:transition spd="slow" advTm="46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E71016-6E7C-4574-BFB6-39695578E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3" y="-4548"/>
            <a:ext cx="10890929" cy="1097280"/>
          </a:xfrm>
        </p:spPr>
        <p:txBody>
          <a:bodyPr/>
          <a:lstStyle/>
          <a:p>
            <a:r>
              <a:rPr lang="en-GB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4F40B6-CE50-1EC6-B9EB-A59C026B65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1291443"/>
            <a:ext cx="10890928" cy="4908189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1200" dirty="0">
                <a:highlight>
                  <a:srgbClr val="FFFFFF"/>
                </a:highlight>
                <a:latin typeface="Times New Roman"/>
                <a:cs typeface="Times New Roman"/>
              </a:rPr>
              <a:t>British Council. (2024). </a:t>
            </a:r>
            <a:r>
              <a:rPr lang="en-GB" sz="1200" i="1" dirty="0">
                <a:highlight>
                  <a:srgbClr val="FFFFFF"/>
                </a:highlight>
                <a:latin typeface="Times New Roman"/>
                <a:cs typeface="Times New Roman"/>
              </a:rPr>
              <a:t>The power of inclusion: How DEI initiatives boost employee engagement</a:t>
            </a:r>
            <a:r>
              <a:rPr lang="en-GB" sz="1200" dirty="0">
                <a:highlight>
                  <a:srgbClr val="FFFFFF"/>
                </a:highlight>
                <a:latin typeface="Times New Roman"/>
                <a:cs typeface="Times New Roman"/>
              </a:rPr>
              <a:t>. British Council. </a:t>
            </a:r>
            <a:r>
              <a:rPr lang="en-GB" sz="1200">
                <a:highlight>
                  <a:srgbClr val="FFFFFF"/>
                </a:highlight>
                <a:latin typeface="Times New Roman"/>
                <a:cs typeface="Times New Roman"/>
              </a:rPr>
              <a:t>https://corporate.britishcouncil.org/insights/power</a:t>
            </a:r>
            <a:r>
              <a:rPr lang="en-GB" sz="1200" dirty="0">
                <a:highlight>
                  <a:srgbClr val="FFFFFF"/>
                </a:highlight>
                <a:latin typeface="Times New Roman"/>
                <a:cs typeface="Times New Roman"/>
              </a:rPr>
              <a:t>‑inclusion‑how‑</a:t>
            </a:r>
            <a:r>
              <a:rPr lang="en-GB" sz="1200" err="1">
                <a:highlight>
                  <a:srgbClr val="FFFFFF"/>
                </a:highlight>
                <a:latin typeface="Times New Roman"/>
                <a:cs typeface="Times New Roman"/>
              </a:rPr>
              <a:t>dei</a:t>
            </a:r>
            <a:r>
              <a:rPr lang="en-GB" sz="1200" dirty="0">
                <a:highlight>
                  <a:srgbClr val="FFFFFF"/>
                </a:highlight>
                <a:latin typeface="Times New Roman"/>
                <a:cs typeface="Times New Roman"/>
              </a:rPr>
              <a:t>‑initiatives‑boost‑employee‑engagement </a:t>
            </a:r>
            <a:endParaRPr lang="en-GB" sz="1200" dirty="0">
              <a:highlight>
                <a:srgbClr val="C6C6C6"/>
              </a:highlight>
              <a:latin typeface="Times New Roman"/>
              <a:cs typeface="Times New Roman"/>
            </a:endParaRPr>
          </a:p>
          <a:p>
            <a:r>
              <a:rPr lang="en-GB" sz="1200">
                <a:highlight>
                  <a:srgbClr val="FFFFFF"/>
                </a:highlight>
                <a:latin typeface="Times New Roman"/>
                <a:cs typeface="Times New Roman"/>
              </a:rPr>
              <a:t>Catalyst. (2020). </a:t>
            </a:r>
            <a:r>
              <a:rPr lang="en-GB" sz="1200" i="1">
                <a:highlight>
                  <a:srgbClr val="FFFFFF"/>
                </a:highlight>
                <a:latin typeface="Times New Roman"/>
                <a:cs typeface="Times New Roman"/>
              </a:rPr>
              <a:t>Why diversity and inclusion matter</a:t>
            </a:r>
            <a:r>
              <a:rPr lang="en-GB" sz="1200">
                <a:highlight>
                  <a:srgbClr val="FFFFFF"/>
                </a:highlight>
                <a:latin typeface="Times New Roman"/>
                <a:cs typeface="Times New Roman"/>
              </a:rPr>
              <a:t>. Catalyst. https://www.catalyst.org/research/why-diversity-and-inclusion-matter/</a:t>
            </a:r>
            <a:r>
              <a:rPr lang="en-GB" sz="1200" dirty="0">
                <a:highlight>
                  <a:srgbClr val="FFFFFF"/>
                </a:highlight>
                <a:latin typeface="Times New Roman"/>
                <a:cs typeface="Times New Roman"/>
              </a:rPr>
              <a:t> </a:t>
            </a:r>
            <a:endParaRPr lang="en-GB" sz="1200" dirty="0">
              <a:highlight>
                <a:srgbClr val="C6C6C6"/>
              </a:highlight>
              <a:latin typeface="Times New Roman"/>
              <a:cs typeface="Times New Roman"/>
            </a:endParaRPr>
          </a:p>
          <a:p>
            <a:r>
              <a:rPr lang="en-GB" sz="1200">
                <a:highlight>
                  <a:srgbClr val="FFFFFF"/>
                </a:highlight>
                <a:latin typeface="Times New Roman"/>
                <a:cs typeface="Times New Roman"/>
              </a:rPr>
              <a:t>Deloitte. (2020). </a:t>
            </a:r>
            <a:r>
              <a:rPr lang="en-GB" sz="1200" i="1">
                <a:highlight>
                  <a:srgbClr val="FFFFFF"/>
                </a:highlight>
                <a:latin typeface="Times New Roman"/>
                <a:cs typeface="Times New Roman"/>
              </a:rPr>
              <a:t>Diversity, equity, and inclusion: The reality gap.</a:t>
            </a:r>
            <a:r>
              <a:rPr lang="en-GB" sz="1200">
                <a:highlight>
                  <a:srgbClr val="FFFFFF"/>
                </a:highlight>
                <a:latin typeface="Times New Roman"/>
                <a:cs typeface="Times New Roman"/>
              </a:rPr>
              <a:t> Deloitte Insights. https://www2.deloitte.com</a:t>
            </a:r>
            <a:r>
              <a:rPr lang="en-GB" sz="1200" dirty="0">
                <a:highlight>
                  <a:srgbClr val="FFFFFF"/>
                </a:highlight>
                <a:latin typeface="Times New Roman"/>
                <a:cs typeface="Times New Roman"/>
              </a:rPr>
              <a:t> </a:t>
            </a:r>
            <a:endParaRPr lang="en-GB" sz="1200" dirty="0">
              <a:highlight>
                <a:srgbClr val="C6C6C6"/>
              </a:highlight>
              <a:latin typeface="Times New Roman"/>
              <a:cs typeface="Times New Roman"/>
            </a:endParaRPr>
          </a:p>
          <a:p>
            <a:r>
              <a:rPr lang="en-GB" sz="1200">
                <a:highlight>
                  <a:srgbClr val="FFFFFF"/>
                </a:highlight>
                <a:latin typeface="Times New Roman"/>
                <a:cs typeface="Times New Roman"/>
              </a:rPr>
              <a:t>Hill, E. J., Erickson, J. J., Holmes, E. K., &amp; Ferris, M. (2010). Workplace flexibility, work hours, and work-life conflict: Finding an extra day or two. </a:t>
            </a:r>
            <a:r>
              <a:rPr lang="en-GB" sz="1200" i="1">
                <a:highlight>
                  <a:srgbClr val="FFFFFF"/>
                </a:highlight>
                <a:latin typeface="Times New Roman"/>
                <a:cs typeface="Times New Roman"/>
              </a:rPr>
              <a:t>Journal of Family Psychology, 24</a:t>
            </a:r>
            <a:r>
              <a:rPr lang="en-GB" sz="1200">
                <a:highlight>
                  <a:srgbClr val="FFFFFF"/>
                </a:highlight>
                <a:latin typeface="Times New Roman"/>
                <a:cs typeface="Times New Roman"/>
              </a:rPr>
              <a:t>(3), 349–358. https://doi.org/10.1037/a0019282</a:t>
            </a:r>
            <a:r>
              <a:rPr lang="en-GB" sz="1200" dirty="0">
                <a:highlight>
                  <a:srgbClr val="FFFFFF"/>
                </a:highlight>
                <a:latin typeface="Times New Roman"/>
                <a:cs typeface="Times New Roman"/>
              </a:rPr>
              <a:t> </a:t>
            </a:r>
            <a:endParaRPr lang="en-GB" sz="1200" dirty="0">
              <a:highlight>
                <a:srgbClr val="C6C6C6"/>
              </a:highlight>
              <a:latin typeface="Times New Roman"/>
              <a:cs typeface="Times New Roman"/>
            </a:endParaRPr>
          </a:p>
          <a:p>
            <a:r>
              <a:rPr lang="en-GB" sz="1200">
                <a:highlight>
                  <a:srgbClr val="FFFFFF"/>
                </a:highlight>
                <a:latin typeface="Times New Roman"/>
                <a:cs typeface="Times New Roman"/>
              </a:rPr>
              <a:t>Hogarty, S. (2021). What is Flexibility in the Workplace? WeWork. https://www.wework.com/ideas/professional-development/management-leadership/flexibility-in-the-workplace</a:t>
            </a:r>
            <a:r>
              <a:rPr lang="en-GB" sz="1200" dirty="0">
                <a:highlight>
                  <a:srgbClr val="FFFFFF"/>
                </a:highlight>
                <a:latin typeface="Times New Roman"/>
                <a:cs typeface="Times New Roman"/>
              </a:rPr>
              <a:t> </a:t>
            </a:r>
            <a:endParaRPr lang="en-GB" sz="1200" dirty="0">
              <a:highlight>
                <a:srgbClr val="C6C6C6"/>
              </a:highlight>
              <a:latin typeface="Times New Roman"/>
              <a:cs typeface="Times New Roman"/>
            </a:endParaRPr>
          </a:p>
          <a:p>
            <a:r>
              <a:rPr lang="en-GB" sz="1200" err="1">
                <a:highlight>
                  <a:srgbClr val="FFFFFF"/>
                </a:highlight>
                <a:latin typeface="Times New Roman"/>
                <a:cs typeface="Times New Roman"/>
              </a:rPr>
              <a:t>Kossek</a:t>
            </a:r>
            <a:r>
              <a:rPr lang="en-GB" sz="1200" dirty="0">
                <a:highlight>
                  <a:srgbClr val="FFFFFF"/>
                </a:highlight>
                <a:latin typeface="Times New Roman"/>
                <a:cs typeface="Times New Roman"/>
              </a:rPr>
              <a:t>, E. E., &amp; </a:t>
            </a:r>
            <a:r>
              <a:rPr lang="en-GB" sz="1200" err="1">
                <a:highlight>
                  <a:srgbClr val="FFFFFF"/>
                </a:highlight>
                <a:latin typeface="Times New Roman"/>
                <a:cs typeface="Times New Roman"/>
              </a:rPr>
              <a:t>Distelberg</a:t>
            </a:r>
            <a:r>
              <a:rPr lang="en-GB" sz="1200" dirty="0">
                <a:highlight>
                  <a:srgbClr val="FFFFFF"/>
                </a:highlight>
                <a:latin typeface="Times New Roman"/>
                <a:cs typeface="Times New Roman"/>
              </a:rPr>
              <a:t>, B. (2009). Work and family employment policy for a transformed workforce. In S. Cartwright &amp; C. Cooper (Eds.), </a:t>
            </a:r>
            <a:r>
              <a:rPr lang="en-GB" sz="1200" i="1" dirty="0">
                <a:highlight>
                  <a:srgbClr val="FFFFFF"/>
                </a:highlight>
                <a:latin typeface="Times New Roman"/>
                <a:cs typeface="Times New Roman"/>
              </a:rPr>
              <a:t>The Oxford handbook of organizational wellbeing</a:t>
            </a:r>
            <a:r>
              <a:rPr lang="en-GB" sz="1200" dirty="0">
                <a:highlight>
                  <a:srgbClr val="FFFFFF"/>
                </a:highlight>
                <a:latin typeface="Times New Roman"/>
                <a:cs typeface="Times New Roman"/>
              </a:rPr>
              <a:t> (pp. 378–402). Oxford University Press.</a:t>
            </a:r>
            <a:br>
              <a:rPr lang="en-GB" sz="1200" dirty="0">
                <a:highlight>
                  <a:srgbClr val="FFFFFF"/>
                </a:highlight>
                <a:latin typeface="Times New Roman"/>
                <a:cs typeface="Times New Roman"/>
              </a:rPr>
            </a:br>
            <a:r>
              <a:rPr lang="en-GB" sz="1200" dirty="0">
                <a:highlight>
                  <a:srgbClr val="FFFFFF"/>
                </a:highlight>
                <a:latin typeface="Times New Roman"/>
                <a:cs typeface="Times New Roman"/>
              </a:rPr>
              <a:t>Forbes Human Resources Council. (2020). Why workplace flexibility is the key to employee retention. </a:t>
            </a:r>
            <a:r>
              <a:rPr lang="en-GB" sz="1200" i="1" dirty="0">
                <a:highlight>
                  <a:srgbClr val="FFFFFF"/>
                </a:highlight>
                <a:latin typeface="Times New Roman"/>
                <a:cs typeface="Times New Roman"/>
              </a:rPr>
              <a:t>Forbes.</a:t>
            </a:r>
            <a:r>
              <a:rPr lang="en-GB" sz="1200" dirty="0">
                <a:highlight>
                  <a:srgbClr val="FFFFFF"/>
                </a:highlight>
                <a:latin typeface="Times New Roman"/>
                <a:cs typeface="Times New Roman"/>
              </a:rPr>
              <a:t> </a:t>
            </a:r>
            <a:r>
              <a:rPr lang="en-GB" sz="1200">
                <a:highlight>
                  <a:srgbClr val="FFFFFF"/>
                </a:highlight>
                <a:latin typeface="Times New Roman"/>
                <a:cs typeface="Times New Roman"/>
              </a:rPr>
              <a:t>https://www.forbes.com</a:t>
            </a:r>
            <a:r>
              <a:rPr lang="en-GB" sz="1200" dirty="0">
                <a:highlight>
                  <a:srgbClr val="FFFFFF"/>
                </a:highlight>
                <a:latin typeface="Times New Roman"/>
                <a:cs typeface="Times New Roman"/>
              </a:rPr>
              <a:t> </a:t>
            </a:r>
            <a:endParaRPr lang="en-GB" sz="1200" dirty="0">
              <a:highlight>
                <a:srgbClr val="C6C6C6"/>
              </a:highlight>
              <a:latin typeface="Times New Roman"/>
              <a:cs typeface="Times New Roman"/>
            </a:endParaRPr>
          </a:p>
          <a:p>
            <a:r>
              <a:rPr lang="en-GB" sz="1200">
                <a:highlight>
                  <a:srgbClr val="FFFFFF"/>
                </a:highlight>
                <a:latin typeface="Times New Roman"/>
                <a:cs typeface="Times New Roman"/>
              </a:rPr>
              <a:t>Shore, L. M., Randel, A. E., Chung, B. G., Dean, M. A., Ehrhart, K. H., &amp; Singh, G. (2011). Inclusion and diversity in work groups: A review and model for future research. </a:t>
            </a:r>
            <a:r>
              <a:rPr lang="en-GB" sz="1200" i="1">
                <a:highlight>
                  <a:srgbClr val="FFFFFF"/>
                </a:highlight>
                <a:latin typeface="Times New Roman"/>
                <a:cs typeface="Times New Roman"/>
              </a:rPr>
              <a:t>Journal of Management, 37</a:t>
            </a:r>
            <a:r>
              <a:rPr lang="en-GB" sz="1200">
                <a:highlight>
                  <a:srgbClr val="FFFFFF"/>
                </a:highlight>
                <a:latin typeface="Times New Roman"/>
                <a:cs typeface="Times New Roman"/>
              </a:rPr>
              <a:t>(4), 1262–1289. https://doi.org/10.1177/0149206310385943</a:t>
            </a:r>
            <a:r>
              <a:rPr lang="en-GB" sz="1200" dirty="0">
                <a:highlight>
                  <a:srgbClr val="FFFFFF"/>
                </a:highlight>
                <a:latin typeface="Times New Roman"/>
                <a:cs typeface="Times New Roman"/>
              </a:rPr>
              <a:t> </a:t>
            </a:r>
            <a:endParaRPr lang="en-GB" sz="1200" dirty="0">
              <a:highlight>
                <a:srgbClr val="C6C6C6"/>
              </a:highlight>
              <a:latin typeface="Times New Roman"/>
              <a:cs typeface="Times New Roman"/>
            </a:endParaRPr>
          </a:p>
          <a:p>
            <a:r>
              <a:rPr lang="en-GB" sz="1200">
                <a:highlight>
                  <a:srgbClr val="FFFFFF"/>
                </a:highlight>
                <a:latin typeface="Times New Roman"/>
                <a:cs typeface="Times New Roman"/>
              </a:rPr>
              <a:t>Society for Human Resource Management. (2026). </a:t>
            </a:r>
            <a:r>
              <a:rPr lang="en-GB" sz="1200" i="1">
                <a:highlight>
                  <a:srgbClr val="FFFFFF"/>
                </a:highlight>
                <a:latin typeface="Times New Roman"/>
                <a:cs typeface="Times New Roman"/>
              </a:rPr>
              <a:t>Inclusion &amp; diversity</a:t>
            </a:r>
            <a:r>
              <a:rPr lang="en-GB" sz="1200">
                <a:highlight>
                  <a:srgbClr val="FFFFFF"/>
                </a:highlight>
                <a:latin typeface="Times New Roman"/>
                <a:cs typeface="Times New Roman"/>
              </a:rPr>
              <a:t>. SHRM. </a:t>
            </a:r>
            <a:endParaRPr lang="en-GB" sz="1200">
              <a:highlight>
                <a:srgbClr val="C6C6C6"/>
              </a:highlight>
              <a:latin typeface="Times New Roman"/>
              <a:cs typeface="Times New Roman"/>
            </a:endParaRPr>
          </a:p>
          <a:p>
            <a:r>
              <a:rPr lang="en-GB" sz="1200">
                <a:highlight>
                  <a:srgbClr val="FFFFFF"/>
                </a:highlight>
                <a:latin typeface="Times New Roman"/>
                <a:cs typeface="Times New Roman"/>
              </a:rPr>
              <a:t>StudyGuides.com. (2025). </a:t>
            </a:r>
            <a:r>
              <a:rPr lang="en-GB" sz="1200" i="1">
                <a:highlight>
                  <a:srgbClr val="FFFFFF"/>
                </a:highlight>
                <a:latin typeface="Times New Roman"/>
                <a:cs typeface="Times New Roman"/>
              </a:rPr>
              <a:t>Diversity and inclusion in human resource management</a:t>
            </a:r>
            <a:r>
              <a:rPr lang="en-GB" sz="1200">
                <a:highlight>
                  <a:srgbClr val="FFFFFF"/>
                </a:highlight>
                <a:latin typeface="Times New Roman"/>
                <a:cs typeface="Times New Roman"/>
              </a:rPr>
              <a:t>. StudyGuides.com. https://studyguides.com/study-methods/study-guide/cm012z79m01plpkugg9l3d365</a:t>
            </a:r>
            <a:r>
              <a:rPr lang="en-GB" sz="1200" dirty="0">
                <a:highlight>
                  <a:srgbClr val="FFFFFF"/>
                </a:highlight>
                <a:latin typeface="Times New Roman"/>
                <a:cs typeface="Times New Roman"/>
              </a:rPr>
              <a:t> </a:t>
            </a:r>
            <a:endParaRPr lang="en-GB" sz="1200" dirty="0">
              <a:highlight>
                <a:srgbClr val="C6C6C6"/>
              </a:highlight>
              <a:latin typeface="Times New Roman"/>
              <a:cs typeface="Times New Roman"/>
            </a:endParaRPr>
          </a:p>
          <a:p>
            <a:r>
              <a:rPr lang="en-GB" sz="1200" err="1">
                <a:highlight>
                  <a:srgbClr val="FFFFFF"/>
                </a:highlight>
                <a:latin typeface="Times New Roman"/>
                <a:cs typeface="Times New Roman"/>
              </a:rPr>
              <a:t>TechKnowable</a:t>
            </a:r>
            <a:r>
              <a:rPr lang="en-GB" sz="1200" dirty="0">
                <a:highlight>
                  <a:srgbClr val="FFFFFF"/>
                </a:highlight>
                <a:latin typeface="Times New Roman"/>
                <a:cs typeface="Times New Roman"/>
              </a:rPr>
              <a:t>. (2023). How to Implement a Successful Remote Work Strategy in your Business. </a:t>
            </a:r>
            <a:r>
              <a:rPr lang="en-GB" sz="1200" i="1" err="1">
                <a:highlight>
                  <a:srgbClr val="FFFFFF"/>
                </a:highlight>
                <a:latin typeface="Times New Roman"/>
                <a:cs typeface="Times New Roman"/>
              </a:rPr>
              <a:t>TechKnowable</a:t>
            </a:r>
            <a:r>
              <a:rPr lang="en-GB" sz="1200" dirty="0">
                <a:highlight>
                  <a:srgbClr val="FFFFFF"/>
                </a:highlight>
                <a:latin typeface="Times New Roman"/>
                <a:cs typeface="Times New Roman"/>
              </a:rPr>
              <a:t>. </a:t>
            </a:r>
            <a:r>
              <a:rPr lang="en-GB" sz="1200">
                <a:highlight>
                  <a:srgbClr val="FFFFFF"/>
                </a:highlight>
                <a:latin typeface="Times New Roman"/>
                <a:cs typeface="Times New Roman"/>
              </a:rPr>
              <a:t>https://www.techknowable.com/how-to-implement-a-successful-remote-work/</a:t>
            </a:r>
            <a:r>
              <a:rPr lang="en-GB" sz="1200" dirty="0">
                <a:highlight>
                  <a:srgbClr val="FFFFFF"/>
                </a:highlight>
                <a:latin typeface="Times New Roman"/>
                <a:cs typeface="Times New Roman"/>
              </a:rPr>
              <a:t> </a:t>
            </a:r>
            <a:endParaRPr lang="en-GB" sz="1200" dirty="0">
              <a:highlight>
                <a:srgbClr val="C6C6C6"/>
              </a:highlight>
              <a:latin typeface="Times New Roman"/>
              <a:cs typeface="Times New Roman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1599256"/>
      </p:ext>
    </p:extLst>
  </p:cSld>
  <p:clrMapOvr>
    <a:masterClrMapping/>
  </p:clrMapOvr>
</p:sld>
</file>

<file path=ppt/theme/theme1.xml><?xml version="1.0" encoding="utf-8"?>
<a:theme xmlns:a="http://schemas.openxmlformats.org/drawingml/2006/main" name="DashVTI">
  <a:themeElements>
    <a:clrScheme name="Custom 6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0A75137F-CDEB-4E94-A788-9D255EBE1B91}" vid="{DE9A6A09-5855-45A3-8E99-4290ED24057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0B1A72B1727944BA974A8330C49DD1" ma:contentTypeVersion="6" ma:contentTypeDescription="Create a new document." ma:contentTypeScope="" ma:versionID="76f8bc8a240432926ae49eb0beb2576e">
  <xsd:schema xmlns:xsd="http://www.w3.org/2001/XMLSchema" xmlns:xs="http://www.w3.org/2001/XMLSchema" xmlns:p="http://schemas.microsoft.com/office/2006/metadata/properties" xmlns:ns3="ea615e75-cfa6-4777-b3e2-cd5725779d91" targetNamespace="http://schemas.microsoft.com/office/2006/metadata/properties" ma:root="true" ma:fieldsID="d8272c9ad2d49259e025321054cfa8e1" ns3:_="">
    <xsd:import namespace="ea615e75-cfa6-4777-b3e2-cd5725779d91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615e75-cfa6-4777-b3e2-cd5725779d91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a615e75-cfa6-4777-b3e2-cd5725779d91" xsi:nil="true"/>
  </documentManagement>
</p:properties>
</file>

<file path=customXml/itemProps1.xml><?xml version="1.0" encoding="utf-8"?>
<ds:datastoreItem xmlns:ds="http://schemas.openxmlformats.org/officeDocument/2006/customXml" ds:itemID="{50921E3B-9204-4FF1-85B8-A1E8695F78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a615e75-cfa6-4777-b3e2-cd5725779d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1526E41-D57D-4A66-9082-815124BCB54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AC0C9D6-0238-4BB5-A475-EC39114247E7}">
  <ds:schemaRefs>
    <ds:schemaRef ds:uri="http://purl.org/dc/terms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ea615e75-cfa6-4777-b3e2-cd5725779d91"/>
    <ds:schemaRef ds:uri="http://www.w3.org/XML/1998/namespace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</TotalTime>
  <Words>762</Words>
  <Application>Microsoft Office PowerPoint</Application>
  <PresentationFormat>Widescreen</PresentationFormat>
  <Paragraphs>74</Paragraphs>
  <Slides>11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Grandview Display</vt:lpstr>
      <vt:lpstr>Neue Haas Grotesk Text Pro</vt:lpstr>
      <vt:lpstr>Times New Roman</vt:lpstr>
      <vt:lpstr>DashVTI</vt:lpstr>
      <vt:lpstr>Creating and Fostering a Diverse and Inclusive Workplace</vt:lpstr>
      <vt:lpstr>Introduction</vt:lpstr>
      <vt:lpstr>Flexibility and Agility</vt:lpstr>
      <vt:lpstr>Why Flexibility Matters</vt:lpstr>
      <vt:lpstr>How Organisations Implements Flexibility</vt:lpstr>
      <vt:lpstr>What is Diversity and Inclusion?</vt:lpstr>
      <vt:lpstr>Why Diversity and Inclusion Matters</vt:lpstr>
      <vt:lpstr>Practical Initiatives</vt:lpstr>
      <vt:lpstr>Key Messages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ethan</dc:creator>
  <cp:lastModifiedBy>Ethan Thomas (2416742)</cp:lastModifiedBy>
  <cp:revision>226</cp:revision>
  <dcterms:created xsi:type="dcterms:W3CDTF">2026-04-01T09:31:54Z</dcterms:created>
  <dcterms:modified xsi:type="dcterms:W3CDTF">2026-04-22T22:18:09Z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0x0101003E0B1A72B1727944BA974A8330C49DD1</vt:lpwstr>
  </property>
</Properties>
</file>