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7" r:id="rId5"/>
    <p:sldId id="272" r:id="rId6"/>
    <p:sldId id="328" r:id="rId7"/>
    <p:sldId id="301" r:id="rId8"/>
    <p:sldId id="293" r:id="rId9"/>
    <p:sldId id="306" r:id="rId10"/>
    <p:sldId id="329" r:id="rId11"/>
    <p:sldId id="322" r:id="rId12"/>
    <p:sldId id="314" r:id="rId13"/>
    <p:sldId id="315" r:id="rId14"/>
    <p:sldId id="330" r:id="rId15"/>
    <p:sldId id="278" r:id="rId16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280" autoAdjust="0"/>
  </p:normalViewPr>
  <p:slideViewPr>
    <p:cSldViewPr>
      <p:cViewPr varScale="1">
        <p:scale>
          <a:sx n="88" d="100"/>
          <a:sy n="88" d="100"/>
        </p:scale>
        <p:origin x="72" y="120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071232-CF46-4E20-93EE-528F258100E5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32B35AD-EC7E-4EC8-AD77-7B7E3C51FF96}">
      <dgm:prSet phldrT="[Text]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r>
            <a:rPr lang="en-GB" dirty="0" smtClean="0">
              <a:solidFill>
                <a:schemeClr val="bg2">
                  <a:lumMod val="50000"/>
                </a:schemeClr>
              </a:solidFill>
              <a:latin typeface="Californian FB" pitchFamily="18" charset="0"/>
            </a:rPr>
            <a:t>If I am using counselling skills, I am informed by:</a:t>
          </a:r>
          <a:endParaRPr lang="en-GB" dirty="0">
            <a:solidFill>
              <a:schemeClr val="bg2">
                <a:lumMod val="50000"/>
              </a:schemeClr>
            </a:solidFill>
            <a:latin typeface="Californian FB" pitchFamily="18" charset="0"/>
          </a:endParaRPr>
        </a:p>
      </dgm:t>
    </dgm:pt>
    <dgm:pt modelId="{89B4370A-653E-4469-B79B-CD2335458E25}" type="parTrans" cxnId="{B959FF31-2036-409D-A089-EA0EEC7EDEC6}">
      <dgm:prSet/>
      <dgm:spPr/>
      <dgm:t>
        <a:bodyPr/>
        <a:lstStyle/>
        <a:p>
          <a:endParaRPr lang="en-GB"/>
        </a:p>
      </dgm:t>
    </dgm:pt>
    <dgm:pt modelId="{629E9AAC-798C-4405-9E5D-6DAEE76C915D}" type="sibTrans" cxnId="{B959FF31-2036-409D-A089-EA0EEC7EDEC6}">
      <dgm:prSet/>
      <dgm:spPr/>
      <dgm:t>
        <a:bodyPr/>
        <a:lstStyle/>
        <a:p>
          <a:endParaRPr lang="en-GB"/>
        </a:p>
      </dgm:t>
    </dgm:pt>
    <dgm:pt modelId="{5513011B-9E7A-4826-A6FB-77010381B61A}">
      <dgm:prSet phldrT="[Text]" custT="1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r>
            <a:rPr lang="en-GB" sz="2000" dirty="0" smtClean="0">
              <a:solidFill>
                <a:schemeClr val="tx2">
                  <a:lumMod val="50000"/>
                </a:schemeClr>
              </a:solidFill>
              <a:latin typeface="Californian FB" pitchFamily="18" charset="0"/>
            </a:rPr>
            <a:t>  </a:t>
          </a:r>
          <a:r>
            <a:rPr lang="en-GB" sz="2000" dirty="0" smtClean="0">
              <a:solidFill>
                <a:schemeClr val="bg2">
                  <a:lumMod val="50000"/>
                </a:schemeClr>
              </a:solidFill>
              <a:latin typeface="Californian FB" pitchFamily="18" charset="0"/>
            </a:rPr>
            <a:t>Counselling aims  and boundaries</a:t>
          </a:r>
          <a:endParaRPr lang="en-GB" sz="2000" dirty="0">
            <a:solidFill>
              <a:schemeClr val="bg2">
                <a:lumMod val="50000"/>
              </a:schemeClr>
            </a:solidFill>
            <a:latin typeface="Californian FB" pitchFamily="18" charset="0"/>
          </a:endParaRPr>
        </a:p>
      </dgm:t>
    </dgm:pt>
    <dgm:pt modelId="{2B36DFF3-20B0-4DA6-AA60-D5AE3A7328A8}" type="parTrans" cxnId="{504DDCCE-72F9-4B57-B03C-B230B00F762C}">
      <dgm:prSet/>
      <dgm:spPr/>
      <dgm:t>
        <a:bodyPr/>
        <a:lstStyle/>
        <a:p>
          <a:endParaRPr lang="en-GB"/>
        </a:p>
      </dgm:t>
    </dgm:pt>
    <dgm:pt modelId="{6E2FDD72-11ED-4AE9-804D-B3FCF4E649B0}" type="sibTrans" cxnId="{504DDCCE-72F9-4B57-B03C-B230B00F762C}">
      <dgm:prSet/>
      <dgm:spPr/>
      <dgm:t>
        <a:bodyPr/>
        <a:lstStyle/>
        <a:p>
          <a:endParaRPr lang="en-GB"/>
        </a:p>
      </dgm:t>
    </dgm:pt>
    <dgm:pt modelId="{1B3DFD1C-00ED-4599-82EB-4F7EFE747B6F}">
      <dgm:prSet phldrT="[Text]" custT="1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r>
            <a:rPr lang="en-GB" sz="2000" dirty="0" smtClean="0">
              <a:solidFill>
                <a:schemeClr val="bg2">
                  <a:lumMod val="50000"/>
                </a:schemeClr>
              </a:solidFill>
              <a:latin typeface="Californian FB" pitchFamily="18" charset="0"/>
            </a:rPr>
            <a:t>Practice counselling skills within other professional contexts</a:t>
          </a:r>
          <a:endParaRPr lang="en-GB" sz="2000" dirty="0">
            <a:solidFill>
              <a:schemeClr val="bg2">
                <a:lumMod val="50000"/>
              </a:schemeClr>
            </a:solidFill>
            <a:latin typeface="Californian FB" pitchFamily="18" charset="0"/>
          </a:endParaRPr>
        </a:p>
      </dgm:t>
    </dgm:pt>
    <dgm:pt modelId="{9FCC3186-890B-4738-840B-69E96DE938FE}" type="parTrans" cxnId="{9240C3E3-FB39-4390-B7A8-5F3A9B365DF2}">
      <dgm:prSet/>
      <dgm:spPr/>
      <dgm:t>
        <a:bodyPr/>
        <a:lstStyle/>
        <a:p>
          <a:endParaRPr lang="en-GB"/>
        </a:p>
      </dgm:t>
    </dgm:pt>
    <dgm:pt modelId="{2E0146F8-159C-4FB9-AC9C-C0A52C5802E5}" type="sibTrans" cxnId="{9240C3E3-FB39-4390-B7A8-5F3A9B365DF2}">
      <dgm:prSet/>
      <dgm:spPr/>
      <dgm:t>
        <a:bodyPr/>
        <a:lstStyle/>
        <a:p>
          <a:endParaRPr lang="en-GB"/>
        </a:p>
      </dgm:t>
    </dgm:pt>
    <dgm:pt modelId="{254F19D3-76CF-43B9-BAD7-39AC751B9595}">
      <dgm:prSet phldrT="[Text]" custT="1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r>
            <a:rPr lang="en-GB" sz="2000" dirty="0" smtClean="0">
              <a:solidFill>
                <a:schemeClr val="bg2">
                  <a:lumMod val="50000"/>
                </a:schemeClr>
              </a:solidFill>
              <a:latin typeface="Californian FB" pitchFamily="18" charset="0"/>
            </a:rPr>
            <a:t>Policies and procedures</a:t>
          </a:r>
          <a:endParaRPr lang="en-GB" sz="2000" dirty="0">
            <a:solidFill>
              <a:schemeClr val="bg2">
                <a:lumMod val="50000"/>
              </a:schemeClr>
            </a:solidFill>
            <a:latin typeface="Californian FB" pitchFamily="18" charset="0"/>
          </a:endParaRPr>
        </a:p>
      </dgm:t>
    </dgm:pt>
    <dgm:pt modelId="{59EEA3C0-1759-4881-8367-2224B768A703}" type="parTrans" cxnId="{C88ED0BD-EDD5-49D4-9A1F-4EA0B4709249}">
      <dgm:prSet/>
      <dgm:spPr/>
      <dgm:t>
        <a:bodyPr/>
        <a:lstStyle/>
        <a:p>
          <a:endParaRPr lang="en-GB"/>
        </a:p>
      </dgm:t>
    </dgm:pt>
    <dgm:pt modelId="{A04BDCBC-4EA6-4161-BC18-699B928CA084}" type="sibTrans" cxnId="{C88ED0BD-EDD5-49D4-9A1F-4EA0B4709249}">
      <dgm:prSet/>
      <dgm:spPr/>
      <dgm:t>
        <a:bodyPr/>
        <a:lstStyle/>
        <a:p>
          <a:endParaRPr lang="en-GB"/>
        </a:p>
      </dgm:t>
    </dgm:pt>
    <dgm:pt modelId="{C0162459-A9E7-46F4-9F46-94947F0B70D6}">
      <dgm:prSet phldrT="[Text]" custT="1"/>
      <dgm:spPr>
        <a:solidFill>
          <a:schemeClr val="tx1">
            <a:lumMod val="10000"/>
            <a:lumOff val="90000"/>
          </a:schemeClr>
        </a:solidFill>
      </dgm:spPr>
      <dgm:t>
        <a:bodyPr/>
        <a:lstStyle/>
        <a:p>
          <a:r>
            <a:rPr lang="en-GB" sz="2000" dirty="0" smtClean="0">
              <a:solidFill>
                <a:schemeClr val="bg2">
                  <a:lumMod val="50000"/>
                </a:schemeClr>
              </a:solidFill>
              <a:latin typeface="Californian FB" pitchFamily="18" charset="0"/>
            </a:rPr>
            <a:t>Counselling skill ethics</a:t>
          </a:r>
          <a:endParaRPr lang="en-GB" sz="2000" dirty="0">
            <a:solidFill>
              <a:schemeClr val="bg2">
                <a:lumMod val="50000"/>
              </a:schemeClr>
            </a:solidFill>
            <a:latin typeface="Californian FB" pitchFamily="18" charset="0"/>
          </a:endParaRPr>
        </a:p>
      </dgm:t>
    </dgm:pt>
    <dgm:pt modelId="{490ED533-A324-4D15-AFFE-6CEAF7A12537}" type="parTrans" cxnId="{1E47BC9B-5ACC-45F4-A7C6-C5A75BCC1C1B}">
      <dgm:prSet/>
      <dgm:spPr/>
      <dgm:t>
        <a:bodyPr/>
        <a:lstStyle/>
        <a:p>
          <a:endParaRPr lang="en-GB"/>
        </a:p>
      </dgm:t>
    </dgm:pt>
    <dgm:pt modelId="{3F158975-785B-4022-A5F9-2A5DCA570E45}" type="sibTrans" cxnId="{1E47BC9B-5ACC-45F4-A7C6-C5A75BCC1C1B}">
      <dgm:prSet/>
      <dgm:spPr/>
      <dgm:t>
        <a:bodyPr/>
        <a:lstStyle/>
        <a:p>
          <a:endParaRPr lang="en-GB"/>
        </a:p>
      </dgm:t>
    </dgm:pt>
    <dgm:pt modelId="{91C6250D-5F77-4DBA-96D7-8E2D226E445C}" type="pres">
      <dgm:prSet presAssocID="{B8071232-CF46-4E20-93EE-528F258100E5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FEBC7B2-A211-4F24-9729-3D11D1E6FFE9}" type="pres">
      <dgm:prSet presAssocID="{332B35AD-EC7E-4EC8-AD77-7B7E3C51FF96}" presName="centerShape" presStyleLbl="node0" presStyleIdx="0" presStyleCnt="1" custScaleX="113841" custLinFactNeighborX="2263" custLinFactNeighborY="-5015"/>
      <dgm:spPr/>
      <dgm:t>
        <a:bodyPr/>
        <a:lstStyle/>
        <a:p>
          <a:endParaRPr lang="en-GB"/>
        </a:p>
      </dgm:t>
    </dgm:pt>
    <dgm:pt modelId="{1AA4DDE2-52C2-4898-92AB-B371B9563774}" type="pres">
      <dgm:prSet presAssocID="{5513011B-9E7A-4826-A6FB-77010381B61A}" presName="node" presStyleLbl="node1" presStyleIdx="0" presStyleCnt="4" custScaleX="148547" custScaleY="11831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57042A0-DA03-4C91-B67E-E498DD52A3D5}" type="pres">
      <dgm:prSet presAssocID="{5513011B-9E7A-4826-A6FB-77010381B61A}" presName="dummy" presStyleCnt="0"/>
      <dgm:spPr/>
    </dgm:pt>
    <dgm:pt modelId="{17D71536-71C3-448D-9896-BF8789A37CF1}" type="pres">
      <dgm:prSet presAssocID="{6E2FDD72-11ED-4AE9-804D-B3FCF4E649B0}" presName="sibTrans" presStyleLbl="sibTrans2D1" presStyleIdx="0" presStyleCnt="4"/>
      <dgm:spPr/>
      <dgm:t>
        <a:bodyPr/>
        <a:lstStyle/>
        <a:p>
          <a:endParaRPr lang="en-GB"/>
        </a:p>
      </dgm:t>
    </dgm:pt>
    <dgm:pt modelId="{C964337E-1760-4051-9AED-D10B76675951}" type="pres">
      <dgm:prSet presAssocID="{1B3DFD1C-00ED-4599-82EB-4F7EFE747B6F}" presName="node" presStyleLbl="node1" presStyleIdx="1" presStyleCnt="4" custScaleX="155291" custScaleY="13365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66D094F-0086-47A1-A714-27DD9EA5EC4B}" type="pres">
      <dgm:prSet presAssocID="{1B3DFD1C-00ED-4599-82EB-4F7EFE747B6F}" presName="dummy" presStyleCnt="0"/>
      <dgm:spPr/>
    </dgm:pt>
    <dgm:pt modelId="{2D7F8E1D-024D-4669-8A05-76FB9FEC7BC5}" type="pres">
      <dgm:prSet presAssocID="{2E0146F8-159C-4FB9-AC9C-C0A52C5802E5}" presName="sibTrans" presStyleLbl="sibTrans2D1" presStyleIdx="1" presStyleCnt="4"/>
      <dgm:spPr/>
      <dgm:t>
        <a:bodyPr/>
        <a:lstStyle/>
        <a:p>
          <a:endParaRPr lang="en-GB"/>
        </a:p>
      </dgm:t>
    </dgm:pt>
    <dgm:pt modelId="{1997722C-531E-4A1B-B0A8-6E72BD391148}" type="pres">
      <dgm:prSet presAssocID="{254F19D3-76CF-43B9-BAD7-39AC751B9595}" presName="node" presStyleLbl="node1" presStyleIdx="2" presStyleCnt="4" custScaleX="132654" custScaleY="113169" custRadScaleRad="89042" custRadScaleInc="-439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7B1CE75-D814-4AAD-8B36-34F99EA71769}" type="pres">
      <dgm:prSet presAssocID="{254F19D3-76CF-43B9-BAD7-39AC751B9595}" presName="dummy" presStyleCnt="0"/>
      <dgm:spPr/>
    </dgm:pt>
    <dgm:pt modelId="{A34AB722-CEC9-43F4-AE91-D8E78D55DFA6}" type="pres">
      <dgm:prSet presAssocID="{A04BDCBC-4EA6-4161-BC18-699B928CA084}" presName="sibTrans" presStyleLbl="sibTrans2D1" presStyleIdx="2" presStyleCnt="4"/>
      <dgm:spPr/>
      <dgm:t>
        <a:bodyPr/>
        <a:lstStyle/>
        <a:p>
          <a:endParaRPr lang="en-GB"/>
        </a:p>
      </dgm:t>
    </dgm:pt>
    <dgm:pt modelId="{7F9E7224-F43A-4D4E-9849-30DDEC358A39}" type="pres">
      <dgm:prSet presAssocID="{C0162459-A9E7-46F4-9F46-94947F0B70D6}" presName="node" presStyleLbl="node1" presStyleIdx="3" presStyleCnt="4" custScaleX="153323" custScaleY="13000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D9E50B3-9C68-4D6E-9C29-C699EA5244CF}" type="pres">
      <dgm:prSet presAssocID="{C0162459-A9E7-46F4-9F46-94947F0B70D6}" presName="dummy" presStyleCnt="0"/>
      <dgm:spPr/>
    </dgm:pt>
    <dgm:pt modelId="{FE3323AF-BA19-4588-9A3D-55D0DAA0DE4D}" type="pres">
      <dgm:prSet presAssocID="{3F158975-785B-4022-A5F9-2A5DCA570E45}" presName="sibTrans" presStyleLbl="sibTrans2D1" presStyleIdx="3" presStyleCnt="4"/>
      <dgm:spPr/>
      <dgm:t>
        <a:bodyPr/>
        <a:lstStyle/>
        <a:p>
          <a:endParaRPr lang="en-GB"/>
        </a:p>
      </dgm:t>
    </dgm:pt>
  </dgm:ptLst>
  <dgm:cxnLst>
    <dgm:cxn modelId="{9240C3E3-FB39-4390-B7A8-5F3A9B365DF2}" srcId="{332B35AD-EC7E-4EC8-AD77-7B7E3C51FF96}" destId="{1B3DFD1C-00ED-4599-82EB-4F7EFE747B6F}" srcOrd="1" destOrd="0" parTransId="{9FCC3186-890B-4738-840B-69E96DE938FE}" sibTransId="{2E0146F8-159C-4FB9-AC9C-C0A52C5802E5}"/>
    <dgm:cxn modelId="{783E48A8-C88B-4597-AFDE-CC37B555803F}" type="presOf" srcId="{332B35AD-EC7E-4EC8-AD77-7B7E3C51FF96}" destId="{CFEBC7B2-A211-4F24-9729-3D11D1E6FFE9}" srcOrd="0" destOrd="0" presId="urn:microsoft.com/office/officeart/2005/8/layout/radial6"/>
    <dgm:cxn modelId="{B959FF31-2036-409D-A089-EA0EEC7EDEC6}" srcId="{B8071232-CF46-4E20-93EE-528F258100E5}" destId="{332B35AD-EC7E-4EC8-AD77-7B7E3C51FF96}" srcOrd="0" destOrd="0" parTransId="{89B4370A-653E-4469-B79B-CD2335458E25}" sibTransId="{629E9AAC-798C-4405-9E5D-6DAEE76C915D}"/>
    <dgm:cxn modelId="{E6982F58-1ED5-43C9-AE91-C9BBB8773BBC}" type="presOf" srcId="{A04BDCBC-4EA6-4161-BC18-699B928CA084}" destId="{A34AB722-CEC9-43F4-AE91-D8E78D55DFA6}" srcOrd="0" destOrd="0" presId="urn:microsoft.com/office/officeart/2005/8/layout/radial6"/>
    <dgm:cxn modelId="{00469297-1FA0-423E-99D2-A64C48D02477}" type="presOf" srcId="{B8071232-CF46-4E20-93EE-528F258100E5}" destId="{91C6250D-5F77-4DBA-96D7-8E2D226E445C}" srcOrd="0" destOrd="0" presId="urn:microsoft.com/office/officeart/2005/8/layout/radial6"/>
    <dgm:cxn modelId="{09A4482E-B218-47F9-A087-1417A604D85F}" type="presOf" srcId="{3F158975-785B-4022-A5F9-2A5DCA570E45}" destId="{FE3323AF-BA19-4588-9A3D-55D0DAA0DE4D}" srcOrd="0" destOrd="0" presId="urn:microsoft.com/office/officeart/2005/8/layout/radial6"/>
    <dgm:cxn modelId="{D94AD6FA-0BE8-4E2A-A63D-45BAE93C9FAB}" type="presOf" srcId="{2E0146F8-159C-4FB9-AC9C-C0A52C5802E5}" destId="{2D7F8E1D-024D-4669-8A05-76FB9FEC7BC5}" srcOrd="0" destOrd="0" presId="urn:microsoft.com/office/officeart/2005/8/layout/radial6"/>
    <dgm:cxn modelId="{1CB8EFC8-E86F-4042-9DCF-4B8C67DA7C54}" type="presOf" srcId="{1B3DFD1C-00ED-4599-82EB-4F7EFE747B6F}" destId="{C964337E-1760-4051-9AED-D10B76675951}" srcOrd="0" destOrd="0" presId="urn:microsoft.com/office/officeart/2005/8/layout/radial6"/>
    <dgm:cxn modelId="{6E47F722-55DC-4811-90C3-66B39D198538}" type="presOf" srcId="{254F19D3-76CF-43B9-BAD7-39AC751B9595}" destId="{1997722C-531E-4A1B-B0A8-6E72BD391148}" srcOrd="0" destOrd="0" presId="urn:microsoft.com/office/officeart/2005/8/layout/radial6"/>
    <dgm:cxn modelId="{C88ED0BD-EDD5-49D4-9A1F-4EA0B4709249}" srcId="{332B35AD-EC7E-4EC8-AD77-7B7E3C51FF96}" destId="{254F19D3-76CF-43B9-BAD7-39AC751B9595}" srcOrd="2" destOrd="0" parTransId="{59EEA3C0-1759-4881-8367-2224B768A703}" sibTransId="{A04BDCBC-4EA6-4161-BC18-699B928CA084}"/>
    <dgm:cxn modelId="{71E1689D-9AE9-42E2-B1E3-48955FF7D194}" type="presOf" srcId="{C0162459-A9E7-46F4-9F46-94947F0B70D6}" destId="{7F9E7224-F43A-4D4E-9849-30DDEC358A39}" srcOrd="0" destOrd="0" presId="urn:microsoft.com/office/officeart/2005/8/layout/radial6"/>
    <dgm:cxn modelId="{E779D843-435D-4A61-9239-62359483DFC7}" type="presOf" srcId="{5513011B-9E7A-4826-A6FB-77010381B61A}" destId="{1AA4DDE2-52C2-4898-92AB-B371B9563774}" srcOrd="0" destOrd="0" presId="urn:microsoft.com/office/officeart/2005/8/layout/radial6"/>
    <dgm:cxn modelId="{AE657993-ED78-4FB6-840B-B4FE5594FF81}" type="presOf" srcId="{6E2FDD72-11ED-4AE9-804D-B3FCF4E649B0}" destId="{17D71536-71C3-448D-9896-BF8789A37CF1}" srcOrd="0" destOrd="0" presId="urn:microsoft.com/office/officeart/2005/8/layout/radial6"/>
    <dgm:cxn modelId="{504DDCCE-72F9-4B57-B03C-B230B00F762C}" srcId="{332B35AD-EC7E-4EC8-AD77-7B7E3C51FF96}" destId="{5513011B-9E7A-4826-A6FB-77010381B61A}" srcOrd="0" destOrd="0" parTransId="{2B36DFF3-20B0-4DA6-AA60-D5AE3A7328A8}" sibTransId="{6E2FDD72-11ED-4AE9-804D-B3FCF4E649B0}"/>
    <dgm:cxn modelId="{1E47BC9B-5ACC-45F4-A7C6-C5A75BCC1C1B}" srcId="{332B35AD-EC7E-4EC8-AD77-7B7E3C51FF96}" destId="{C0162459-A9E7-46F4-9F46-94947F0B70D6}" srcOrd="3" destOrd="0" parTransId="{490ED533-A324-4D15-AFFE-6CEAF7A12537}" sibTransId="{3F158975-785B-4022-A5F9-2A5DCA570E45}"/>
    <dgm:cxn modelId="{161B3132-EF0C-4D34-818F-833ABA9FFE03}" type="presParOf" srcId="{91C6250D-5F77-4DBA-96D7-8E2D226E445C}" destId="{CFEBC7B2-A211-4F24-9729-3D11D1E6FFE9}" srcOrd="0" destOrd="0" presId="urn:microsoft.com/office/officeart/2005/8/layout/radial6"/>
    <dgm:cxn modelId="{C272DA75-2F64-4F05-86F5-9A64D5B51D9E}" type="presParOf" srcId="{91C6250D-5F77-4DBA-96D7-8E2D226E445C}" destId="{1AA4DDE2-52C2-4898-92AB-B371B9563774}" srcOrd="1" destOrd="0" presId="urn:microsoft.com/office/officeart/2005/8/layout/radial6"/>
    <dgm:cxn modelId="{5F151A36-B51B-40A3-B2CE-73FE928C533A}" type="presParOf" srcId="{91C6250D-5F77-4DBA-96D7-8E2D226E445C}" destId="{A57042A0-DA03-4C91-B67E-E498DD52A3D5}" srcOrd="2" destOrd="0" presId="urn:microsoft.com/office/officeart/2005/8/layout/radial6"/>
    <dgm:cxn modelId="{6D465E77-787C-4A7B-A0A0-54ED9B4B6A1C}" type="presParOf" srcId="{91C6250D-5F77-4DBA-96D7-8E2D226E445C}" destId="{17D71536-71C3-448D-9896-BF8789A37CF1}" srcOrd="3" destOrd="0" presId="urn:microsoft.com/office/officeart/2005/8/layout/radial6"/>
    <dgm:cxn modelId="{5554BC80-3B1D-470B-B3E7-49DBEE3EFFE1}" type="presParOf" srcId="{91C6250D-5F77-4DBA-96D7-8E2D226E445C}" destId="{C964337E-1760-4051-9AED-D10B76675951}" srcOrd="4" destOrd="0" presId="urn:microsoft.com/office/officeart/2005/8/layout/radial6"/>
    <dgm:cxn modelId="{AD9DDD58-88FA-4E91-B2FD-8443AE3DDC56}" type="presParOf" srcId="{91C6250D-5F77-4DBA-96D7-8E2D226E445C}" destId="{566D094F-0086-47A1-A714-27DD9EA5EC4B}" srcOrd="5" destOrd="0" presId="urn:microsoft.com/office/officeart/2005/8/layout/radial6"/>
    <dgm:cxn modelId="{0BB0D784-9065-4E26-983E-D1E201312DAD}" type="presParOf" srcId="{91C6250D-5F77-4DBA-96D7-8E2D226E445C}" destId="{2D7F8E1D-024D-4669-8A05-76FB9FEC7BC5}" srcOrd="6" destOrd="0" presId="urn:microsoft.com/office/officeart/2005/8/layout/radial6"/>
    <dgm:cxn modelId="{E0CA5EA6-916D-4E76-982A-8E6B20960D03}" type="presParOf" srcId="{91C6250D-5F77-4DBA-96D7-8E2D226E445C}" destId="{1997722C-531E-4A1B-B0A8-6E72BD391148}" srcOrd="7" destOrd="0" presId="urn:microsoft.com/office/officeart/2005/8/layout/radial6"/>
    <dgm:cxn modelId="{943BA4C6-7533-4B2B-8CC4-A2B48810B641}" type="presParOf" srcId="{91C6250D-5F77-4DBA-96D7-8E2D226E445C}" destId="{C7B1CE75-D814-4AAD-8B36-34F99EA71769}" srcOrd="8" destOrd="0" presId="urn:microsoft.com/office/officeart/2005/8/layout/radial6"/>
    <dgm:cxn modelId="{C87AED00-6364-4583-A674-6CA80759702A}" type="presParOf" srcId="{91C6250D-5F77-4DBA-96D7-8E2D226E445C}" destId="{A34AB722-CEC9-43F4-AE91-D8E78D55DFA6}" srcOrd="9" destOrd="0" presId="urn:microsoft.com/office/officeart/2005/8/layout/radial6"/>
    <dgm:cxn modelId="{42C0550B-FFF2-46FB-AF32-AC933D642BDD}" type="presParOf" srcId="{91C6250D-5F77-4DBA-96D7-8E2D226E445C}" destId="{7F9E7224-F43A-4D4E-9849-30DDEC358A39}" srcOrd="10" destOrd="0" presId="urn:microsoft.com/office/officeart/2005/8/layout/radial6"/>
    <dgm:cxn modelId="{CE3B6862-9DDB-4C7B-8C61-F7D82B3C65E8}" type="presParOf" srcId="{91C6250D-5F77-4DBA-96D7-8E2D226E445C}" destId="{1D9E50B3-9C68-4D6E-9C29-C699EA5244CF}" srcOrd="11" destOrd="0" presId="urn:microsoft.com/office/officeart/2005/8/layout/radial6"/>
    <dgm:cxn modelId="{5F4191DF-4273-4436-8A77-07A93417E22D}" type="presParOf" srcId="{91C6250D-5F77-4DBA-96D7-8E2D226E445C}" destId="{FE3323AF-BA19-4588-9A3D-55D0DAA0DE4D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D8B426-4513-4C72-84A3-BE3DEF044021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B01B03D-6434-4667-882C-D6DDCFEE12E2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 smtClean="0">
              <a:solidFill>
                <a:schemeClr val="accent1">
                  <a:lumMod val="50000"/>
                </a:schemeClr>
              </a:solidFill>
              <a:latin typeface="+mn-lt"/>
            </a:rPr>
            <a:t>Counselling</a:t>
          </a:r>
        </a:p>
        <a:p>
          <a:r>
            <a:rPr lang="en-GB" sz="1800" b="1" dirty="0" smtClean="0">
              <a:solidFill>
                <a:schemeClr val="accent1">
                  <a:lumMod val="50000"/>
                </a:schemeClr>
              </a:solidFill>
              <a:latin typeface="+mn-lt"/>
            </a:rPr>
            <a:t>Practice</a:t>
          </a:r>
          <a:endParaRPr lang="en-GB" sz="1800" b="1" dirty="0">
            <a:solidFill>
              <a:schemeClr val="accent1">
                <a:lumMod val="50000"/>
              </a:schemeClr>
            </a:solidFill>
            <a:latin typeface="+mn-lt"/>
          </a:endParaRPr>
        </a:p>
      </dgm:t>
    </dgm:pt>
    <dgm:pt modelId="{2D369B95-A2EE-4DA6-9D3B-7CCDB719AE5C}" type="parTrans" cxnId="{AF516EF3-F11B-4D54-90B1-4DAB417CDB99}">
      <dgm:prSet/>
      <dgm:spPr/>
      <dgm:t>
        <a:bodyPr/>
        <a:lstStyle/>
        <a:p>
          <a:endParaRPr lang="en-GB"/>
        </a:p>
      </dgm:t>
    </dgm:pt>
    <dgm:pt modelId="{855954E9-5E00-4656-B4FA-11D121F3E99E}" type="sibTrans" cxnId="{AF516EF3-F11B-4D54-90B1-4DAB417CDB99}">
      <dgm:prSet/>
      <dgm:spPr/>
      <dgm:t>
        <a:bodyPr/>
        <a:lstStyle/>
        <a:p>
          <a:endParaRPr lang="en-GB"/>
        </a:p>
      </dgm:t>
    </dgm:pt>
    <dgm:pt modelId="{CF33C614-B1F1-42E5-AC00-B4B37F5D53E0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 smtClean="0">
              <a:solidFill>
                <a:schemeClr val="bg2">
                  <a:lumMod val="25000"/>
                </a:schemeClr>
              </a:solidFill>
              <a:latin typeface="+mn-lt"/>
            </a:rPr>
            <a:t>Abides by a code or framework of ethics and practice</a:t>
          </a:r>
          <a:endParaRPr lang="en-GB" sz="1800" b="1" dirty="0">
            <a:solidFill>
              <a:schemeClr val="bg2">
                <a:lumMod val="25000"/>
              </a:schemeClr>
            </a:solidFill>
            <a:latin typeface="+mn-lt"/>
          </a:endParaRPr>
        </a:p>
      </dgm:t>
    </dgm:pt>
    <dgm:pt modelId="{47CE75E8-4F4A-4065-B432-CE4498D407C9}" type="parTrans" cxnId="{0A8283C5-4D74-4565-A51C-DF46349677FE}">
      <dgm:prSet/>
      <dgm:spPr/>
      <dgm:t>
        <a:bodyPr/>
        <a:lstStyle/>
        <a:p>
          <a:endParaRPr lang="en-GB"/>
        </a:p>
      </dgm:t>
    </dgm:pt>
    <dgm:pt modelId="{13D799D9-6DBD-426D-BC27-9CAB5DC0531C}" type="sibTrans" cxnId="{0A8283C5-4D74-4565-A51C-DF46349677FE}">
      <dgm:prSet/>
      <dgm:spPr/>
      <dgm:t>
        <a:bodyPr/>
        <a:lstStyle/>
        <a:p>
          <a:endParaRPr lang="en-GB"/>
        </a:p>
      </dgm:t>
    </dgm:pt>
    <dgm:pt modelId="{1F828DA7-13AF-41D5-ADEA-E265D3372A3F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 smtClean="0">
              <a:solidFill>
                <a:schemeClr val="accent1">
                  <a:lumMod val="50000"/>
                </a:schemeClr>
              </a:solidFill>
              <a:latin typeface="+mn-lt"/>
            </a:rPr>
            <a:t>Professional standards: appropriately trained and qualified</a:t>
          </a:r>
          <a:endParaRPr lang="en-GB" sz="1800" b="1" dirty="0">
            <a:solidFill>
              <a:schemeClr val="accent1">
                <a:lumMod val="50000"/>
              </a:schemeClr>
            </a:solidFill>
            <a:latin typeface="+mn-lt"/>
          </a:endParaRPr>
        </a:p>
      </dgm:t>
    </dgm:pt>
    <dgm:pt modelId="{60A5A4C1-9BAA-46DC-A954-36AF147C4224}" type="parTrans" cxnId="{E1A2BF50-88EC-4BAB-87D2-647E2321DB06}">
      <dgm:prSet/>
      <dgm:spPr/>
      <dgm:t>
        <a:bodyPr/>
        <a:lstStyle/>
        <a:p>
          <a:endParaRPr lang="en-GB"/>
        </a:p>
      </dgm:t>
    </dgm:pt>
    <dgm:pt modelId="{27D045EB-6714-4D07-9F48-372DA43B3F38}" type="sibTrans" cxnId="{E1A2BF50-88EC-4BAB-87D2-647E2321DB06}">
      <dgm:prSet/>
      <dgm:spPr/>
      <dgm:t>
        <a:bodyPr/>
        <a:lstStyle/>
        <a:p>
          <a:endParaRPr lang="en-GB"/>
        </a:p>
      </dgm:t>
    </dgm:pt>
    <dgm:pt modelId="{BD55E25F-5F7D-4C97-B23F-20116E18A925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endParaRPr lang="en-GB" sz="2400" dirty="0" smtClean="0">
            <a:solidFill>
              <a:schemeClr val="tx2">
                <a:lumMod val="50000"/>
              </a:schemeClr>
            </a:solidFill>
            <a:latin typeface="Californian FB" pitchFamily="18" charset="0"/>
          </a:endParaRPr>
        </a:p>
        <a:p>
          <a:r>
            <a:rPr lang="en-GB" sz="1800" b="1" dirty="0" smtClean="0">
              <a:solidFill>
                <a:schemeClr val="bg2">
                  <a:lumMod val="25000"/>
                </a:schemeClr>
              </a:solidFill>
              <a:latin typeface="+mn-lt"/>
            </a:rPr>
            <a:t>Legal context: Safeguarding</a:t>
          </a:r>
          <a:endParaRPr lang="en-GB" sz="1800" b="1" dirty="0" smtClean="0">
            <a:solidFill>
              <a:schemeClr val="tx2">
                <a:lumMod val="50000"/>
              </a:schemeClr>
            </a:solidFill>
            <a:latin typeface="Californian FB" pitchFamily="18" charset="0"/>
          </a:endParaRPr>
        </a:p>
        <a:p>
          <a:endParaRPr lang="en-GB" sz="1800" b="1" dirty="0">
            <a:solidFill>
              <a:schemeClr val="tx2">
                <a:lumMod val="50000"/>
              </a:schemeClr>
            </a:solidFill>
            <a:latin typeface="Californian FB" pitchFamily="18" charset="0"/>
          </a:endParaRPr>
        </a:p>
      </dgm:t>
    </dgm:pt>
    <dgm:pt modelId="{D959B774-2D5B-4BB7-8C3D-4CF7142C4E2F}" type="parTrans" cxnId="{E82D4FF2-8095-491B-945A-85E1648A8B16}">
      <dgm:prSet/>
      <dgm:spPr/>
      <dgm:t>
        <a:bodyPr/>
        <a:lstStyle/>
        <a:p>
          <a:endParaRPr lang="en-GB"/>
        </a:p>
      </dgm:t>
    </dgm:pt>
    <dgm:pt modelId="{35D392C7-A5C3-4CEB-AD7D-8AE8B507C6B3}" type="sibTrans" cxnId="{E82D4FF2-8095-491B-945A-85E1648A8B16}">
      <dgm:prSet/>
      <dgm:spPr/>
      <dgm:t>
        <a:bodyPr/>
        <a:lstStyle/>
        <a:p>
          <a:endParaRPr lang="en-GB"/>
        </a:p>
      </dgm:t>
    </dgm:pt>
    <dgm:pt modelId="{6314DF49-742D-4003-9E4C-20E1898F95C7}">
      <dgm:prSet phldrT="[Text]"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 smtClean="0">
              <a:solidFill>
                <a:schemeClr val="bg2">
                  <a:lumMod val="25000"/>
                </a:schemeClr>
              </a:solidFill>
              <a:latin typeface="+mn-lt"/>
            </a:rPr>
            <a:t>Research</a:t>
          </a:r>
        </a:p>
        <a:p>
          <a:r>
            <a:rPr lang="en-GB" sz="1800" b="1" dirty="0" smtClean="0">
              <a:solidFill>
                <a:schemeClr val="bg2">
                  <a:lumMod val="25000"/>
                </a:schemeClr>
              </a:solidFill>
              <a:latin typeface="+mn-lt"/>
            </a:rPr>
            <a:t>CPD</a:t>
          </a:r>
        </a:p>
        <a:p>
          <a:r>
            <a:rPr lang="en-GB" sz="1800" b="1" dirty="0" smtClean="0">
              <a:solidFill>
                <a:schemeClr val="bg2">
                  <a:lumMod val="25000"/>
                </a:schemeClr>
              </a:solidFill>
              <a:latin typeface="+mn-lt"/>
            </a:rPr>
            <a:t>Supervision</a:t>
          </a:r>
          <a:endParaRPr lang="en-GB" sz="1800" b="1" dirty="0">
            <a:solidFill>
              <a:schemeClr val="bg2">
                <a:lumMod val="25000"/>
              </a:schemeClr>
            </a:solidFill>
            <a:latin typeface="+mn-lt"/>
          </a:endParaRPr>
        </a:p>
      </dgm:t>
    </dgm:pt>
    <dgm:pt modelId="{D00C5DBB-5086-477D-B787-4DA5325EA9C7}" type="parTrans" cxnId="{C45D92A9-C585-47E7-8C20-86A46A4B163C}">
      <dgm:prSet/>
      <dgm:spPr/>
      <dgm:t>
        <a:bodyPr/>
        <a:lstStyle/>
        <a:p>
          <a:endParaRPr lang="en-GB"/>
        </a:p>
      </dgm:t>
    </dgm:pt>
    <dgm:pt modelId="{40C3B597-54F6-474B-AAAA-EB1B03A06FEB}" type="sibTrans" cxnId="{C45D92A9-C585-47E7-8C20-86A46A4B163C}">
      <dgm:prSet/>
      <dgm:spPr/>
      <dgm:t>
        <a:bodyPr/>
        <a:lstStyle/>
        <a:p>
          <a:endParaRPr lang="en-GB"/>
        </a:p>
      </dgm:t>
    </dgm:pt>
    <dgm:pt modelId="{7D435C3D-61D4-4252-94AB-B142766AAC19}" type="pres">
      <dgm:prSet presAssocID="{B5D8B426-4513-4C72-84A3-BE3DEF044021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43102006-33C8-48A8-9EF7-00F7BD0BB139}" type="pres">
      <dgm:prSet presAssocID="{0B01B03D-6434-4667-882C-D6DDCFEE12E2}" presName="centerShape" presStyleLbl="node0" presStyleIdx="0" presStyleCnt="1" custScaleX="176074" custLinFactNeighborX="-263" custLinFactNeighborY="-4228"/>
      <dgm:spPr/>
      <dgm:t>
        <a:bodyPr/>
        <a:lstStyle/>
        <a:p>
          <a:endParaRPr lang="en-GB"/>
        </a:p>
      </dgm:t>
    </dgm:pt>
    <dgm:pt modelId="{972C101B-9F16-428B-84B8-10FAD77A5CE0}" type="pres">
      <dgm:prSet presAssocID="{47CE75E8-4F4A-4065-B432-CE4498D407C9}" presName="parTrans" presStyleLbl="sibTrans2D1" presStyleIdx="0" presStyleCnt="4"/>
      <dgm:spPr/>
      <dgm:t>
        <a:bodyPr/>
        <a:lstStyle/>
        <a:p>
          <a:endParaRPr lang="en-GB"/>
        </a:p>
      </dgm:t>
    </dgm:pt>
    <dgm:pt modelId="{27290764-377E-44EF-B4F8-9571F827D39C}" type="pres">
      <dgm:prSet presAssocID="{47CE75E8-4F4A-4065-B432-CE4498D407C9}" presName="connectorText" presStyleLbl="sibTrans2D1" presStyleIdx="0" presStyleCnt="4"/>
      <dgm:spPr/>
      <dgm:t>
        <a:bodyPr/>
        <a:lstStyle/>
        <a:p>
          <a:endParaRPr lang="en-GB"/>
        </a:p>
      </dgm:t>
    </dgm:pt>
    <dgm:pt modelId="{DA01293C-7707-40CE-8F0C-6D584E2F76CA}" type="pres">
      <dgm:prSet presAssocID="{CF33C614-B1F1-42E5-AC00-B4B37F5D53E0}" presName="node" presStyleLbl="node1" presStyleIdx="0" presStyleCnt="4" custScaleX="185902" custScaleY="10923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5682351-FA21-4041-BA26-BEA1A7C75451}" type="pres">
      <dgm:prSet presAssocID="{60A5A4C1-9BAA-46DC-A954-36AF147C4224}" presName="parTrans" presStyleLbl="sibTrans2D1" presStyleIdx="1" presStyleCnt="4"/>
      <dgm:spPr/>
      <dgm:t>
        <a:bodyPr/>
        <a:lstStyle/>
        <a:p>
          <a:endParaRPr lang="en-GB"/>
        </a:p>
      </dgm:t>
    </dgm:pt>
    <dgm:pt modelId="{47B13259-DAC3-41CB-B4EB-E7DB5A8BFE75}" type="pres">
      <dgm:prSet presAssocID="{60A5A4C1-9BAA-46DC-A954-36AF147C4224}" presName="connectorText" presStyleLbl="sibTrans2D1" presStyleIdx="1" presStyleCnt="4"/>
      <dgm:spPr/>
      <dgm:t>
        <a:bodyPr/>
        <a:lstStyle/>
        <a:p>
          <a:endParaRPr lang="en-GB"/>
        </a:p>
      </dgm:t>
    </dgm:pt>
    <dgm:pt modelId="{38D50968-2A1D-4D57-AD93-4C15D7E1EC65}" type="pres">
      <dgm:prSet presAssocID="{1F828DA7-13AF-41D5-ADEA-E265D3372A3F}" presName="node" presStyleLbl="node1" presStyleIdx="1" presStyleCnt="4" custScaleX="193381" custScaleY="129839" custRadScaleRad="160174" custRadScaleInc="-250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5F46739-2761-487F-9F56-C35D0FF62229}" type="pres">
      <dgm:prSet presAssocID="{D959B774-2D5B-4BB7-8C3D-4CF7142C4E2F}" presName="parTrans" presStyleLbl="sibTrans2D1" presStyleIdx="2" presStyleCnt="4"/>
      <dgm:spPr/>
      <dgm:t>
        <a:bodyPr/>
        <a:lstStyle/>
        <a:p>
          <a:endParaRPr lang="en-GB"/>
        </a:p>
      </dgm:t>
    </dgm:pt>
    <dgm:pt modelId="{A2A2FB49-F5CD-48BB-996C-CFF5CF47ACA9}" type="pres">
      <dgm:prSet presAssocID="{D959B774-2D5B-4BB7-8C3D-4CF7142C4E2F}" presName="connectorText" presStyleLbl="sibTrans2D1" presStyleIdx="2" presStyleCnt="4"/>
      <dgm:spPr/>
      <dgm:t>
        <a:bodyPr/>
        <a:lstStyle/>
        <a:p>
          <a:endParaRPr lang="en-GB"/>
        </a:p>
      </dgm:t>
    </dgm:pt>
    <dgm:pt modelId="{68F77B4F-575A-4A21-90ED-F52BD895B546}" type="pres">
      <dgm:prSet presAssocID="{BD55E25F-5F7D-4C97-B23F-20116E18A925}" presName="node" presStyleLbl="node1" presStyleIdx="2" presStyleCnt="4" custScaleX="185475" custRadScaleRad="93859" custRadScaleInc="-325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45B5572-5CEB-4AFC-8B33-B9885E108030}" type="pres">
      <dgm:prSet presAssocID="{D00C5DBB-5086-477D-B787-4DA5325EA9C7}" presName="parTrans" presStyleLbl="sibTrans2D1" presStyleIdx="3" presStyleCnt="4" custLinFactNeighborX="-16858" custLinFactNeighborY="15579"/>
      <dgm:spPr/>
      <dgm:t>
        <a:bodyPr/>
        <a:lstStyle/>
        <a:p>
          <a:endParaRPr lang="en-GB"/>
        </a:p>
      </dgm:t>
    </dgm:pt>
    <dgm:pt modelId="{98BBB29E-DDBD-4B55-983F-7A68183501CB}" type="pres">
      <dgm:prSet presAssocID="{D00C5DBB-5086-477D-B787-4DA5325EA9C7}" presName="connectorText" presStyleLbl="sibTrans2D1" presStyleIdx="3" presStyleCnt="4"/>
      <dgm:spPr/>
      <dgm:t>
        <a:bodyPr/>
        <a:lstStyle/>
        <a:p>
          <a:endParaRPr lang="en-GB"/>
        </a:p>
      </dgm:t>
    </dgm:pt>
    <dgm:pt modelId="{99DF6F05-45C3-408B-AC29-0B4BD9DDEE20}" type="pres">
      <dgm:prSet presAssocID="{6314DF49-742D-4003-9E4C-20E1898F95C7}" presName="node" presStyleLbl="node1" presStyleIdx="3" presStyleCnt="4" custScaleX="154377" custRadScaleRad="150907" custRadScaleInc="119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9E0B864-2B37-4F56-8FD9-FD2F93336EDD}" type="presOf" srcId="{D00C5DBB-5086-477D-B787-4DA5325EA9C7}" destId="{345B5572-5CEB-4AFC-8B33-B9885E108030}" srcOrd="0" destOrd="0" presId="urn:microsoft.com/office/officeart/2005/8/layout/radial5"/>
    <dgm:cxn modelId="{FB47C460-2D0A-4D4F-A6C1-FACB0F242C88}" type="presOf" srcId="{D959B774-2D5B-4BB7-8C3D-4CF7142C4E2F}" destId="{B5F46739-2761-487F-9F56-C35D0FF62229}" srcOrd="0" destOrd="0" presId="urn:microsoft.com/office/officeart/2005/8/layout/radial5"/>
    <dgm:cxn modelId="{22B2577E-8F66-4F1A-B67B-3839E7126892}" type="presOf" srcId="{47CE75E8-4F4A-4065-B432-CE4498D407C9}" destId="{27290764-377E-44EF-B4F8-9571F827D39C}" srcOrd="1" destOrd="0" presId="urn:microsoft.com/office/officeart/2005/8/layout/radial5"/>
    <dgm:cxn modelId="{8A466658-2D24-4898-930F-66EA25BBC260}" type="presOf" srcId="{D959B774-2D5B-4BB7-8C3D-4CF7142C4E2F}" destId="{A2A2FB49-F5CD-48BB-996C-CFF5CF47ACA9}" srcOrd="1" destOrd="0" presId="urn:microsoft.com/office/officeart/2005/8/layout/radial5"/>
    <dgm:cxn modelId="{E1A2BF50-88EC-4BAB-87D2-647E2321DB06}" srcId="{0B01B03D-6434-4667-882C-D6DDCFEE12E2}" destId="{1F828DA7-13AF-41D5-ADEA-E265D3372A3F}" srcOrd="1" destOrd="0" parTransId="{60A5A4C1-9BAA-46DC-A954-36AF147C4224}" sibTransId="{27D045EB-6714-4D07-9F48-372DA43B3F38}"/>
    <dgm:cxn modelId="{DFF2DF43-7983-4D55-9A46-A8A4F851C0C5}" type="presOf" srcId="{6314DF49-742D-4003-9E4C-20E1898F95C7}" destId="{99DF6F05-45C3-408B-AC29-0B4BD9DDEE20}" srcOrd="0" destOrd="0" presId="urn:microsoft.com/office/officeart/2005/8/layout/radial5"/>
    <dgm:cxn modelId="{C45D92A9-C585-47E7-8C20-86A46A4B163C}" srcId="{0B01B03D-6434-4667-882C-D6DDCFEE12E2}" destId="{6314DF49-742D-4003-9E4C-20E1898F95C7}" srcOrd="3" destOrd="0" parTransId="{D00C5DBB-5086-477D-B787-4DA5325EA9C7}" sibTransId="{40C3B597-54F6-474B-AAAA-EB1B03A06FEB}"/>
    <dgm:cxn modelId="{EA0F444A-BEFE-4E5A-B217-C21454CEB20A}" type="presOf" srcId="{60A5A4C1-9BAA-46DC-A954-36AF147C4224}" destId="{47B13259-DAC3-41CB-B4EB-E7DB5A8BFE75}" srcOrd="1" destOrd="0" presId="urn:microsoft.com/office/officeart/2005/8/layout/radial5"/>
    <dgm:cxn modelId="{0F105FDD-3A49-4920-96A5-D402B7CBFB4F}" type="presOf" srcId="{60A5A4C1-9BAA-46DC-A954-36AF147C4224}" destId="{D5682351-FA21-4041-BA26-BEA1A7C75451}" srcOrd="0" destOrd="0" presId="urn:microsoft.com/office/officeart/2005/8/layout/radial5"/>
    <dgm:cxn modelId="{45D0C382-4070-4D39-97D6-97F436449D93}" type="presOf" srcId="{BD55E25F-5F7D-4C97-B23F-20116E18A925}" destId="{68F77B4F-575A-4A21-90ED-F52BD895B546}" srcOrd="0" destOrd="0" presId="urn:microsoft.com/office/officeart/2005/8/layout/radial5"/>
    <dgm:cxn modelId="{AF516EF3-F11B-4D54-90B1-4DAB417CDB99}" srcId="{B5D8B426-4513-4C72-84A3-BE3DEF044021}" destId="{0B01B03D-6434-4667-882C-D6DDCFEE12E2}" srcOrd="0" destOrd="0" parTransId="{2D369B95-A2EE-4DA6-9D3B-7CCDB719AE5C}" sibTransId="{855954E9-5E00-4656-B4FA-11D121F3E99E}"/>
    <dgm:cxn modelId="{893E0CA7-CD1A-4DF0-B909-76AC6E23D3CF}" type="presOf" srcId="{47CE75E8-4F4A-4065-B432-CE4498D407C9}" destId="{972C101B-9F16-428B-84B8-10FAD77A5CE0}" srcOrd="0" destOrd="0" presId="urn:microsoft.com/office/officeart/2005/8/layout/radial5"/>
    <dgm:cxn modelId="{0A8283C5-4D74-4565-A51C-DF46349677FE}" srcId="{0B01B03D-6434-4667-882C-D6DDCFEE12E2}" destId="{CF33C614-B1F1-42E5-AC00-B4B37F5D53E0}" srcOrd="0" destOrd="0" parTransId="{47CE75E8-4F4A-4065-B432-CE4498D407C9}" sibTransId="{13D799D9-6DBD-426D-BC27-9CAB5DC0531C}"/>
    <dgm:cxn modelId="{19158066-792E-4249-B59B-D3C7265E57EB}" type="presOf" srcId="{CF33C614-B1F1-42E5-AC00-B4B37F5D53E0}" destId="{DA01293C-7707-40CE-8F0C-6D584E2F76CA}" srcOrd="0" destOrd="0" presId="urn:microsoft.com/office/officeart/2005/8/layout/radial5"/>
    <dgm:cxn modelId="{F4A19B6B-81BE-42F8-B05D-480A39D63851}" type="presOf" srcId="{B5D8B426-4513-4C72-84A3-BE3DEF044021}" destId="{7D435C3D-61D4-4252-94AB-B142766AAC19}" srcOrd="0" destOrd="0" presId="urn:microsoft.com/office/officeart/2005/8/layout/radial5"/>
    <dgm:cxn modelId="{77E19DEA-4D69-4E23-8BDE-5915D0B3E557}" type="presOf" srcId="{1F828DA7-13AF-41D5-ADEA-E265D3372A3F}" destId="{38D50968-2A1D-4D57-AD93-4C15D7E1EC65}" srcOrd="0" destOrd="0" presId="urn:microsoft.com/office/officeart/2005/8/layout/radial5"/>
    <dgm:cxn modelId="{D2B59A39-7AF5-4CBC-AD40-BE979F8BBA98}" type="presOf" srcId="{0B01B03D-6434-4667-882C-D6DDCFEE12E2}" destId="{43102006-33C8-48A8-9EF7-00F7BD0BB139}" srcOrd="0" destOrd="0" presId="urn:microsoft.com/office/officeart/2005/8/layout/radial5"/>
    <dgm:cxn modelId="{B67C3AAA-AF1B-4440-94D5-E6A6098F0D8A}" type="presOf" srcId="{D00C5DBB-5086-477D-B787-4DA5325EA9C7}" destId="{98BBB29E-DDBD-4B55-983F-7A68183501CB}" srcOrd="1" destOrd="0" presId="urn:microsoft.com/office/officeart/2005/8/layout/radial5"/>
    <dgm:cxn modelId="{E82D4FF2-8095-491B-945A-85E1648A8B16}" srcId="{0B01B03D-6434-4667-882C-D6DDCFEE12E2}" destId="{BD55E25F-5F7D-4C97-B23F-20116E18A925}" srcOrd="2" destOrd="0" parTransId="{D959B774-2D5B-4BB7-8C3D-4CF7142C4E2F}" sibTransId="{35D392C7-A5C3-4CEB-AD7D-8AE8B507C6B3}"/>
    <dgm:cxn modelId="{0B0C4711-0FD6-424A-B35E-C8354F0292F6}" type="presParOf" srcId="{7D435C3D-61D4-4252-94AB-B142766AAC19}" destId="{43102006-33C8-48A8-9EF7-00F7BD0BB139}" srcOrd="0" destOrd="0" presId="urn:microsoft.com/office/officeart/2005/8/layout/radial5"/>
    <dgm:cxn modelId="{4A289BF3-F022-404E-9A54-F0C66852326E}" type="presParOf" srcId="{7D435C3D-61D4-4252-94AB-B142766AAC19}" destId="{972C101B-9F16-428B-84B8-10FAD77A5CE0}" srcOrd="1" destOrd="0" presId="urn:microsoft.com/office/officeart/2005/8/layout/radial5"/>
    <dgm:cxn modelId="{BAD6961A-824D-4BA2-B2C7-51C5133295E1}" type="presParOf" srcId="{972C101B-9F16-428B-84B8-10FAD77A5CE0}" destId="{27290764-377E-44EF-B4F8-9571F827D39C}" srcOrd="0" destOrd="0" presId="urn:microsoft.com/office/officeart/2005/8/layout/radial5"/>
    <dgm:cxn modelId="{BB6E605F-BA73-41EC-BE97-137C6EAD8449}" type="presParOf" srcId="{7D435C3D-61D4-4252-94AB-B142766AAC19}" destId="{DA01293C-7707-40CE-8F0C-6D584E2F76CA}" srcOrd="2" destOrd="0" presId="urn:microsoft.com/office/officeart/2005/8/layout/radial5"/>
    <dgm:cxn modelId="{9135F4E7-B389-4616-9A6F-77E93D01C8DF}" type="presParOf" srcId="{7D435C3D-61D4-4252-94AB-B142766AAC19}" destId="{D5682351-FA21-4041-BA26-BEA1A7C75451}" srcOrd="3" destOrd="0" presId="urn:microsoft.com/office/officeart/2005/8/layout/radial5"/>
    <dgm:cxn modelId="{FF95CB4F-C5BE-43DC-A5BB-B76EB717158B}" type="presParOf" srcId="{D5682351-FA21-4041-BA26-BEA1A7C75451}" destId="{47B13259-DAC3-41CB-B4EB-E7DB5A8BFE75}" srcOrd="0" destOrd="0" presId="urn:microsoft.com/office/officeart/2005/8/layout/radial5"/>
    <dgm:cxn modelId="{63910084-4859-43DF-AA8F-72FE853DBFE4}" type="presParOf" srcId="{7D435C3D-61D4-4252-94AB-B142766AAC19}" destId="{38D50968-2A1D-4D57-AD93-4C15D7E1EC65}" srcOrd="4" destOrd="0" presId="urn:microsoft.com/office/officeart/2005/8/layout/radial5"/>
    <dgm:cxn modelId="{442C9F9A-B918-430E-86F7-2381B8EFF113}" type="presParOf" srcId="{7D435C3D-61D4-4252-94AB-B142766AAC19}" destId="{B5F46739-2761-487F-9F56-C35D0FF62229}" srcOrd="5" destOrd="0" presId="urn:microsoft.com/office/officeart/2005/8/layout/radial5"/>
    <dgm:cxn modelId="{3C8B34C3-8643-4C2C-B419-21CAC582F4AE}" type="presParOf" srcId="{B5F46739-2761-487F-9F56-C35D0FF62229}" destId="{A2A2FB49-F5CD-48BB-996C-CFF5CF47ACA9}" srcOrd="0" destOrd="0" presId="urn:microsoft.com/office/officeart/2005/8/layout/radial5"/>
    <dgm:cxn modelId="{DEDCC398-6E3B-4C74-8F3A-C2410C3F1E2F}" type="presParOf" srcId="{7D435C3D-61D4-4252-94AB-B142766AAC19}" destId="{68F77B4F-575A-4A21-90ED-F52BD895B546}" srcOrd="6" destOrd="0" presId="urn:microsoft.com/office/officeart/2005/8/layout/radial5"/>
    <dgm:cxn modelId="{B4796230-50DF-4011-BB2A-FA310C0393B0}" type="presParOf" srcId="{7D435C3D-61D4-4252-94AB-B142766AAC19}" destId="{345B5572-5CEB-4AFC-8B33-B9885E108030}" srcOrd="7" destOrd="0" presId="urn:microsoft.com/office/officeart/2005/8/layout/radial5"/>
    <dgm:cxn modelId="{D44B554C-8F9E-402C-BD43-0C4B49B447BD}" type="presParOf" srcId="{345B5572-5CEB-4AFC-8B33-B9885E108030}" destId="{98BBB29E-DDBD-4B55-983F-7A68183501CB}" srcOrd="0" destOrd="0" presId="urn:microsoft.com/office/officeart/2005/8/layout/radial5"/>
    <dgm:cxn modelId="{F4877AD4-39F2-4E71-9A4D-10D7719F9D9E}" type="presParOf" srcId="{7D435C3D-61D4-4252-94AB-B142766AAC19}" destId="{99DF6F05-45C3-408B-AC29-0B4BD9DDEE20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6C0A75-E76D-4B23-91BD-208C0FAAEFE7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F083D8B-1762-4E48-8E0F-742D3B6F6487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2000" b="1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Ethical Practice</a:t>
          </a:r>
          <a:endParaRPr lang="en-GB" sz="2000" b="1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gm:t>
    </dgm:pt>
    <dgm:pt modelId="{940EF9D2-6ACA-4039-B7DC-E6455919311E}" type="parTrans" cxnId="{A323BD10-88BC-456E-A3B1-32DDD13FE804}">
      <dgm:prSet/>
      <dgm:spPr/>
      <dgm:t>
        <a:bodyPr/>
        <a:lstStyle/>
        <a:p>
          <a:endParaRPr lang="en-GB"/>
        </a:p>
      </dgm:t>
    </dgm:pt>
    <dgm:pt modelId="{CCFC424E-C7C9-4D90-8991-9145D4759985}" type="sibTrans" cxnId="{A323BD10-88BC-456E-A3B1-32DDD13FE804}">
      <dgm:prSet/>
      <dgm:spPr/>
      <dgm:t>
        <a:bodyPr/>
        <a:lstStyle/>
        <a:p>
          <a:endParaRPr lang="en-GB"/>
        </a:p>
      </dgm:t>
    </dgm:pt>
    <dgm:pt modelId="{57C358F9-E145-4D62-B266-44E4281CF0E5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Act within the Law</a:t>
          </a:r>
          <a:endParaRPr lang="en-GB" sz="1800" b="1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gm:t>
    </dgm:pt>
    <dgm:pt modelId="{4A706D69-6F4D-41E2-ACD4-7FA4E836C600}" type="parTrans" cxnId="{F27DD65B-B638-43EF-B513-85BCA0A6DA13}">
      <dgm:prSet/>
      <dgm:spPr/>
      <dgm:t>
        <a:bodyPr/>
        <a:lstStyle/>
        <a:p>
          <a:endParaRPr lang="en-GB"/>
        </a:p>
      </dgm:t>
    </dgm:pt>
    <dgm:pt modelId="{3AB4FE40-141A-4525-9AFD-9D54317929AE}" type="sibTrans" cxnId="{F27DD65B-B638-43EF-B513-85BCA0A6DA13}">
      <dgm:prSet/>
      <dgm:spPr/>
      <dgm:t>
        <a:bodyPr/>
        <a:lstStyle/>
        <a:p>
          <a:endParaRPr lang="en-GB"/>
        </a:p>
      </dgm:t>
    </dgm:pt>
    <dgm:pt modelId="{EA84DA6F-D44B-4712-85D0-A1623A386B74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Respect Human Rights </a:t>
          </a:r>
          <a:endParaRPr lang="en-GB" sz="1800" b="1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gm:t>
    </dgm:pt>
    <dgm:pt modelId="{FD63BB29-E824-47A2-968A-98DB989DD8D0}" type="parTrans" cxnId="{36AE1F4E-0B8B-4053-AD00-709367F84F00}">
      <dgm:prSet/>
      <dgm:spPr/>
      <dgm:t>
        <a:bodyPr/>
        <a:lstStyle/>
        <a:p>
          <a:endParaRPr lang="en-GB"/>
        </a:p>
      </dgm:t>
    </dgm:pt>
    <dgm:pt modelId="{2DC63103-B6CB-4ABB-88ED-E09E4EE3C25F}" type="sibTrans" cxnId="{36AE1F4E-0B8B-4053-AD00-709367F84F00}">
      <dgm:prSet/>
      <dgm:spPr/>
      <dgm:t>
        <a:bodyPr/>
        <a:lstStyle/>
        <a:p>
          <a:endParaRPr lang="en-GB"/>
        </a:p>
      </dgm:t>
    </dgm:pt>
    <dgm:pt modelId="{96AE0B41-CD2D-443B-849F-7EB294860B6B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Respect autonomy</a:t>
          </a:r>
          <a:endParaRPr lang="en-GB" sz="1800" b="1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gm:t>
    </dgm:pt>
    <dgm:pt modelId="{396A2770-E715-4241-BAC4-892B3B9BEB13}" type="parTrans" cxnId="{F4A2FB69-029B-4062-A7F0-4D831B49EDE4}">
      <dgm:prSet/>
      <dgm:spPr/>
      <dgm:t>
        <a:bodyPr/>
        <a:lstStyle/>
        <a:p>
          <a:endParaRPr lang="en-GB"/>
        </a:p>
      </dgm:t>
    </dgm:pt>
    <dgm:pt modelId="{3B29AE94-EA9D-4357-8A4B-B7CF12E92DC3}" type="sibTrans" cxnId="{F4A2FB69-029B-4062-A7F0-4D831B49EDE4}">
      <dgm:prSet/>
      <dgm:spPr/>
      <dgm:t>
        <a:bodyPr/>
        <a:lstStyle/>
        <a:p>
          <a:endParaRPr lang="en-GB"/>
        </a:p>
      </dgm:t>
    </dgm:pt>
    <dgm:pt modelId="{4BF88C1A-2985-4EBF-BD1A-D820E68EE12F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Contracts and informed consent</a:t>
          </a:r>
          <a:endParaRPr lang="en-GB" sz="1800" b="1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gm:t>
    </dgm:pt>
    <dgm:pt modelId="{B2530CD4-89DF-4A2A-9479-39D27AB0D951}" type="parTrans" cxnId="{4D609A30-CBD3-418E-882B-CD287BF065D5}">
      <dgm:prSet/>
      <dgm:spPr/>
      <dgm:t>
        <a:bodyPr/>
        <a:lstStyle/>
        <a:p>
          <a:endParaRPr lang="en-GB"/>
        </a:p>
      </dgm:t>
    </dgm:pt>
    <dgm:pt modelId="{E238E1FA-8A34-40C8-9F6F-7E7BF6FFFBB6}" type="sibTrans" cxnId="{4D609A30-CBD3-418E-882B-CD287BF065D5}">
      <dgm:prSet/>
      <dgm:spPr/>
      <dgm:t>
        <a:bodyPr/>
        <a:lstStyle/>
        <a:p>
          <a:endParaRPr lang="en-GB"/>
        </a:p>
      </dgm:t>
    </dgm:pt>
    <dgm:pt modelId="{73E9A67B-97FE-4F52-8281-AFA4951AEAB0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800" b="1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Be Fair and Just</a:t>
          </a:r>
          <a:endParaRPr lang="en-GB" sz="1800" b="1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gm:t>
    </dgm:pt>
    <dgm:pt modelId="{C766E946-0ABC-4650-907C-2271F8943E26}" type="parTrans" cxnId="{818D33C3-FF21-4743-B9A8-37F2A377831C}">
      <dgm:prSet/>
      <dgm:spPr/>
      <dgm:t>
        <a:bodyPr/>
        <a:lstStyle/>
        <a:p>
          <a:endParaRPr lang="en-GB"/>
        </a:p>
      </dgm:t>
    </dgm:pt>
    <dgm:pt modelId="{7F8FEC87-0BF7-443F-9390-B371863C7E9E}" type="sibTrans" cxnId="{818D33C3-FF21-4743-B9A8-37F2A377831C}">
      <dgm:prSet/>
      <dgm:spPr/>
      <dgm:t>
        <a:bodyPr/>
        <a:lstStyle/>
        <a:p>
          <a:endParaRPr lang="en-GB"/>
        </a:p>
      </dgm:t>
    </dgm:pt>
    <dgm:pt modelId="{32AF32F6-1F4C-4E9E-9870-935012395791}">
      <dgm:prSet phldrT="[Text]"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r>
            <a:rPr lang="en-GB" sz="1600" b="1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Act within the principle of creating greatest good and least harm</a:t>
          </a:r>
          <a:endParaRPr lang="en-GB" sz="1600" b="1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gm:t>
    </dgm:pt>
    <dgm:pt modelId="{2259BE28-22C0-4FA5-B100-2F0FCE7D2419}" type="parTrans" cxnId="{7FF32B8E-BF08-4575-B3B3-A35AA4F2DE57}">
      <dgm:prSet/>
      <dgm:spPr/>
      <dgm:t>
        <a:bodyPr/>
        <a:lstStyle/>
        <a:p>
          <a:endParaRPr lang="en-GB"/>
        </a:p>
      </dgm:t>
    </dgm:pt>
    <dgm:pt modelId="{D8F3BC93-BB4F-4725-A931-4F53D3B2FEEB}" type="sibTrans" cxnId="{7FF32B8E-BF08-4575-B3B3-A35AA4F2DE57}">
      <dgm:prSet/>
      <dgm:spPr/>
      <dgm:t>
        <a:bodyPr/>
        <a:lstStyle/>
        <a:p>
          <a:endParaRPr lang="en-GB"/>
        </a:p>
      </dgm:t>
    </dgm:pt>
    <dgm:pt modelId="{3CB60E28-CFCC-433E-8654-81C95AA88342}" type="pres">
      <dgm:prSet presAssocID="{146C0A75-E76D-4B23-91BD-208C0FAAEFE7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6CBB58E9-A6AA-44BD-8578-84215EFEACD1}" type="pres">
      <dgm:prSet presAssocID="{BF083D8B-1762-4E48-8E0F-742D3B6F6487}" presName="Parent" presStyleLbl="node0" presStyleIdx="0" presStyleCnt="1" custLinFactNeighborX="872" custLinFactNeighborY="-2584">
        <dgm:presLayoutVars>
          <dgm:chMax val="6"/>
          <dgm:chPref val="6"/>
        </dgm:presLayoutVars>
      </dgm:prSet>
      <dgm:spPr/>
      <dgm:t>
        <a:bodyPr/>
        <a:lstStyle/>
        <a:p>
          <a:endParaRPr lang="en-GB"/>
        </a:p>
      </dgm:t>
    </dgm:pt>
    <dgm:pt modelId="{7FF8366A-F005-4CC7-9E0D-920FE3CA3542}" type="pres">
      <dgm:prSet presAssocID="{57C358F9-E145-4D62-B266-44E4281CF0E5}" presName="Accent1" presStyleCnt="0"/>
      <dgm:spPr/>
    </dgm:pt>
    <dgm:pt modelId="{7881EFFB-EF1E-4129-88D3-B5BA310C93B1}" type="pres">
      <dgm:prSet presAssocID="{57C358F9-E145-4D62-B266-44E4281CF0E5}" presName="Accent" presStyleLbl="bgShp" presStyleIdx="0" presStyleCnt="6"/>
      <dgm:spPr/>
    </dgm:pt>
    <dgm:pt modelId="{8313413F-8BC2-42C7-BA72-2758F31E7307}" type="pres">
      <dgm:prSet presAssocID="{57C358F9-E145-4D62-B266-44E4281CF0E5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C61B770-B6F4-4D76-BCBF-B17C8BD4B2E2}" type="pres">
      <dgm:prSet presAssocID="{EA84DA6F-D44B-4712-85D0-A1623A386B74}" presName="Accent2" presStyleCnt="0"/>
      <dgm:spPr/>
    </dgm:pt>
    <dgm:pt modelId="{0108D194-784F-4EF5-B97C-040647299734}" type="pres">
      <dgm:prSet presAssocID="{EA84DA6F-D44B-4712-85D0-A1623A386B74}" presName="Accent" presStyleLbl="bgShp" presStyleIdx="1" presStyleCnt="6"/>
      <dgm:spPr/>
    </dgm:pt>
    <dgm:pt modelId="{CD24E017-D01C-4C73-ADB8-D6BC2C9BA25F}" type="pres">
      <dgm:prSet presAssocID="{EA84DA6F-D44B-4712-85D0-A1623A386B74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8C1BE47-E5FD-4102-973D-2BF0D5F5C111}" type="pres">
      <dgm:prSet presAssocID="{96AE0B41-CD2D-443B-849F-7EB294860B6B}" presName="Accent3" presStyleCnt="0"/>
      <dgm:spPr/>
    </dgm:pt>
    <dgm:pt modelId="{6FE7F697-6EA5-4242-B93C-99B612935848}" type="pres">
      <dgm:prSet presAssocID="{96AE0B41-CD2D-443B-849F-7EB294860B6B}" presName="Accent" presStyleLbl="bgShp" presStyleIdx="2" presStyleCnt="6"/>
      <dgm:spPr/>
    </dgm:pt>
    <dgm:pt modelId="{19A2735C-2B51-44A6-B3D4-BA60FC06E6E6}" type="pres">
      <dgm:prSet presAssocID="{96AE0B41-CD2D-443B-849F-7EB294860B6B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B812EC3-6C01-484C-BD74-0B987E50F8D1}" type="pres">
      <dgm:prSet presAssocID="{4BF88C1A-2985-4EBF-BD1A-D820E68EE12F}" presName="Accent4" presStyleCnt="0"/>
      <dgm:spPr/>
    </dgm:pt>
    <dgm:pt modelId="{504DB478-A950-4D8C-93E0-F343CF6BFFB6}" type="pres">
      <dgm:prSet presAssocID="{4BF88C1A-2985-4EBF-BD1A-D820E68EE12F}" presName="Accent" presStyleLbl="bgShp" presStyleIdx="3" presStyleCnt="6"/>
      <dgm:spPr/>
    </dgm:pt>
    <dgm:pt modelId="{E4C217FC-4DD6-42AD-809D-E6D676708EA6}" type="pres">
      <dgm:prSet presAssocID="{4BF88C1A-2985-4EBF-BD1A-D820E68EE12F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0727BC1-16A0-4C78-AEB4-439B12515D78}" type="pres">
      <dgm:prSet presAssocID="{73E9A67B-97FE-4F52-8281-AFA4951AEAB0}" presName="Accent5" presStyleCnt="0"/>
      <dgm:spPr/>
    </dgm:pt>
    <dgm:pt modelId="{9796939B-3BC3-4649-8185-308144B809F6}" type="pres">
      <dgm:prSet presAssocID="{73E9A67B-97FE-4F52-8281-AFA4951AEAB0}" presName="Accent" presStyleLbl="bgShp" presStyleIdx="4" presStyleCnt="6"/>
      <dgm:spPr/>
    </dgm:pt>
    <dgm:pt modelId="{3ECBF5BD-1882-4C36-BE31-ABAC930BA0B7}" type="pres">
      <dgm:prSet presAssocID="{73E9A67B-97FE-4F52-8281-AFA4951AEAB0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0480236-662A-4354-9D4C-4FA0455BEEAA}" type="pres">
      <dgm:prSet presAssocID="{32AF32F6-1F4C-4E9E-9870-935012395791}" presName="Accent6" presStyleCnt="0"/>
      <dgm:spPr/>
    </dgm:pt>
    <dgm:pt modelId="{A5655B1D-C2C8-46F4-A305-9BE8B79FCA2A}" type="pres">
      <dgm:prSet presAssocID="{32AF32F6-1F4C-4E9E-9870-935012395791}" presName="Accent" presStyleLbl="bgShp" presStyleIdx="5" presStyleCnt="6"/>
      <dgm:spPr/>
    </dgm:pt>
    <dgm:pt modelId="{7FA23878-EF3F-4B3C-8931-994C7424BC65}" type="pres">
      <dgm:prSet presAssocID="{32AF32F6-1F4C-4E9E-9870-935012395791}" presName="Child6" presStyleLbl="node1" presStyleIdx="5" presStyleCnt="6" custScaleX="116490" custScaleY="105856" custLinFactNeighborX="-2752" custLinFactNeighborY="-1223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43CB919-B6D4-4E5F-ABB3-7907F46E7603}" type="presOf" srcId="{4BF88C1A-2985-4EBF-BD1A-D820E68EE12F}" destId="{E4C217FC-4DD6-42AD-809D-E6D676708EA6}" srcOrd="0" destOrd="0" presId="urn:microsoft.com/office/officeart/2011/layout/HexagonRadial"/>
    <dgm:cxn modelId="{818D33C3-FF21-4743-B9A8-37F2A377831C}" srcId="{BF083D8B-1762-4E48-8E0F-742D3B6F6487}" destId="{73E9A67B-97FE-4F52-8281-AFA4951AEAB0}" srcOrd="4" destOrd="0" parTransId="{C766E946-0ABC-4650-907C-2271F8943E26}" sibTransId="{7F8FEC87-0BF7-443F-9390-B371863C7E9E}"/>
    <dgm:cxn modelId="{7FF32B8E-BF08-4575-B3B3-A35AA4F2DE57}" srcId="{BF083D8B-1762-4E48-8E0F-742D3B6F6487}" destId="{32AF32F6-1F4C-4E9E-9870-935012395791}" srcOrd="5" destOrd="0" parTransId="{2259BE28-22C0-4FA5-B100-2F0FCE7D2419}" sibTransId="{D8F3BC93-BB4F-4725-A931-4F53D3B2FEEB}"/>
    <dgm:cxn modelId="{E2350674-543C-467F-92E0-88154B7DB94E}" type="presOf" srcId="{BF083D8B-1762-4E48-8E0F-742D3B6F6487}" destId="{6CBB58E9-A6AA-44BD-8578-84215EFEACD1}" srcOrd="0" destOrd="0" presId="urn:microsoft.com/office/officeart/2011/layout/HexagonRadial"/>
    <dgm:cxn modelId="{F4A2FB69-029B-4062-A7F0-4D831B49EDE4}" srcId="{BF083D8B-1762-4E48-8E0F-742D3B6F6487}" destId="{96AE0B41-CD2D-443B-849F-7EB294860B6B}" srcOrd="2" destOrd="0" parTransId="{396A2770-E715-4241-BAC4-892B3B9BEB13}" sibTransId="{3B29AE94-EA9D-4357-8A4B-B7CF12E92DC3}"/>
    <dgm:cxn modelId="{9B4E7264-9A1D-463D-B678-99F1DDE3CC24}" type="presOf" srcId="{146C0A75-E76D-4B23-91BD-208C0FAAEFE7}" destId="{3CB60E28-CFCC-433E-8654-81C95AA88342}" srcOrd="0" destOrd="0" presId="urn:microsoft.com/office/officeart/2011/layout/HexagonRadial"/>
    <dgm:cxn modelId="{A323BD10-88BC-456E-A3B1-32DDD13FE804}" srcId="{146C0A75-E76D-4B23-91BD-208C0FAAEFE7}" destId="{BF083D8B-1762-4E48-8E0F-742D3B6F6487}" srcOrd="0" destOrd="0" parTransId="{940EF9D2-6ACA-4039-B7DC-E6455919311E}" sibTransId="{CCFC424E-C7C9-4D90-8991-9145D4759985}"/>
    <dgm:cxn modelId="{36AE1F4E-0B8B-4053-AD00-709367F84F00}" srcId="{BF083D8B-1762-4E48-8E0F-742D3B6F6487}" destId="{EA84DA6F-D44B-4712-85D0-A1623A386B74}" srcOrd="1" destOrd="0" parTransId="{FD63BB29-E824-47A2-968A-98DB989DD8D0}" sibTransId="{2DC63103-B6CB-4ABB-88ED-E09E4EE3C25F}"/>
    <dgm:cxn modelId="{4D609A30-CBD3-418E-882B-CD287BF065D5}" srcId="{BF083D8B-1762-4E48-8E0F-742D3B6F6487}" destId="{4BF88C1A-2985-4EBF-BD1A-D820E68EE12F}" srcOrd="3" destOrd="0" parTransId="{B2530CD4-89DF-4A2A-9479-39D27AB0D951}" sibTransId="{E238E1FA-8A34-40C8-9F6F-7E7BF6FFFBB6}"/>
    <dgm:cxn modelId="{334730F6-7285-4B18-A1F1-8CF185F0E6B7}" type="presOf" srcId="{32AF32F6-1F4C-4E9E-9870-935012395791}" destId="{7FA23878-EF3F-4B3C-8931-994C7424BC65}" srcOrd="0" destOrd="0" presId="urn:microsoft.com/office/officeart/2011/layout/HexagonRadial"/>
    <dgm:cxn modelId="{90DBE981-2C0B-4323-9330-48CCA8BABE7F}" type="presOf" srcId="{EA84DA6F-D44B-4712-85D0-A1623A386B74}" destId="{CD24E017-D01C-4C73-ADB8-D6BC2C9BA25F}" srcOrd="0" destOrd="0" presId="urn:microsoft.com/office/officeart/2011/layout/HexagonRadial"/>
    <dgm:cxn modelId="{F27DD65B-B638-43EF-B513-85BCA0A6DA13}" srcId="{BF083D8B-1762-4E48-8E0F-742D3B6F6487}" destId="{57C358F9-E145-4D62-B266-44E4281CF0E5}" srcOrd="0" destOrd="0" parTransId="{4A706D69-6F4D-41E2-ACD4-7FA4E836C600}" sibTransId="{3AB4FE40-141A-4525-9AFD-9D54317929AE}"/>
    <dgm:cxn modelId="{8A56BCB7-7C1D-424B-8E08-719FA92B2DA2}" type="presOf" srcId="{73E9A67B-97FE-4F52-8281-AFA4951AEAB0}" destId="{3ECBF5BD-1882-4C36-BE31-ABAC930BA0B7}" srcOrd="0" destOrd="0" presId="urn:microsoft.com/office/officeart/2011/layout/HexagonRadial"/>
    <dgm:cxn modelId="{79E0CFDF-313B-4741-9565-F9A6B1612B34}" type="presOf" srcId="{96AE0B41-CD2D-443B-849F-7EB294860B6B}" destId="{19A2735C-2B51-44A6-B3D4-BA60FC06E6E6}" srcOrd="0" destOrd="0" presId="urn:microsoft.com/office/officeart/2011/layout/HexagonRadial"/>
    <dgm:cxn modelId="{6047726A-394D-4E99-8E15-B4402FBAA365}" type="presOf" srcId="{57C358F9-E145-4D62-B266-44E4281CF0E5}" destId="{8313413F-8BC2-42C7-BA72-2758F31E7307}" srcOrd="0" destOrd="0" presId="urn:microsoft.com/office/officeart/2011/layout/HexagonRadial"/>
    <dgm:cxn modelId="{380626C1-A468-4095-B92A-67BCCF3248CB}" type="presParOf" srcId="{3CB60E28-CFCC-433E-8654-81C95AA88342}" destId="{6CBB58E9-A6AA-44BD-8578-84215EFEACD1}" srcOrd="0" destOrd="0" presId="urn:microsoft.com/office/officeart/2011/layout/HexagonRadial"/>
    <dgm:cxn modelId="{57806506-7C19-4ED3-B679-2D42901E5435}" type="presParOf" srcId="{3CB60E28-CFCC-433E-8654-81C95AA88342}" destId="{7FF8366A-F005-4CC7-9E0D-920FE3CA3542}" srcOrd="1" destOrd="0" presId="urn:microsoft.com/office/officeart/2011/layout/HexagonRadial"/>
    <dgm:cxn modelId="{A6461358-2245-4281-958E-7884881BFD3C}" type="presParOf" srcId="{7FF8366A-F005-4CC7-9E0D-920FE3CA3542}" destId="{7881EFFB-EF1E-4129-88D3-B5BA310C93B1}" srcOrd="0" destOrd="0" presId="urn:microsoft.com/office/officeart/2011/layout/HexagonRadial"/>
    <dgm:cxn modelId="{0E74B0AA-D322-43D1-8798-B8568880E389}" type="presParOf" srcId="{3CB60E28-CFCC-433E-8654-81C95AA88342}" destId="{8313413F-8BC2-42C7-BA72-2758F31E7307}" srcOrd="2" destOrd="0" presId="urn:microsoft.com/office/officeart/2011/layout/HexagonRadial"/>
    <dgm:cxn modelId="{E97A320D-9D89-4E2C-B55B-83F52859D7A7}" type="presParOf" srcId="{3CB60E28-CFCC-433E-8654-81C95AA88342}" destId="{DC61B770-B6F4-4D76-BCBF-B17C8BD4B2E2}" srcOrd="3" destOrd="0" presId="urn:microsoft.com/office/officeart/2011/layout/HexagonRadial"/>
    <dgm:cxn modelId="{12594500-A7DB-48E6-AA79-17AAC8AE8F9C}" type="presParOf" srcId="{DC61B770-B6F4-4D76-BCBF-B17C8BD4B2E2}" destId="{0108D194-784F-4EF5-B97C-040647299734}" srcOrd="0" destOrd="0" presId="urn:microsoft.com/office/officeart/2011/layout/HexagonRadial"/>
    <dgm:cxn modelId="{C52D5D46-7A81-4CB2-831D-14EBE722832A}" type="presParOf" srcId="{3CB60E28-CFCC-433E-8654-81C95AA88342}" destId="{CD24E017-D01C-4C73-ADB8-D6BC2C9BA25F}" srcOrd="4" destOrd="0" presId="urn:microsoft.com/office/officeart/2011/layout/HexagonRadial"/>
    <dgm:cxn modelId="{1556E721-573B-4FE8-A181-33C4CEE6F1C4}" type="presParOf" srcId="{3CB60E28-CFCC-433E-8654-81C95AA88342}" destId="{B8C1BE47-E5FD-4102-973D-2BF0D5F5C111}" srcOrd="5" destOrd="0" presId="urn:microsoft.com/office/officeart/2011/layout/HexagonRadial"/>
    <dgm:cxn modelId="{8AFC2AE3-A826-4705-9105-C6DE17D46A15}" type="presParOf" srcId="{B8C1BE47-E5FD-4102-973D-2BF0D5F5C111}" destId="{6FE7F697-6EA5-4242-B93C-99B612935848}" srcOrd="0" destOrd="0" presId="urn:microsoft.com/office/officeart/2011/layout/HexagonRadial"/>
    <dgm:cxn modelId="{8B06F07B-5749-4020-B832-CF69EE66AC5D}" type="presParOf" srcId="{3CB60E28-CFCC-433E-8654-81C95AA88342}" destId="{19A2735C-2B51-44A6-B3D4-BA60FC06E6E6}" srcOrd="6" destOrd="0" presId="urn:microsoft.com/office/officeart/2011/layout/HexagonRadial"/>
    <dgm:cxn modelId="{036EA9DD-4A88-4B91-AF3F-00CA63EDD22C}" type="presParOf" srcId="{3CB60E28-CFCC-433E-8654-81C95AA88342}" destId="{FB812EC3-6C01-484C-BD74-0B987E50F8D1}" srcOrd="7" destOrd="0" presId="urn:microsoft.com/office/officeart/2011/layout/HexagonRadial"/>
    <dgm:cxn modelId="{04747CCA-D20B-4AED-B7E0-2DEC8A91B2F5}" type="presParOf" srcId="{FB812EC3-6C01-484C-BD74-0B987E50F8D1}" destId="{504DB478-A950-4D8C-93E0-F343CF6BFFB6}" srcOrd="0" destOrd="0" presId="urn:microsoft.com/office/officeart/2011/layout/HexagonRadial"/>
    <dgm:cxn modelId="{FCFC9184-F6B5-49D2-BF53-20A759427410}" type="presParOf" srcId="{3CB60E28-CFCC-433E-8654-81C95AA88342}" destId="{E4C217FC-4DD6-42AD-809D-E6D676708EA6}" srcOrd="8" destOrd="0" presId="urn:microsoft.com/office/officeart/2011/layout/HexagonRadial"/>
    <dgm:cxn modelId="{E4ACDC8C-B9C3-4501-BB67-9F19B1951041}" type="presParOf" srcId="{3CB60E28-CFCC-433E-8654-81C95AA88342}" destId="{70727BC1-16A0-4C78-AEB4-439B12515D78}" srcOrd="9" destOrd="0" presId="urn:microsoft.com/office/officeart/2011/layout/HexagonRadial"/>
    <dgm:cxn modelId="{8EAD0492-4D11-4182-9528-70FBB1DC5464}" type="presParOf" srcId="{70727BC1-16A0-4C78-AEB4-439B12515D78}" destId="{9796939B-3BC3-4649-8185-308144B809F6}" srcOrd="0" destOrd="0" presId="urn:microsoft.com/office/officeart/2011/layout/HexagonRadial"/>
    <dgm:cxn modelId="{93CCF07C-26E1-4905-BB50-557992A6A547}" type="presParOf" srcId="{3CB60E28-CFCC-433E-8654-81C95AA88342}" destId="{3ECBF5BD-1882-4C36-BE31-ABAC930BA0B7}" srcOrd="10" destOrd="0" presId="urn:microsoft.com/office/officeart/2011/layout/HexagonRadial"/>
    <dgm:cxn modelId="{1EF5597D-865F-432E-B9C2-ABBDEB14BC85}" type="presParOf" srcId="{3CB60E28-CFCC-433E-8654-81C95AA88342}" destId="{10480236-662A-4354-9D4C-4FA0455BEEAA}" srcOrd="11" destOrd="0" presId="urn:microsoft.com/office/officeart/2011/layout/HexagonRadial"/>
    <dgm:cxn modelId="{12937E40-763C-432B-8154-8A2E00590274}" type="presParOf" srcId="{10480236-662A-4354-9D4C-4FA0455BEEAA}" destId="{A5655B1D-C2C8-46F4-A305-9BE8B79FCA2A}" srcOrd="0" destOrd="0" presId="urn:microsoft.com/office/officeart/2011/layout/HexagonRadial"/>
    <dgm:cxn modelId="{72006ED9-D48C-429F-92D1-7D7FD1672D54}" type="presParOf" srcId="{3CB60E28-CFCC-433E-8654-81C95AA88342}" destId="{7FA23878-EF3F-4B3C-8931-994C7424BC65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03C8362-4AC9-45D3-BBA8-8F85B76FB803}" type="doc">
      <dgm:prSet loTypeId="urn:microsoft.com/office/officeart/2009/layout/CircleArrowProcess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65EEFC2-907E-417D-9FD7-51B1F23168B0}">
      <dgm:prSet phldrT="[Text]" custT="1"/>
      <dgm:spPr/>
      <dgm:t>
        <a:bodyPr/>
        <a:lstStyle/>
        <a:p>
          <a:r>
            <a:rPr lang="en-GB" sz="2000" b="1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The procedures or methods to be used</a:t>
          </a:r>
          <a:endParaRPr lang="en-GB" sz="2000" b="1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gm:t>
    </dgm:pt>
    <dgm:pt modelId="{D186BA7D-3C5C-4A91-B7FD-DB01F8CCFD51}" type="parTrans" cxnId="{971EC0F2-5939-4755-8A44-A23199940CA0}">
      <dgm:prSet/>
      <dgm:spPr/>
      <dgm:t>
        <a:bodyPr/>
        <a:lstStyle/>
        <a:p>
          <a:endParaRPr lang="en-GB"/>
        </a:p>
      </dgm:t>
    </dgm:pt>
    <dgm:pt modelId="{B8988B81-B882-4416-84A9-164C72139B0D}" type="sibTrans" cxnId="{971EC0F2-5939-4755-8A44-A23199940CA0}">
      <dgm:prSet/>
      <dgm:spPr/>
      <dgm:t>
        <a:bodyPr/>
        <a:lstStyle/>
        <a:p>
          <a:endParaRPr lang="en-GB"/>
        </a:p>
      </dgm:t>
    </dgm:pt>
    <dgm:pt modelId="{FE26B80D-716B-4E9A-BC4A-DCDDEB22CF29}">
      <dgm:prSet phldrT="[Text]"/>
      <dgm:spPr/>
      <dgm:t>
        <a:bodyPr/>
        <a:lstStyle/>
        <a:p>
          <a:r>
            <a:rPr lang="en-GB" b="1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Any risks and benefits</a:t>
          </a:r>
          <a:endParaRPr lang="en-GB" b="1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gm:t>
    </dgm:pt>
    <dgm:pt modelId="{2D6D2842-40DE-4E04-A873-6D9BF51DB31E}" type="parTrans" cxnId="{EB90767C-1E98-45A7-B72E-F9F761599E6B}">
      <dgm:prSet/>
      <dgm:spPr/>
      <dgm:t>
        <a:bodyPr/>
        <a:lstStyle/>
        <a:p>
          <a:endParaRPr lang="en-GB"/>
        </a:p>
      </dgm:t>
    </dgm:pt>
    <dgm:pt modelId="{B2BFDE2E-624D-4E4D-AA5D-3E37DD722E0A}" type="sibTrans" cxnId="{EB90767C-1E98-45A7-B72E-F9F761599E6B}">
      <dgm:prSet/>
      <dgm:spPr/>
      <dgm:t>
        <a:bodyPr/>
        <a:lstStyle/>
        <a:p>
          <a:endParaRPr lang="en-GB"/>
        </a:p>
      </dgm:t>
    </dgm:pt>
    <dgm:pt modelId="{98FD95F1-3CDB-4162-AEB2-1B99B56BB59D}">
      <dgm:prSet phldrT="[Text]" custT="1"/>
      <dgm:spPr/>
      <dgm:t>
        <a:bodyPr/>
        <a:lstStyle/>
        <a:p>
          <a:r>
            <a:rPr lang="en-GB" sz="2000" b="1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Being informed of relevant alternatives</a:t>
          </a:r>
          <a:endParaRPr lang="en-GB" sz="2000" b="1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gm:t>
    </dgm:pt>
    <dgm:pt modelId="{EA5EB1AA-5517-4CE6-B708-86EA0046F01A}" type="parTrans" cxnId="{FB34E730-E290-4810-959D-073B867B99AC}">
      <dgm:prSet/>
      <dgm:spPr/>
      <dgm:t>
        <a:bodyPr/>
        <a:lstStyle/>
        <a:p>
          <a:endParaRPr lang="en-GB"/>
        </a:p>
      </dgm:t>
    </dgm:pt>
    <dgm:pt modelId="{9A2B4D58-7056-4CD3-8648-D6A09D8A5DDC}" type="sibTrans" cxnId="{FB34E730-E290-4810-959D-073B867B99AC}">
      <dgm:prSet/>
      <dgm:spPr/>
      <dgm:t>
        <a:bodyPr/>
        <a:lstStyle/>
        <a:p>
          <a:endParaRPr lang="en-GB"/>
        </a:p>
      </dgm:t>
    </dgm:pt>
    <dgm:pt modelId="{6DBDDB77-734C-4E8A-A8F0-FCC0FCD2927A}" type="pres">
      <dgm:prSet presAssocID="{203C8362-4AC9-45D3-BBA8-8F85B76FB803}" presName="Name0" presStyleCnt="0">
        <dgm:presLayoutVars>
          <dgm:chMax val="7"/>
          <dgm:chPref val="7"/>
          <dgm:dir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6A3DFA3F-256B-43BE-AF27-10B43B58E733}" type="pres">
      <dgm:prSet presAssocID="{C65EEFC2-907E-417D-9FD7-51B1F23168B0}" presName="Accent1" presStyleCnt="0"/>
      <dgm:spPr/>
    </dgm:pt>
    <dgm:pt modelId="{1C17C930-AA3B-4B47-8505-59C19900AB1C}" type="pres">
      <dgm:prSet presAssocID="{C65EEFC2-907E-417D-9FD7-51B1F23168B0}" presName="Accent" presStyleLbl="node1" presStyleIdx="0" presStyleCnt="3" custScaleX="162565"/>
      <dgm:spPr/>
    </dgm:pt>
    <dgm:pt modelId="{37D52186-0498-415A-A767-C1E8C0FFCB5E}" type="pres">
      <dgm:prSet presAssocID="{C65EEFC2-907E-417D-9FD7-51B1F23168B0}" presName="Parent1" presStyleLbl="revTx" presStyleIdx="0" presStyleCnt="3" custScaleX="224063" custScaleY="21252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110F6AC-94DF-4818-8893-0322B9D3A389}" type="pres">
      <dgm:prSet presAssocID="{FE26B80D-716B-4E9A-BC4A-DCDDEB22CF29}" presName="Accent2" presStyleCnt="0"/>
      <dgm:spPr/>
    </dgm:pt>
    <dgm:pt modelId="{AD239163-7D7A-4ECF-B3D3-CACC5A5B6C96}" type="pres">
      <dgm:prSet presAssocID="{FE26B80D-716B-4E9A-BC4A-DCDDEB22CF29}" presName="Accent" presStyleLbl="node1" presStyleIdx="1" presStyleCnt="3" custScaleX="163715"/>
      <dgm:spPr/>
    </dgm:pt>
    <dgm:pt modelId="{C2368E55-9530-4D70-8D99-D57F1AC98FFB}" type="pres">
      <dgm:prSet presAssocID="{FE26B80D-716B-4E9A-BC4A-DCDDEB22CF29}" presName="Parent2" presStyleLbl="revTx" presStyleIdx="1" presStyleCnt="3" custScaleX="19821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CB91604-17C6-4C79-B67A-AF41E51BABDB}" type="pres">
      <dgm:prSet presAssocID="{98FD95F1-3CDB-4162-AEB2-1B99B56BB59D}" presName="Accent3" presStyleCnt="0"/>
      <dgm:spPr/>
    </dgm:pt>
    <dgm:pt modelId="{713AD0BA-AFAD-4805-B4E9-9EEE49E346EB}" type="pres">
      <dgm:prSet presAssocID="{98FD95F1-3CDB-4162-AEB2-1B99B56BB59D}" presName="Accent" presStyleLbl="node1" presStyleIdx="2" presStyleCnt="3" custScaleX="179241" custLinFactNeighborX="4565" custLinFactNeighborY="1247"/>
      <dgm:spPr/>
    </dgm:pt>
    <dgm:pt modelId="{9244638D-BC12-419B-9725-43A413C22993}" type="pres">
      <dgm:prSet presAssocID="{98FD95F1-3CDB-4162-AEB2-1B99B56BB59D}" presName="Parent3" presStyleLbl="revTx" presStyleIdx="2" presStyleCnt="3" custScaleX="270388" custScaleY="197439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A61B4D5-9E76-4A4B-8537-6190592B0725}" type="presOf" srcId="{C65EEFC2-907E-417D-9FD7-51B1F23168B0}" destId="{37D52186-0498-415A-A767-C1E8C0FFCB5E}" srcOrd="0" destOrd="0" presId="urn:microsoft.com/office/officeart/2009/layout/CircleArrowProcess"/>
    <dgm:cxn modelId="{EB90767C-1E98-45A7-B72E-F9F761599E6B}" srcId="{203C8362-4AC9-45D3-BBA8-8F85B76FB803}" destId="{FE26B80D-716B-4E9A-BC4A-DCDDEB22CF29}" srcOrd="1" destOrd="0" parTransId="{2D6D2842-40DE-4E04-A873-6D9BF51DB31E}" sibTransId="{B2BFDE2E-624D-4E4D-AA5D-3E37DD722E0A}"/>
    <dgm:cxn modelId="{971EC0F2-5939-4755-8A44-A23199940CA0}" srcId="{203C8362-4AC9-45D3-BBA8-8F85B76FB803}" destId="{C65EEFC2-907E-417D-9FD7-51B1F23168B0}" srcOrd="0" destOrd="0" parTransId="{D186BA7D-3C5C-4A91-B7FD-DB01F8CCFD51}" sibTransId="{B8988B81-B882-4416-84A9-164C72139B0D}"/>
    <dgm:cxn modelId="{FB34E730-E290-4810-959D-073B867B99AC}" srcId="{203C8362-4AC9-45D3-BBA8-8F85B76FB803}" destId="{98FD95F1-3CDB-4162-AEB2-1B99B56BB59D}" srcOrd="2" destOrd="0" parTransId="{EA5EB1AA-5517-4CE6-B708-86EA0046F01A}" sibTransId="{9A2B4D58-7056-4CD3-8648-D6A09D8A5DDC}"/>
    <dgm:cxn modelId="{644FEB53-9700-43B5-B2EF-BB70914DCB9B}" type="presOf" srcId="{203C8362-4AC9-45D3-BBA8-8F85B76FB803}" destId="{6DBDDB77-734C-4E8A-A8F0-FCC0FCD2927A}" srcOrd="0" destOrd="0" presId="urn:microsoft.com/office/officeart/2009/layout/CircleArrowProcess"/>
    <dgm:cxn modelId="{1570B677-2043-48C0-9D96-6A09BDAE0B8D}" type="presOf" srcId="{FE26B80D-716B-4E9A-BC4A-DCDDEB22CF29}" destId="{C2368E55-9530-4D70-8D99-D57F1AC98FFB}" srcOrd="0" destOrd="0" presId="urn:microsoft.com/office/officeart/2009/layout/CircleArrowProcess"/>
    <dgm:cxn modelId="{1B18B7B2-FFE8-480E-ACAE-28AAB9F86412}" type="presOf" srcId="{98FD95F1-3CDB-4162-AEB2-1B99B56BB59D}" destId="{9244638D-BC12-419B-9725-43A413C22993}" srcOrd="0" destOrd="0" presId="urn:microsoft.com/office/officeart/2009/layout/CircleArrowProcess"/>
    <dgm:cxn modelId="{215A1CDB-D98A-42D0-BA61-EC3A1420C0C8}" type="presParOf" srcId="{6DBDDB77-734C-4E8A-A8F0-FCC0FCD2927A}" destId="{6A3DFA3F-256B-43BE-AF27-10B43B58E733}" srcOrd="0" destOrd="0" presId="urn:microsoft.com/office/officeart/2009/layout/CircleArrowProcess"/>
    <dgm:cxn modelId="{F80A9935-0700-4FF7-8856-3E90A1FE122B}" type="presParOf" srcId="{6A3DFA3F-256B-43BE-AF27-10B43B58E733}" destId="{1C17C930-AA3B-4B47-8505-59C19900AB1C}" srcOrd="0" destOrd="0" presId="urn:microsoft.com/office/officeart/2009/layout/CircleArrowProcess"/>
    <dgm:cxn modelId="{22895780-EC33-454D-B9E0-732A61F4A161}" type="presParOf" srcId="{6DBDDB77-734C-4E8A-A8F0-FCC0FCD2927A}" destId="{37D52186-0498-415A-A767-C1E8C0FFCB5E}" srcOrd="1" destOrd="0" presId="urn:microsoft.com/office/officeart/2009/layout/CircleArrowProcess"/>
    <dgm:cxn modelId="{31D2E9FB-03CE-4434-8B91-2DE46CD7F6F6}" type="presParOf" srcId="{6DBDDB77-734C-4E8A-A8F0-FCC0FCD2927A}" destId="{2110F6AC-94DF-4818-8893-0322B9D3A389}" srcOrd="2" destOrd="0" presId="urn:microsoft.com/office/officeart/2009/layout/CircleArrowProcess"/>
    <dgm:cxn modelId="{D6A7E63A-D07A-4FEE-A422-20BCCD38AADA}" type="presParOf" srcId="{2110F6AC-94DF-4818-8893-0322B9D3A389}" destId="{AD239163-7D7A-4ECF-B3D3-CACC5A5B6C96}" srcOrd="0" destOrd="0" presId="urn:microsoft.com/office/officeart/2009/layout/CircleArrowProcess"/>
    <dgm:cxn modelId="{AA45BE8D-B593-4237-A31E-6B1ADED8ADB9}" type="presParOf" srcId="{6DBDDB77-734C-4E8A-A8F0-FCC0FCD2927A}" destId="{C2368E55-9530-4D70-8D99-D57F1AC98FFB}" srcOrd="3" destOrd="0" presId="urn:microsoft.com/office/officeart/2009/layout/CircleArrowProcess"/>
    <dgm:cxn modelId="{0540694C-15D1-4F0C-AD9D-C02B74466800}" type="presParOf" srcId="{6DBDDB77-734C-4E8A-A8F0-FCC0FCD2927A}" destId="{3CB91604-17C6-4C79-B67A-AF41E51BABDB}" srcOrd="4" destOrd="0" presId="urn:microsoft.com/office/officeart/2009/layout/CircleArrowProcess"/>
    <dgm:cxn modelId="{F41016DF-C976-4152-BDC2-89828E545072}" type="presParOf" srcId="{3CB91604-17C6-4C79-B67A-AF41E51BABDB}" destId="{713AD0BA-AFAD-4805-B4E9-9EEE49E346EB}" srcOrd="0" destOrd="0" presId="urn:microsoft.com/office/officeart/2009/layout/CircleArrowProcess"/>
    <dgm:cxn modelId="{48E1F1A8-6DAC-4E25-BEAC-99FEC4DC3FC9}" type="presParOf" srcId="{6DBDDB77-734C-4E8A-A8F0-FCC0FCD2927A}" destId="{9244638D-BC12-419B-9725-43A413C22993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3323AF-BA19-4588-9A3D-55D0DAA0DE4D}">
      <dsp:nvSpPr>
        <dsp:cNvPr id="0" name=""/>
        <dsp:cNvSpPr/>
      </dsp:nvSpPr>
      <dsp:spPr>
        <a:xfrm>
          <a:off x="2476725" y="643783"/>
          <a:ext cx="4174931" cy="4174931"/>
        </a:xfrm>
        <a:prstGeom prst="blockArc">
          <a:avLst>
            <a:gd name="adj1" fmla="val 10800000"/>
            <a:gd name="adj2" fmla="val 1620000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4AB722-CEC9-43F4-AE91-D8E78D55DFA6}">
      <dsp:nvSpPr>
        <dsp:cNvPr id="0" name=""/>
        <dsp:cNvSpPr/>
      </dsp:nvSpPr>
      <dsp:spPr>
        <a:xfrm>
          <a:off x="2464472" y="420580"/>
          <a:ext cx="4174931" cy="4174931"/>
        </a:xfrm>
        <a:prstGeom prst="blockArc">
          <a:avLst>
            <a:gd name="adj1" fmla="val 5308912"/>
            <a:gd name="adj2" fmla="val 10422933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F8E1D-024D-4669-8A05-76FB9FEC7BC5}">
      <dsp:nvSpPr>
        <dsp:cNvPr id="0" name=""/>
        <dsp:cNvSpPr/>
      </dsp:nvSpPr>
      <dsp:spPr>
        <a:xfrm>
          <a:off x="2489034" y="420077"/>
          <a:ext cx="4174931" cy="4174931"/>
        </a:xfrm>
        <a:prstGeom prst="blockArc">
          <a:avLst>
            <a:gd name="adj1" fmla="val 377920"/>
            <a:gd name="adj2" fmla="val 5350331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D71536-71C3-448D-9896-BF8789A37CF1}">
      <dsp:nvSpPr>
        <dsp:cNvPr id="0" name=""/>
        <dsp:cNvSpPr/>
      </dsp:nvSpPr>
      <dsp:spPr>
        <a:xfrm>
          <a:off x="2476725" y="643783"/>
          <a:ext cx="4174931" cy="4174931"/>
        </a:xfrm>
        <a:prstGeom prst="blockArc">
          <a:avLst>
            <a:gd name="adj1" fmla="val 16200000"/>
            <a:gd name="adj2" fmla="val 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EBC7B2-A211-4F24-9729-3D11D1E6FFE9}">
      <dsp:nvSpPr>
        <dsp:cNvPr id="0" name=""/>
        <dsp:cNvSpPr/>
      </dsp:nvSpPr>
      <dsp:spPr>
        <a:xfrm>
          <a:off x="3562685" y="1565925"/>
          <a:ext cx="2187585" cy="1921614"/>
        </a:xfrm>
        <a:prstGeom prst="ellipse">
          <a:avLst/>
        </a:prstGeom>
        <a:solidFill>
          <a:schemeClr val="tx1">
            <a:lumMod val="10000"/>
            <a:lumOff val="9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>
              <a:solidFill>
                <a:schemeClr val="bg2">
                  <a:lumMod val="50000"/>
                </a:schemeClr>
              </a:solidFill>
              <a:latin typeface="Californian FB" pitchFamily="18" charset="0"/>
            </a:rPr>
            <a:t>If I am using counselling skills, I am informed by:</a:t>
          </a:r>
          <a:endParaRPr lang="en-GB" sz="2200" kern="1200" dirty="0">
            <a:solidFill>
              <a:schemeClr val="bg2">
                <a:lumMod val="50000"/>
              </a:schemeClr>
            </a:solidFill>
            <a:latin typeface="Californian FB" pitchFamily="18" charset="0"/>
          </a:endParaRPr>
        </a:p>
      </dsp:txBody>
      <dsp:txXfrm>
        <a:off x="3883049" y="1847339"/>
        <a:ext cx="1546857" cy="1358786"/>
      </dsp:txXfrm>
    </dsp:sp>
    <dsp:sp modelId="{1AA4DDE2-52C2-4898-92AB-B371B9563774}">
      <dsp:nvSpPr>
        <dsp:cNvPr id="0" name=""/>
        <dsp:cNvSpPr/>
      </dsp:nvSpPr>
      <dsp:spPr>
        <a:xfrm>
          <a:off x="3565116" y="-103551"/>
          <a:ext cx="1998150" cy="1591517"/>
        </a:xfrm>
        <a:prstGeom prst="ellipse">
          <a:avLst/>
        </a:prstGeom>
        <a:solidFill>
          <a:schemeClr val="tx1">
            <a:lumMod val="10000"/>
            <a:lumOff val="9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>
              <a:solidFill>
                <a:schemeClr val="tx2">
                  <a:lumMod val="50000"/>
                </a:schemeClr>
              </a:solidFill>
              <a:latin typeface="Californian FB" pitchFamily="18" charset="0"/>
            </a:rPr>
            <a:t>  </a:t>
          </a:r>
          <a:r>
            <a:rPr lang="en-GB" sz="2000" kern="1200" dirty="0" smtClean="0">
              <a:solidFill>
                <a:schemeClr val="bg2">
                  <a:lumMod val="50000"/>
                </a:schemeClr>
              </a:solidFill>
              <a:latin typeface="Californian FB" pitchFamily="18" charset="0"/>
            </a:rPr>
            <a:t>Counselling aims  and boundaries</a:t>
          </a:r>
          <a:endParaRPr lang="en-GB" sz="2000" kern="1200" dirty="0">
            <a:solidFill>
              <a:schemeClr val="bg2">
                <a:lumMod val="50000"/>
              </a:schemeClr>
            </a:solidFill>
            <a:latin typeface="Californian FB" pitchFamily="18" charset="0"/>
          </a:endParaRPr>
        </a:p>
      </dsp:txBody>
      <dsp:txXfrm>
        <a:off x="3857738" y="129521"/>
        <a:ext cx="1412906" cy="1125373"/>
      </dsp:txXfrm>
    </dsp:sp>
    <dsp:sp modelId="{C964337E-1760-4051-9AED-D10B76675951}">
      <dsp:nvSpPr>
        <dsp:cNvPr id="0" name=""/>
        <dsp:cNvSpPr/>
      </dsp:nvSpPr>
      <dsp:spPr>
        <a:xfrm>
          <a:off x="5558799" y="1832325"/>
          <a:ext cx="2088866" cy="1797847"/>
        </a:xfrm>
        <a:prstGeom prst="ellipse">
          <a:avLst/>
        </a:prstGeom>
        <a:solidFill>
          <a:schemeClr val="tx1">
            <a:lumMod val="10000"/>
            <a:lumOff val="9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>
              <a:solidFill>
                <a:schemeClr val="bg2">
                  <a:lumMod val="50000"/>
                </a:schemeClr>
              </a:solidFill>
              <a:latin typeface="Californian FB" pitchFamily="18" charset="0"/>
            </a:rPr>
            <a:t>Practice counselling skills within other professional contexts</a:t>
          </a:r>
          <a:endParaRPr lang="en-GB" sz="2000" kern="1200" dirty="0">
            <a:solidFill>
              <a:schemeClr val="bg2">
                <a:lumMod val="50000"/>
              </a:schemeClr>
            </a:solidFill>
            <a:latin typeface="Californian FB" pitchFamily="18" charset="0"/>
          </a:endParaRPr>
        </a:p>
      </dsp:txBody>
      <dsp:txXfrm>
        <a:off x="5864706" y="2095614"/>
        <a:ext cx="1477052" cy="1271269"/>
      </dsp:txXfrm>
    </dsp:sp>
    <dsp:sp modelId="{1997722C-531E-4A1B-B0A8-6E72BD391148}">
      <dsp:nvSpPr>
        <dsp:cNvPr id="0" name=""/>
        <dsp:cNvSpPr/>
      </dsp:nvSpPr>
      <dsp:spPr>
        <a:xfrm>
          <a:off x="3713774" y="3785236"/>
          <a:ext cx="1784369" cy="1522270"/>
        </a:xfrm>
        <a:prstGeom prst="ellipse">
          <a:avLst/>
        </a:prstGeom>
        <a:solidFill>
          <a:schemeClr val="tx1">
            <a:lumMod val="10000"/>
            <a:lumOff val="9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>
              <a:solidFill>
                <a:schemeClr val="bg2">
                  <a:lumMod val="50000"/>
                </a:schemeClr>
              </a:solidFill>
              <a:latin typeface="Californian FB" pitchFamily="18" charset="0"/>
            </a:rPr>
            <a:t>Policies and procedures</a:t>
          </a:r>
          <a:endParaRPr lang="en-GB" sz="2000" kern="1200" dirty="0">
            <a:solidFill>
              <a:schemeClr val="bg2">
                <a:lumMod val="50000"/>
              </a:schemeClr>
            </a:solidFill>
            <a:latin typeface="Californian FB" pitchFamily="18" charset="0"/>
          </a:endParaRPr>
        </a:p>
      </dsp:txBody>
      <dsp:txXfrm>
        <a:off x="3975089" y="4008167"/>
        <a:ext cx="1261739" cy="1076408"/>
      </dsp:txXfrm>
    </dsp:sp>
    <dsp:sp modelId="{7F9E7224-F43A-4D4E-9849-30DDEC358A39}">
      <dsp:nvSpPr>
        <dsp:cNvPr id="0" name=""/>
        <dsp:cNvSpPr/>
      </dsp:nvSpPr>
      <dsp:spPr>
        <a:xfrm>
          <a:off x="1493953" y="1856907"/>
          <a:ext cx="2062394" cy="1748682"/>
        </a:xfrm>
        <a:prstGeom prst="ellipse">
          <a:avLst/>
        </a:prstGeom>
        <a:solidFill>
          <a:schemeClr val="tx1">
            <a:lumMod val="10000"/>
            <a:lumOff val="9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>
              <a:solidFill>
                <a:schemeClr val="bg2">
                  <a:lumMod val="50000"/>
                </a:schemeClr>
              </a:solidFill>
              <a:latin typeface="Californian FB" pitchFamily="18" charset="0"/>
            </a:rPr>
            <a:t>Counselling skill ethics</a:t>
          </a:r>
          <a:endParaRPr lang="en-GB" sz="2000" kern="1200" dirty="0">
            <a:solidFill>
              <a:schemeClr val="bg2">
                <a:lumMod val="50000"/>
              </a:schemeClr>
            </a:solidFill>
            <a:latin typeface="Californian FB" pitchFamily="18" charset="0"/>
          </a:endParaRPr>
        </a:p>
      </dsp:txBody>
      <dsp:txXfrm>
        <a:off x="1795984" y="2112996"/>
        <a:ext cx="1458332" cy="12365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102006-33C8-48A8-9EF7-00F7BD0BB139}">
      <dsp:nvSpPr>
        <dsp:cNvPr id="0" name=""/>
        <dsp:cNvSpPr/>
      </dsp:nvSpPr>
      <dsp:spPr>
        <a:xfrm>
          <a:off x="2735044" y="1889380"/>
          <a:ext cx="2546429" cy="1446227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solidFill>
                <a:schemeClr val="accent1">
                  <a:lumMod val="50000"/>
                </a:schemeClr>
              </a:solidFill>
              <a:latin typeface="+mn-lt"/>
            </a:rPr>
            <a:t>Counselling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solidFill>
                <a:schemeClr val="accent1">
                  <a:lumMod val="50000"/>
                </a:schemeClr>
              </a:solidFill>
              <a:latin typeface="+mn-lt"/>
            </a:rPr>
            <a:t>Practice</a:t>
          </a:r>
          <a:endParaRPr lang="en-GB" sz="1800" b="1" kern="1200" dirty="0">
            <a:solidFill>
              <a:schemeClr val="accent1">
                <a:lumMod val="50000"/>
              </a:schemeClr>
            </a:solidFill>
            <a:latin typeface="+mn-lt"/>
          </a:endParaRPr>
        </a:p>
      </dsp:txBody>
      <dsp:txXfrm>
        <a:off x="3107960" y="2101175"/>
        <a:ext cx="1800597" cy="1022637"/>
      </dsp:txXfrm>
    </dsp:sp>
    <dsp:sp modelId="{972C101B-9F16-428B-84B8-10FAD77A5CE0}">
      <dsp:nvSpPr>
        <dsp:cNvPr id="0" name=""/>
        <dsp:cNvSpPr/>
      </dsp:nvSpPr>
      <dsp:spPr>
        <a:xfrm rot="16219753">
          <a:off x="3923004" y="1478152"/>
          <a:ext cx="180720" cy="4917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/>
        </a:p>
      </dsp:txBody>
      <dsp:txXfrm>
        <a:off x="3949956" y="1603603"/>
        <a:ext cx="126504" cy="295031"/>
      </dsp:txXfrm>
    </dsp:sp>
    <dsp:sp modelId="{DA01293C-7707-40CE-8F0C-6D584E2F76CA}">
      <dsp:nvSpPr>
        <dsp:cNvPr id="0" name=""/>
        <dsp:cNvSpPr/>
      </dsp:nvSpPr>
      <dsp:spPr>
        <a:xfrm>
          <a:off x="2674629" y="-31344"/>
          <a:ext cx="2688565" cy="1579757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solidFill>
                <a:schemeClr val="bg2">
                  <a:lumMod val="25000"/>
                </a:schemeClr>
              </a:solidFill>
              <a:latin typeface="+mn-lt"/>
            </a:rPr>
            <a:t>Abides by a code or framework of ethics and practice</a:t>
          </a:r>
          <a:endParaRPr lang="en-GB" sz="1800" b="1" kern="1200" dirty="0">
            <a:solidFill>
              <a:schemeClr val="bg2">
                <a:lumMod val="25000"/>
              </a:schemeClr>
            </a:solidFill>
            <a:latin typeface="+mn-lt"/>
          </a:endParaRPr>
        </a:p>
      </dsp:txBody>
      <dsp:txXfrm>
        <a:off x="3068360" y="200006"/>
        <a:ext cx="1901103" cy="1117057"/>
      </dsp:txXfrm>
    </dsp:sp>
    <dsp:sp modelId="{D5682351-FA21-4041-BA26-BEA1A7C75451}">
      <dsp:nvSpPr>
        <dsp:cNvPr id="0" name=""/>
        <dsp:cNvSpPr/>
      </dsp:nvSpPr>
      <dsp:spPr>
        <a:xfrm rot="126601">
          <a:off x="5332975" y="2417849"/>
          <a:ext cx="130699" cy="4917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/>
        </a:p>
      </dsp:txBody>
      <dsp:txXfrm>
        <a:off x="5332988" y="2515470"/>
        <a:ext cx="91489" cy="295031"/>
      </dsp:txXfrm>
    </dsp:sp>
    <dsp:sp modelId="{38D50968-2A1D-4D57-AD93-4C15D7E1EC65}">
      <dsp:nvSpPr>
        <dsp:cNvPr id="0" name=""/>
        <dsp:cNvSpPr/>
      </dsp:nvSpPr>
      <dsp:spPr>
        <a:xfrm>
          <a:off x="5523139" y="1780943"/>
          <a:ext cx="2796728" cy="1877766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solidFill>
                <a:schemeClr val="accent1">
                  <a:lumMod val="50000"/>
                </a:schemeClr>
              </a:solidFill>
              <a:latin typeface="+mn-lt"/>
            </a:rPr>
            <a:t>Professional standards: appropriately trained and qualified</a:t>
          </a:r>
          <a:endParaRPr lang="en-GB" sz="1800" b="1" kern="1200" dirty="0">
            <a:solidFill>
              <a:schemeClr val="accent1">
                <a:lumMod val="50000"/>
              </a:schemeClr>
            </a:solidFill>
            <a:latin typeface="+mn-lt"/>
          </a:endParaRPr>
        </a:p>
      </dsp:txBody>
      <dsp:txXfrm>
        <a:off x="5932710" y="2055935"/>
        <a:ext cx="1977586" cy="1327782"/>
      </dsp:txXfrm>
    </dsp:sp>
    <dsp:sp modelId="{B5F46739-2761-487F-9F56-C35D0FF62229}">
      <dsp:nvSpPr>
        <dsp:cNvPr id="0" name=""/>
        <dsp:cNvSpPr/>
      </dsp:nvSpPr>
      <dsp:spPr>
        <a:xfrm rot="5301711">
          <a:off x="3871805" y="3392985"/>
          <a:ext cx="331612" cy="4917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/>
        </a:p>
      </dsp:txBody>
      <dsp:txXfrm>
        <a:off x="3920125" y="3441606"/>
        <a:ext cx="232128" cy="295031"/>
      </dsp:txXfrm>
    </dsp:sp>
    <dsp:sp modelId="{68F77B4F-575A-4A21-90ED-F52BD895B546}">
      <dsp:nvSpPr>
        <dsp:cNvPr id="0" name=""/>
        <dsp:cNvSpPr/>
      </dsp:nvSpPr>
      <dsp:spPr>
        <a:xfrm>
          <a:off x="2726306" y="3960854"/>
          <a:ext cx="2682389" cy="1446227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 smtClean="0">
            <a:solidFill>
              <a:schemeClr val="tx2">
                <a:lumMod val="50000"/>
              </a:schemeClr>
            </a:solidFill>
            <a:latin typeface="Californian FB" pitchFamily="18" charset="0"/>
          </a:endParaRP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solidFill>
                <a:schemeClr val="bg2">
                  <a:lumMod val="25000"/>
                </a:schemeClr>
              </a:solidFill>
              <a:latin typeface="+mn-lt"/>
            </a:rPr>
            <a:t>Legal context: Safeguarding</a:t>
          </a:r>
          <a:endParaRPr lang="en-GB" sz="1800" b="1" kern="1200" dirty="0" smtClean="0">
            <a:solidFill>
              <a:schemeClr val="tx2">
                <a:lumMod val="50000"/>
              </a:schemeClr>
            </a:solidFill>
            <a:latin typeface="Californian FB" pitchFamily="18" charset="0"/>
          </a:endParaRP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b="1" kern="1200" dirty="0">
            <a:solidFill>
              <a:schemeClr val="tx2">
                <a:lumMod val="50000"/>
              </a:schemeClr>
            </a:solidFill>
            <a:latin typeface="Californian FB" pitchFamily="18" charset="0"/>
          </a:endParaRPr>
        </a:p>
      </dsp:txBody>
      <dsp:txXfrm>
        <a:off x="3119133" y="4172649"/>
        <a:ext cx="1896735" cy="1022637"/>
      </dsp:txXfrm>
    </dsp:sp>
    <dsp:sp modelId="{345B5572-5CEB-4AFC-8B33-B9885E108030}">
      <dsp:nvSpPr>
        <dsp:cNvPr id="0" name=""/>
        <dsp:cNvSpPr/>
      </dsp:nvSpPr>
      <dsp:spPr>
        <a:xfrm rot="10935751">
          <a:off x="2311969" y="2383331"/>
          <a:ext cx="269207" cy="4917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/>
        </a:p>
      </dsp:txBody>
      <dsp:txXfrm rot="10800000">
        <a:off x="2392700" y="2483268"/>
        <a:ext cx="188445" cy="295031"/>
      </dsp:txXfrm>
    </dsp:sp>
    <dsp:sp modelId="{99DF6F05-45C3-408B-AC29-0B4BD9DDEE20}">
      <dsp:nvSpPr>
        <dsp:cNvPr id="0" name=""/>
        <dsp:cNvSpPr/>
      </dsp:nvSpPr>
      <dsp:spPr>
        <a:xfrm>
          <a:off x="0" y="1775122"/>
          <a:ext cx="2232641" cy="1446227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solidFill>
                <a:schemeClr val="bg2">
                  <a:lumMod val="25000"/>
                </a:schemeClr>
              </a:solidFill>
              <a:latin typeface="+mn-lt"/>
            </a:rPr>
            <a:t>Research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solidFill>
                <a:schemeClr val="bg2">
                  <a:lumMod val="25000"/>
                </a:schemeClr>
              </a:solidFill>
              <a:latin typeface="+mn-lt"/>
            </a:rPr>
            <a:t>CPD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solidFill>
                <a:schemeClr val="bg2">
                  <a:lumMod val="25000"/>
                </a:schemeClr>
              </a:solidFill>
              <a:latin typeface="+mn-lt"/>
            </a:rPr>
            <a:t>Supervision</a:t>
          </a:r>
          <a:endParaRPr lang="en-GB" sz="1800" b="1" kern="1200" dirty="0">
            <a:solidFill>
              <a:schemeClr val="bg2">
                <a:lumMod val="25000"/>
              </a:schemeClr>
            </a:solidFill>
            <a:latin typeface="+mn-lt"/>
          </a:endParaRPr>
        </a:p>
      </dsp:txBody>
      <dsp:txXfrm>
        <a:off x="326963" y="1986917"/>
        <a:ext cx="1578715" cy="10226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BB58E9-A6AA-44BD-8578-84215EFEACD1}">
      <dsp:nvSpPr>
        <dsp:cNvPr id="0" name=""/>
        <dsp:cNvSpPr/>
      </dsp:nvSpPr>
      <dsp:spPr>
        <a:xfrm>
          <a:off x="3410678" y="1579885"/>
          <a:ext cx="2066824" cy="1787886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Ethical Practice</a:t>
          </a:r>
          <a:endParaRPr lang="en-GB" sz="2000" b="1" kern="1200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sp:txBody>
      <dsp:txXfrm>
        <a:off x="3753180" y="1876163"/>
        <a:ext cx="1381820" cy="1195330"/>
      </dsp:txXfrm>
    </dsp:sp>
    <dsp:sp modelId="{0108D194-784F-4EF5-B97C-040647299734}">
      <dsp:nvSpPr>
        <dsp:cNvPr id="0" name=""/>
        <dsp:cNvSpPr/>
      </dsp:nvSpPr>
      <dsp:spPr>
        <a:xfrm>
          <a:off x="4686885" y="770701"/>
          <a:ext cx="779806" cy="671906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13413F-8BC2-42C7-BA72-2758F31E7307}">
      <dsp:nvSpPr>
        <dsp:cNvPr id="0" name=""/>
        <dsp:cNvSpPr/>
      </dsp:nvSpPr>
      <dsp:spPr>
        <a:xfrm>
          <a:off x="3583040" y="0"/>
          <a:ext cx="1693747" cy="1465290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Act within the Law</a:t>
          </a:r>
          <a:endParaRPr lang="en-GB" sz="1800" b="1" kern="1200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sp:txBody>
      <dsp:txXfrm>
        <a:off x="3863730" y="242830"/>
        <a:ext cx="1132367" cy="979630"/>
      </dsp:txXfrm>
    </dsp:sp>
    <dsp:sp modelId="{6FE7F697-6EA5-4242-B93C-99B612935848}">
      <dsp:nvSpPr>
        <dsp:cNvPr id="0" name=""/>
        <dsp:cNvSpPr/>
      </dsp:nvSpPr>
      <dsp:spPr>
        <a:xfrm>
          <a:off x="5596980" y="2026809"/>
          <a:ext cx="779806" cy="671906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24E017-D01C-4C73-ADB8-D6BC2C9BA25F}">
      <dsp:nvSpPr>
        <dsp:cNvPr id="0" name=""/>
        <dsp:cNvSpPr/>
      </dsp:nvSpPr>
      <dsp:spPr>
        <a:xfrm>
          <a:off x="5136403" y="901252"/>
          <a:ext cx="1693747" cy="1465290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Respect Human Rights </a:t>
          </a:r>
          <a:endParaRPr lang="en-GB" sz="1800" b="1" kern="1200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sp:txBody>
      <dsp:txXfrm>
        <a:off x="5417093" y="1144082"/>
        <a:ext cx="1132367" cy="979630"/>
      </dsp:txXfrm>
    </dsp:sp>
    <dsp:sp modelId="{504DB478-A950-4D8C-93E0-F343CF6BFFB6}">
      <dsp:nvSpPr>
        <dsp:cNvPr id="0" name=""/>
        <dsp:cNvSpPr/>
      </dsp:nvSpPr>
      <dsp:spPr>
        <a:xfrm>
          <a:off x="4964769" y="3444718"/>
          <a:ext cx="779806" cy="671906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A2735C-2B51-44A6-B3D4-BA60FC06E6E6}">
      <dsp:nvSpPr>
        <dsp:cNvPr id="0" name=""/>
        <dsp:cNvSpPr/>
      </dsp:nvSpPr>
      <dsp:spPr>
        <a:xfrm>
          <a:off x="5136403" y="2673008"/>
          <a:ext cx="1693747" cy="1465290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Respect autonomy</a:t>
          </a:r>
          <a:endParaRPr lang="en-GB" sz="1800" b="1" kern="1200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sp:txBody>
      <dsp:txXfrm>
        <a:off x="5417093" y="2915838"/>
        <a:ext cx="1132367" cy="979630"/>
      </dsp:txXfrm>
    </dsp:sp>
    <dsp:sp modelId="{9796939B-3BC3-4649-8185-308144B809F6}">
      <dsp:nvSpPr>
        <dsp:cNvPr id="0" name=""/>
        <dsp:cNvSpPr/>
      </dsp:nvSpPr>
      <dsp:spPr>
        <a:xfrm>
          <a:off x="3396502" y="3591903"/>
          <a:ext cx="779806" cy="671906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C217FC-4DD6-42AD-809D-E6D676708EA6}">
      <dsp:nvSpPr>
        <dsp:cNvPr id="0" name=""/>
        <dsp:cNvSpPr/>
      </dsp:nvSpPr>
      <dsp:spPr>
        <a:xfrm>
          <a:off x="3583040" y="3575269"/>
          <a:ext cx="1693747" cy="1465290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Contracts and informed consent</a:t>
          </a:r>
          <a:endParaRPr lang="en-GB" sz="1800" b="1" kern="1200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sp:txBody>
      <dsp:txXfrm>
        <a:off x="3863730" y="3818099"/>
        <a:ext cx="1132367" cy="979630"/>
      </dsp:txXfrm>
    </dsp:sp>
    <dsp:sp modelId="{A5655B1D-C2C8-46F4-A305-9BE8B79FCA2A}">
      <dsp:nvSpPr>
        <dsp:cNvPr id="0" name=""/>
        <dsp:cNvSpPr/>
      </dsp:nvSpPr>
      <dsp:spPr>
        <a:xfrm>
          <a:off x="2471503" y="2336299"/>
          <a:ext cx="779806" cy="671906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CBF5BD-1882-4C36-BE31-ABAC930BA0B7}">
      <dsp:nvSpPr>
        <dsp:cNvPr id="0" name=""/>
        <dsp:cNvSpPr/>
      </dsp:nvSpPr>
      <dsp:spPr>
        <a:xfrm>
          <a:off x="2022465" y="2674017"/>
          <a:ext cx="1693747" cy="1465290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Be Fair and Just</a:t>
          </a:r>
          <a:endParaRPr lang="en-GB" sz="1800" b="1" kern="1200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sp:txBody>
      <dsp:txXfrm>
        <a:off x="2303155" y="2916847"/>
        <a:ext cx="1132367" cy="979630"/>
      </dsp:txXfrm>
    </dsp:sp>
    <dsp:sp modelId="{7FA23878-EF3F-4B3C-8931-994C7424BC65}">
      <dsp:nvSpPr>
        <dsp:cNvPr id="0" name=""/>
        <dsp:cNvSpPr/>
      </dsp:nvSpPr>
      <dsp:spPr>
        <a:xfrm>
          <a:off x="1836204" y="677083"/>
          <a:ext cx="1973046" cy="1551098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Act within the principle of creating greatest good and least harm</a:t>
          </a:r>
          <a:endParaRPr lang="en-GB" sz="1600" b="1" kern="1200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sp:txBody>
      <dsp:txXfrm>
        <a:off x="2148341" y="922467"/>
        <a:ext cx="1348772" cy="106033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17C930-AA3B-4B47-8505-59C19900AB1C}">
      <dsp:nvSpPr>
        <dsp:cNvPr id="0" name=""/>
        <dsp:cNvSpPr/>
      </dsp:nvSpPr>
      <dsp:spPr>
        <a:xfrm>
          <a:off x="1910705" y="0"/>
          <a:ext cx="4001026" cy="2461560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52186-0498-415A-A767-C1E8C0FFCB5E}">
      <dsp:nvSpPr>
        <dsp:cNvPr id="0" name=""/>
        <dsp:cNvSpPr/>
      </dsp:nvSpPr>
      <dsp:spPr>
        <a:xfrm>
          <a:off x="2376265" y="504057"/>
          <a:ext cx="3064360" cy="1452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The procedures or methods to be used</a:t>
          </a:r>
          <a:endParaRPr lang="en-GB" sz="2000" b="1" kern="1200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sp:txBody>
      <dsp:txXfrm>
        <a:off x="2376265" y="504057"/>
        <a:ext cx="3064360" cy="1452933"/>
      </dsp:txXfrm>
    </dsp:sp>
    <dsp:sp modelId="{AD239163-7D7A-4ECF-B3D3-CACC5A5B6C96}">
      <dsp:nvSpPr>
        <dsp:cNvPr id="0" name=""/>
        <dsp:cNvSpPr/>
      </dsp:nvSpPr>
      <dsp:spPr>
        <a:xfrm>
          <a:off x="1212967" y="1414349"/>
          <a:ext cx="4029330" cy="2461560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368E55-9530-4D70-8D99-D57F1AC98FFB}">
      <dsp:nvSpPr>
        <dsp:cNvPr id="0" name=""/>
        <dsp:cNvSpPr/>
      </dsp:nvSpPr>
      <dsp:spPr>
        <a:xfrm>
          <a:off x="1872205" y="2311228"/>
          <a:ext cx="2710854" cy="6836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b="1" kern="1200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Any risks and benefits</a:t>
          </a:r>
          <a:endParaRPr lang="en-GB" sz="2300" b="1" kern="1200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sp:txBody>
      <dsp:txXfrm>
        <a:off x="1872205" y="2311228"/>
        <a:ext cx="2710854" cy="683653"/>
      </dsp:txXfrm>
    </dsp:sp>
    <dsp:sp modelId="{713AD0BA-AFAD-4805-B4E9-9EEE49E346EB}">
      <dsp:nvSpPr>
        <dsp:cNvPr id="0" name=""/>
        <dsp:cNvSpPr/>
      </dsp:nvSpPr>
      <dsp:spPr>
        <a:xfrm>
          <a:off x="2114534" y="3024328"/>
          <a:ext cx="3790122" cy="2115387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44638D-BC12-419B-9725-43A413C22993}">
      <dsp:nvSpPr>
        <dsp:cNvPr id="0" name=""/>
        <dsp:cNvSpPr/>
      </dsp:nvSpPr>
      <dsp:spPr>
        <a:xfrm>
          <a:off x="2062722" y="3402731"/>
          <a:ext cx="3697917" cy="1349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rPr>
            <a:t>Being informed of relevant alternatives</a:t>
          </a:r>
          <a:endParaRPr lang="en-GB" sz="2000" b="1" kern="1200" dirty="0">
            <a:solidFill>
              <a:schemeClr val="tx2">
                <a:lumMod val="75000"/>
              </a:schemeClr>
            </a:solidFill>
            <a:latin typeface="Californian FB" panose="0207040306080B030204" pitchFamily="18" charset="0"/>
          </a:endParaRPr>
        </a:p>
      </dsp:txBody>
      <dsp:txXfrm>
        <a:off x="2062722" y="3402731"/>
        <a:ext cx="3697917" cy="13497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2/22/2021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2/22/2021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3814" y="990600"/>
            <a:ext cx="8458200" cy="3200400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3813" y="4267200"/>
            <a:ext cx="8458200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2/22/2021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2/22/2021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2057400"/>
            <a:ext cx="8458201" cy="2666999"/>
          </a:xfrm>
        </p:spPr>
        <p:txBody>
          <a:bodyPr anchor="b">
            <a:normAutofit/>
          </a:bodyPr>
          <a:lstStyle>
            <a:lvl1pPr algn="l">
              <a:defRPr sz="4800" b="0" i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4876800"/>
            <a:ext cx="8458201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2/22/2021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3812" y="1676400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035" y="1676401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2/22/2021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399"/>
            <a:ext cx="4701142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3813" y="2516457"/>
            <a:ext cx="4701142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1754" y="1676399"/>
            <a:ext cx="4703259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516457"/>
            <a:ext cx="4703259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2/22/2021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2/22/2021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2/22/2021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1" y="1676400"/>
            <a:ext cx="3810000" cy="243840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3" y="685800"/>
            <a:ext cx="61722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1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2/22/2021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2" y="1676400"/>
            <a:ext cx="3810000" cy="2438400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522412" y="0"/>
            <a:ext cx="5943601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2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600200">
              <a:defRPr/>
            </a:lvl6pPr>
            <a:lvl7pPr marL="1874520">
              <a:defRPr/>
            </a:lvl7pPr>
            <a:lvl8pPr marL="2148840">
              <a:defRPr/>
            </a:lvl8pPr>
            <a:lvl9pPr marL="2423160"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2/22/2021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2014" y="381000"/>
            <a:ext cx="1904998" cy="5791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3814" y="381000"/>
            <a:ext cx="8305800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2/22/2021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36614" y="0"/>
            <a:ext cx="11352212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400"/>
            <a:ext cx="9601200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71781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2/22/2021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51225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8600" algn="l" defTabSz="914400" rtl="0" eaLnBrk="1" latinLnBrk="0" hangingPunct="1">
        <a:lnSpc>
          <a:spcPct val="90000"/>
        </a:lnSpc>
        <a:spcBef>
          <a:spcPts val="16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2316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cp.co.uk/events-and-resources/ethics-and-standards/ethical-framework-for-the-counselling-professions/" TargetMode="External"/><Relationship Id="rId2" Type="http://schemas.openxmlformats.org/officeDocument/2006/relationships/hyperlink" Target="http://www.bacp.co.uk/ethical_framewor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Graduate Certificate in Counselling Skills</a:t>
            </a:r>
            <a:endParaRPr lang="en-US" dirty="0">
              <a:solidFill>
                <a:schemeClr val="tx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Contracting, Boundaries and Confidentiality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Lesson Aims</a:t>
            </a:r>
            <a:endParaRPr lang="en-US" dirty="0">
              <a:solidFill>
                <a:schemeClr val="tx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Reflect on the </a:t>
            </a:r>
            <a:r>
              <a:rPr lang="en-GB" sz="360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ethical </a:t>
            </a:r>
            <a:r>
              <a:rPr lang="en-GB" sz="3600" dirty="0">
                <a:solidFill>
                  <a:schemeClr val="tx1">
                    <a:lumMod val="90000"/>
                    <a:lumOff val="10000"/>
                  </a:schemeClr>
                </a:solidFill>
              </a:rPr>
              <a:t>and moral basis of professional </a:t>
            </a:r>
            <a:r>
              <a:rPr lang="en-GB" sz="3600" dirty="0" smtClean="0">
                <a:solidFill>
                  <a:schemeClr val="tx1">
                    <a:lumMod val="90000"/>
                    <a:lumOff val="10000"/>
                  </a:schemeClr>
                </a:solidFill>
              </a:rPr>
              <a:t>practice: </a:t>
            </a:r>
            <a:r>
              <a:rPr lang="en-US" sz="3600" dirty="0">
                <a:solidFill>
                  <a:schemeClr val="tx1">
                    <a:lumMod val="90000"/>
                    <a:lumOff val="10000"/>
                  </a:schemeClr>
                </a:solidFill>
              </a:rPr>
              <a:t>Contracting, Boundaries and Confidentiality</a:t>
            </a:r>
          </a:p>
          <a:p>
            <a:endParaRPr lang="en-US" sz="3600" dirty="0" smtClean="0">
              <a:solidFill>
                <a:schemeClr val="tx1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082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2784" y="215130"/>
            <a:ext cx="7123258" cy="910216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</a:rPr>
              <a:t>Using Counselling Skills</a:t>
            </a:r>
            <a:endParaRPr lang="en-GB" dirty="0">
              <a:solidFill>
                <a:schemeClr val="tx1">
                  <a:lumMod val="90000"/>
                  <a:lumOff val="10000"/>
                </a:schemeClr>
              </a:solidFill>
              <a:latin typeface="+mn-lt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825845"/>
              </p:ext>
            </p:extLst>
          </p:nvPr>
        </p:nvGraphicFramePr>
        <p:xfrm>
          <a:off x="1523603" y="1214999"/>
          <a:ext cx="9141619" cy="54278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4510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1855" y="214292"/>
            <a:ext cx="7125113" cy="838445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 </a:t>
            </a:r>
            <a:r>
              <a:rPr lang="en-GB" b="1" dirty="0" smtClean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</a:rPr>
              <a:t>Professional Practice</a:t>
            </a:r>
            <a:endParaRPr lang="en-GB" b="1" dirty="0">
              <a:solidFill>
                <a:schemeClr val="tx1">
                  <a:lumMod val="90000"/>
                  <a:lumOff val="10000"/>
                </a:schemeClr>
              </a:solidFill>
              <a:latin typeface="+mn-lt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8701327"/>
              </p:ext>
            </p:extLst>
          </p:nvPr>
        </p:nvGraphicFramePr>
        <p:xfrm>
          <a:off x="1917948" y="1142984"/>
          <a:ext cx="8319868" cy="550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6128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Californian FB" panose="0207040306080B030204" pitchFamily="18" charset="0"/>
              </a:rPr>
              <a:t>Ethical Practice</a:t>
            </a:r>
            <a:endParaRPr lang="en-GB" dirty="0">
              <a:latin typeface="Californian FB" panose="0207040306080B030204" pitchFamily="18" charset="0"/>
            </a:endParaRP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/>
          </p:nvPr>
        </p:nvGraphicFramePr>
        <p:xfrm>
          <a:off x="1773932" y="1700808"/>
          <a:ext cx="8712968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5425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49997" y="620688"/>
            <a:ext cx="7125113" cy="1800200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</a:rPr>
              <a:t>Reiter-</a:t>
            </a:r>
            <a:r>
              <a:rPr lang="en-GB" sz="2400" b="1" dirty="0" err="1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</a:rPr>
              <a:t>Theil</a:t>
            </a:r>
            <a:r>
              <a:rPr lang="en-GB" sz="24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</a:rPr>
              <a:t> et al (1991) Derived from the principle of </a:t>
            </a:r>
            <a:r>
              <a:rPr lang="en-GB" sz="2400" b="1" i="1" dirty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</a:rPr>
              <a:t>Respect for Autonomy - </a:t>
            </a:r>
            <a:r>
              <a:rPr lang="en-GB" sz="24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</a:rPr>
              <a:t>Informed Consent is someone’s agreement to treatment after having understood</a:t>
            </a:r>
            <a:r>
              <a:rPr lang="en-GB" sz="28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</a:rPr>
              <a:t>:</a:t>
            </a:r>
            <a:br>
              <a:rPr lang="en-GB" sz="28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</a:rPr>
            </a:br>
            <a:r>
              <a:rPr lang="en-GB" sz="2800" b="1" dirty="0">
                <a:solidFill>
                  <a:schemeClr val="tx2">
                    <a:lumMod val="50000"/>
                  </a:schemeClr>
                </a:solidFill>
                <a:latin typeface="Californian FB" pitchFamily="18" charset="0"/>
              </a:rPr>
              <a:t/>
            </a:r>
            <a:br>
              <a:rPr lang="en-GB" sz="2800" b="1" dirty="0">
                <a:solidFill>
                  <a:schemeClr val="tx2">
                    <a:lumMod val="50000"/>
                  </a:schemeClr>
                </a:solidFill>
                <a:latin typeface="Californian FB" pitchFamily="18" charset="0"/>
              </a:rPr>
            </a:br>
            <a:endParaRPr lang="en-GB" dirty="0">
              <a:solidFill>
                <a:schemeClr val="tx2">
                  <a:lumMod val="50000"/>
                </a:schemeClr>
              </a:solidFill>
              <a:latin typeface="Californian FB" pitchFamily="18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2566020" y="1556793"/>
          <a:ext cx="7124700" cy="5113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9225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Ethical Issues for Counsellors (Bond, 2015)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Client safety</a:t>
            </a:r>
          </a:p>
          <a:p>
            <a:r>
              <a:rPr lang="en-GB" dirty="0" smtClean="0"/>
              <a:t>Professional Competence and fitness to practise</a:t>
            </a:r>
          </a:p>
          <a:p>
            <a:r>
              <a:rPr lang="en-GB" dirty="0" smtClean="0"/>
              <a:t>Respect for diversity</a:t>
            </a:r>
          </a:p>
          <a:p>
            <a:r>
              <a:rPr lang="en-GB" dirty="0" smtClean="0"/>
              <a:t>Respect for client autonomy and self-determination</a:t>
            </a:r>
          </a:p>
          <a:p>
            <a:r>
              <a:rPr lang="en-GB" dirty="0" smtClean="0"/>
              <a:t>Avoiding exploitation of clients</a:t>
            </a:r>
          </a:p>
          <a:p>
            <a:r>
              <a:rPr lang="en-GB" dirty="0" smtClean="0"/>
              <a:t>Contracting</a:t>
            </a:r>
          </a:p>
          <a:p>
            <a:r>
              <a:rPr lang="en-GB" dirty="0" smtClean="0"/>
              <a:t>Confidentiality</a:t>
            </a:r>
          </a:p>
          <a:p>
            <a:r>
              <a:rPr lang="en-GB" dirty="0" smtClean="0"/>
              <a:t>A duty to maintain the integrity of the profession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4596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2061964" y="548680"/>
            <a:ext cx="7344816" cy="5184576"/>
          </a:xfrm>
          <a:prstGeom prst="cloudCallout">
            <a:avLst/>
          </a:prstGeom>
          <a:solidFill>
            <a:schemeClr val="tx1">
              <a:lumMod val="10000"/>
              <a:lumOff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>
                <a:solidFill>
                  <a:schemeClr val="tx1">
                    <a:lumMod val="90000"/>
                    <a:lumOff val="10000"/>
                  </a:schemeClr>
                </a:solidFill>
              </a:rPr>
              <a:t>Respect for Client Autonomy and Confidentiality</a:t>
            </a:r>
          </a:p>
        </p:txBody>
      </p:sp>
    </p:spTree>
    <p:extLst>
      <p:ext uri="{BB962C8B-B14F-4D97-AF65-F5344CB8AC3E}">
        <p14:creationId xmlns:p14="http://schemas.microsoft.com/office/powerpoint/2010/main" val="295326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1197868" y="620688"/>
            <a:ext cx="9937104" cy="51125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What might a Counselling Contract look like?</a:t>
            </a:r>
          </a:p>
          <a:p>
            <a:pPr algn="ctr"/>
            <a:r>
              <a:rPr lang="en-GB" sz="2800" dirty="0" smtClean="0"/>
              <a:t>What information might it contain?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50291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Contract Checklist</a:t>
            </a:r>
            <a:r>
              <a:rPr lang="en-GB" dirty="0"/>
              <a:t/>
            </a:r>
            <a:br>
              <a:rPr lang="en-GB" dirty="0"/>
            </a:br>
            <a:r>
              <a:rPr lang="en-GB" sz="2200" i="1" dirty="0"/>
              <a:t>’To be Professional requires Ethical Standards’ ( Bond 2016)</a:t>
            </a:r>
            <a:br>
              <a:rPr lang="en-GB" sz="2200" i="1" dirty="0"/>
            </a:br>
            <a:endParaRPr lang="en-GB" sz="2200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‘One </a:t>
            </a:r>
            <a:r>
              <a:rPr lang="en-GB" dirty="0"/>
              <a:t>of the basic requirements of a legally binding contract is prior agreement about its terms (Bond, 2016</a:t>
            </a:r>
            <a:r>
              <a:rPr lang="en-GB" dirty="0" smtClean="0"/>
              <a:t>)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Written </a:t>
            </a:r>
            <a:r>
              <a:rPr lang="en-GB" dirty="0"/>
              <a:t>or Verbal?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Consideration of </a:t>
            </a:r>
            <a:r>
              <a:rPr lang="en-GB" dirty="0"/>
              <a:t>agency or organisation polices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Context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Equality, diversity and rights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Confidentiality, Informed Consent, Information Sharing</a:t>
            </a:r>
            <a:endParaRPr lang="en-GB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Data </a:t>
            </a:r>
            <a:r>
              <a:rPr lang="en-GB" dirty="0" smtClean="0"/>
              <a:t>Protection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Disclosure of records </a:t>
            </a:r>
            <a:r>
              <a:rPr lang="en-GB" dirty="0"/>
              <a:t>and referrals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Record keeping/ Client access to records/ Use of records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 smtClean="0"/>
          </a:p>
          <a:p>
            <a:endParaRPr lang="en-GB" dirty="0"/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Boundaries</a:t>
            </a:r>
            <a:endParaRPr lang="en-GB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Health and Safety/ Assessment of Risk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Contact details and appropriate times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Session </a:t>
            </a:r>
            <a:r>
              <a:rPr lang="en-GB" dirty="0" smtClean="0"/>
              <a:t>time</a:t>
            </a:r>
            <a:r>
              <a:rPr lang="en-GB" dirty="0"/>
              <a:t>, punctuality, lateness, cancellations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Fee structure and policy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Duration of therapy/ review of contract/Termination of therapy</a:t>
            </a:r>
            <a:endParaRPr lang="en-GB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Holidays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Professional membership, code of ethics, insurance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Complaints procedure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5393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Counselling in the Digital Era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According </a:t>
            </a:r>
            <a:r>
              <a:rPr lang="en-GB" dirty="0"/>
              <a:t>to BACP (2020) guidelines, the same professional standards and ethical framework apply when delivering telephone and online counselling.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ethical challenge lies in how we meet the guiding ethical principles within a new context and in new methods of communicating (Reeves, 2018).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8508" y="1988840"/>
            <a:ext cx="4699000" cy="2349500"/>
          </a:xfrm>
        </p:spPr>
      </p:pic>
    </p:spTree>
    <p:extLst>
      <p:ext uri="{BB962C8B-B14F-4D97-AF65-F5344CB8AC3E}">
        <p14:creationId xmlns:p14="http://schemas.microsoft.com/office/powerpoint/2010/main" val="106252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3" y="1484784"/>
            <a:ext cx="9601200" cy="4687416"/>
          </a:xfrm>
        </p:spPr>
        <p:txBody>
          <a:bodyPr>
            <a:normAutofit lnSpcReduction="10000"/>
          </a:bodyPr>
          <a:lstStyle/>
          <a:p>
            <a:endParaRPr lang="en-GB" dirty="0" smtClean="0">
              <a:hlinkClick r:id="rId2"/>
            </a:endParaRPr>
          </a:p>
          <a:p>
            <a:r>
              <a:rPr lang="en-GB" dirty="0" smtClean="0"/>
              <a:t>BACP (2018) </a:t>
            </a:r>
            <a:r>
              <a:rPr lang="en-GB" i="1" dirty="0"/>
              <a:t>Ethical Framework for the Counselling </a:t>
            </a:r>
            <a:r>
              <a:rPr lang="en-GB" i="1" dirty="0" smtClean="0"/>
              <a:t>Professions</a:t>
            </a:r>
            <a:r>
              <a:rPr lang="en-GB" dirty="0" smtClean="0"/>
              <a:t>. Available at: </a:t>
            </a:r>
            <a:r>
              <a:rPr lang="en-GB" dirty="0">
                <a:hlinkClick r:id="rId3"/>
              </a:rPr>
              <a:t>BACP Ethical Framework for the Counselling </a:t>
            </a:r>
            <a:r>
              <a:rPr lang="en-GB" dirty="0" smtClean="0">
                <a:hlinkClick r:id="rId3"/>
              </a:rPr>
              <a:t>Professions</a:t>
            </a:r>
            <a:r>
              <a:rPr lang="en-GB" dirty="0" smtClean="0"/>
              <a:t> (Accessed: 22</a:t>
            </a:r>
            <a:r>
              <a:rPr lang="en-GB" baseline="30000" dirty="0" smtClean="0"/>
              <a:t>nd</a:t>
            </a:r>
            <a:r>
              <a:rPr lang="en-GB" dirty="0" smtClean="0"/>
              <a:t> February 2021)</a:t>
            </a:r>
          </a:p>
          <a:p>
            <a:r>
              <a:rPr lang="en-GB" dirty="0" smtClean="0"/>
              <a:t>Bond, T. (2015) Standards and Ethics for Counselling in Action.  4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err="1" smtClean="0"/>
              <a:t>edn</a:t>
            </a:r>
            <a:r>
              <a:rPr lang="en-GB" dirty="0" smtClean="0"/>
              <a:t>. </a:t>
            </a:r>
            <a:r>
              <a:rPr lang="en-GB" dirty="0" err="1" smtClean="0"/>
              <a:t>London:Sage</a:t>
            </a:r>
            <a:endParaRPr lang="en-GB" dirty="0" smtClean="0"/>
          </a:p>
          <a:p>
            <a:r>
              <a:rPr lang="en-GB" dirty="0" smtClean="0"/>
              <a:t>McLeod, J &amp; McLeod, J. (</a:t>
            </a:r>
            <a:r>
              <a:rPr lang="en-GB" i="1" dirty="0" smtClean="0"/>
              <a:t>2011)Counselling Skills: A Practical Guide for Counsellors and Helping Professionals</a:t>
            </a:r>
            <a:r>
              <a:rPr lang="en-GB" dirty="0" smtClean="0"/>
              <a:t>. Open University Press</a:t>
            </a:r>
          </a:p>
          <a:p>
            <a:r>
              <a:rPr lang="en-GB" dirty="0"/>
              <a:t>McLeod, J</a:t>
            </a:r>
            <a:r>
              <a:rPr lang="en-GB" dirty="0" smtClean="0"/>
              <a:t>. (2013</a:t>
            </a:r>
            <a:r>
              <a:rPr lang="en-GB" dirty="0"/>
              <a:t>)</a:t>
            </a:r>
            <a:r>
              <a:rPr lang="en-GB" dirty="0" smtClean="0"/>
              <a:t>  </a:t>
            </a:r>
            <a:r>
              <a:rPr lang="en-GB" i="1" dirty="0"/>
              <a:t>Introduction to Counselling, 5th </a:t>
            </a:r>
            <a:r>
              <a:rPr lang="en-GB" i="1" dirty="0" err="1" smtClean="0"/>
              <a:t>edn</a:t>
            </a:r>
            <a:r>
              <a:rPr lang="en-GB" i="1" dirty="0" smtClean="0"/>
              <a:t>.  </a:t>
            </a:r>
            <a:r>
              <a:rPr lang="en-GB" dirty="0" err="1"/>
              <a:t>Maindenhead</a:t>
            </a:r>
            <a:r>
              <a:rPr lang="en-GB" dirty="0"/>
              <a:t>: Open University Press</a:t>
            </a:r>
          </a:p>
          <a:p>
            <a:r>
              <a:rPr lang="en-GB" dirty="0" smtClean="0"/>
              <a:t>Proctor, G. (2014) </a:t>
            </a:r>
            <a:r>
              <a:rPr lang="en-GB" i="1" dirty="0" smtClean="0"/>
              <a:t>Values and Ethics in Counselling and Psychotherapy</a:t>
            </a:r>
            <a:r>
              <a:rPr lang="en-GB" dirty="0" smtClean="0"/>
              <a:t>. London: Sage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653508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Props1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F249165-F638-412C-8E0A-DFB7045CA2E0}">
  <ds:schemaRefs>
    <ds:schemaRef ds:uri="http://purl.org/dc/dcmitype/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4873beb7-5857-4685-be1f-d57550cc96cc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Serenity nature presentation (widescreen)</Template>
  <TotalTime>869</TotalTime>
  <Words>499</Words>
  <Application>Microsoft Office PowerPoint</Application>
  <PresentationFormat>Custom</PresentationFormat>
  <Paragraphs>77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Californian FB</vt:lpstr>
      <vt:lpstr>Euphemia</vt:lpstr>
      <vt:lpstr>Serenity 16x9</vt:lpstr>
      <vt:lpstr>Graduate Certificate in Counselling Skills</vt:lpstr>
      <vt:lpstr>Lesson Aims</vt:lpstr>
      <vt:lpstr>Using Counselling Skills</vt:lpstr>
      <vt:lpstr> Professional Practice</vt:lpstr>
      <vt:lpstr>Ethical Practice</vt:lpstr>
      <vt:lpstr>Reiter-Theil et al (1991) Derived from the principle of Respect for Autonomy - Informed Consent is someone’s agreement to treatment after having understood:  </vt:lpstr>
      <vt:lpstr>Ethical Issues for Counsellors (Bond, 2015)</vt:lpstr>
      <vt:lpstr>PowerPoint Presentation</vt:lpstr>
      <vt:lpstr>PowerPoint Presentation</vt:lpstr>
      <vt:lpstr>Contract Checklist ’To be Professional requires Ethical Standards’ ( Bond 2016) </vt:lpstr>
      <vt:lpstr>Counselling in the Digital Era</vt:lpstr>
      <vt:lpstr>Resources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 in Psychotherapeutic Practice</dc:title>
  <dc:creator>Williams, Andrea</dc:creator>
  <cp:lastModifiedBy>Andrea Williams</cp:lastModifiedBy>
  <cp:revision>27</cp:revision>
  <dcterms:created xsi:type="dcterms:W3CDTF">2016-10-14T08:21:04Z</dcterms:created>
  <dcterms:modified xsi:type="dcterms:W3CDTF">2021-02-22T16:57:22Z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