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5"/>
  </p:handoutMasterIdLst>
  <p:sldIdLst>
    <p:sldId id="258" r:id="rId5"/>
    <p:sldId id="259" r:id="rId6"/>
    <p:sldId id="260" r:id="rId7"/>
    <p:sldId id="261" r:id="rId8"/>
    <p:sldId id="262" r:id="rId9"/>
    <p:sldId id="263" r:id="rId10"/>
    <p:sldId id="264" r:id="rId11"/>
    <p:sldId id="285" r:id="rId12"/>
    <p:sldId id="286" r:id="rId13"/>
    <p:sldId id="287" r:id="rId14"/>
    <p:sldId id="265" r:id="rId15"/>
    <p:sldId id="266" r:id="rId16"/>
    <p:sldId id="267" r:id="rId17"/>
    <p:sldId id="268" r:id="rId18"/>
    <p:sldId id="288" r:id="rId19"/>
    <p:sldId id="289" r:id="rId20"/>
    <p:sldId id="290" r:id="rId21"/>
    <p:sldId id="291" r:id="rId22"/>
    <p:sldId id="292" r:id="rId23"/>
    <p:sldId id="293" r:id="rId24"/>
    <p:sldId id="275" r:id="rId25"/>
    <p:sldId id="276" r:id="rId26"/>
    <p:sldId id="277" r:id="rId27"/>
    <p:sldId id="278" r:id="rId28"/>
    <p:sldId id="279" r:id="rId29"/>
    <p:sldId id="280" r:id="rId30"/>
    <p:sldId id="281" r:id="rId31"/>
    <p:sldId id="282" r:id="rId32"/>
    <p:sldId id="283" r:id="rId33"/>
    <p:sldId id="28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p:cViewPr varScale="1">
        <p:scale>
          <a:sx n="82" d="100"/>
          <a:sy n="82" d="100"/>
        </p:scale>
        <p:origin x="672" y="7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63AB8B44-F58F-4A0F-BE2E-35974E1F0032}"/>
    <pc:docChg chg="modSld">
      <pc:chgData name="Laura Jenkins (IEH)" userId="ae3a07d3-7c51-4381-b786-d01af3331fdb" providerId="ADAL" clId="{63AB8B44-F58F-4A0F-BE2E-35974E1F0032}" dt="2024-10-09T09:58:04.381" v="1" actId="20577"/>
      <pc:docMkLst>
        <pc:docMk/>
      </pc:docMkLst>
      <pc:sldChg chg="modSp mod">
        <pc:chgData name="Laura Jenkins (IEH)" userId="ae3a07d3-7c51-4381-b786-d01af3331fdb" providerId="ADAL" clId="{63AB8B44-F58F-4A0F-BE2E-35974E1F0032}" dt="2024-10-09T09:58:04.381" v="1" actId="20577"/>
        <pc:sldMkLst>
          <pc:docMk/>
          <pc:sldMk cId="3899016586" sldId="258"/>
        </pc:sldMkLst>
        <pc:spChg chg="mod">
          <ac:chgData name="Laura Jenkins (IEH)" userId="ae3a07d3-7c51-4381-b786-d01af3331fdb" providerId="ADAL" clId="{63AB8B44-F58F-4A0F-BE2E-35974E1F0032}" dt="2024-10-09T09:58:04.381" v="1" actId="20577"/>
          <ac:spMkLst>
            <pc:docMk/>
            <pc:sldMk cId="3899016586" sldId="258"/>
            <ac:spMk id="17" creationId="{00000000-0000-0000-0000-000000000000}"/>
          </ac:spMkLst>
        </pc:spChg>
      </pc:sldChg>
    </pc:docChg>
  </pc:docChgLst>
  <pc:docChgLst>
    <pc:chgData name="Laura Jenkins (IEH)" userId="ae3a07d3-7c51-4381-b786-d01af3331fdb" providerId="ADAL" clId="{10988BA8-4843-4EE6-8E20-81355FB7FDCF}"/>
    <pc:docChg chg="undo custSel addSld delSld modSld sldOrd">
      <pc:chgData name="Laura Jenkins (IEH)" userId="ae3a07d3-7c51-4381-b786-d01af3331fdb" providerId="ADAL" clId="{10988BA8-4843-4EE6-8E20-81355FB7FDCF}" dt="2023-09-24T08:03:55.409" v="690" actId="47"/>
      <pc:docMkLst>
        <pc:docMk/>
      </pc:docMkLst>
      <pc:sldChg chg="del">
        <pc:chgData name="Laura Jenkins (IEH)" userId="ae3a07d3-7c51-4381-b786-d01af3331fdb" providerId="ADAL" clId="{10988BA8-4843-4EE6-8E20-81355FB7FDCF}" dt="2023-09-24T08:03:55.409" v="690" actId="47"/>
        <pc:sldMkLst>
          <pc:docMk/>
          <pc:sldMk cId="3890871032" sldId="257"/>
        </pc:sldMkLst>
      </pc:sldChg>
      <pc:sldChg chg="addSp delSp modSp mod modClrScheme delAnim modAnim chgLayout">
        <pc:chgData name="Laura Jenkins (IEH)" userId="ae3a07d3-7c51-4381-b786-d01af3331fdb" providerId="ADAL" clId="{10988BA8-4843-4EE6-8E20-81355FB7FDCF}" dt="2023-09-24T07:35:24.865" v="39"/>
        <pc:sldMkLst>
          <pc:docMk/>
          <pc:sldMk cId="2287023435" sldId="265"/>
        </pc:sldMkLst>
        <pc:spChg chg="mod ord">
          <ac:chgData name="Laura Jenkins (IEH)" userId="ae3a07d3-7c51-4381-b786-d01af3331fdb" providerId="ADAL" clId="{10988BA8-4843-4EE6-8E20-81355FB7FDCF}" dt="2023-09-24T07:35:01.968" v="33" actId="6264"/>
          <ac:spMkLst>
            <pc:docMk/>
            <pc:sldMk cId="2287023435" sldId="265"/>
            <ac:spMk id="2" creationId="{00000000-0000-0000-0000-000000000000}"/>
          </ac:spMkLst>
        </pc:spChg>
        <pc:spChg chg="del mod">
          <ac:chgData name="Laura Jenkins (IEH)" userId="ae3a07d3-7c51-4381-b786-d01af3331fdb" providerId="ADAL" clId="{10988BA8-4843-4EE6-8E20-81355FB7FDCF}" dt="2023-09-24T07:34:54.803" v="26"/>
          <ac:spMkLst>
            <pc:docMk/>
            <pc:sldMk cId="2287023435" sldId="265"/>
            <ac:spMk id="3" creationId="{00000000-0000-0000-0000-000000000000}"/>
          </ac:spMkLst>
        </pc:spChg>
        <pc:spChg chg="del mod">
          <ac:chgData name="Laura Jenkins (IEH)" userId="ae3a07d3-7c51-4381-b786-d01af3331fdb" providerId="ADAL" clId="{10988BA8-4843-4EE6-8E20-81355FB7FDCF}" dt="2023-09-24T07:34:54.807" v="28"/>
          <ac:spMkLst>
            <pc:docMk/>
            <pc:sldMk cId="2287023435" sldId="265"/>
            <ac:spMk id="4" creationId="{00000000-0000-0000-0000-000000000000}"/>
          </ac:spMkLst>
        </pc:spChg>
        <pc:spChg chg="del mod">
          <ac:chgData name="Laura Jenkins (IEH)" userId="ae3a07d3-7c51-4381-b786-d01af3331fdb" providerId="ADAL" clId="{10988BA8-4843-4EE6-8E20-81355FB7FDCF}" dt="2023-09-24T07:34:54.810" v="30"/>
          <ac:spMkLst>
            <pc:docMk/>
            <pc:sldMk cId="2287023435" sldId="265"/>
            <ac:spMk id="5" creationId="{00000000-0000-0000-0000-000000000000}"/>
          </ac:spMkLst>
        </pc:spChg>
        <pc:spChg chg="mod">
          <ac:chgData name="Laura Jenkins (IEH)" userId="ae3a07d3-7c51-4381-b786-d01af3331fdb" providerId="ADAL" clId="{10988BA8-4843-4EE6-8E20-81355FB7FDCF}" dt="2023-09-24T07:34:36.613" v="15" actId="1076"/>
          <ac:spMkLst>
            <pc:docMk/>
            <pc:sldMk cId="2287023435" sldId="265"/>
            <ac:spMk id="6" creationId="{00000000-0000-0000-0000-000000000000}"/>
          </ac:spMkLst>
        </pc:spChg>
        <pc:spChg chg="add del mod">
          <ac:chgData name="Laura Jenkins (IEH)" userId="ae3a07d3-7c51-4381-b786-d01af3331fdb" providerId="ADAL" clId="{10988BA8-4843-4EE6-8E20-81355FB7FDCF}" dt="2023-09-24T07:34:07.848" v="0" actId="6264"/>
          <ac:spMkLst>
            <pc:docMk/>
            <pc:sldMk cId="2287023435" sldId="265"/>
            <ac:spMk id="7" creationId="{820713BE-C2AB-A90A-9F3F-17284A42ED07}"/>
          </ac:spMkLst>
        </pc:spChg>
        <pc:spChg chg="del mod">
          <ac:chgData name="Laura Jenkins (IEH)" userId="ae3a07d3-7c51-4381-b786-d01af3331fdb" providerId="ADAL" clId="{10988BA8-4843-4EE6-8E20-81355FB7FDCF}" dt="2023-09-24T07:34:54.812" v="32"/>
          <ac:spMkLst>
            <pc:docMk/>
            <pc:sldMk cId="2287023435" sldId="265"/>
            <ac:spMk id="8" creationId="{574A8FD1-3D76-47E8-A3D9-69919E42A460}"/>
          </ac:spMkLst>
        </pc:spChg>
        <pc:spChg chg="add mod ord">
          <ac:chgData name="Laura Jenkins (IEH)" userId="ae3a07d3-7c51-4381-b786-d01af3331fdb" providerId="ADAL" clId="{10988BA8-4843-4EE6-8E20-81355FB7FDCF}" dt="2023-09-24T07:35:01.968" v="33" actId="6264"/>
          <ac:spMkLst>
            <pc:docMk/>
            <pc:sldMk cId="2287023435" sldId="265"/>
            <ac:spMk id="9" creationId="{623074A3-828B-57B6-F1DE-AB342460B654}"/>
          </ac:spMkLst>
        </pc:spChg>
        <pc:spChg chg="add del mod">
          <ac:chgData name="Laura Jenkins (IEH)" userId="ae3a07d3-7c51-4381-b786-d01af3331fdb" providerId="ADAL" clId="{10988BA8-4843-4EE6-8E20-81355FB7FDCF}" dt="2023-09-24T07:34:37.994" v="16" actId="6264"/>
          <ac:spMkLst>
            <pc:docMk/>
            <pc:sldMk cId="2287023435" sldId="265"/>
            <ac:spMk id="10" creationId="{7DDC9275-9D23-D0F0-1F78-DAB9C9323A85}"/>
          </ac:spMkLst>
        </pc:spChg>
        <pc:spChg chg="add del mod">
          <ac:chgData name="Laura Jenkins (IEH)" userId="ae3a07d3-7c51-4381-b786-d01af3331fdb" providerId="ADAL" clId="{10988BA8-4843-4EE6-8E20-81355FB7FDCF}" dt="2023-09-24T07:34:37.994" v="16" actId="6264"/>
          <ac:spMkLst>
            <pc:docMk/>
            <pc:sldMk cId="2287023435" sldId="265"/>
            <ac:spMk id="11" creationId="{254EA83D-738A-B1EB-BECB-F4C8F5E46F47}"/>
          </ac:spMkLst>
        </pc:spChg>
        <pc:spChg chg="add del mod">
          <ac:chgData name="Laura Jenkins (IEH)" userId="ae3a07d3-7c51-4381-b786-d01af3331fdb" providerId="ADAL" clId="{10988BA8-4843-4EE6-8E20-81355FB7FDCF}" dt="2023-09-24T07:35:01.968" v="33" actId="6264"/>
          <ac:spMkLst>
            <pc:docMk/>
            <pc:sldMk cId="2287023435" sldId="265"/>
            <ac:spMk id="12" creationId="{2714237F-35ED-E849-744E-90FB76A62524}"/>
          </ac:spMkLst>
        </pc:spChg>
        <pc:spChg chg="add del mod">
          <ac:chgData name="Laura Jenkins (IEH)" userId="ae3a07d3-7c51-4381-b786-d01af3331fdb" providerId="ADAL" clId="{10988BA8-4843-4EE6-8E20-81355FB7FDCF}" dt="2023-09-24T07:35:01.968" v="33" actId="6264"/>
          <ac:spMkLst>
            <pc:docMk/>
            <pc:sldMk cId="2287023435" sldId="265"/>
            <ac:spMk id="13" creationId="{19F3B3C9-A0FC-23D0-2BF2-E8C33700DCDE}"/>
          </ac:spMkLst>
        </pc:spChg>
        <pc:spChg chg="del mod">
          <ac:chgData name="Laura Jenkins (IEH)" userId="ae3a07d3-7c51-4381-b786-d01af3331fdb" providerId="ADAL" clId="{10988BA8-4843-4EE6-8E20-81355FB7FDCF}" dt="2023-09-24T07:34:54.800" v="24" actId="478"/>
          <ac:spMkLst>
            <pc:docMk/>
            <pc:sldMk cId="2287023435" sldId="265"/>
            <ac:spMk id="14" creationId="{00000000-0000-0000-0000-000000000000}"/>
          </ac:spMkLst>
        </pc:spChg>
      </pc:sldChg>
      <pc:sldChg chg="addSp delSp modSp mod ord modClrScheme delAnim modAnim chgLayout">
        <pc:chgData name="Laura Jenkins (IEH)" userId="ae3a07d3-7c51-4381-b786-d01af3331fdb" providerId="ADAL" clId="{10988BA8-4843-4EE6-8E20-81355FB7FDCF}" dt="2023-09-24T07:41:26.515" v="285"/>
        <pc:sldMkLst>
          <pc:docMk/>
          <pc:sldMk cId="585778839" sldId="266"/>
        </pc:sldMkLst>
        <pc:spChg chg="del">
          <ac:chgData name="Laura Jenkins (IEH)" userId="ae3a07d3-7c51-4381-b786-d01af3331fdb" providerId="ADAL" clId="{10988BA8-4843-4EE6-8E20-81355FB7FDCF}" dt="2023-09-24T07:35:48.619" v="68" actId="478"/>
          <ac:spMkLst>
            <pc:docMk/>
            <pc:sldMk cId="585778839" sldId="266"/>
            <ac:spMk id="2" creationId="{00000000-0000-0000-0000-000000000000}"/>
          </ac:spMkLst>
        </pc:spChg>
        <pc:spChg chg="del mod">
          <ac:chgData name="Laura Jenkins (IEH)" userId="ae3a07d3-7c51-4381-b786-d01af3331fdb" providerId="ADAL" clId="{10988BA8-4843-4EE6-8E20-81355FB7FDCF}" dt="2023-09-24T07:36:11.622" v="83"/>
          <ac:spMkLst>
            <pc:docMk/>
            <pc:sldMk cId="585778839" sldId="266"/>
            <ac:spMk id="3" creationId="{00000000-0000-0000-0000-000000000000}"/>
          </ac:spMkLst>
        </pc:spChg>
        <pc:spChg chg="del mod">
          <ac:chgData name="Laura Jenkins (IEH)" userId="ae3a07d3-7c51-4381-b786-d01af3331fdb" providerId="ADAL" clId="{10988BA8-4843-4EE6-8E20-81355FB7FDCF}" dt="2023-09-24T07:36:11.620" v="81" actId="478"/>
          <ac:spMkLst>
            <pc:docMk/>
            <pc:sldMk cId="585778839" sldId="266"/>
            <ac:spMk id="4" creationId="{00000000-0000-0000-0000-000000000000}"/>
          </ac:spMkLst>
        </pc:spChg>
        <pc:spChg chg="add mod ord">
          <ac:chgData name="Laura Jenkins (IEH)" userId="ae3a07d3-7c51-4381-b786-d01af3331fdb" providerId="ADAL" clId="{10988BA8-4843-4EE6-8E20-81355FB7FDCF}" dt="2023-09-24T07:36:08.535" v="80" actId="6264"/>
          <ac:spMkLst>
            <pc:docMk/>
            <pc:sldMk cId="585778839" sldId="266"/>
            <ac:spMk id="5" creationId="{A68AFA81-CB36-B214-73B2-054CD9223F83}"/>
          </ac:spMkLst>
        </pc:spChg>
        <pc:spChg chg="add mod ord">
          <ac:chgData name="Laura Jenkins (IEH)" userId="ae3a07d3-7c51-4381-b786-d01af3331fdb" providerId="ADAL" clId="{10988BA8-4843-4EE6-8E20-81355FB7FDCF}" dt="2023-09-24T07:36:08.535" v="80" actId="6264"/>
          <ac:spMkLst>
            <pc:docMk/>
            <pc:sldMk cId="585778839" sldId="266"/>
            <ac:spMk id="6" creationId="{FC34C048-AF6F-AD06-61A0-08066BBA4A79}"/>
          </ac:spMkLst>
        </pc:spChg>
        <pc:spChg chg="add del mod">
          <ac:chgData name="Laura Jenkins (IEH)" userId="ae3a07d3-7c51-4381-b786-d01af3331fdb" providerId="ADAL" clId="{10988BA8-4843-4EE6-8E20-81355FB7FDCF}" dt="2023-09-24T07:36:08.535" v="80" actId="6264"/>
          <ac:spMkLst>
            <pc:docMk/>
            <pc:sldMk cId="585778839" sldId="266"/>
            <ac:spMk id="7" creationId="{9A6F92DE-746C-5A82-14E8-066BC0DCB54F}"/>
          </ac:spMkLst>
        </pc:spChg>
        <pc:spChg chg="add del mod">
          <ac:chgData name="Laura Jenkins (IEH)" userId="ae3a07d3-7c51-4381-b786-d01af3331fdb" providerId="ADAL" clId="{10988BA8-4843-4EE6-8E20-81355FB7FDCF}" dt="2023-09-24T07:36:08.535" v="80" actId="6264"/>
          <ac:spMkLst>
            <pc:docMk/>
            <pc:sldMk cId="585778839" sldId="266"/>
            <ac:spMk id="8" creationId="{8C84E1D5-D7AE-0AA7-7B58-E087D935F93F}"/>
          </ac:spMkLst>
        </pc:spChg>
      </pc:sldChg>
      <pc:sldChg chg="addSp delSp modSp mod modClrScheme delAnim modAnim chgLayout">
        <pc:chgData name="Laura Jenkins (IEH)" userId="ae3a07d3-7c51-4381-b786-d01af3331fdb" providerId="ADAL" clId="{10988BA8-4843-4EE6-8E20-81355FB7FDCF}" dt="2023-09-24T07:38:39.592" v="217"/>
        <pc:sldMkLst>
          <pc:docMk/>
          <pc:sldMk cId="3364583963" sldId="267"/>
        </pc:sldMkLst>
        <pc:spChg chg="del">
          <ac:chgData name="Laura Jenkins (IEH)" userId="ae3a07d3-7c51-4381-b786-d01af3331fdb" providerId="ADAL" clId="{10988BA8-4843-4EE6-8E20-81355FB7FDCF}" dt="2023-09-24T07:37:11.399" v="115" actId="478"/>
          <ac:spMkLst>
            <pc:docMk/>
            <pc:sldMk cId="3364583963" sldId="267"/>
            <ac:spMk id="2" creationId="{00000000-0000-0000-0000-000000000000}"/>
          </ac:spMkLst>
        </pc:spChg>
        <pc:spChg chg="del mod">
          <ac:chgData name="Laura Jenkins (IEH)" userId="ae3a07d3-7c51-4381-b786-d01af3331fdb" providerId="ADAL" clId="{10988BA8-4843-4EE6-8E20-81355FB7FDCF}" dt="2023-09-24T07:37:24.197" v="121" actId="478"/>
          <ac:spMkLst>
            <pc:docMk/>
            <pc:sldMk cId="3364583963" sldId="267"/>
            <ac:spMk id="3" creationId="{00000000-0000-0000-0000-000000000000}"/>
          </ac:spMkLst>
        </pc:spChg>
        <pc:spChg chg="del mod">
          <ac:chgData name="Laura Jenkins (IEH)" userId="ae3a07d3-7c51-4381-b786-d01af3331fdb" providerId="ADAL" clId="{10988BA8-4843-4EE6-8E20-81355FB7FDCF}" dt="2023-09-24T07:37:24.199" v="123"/>
          <ac:spMkLst>
            <pc:docMk/>
            <pc:sldMk cId="3364583963" sldId="267"/>
            <ac:spMk id="4" creationId="{00000000-0000-0000-0000-000000000000}"/>
          </ac:spMkLst>
        </pc:spChg>
        <pc:spChg chg="add mod ord">
          <ac:chgData name="Laura Jenkins (IEH)" userId="ae3a07d3-7c51-4381-b786-d01af3331fdb" providerId="ADAL" clId="{10988BA8-4843-4EE6-8E20-81355FB7FDCF}" dt="2023-09-24T07:37:25.947" v="124" actId="6264"/>
          <ac:spMkLst>
            <pc:docMk/>
            <pc:sldMk cId="3364583963" sldId="267"/>
            <ac:spMk id="10" creationId="{10D14913-78A1-57B9-9B5C-53070A73D3B6}"/>
          </ac:spMkLst>
        </pc:spChg>
        <pc:spChg chg="add del mod ord">
          <ac:chgData name="Laura Jenkins (IEH)" userId="ae3a07d3-7c51-4381-b786-d01af3331fdb" providerId="ADAL" clId="{10988BA8-4843-4EE6-8E20-81355FB7FDCF}" dt="2023-09-24T07:37:13.637" v="116" actId="6264"/>
          <ac:spMkLst>
            <pc:docMk/>
            <pc:sldMk cId="3364583963" sldId="267"/>
            <ac:spMk id="11" creationId="{229A5F94-26B1-DA31-8E18-AA31D7C0E9ED}"/>
          </ac:spMkLst>
        </pc:spChg>
        <pc:spChg chg="add del mod">
          <ac:chgData name="Laura Jenkins (IEH)" userId="ae3a07d3-7c51-4381-b786-d01af3331fdb" providerId="ADAL" clId="{10988BA8-4843-4EE6-8E20-81355FB7FDCF}" dt="2023-09-24T07:37:13.637" v="116" actId="6264"/>
          <ac:spMkLst>
            <pc:docMk/>
            <pc:sldMk cId="3364583963" sldId="267"/>
            <ac:spMk id="14" creationId="{6BAD4135-183D-BA5E-96E8-2B740EF11BAB}"/>
          </ac:spMkLst>
        </pc:spChg>
        <pc:spChg chg="add mod ord">
          <ac:chgData name="Laura Jenkins (IEH)" userId="ae3a07d3-7c51-4381-b786-d01af3331fdb" providerId="ADAL" clId="{10988BA8-4843-4EE6-8E20-81355FB7FDCF}" dt="2023-09-24T07:38:18.382" v="213" actId="404"/>
          <ac:spMkLst>
            <pc:docMk/>
            <pc:sldMk cId="3364583963" sldId="267"/>
            <ac:spMk id="15" creationId="{ED62C86C-9776-47BD-0101-02DC6AB68D1E}"/>
          </ac:spMkLst>
        </pc:spChg>
        <pc:spChg chg="add del mod">
          <ac:chgData name="Laura Jenkins (IEH)" userId="ae3a07d3-7c51-4381-b786-d01af3331fdb" providerId="ADAL" clId="{10988BA8-4843-4EE6-8E20-81355FB7FDCF}" dt="2023-09-24T07:37:25.947" v="124" actId="6264"/>
          <ac:spMkLst>
            <pc:docMk/>
            <pc:sldMk cId="3364583963" sldId="267"/>
            <ac:spMk id="16" creationId="{69213604-89AB-9B55-E6F0-2D40A4B245DE}"/>
          </ac:spMkLst>
        </pc:spChg>
        <pc:spChg chg="add del mod">
          <ac:chgData name="Laura Jenkins (IEH)" userId="ae3a07d3-7c51-4381-b786-d01af3331fdb" providerId="ADAL" clId="{10988BA8-4843-4EE6-8E20-81355FB7FDCF}" dt="2023-09-24T07:37:25.947" v="124" actId="6264"/>
          <ac:spMkLst>
            <pc:docMk/>
            <pc:sldMk cId="3364583963" sldId="267"/>
            <ac:spMk id="17" creationId="{2E05605E-A689-135D-4D03-6DB8BD938BE0}"/>
          </ac:spMkLst>
        </pc:spChg>
        <pc:picChg chg="mod">
          <ac:chgData name="Laura Jenkins (IEH)" userId="ae3a07d3-7c51-4381-b786-d01af3331fdb" providerId="ADAL" clId="{10988BA8-4843-4EE6-8E20-81355FB7FDCF}" dt="2023-09-24T07:38:14.657" v="212" actId="1037"/>
          <ac:picMkLst>
            <pc:docMk/>
            <pc:sldMk cId="3364583963" sldId="267"/>
            <ac:picMk id="5" creationId="{53178632-3592-443F-8F35-DE783A63C103}"/>
          </ac:picMkLst>
        </pc:picChg>
        <pc:picChg chg="mod">
          <ac:chgData name="Laura Jenkins (IEH)" userId="ae3a07d3-7c51-4381-b786-d01af3331fdb" providerId="ADAL" clId="{10988BA8-4843-4EE6-8E20-81355FB7FDCF}" dt="2023-09-24T07:38:14.657" v="212" actId="1037"/>
          <ac:picMkLst>
            <pc:docMk/>
            <pc:sldMk cId="3364583963" sldId="267"/>
            <ac:picMk id="6" creationId="{00000000-0000-0000-0000-000000000000}"/>
          </ac:picMkLst>
        </pc:picChg>
        <pc:picChg chg="mod">
          <ac:chgData name="Laura Jenkins (IEH)" userId="ae3a07d3-7c51-4381-b786-d01af3331fdb" providerId="ADAL" clId="{10988BA8-4843-4EE6-8E20-81355FB7FDCF}" dt="2023-09-24T07:38:14.657" v="212" actId="1037"/>
          <ac:picMkLst>
            <pc:docMk/>
            <pc:sldMk cId="3364583963" sldId="267"/>
            <ac:picMk id="7" creationId="{00000000-0000-0000-0000-000000000000}"/>
          </ac:picMkLst>
        </pc:picChg>
        <pc:picChg chg="mod">
          <ac:chgData name="Laura Jenkins (IEH)" userId="ae3a07d3-7c51-4381-b786-d01af3331fdb" providerId="ADAL" clId="{10988BA8-4843-4EE6-8E20-81355FB7FDCF}" dt="2023-09-24T07:38:14.657" v="212" actId="1037"/>
          <ac:picMkLst>
            <pc:docMk/>
            <pc:sldMk cId="3364583963" sldId="267"/>
            <ac:picMk id="8" creationId="{00000000-0000-0000-0000-000000000000}"/>
          </ac:picMkLst>
        </pc:picChg>
        <pc:picChg chg="mod">
          <ac:chgData name="Laura Jenkins (IEH)" userId="ae3a07d3-7c51-4381-b786-d01af3331fdb" providerId="ADAL" clId="{10988BA8-4843-4EE6-8E20-81355FB7FDCF}" dt="2023-09-24T07:38:14.657" v="212" actId="1037"/>
          <ac:picMkLst>
            <pc:docMk/>
            <pc:sldMk cId="3364583963" sldId="267"/>
            <ac:picMk id="9" creationId="{00000000-0000-0000-0000-000000000000}"/>
          </ac:picMkLst>
        </pc:picChg>
        <pc:picChg chg="mod">
          <ac:chgData name="Laura Jenkins (IEH)" userId="ae3a07d3-7c51-4381-b786-d01af3331fdb" providerId="ADAL" clId="{10988BA8-4843-4EE6-8E20-81355FB7FDCF}" dt="2023-09-24T07:38:14.657" v="212" actId="1037"/>
          <ac:picMkLst>
            <pc:docMk/>
            <pc:sldMk cId="3364583963" sldId="267"/>
            <ac:picMk id="12" creationId="{00000000-0000-0000-0000-000000000000}"/>
          </ac:picMkLst>
        </pc:picChg>
        <pc:picChg chg="mod">
          <ac:chgData name="Laura Jenkins (IEH)" userId="ae3a07d3-7c51-4381-b786-d01af3331fdb" providerId="ADAL" clId="{10988BA8-4843-4EE6-8E20-81355FB7FDCF}" dt="2023-09-24T07:38:14.657" v="212" actId="1037"/>
          <ac:picMkLst>
            <pc:docMk/>
            <pc:sldMk cId="3364583963" sldId="267"/>
            <ac:picMk id="13" creationId="{0641C456-5143-42B8-BDD6-B11E6E9FE10A}"/>
          </ac:picMkLst>
        </pc:picChg>
      </pc:sldChg>
      <pc:sldChg chg="addSp delSp modSp mod modClrScheme delAnim modAnim chgLayout">
        <pc:chgData name="Laura Jenkins (IEH)" userId="ae3a07d3-7c51-4381-b786-d01af3331fdb" providerId="ADAL" clId="{10988BA8-4843-4EE6-8E20-81355FB7FDCF}" dt="2023-09-24T07:41:02.653" v="278"/>
        <pc:sldMkLst>
          <pc:docMk/>
          <pc:sldMk cId="1225594407" sldId="268"/>
        </pc:sldMkLst>
        <pc:spChg chg="del">
          <ac:chgData name="Laura Jenkins (IEH)" userId="ae3a07d3-7c51-4381-b786-d01af3331fdb" providerId="ADAL" clId="{10988BA8-4843-4EE6-8E20-81355FB7FDCF}" dt="2023-09-24T07:39:17.971" v="243" actId="478"/>
          <ac:spMkLst>
            <pc:docMk/>
            <pc:sldMk cId="1225594407" sldId="268"/>
            <ac:spMk id="2" creationId="{00000000-0000-0000-0000-000000000000}"/>
          </ac:spMkLst>
        </pc:spChg>
        <pc:spChg chg="add mod ord">
          <ac:chgData name="Laura Jenkins (IEH)" userId="ae3a07d3-7c51-4381-b786-d01af3331fdb" providerId="ADAL" clId="{10988BA8-4843-4EE6-8E20-81355FB7FDCF}" dt="2023-09-24T07:40:10.101" v="267" actId="6264"/>
          <ac:spMkLst>
            <pc:docMk/>
            <pc:sldMk cId="1225594407" sldId="268"/>
            <ac:spMk id="3" creationId="{11908206-AC29-C69D-C062-D798EE26C7E5}"/>
          </ac:spMkLst>
        </pc:spChg>
        <pc:spChg chg="add del mod ord">
          <ac:chgData name="Laura Jenkins (IEH)" userId="ae3a07d3-7c51-4381-b786-d01af3331fdb" providerId="ADAL" clId="{10988BA8-4843-4EE6-8E20-81355FB7FDCF}" dt="2023-09-24T07:39:21.506" v="245" actId="6264"/>
          <ac:spMkLst>
            <pc:docMk/>
            <pc:sldMk cId="1225594407" sldId="268"/>
            <ac:spMk id="4" creationId="{D8DE9ABF-662C-8DCD-BFA0-0BBA13F5B155}"/>
          </ac:spMkLst>
        </pc:spChg>
        <pc:spChg chg="add del mod">
          <ac:chgData name="Laura Jenkins (IEH)" userId="ae3a07d3-7c51-4381-b786-d01af3331fdb" providerId="ADAL" clId="{10988BA8-4843-4EE6-8E20-81355FB7FDCF}" dt="2023-09-24T07:39:21.506" v="245" actId="6264"/>
          <ac:spMkLst>
            <pc:docMk/>
            <pc:sldMk cId="1225594407" sldId="268"/>
            <ac:spMk id="5" creationId="{0469D51D-B49E-0748-C35D-7B52AF882609}"/>
          </ac:spMkLst>
        </pc:spChg>
        <pc:spChg chg="del mod">
          <ac:chgData name="Laura Jenkins (IEH)" userId="ae3a07d3-7c51-4381-b786-d01af3331fdb" providerId="ADAL" clId="{10988BA8-4843-4EE6-8E20-81355FB7FDCF}" dt="2023-09-24T07:40:06.373" v="262"/>
          <ac:spMkLst>
            <pc:docMk/>
            <pc:sldMk cId="1225594407" sldId="268"/>
            <ac:spMk id="6" creationId="{00000000-0000-0000-0000-000000000000}"/>
          </ac:spMkLst>
        </pc:spChg>
        <pc:spChg chg="del mod">
          <ac:chgData name="Laura Jenkins (IEH)" userId="ae3a07d3-7c51-4381-b786-d01af3331fdb" providerId="ADAL" clId="{10988BA8-4843-4EE6-8E20-81355FB7FDCF}" dt="2023-09-24T07:40:06.375" v="264"/>
          <ac:spMkLst>
            <pc:docMk/>
            <pc:sldMk cId="1225594407" sldId="268"/>
            <ac:spMk id="7" creationId="{00000000-0000-0000-0000-000000000000}"/>
          </ac:spMkLst>
        </pc:spChg>
        <pc:spChg chg="add mod ord">
          <ac:chgData name="Laura Jenkins (IEH)" userId="ae3a07d3-7c51-4381-b786-d01af3331fdb" providerId="ADAL" clId="{10988BA8-4843-4EE6-8E20-81355FB7FDCF}" dt="2023-09-24T07:40:10.142" v="269" actId="27636"/>
          <ac:spMkLst>
            <pc:docMk/>
            <pc:sldMk cId="1225594407" sldId="268"/>
            <ac:spMk id="8" creationId="{9CA2843E-608F-44AA-1DBF-B5F7A3032301}"/>
          </ac:spMkLst>
        </pc:spChg>
        <pc:spChg chg="add mod ord">
          <ac:chgData name="Laura Jenkins (IEH)" userId="ae3a07d3-7c51-4381-b786-d01af3331fdb" providerId="ADAL" clId="{10988BA8-4843-4EE6-8E20-81355FB7FDCF}" dt="2023-09-24T07:40:46.568" v="274" actId="403"/>
          <ac:spMkLst>
            <pc:docMk/>
            <pc:sldMk cId="1225594407" sldId="268"/>
            <ac:spMk id="9" creationId="{1AD5BD98-010B-5EC8-FE4D-781CCE4F3D11}"/>
          </ac:spMkLst>
        </pc:spChg>
        <pc:spChg chg="del mod">
          <ac:chgData name="Laura Jenkins (IEH)" userId="ae3a07d3-7c51-4381-b786-d01af3331fdb" providerId="ADAL" clId="{10988BA8-4843-4EE6-8E20-81355FB7FDCF}" dt="2023-09-24T07:40:06.378" v="266"/>
          <ac:spMkLst>
            <pc:docMk/>
            <pc:sldMk cId="1225594407" sldId="268"/>
            <ac:spMk id="10" creationId="{00000000-0000-0000-0000-000000000000}"/>
          </ac:spMkLst>
        </pc:spChg>
        <pc:spChg chg="add del mod">
          <ac:chgData name="Laura Jenkins (IEH)" userId="ae3a07d3-7c51-4381-b786-d01af3331fdb" providerId="ADAL" clId="{10988BA8-4843-4EE6-8E20-81355FB7FDCF}" dt="2023-09-24T07:40:10.101" v="267" actId="6264"/>
          <ac:spMkLst>
            <pc:docMk/>
            <pc:sldMk cId="1225594407" sldId="268"/>
            <ac:spMk id="11" creationId="{CBD77F64-5926-5B6D-1390-40F27A1D5F3C}"/>
          </ac:spMkLst>
        </pc:spChg>
        <pc:spChg chg="add del mod">
          <ac:chgData name="Laura Jenkins (IEH)" userId="ae3a07d3-7c51-4381-b786-d01af3331fdb" providerId="ADAL" clId="{10988BA8-4843-4EE6-8E20-81355FB7FDCF}" dt="2023-09-24T07:40:10.101" v="267" actId="6264"/>
          <ac:spMkLst>
            <pc:docMk/>
            <pc:sldMk cId="1225594407" sldId="268"/>
            <ac:spMk id="12" creationId="{E4C97A02-D7EB-19C8-780F-960FF97CC480}"/>
          </ac:spMkLst>
        </pc:spChg>
        <pc:spChg chg="add del mod">
          <ac:chgData name="Laura Jenkins (IEH)" userId="ae3a07d3-7c51-4381-b786-d01af3331fdb" providerId="ADAL" clId="{10988BA8-4843-4EE6-8E20-81355FB7FDCF}" dt="2023-09-24T07:40:10.101" v="267" actId="6264"/>
          <ac:spMkLst>
            <pc:docMk/>
            <pc:sldMk cId="1225594407" sldId="268"/>
            <ac:spMk id="13" creationId="{45B97640-A2DA-6256-ED05-BB05BB683967}"/>
          </ac:spMkLst>
        </pc:spChg>
      </pc:sldChg>
      <pc:sldChg chg="addSp delSp modSp del mod addAnim delAnim modAnim">
        <pc:chgData name="Laura Jenkins (IEH)" userId="ae3a07d3-7c51-4381-b786-d01af3331fdb" providerId="ADAL" clId="{10988BA8-4843-4EE6-8E20-81355FB7FDCF}" dt="2023-09-24T07:42:21.148" v="308" actId="47"/>
        <pc:sldMkLst>
          <pc:docMk/>
          <pc:sldMk cId="1249641485" sldId="269"/>
        </pc:sldMkLst>
        <pc:spChg chg="add del">
          <ac:chgData name="Laura Jenkins (IEH)" userId="ae3a07d3-7c51-4381-b786-d01af3331fdb" providerId="ADAL" clId="{10988BA8-4843-4EE6-8E20-81355FB7FDCF}" dt="2023-09-24T07:41:54.027" v="294" actId="21"/>
          <ac:spMkLst>
            <pc:docMk/>
            <pc:sldMk cId="1249641485" sldId="269"/>
            <ac:spMk id="2" creationId="{00000000-0000-0000-0000-000000000000}"/>
          </ac:spMkLst>
        </pc:spChg>
        <pc:spChg chg="add del mod">
          <ac:chgData name="Laura Jenkins (IEH)" userId="ae3a07d3-7c51-4381-b786-d01af3331fdb" providerId="ADAL" clId="{10988BA8-4843-4EE6-8E20-81355FB7FDCF}" dt="2023-09-24T07:41:58.296" v="297"/>
          <ac:spMkLst>
            <pc:docMk/>
            <pc:sldMk cId="1249641485" sldId="269"/>
            <ac:spMk id="6" creationId="{00000000-0000-0000-0000-000000000000}"/>
          </ac:spMkLst>
        </pc:spChg>
        <pc:spChg chg="add del mod">
          <ac:chgData name="Laura Jenkins (IEH)" userId="ae3a07d3-7c51-4381-b786-d01af3331fdb" providerId="ADAL" clId="{10988BA8-4843-4EE6-8E20-81355FB7FDCF}" dt="2023-09-24T07:42:06.898" v="301"/>
          <ac:spMkLst>
            <pc:docMk/>
            <pc:sldMk cId="1249641485" sldId="269"/>
            <ac:spMk id="7" creationId="{00000000-0000-0000-0000-000000000000}"/>
          </ac:spMkLst>
        </pc:spChg>
        <pc:spChg chg="add del mod">
          <ac:chgData name="Laura Jenkins (IEH)" userId="ae3a07d3-7c51-4381-b786-d01af3331fdb" providerId="ADAL" clId="{10988BA8-4843-4EE6-8E20-81355FB7FDCF}" dt="2023-09-24T07:42:16.074" v="305"/>
          <ac:spMkLst>
            <pc:docMk/>
            <pc:sldMk cId="1249641485" sldId="269"/>
            <ac:spMk id="8" creationId="{00000000-0000-0000-0000-000000000000}"/>
          </ac:spMkLst>
        </pc:spChg>
      </pc:sldChg>
      <pc:sldChg chg="delSp modSp del mod delAnim modAnim">
        <pc:chgData name="Laura Jenkins (IEH)" userId="ae3a07d3-7c51-4381-b786-d01af3331fdb" providerId="ADAL" clId="{10988BA8-4843-4EE6-8E20-81355FB7FDCF}" dt="2023-09-24T07:43:11.462" v="327" actId="47"/>
        <pc:sldMkLst>
          <pc:docMk/>
          <pc:sldMk cId="3719765391" sldId="270"/>
        </pc:sldMkLst>
        <pc:spChg chg="del mod">
          <ac:chgData name="Laura Jenkins (IEH)" userId="ae3a07d3-7c51-4381-b786-d01af3331fdb" providerId="ADAL" clId="{10988BA8-4843-4EE6-8E20-81355FB7FDCF}" dt="2023-09-24T07:42:34.294" v="313"/>
          <ac:spMkLst>
            <pc:docMk/>
            <pc:sldMk cId="3719765391" sldId="270"/>
            <ac:spMk id="6" creationId="{00000000-0000-0000-0000-000000000000}"/>
          </ac:spMkLst>
        </pc:spChg>
        <pc:spChg chg="del mod">
          <ac:chgData name="Laura Jenkins (IEH)" userId="ae3a07d3-7c51-4381-b786-d01af3331fdb" providerId="ADAL" clId="{10988BA8-4843-4EE6-8E20-81355FB7FDCF}" dt="2023-09-24T07:42:40.576" v="317"/>
          <ac:spMkLst>
            <pc:docMk/>
            <pc:sldMk cId="3719765391" sldId="270"/>
            <ac:spMk id="7" creationId="{00000000-0000-0000-0000-000000000000}"/>
          </ac:spMkLst>
        </pc:spChg>
        <pc:spChg chg="del">
          <ac:chgData name="Laura Jenkins (IEH)" userId="ae3a07d3-7c51-4381-b786-d01af3331fdb" providerId="ADAL" clId="{10988BA8-4843-4EE6-8E20-81355FB7FDCF}" dt="2023-09-24T07:42:49.864" v="320" actId="21"/>
          <ac:spMkLst>
            <pc:docMk/>
            <pc:sldMk cId="3719765391" sldId="270"/>
            <ac:spMk id="8" creationId="{00000000-0000-0000-0000-000000000000}"/>
          </ac:spMkLst>
        </pc:spChg>
      </pc:sldChg>
      <pc:sldChg chg="delSp modSp del mod delAnim modAnim">
        <pc:chgData name="Laura Jenkins (IEH)" userId="ae3a07d3-7c51-4381-b786-d01af3331fdb" providerId="ADAL" clId="{10988BA8-4843-4EE6-8E20-81355FB7FDCF}" dt="2023-09-24T07:44:06.685" v="343" actId="47"/>
        <pc:sldMkLst>
          <pc:docMk/>
          <pc:sldMk cId="100089063" sldId="271"/>
        </pc:sldMkLst>
        <pc:spChg chg="del mod">
          <ac:chgData name="Laura Jenkins (IEH)" userId="ae3a07d3-7c51-4381-b786-d01af3331fdb" providerId="ADAL" clId="{10988BA8-4843-4EE6-8E20-81355FB7FDCF}" dt="2023-09-24T07:43:36.081" v="335"/>
          <ac:spMkLst>
            <pc:docMk/>
            <pc:sldMk cId="100089063" sldId="271"/>
            <ac:spMk id="3" creationId="{00000000-0000-0000-0000-000000000000}"/>
          </ac:spMkLst>
        </pc:spChg>
        <pc:spChg chg="del mod">
          <ac:chgData name="Laura Jenkins (IEH)" userId="ae3a07d3-7c51-4381-b786-d01af3331fdb" providerId="ADAL" clId="{10988BA8-4843-4EE6-8E20-81355FB7FDCF}" dt="2023-09-24T07:43:21.219" v="331"/>
          <ac:spMkLst>
            <pc:docMk/>
            <pc:sldMk cId="100089063" sldId="271"/>
            <ac:spMk id="4" creationId="{00000000-0000-0000-0000-000000000000}"/>
          </ac:spMkLst>
        </pc:spChg>
        <pc:spChg chg="del">
          <ac:chgData name="Laura Jenkins (IEH)" userId="ae3a07d3-7c51-4381-b786-d01af3331fdb" providerId="ADAL" clId="{10988BA8-4843-4EE6-8E20-81355FB7FDCF}" dt="2023-09-24T07:43:51.074" v="339" actId="21"/>
          <ac:spMkLst>
            <pc:docMk/>
            <pc:sldMk cId="100089063" sldId="271"/>
            <ac:spMk id="6" creationId="{00000000-0000-0000-0000-000000000000}"/>
          </ac:spMkLst>
        </pc:spChg>
      </pc:sldChg>
      <pc:sldChg chg="delSp modSp del mod delAnim modAnim chgLayout">
        <pc:chgData name="Laura Jenkins (IEH)" userId="ae3a07d3-7c51-4381-b786-d01af3331fdb" providerId="ADAL" clId="{10988BA8-4843-4EE6-8E20-81355FB7FDCF}" dt="2023-09-24T07:45:52.408" v="376" actId="47"/>
        <pc:sldMkLst>
          <pc:docMk/>
          <pc:sldMk cId="120961453" sldId="272"/>
        </pc:sldMkLst>
        <pc:spChg chg="del mod">
          <ac:chgData name="Laura Jenkins (IEH)" userId="ae3a07d3-7c51-4381-b786-d01af3331fdb" providerId="ADAL" clId="{10988BA8-4843-4EE6-8E20-81355FB7FDCF}" dt="2023-09-24T07:44:40.340" v="350"/>
          <ac:spMkLst>
            <pc:docMk/>
            <pc:sldMk cId="120961453" sldId="272"/>
            <ac:spMk id="3" creationId="{00000000-0000-0000-0000-000000000000}"/>
          </ac:spMkLst>
        </pc:spChg>
        <pc:spChg chg="del mod">
          <ac:chgData name="Laura Jenkins (IEH)" userId="ae3a07d3-7c51-4381-b786-d01af3331fdb" providerId="ADAL" clId="{10988BA8-4843-4EE6-8E20-81355FB7FDCF}" dt="2023-09-24T07:45:00.766" v="358"/>
          <ac:spMkLst>
            <pc:docMk/>
            <pc:sldMk cId="120961453" sldId="272"/>
            <ac:spMk id="5" creationId="{00000000-0000-0000-0000-000000000000}"/>
          </ac:spMkLst>
        </pc:spChg>
        <pc:spChg chg="del">
          <ac:chgData name="Laura Jenkins (IEH)" userId="ae3a07d3-7c51-4381-b786-d01af3331fdb" providerId="ADAL" clId="{10988BA8-4843-4EE6-8E20-81355FB7FDCF}" dt="2023-09-24T07:45:06.708" v="362" actId="21"/>
          <ac:spMkLst>
            <pc:docMk/>
            <pc:sldMk cId="120961453" sldId="272"/>
            <ac:spMk id="8" creationId="{00000000-0000-0000-0000-000000000000}"/>
          </ac:spMkLst>
        </pc:spChg>
      </pc:sldChg>
      <pc:sldChg chg="delSp modSp del mod delAnim modAnim">
        <pc:chgData name="Laura Jenkins (IEH)" userId="ae3a07d3-7c51-4381-b786-d01af3331fdb" providerId="ADAL" clId="{10988BA8-4843-4EE6-8E20-81355FB7FDCF}" dt="2023-09-24T07:46:50.282" v="398" actId="47"/>
        <pc:sldMkLst>
          <pc:docMk/>
          <pc:sldMk cId="2363679817" sldId="273"/>
        </pc:sldMkLst>
        <pc:spChg chg="del mod">
          <ac:chgData name="Laura Jenkins (IEH)" userId="ae3a07d3-7c51-4381-b786-d01af3331fdb" providerId="ADAL" clId="{10988BA8-4843-4EE6-8E20-81355FB7FDCF}" dt="2023-09-24T07:46:03.949" v="380"/>
          <ac:spMkLst>
            <pc:docMk/>
            <pc:sldMk cId="2363679817" sldId="273"/>
            <ac:spMk id="3" creationId="{00000000-0000-0000-0000-000000000000}"/>
          </ac:spMkLst>
        </pc:spChg>
        <pc:spChg chg="del mod">
          <ac:chgData name="Laura Jenkins (IEH)" userId="ae3a07d3-7c51-4381-b786-d01af3331fdb" providerId="ADAL" clId="{10988BA8-4843-4EE6-8E20-81355FB7FDCF}" dt="2023-09-24T07:46:29.280" v="390"/>
          <ac:spMkLst>
            <pc:docMk/>
            <pc:sldMk cId="2363679817" sldId="273"/>
            <ac:spMk id="5" creationId="{00000000-0000-0000-0000-000000000000}"/>
          </ac:spMkLst>
        </pc:spChg>
        <pc:spChg chg="del mod">
          <ac:chgData name="Laura Jenkins (IEH)" userId="ae3a07d3-7c51-4381-b786-d01af3331fdb" providerId="ADAL" clId="{10988BA8-4843-4EE6-8E20-81355FB7FDCF}" dt="2023-09-24T07:46:18.312" v="385"/>
          <ac:spMkLst>
            <pc:docMk/>
            <pc:sldMk cId="2363679817" sldId="273"/>
            <ac:spMk id="7" creationId="{00000000-0000-0000-0000-000000000000}"/>
          </ac:spMkLst>
        </pc:spChg>
      </pc:sldChg>
      <pc:sldChg chg="delSp modSp del mod delAnim modAnim">
        <pc:chgData name="Laura Jenkins (IEH)" userId="ae3a07d3-7c51-4381-b786-d01af3331fdb" providerId="ADAL" clId="{10988BA8-4843-4EE6-8E20-81355FB7FDCF}" dt="2023-09-24T07:47:58.626" v="429" actId="47"/>
        <pc:sldMkLst>
          <pc:docMk/>
          <pc:sldMk cId="1187454595" sldId="274"/>
        </pc:sldMkLst>
        <pc:spChg chg="del mod">
          <ac:chgData name="Laura Jenkins (IEH)" userId="ae3a07d3-7c51-4381-b786-d01af3331fdb" providerId="ADAL" clId="{10988BA8-4843-4EE6-8E20-81355FB7FDCF}" dt="2023-09-24T07:47:02.438" v="402"/>
          <ac:spMkLst>
            <pc:docMk/>
            <pc:sldMk cId="1187454595" sldId="274"/>
            <ac:spMk id="3" creationId="{00000000-0000-0000-0000-000000000000}"/>
          </ac:spMkLst>
        </pc:spChg>
        <pc:spChg chg="del">
          <ac:chgData name="Laura Jenkins (IEH)" userId="ae3a07d3-7c51-4381-b786-d01af3331fdb" providerId="ADAL" clId="{10988BA8-4843-4EE6-8E20-81355FB7FDCF}" dt="2023-09-24T07:47:26.996" v="416" actId="21"/>
          <ac:spMkLst>
            <pc:docMk/>
            <pc:sldMk cId="1187454595" sldId="274"/>
            <ac:spMk id="5" creationId="{E15668B9-EA00-4CD7-905C-AA849DB1624F}"/>
          </ac:spMkLst>
        </pc:spChg>
        <pc:spChg chg="del mod">
          <ac:chgData name="Laura Jenkins (IEH)" userId="ae3a07d3-7c51-4381-b786-d01af3331fdb" providerId="ADAL" clId="{10988BA8-4843-4EE6-8E20-81355FB7FDCF}" dt="2023-09-24T07:47:12.971" v="407"/>
          <ac:spMkLst>
            <pc:docMk/>
            <pc:sldMk cId="1187454595" sldId="274"/>
            <ac:spMk id="8" creationId="{00000000-0000-0000-0000-000000000000}"/>
          </ac:spMkLst>
        </pc:spChg>
        <pc:spChg chg="del mod">
          <ac:chgData name="Laura Jenkins (IEH)" userId="ae3a07d3-7c51-4381-b786-d01af3331fdb" providerId="ADAL" clId="{10988BA8-4843-4EE6-8E20-81355FB7FDCF}" dt="2023-09-24T07:47:18.597" v="412"/>
          <ac:spMkLst>
            <pc:docMk/>
            <pc:sldMk cId="1187454595" sldId="274"/>
            <ac:spMk id="9" creationId="{00000000-0000-0000-0000-000000000000}"/>
          </ac:spMkLst>
        </pc:spChg>
        <pc:picChg chg="del">
          <ac:chgData name="Laura Jenkins (IEH)" userId="ae3a07d3-7c51-4381-b786-d01af3331fdb" providerId="ADAL" clId="{10988BA8-4843-4EE6-8E20-81355FB7FDCF}" dt="2023-09-24T07:47:32.393" v="418" actId="21"/>
          <ac:picMkLst>
            <pc:docMk/>
            <pc:sldMk cId="1187454595" sldId="274"/>
            <ac:picMk id="7" creationId="{CE7B2A87-120A-49EC-8D29-9D1D6CCFFBB1}"/>
          </ac:picMkLst>
        </pc:picChg>
      </pc:sldChg>
      <pc:sldChg chg="addSp delSp modSp mod modClrScheme delAnim modAnim chgLayout">
        <pc:chgData name="Laura Jenkins (IEH)" userId="ae3a07d3-7c51-4381-b786-d01af3331fdb" providerId="ADAL" clId="{10988BA8-4843-4EE6-8E20-81355FB7FDCF}" dt="2023-09-24T07:49:18.669" v="460"/>
        <pc:sldMkLst>
          <pc:docMk/>
          <pc:sldMk cId="585903006" sldId="275"/>
        </pc:sldMkLst>
        <pc:spChg chg="del mod">
          <ac:chgData name="Laura Jenkins (IEH)" userId="ae3a07d3-7c51-4381-b786-d01af3331fdb" providerId="ADAL" clId="{10988BA8-4843-4EE6-8E20-81355FB7FDCF}" dt="2023-09-24T07:48:32.653" v="445"/>
          <ac:spMkLst>
            <pc:docMk/>
            <pc:sldMk cId="585903006" sldId="275"/>
            <ac:spMk id="2" creationId="{FB6BBE31-3CE4-42FB-9DE2-0D9FBE61DCBF}"/>
          </ac:spMkLst>
        </pc:spChg>
        <pc:spChg chg="del mod">
          <ac:chgData name="Laura Jenkins (IEH)" userId="ae3a07d3-7c51-4381-b786-d01af3331fdb" providerId="ADAL" clId="{10988BA8-4843-4EE6-8E20-81355FB7FDCF}" dt="2023-09-24T07:48:32.659" v="447"/>
          <ac:spMkLst>
            <pc:docMk/>
            <pc:sldMk cId="585903006" sldId="275"/>
            <ac:spMk id="3" creationId="{350F5D41-63FB-4440-99EE-393FFF031ED6}"/>
          </ac:spMkLst>
        </pc:spChg>
        <pc:spChg chg="mod">
          <ac:chgData name="Laura Jenkins (IEH)" userId="ae3a07d3-7c51-4381-b786-d01af3331fdb" providerId="ADAL" clId="{10988BA8-4843-4EE6-8E20-81355FB7FDCF}" dt="2023-09-24T07:49:01.015" v="454" actId="1076"/>
          <ac:spMkLst>
            <pc:docMk/>
            <pc:sldMk cId="585903006" sldId="275"/>
            <ac:spMk id="4" creationId="{1939CA99-9D46-48FD-8DFA-E863AABA9FF2}"/>
          </ac:spMkLst>
        </pc:spChg>
        <pc:spChg chg="add mod ord">
          <ac:chgData name="Laura Jenkins (IEH)" userId="ae3a07d3-7c51-4381-b786-d01af3331fdb" providerId="ADAL" clId="{10988BA8-4843-4EE6-8E20-81355FB7FDCF}" dt="2023-09-24T07:48:36.433" v="448" actId="6264"/>
          <ac:spMkLst>
            <pc:docMk/>
            <pc:sldMk cId="585903006" sldId="275"/>
            <ac:spMk id="5" creationId="{914D73DF-692E-2591-CAB7-450AD2521E57}"/>
          </ac:spMkLst>
        </pc:spChg>
        <pc:spChg chg="add del mod ord">
          <ac:chgData name="Laura Jenkins (IEH)" userId="ae3a07d3-7c51-4381-b786-d01af3331fdb" providerId="ADAL" clId="{10988BA8-4843-4EE6-8E20-81355FB7FDCF}" dt="2023-09-24T07:48:19.867" v="437" actId="6264"/>
          <ac:spMkLst>
            <pc:docMk/>
            <pc:sldMk cId="585903006" sldId="275"/>
            <ac:spMk id="7" creationId="{AC9097D7-DCDA-5A69-6F52-C4497FC8227B}"/>
          </ac:spMkLst>
        </pc:spChg>
        <pc:spChg chg="add del mod">
          <ac:chgData name="Laura Jenkins (IEH)" userId="ae3a07d3-7c51-4381-b786-d01af3331fdb" providerId="ADAL" clId="{10988BA8-4843-4EE6-8E20-81355FB7FDCF}" dt="2023-09-24T07:48:19.867" v="437" actId="6264"/>
          <ac:spMkLst>
            <pc:docMk/>
            <pc:sldMk cId="585903006" sldId="275"/>
            <ac:spMk id="8" creationId="{7D975C8E-B7C0-D7CA-1FDB-526E765FD390}"/>
          </ac:spMkLst>
        </pc:spChg>
        <pc:spChg chg="add mod ord">
          <ac:chgData name="Laura Jenkins (IEH)" userId="ae3a07d3-7c51-4381-b786-d01af3331fdb" providerId="ADAL" clId="{10988BA8-4843-4EE6-8E20-81355FB7FDCF}" dt="2023-09-24T07:48:57.421" v="453" actId="404"/>
          <ac:spMkLst>
            <pc:docMk/>
            <pc:sldMk cId="585903006" sldId="275"/>
            <ac:spMk id="9" creationId="{6B2E94E5-4CA9-DEEA-737B-2360F7AC53A7}"/>
          </ac:spMkLst>
        </pc:spChg>
        <pc:spChg chg="add del mod">
          <ac:chgData name="Laura Jenkins (IEH)" userId="ae3a07d3-7c51-4381-b786-d01af3331fdb" providerId="ADAL" clId="{10988BA8-4843-4EE6-8E20-81355FB7FDCF}" dt="2023-09-24T07:48:36.433" v="448" actId="6264"/>
          <ac:spMkLst>
            <pc:docMk/>
            <pc:sldMk cId="585903006" sldId="275"/>
            <ac:spMk id="10" creationId="{45766A14-23A3-393A-842A-89F1512C5C49}"/>
          </ac:spMkLst>
        </pc:spChg>
        <pc:spChg chg="add del mod">
          <ac:chgData name="Laura Jenkins (IEH)" userId="ae3a07d3-7c51-4381-b786-d01af3331fdb" providerId="ADAL" clId="{10988BA8-4843-4EE6-8E20-81355FB7FDCF}" dt="2023-09-24T07:48:36.433" v="448" actId="6264"/>
          <ac:spMkLst>
            <pc:docMk/>
            <pc:sldMk cId="585903006" sldId="275"/>
            <ac:spMk id="11" creationId="{5A799B96-13C1-A126-0F5F-3359FA539DA8}"/>
          </ac:spMkLst>
        </pc:spChg>
        <pc:picChg chg="mod">
          <ac:chgData name="Laura Jenkins (IEH)" userId="ae3a07d3-7c51-4381-b786-d01af3331fdb" providerId="ADAL" clId="{10988BA8-4843-4EE6-8E20-81355FB7FDCF}" dt="2023-09-24T07:49:02.716" v="455" actId="1076"/>
          <ac:picMkLst>
            <pc:docMk/>
            <pc:sldMk cId="585903006" sldId="275"/>
            <ac:picMk id="6" creationId="{A74C6821-E2D6-4F4F-BE24-41BE08EB26CA}"/>
          </ac:picMkLst>
        </pc:picChg>
      </pc:sldChg>
      <pc:sldChg chg="addSp delSp modSp mod modClrScheme delAnim modAnim chgLayout">
        <pc:chgData name="Laura Jenkins (IEH)" userId="ae3a07d3-7c51-4381-b786-d01af3331fdb" providerId="ADAL" clId="{10988BA8-4843-4EE6-8E20-81355FB7FDCF}" dt="2023-09-24T07:52:06.578" v="507"/>
        <pc:sldMkLst>
          <pc:docMk/>
          <pc:sldMk cId="253157983" sldId="276"/>
        </pc:sldMkLst>
        <pc:spChg chg="del mod">
          <ac:chgData name="Laura Jenkins (IEH)" userId="ae3a07d3-7c51-4381-b786-d01af3331fdb" providerId="ADAL" clId="{10988BA8-4843-4EE6-8E20-81355FB7FDCF}" dt="2023-09-24T07:51:30.212" v="489"/>
          <ac:spMkLst>
            <pc:docMk/>
            <pc:sldMk cId="253157983" sldId="276"/>
            <ac:spMk id="2" creationId="{00000000-0000-0000-0000-000000000000}"/>
          </ac:spMkLst>
        </pc:spChg>
        <pc:spChg chg="del mod">
          <ac:chgData name="Laura Jenkins (IEH)" userId="ae3a07d3-7c51-4381-b786-d01af3331fdb" providerId="ADAL" clId="{10988BA8-4843-4EE6-8E20-81355FB7FDCF}" dt="2023-09-24T07:51:30.222" v="493"/>
          <ac:spMkLst>
            <pc:docMk/>
            <pc:sldMk cId="253157983" sldId="276"/>
            <ac:spMk id="3" creationId="{00000000-0000-0000-0000-000000000000}"/>
          </ac:spMkLst>
        </pc:spChg>
        <pc:spChg chg="del mod">
          <ac:chgData name="Laura Jenkins (IEH)" userId="ae3a07d3-7c51-4381-b786-d01af3331fdb" providerId="ADAL" clId="{10988BA8-4843-4EE6-8E20-81355FB7FDCF}" dt="2023-09-24T07:51:30.220" v="491"/>
          <ac:spMkLst>
            <pc:docMk/>
            <pc:sldMk cId="253157983" sldId="276"/>
            <ac:spMk id="4" creationId="{00000000-0000-0000-0000-000000000000}"/>
          </ac:spMkLst>
        </pc:spChg>
        <pc:spChg chg="del mod">
          <ac:chgData name="Laura Jenkins (IEH)" userId="ae3a07d3-7c51-4381-b786-d01af3331fdb" providerId="ADAL" clId="{10988BA8-4843-4EE6-8E20-81355FB7FDCF}" dt="2023-09-24T07:51:30.225" v="497"/>
          <ac:spMkLst>
            <pc:docMk/>
            <pc:sldMk cId="253157983" sldId="276"/>
            <ac:spMk id="5" creationId="{00000000-0000-0000-0000-000000000000}"/>
          </ac:spMkLst>
        </pc:spChg>
        <pc:spChg chg="add mod ord">
          <ac:chgData name="Laura Jenkins (IEH)" userId="ae3a07d3-7c51-4381-b786-d01af3331fdb" providerId="ADAL" clId="{10988BA8-4843-4EE6-8E20-81355FB7FDCF}" dt="2023-09-24T07:51:10.881" v="484" actId="6264"/>
          <ac:spMkLst>
            <pc:docMk/>
            <pc:sldMk cId="253157983" sldId="276"/>
            <ac:spMk id="6" creationId="{65D68BBC-4858-DD17-5537-44A6634D062A}"/>
          </ac:spMkLst>
        </pc:spChg>
        <pc:spChg chg="add del mod ord">
          <ac:chgData name="Laura Jenkins (IEH)" userId="ae3a07d3-7c51-4381-b786-d01af3331fdb" providerId="ADAL" clId="{10988BA8-4843-4EE6-8E20-81355FB7FDCF}" dt="2023-09-24T07:50:24.284" v="467" actId="6264"/>
          <ac:spMkLst>
            <pc:docMk/>
            <pc:sldMk cId="253157983" sldId="276"/>
            <ac:spMk id="7" creationId="{1B146CCB-CC29-3C29-583E-1FFB3EA52300}"/>
          </ac:spMkLst>
        </pc:spChg>
        <pc:spChg chg="del mod">
          <ac:chgData name="Laura Jenkins (IEH)" userId="ae3a07d3-7c51-4381-b786-d01af3331fdb" providerId="ADAL" clId="{10988BA8-4843-4EE6-8E20-81355FB7FDCF}" dt="2023-09-24T07:51:30.224" v="495"/>
          <ac:spMkLst>
            <pc:docMk/>
            <pc:sldMk cId="253157983" sldId="276"/>
            <ac:spMk id="8" creationId="{00000000-0000-0000-0000-000000000000}"/>
          </ac:spMkLst>
        </pc:spChg>
        <pc:spChg chg="add del mod">
          <ac:chgData name="Laura Jenkins (IEH)" userId="ae3a07d3-7c51-4381-b786-d01af3331fdb" providerId="ADAL" clId="{10988BA8-4843-4EE6-8E20-81355FB7FDCF}" dt="2023-09-24T07:50:24.284" v="467" actId="6264"/>
          <ac:spMkLst>
            <pc:docMk/>
            <pc:sldMk cId="253157983" sldId="276"/>
            <ac:spMk id="9" creationId="{798B9927-4987-CD1D-D0C4-8D59E5502171}"/>
          </ac:spMkLst>
        </pc:spChg>
        <pc:spChg chg="add mod ord">
          <ac:chgData name="Laura Jenkins (IEH)" userId="ae3a07d3-7c51-4381-b786-d01af3331fdb" providerId="ADAL" clId="{10988BA8-4843-4EE6-8E20-81355FB7FDCF}" dt="2023-09-24T07:51:57.844" v="506" actId="1076"/>
          <ac:spMkLst>
            <pc:docMk/>
            <pc:sldMk cId="253157983" sldId="276"/>
            <ac:spMk id="10" creationId="{25E123F4-5E52-A264-9947-ACDFDEA14185}"/>
          </ac:spMkLst>
        </pc:spChg>
        <pc:spChg chg="add del mod">
          <ac:chgData name="Laura Jenkins (IEH)" userId="ae3a07d3-7c51-4381-b786-d01af3331fdb" providerId="ADAL" clId="{10988BA8-4843-4EE6-8E20-81355FB7FDCF}" dt="2023-09-24T07:51:10.881" v="484" actId="6264"/>
          <ac:spMkLst>
            <pc:docMk/>
            <pc:sldMk cId="253157983" sldId="276"/>
            <ac:spMk id="11" creationId="{7548C6BA-A143-E0A2-E9B1-E1EC147F630D}"/>
          </ac:spMkLst>
        </pc:spChg>
        <pc:spChg chg="add del mod">
          <ac:chgData name="Laura Jenkins (IEH)" userId="ae3a07d3-7c51-4381-b786-d01af3331fdb" providerId="ADAL" clId="{10988BA8-4843-4EE6-8E20-81355FB7FDCF}" dt="2023-09-24T07:51:10.881" v="484" actId="6264"/>
          <ac:spMkLst>
            <pc:docMk/>
            <pc:sldMk cId="253157983" sldId="276"/>
            <ac:spMk id="12" creationId="{EAFED05F-0478-BCDB-246B-67C7EBA48A25}"/>
          </ac:spMkLst>
        </pc:spChg>
      </pc:sldChg>
      <pc:sldChg chg="addSp delSp modSp mod modClrScheme delAnim modAnim chgLayout">
        <pc:chgData name="Laura Jenkins (IEH)" userId="ae3a07d3-7c51-4381-b786-d01af3331fdb" providerId="ADAL" clId="{10988BA8-4843-4EE6-8E20-81355FB7FDCF}" dt="2023-09-24T07:55:48.033" v="530"/>
        <pc:sldMkLst>
          <pc:docMk/>
          <pc:sldMk cId="2146496382" sldId="277"/>
        </pc:sldMkLst>
        <pc:spChg chg="mod ord">
          <ac:chgData name="Laura Jenkins (IEH)" userId="ae3a07d3-7c51-4381-b786-d01af3331fdb" providerId="ADAL" clId="{10988BA8-4843-4EE6-8E20-81355FB7FDCF}" dt="2023-09-24T07:55:28.635" v="524" actId="6264"/>
          <ac:spMkLst>
            <pc:docMk/>
            <pc:sldMk cId="2146496382" sldId="277"/>
            <ac:spMk id="2" creationId="{00000000-0000-0000-0000-000000000000}"/>
          </ac:spMkLst>
        </pc:spChg>
        <pc:spChg chg="del mod">
          <ac:chgData name="Laura Jenkins (IEH)" userId="ae3a07d3-7c51-4381-b786-d01af3331fdb" providerId="ADAL" clId="{10988BA8-4843-4EE6-8E20-81355FB7FDCF}" dt="2023-09-24T07:55:23.782" v="518"/>
          <ac:spMkLst>
            <pc:docMk/>
            <pc:sldMk cId="2146496382" sldId="277"/>
            <ac:spMk id="3" creationId="{00000000-0000-0000-0000-000000000000}"/>
          </ac:spMkLst>
        </pc:spChg>
        <pc:spChg chg="del mod">
          <ac:chgData name="Laura Jenkins (IEH)" userId="ae3a07d3-7c51-4381-b786-d01af3331fdb" providerId="ADAL" clId="{10988BA8-4843-4EE6-8E20-81355FB7FDCF}" dt="2023-09-24T07:55:23.791" v="520"/>
          <ac:spMkLst>
            <pc:docMk/>
            <pc:sldMk cId="2146496382" sldId="277"/>
            <ac:spMk id="4" creationId="{00000000-0000-0000-0000-000000000000}"/>
          </ac:spMkLst>
        </pc:spChg>
        <pc:spChg chg="del mod">
          <ac:chgData name="Laura Jenkins (IEH)" userId="ae3a07d3-7c51-4381-b786-d01af3331fdb" providerId="ADAL" clId="{10988BA8-4843-4EE6-8E20-81355FB7FDCF}" dt="2023-09-24T07:55:23.793" v="522"/>
          <ac:spMkLst>
            <pc:docMk/>
            <pc:sldMk cId="2146496382" sldId="277"/>
            <ac:spMk id="5" creationId="{00000000-0000-0000-0000-000000000000}"/>
          </ac:spMkLst>
        </pc:spChg>
        <pc:spChg chg="add mod ord">
          <ac:chgData name="Laura Jenkins (IEH)" userId="ae3a07d3-7c51-4381-b786-d01af3331fdb" providerId="ADAL" clId="{10988BA8-4843-4EE6-8E20-81355FB7FDCF}" dt="2023-09-24T07:55:28.635" v="524" actId="6264"/>
          <ac:spMkLst>
            <pc:docMk/>
            <pc:sldMk cId="2146496382" sldId="277"/>
            <ac:spMk id="6" creationId="{64D1AA28-F53D-D707-7220-ED15B4492DC3}"/>
          </ac:spMkLst>
        </pc:spChg>
        <pc:spChg chg="add del mod">
          <ac:chgData name="Laura Jenkins (IEH)" userId="ae3a07d3-7c51-4381-b786-d01af3331fdb" providerId="ADAL" clId="{10988BA8-4843-4EE6-8E20-81355FB7FDCF}" dt="2023-09-24T07:55:28.635" v="524" actId="6264"/>
          <ac:spMkLst>
            <pc:docMk/>
            <pc:sldMk cId="2146496382" sldId="277"/>
            <ac:spMk id="8" creationId="{1542628A-E46E-1FBC-63F8-CFEFDC9F709B}"/>
          </ac:spMkLst>
        </pc:spChg>
        <pc:spChg chg="add del mod">
          <ac:chgData name="Laura Jenkins (IEH)" userId="ae3a07d3-7c51-4381-b786-d01af3331fdb" providerId="ADAL" clId="{10988BA8-4843-4EE6-8E20-81355FB7FDCF}" dt="2023-09-24T07:55:28.635" v="524" actId="6264"/>
          <ac:spMkLst>
            <pc:docMk/>
            <pc:sldMk cId="2146496382" sldId="277"/>
            <ac:spMk id="9" creationId="{062BB697-E103-DC0F-09FD-37FCA6AB5754}"/>
          </ac:spMkLst>
        </pc:spChg>
        <pc:picChg chg="mod">
          <ac:chgData name="Laura Jenkins (IEH)" userId="ae3a07d3-7c51-4381-b786-d01af3331fdb" providerId="ADAL" clId="{10988BA8-4843-4EE6-8E20-81355FB7FDCF}" dt="2023-09-24T07:55:46.421" v="529" actId="1076"/>
          <ac:picMkLst>
            <pc:docMk/>
            <pc:sldMk cId="2146496382" sldId="277"/>
            <ac:picMk id="7" creationId="{9AA86CCA-C390-4964-A465-0A6468F61689}"/>
          </ac:picMkLst>
        </pc:picChg>
      </pc:sldChg>
      <pc:sldChg chg="addSp delSp modSp mod modClrScheme addAnim delAnim modAnim chgLayout">
        <pc:chgData name="Laura Jenkins (IEH)" userId="ae3a07d3-7c51-4381-b786-d01af3331fdb" providerId="ADAL" clId="{10988BA8-4843-4EE6-8E20-81355FB7FDCF}" dt="2023-09-24T07:58:21.175" v="589"/>
        <pc:sldMkLst>
          <pc:docMk/>
          <pc:sldMk cId="1330017102" sldId="278"/>
        </pc:sldMkLst>
        <pc:spChg chg="add del mod ord">
          <ac:chgData name="Laura Jenkins (IEH)" userId="ae3a07d3-7c51-4381-b786-d01af3331fdb" providerId="ADAL" clId="{10988BA8-4843-4EE6-8E20-81355FB7FDCF}" dt="2023-09-24T07:57:38.035" v="576" actId="6264"/>
          <ac:spMkLst>
            <pc:docMk/>
            <pc:sldMk cId="1330017102" sldId="278"/>
            <ac:spMk id="2" creationId="{00000000-0000-0000-0000-000000000000}"/>
          </ac:spMkLst>
        </pc:spChg>
        <pc:spChg chg="add del mod">
          <ac:chgData name="Laura Jenkins (IEH)" userId="ae3a07d3-7c51-4381-b786-d01af3331fdb" providerId="ADAL" clId="{10988BA8-4843-4EE6-8E20-81355FB7FDCF}" dt="2023-09-24T07:58:21.175" v="589"/>
          <ac:spMkLst>
            <pc:docMk/>
            <pc:sldMk cId="1330017102" sldId="278"/>
            <ac:spMk id="3" creationId="{34E71509-2932-4144-944A-97FE257F734B}"/>
          </ac:spMkLst>
        </pc:spChg>
        <pc:spChg chg="add del mod">
          <ac:chgData name="Laura Jenkins (IEH)" userId="ae3a07d3-7c51-4381-b786-d01af3331fdb" providerId="ADAL" clId="{10988BA8-4843-4EE6-8E20-81355FB7FDCF}" dt="2023-09-24T07:55:55.806" v="531" actId="6264"/>
          <ac:spMkLst>
            <pc:docMk/>
            <pc:sldMk cId="1330017102" sldId="278"/>
            <ac:spMk id="4" creationId="{92F4B341-3900-DF2C-EB7E-15A504716964}"/>
          </ac:spMkLst>
        </pc:spChg>
        <pc:spChg chg="add del mod">
          <ac:chgData name="Laura Jenkins (IEH)" userId="ae3a07d3-7c51-4381-b786-d01af3331fdb" providerId="ADAL" clId="{10988BA8-4843-4EE6-8E20-81355FB7FDCF}" dt="2023-09-24T07:56:09.021" v="538" actId="21"/>
          <ac:spMkLst>
            <pc:docMk/>
            <pc:sldMk cId="1330017102" sldId="278"/>
            <ac:spMk id="6" creationId="{00000000-0000-0000-0000-000000000000}"/>
          </ac:spMkLst>
        </pc:spChg>
        <pc:spChg chg="add del mod">
          <ac:chgData name="Laura Jenkins (IEH)" userId="ae3a07d3-7c51-4381-b786-d01af3331fdb" providerId="ADAL" clId="{10988BA8-4843-4EE6-8E20-81355FB7FDCF}" dt="2023-09-24T07:56:37.518" v="549"/>
          <ac:spMkLst>
            <pc:docMk/>
            <pc:sldMk cId="1330017102" sldId="278"/>
            <ac:spMk id="7" creationId="{00000000-0000-0000-0000-000000000000}"/>
          </ac:spMkLst>
        </pc:spChg>
        <pc:spChg chg="add del mod">
          <ac:chgData name="Laura Jenkins (IEH)" userId="ae3a07d3-7c51-4381-b786-d01af3331fdb" providerId="ADAL" clId="{10988BA8-4843-4EE6-8E20-81355FB7FDCF}" dt="2023-09-24T07:55:56.730" v="533" actId="6264"/>
          <ac:spMkLst>
            <pc:docMk/>
            <pc:sldMk cId="1330017102" sldId="278"/>
            <ac:spMk id="8" creationId="{571EF756-86D2-847E-433C-DDD8332A3656}"/>
          </ac:spMkLst>
        </pc:spChg>
        <pc:spChg chg="add del mod">
          <ac:chgData name="Laura Jenkins (IEH)" userId="ae3a07d3-7c51-4381-b786-d01af3331fdb" providerId="ADAL" clId="{10988BA8-4843-4EE6-8E20-81355FB7FDCF}" dt="2023-09-24T07:56:37.526" v="551"/>
          <ac:spMkLst>
            <pc:docMk/>
            <pc:sldMk cId="1330017102" sldId="278"/>
            <ac:spMk id="9" creationId="{00000000-0000-0000-0000-000000000000}"/>
          </ac:spMkLst>
        </pc:spChg>
        <pc:spChg chg="add del mod">
          <ac:chgData name="Laura Jenkins (IEH)" userId="ae3a07d3-7c51-4381-b786-d01af3331fdb" providerId="ADAL" clId="{10988BA8-4843-4EE6-8E20-81355FB7FDCF}" dt="2023-09-24T07:56:37.527" v="553"/>
          <ac:spMkLst>
            <pc:docMk/>
            <pc:sldMk cId="1330017102" sldId="278"/>
            <ac:spMk id="10" creationId="{00000000-0000-0000-0000-000000000000}"/>
          </ac:spMkLst>
        </pc:spChg>
        <pc:spChg chg="add del mod">
          <ac:chgData name="Laura Jenkins (IEH)" userId="ae3a07d3-7c51-4381-b786-d01af3331fdb" providerId="ADAL" clId="{10988BA8-4843-4EE6-8E20-81355FB7FDCF}" dt="2023-09-24T07:56:37.529" v="555"/>
          <ac:spMkLst>
            <pc:docMk/>
            <pc:sldMk cId="1330017102" sldId="278"/>
            <ac:spMk id="11" creationId="{00000000-0000-0000-0000-000000000000}"/>
          </ac:spMkLst>
        </pc:spChg>
        <pc:spChg chg="add del mod ord">
          <ac:chgData name="Laura Jenkins (IEH)" userId="ae3a07d3-7c51-4381-b786-d01af3331fdb" providerId="ADAL" clId="{10988BA8-4843-4EE6-8E20-81355FB7FDCF}" dt="2023-09-24T07:57:38.035" v="576" actId="6264"/>
          <ac:spMkLst>
            <pc:docMk/>
            <pc:sldMk cId="1330017102" sldId="278"/>
            <ac:spMk id="12" creationId="{B43CF4C0-B085-B2FD-596C-8E07625BBAEC}"/>
          </ac:spMkLst>
        </pc:spChg>
        <pc:spChg chg="add del mod">
          <ac:chgData name="Laura Jenkins (IEH)" userId="ae3a07d3-7c51-4381-b786-d01af3331fdb" providerId="ADAL" clId="{10988BA8-4843-4EE6-8E20-81355FB7FDCF}" dt="2023-09-24T07:56:09.021" v="538" actId="21"/>
          <ac:spMkLst>
            <pc:docMk/>
            <pc:sldMk cId="1330017102" sldId="278"/>
            <ac:spMk id="14" creationId="{DCDF75E2-0ABE-2123-6287-8243E6054321}"/>
          </ac:spMkLst>
        </pc:spChg>
        <pc:spChg chg="add del mod">
          <ac:chgData name="Laura Jenkins (IEH)" userId="ae3a07d3-7c51-4381-b786-d01af3331fdb" providerId="ADAL" clId="{10988BA8-4843-4EE6-8E20-81355FB7FDCF}" dt="2023-09-24T07:56:09.021" v="538" actId="21"/>
          <ac:spMkLst>
            <pc:docMk/>
            <pc:sldMk cId="1330017102" sldId="278"/>
            <ac:spMk id="16" creationId="{285501B7-A0FA-3DF3-E3CD-86CCA7215505}"/>
          </ac:spMkLst>
        </pc:spChg>
        <pc:spChg chg="add del mod">
          <ac:chgData name="Laura Jenkins (IEH)" userId="ae3a07d3-7c51-4381-b786-d01af3331fdb" providerId="ADAL" clId="{10988BA8-4843-4EE6-8E20-81355FB7FDCF}" dt="2023-09-24T07:56:58.751" v="563" actId="6264"/>
          <ac:spMkLst>
            <pc:docMk/>
            <pc:sldMk cId="1330017102" sldId="278"/>
            <ac:spMk id="17" creationId="{9A49D624-3A51-88D8-D95E-7B2A0434C8D6}"/>
          </ac:spMkLst>
        </pc:spChg>
        <pc:spChg chg="add del mod">
          <ac:chgData name="Laura Jenkins (IEH)" userId="ae3a07d3-7c51-4381-b786-d01af3331fdb" providerId="ADAL" clId="{10988BA8-4843-4EE6-8E20-81355FB7FDCF}" dt="2023-09-24T07:56:58.751" v="563" actId="6264"/>
          <ac:spMkLst>
            <pc:docMk/>
            <pc:sldMk cId="1330017102" sldId="278"/>
            <ac:spMk id="18" creationId="{412409EF-0C00-7707-B55E-580EC0EECE68}"/>
          </ac:spMkLst>
        </pc:spChg>
        <pc:spChg chg="add mod ord">
          <ac:chgData name="Laura Jenkins (IEH)" userId="ae3a07d3-7c51-4381-b786-d01af3331fdb" providerId="ADAL" clId="{10988BA8-4843-4EE6-8E20-81355FB7FDCF}" dt="2023-09-24T07:58:02.470" v="581" actId="15"/>
          <ac:spMkLst>
            <pc:docMk/>
            <pc:sldMk cId="1330017102" sldId="278"/>
            <ac:spMk id="19" creationId="{D51964AD-123D-28B2-01E1-DFA25D8A5239}"/>
          </ac:spMkLst>
        </pc:spChg>
        <pc:spChg chg="add del mod">
          <ac:chgData name="Laura Jenkins (IEH)" userId="ae3a07d3-7c51-4381-b786-d01af3331fdb" providerId="ADAL" clId="{10988BA8-4843-4EE6-8E20-81355FB7FDCF}" dt="2023-09-24T07:57:38.035" v="576" actId="6264"/>
          <ac:spMkLst>
            <pc:docMk/>
            <pc:sldMk cId="1330017102" sldId="278"/>
            <ac:spMk id="20" creationId="{E62FD67E-A291-882E-035A-3673F3CD2DC8}"/>
          </ac:spMkLst>
        </pc:spChg>
        <pc:spChg chg="add del mod">
          <ac:chgData name="Laura Jenkins (IEH)" userId="ae3a07d3-7c51-4381-b786-d01af3331fdb" providerId="ADAL" clId="{10988BA8-4843-4EE6-8E20-81355FB7FDCF}" dt="2023-09-24T07:57:38.035" v="576" actId="6264"/>
          <ac:spMkLst>
            <pc:docMk/>
            <pc:sldMk cId="1330017102" sldId="278"/>
            <ac:spMk id="21" creationId="{EC02DFC4-A682-C517-F765-5BB39360BB52}"/>
          </ac:spMkLst>
        </pc:spChg>
        <pc:spChg chg="add del mod">
          <ac:chgData name="Laura Jenkins (IEH)" userId="ae3a07d3-7c51-4381-b786-d01af3331fdb" providerId="ADAL" clId="{10988BA8-4843-4EE6-8E20-81355FB7FDCF}" dt="2023-09-24T07:57:38.035" v="576" actId="6264"/>
          <ac:spMkLst>
            <pc:docMk/>
            <pc:sldMk cId="1330017102" sldId="278"/>
            <ac:spMk id="22" creationId="{02BA67A8-43E1-DD07-B826-929DC389B5A0}"/>
          </ac:spMkLst>
        </pc:spChg>
        <pc:picChg chg="add del mod">
          <ac:chgData name="Laura Jenkins (IEH)" userId="ae3a07d3-7c51-4381-b786-d01af3331fdb" providerId="ADAL" clId="{10988BA8-4843-4EE6-8E20-81355FB7FDCF}" dt="2023-09-24T07:58:20.368" v="587" actId="1076"/>
          <ac:picMkLst>
            <pc:docMk/>
            <pc:sldMk cId="1330017102" sldId="278"/>
            <ac:picMk id="5" creationId="{C46B9018-AB80-4D08-8D2B-C5A4FD4B7EF0}"/>
          </ac:picMkLst>
        </pc:picChg>
      </pc:sldChg>
      <pc:sldChg chg="addSp delSp modSp mod modClrScheme delAnim modAnim chgLayout">
        <pc:chgData name="Laura Jenkins (IEH)" userId="ae3a07d3-7c51-4381-b786-d01af3331fdb" providerId="ADAL" clId="{10988BA8-4843-4EE6-8E20-81355FB7FDCF}" dt="2023-09-24T07:58:48.247" v="602"/>
        <pc:sldMkLst>
          <pc:docMk/>
          <pc:sldMk cId="1487946733" sldId="279"/>
        </pc:sldMkLst>
        <pc:spChg chg="mod ord">
          <ac:chgData name="Laura Jenkins (IEH)" userId="ae3a07d3-7c51-4381-b786-d01af3331fdb" providerId="ADAL" clId="{10988BA8-4843-4EE6-8E20-81355FB7FDCF}" dt="2023-09-24T07:58:29.957" v="592" actId="700"/>
          <ac:spMkLst>
            <pc:docMk/>
            <pc:sldMk cId="1487946733" sldId="279"/>
            <ac:spMk id="2" creationId="{00000000-0000-0000-0000-000000000000}"/>
          </ac:spMkLst>
        </pc:spChg>
        <pc:spChg chg="add del mod">
          <ac:chgData name="Laura Jenkins (IEH)" userId="ae3a07d3-7c51-4381-b786-d01af3331fdb" providerId="ADAL" clId="{10988BA8-4843-4EE6-8E20-81355FB7FDCF}" dt="2023-09-24T07:58:27.415" v="590" actId="6264"/>
          <ac:spMkLst>
            <pc:docMk/>
            <pc:sldMk cId="1487946733" sldId="279"/>
            <ac:spMk id="3" creationId="{3E4BD295-B887-73F0-4F77-B040B2AF1A3C}"/>
          </ac:spMkLst>
        </pc:spChg>
        <pc:spChg chg="del mod">
          <ac:chgData name="Laura Jenkins (IEH)" userId="ae3a07d3-7c51-4381-b786-d01af3331fdb" providerId="ADAL" clId="{10988BA8-4843-4EE6-8E20-81355FB7FDCF}" dt="2023-09-24T07:58:42.647" v="599"/>
          <ac:spMkLst>
            <pc:docMk/>
            <pc:sldMk cId="1487946733" sldId="279"/>
            <ac:spMk id="5" creationId="{00000000-0000-0000-0000-000000000000}"/>
          </ac:spMkLst>
        </pc:spChg>
        <pc:spChg chg="del mod">
          <ac:chgData name="Laura Jenkins (IEH)" userId="ae3a07d3-7c51-4381-b786-d01af3331fdb" providerId="ADAL" clId="{10988BA8-4843-4EE6-8E20-81355FB7FDCF}" dt="2023-09-24T07:58:42.650" v="601"/>
          <ac:spMkLst>
            <pc:docMk/>
            <pc:sldMk cId="1487946733" sldId="279"/>
            <ac:spMk id="6" creationId="{00000000-0000-0000-0000-000000000000}"/>
          </ac:spMkLst>
        </pc:spChg>
        <pc:spChg chg="add mod ord">
          <ac:chgData name="Laura Jenkins (IEH)" userId="ae3a07d3-7c51-4381-b786-d01af3331fdb" providerId="ADAL" clId="{10988BA8-4843-4EE6-8E20-81355FB7FDCF}" dt="2023-09-24T07:58:37.251" v="596"/>
          <ac:spMkLst>
            <pc:docMk/>
            <pc:sldMk cId="1487946733" sldId="279"/>
            <ac:spMk id="7" creationId="{0C3B5B24-B590-5512-DDEB-8A76F4A312A9}"/>
          </ac:spMkLst>
        </pc:spChg>
        <pc:picChg chg="mod">
          <ac:chgData name="Laura Jenkins (IEH)" userId="ae3a07d3-7c51-4381-b786-d01af3331fdb" providerId="ADAL" clId="{10988BA8-4843-4EE6-8E20-81355FB7FDCF}" dt="2023-09-24T07:58:39.537" v="597" actId="1076"/>
          <ac:picMkLst>
            <pc:docMk/>
            <pc:sldMk cId="1487946733" sldId="279"/>
            <ac:picMk id="4" creationId="{00000000-0000-0000-0000-000000000000}"/>
          </ac:picMkLst>
        </pc:picChg>
      </pc:sldChg>
      <pc:sldChg chg="addSp delSp modSp mod modClrScheme delAnim modAnim chgLayout">
        <pc:chgData name="Laura Jenkins (IEH)" userId="ae3a07d3-7c51-4381-b786-d01af3331fdb" providerId="ADAL" clId="{10988BA8-4843-4EE6-8E20-81355FB7FDCF}" dt="2023-09-24T07:59:17.925" v="612"/>
        <pc:sldMkLst>
          <pc:docMk/>
          <pc:sldMk cId="189946090" sldId="280"/>
        </pc:sldMkLst>
        <pc:spChg chg="mod ord">
          <ac:chgData name="Laura Jenkins (IEH)" userId="ae3a07d3-7c51-4381-b786-d01af3331fdb" providerId="ADAL" clId="{10988BA8-4843-4EE6-8E20-81355FB7FDCF}" dt="2023-09-24T07:59:11.981" v="611" actId="6264"/>
          <ac:spMkLst>
            <pc:docMk/>
            <pc:sldMk cId="189946090" sldId="280"/>
            <ac:spMk id="2" creationId="{00000000-0000-0000-0000-000000000000}"/>
          </ac:spMkLst>
        </pc:spChg>
        <pc:spChg chg="add del mod">
          <ac:chgData name="Laura Jenkins (IEH)" userId="ae3a07d3-7c51-4381-b786-d01af3331fdb" providerId="ADAL" clId="{10988BA8-4843-4EE6-8E20-81355FB7FDCF}" dt="2023-09-24T07:58:59.544" v="603" actId="6264"/>
          <ac:spMkLst>
            <pc:docMk/>
            <pc:sldMk cId="189946090" sldId="280"/>
            <ac:spMk id="3" creationId="{FE589F78-A44D-7E0F-2EF1-F15BBC02C86E}"/>
          </ac:spMkLst>
        </pc:spChg>
        <pc:spChg chg="del mod">
          <ac:chgData name="Laura Jenkins (IEH)" userId="ae3a07d3-7c51-4381-b786-d01af3331fdb" providerId="ADAL" clId="{10988BA8-4843-4EE6-8E20-81355FB7FDCF}" dt="2023-09-24T07:59:10.619" v="610"/>
          <ac:spMkLst>
            <pc:docMk/>
            <pc:sldMk cId="189946090" sldId="280"/>
            <ac:spMk id="4" creationId="{00000000-0000-0000-0000-000000000000}"/>
          </ac:spMkLst>
        </pc:spChg>
        <pc:spChg chg="add mod ord">
          <ac:chgData name="Laura Jenkins (IEH)" userId="ae3a07d3-7c51-4381-b786-d01af3331fdb" providerId="ADAL" clId="{10988BA8-4843-4EE6-8E20-81355FB7FDCF}" dt="2023-09-24T07:59:11.981" v="611" actId="6264"/>
          <ac:spMkLst>
            <pc:docMk/>
            <pc:sldMk cId="189946090" sldId="280"/>
            <ac:spMk id="5" creationId="{11FF0C23-F295-ABF8-7C49-C9353C689947}"/>
          </ac:spMkLst>
        </pc:spChg>
        <pc:spChg chg="add del mod">
          <ac:chgData name="Laura Jenkins (IEH)" userId="ae3a07d3-7c51-4381-b786-d01af3331fdb" providerId="ADAL" clId="{10988BA8-4843-4EE6-8E20-81355FB7FDCF}" dt="2023-09-24T07:59:11.981" v="611" actId="6264"/>
          <ac:spMkLst>
            <pc:docMk/>
            <pc:sldMk cId="189946090" sldId="280"/>
            <ac:spMk id="6" creationId="{A63D8411-C674-B660-2E59-49C89FC10BFE}"/>
          </ac:spMkLst>
        </pc:spChg>
        <pc:spChg chg="add del mod">
          <ac:chgData name="Laura Jenkins (IEH)" userId="ae3a07d3-7c51-4381-b786-d01af3331fdb" providerId="ADAL" clId="{10988BA8-4843-4EE6-8E20-81355FB7FDCF}" dt="2023-09-24T07:59:11.981" v="611" actId="6264"/>
          <ac:spMkLst>
            <pc:docMk/>
            <pc:sldMk cId="189946090" sldId="280"/>
            <ac:spMk id="7" creationId="{67481581-1636-7D14-A642-EE7ED19B7560}"/>
          </ac:spMkLst>
        </pc:spChg>
      </pc:sldChg>
      <pc:sldChg chg="addSp delSp modSp mod delAnim chgLayout">
        <pc:chgData name="Laura Jenkins (IEH)" userId="ae3a07d3-7c51-4381-b786-d01af3331fdb" providerId="ADAL" clId="{10988BA8-4843-4EE6-8E20-81355FB7FDCF}" dt="2023-09-24T08:00:58.791" v="628" actId="1076"/>
        <pc:sldMkLst>
          <pc:docMk/>
          <pc:sldMk cId="581705610" sldId="281"/>
        </pc:sldMkLst>
        <pc:spChg chg="mod ord">
          <ac:chgData name="Laura Jenkins (IEH)" userId="ae3a07d3-7c51-4381-b786-d01af3331fdb" providerId="ADAL" clId="{10988BA8-4843-4EE6-8E20-81355FB7FDCF}" dt="2023-09-24T07:59:51.870" v="613" actId="6264"/>
          <ac:spMkLst>
            <pc:docMk/>
            <pc:sldMk cId="581705610" sldId="281"/>
            <ac:spMk id="2" creationId="{00000000-0000-0000-0000-000000000000}"/>
          </ac:spMkLst>
        </pc:spChg>
        <pc:spChg chg="mod">
          <ac:chgData name="Laura Jenkins (IEH)" userId="ae3a07d3-7c51-4381-b786-d01af3331fdb" providerId="ADAL" clId="{10988BA8-4843-4EE6-8E20-81355FB7FDCF}" dt="2023-09-24T08:00:24.025" v="624" actId="122"/>
          <ac:spMkLst>
            <pc:docMk/>
            <pc:sldMk cId="581705610" sldId="281"/>
            <ac:spMk id="11" creationId="{A10D293A-ACBE-4AC7-BA8D-FE5470C51D7B}"/>
          </ac:spMkLst>
        </pc:spChg>
        <pc:spChg chg="del">
          <ac:chgData name="Laura Jenkins (IEH)" userId="ae3a07d3-7c51-4381-b786-d01af3331fdb" providerId="ADAL" clId="{10988BA8-4843-4EE6-8E20-81355FB7FDCF}" dt="2023-09-24T08:00:03.478" v="615" actId="478"/>
          <ac:spMkLst>
            <pc:docMk/>
            <pc:sldMk cId="581705610" sldId="281"/>
            <ac:spMk id="13" creationId="{00000000-0000-0000-0000-000000000000}"/>
          </ac:spMkLst>
        </pc:spChg>
        <pc:spChg chg="mod">
          <ac:chgData name="Laura Jenkins (IEH)" userId="ae3a07d3-7c51-4381-b786-d01af3331fdb" providerId="ADAL" clId="{10988BA8-4843-4EE6-8E20-81355FB7FDCF}" dt="2023-09-24T08:00:51.581" v="626" actId="1076"/>
          <ac:spMkLst>
            <pc:docMk/>
            <pc:sldMk cId="581705610" sldId="281"/>
            <ac:spMk id="14" creationId="{0F6BAB90-9F29-42A2-A0C1-BFD87DF2B2F9}"/>
          </ac:spMkLst>
        </pc:spChg>
        <pc:spChg chg="mod">
          <ac:chgData name="Laura Jenkins (IEH)" userId="ae3a07d3-7c51-4381-b786-d01af3331fdb" providerId="ADAL" clId="{10988BA8-4843-4EE6-8E20-81355FB7FDCF}" dt="2023-09-24T08:00:11.744" v="621" actId="1076"/>
          <ac:spMkLst>
            <pc:docMk/>
            <pc:sldMk cId="581705610" sldId="281"/>
            <ac:spMk id="15" creationId="{0548FA8C-D116-4E94-988C-DFD5F1E99E57}"/>
          </ac:spMkLst>
        </pc:spChg>
        <pc:spChg chg="add del mod">
          <ac:chgData name="Laura Jenkins (IEH)" userId="ae3a07d3-7c51-4381-b786-d01af3331fdb" providerId="ADAL" clId="{10988BA8-4843-4EE6-8E20-81355FB7FDCF}" dt="2023-09-24T07:59:51.870" v="613" actId="6264"/>
          <ac:spMkLst>
            <pc:docMk/>
            <pc:sldMk cId="581705610" sldId="281"/>
            <ac:spMk id="16" creationId="{C942CCDD-7F76-7F22-90AD-2C6F602DB3C8}"/>
          </ac:spMkLst>
        </pc:spChg>
        <pc:spChg chg="mod">
          <ac:chgData name="Laura Jenkins (IEH)" userId="ae3a07d3-7c51-4381-b786-d01af3331fdb" providerId="ADAL" clId="{10988BA8-4843-4EE6-8E20-81355FB7FDCF}" dt="2023-09-24T08:00:58.791" v="628" actId="1076"/>
          <ac:spMkLst>
            <pc:docMk/>
            <pc:sldMk cId="581705610" sldId="281"/>
            <ac:spMk id="22" creationId="{5E527725-93FD-43B4-9E26-E9F706D71967}"/>
          </ac:spMkLst>
        </pc:spChg>
        <pc:picChg chg="mod">
          <ac:chgData name="Laura Jenkins (IEH)" userId="ae3a07d3-7c51-4381-b786-d01af3331fdb" providerId="ADAL" clId="{10988BA8-4843-4EE6-8E20-81355FB7FDCF}" dt="2023-09-24T08:00:41.386" v="625" actId="1076"/>
          <ac:picMkLst>
            <pc:docMk/>
            <pc:sldMk cId="581705610" sldId="281"/>
            <ac:picMk id="12" creationId="{00000000-0000-0000-0000-000000000000}"/>
          </ac:picMkLst>
        </pc:picChg>
      </pc:sldChg>
      <pc:sldChg chg="addSp delSp modSp mod modClrScheme addAnim delAnim modAnim chgLayout">
        <pc:chgData name="Laura Jenkins (IEH)" userId="ae3a07d3-7c51-4381-b786-d01af3331fdb" providerId="ADAL" clId="{10988BA8-4843-4EE6-8E20-81355FB7FDCF}" dt="2023-09-24T08:03:21.428" v="675"/>
        <pc:sldMkLst>
          <pc:docMk/>
          <pc:sldMk cId="3741256470" sldId="282"/>
        </pc:sldMkLst>
        <pc:spChg chg="add del mod ord">
          <ac:chgData name="Laura Jenkins (IEH)" userId="ae3a07d3-7c51-4381-b786-d01af3331fdb" providerId="ADAL" clId="{10988BA8-4843-4EE6-8E20-81355FB7FDCF}" dt="2023-09-24T08:02:26.161" v="661" actId="6264"/>
          <ac:spMkLst>
            <pc:docMk/>
            <pc:sldMk cId="3741256470" sldId="282"/>
            <ac:spMk id="2" creationId="{00000000-0000-0000-0000-000000000000}"/>
          </ac:spMkLst>
        </pc:spChg>
        <pc:spChg chg="add del mod">
          <ac:chgData name="Laura Jenkins (IEH)" userId="ae3a07d3-7c51-4381-b786-d01af3331fdb" providerId="ADAL" clId="{10988BA8-4843-4EE6-8E20-81355FB7FDCF}" dt="2023-09-24T08:02:12.536" v="648"/>
          <ac:spMkLst>
            <pc:docMk/>
            <pc:sldMk cId="3741256470" sldId="282"/>
            <ac:spMk id="3" creationId="{00000000-0000-0000-0000-000000000000}"/>
          </ac:spMkLst>
        </pc:spChg>
        <pc:spChg chg="add del mod">
          <ac:chgData name="Laura Jenkins (IEH)" userId="ae3a07d3-7c51-4381-b786-d01af3331fdb" providerId="ADAL" clId="{10988BA8-4843-4EE6-8E20-81355FB7FDCF}" dt="2023-09-24T08:02:12.540" v="650"/>
          <ac:spMkLst>
            <pc:docMk/>
            <pc:sldMk cId="3741256470" sldId="282"/>
            <ac:spMk id="4" creationId="{00000000-0000-0000-0000-000000000000}"/>
          </ac:spMkLst>
        </pc:spChg>
        <pc:spChg chg="add del mod">
          <ac:chgData name="Laura Jenkins (IEH)" userId="ae3a07d3-7c51-4381-b786-d01af3331fdb" providerId="ADAL" clId="{10988BA8-4843-4EE6-8E20-81355FB7FDCF}" dt="2023-09-24T08:02:12.543" v="652"/>
          <ac:spMkLst>
            <pc:docMk/>
            <pc:sldMk cId="3741256470" sldId="282"/>
            <ac:spMk id="5" creationId="{00000000-0000-0000-0000-000000000000}"/>
          </ac:spMkLst>
        </pc:spChg>
        <pc:spChg chg="add del mod">
          <ac:chgData name="Laura Jenkins (IEH)" userId="ae3a07d3-7c51-4381-b786-d01af3331fdb" providerId="ADAL" clId="{10988BA8-4843-4EE6-8E20-81355FB7FDCF}" dt="2023-09-24T08:02:12.545" v="654"/>
          <ac:spMkLst>
            <pc:docMk/>
            <pc:sldMk cId="3741256470" sldId="282"/>
            <ac:spMk id="6" creationId="{00000000-0000-0000-0000-000000000000}"/>
          </ac:spMkLst>
        </pc:spChg>
        <pc:spChg chg="add del mod">
          <ac:chgData name="Laura Jenkins (IEH)" userId="ae3a07d3-7c51-4381-b786-d01af3331fdb" providerId="ADAL" clId="{10988BA8-4843-4EE6-8E20-81355FB7FDCF}" dt="2023-09-24T08:02:12.547" v="656"/>
          <ac:spMkLst>
            <pc:docMk/>
            <pc:sldMk cId="3741256470" sldId="282"/>
            <ac:spMk id="7" creationId="{00000000-0000-0000-0000-000000000000}"/>
          </ac:spMkLst>
        </pc:spChg>
        <pc:spChg chg="add del mod">
          <ac:chgData name="Laura Jenkins (IEH)" userId="ae3a07d3-7c51-4381-b786-d01af3331fdb" providerId="ADAL" clId="{10988BA8-4843-4EE6-8E20-81355FB7FDCF}" dt="2023-09-24T08:02:17.047" v="657" actId="1076"/>
          <ac:spMkLst>
            <pc:docMk/>
            <pc:sldMk cId="3741256470" sldId="282"/>
            <ac:spMk id="8" creationId="{DB62152E-536F-4202-98D5-641B54AE6D99}"/>
          </ac:spMkLst>
        </pc:spChg>
        <pc:spChg chg="add del mod">
          <ac:chgData name="Laura Jenkins (IEH)" userId="ae3a07d3-7c51-4381-b786-d01af3331fdb" providerId="ADAL" clId="{10988BA8-4843-4EE6-8E20-81355FB7FDCF}" dt="2023-09-24T08:01:07.010" v="629" actId="6264"/>
          <ac:spMkLst>
            <pc:docMk/>
            <pc:sldMk cId="3741256470" sldId="282"/>
            <ac:spMk id="9" creationId="{3305CDC0-79B2-1664-0EC8-EAF31BC12F74}"/>
          </ac:spMkLst>
        </pc:spChg>
        <pc:spChg chg="add del mod ord">
          <ac:chgData name="Laura Jenkins (IEH)" userId="ae3a07d3-7c51-4381-b786-d01af3331fdb" providerId="ADAL" clId="{10988BA8-4843-4EE6-8E20-81355FB7FDCF}" dt="2023-09-24T08:02:26.200" v="663" actId="27636"/>
          <ac:spMkLst>
            <pc:docMk/>
            <pc:sldMk cId="3741256470" sldId="282"/>
            <ac:spMk id="11" creationId="{FBFF49C1-05C7-E6B0-D22A-1BE7DF1F49F4}"/>
          </ac:spMkLst>
        </pc:spChg>
        <pc:spChg chg="add del mod">
          <ac:chgData name="Laura Jenkins (IEH)" userId="ae3a07d3-7c51-4381-b786-d01af3331fdb" providerId="ADAL" clId="{10988BA8-4843-4EE6-8E20-81355FB7FDCF}" dt="2023-09-24T08:01:13.676" v="633" actId="21"/>
          <ac:spMkLst>
            <pc:docMk/>
            <pc:sldMk cId="3741256470" sldId="282"/>
            <ac:spMk id="13" creationId="{B180BAD7-717A-CFF0-DBA9-EAC1D04859DD}"/>
          </ac:spMkLst>
        </pc:spChg>
        <pc:spChg chg="add mod ord">
          <ac:chgData name="Laura Jenkins (IEH)" userId="ae3a07d3-7c51-4381-b786-d01af3331fdb" providerId="ADAL" clId="{10988BA8-4843-4EE6-8E20-81355FB7FDCF}" dt="2023-09-24T08:02:33.106" v="664" actId="404"/>
          <ac:spMkLst>
            <pc:docMk/>
            <pc:sldMk cId="3741256470" sldId="282"/>
            <ac:spMk id="14" creationId="{3019F8F7-A9F4-CBCF-FE19-FE013E662BA8}"/>
          </ac:spMkLst>
        </pc:spChg>
        <pc:spChg chg="add del mod">
          <ac:chgData name="Laura Jenkins (IEH)" userId="ae3a07d3-7c51-4381-b786-d01af3331fdb" providerId="ADAL" clId="{10988BA8-4843-4EE6-8E20-81355FB7FDCF}" dt="2023-09-24T08:02:26.161" v="661" actId="6264"/>
          <ac:spMkLst>
            <pc:docMk/>
            <pc:sldMk cId="3741256470" sldId="282"/>
            <ac:spMk id="15" creationId="{7FBC2C68-F9C6-DAE8-4D7D-EE73DE525870}"/>
          </ac:spMkLst>
        </pc:spChg>
        <pc:spChg chg="add del mod">
          <ac:chgData name="Laura Jenkins (IEH)" userId="ae3a07d3-7c51-4381-b786-d01af3331fdb" providerId="ADAL" clId="{10988BA8-4843-4EE6-8E20-81355FB7FDCF}" dt="2023-09-24T08:02:26.161" v="661" actId="6264"/>
          <ac:spMkLst>
            <pc:docMk/>
            <pc:sldMk cId="3741256470" sldId="282"/>
            <ac:spMk id="16" creationId="{C1111D6F-9D5F-C3F4-ADC6-A1355D09A156}"/>
          </ac:spMkLst>
        </pc:spChg>
        <pc:spChg chg="add del mod">
          <ac:chgData name="Laura Jenkins (IEH)" userId="ae3a07d3-7c51-4381-b786-d01af3331fdb" providerId="ADAL" clId="{10988BA8-4843-4EE6-8E20-81355FB7FDCF}" dt="2023-09-24T08:02:26.161" v="661" actId="6264"/>
          <ac:spMkLst>
            <pc:docMk/>
            <pc:sldMk cId="3741256470" sldId="282"/>
            <ac:spMk id="17" creationId="{325DAAB4-892C-41FB-D3BB-6E7EE11A0F8E}"/>
          </ac:spMkLst>
        </pc:spChg>
        <pc:picChg chg="add del mod">
          <ac:chgData name="Laura Jenkins (IEH)" userId="ae3a07d3-7c51-4381-b786-d01af3331fdb" providerId="ADAL" clId="{10988BA8-4843-4EE6-8E20-81355FB7FDCF}" dt="2023-09-24T08:02:19.150" v="658" actId="1076"/>
          <ac:picMkLst>
            <pc:docMk/>
            <pc:sldMk cId="3741256470" sldId="282"/>
            <ac:picMk id="10" creationId="{B1FEC66B-3395-43CA-88E2-F49B2619D3F4}"/>
          </ac:picMkLst>
        </pc:picChg>
      </pc:sldChg>
      <pc:sldChg chg="addSp delSp modSp mod chgLayout">
        <pc:chgData name="Laura Jenkins (IEH)" userId="ae3a07d3-7c51-4381-b786-d01af3331fdb" providerId="ADAL" clId="{10988BA8-4843-4EE6-8E20-81355FB7FDCF}" dt="2023-09-24T08:03:44.914" v="682" actId="404"/>
        <pc:sldMkLst>
          <pc:docMk/>
          <pc:sldMk cId="3347779760" sldId="283"/>
        </pc:sldMkLst>
        <pc:spChg chg="mod ord">
          <ac:chgData name="Laura Jenkins (IEH)" userId="ae3a07d3-7c51-4381-b786-d01af3331fdb" providerId="ADAL" clId="{10988BA8-4843-4EE6-8E20-81355FB7FDCF}" dt="2023-09-24T08:03:38.803" v="676" actId="6264"/>
          <ac:spMkLst>
            <pc:docMk/>
            <pc:sldMk cId="3347779760" sldId="283"/>
            <ac:spMk id="2" creationId="{00000000-0000-0000-0000-000000000000}"/>
          </ac:spMkLst>
        </pc:spChg>
        <pc:spChg chg="add del mod">
          <ac:chgData name="Laura Jenkins (IEH)" userId="ae3a07d3-7c51-4381-b786-d01af3331fdb" providerId="ADAL" clId="{10988BA8-4843-4EE6-8E20-81355FB7FDCF}" dt="2023-09-24T08:03:38.803" v="676" actId="6264"/>
          <ac:spMkLst>
            <pc:docMk/>
            <pc:sldMk cId="3347779760" sldId="283"/>
            <ac:spMk id="3" creationId="{E6A3FBA4-A69D-108F-4DB6-F6CB245B5A25}"/>
          </ac:spMkLst>
        </pc:spChg>
        <pc:spChg chg="add del mod">
          <ac:chgData name="Laura Jenkins (IEH)" userId="ae3a07d3-7c51-4381-b786-d01af3331fdb" providerId="ADAL" clId="{10988BA8-4843-4EE6-8E20-81355FB7FDCF}" dt="2023-09-24T08:03:38.803" v="676" actId="6264"/>
          <ac:spMkLst>
            <pc:docMk/>
            <pc:sldMk cId="3347779760" sldId="283"/>
            <ac:spMk id="4" creationId="{EC43E110-AD5E-2BF1-16F6-1643807BDAB1}"/>
          </ac:spMkLst>
        </pc:spChg>
        <pc:spChg chg="mod ord">
          <ac:chgData name="Laura Jenkins (IEH)" userId="ae3a07d3-7c51-4381-b786-d01af3331fdb" providerId="ADAL" clId="{10988BA8-4843-4EE6-8E20-81355FB7FDCF}" dt="2023-09-24T08:03:44.914" v="682" actId="404"/>
          <ac:spMkLst>
            <pc:docMk/>
            <pc:sldMk cId="3347779760" sldId="283"/>
            <ac:spMk id="5" creationId="{00000000-0000-0000-0000-000000000000}"/>
          </ac:spMkLst>
        </pc:spChg>
      </pc:sldChg>
      <pc:sldChg chg="addSp delSp modSp mod chgLayout">
        <pc:chgData name="Laura Jenkins (IEH)" userId="ae3a07d3-7c51-4381-b786-d01af3331fdb" providerId="ADAL" clId="{10988BA8-4843-4EE6-8E20-81355FB7FDCF}" dt="2023-09-24T08:03:52.992" v="689" actId="404"/>
        <pc:sldMkLst>
          <pc:docMk/>
          <pc:sldMk cId="1750233618" sldId="284"/>
        </pc:sldMkLst>
        <pc:spChg chg="mod ord">
          <ac:chgData name="Laura Jenkins (IEH)" userId="ae3a07d3-7c51-4381-b786-d01af3331fdb" providerId="ADAL" clId="{10988BA8-4843-4EE6-8E20-81355FB7FDCF}" dt="2023-09-24T08:03:48.539" v="683" actId="6264"/>
          <ac:spMkLst>
            <pc:docMk/>
            <pc:sldMk cId="1750233618" sldId="284"/>
            <ac:spMk id="2" creationId="{00000000-0000-0000-0000-000000000000}"/>
          </ac:spMkLst>
        </pc:spChg>
        <pc:spChg chg="add del mod">
          <ac:chgData name="Laura Jenkins (IEH)" userId="ae3a07d3-7c51-4381-b786-d01af3331fdb" providerId="ADAL" clId="{10988BA8-4843-4EE6-8E20-81355FB7FDCF}" dt="2023-09-24T08:03:48.539" v="683" actId="6264"/>
          <ac:spMkLst>
            <pc:docMk/>
            <pc:sldMk cId="1750233618" sldId="284"/>
            <ac:spMk id="3" creationId="{4AB28952-ABF2-1B82-4AD9-1356D4B3D58E}"/>
          </ac:spMkLst>
        </pc:spChg>
        <pc:spChg chg="add del mod">
          <ac:chgData name="Laura Jenkins (IEH)" userId="ae3a07d3-7c51-4381-b786-d01af3331fdb" providerId="ADAL" clId="{10988BA8-4843-4EE6-8E20-81355FB7FDCF}" dt="2023-09-24T08:03:48.539" v="683" actId="6264"/>
          <ac:spMkLst>
            <pc:docMk/>
            <pc:sldMk cId="1750233618" sldId="284"/>
            <ac:spMk id="4" creationId="{87DF47E2-39B1-9686-E164-6C7E6FC05E3D}"/>
          </ac:spMkLst>
        </pc:spChg>
        <pc:spChg chg="mod ord">
          <ac:chgData name="Laura Jenkins (IEH)" userId="ae3a07d3-7c51-4381-b786-d01af3331fdb" providerId="ADAL" clId="{10988BA8-4843-4EE6-8E20-81355FB7FDCF}" dt="2023-09-24T08:03:52.992" v="689" actId="404"/>
          <ac:spMkLst>
            <pc:docMk/>
            <pc:sldMk cId="1750233618" sldId="284"/>
            <ac:spMk id="5" creationId="{00000000-0000-0000-0000-000000000000}"/>
          </ac:spMkLst>
        </pc:spChg>
      </pc:sldChg>
      <pc:sldChg chg="addSp delSp modSp add mod ord modAnim chgLayout">
        <pc:chgData name="Laura Jenkins (IEH)" userId="ae3a07d3-7c51-4381-b786-d01af3331fdb" providerId="ADAL" clId="{10988BA8-4843-4EE6-8E20-81355FB7FDCF}" dt="2023-09-24T07:42:24.493" v="309" actId="6264"/>
        <pc:sldMkLst>
          <pc:docMk/>
          <pc:sldMk cId="835689187" sldId="288"/>
        </pc:sldMkLst>
        <pc:spChg chg="add del mod">
          <ac:chgData name="Laura Jenkins (IEH)" userId="ae3a07d3-7c51-4381-b786-d01af3331fdb" providerId="ADAL" clId="{10988BA8-4843-4EE6-8E20-81355FB7FDCF}" dt="2023-09-24T07:42:24.493" v="309" actId="6264"/>
          <ac:spMkLst>
            <pc:docMk/>
            <pc:sldMk cId="835689187" sldId="288"/>
            <ac:spMk id="2" creationId="{52E933CD-71BB-D6E0-BBD3-C8028AFF7CA1}"/>
          </ac:spMkLst>
        </pc:spChg>
        <pc:spChg chg="add del mod">
          <ac:chgData name="Laura Jenkins (IEH)" userId="ae3a07d3-7c51-4381-b786-d01af3331fdb" providerId="ADAL" clId="{10988BA8-4843-4EE6-8E20-81355FB7FDCF}" dt="2023-09-24T07:42:24.493" v="309" actId="6264"/>
          <ac:spMkLst>
            <pc:docMk/>
            <pc:sldMk cId="835689187" sldId="288"/>
            <ac:spMk id="3" creationId="{8206819F-D6A3-9441-E5AF-1232C768D838}"/>
          </ac:spMkLst>
        </pc:spChg>
        <pc:spChg chg="mod ord">
          <ac:chgData name="Laura Jenkins (IEH)" userId="ae3a07d3-7c51-4381-b786-d01af3331fdb" providerId="ADAL" clId="{10988BA8-4843-4EE6-8E20-81355FB7FDCF}" dt="2023-09-24T07:42:24.493" v="309" actId="6264"/>
          <ac:spMkLst>
            <pc:docMk/>
            <pc:sldMk cId="835689187" sldId="288"/>
            <ac:spMk id="5" creationId="{A68AFA81-CB36-B214-73B2-054CD9223F83}"/>
          </ac:spMkLst>
        </pc:spChg>
        <pc:spChg chg="mod ord">
          <ac:chgData name="Laura Jenkins (IEH)" userId="ae3a07d3-7c51-4381-b786-d01af3331fdb" providerId="ADAL" clId="{10988BA8-4843-4EE6-8E20-81355FB7FDCF}" dt="2023-09-24T07:42:24.493" v="309" actId="6264"/>
          <ac:spMkLst>
            <pc:docMk/>
            <pc:sldMk cId="835689187" sldId="288"/>
            <ac:spMk id="6" creationId="{FC34C048-AF6F-AD06-61A0-08066BBA4A79}"/>
          </ac:spMkLst>
        </pc:spChg>
      </pc:sldChg>
      <pc:sldChg chg="addSp delSp modSp add mod modAnim chgLayout">
        <pc:chgData name="Laura Jenkins (IEH)" userId="ae3a07d3-7c51-4381-b786-d01af3331fdb" providerId="ADAL" clId="{10988BA8-4843-4EE6-8E20-81355FB7FDCF}" dt="2023-09-24T07:44:17.403" v="345" actId="313"/>
        <pc:sldMkLst>
          <pc:docMk/>
          <pc:sldMk cId="4107953305" sldId="289"/>
        </pc:sldMkLst>
        <pc:spChg chg="add mod">
          <ac:chgData name="Laura Jenkins (IEH)" userId="ae3a07d3-7c51-4381-b786-d01af3331fdb" providerId="ADAL" clId="{10988BA8-4843-4EE6-8E20-81355FB7FDCF}" dt="2023-09-24T07:42:58.751" v="324" actId="1076"/>
          <ac:spMkLst>
            <pc:docMk/>
            <pc:sldMk cId="4107953305" sldId="289"/>
            <ac:spMk id="2" creationId="{417E2A3E-4C02-CE7B-5594-C673460A2E63}"/>
          </ac:spMkLst>
        </pc:spChg>
        <pc:spChg chg="add del mod">
          <ac:chgData name="Laura Jenkins (IEH)" userId="ae3a07d3-7c51-4381-b786-d01af3331fdb" providerId="ADAL" clId="{10988BA8-4843-4EE6-8E20-81355FB7FDCF}" dt="2023-09-24T07:43:00.075" v="325" actId="6264"/>
          <ac:spMkLst>
            <pc:docMk/>
            <pc:sldMk cId="4107953305" sldId="289"/>
            <ac:spMk id="3" creationId="{C7472879-C475-9277-9397-C23E27B453EE}"/>
          </ac:spMkLst>
        </pc:spChg>
        <pc:spChg chg="add del mod">
          <ac:chgData name="Laura Jenkins (IEH)" userId="ae3a07d3-7c51-4381-b786-d01af3331fdb" providerId="ADAL" clId="{10988BA8-4843-4EE6-8E20-81355FB7FDCF}" dt="2023-09-24T07:43:00.075" v="325" actId="6264"/>
          <ac:spMkLst>
            <pc:docMk/>
            <pc:sldMk cId="4107953305" sldId="289"/>
            <ac:spMk id="4" creationId="{52D6E482-1EEA-9A04-B2A1-D53B7FF5AA1E}"/>
          </ac:spMkLst>
        </pc:spChg>
        <pc:spChg chg="mod ord">
          <ac:chgData name="Laura Jenkins (IEH)" userId="ae3a07d3-7c51-4381-b786-d01af3331fdb" providerId="ADAL" clId="{10988BA8-4843-4EE6-8E20-81355FB7FDCF}" dt="2023-09-24T07:43:00.075" v="325" actId="6264"/>
          <ac:spMkLst>
            <pc:docMk/>
            <pc:sldMk cId="4107953305" sldId="289"/>
            <ac:spMk id="5" creationId="{A68AFA81-CB36-B214-73B2-054CD9223F83}"/>
          </ac:spMkLst>
        </pc:spChg>
        <pc:spChg chg="mod ord">
          <ac:chgData name="Laura Jenkins (IEH)" userId="ae3a07d3-7c51-4381-b786-d01af3331fdb" providerId="ADAL" clId="{10988BA8-4843-4EE6-8E20-81355FB7FDCF}" dt="2023-09-24T07:44:17.403" v="345" actId="313"/>
          <ac:spMkLst>
            <pc:docMk/>
            <pc:sldMk cId="4107953305" sldId="289"/>
            <ac:spMk id="6" creationId="{FC34C048-AF6F-AD06-61A0-08066BBA4A79}"/>
          </ac:spMkLst>
        </pc:spChg>
      </pc:sldChg>
      <pc:sldChg chg="addSp delSp modSp add mod delAnim modAnim chgLayout">
        <pc:chgData name="Laura Jenkins (IEH)" userId="ae3a07d3-7c51-4381-b786-d01af3331fdb" providerId="ADAL" clId="{10988BA8-4843-4EE6-8E20-81355FB7FDCF}" dt="2023-09-24T07:44:03.992" v="342" actId="1076"/>
        <pc:sldMkLst>
          <pc:docMk/>
          <pc:sldMk cId="1611527586" sldId="290"/>
        </pc:sldMkLst>
        <pc:spChg chg="del">
          <ac:chgData name="Laura Jenkins (IEH)" userId="ae3a07d3-7c51-4381-b786-d01af3331fdb" providerId="ADAL" clId="{10988BA8-4843-4EE6-8E20-81355FB7FDCF}" dt="2023-09-24T07:43:59.772" v="341" actId="478"/>
          <ac:spMkLst>
            <pc:docMk/>
            <pc:sldMk cId="1611527586" sldId="290"/>
            <ac:spMk id="2" creationId="{417E2A3E-4C02-CE7B-5594-C673460A2E63}"/>
          </ac:spMkLst>
        </pc:spChg>
        <pc:spChg chg="add del mod">
          <ac:chgData name="Laura Jenkins (IEH)" userId="ae3a07d3-7c51-4381-b786-d01af3331fdb" providerId="ADAL" clId="{10988BA8-4843-4EE6-8E20-81355FB7FDCF}" dt="2023-09-24T07:43:42.919" v="337" actId="6264"/>
          <ac:spMkLst>
            <pc:docMk/>
            <pc:sldMk cId="1611527586" sldId="290"/>
            <ac:spMk id="3" creationId="{56BBEDDD-CCB5-DBC4-AD34-4F21F5064EB5}"/>
          </ac:spMkLst>
        </pc:spChg>
        <pc:spChg chg="add del mod">
          <ac:chgData name="Laura Jenkins (IEH)" userId="ae3a07d3-7c51-4381-b786-d01af3331fdb" providerId="ADAL" clId="{10988BA8-4843-4EE6-8E20-81355FB7FDCF}" dt="2023-09-24T07:43:42.919" v="337" actId="6264"/>
          <ac:spMkLst>
            <pc:docMk/>
            <pc:sldMk cId="1611527586" sldId="290"/>
            <ac:spMk id="4" creationId="{7A5F8602-E1A8-546D-1B0B-2663C934C125}"/>
          </ac:spMkLst>
        </pc:spChg>
        <pc:spChg chg="mod ord">
          <ac:chgData name="Laura Jenkins (IEH)" userId="ae3a07d3-7c51-4381-b786-d01af3331fdb" providerId="ADAL" clId="{10988BA8-4843-4EE6-8E20-81355FB7FDCF}" dt="2023-09-24T07:43:42.919" v="337" actId="6264"/>
          <ac:spMkLst>
            <pc:docMk/>
            <pc:sldMk cId="1611527586" sldId="290"/>
            <ac:spMk id="5" creationId="{A68AFA81-CB36-B214-73B2-054CD9223F83}"/>
          </ac:spMkLst>
        </pc:spChg>
        <pc:spChg chg="mod ord">
          <ac:chgData name="Laura Jenkins (IEH)" userId="ae3a07d3-7c51-4381-b786-d01af3331fdb" providerId="ADAL" clId="{10988BA8-4843-4EE6-8E20-81355FB7FDCF}" dt="2023-09-24T07:43:46.543" v="338" actId="122"/>
          <ac:spMkLst>
            <pc:docMk/>
            <pc:sldMk cId="1611527586" sldId="290"/>
            <ac:spMk id="6" creationId="{FC34C048-AF6F-AD06-61A0-08066BBA4A79}"/>
          </ac:spMkLst>
        </pc:spChg>
        <pc:spChg chg="add mod">
          <ac:chgData name="Laura Jenkins (IEH)" userId="ae3a07d3-7c51-4381-b786-d01af3331fdb" providerId="ADAL" clId="{10988BA8-4843-4EE6-8E20-81355FB7FDCF}" dt="2023-09-24T07:44:03.992" v="342" actId="1076"/>
          <ac:spMkLst>
            <pc:docMk/>
            <pc:sldMk cId="1611527586" sldId="290"/>
            <ac:spMk id="7" creationId="{A5B99F4C-2783-D0B8-562F-31232D6E24EF}"/>
          </ac:spMkLst>
        </pc:spChg>
      </pc:sldChg>
      <pc:sldChg chg="addSp delSp modSp add mod delAnim modAnim">
        <pc:chgData name="Laura Jenkins (IEH)" userId="ae3a07d3-7c51-4381-b786-d01af3331fdb" providerId="ADAL" clId="{10988BA8-4843-4EE6-8E20-81355FB7FDCF}" dt="2023-09-24T07:45:46.469" v="375" actId="1076"/>
        <pc:sldMkLst>
          <pc:docMk/>
          <pc:sldMk cId="1211924842" sldId="291"/>
        </pc:sldMkLst>
        <pc:spChg chg="add mod">
          <ac:chgData name="Laura Jenkins (IEH)" userId="ae3a07d3-7c51-4381-b786-d01af3331fdb" providerId="ADAL" clId="{10988BA8-4843-4EE6-8E20-81355FB7FDCF}" dt="2023-09-24T07:45:46.469" v="375" actId="1076"/>
          <ac:spMkLst>
            <pc:docMk/>
            <pc:sldMk cId="1211924842" sldId="291"/>
            <ac:spMk id="2" creationId="{537EB0FF-7901-7232-2B3C-DA37858FD362}"/>
          </ac:spMkLst>
        </pc:spChg>
        <pc:spChg chg="mod">
          <ac:chgData name="Laura Jenkins (IEH)" userId="ae3a07d3-7c51-4381-b786-d01af3331fdb" providerId="ADAL" clId="{10988BA8-4843-4EE6-8E20-81355FB7FDCF}" dt="2023-09-24T07:45:17.405" v="367" actId="27636"/>
          <ac:spMkLst>
            <pc:docMk/>
            <pc:sldMk cId="1211924842" sldId="291"/>
            <ac:spMk id="6" creationId="{FC34C048-AF6F-AD06-61A0-08066BBA4A79}"/>
          </ac:spMkLst>
        </pc:spChg>
        <pc:spChg chg="del">
          <ac:chgData name="Laura Jenkins (IEH)" userId="ae3a07d3-7c51-4381-b786-d01af3331fdb" providerId="ADAL" clId="{10988BA8-4843-4EE6-8E20-81355FB7FDCF}" dt="2023-09-24T07:45:09.671" v="363" actId="478"/>
          <ac:spMkLst>
            <pc:docMk/>
            <pc:sldMk cId="1211924842" sldId="291"/>
            <ac:spMk id="7" creationId="{A5B99F4C-2783-D0B8-562F-31232D6E24EF}"/>
          </ac:spMkLst>
        </pc:spChg>
      </pc:sldChg>
      <pc:sldChg chg="addSp delSp modSp add mod modAnim chgLayout">
        <pc:chgData name="Laura Jenkins (IEH)" userId="ae3a07d3-7c51-4381-b786-d01af3331fdb" providerId="ADAL" clId="{10988BA8-4843-4EE6-8E20-81355FB7FDCF}" dt="2023-09-24T07:46:44.188" v="397" actId="27636"/>
        <pc:sldMkLst>
          <pc:docMk/>
          <pc:sldMk cId="3753714374" sldId="292"/>
        </pc:sldMkLst>
        <pc:spChg chg="add del mod">
          <ac:chgData name="Laura Jenkins (IEH)" userId="ae3a07d3-7c51-4381-b786-d01af3331fdb" providerId="ADAL" clId="{10988BA8-4843-4EE6-8E20-81355FB7FDCF}" dt="2023-09-24T07:46:44.044" v="396" actId="6264"/>
          <ac:spMkLst>
            <pc:docMk/>
            <pc:sldMk cId="3753714374" sldId="292"/>
            <ac:spMk id="3" creationId="{5E46EDE2-66B0-C528-0AE4-55831FEBFD84}"/>
          </ac:spMkLst>
        </pc:spChg>
        <pc:spChg chg="add del mod">
          <ac:chgData name="Laura Jenkins (IEH)" userId="ae3a07d3-7c51-4381-b786-d01af3331fdb" providerId="ADAL" clId="{10988BA8-4843-4EE6-8E20-81355FB7FDCF}" dt="2023-09-24T07:46:44.044" v="396" actId="6264"/>
          <ac:spMkLst>
            <pc:docMk/>
            <pc:sldMk cId="3753714374" sldId="292"/>
            <ac:spMk id="4" creationId="{C761EBDD-3049-A237-3620-51C74202E64C}"/>
          </ac:spMkLst>
        </pc:spChg>
        <pc:spChg chg="mod ord">
          <ac:chgData name="Laura Jenkins (IEH)" userId="ae3a07d3-7c51-4381-b786-d01af3331fdb" providerId="ADAL" clId="{10988BA8-4843-4EE6-8E20-81355FB7FDCF}" dt="2023-09-24T07:46:44.044" v="396" actId="6264"/>
          <ac:spMkLst>
            <pc:docMk/>
            <pc:sldMk cId="3753714374" sldId="292"/>
            <ac:spMk id="5" creationId="{A68AFA81-CB36-B214-73B2-054CD9223F83}"/>
          </ac:spMkLst>
        </pc:spChg>
        <pc:spChg chg="mod ord">
          <ac:chgData name="Laura Jenkins (IEH)" userId="ae3a07d3-7c51-4381-b786-d01af3331fdb" providerId="ADAL" clId="{10988BA8-4843-4EE6-8E20-81355FB7FDCF}" dt="2023-09-24T07:46:44.188" v="397" actId="27636"/>
          <ac:spMkLst>
            <pc:docMk/>
            <pc:sldMk cId="3753714374" sldId="292"/>
            <ac:spMk id="6" creationId="{FC34C048-AF6F-AD06-61A0-08066BBA4A79}"/>
          </ac:spMkLst>
        </pc:spChg>
      </pc:sldChg>
      <pc:sldChg chg="addSp delSp modSp add mod modAnim chgLayout">
        <pc:chgData name="Laura Jenkins (IEH)" userId="ae3a07d3-7c51-4381-b786-d01af3331fdb" providerId="ADAL" clId="{10988BA8-4843-4EE6-8E20-81355FB7FDCF}" dt="2023-09-24T07:47:56.216" v="428" actId="1076"/>
        <pc:sldMkLst>
          <pc:docMk/>
          <pc:sldMk cId="2776475641" sldId="293"/>
        </pc:sldMkLst>
        <pc:spChg chg="add mod">
          <ac:chgData name="Laura Jenkins (IEH)" userId="ae3a07d3-7c51-4381-b786-d01af3331fdb" providerId="ADAL" clId="{10988BA8-4843-4EE6-8E20-81355FB7FDCF}" dt="2023-09-24T07:47:53.064" v="427" actId="1076"/>
          <ac:spMkLst>
            <pc:docMk/>
            <pc:sldMk cId="2776475641" sldId="293"/>
            <ac:spMk id="3" creationId="{2DA3441C-AB68-4C49-5692-2F4F6FBDC348}"/>
          </ac:spMkLst>
        </pc:spChg>
        <pc:spChg chg="mod ord">
          <ac:chgData name="Laura Jenkins (IEH)" userId="ae3a07d3-7c51-4381-b786-d01af3331fdb" providerId="ADAL" clId="{10988BA8-4843-4EE6-8E20-81355FB7FDCF}" dt="2023-09-24T07:47:37.135" v="420" actId="6264"/>
          <ac:spMkLst>
            <pc:docMk/>
            <pc:sldMk cId="2776475641" sldId="293"/>
            <ac:spMk id="5" creationId="{A68AFA81-CB36-B214-73B2-054CD9223F83}"/>
          </ac:spMkLst>
        </pc:spChg>
        <pc:spChg chg="mod ord">
          <ac:chgData name="Laura Jenkins (IEH)" userId="ae3a07d3-7c51-4381-b786-d01af3331fdb" providerId="ADAL" clId="{10988BA8-4843-4EE6-8E20-81355FB7FDCF}" dt="2023-09-24T07:47:44.508" v="424" actId="27636"/>
          <ac:spMkLst>
            <pc:docMk/>
            <pc:sldMk cId="2776475641" sldId="293"/>
            <ac:spMk id="6" creationId="{FC34C048-AF6F-AD06-61A0-08066BBA4A79}"/>
          </ac:spMkLst>
        </pc:spChg>
        <pc:spChg chg="add del mod">
          <ac:chgData name="Laura Jenkins (IEH)" userId="ae3a07d3-7c51-4381-b786-d01af3331fdb" providerId="ADAL" clId="{10988BA8-4843-4EE6-8E20-81355FB7FDCF}" dt="2023-09-24T07:47:37.135" v="420" actId="6264"/>
          <ac:spMkLst>
            <pc:docMk/>
            <pc:sldMk cId="2776475641" sldId="293"/>
            <ac:spMk id="7" creationId="{F7AD77F8-84EE-50A6-8E5F-41E42A4352CD}"/>
          </ac:spMkLst>
        </pc:spChg>
        <pc:spChg chg="add del mod">
          <ac:chgData name="Laura Jenkins (IEH)" userId="ae3a07d3-7c51-4381-b786-d01af3331fdb" providerId="ADAL" clId="{10988BA8-4843-4EE6-8E20-81355FB7FDCF}" dt="2023-09-24T07:47:37.135" v="420" actId="6264"/>
          <ac:spMkLst>
            <pc:docMk/>
            <pc:sldMk cId="2776475641" sldId="293"/>
            <ac:spMk id="8" creationId="{DBA9ECE6-D7E3-7CBF-8545-FA4CC52A2187}"/>
          </ac:spMkLst>
        </pc:spChg>
        <pc:picChg chg="add mod">
          <ac:chgData name="Laura Jenkins (IEH)" userId="ae3a07d3-7c51-4381-b786-d01af3331fdb" providerId="ADAL" clId="{10988BA8-4843-4EE6-8E20-81355FB7FDCF}" dt="2023-09-24T07:47:56.216" v="428" actId="1076"/>
          <ac:picMkLst>
            <pc:docMk/>
            <pc:sldMk cId="2776475641" sldId="293"/>
            <ac:picMk id="4" creationId="{069672FA-AF14-C943-EA79-3B345EFBA0E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6.xml"/><Relationship Id="rId6" Type="http://schemas.openxmlformats.org/officeDocument/2006/relationships/image" Target="../media/image9.png"/><Relationship Id="rId5" Type="http://schemas.microsoft.com/office/2007/relationships/hdphoto" Target="../media/hdphoto2.wdp"/><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1BQMY7Xnub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lgbtqia.ucdavis.edu/educated/glossary.html" TargetMode="External"/><Relationship Id="rId1" Type="http://schemas.openxmlformats.org/officeDocument/2006/relationships/slideLayout" Target="../slideLayouts/slideLayout2.xml"/><Relationship Id="rId4" Type="http://schemas.openxmlformats.org/officeDocument/2006/relationships/hyperlink" Target="https://www.sussex.ac.uk/study/modules/postgraduate/2021/920Q3A-critical-issues-in-queer-theory"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ons.gov.uk/methodology/classificationsandstandards/measuringequality/genderidentit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g"/><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nhs.uk/conditions/gender-dysphoria/treat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correct-birth-registratio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v.uk/government/news/government-responds-to-gender-recognition-act-consultation"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assets.publishing.service.gov.uk/government/uploads/system/uploads/attachment_data/file/786910/t455-eng.pdf"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equalityhumanrights.com/en/advice-and-guidance/gender-reassignment-discriminatio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5.png"/><Relationship Id="rId7" Type="http://schemas.openxmlformats.org/officeDocument/2006/relationships/hyperlink" Target="https://www.bbc.co.uk/programmes/w172w4pxcth6mmt" TargetMode="External"/><Relationship Id="rId2" Type="http://schemas.openxmlformats.org/officeDocument/2006/relationships/hyperlink" Target="https://www.bbc.co.uk/sport/46453958" TargetMode="External"/><Relationship Id="rId1" Type="http://schemas.openxmlformats.org/officeDocument/2006/relationships/slideLayout" Target="../slideLayouts/slideLayout6.xml"/><Relationship Id="rId6" Type="http://schemas.openxmlformats.org/officeDocument/2006/relationships/hyperlink" Target="https://www.bbc.co.uk/news/av/uk-scotland-47448863/transgender-debate-playing-for-a-women-s-team-didn-t-seem-possible" TargetMode="External"/><Relationship Id="rId5" Type="http://schemas.openxmlformats.org/officeDocument/2006/relationships/hyperlink" Target="https://www.bbc.co.uk/sport/athletics/47467522" TargetMode="External"/><Relationship Id="rId4" Type="http://schemas.openxmlformats.org/officeDocument/2006/relationships/hyperlink" Target="https://www.bbc.co.uk/sport/swimming/47428951" TargetMode="External"/><Relationship Id="rId9"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judiciary.gov.uk/judgments/j-v-b-and-the-children-ultra-orthodox-judaism-transgender/"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1BQMY7Xnubc" TargetMode="External"/><Relationship Id="rId2" Type="http://schemas.openxmlformats.org/officeDocument/2006/relationships/hyperlink" Target="http://www.beaumont-trust.org.uk/" TargetMode="External"/><Relationship Id="rId1" Type="http://schemas.openxmlformats.org/officeDocument/2006/relationships/slideLayout" Target="../slideLayouts/slideLayout2.xml"/><Relationship Id="rId5" Type="http://schemas.openxmlformats.org/officeDocument/2006/relationships/hyperlink" Target="https://www.judiciary.gov.uk/judgments/j-v-b-and-the-children-ultra-orthodox-judaism-transgender/" TargetMode="External"/><Relationship Id="rId4" Type="http://schemas.openxmlformats.org/officeDocument/2006/relationships/hyperlink" Target="https://assets.publishing.service.gov.uk/government/uploads/system/uploads/attachment_data/file/786910/t455-eng.p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lgbtqia.ucdavis.edu/educated/glossary.html" TargetMode="External"/><Relationship Id="rId2" Type="http://schemas.openxmlformats.org/officeDocument/2006/relationships/hyperlink" Target="http://www.nhs.uk/Conditions/Gender-dysphoria/Pages/Treatment.aspx" TargetMode="External"/><Relationship Id="rId1" Type="http://schemas.openxmlformats.org/officeDocument/2006/relationships/slideLayout" Target="../slideLayouts/slideLayout2.xml"/><Relationship Id="rId4" Type="http://schemas.openxmlformats.org/officeDocument/2006/relationships/hyperlink" Target="http://www.legislation.gov.uk/ukpga/2004/7/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1810752"/>
            <a:ext cx="2232248" cy="104218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088232"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97010" y="1873940"/>
            <a:ext cx="1538951" cy="91908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661505" y="332656"/>
            <a:ext cx="1656184" cy="2160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847528" y="332656"/>
            <a:ext cx="2664296" cy="1378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847528" y="2996952"/>
            <a:ext cx="244827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5" y="3140968"/>
            <a:ext cx="443771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915979" y="1873940"/>
            <a:ext cx="2597234"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5915980" y="2623136"/>
            <a:ext cx="4401709" cy="42922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430182" y="2924944"/>
            <a:ext cx="1305778"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9746"/>
            <a:ext cx="8496944" cy="830997"/>
          </a:xfrm>
          <a:prstGeom prst="rect">
            <a:avLst/>
          </a:prstGeom>
          <a:noFill/>
        </p:spPr>
        <p:txBody>
          <a:bodyPr wrap="square" rtlCol="0">
            <a:spAutoFit/>
          </a:bodyPr>
          <a:lstStyle/>
          <a:p>
            <a:pPr algn="ctr"/>
            <a:r>
              <a:rPr lang="en-GB" sz="2400" b="1" dirty="0"/>
              <a:t>ECAY6005: Relationships, Communication and Families in Contemporary Society </a:t>
            </a:r>
          </a:p>
        </p:txBody>
      </p:sp>
      <p:sp>
        <p:nvSpPr>
          <p:cNvPr id="18" name="TextBox 17"/>
          <p:cNvSpPr txBox="1"/>
          <p:nvPr/>
        </p:nvSpPr>
        <p:spPr>
          <a:xfrm>
            <a:off x="1847528" y="5574432"/>
            <a:ext cx="8496944" cy="461665"/>
          </a:xfrm>
          <a:prstGeom prst="rect">
            <a:avLst/>
          </a:prstGeom>
          <a:noFill/>
        </p:spPr>
        <p:txBody>
          <a:bodyPr wrap="square" rtlCol="0">
            <a:spAutoFit/>
          </a:bodyPr>
          <a:lstStyle/>
          <a:p>
            <a:pPr algn="ctr"/>
            <a:r>
              <a:rPr lang="en-GB" sz="2400" b="1" dirty="0"/>
              <a:t>Sexuality, Gender and Families (Part 2 Issues of Gender)</a:t>
            </a:r>
          </a:p>
        </p:txBody>
      </p:sp>
      <p:pic>
        <p:nvPicPr>
          <p:cNvPr id="2" name="Picture 1">
            <a:extLst>
              <a:ext uri="{FF2B5EF4-FFF2-40B4-BE49-F238E27FC236}">
                <a16:creationId xmlns:a16="http://schemas.microsoft.com/office/drawing/2014/main" id="{3B9D6DAC-114F-4DCC-B8D7-156639C91F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46706" y="438244"/>
            <a:ext cx="1853550" cy="1228984"/>
          </a:xfrm>
          <a:prstGeom prst="rect">
            <a:avLst/>
          </a:prstGeom>
        </p:spPr>
      </p:pic>
      <p:pic>
        <p:nvPicPr>
          <p:cNvPr id="3" name="Picture 2">
            <a:extLst>
              <a:ext uri="{FF2B5EF4-FFF2-40B4-BE49-F238E27FC236}">
                <a16:creationId xmlns:a16="http://schemas.microsoft.com/office/drawing/2014/main" id="{9770139C-1121-4782-B5B8-EA8542F701E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60204" y="3131981"/>
            <a:ext cx="2179935" cy="1279689"/>
          </a:xfrm>
          <a:prstGeom prst="rect">
            <a:avLst/>
          </a:prstGeom>
        </p:spPr>
      </p:pic>
      <p:pic>
        <p:nvPicPr>
          <p:cNvPr id="11" name="Picture 10">
            <a:extLst>
              <a:ext uri="{FF2B5EF4-FFF2-40B4-BE49-F238E27FC236}">
                <a16:creationId xmlns:a16="http://schemas.microsoft.com/office/drawing/2014/main" id="{F595D0C7-6F25-4D06-AB9E-64DE9FF75716}"/>
              </a:ext>
            </a:extLst>
          </p:cNvPr>
          <p:cNvPicPr>
            <a:picLocks noChangeAspect="1"/>
          </p:cNvPicPr>
          <p:nvPr/>
        </p:nvPicPr>
        <p:blipFill>
          <a:blip r:embed="rId4"/>
          <a:stretch>
            <a:fillRect/>
          </a:stretch>
        </p:blipFill>
        <p:spPr>
          <a:xfrm>
            <a:off x="6170020" y="3254716"/>
            <a:ext cx="3857625" cy="1181100"/>
          </a:xfrm>
          <a:prstGeom prst="rect">
            <a:avLst/>
          </a:prstGeom>
        </p:spPr>
      </p:pic>
      <p:pic>
        <p:nvPicPr>
          <p:cNvPr id="16" name="Picture 15">
            <a:extLst>
              <a:ext uri="{FF2B5EF4-FFF2-40B4-BE49-F238E27FC236}">
                <a16:creationId xmlns:a16="http://schemas.microsoft.com/office/drawing/2014/main" id="{CECB8448-F5FC-4132-A110-68382380BBA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910502" y="432646"/>
            <a:ext cx="2504341" cy="1179414"/>
          </a:xfrm>
          <a:prstGeom prst="rect">
            <a:avLst/>
          </a:prstGeom>
        </p:spPr>
      </p:pic>
      <p:sp>
        <p:nvSpPr>
          <p:cNvPr id="19" name="Rectangle 18">
            <a:extLst>
              <a:ext uri="{FF2B5EF4-FFF2-40B4-BE49-F238E27FC236}">
                <a16:creationId xmlns:a16="http://schemas.microsoft.com/office/drawing/2014/main" id="{123C2B13-3204-45EB-9C30-8D17D3E4B7AF}"/>
              </a:ext>
            </a:extLst>
          </p:cNvPr>
          <p:cNvSpPr/>
          <p:nvPr/>
        </p:nvSpPr>
        <p:spPr>
          <a:xfrm>
            <a:off x="4631068" y="330927"/>
            <a:ext cx="1656184" cy="1378105"/>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Recap of last Session</a:t>
            </a:r>
          </a:p>
        </p:txBody>
      </p:sp>
      <p:sp>
        <p:nvSpPr>
          <p:cNvPr id="6" name="Content Placeholder 5">
            <a:extLst>
              <a:ext uri="{FF2B5EF4-FFF2-40B4-BE49-F238E27FC236}">
                <a16:creationId xmlns:a16="http://schemas.microsoft.com/office/drawing/2014/main" id="{D541A53F-AD07-F452-CB6E-6459949617C4}"/>
              </a:ext>
            </a:extLst>
          </p:cNvPr>
          <p:cNvSpPr>
            <a:spLocks noGrp="1"/>
          </p:cNvSpPr>
          <p:nvPr>
            <p:ph idx="1"/>
          </p:nvPr>
        </p:nvSpPr>
        <p:spPr/>
        <p:txBody>
          <a:bodyPr/>
          <a:lstStyle/>
          <a:p>
            <a:r>
              <a:rPr lang="en-GB" sz="3200" dirty="0"/>
              <a:t>What were the key features of our last session?</a:t>
            </a:r>
          </a:p>
          <a:p>
            <a:endParaRPr lang="en-GB" dirty="0"/>
          </a:p>
        </p:txBody>
      </p:sp>
    </p:spTree>
    <p:extLst>
      <p:ext uri="{BB962C8B-B14F-4D97-AF65-F5344CB8AC3E}">
        <p14:creationId xmlns:p14="http://schemas.microsoft.com/office/powerpoint/2010/main" val="3157797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How many gender identities are there?</a:t>
            </a:r>
          </a:p>
        </p:txBody>
      </p:sp>
      <p:pic>
        <p:nvPicPr>
          <p:cNvPr id="4" name="Picture 3"/>
          <p:cNvPicPr>
            <a:picLocks noChangeAspect="1"/>
          </p:cNvPicPr>
          <p:nvPr/>
        </p:nvPicPr>
        <p:blipFill>
          <a:blip r:embed="rId2" cstate="print">
            <a:extLst>
              <a:ext uri="{BEBA8EAE-BF5A-486C-A8C5-ECC9F3942E4B}">
                <a14:imgProps xmlns:a14="http://schemas.microsoft.com/office/drawing/2010/main">
                  <a14:imgLayer r:embed="rId3">
                    <a14:imgEffect>
                      <a14:backgroundRemoval t="10000" b="90000" l="10000" r="90000">
                        <a14:backgroundMark x1="95076" y1="26705" x2="95076" y2="26705"/>
                        <a14:backgroundMark x1="82386" y1="14583" x2="82386" y2="14583"/>
                      </a14:backgroundRemoval>
                    </a14:imgEffect>
                  </a14:imgLayer>
                </a14:imgProps>
              </a:ext>
              <a:ext uri="{28A0092B-C50C-407E-A947-70E740481C1C}">
                <a14:useLocalDpi xmlns:a14="http://schemas.microsoft.com/office/drawing/2010/main" val="0"/>
              </a:ext>
            </a:extLst>
          </a:blip>
          <a:stretch>
            <a:fillRect/>
          </a:stretch>
        </p:blipFill>
        <p:spPr>
          <a:xfrm>
            <a:off x="534224" y="1918150"/>
            <a:ext cx="2194560" cy="2194560"/>
          </a:xfrm>
          <a:prstGeom prst="rect">
            <a:avLst/>
          </a:prstGeom>
        </p:spPr>
      </p:pic>
      <p:pic>
        <p:nvPicPr>
          <p:cNvPr id="5" name="Picture 4"/>
          <p:cNvPicPr>
            <a:picLocks noChangeAspect="1"/>
          </p:cNvPicPr>
          <p:nvPr/>
        </p:nvPicPr>
        <p:blipFill>
          <a:blip r:embed="rId4" cstate="print">
            <a:extLst>
              <a:ext uri="{BEBA8EAE-BF5A-486C-A8C5-ECC9F3942E4B}">
                <a14:imgProps xmlns:a14="http://schemas.microsoft.com/office/drawing/2010/main">
                  <a14:imgLayer r:embed="rId5">
                    <a14:imgEffect>
                      <a14:backgroundRemoval t="10000" b="90000" l="10000" r="90000">
                        <a14:backgroundMark x1="5303" y1="13636" x2="5303" y2="13636"/>
                        <a14:backgroundMark x1="25568" y1="16856" x2="25568" y2="16856"/>
                        <a14:backgroundMark x1="45833" y1="52841" x2="45833" y2="52841"/>
                      </a14:backgroundRemoval>
                    </a14:imgEffect>
                  </a14:imgLayer>
                </a14:imgProps>
              </a:ext>
              <a:ext uri="{28A0092B-C50C-407E-A947-70E740481C1C}">
                <a14:useLocalDpi xmlns:a14="http://schemas.microsoft.com/office/drawing/2010/main" val="0"/>
              </a:ext>
            </a:extLst>
          </a:blip>
          <a:stretch>
            <a:fillRect/>
          </a:stretch>
        </p:blipFill>
        <p:spPr>
          <a:xfrm>
            <a:off x="9391208" y="1916832"/>
            <a:ext cx="2194560" cy="2194560"/>
          </a:xfrm>
          <a:prstGeom prst="rect">
            <a:avLst/>
          </a:prstGeom>
        </p:spPr>
      </p:pic>
      <p:sp>
        <p:nvSpPr>
          <p:cNvPr id="6" name="TextBox 5"/>
          <p:cNvSpPr txBox="1"/>
          <p:nvPr/>
        </p:nvSpPr>
        <p:spPr>
          <a:xfrm>
            <a:off x="3719736" y="1340769"/>
            <a:ext cx="4608512" cy="830997"/>
          </a:xfrm>
          <a:prstGeom prst="rect">
            <a:avLst/>
          </a:prstGeom>
          <a:noFill/>
        </p:spPr>
        <p:txBody>
          <a:bodyPr wrap="square" rtlCol="0">
            <a:spAutoFit/>
          </a:bodyPr>
          <a:lstStyle/>
          <a:p>
            <a:pPr algn="ctr"/>
            <a:r>
              <a:rPr lang="en-GB" sz="2400" b="1" dirty="0"/>
              <a:t>Female to male transgender (</a:t>
            </a:r>
            <a:r>
              <a:rPr lang="en-GB" sz="2400" b="1" dirty="0" err="1"/>
              <a:t>FTM</a:t>
            </a:r>
            <a:r>
              <a:rPr lang="en-GB" sz="2400" b="1" dirty="0"/>
              <a:t>)</a:t>
            </a:r>
          </a:p>
        </p:txBody>
      </p:sp>
      <p:sp>
        <p:nvSpPr>
          <p:cNvPr id="7" name="Right Arrow 6"/>
          <p:cNvSpPr/>
          <p:nvPr/>
        </p:nvSpPr>
        <p:spPr>
          <a:xfrm>
            <a:off x="3681180" y="2032196"/>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719736" y="2492897"/>
            <a:ext cx="4896544" cy="830997"/>
          </a:xfrm>
          <a:prstGeom prst="rect">
            <a:avLst/>
          </a:prstGeom>
          <a:noFill/>
        </p:spPr>
        <p:txBody>
          <a:bodyPr wrap="square" rtlCol="0">
            <a:spAutoFit/>
          </a:bodyPr>
          <a:lstStyle/>
          <a:p>
            <a:pPr algn="ctr"/>
            <a:r>
              <a:rPr lang="en-GB" sz="2400" b="1" dirty="0"/>
              <a:t>Male to female transgender (</a:t>
            </a:r>
            <a:r>
              <a:rPr lang="en-GB" sz="2400" b="1" dirty="0" err="1"/>
              <a:t>MTF</a:t>
            </a:r>
            <a:r>
              <a:rPr lang="en-GB" sz="2400" b="1" dirty="0"/>
              <a:t>)</a:t>
            </a:r>
          </a:p>
        </p:txBody>
      </p:sp>
      <p:sp>
        <p:nvSpPr>
          <p:cNvPr id="9" name="Right Arrow 8"/>
          <p:cNvSpPr/>
          <p:nvPr/>
        </p:nvSpPr>
        <p:spPr>
          <a:xfrm flipH="1">
            <a:off x="3681180" y="3255431"/>
            <a:ext cx="468388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871864" y="3816655"/>
            <a:ext cx="2376264" cy="461665"/>
          </a:xfrm>
          <a:prstGeom prst="rect">
            <a:avLst/>
          </a:prstGeom>
          <a:noFill/>
        </p:spPr>
        <p:txBody>
          <a:bodyPr wrap="square" rtlCol="0">
            <a:spAutoFit/>
          </a:bodyPr>
          <a:lstStyle/>
          <a:p>
            <a:pPr algn="ctr"/>
            <a:r>
              <a:rPr lang="en-GB" sz="2400" b="1" dirty="0"/>
              <a:t>‘Bi-gendered’</a:t>
            </a:r>
          </a:p>
        </p:txBody>
      </p:sp>
      <p:sp>
        <p:nvSpPr>
          <p:cNvPr id="11" name="Right Arrow 10"/>
          <p:cNvSpPr/>
          <p:nvPr/>
        </p:nvSpPr>
        <p:spPr>
          <a:xfrm>
            <a:off x="7203449" y="3904405"/>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flipH="1">
            <a:off x="3478424" y="3957313"/>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4871864" y="4839544"/>
            <a:ext cx="2376264" cy="830997"/>
          </a:xfrm>
          <a:prstGeom prst="rect">
            <a:avLst/>
          </a:prstGeom>
          <a:noFill/>
        </p:spPr>
        <p:txBody>
          <a:bodyPr wrap="square" rtlCol="0">
            <a:spAutoFit/>
          </a:bodyPr>
          <a:lstStyle/>
          <a:p>
            <a:pPr algn="ctr"/>
            <a:r>
              <a:rPr lang="en-GB" sz="2400" b="1" dirty="0"/>
              <a:t>‘Non-gendered’</a:t>
            </a:r>
          </a:p>
        </p:txBody>
      </p:sp>
      <p:sp>
        <p:nvSpPr>
          <p:cNvPr id="14" name="Right Arrow 13"/>
          <p:cNvSpPr/>
          <p:nvPr/>
        </p:nvSpPr>
        <p:spPr>
          <a:xfrm>
            <a:off x="3575720" y="4964524"/>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H="1">
            <a:off x="7032104" y="4869160"/>
            <a:ext cx="1512168" cy="43204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920536" y="4580853"/>
            <a:ext cx="956450" cy="1008662"/>
          </a:xfrm>
          <a:prstGeom prst="rect">
            <a:avLst/>
          </a:prstGeom>
        </p:spPr>
      </p:pic>
    </p:spTree>
    <p:extLst>
      <p:ext uri="{BB962C8B-B14F-4D97-AF65-F5344CB8AC3E}">
        <p14:creationId xmlns:p14="http://schemas.microsoft.com/office/powerpoint/2010/main" val="33565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p:bldP spid="9" grpId="0" animBg="1"/>
      <p:bldP spid="10" grpId="0"/>
      <p:bldP spid="11" grpId="0" animBg="1"/>
      <p:bldP spid="12" grpId="0" animBg="1"/>
      <p:bldP spid="13" grpId="0"/>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73DB04-0F33-7747-595B-D6E84889BE88}"/>
              </a:ext>
            </a:extLst>
          </p:cNvPr>
          <p:cNvSpPr>
            <a:spLocks noGrp="1"/>
          </p:cNvSpPr>
          <p:nvPr>
            <p:ph type="title"/>
          </p:nvPr>
        </p:nvSpPr>
        <p:spPr>
          <a:xfrm>
            <a:off x="609600" y="274638"/>
            <a:ext cx="10972800" cy="1143000"/>
          </a:xfrm>
        </p:spPr>
        <p:txBody>
          <a:bodyPr/>
          <a:lstStyle/>
          <a:p>
            <a:r>
              <a:rPr lang="en-GB" dirty="0"/>
              <a:t>How many gender identities are there?</a:t>
            </a:r>
          </a:p>
        </p:txBody>
      </p:sp>
      <p:sp>
        <p:nvSpPr>
          <p:cNvPr id="10" name="Content Placeholder 9">
            <a:extLst>
              <a:ext uri="{FF2B5EF4-FFF2-40B4-BE49-F238E27FC236}">
                <a16:creationId xmlns:a16="http://schemas.microsoft.com/office/drawing/2014/main" id="{5DC2D747-4B65-D4D8-47E5-9F609A6F2C04}"/>
              </a:ext>
            </a:extLst>
          </p:cNvPr>
          <p:cNvSpPr>
            <a:spLocks noGrp="1"/>
          </p:cNvSpPr>
          <p:nvPr>
            <p:ph idx="1"/>
          </p:nvPr>
        </p:nvSpPr>
        <p:spPr>
          <a:xfrm>
            <a:off x="609600" y="1600201"/>
            <a:ext cx="10972800" cy="3917032"/>
          </a:xfrm>
        </p:spPr>
        <p:txBody>
          <a:bodyPr/>
          <a:lstStyle/>
          <a:p>
            <a:r>
              <a:rPr lang="en-GB" dirty="0"/>
              <a:t>As many as there are people!</a:t>
            </a:r>
          </a:p>
          <a:p>
            <a:r>
              <a:rPr lang="en-GB" dirty="0"/>
              <a:t>Sex, sexuality and gender do not mean the same thing.</a:t>
            </a:r>
          </a:p>
          <a:p>
            <a:r>
              <a:rPr lang="en-GB" dirty="0"/>
              <a:t>What is your understanding of the terms sex, sexuality and gender?</a:t>
            </a:r>
          </a:p>
          <a:p>
            <a:endParaRPr lang="en-GB" dirty="0"/>
          </a:p>
        </p:txBody>
      </p:sp>
    </p:spTree>
    <p:extLst>
      <p:ext uri="{BB962C8B-B14F-4D97-AF65-F5344CB8AC3E}">
        <p14:creationId xmlns:p14="http://schemas.microsoft.com/office/powerpoint/2010/main" val="302611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624392" y="5292841"/>
            <a:ext cx="1800200" cy="369332"/>
          </a:xfrm>
          <a:prstGeom prst="rect">
            <a:avLst/>
          </a:prstGeom>
          <a:noFill/>
        </p:spPr>
        <p:txBody>
          <a:bodyPr wrap="square" rtlCol="0">
            <a:spAutoFit/>
          </a:bodyPr>
          <a:lstStyle/>
          <a:p>
            <a:r>
              <a:rPr lang="en-GB" dirty="0"/>
              <a:t>Darrell (2015)</a:t>
            </a:r>
          </a:p>
        </p:txBody>
      </p:sp>
      <p:sp>
        <p:nvSpPr>
          <p:cNvPr id="3" name="Title 2">
            <a:extLst>
              <a:ext uri="{FF2B5EF4-FFF2-40B4-BE49-F238E27FC236}">
                <a16:creationId xmlns:a16="http://schemas.microsoft.com/office/drawing/2014/main" id="{CF42DD6A-1017-8727-64F1-981D35A3D100}"/>
              </a:ext>
            </a:extLst>
          </p:cNvPr>
          <p:cNvSpPr>
            <a:spLocks noGrp="1"/>
          </p:cNvSpPr>
          <p:nvPr>
            <p:ph type="title"/>
          </p:nvPr>
        </p:nvSpPr>
        <p:spPr>
          <a:xfrm>
            <a:off x="609600" y="274638"/>
            <a:ext cx="10972800" cy="1143000"/>
          </a:xfrm>
        </p:spPr>
        <p:txBody>
          <a:bodyPr>
            <a:normAutofit fontScale="90000"/>
          </a:bodyPr>
          <a:lstStyle/>
          <a:p>
            <a:r>
              <a:rPr lang="en-GB" dirty="0"/>
              <a:t>Terminology – Sex, sexuality &amp; gender</a:t>
            </a:r>
            <a:br>
              <a:rPr lang="en-GB" dirty="0"/>
            </a:br>
            <a:endParaRPr lang="en-GB" dirty="0"/>
          </a:p>
        </p:txBody>
      </p:sp>
      <p:sp>
        <p:nvSpPr>
          <p:cNvPr id="8" name="Content Placeholder 7">
            <a:extLst>
              <a:ext uri="{FF2B5EF4-FFF2-40B4-BE49-F238E27FC236}">
                <a16:creationId xmlns:a16="http://schemas.microsoft.com/office/drawing/2014/main" id="{4DD463E5-4A41-2E4D-AB7C-F0E513EAFB8A}"/>
              </a:ext>
            </a:extLst>
          </p:cNvPr>
          <p:cNvSpPr>
            <a:spLocks noGrp="1"/>
          </p:cNvSpPr>
          <p:nvPr>
            <p:ph idx="1"/>
          </p:nvPr>
        </p:nvSpPr>
        <p:spPr>
          <a:xfrm>
            <a:off x="609600" y="1600201"/>
            <a:ext cx="10972800" cy="3917032"/>
          </a:xfrm>
        </p:spPr>
        <p:txBody>
          <a:bodyPr>
            <a:normAutofit/>
          </a:bodyPr>
          <a:lstStyle/>
          <a:p>
            <a:r>
              <a:rPr lang="en-GB" dirty="0"/>
              <a:t>“Sex“ refers to the biological status of male or female. It includes physical attributes such as chromosomes, reproductive organs and genitalia.</a:t>
            </a:r>
          </a:p>
          <a:p>
            <a:r>
              <a:rPr lang="en-GB" dirty="0"/>
              <a:t>“Sexuality” refers to a persons emotional and physical reaction to other sexes and genders.</a:t>
            </a:r>
          </a:p>
          <a:p>
            <a:r>
              <a:rPr lang="en-GB" dirty="0"/>
              <a:t>“Gender” refers to how people feel about themselves and their emotional and personal identity. </a:t>
            </a:r>
          </a:p>
          <a:p>
            <a:endParaRPr lang="en-GB" dirty="0"/>
          </a:p>
        </p:txBody>
      </p:sp>
    </p:spTree>
    <p:extLst>
      <p:ext uri="{BB962C8B-B14F-4D97-AF65-F5344CB8AC3E}">
        <p14:creationId xmlns:p14="http://schemas.microsoft.com/office/powerpoint/2010/main" val="415361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Gender and Labels</a:t>
            </a:r>
          </a:p>
        </p:txBody>
      </p:sp>
      <p:sp>
        <p:nvSpPr>
          <p:cNvPr id="3" name="TextBox 2"/>
          <p:cNvSpPr txBox="1"/>
          <p:nvPr/>
        </p:nvSpPr>
        <p:spPr>
          <a:xfrm>
            <a:off x="155340" y="1372052"/>
            <a:ext cx="11881320" cy="523220"/>
          </a:xfrm>
          <a:prstGeom prst="rect">
            <a:avLst/>
          </a:prstGeom>
          <a:noFill/>
        </p:spPr>
        <p:txBody>
          <a:bodyPr wrap="square" rtlCol="0">
            <a:spAutoFit/>
          </a:bodyPr>
          <a:lstStyle/>
          <a:p>
            <a:r>
              <a:rPr lang="en-GB" sz="2800" dirty="0"/>
              <a:t>In the 21</a:t>
            </a:r>
            <a:r>
              <a:rPr lang="en-GB" sz="2800" baseline="30000" dirty="0"/>
              <a:t>st</a:t>
            </a:r>
            <a:r>
              <a:rPr lang="en-GB" sz="2800" dirty="0"/>
              <a:t> century there are many different ‘labels’ for gender groups, e.g.:</a:t>
            </a:r>
          </a:p>
        </p:txBody>
      </p:sp>
      <p:sp>
        <p:nvSpPr>
          <p:cNvPr id="4" name="Rounded Rectangle 3"/>
          <p:cNvSpPr/>
          <p:nvPr/>
        </p:nvSpPr>
        <p:spPr>
          <a:xfrm>
            <a:off x="1775520" y="2060848"/>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Transgender</a:t>
            </a:r>
          </a:p>
        </p:txBody>
      </p:sp>
      <p:sp>
        <p:nvSpPr>
          <p:cNvPr id="5" name="Rounded Rectangle 4"/>
          <p:cNvSpPr/>
          <p:nvPr/>
        </p:nvSpPr>
        <p:spPr>
          <a:xfrm>
            <a:off x="1775520" y="3429000"/>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Bi-gender</a:t>
            </a:r>
          </a:p>
        </p:txBody>
      </p:sp>
      <p:sp>
        <p:nvSpPr>
          <p:cNvPr id="6" name="Rounded Rectangle 5"/>
          <p:cNvSpPr/>
          <p:nvPr/>
        </p:nvSpPr>
        <p:spPr>
          <a:xfrm>
            <a:off x="1775520" y="4797152"/>
            <a:ext cx="3024336" cy="1152128"/>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800" b="1" dirty="0"/>
              <a:t>Non-gender</a:t>
            </a:r>
          </a:p>
        </p:txBody>
      </p:sp>
      <p:sp>
        <p:nvSpPr>
          <p:cNvPr id="7" name="Rounded Rectangle 6"/>
          <p:cNvSpPr/>
          <p:nvPr/>
        </p:nvSpPr>
        <p:spPr>
          <a:xfrm>
            <a:off x="4943872"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Male to female (</a:t>
            </a:r>
            <a:r>
              <a:rPr lang="en-GB" sz="2000" b="1" dirty="0" err="1">
                <a:solidFill>
                  <a:schemeClr val="accent6">
                    <a:lumMod val="50000"/>
                  </a:schemeClr>
                </a:solidFill>
              </a:rPr>
              <a:t>MTF</a:t>
            </a:r>
            <a:r>
              <a:rPr lang="en-GB" sz="2000" b="1" dirty="0">
                <a:solidFill>
                  <a:schemeClr val="accent6">
                    <a:lumMod val="50000"/>
                  </a:schemeClr>
                </a:solidFill>
              </a:rPr>
              <a:t>)</a:t>
            </a:r>
          </a:p>
        </p:txBody>
      </p:sp>
      <p:sp>
        <p:nvSpPr>
          <p:cNvPr id="8" name="Rounded Rectangle 7"/>
          <p:cNvSpPr/>
          <p:nvPr/>
        </p:nvSpPr>
        <p:spPr>
          <a:xfrm>
            <a:off x="6888088" y="2060848"/>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Female to male (</a:t>
            </a:r>
            <a:r>
              <a:rPr lang="en-GB" sz="2000" b="1" dirty="0" err="1">
                <a:solidFill>
                  <a:schemeClr val="accent6">
                    <a:lumMod val="50000"/>
                  </a:schemeClr>
                </a:solidFill>
              </a:rPr>
              <a:t>FTM</a:t>
            </a:r>
            <a:r>
              <a:rPr lang="en-GB" sz="2000" b="1" dirty="0">
                <a:solidFill>
                  <a:schemeClr val="accent6">
                    <a:lumMod val="50000"/>
                  </a:schemeClr>
                </a:solidFill>
              </a:rPr>
              <a:t>)</a:t>
            </a:r>
          </a:p>
        </p:txBody>
      </p:sp>
      <p:sp>
        <p:nvSpPr>
          <p:cNvPr id="9" name="Rounded Rectangle 8"/>
          <p:cNvSpPr/>
          <p:nvPr/>
        </p:nvSpPr>
        <p:spPr>
          <a:xfrm>
            <a:off x="4943872"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Cross-dressers</a:t>
            </a:r>
          </a:p>
        </p:txBody>
      </p:sp>
      <p:sp>
        <p:nvSpPr>
          <p:cNvPr id="10" name="Rounded Rectangle 9"/>
          <p:cNvSpPr/>
          <p:nvPr/>
        </p:nvSpPr>
        <p:spPr>
          <a:xfrm>
            <a:off x="6888088" y="3429000"/>
            <a:ext cx="1872208"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Transvestites</a:t>
            </a:r>
          </a:p>
        </p:txBody>
      </p:sp>
      <p:sp>
        <p:nvSpPr>
          <p:cNvPr id="11" name="Rounded Rectangle 10"/>
          <p:cNvSpPr/>
          <p:nvPr/>
        </p:nvSpPr>
        <p:spPr>
          <a:xfrm>
            <a:off x="8832304" y="3429000"/>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Drag Kings and Queens</a:t>
            </a:r>
          </a:p>
        </p:txBody>
      </p:sp>
      <p:sp>
        <p:nvSpPr>
          <p:cNvPr id="12" name="Rounded Rectangle 11"/>
          <p:cNvSpPr/>
          <p:nvPr/>
        </p:nvSpPr>
        <p:spPr>
          <a:xfrm>
            <a:off x="4943872"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Androgyny</a:t>
            </a:r>
          </a:p>
        </p:txBody>
      </p:sp>
      <p:sp>
        <p:nvSpPr>
          <p:cNvPr id="13" name="Rounded Rectangle 12"/>
          <p:cNvSpPr/>
          <p:nvPr/>
        </p:nvSpPr>
        <p:spPr>
          <a:xfrm>
            <a:off x="6888088" y="4797152"/>
            <a:ext cx="1800200" cy="11521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000" b="1" dirty="0">
                <a:solidFill>
                  <a:schemeClr val="accent6">
                    <a:lumMod val="50000"/>
                  </a:schemeClr>
                </a:solidFill>
              </a:rPr>
              <a:t>‘A-gendered’</a:t>
            </a:r>
          </a:p>
        </p:txBody>
      </p:sp>
      <p:sp>
        <p:nvSpPr>
          <p:cNvPr id="16" name="TextBox 15"/>
          <p:cNvSpPr txBox="1"/>
          <p:nvPr/>
        </p:nvSpPr>
        <p:spPr>
          <a:xfrm>
            <a:off x="9192344" y="5229200"/>
            <a:ext cx="2808312" cy="369332"/>
          </a:xfrm>
          <a:prstGeom prst="rect">
            <a:avLst/>
          </a:prstGeom>
          <a:noFill/>
        </p:spPr>
        <p:txBody>
          <a:bodyPr wrap="square" rtlCol="0">
            <a:spAutoFit/>
          </a:bodyPr>
          <a:lstStyle/>
          <a:p>
            <a:r>
              <a:rPr lang="en-GB" dirty="0"/>
              <a:t>Based  on Darrell (2015)</a:t>
            </a:r>
          </a:p>
        </p:txBody>
      </p:sp>
    </p:spTree>
    <p:extLst>
      <p:ext uri="{BB962C8B-B14F-4D97-AF65-F5344CB8AC3E}">
        <p14:creationId xmlns:p14="http://schemas.microsoft.com/office/powerpoint/2010/main" val="924163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Gender and Labels</a:t>
            </a:r>
          </a:p>
        </p:txBody>
      </p:sp>
      <p:sp>
        <p:nvSpPr>
          <p:cNvPr id="7" name="Content Placeholder 6">
            <a:extLst>
              <a:ext uri="{FF2B5EF4-FFF2-40B4-BE49-F238E27FC236}">
                <a16:creationId xmlns:a16="http://schemas.microsoft.com/office/drawing/2014/main" id="{133A5D1D-0948-F36C-59DE-F91BBE975BFA}"/>
              </a:ext>
            </a:extLst>
          </p:cNvPr>
          <p:cNvSpPr>
            <a:spLocks noGrp="1"/>
          </p:cNvSpPr>
          <p:nvPr>
            <p:ph idx="1"/>
          </p:nvPr>
        </p:nvSpPr>
        <p:spPr>
          <a:xfrm>
            <a:off x="609600" y="1600201"/>
            <a:ext cx="10972800" cy="3917032"/>
          </a:xfrm>
        </p:spPr>
        <p:txBody>
          <a:bodyPr/>
          <a:lstStyle/>
          <a:p>
            <a:r>
              <a:rPr lang="en-GB" dirty="0"/>
              <a:t>These represent one set of labels for people in the ‘gender variant’ community</a:t>
            </a:r>
          </a:p>
          <a:p>
            <a:r>
              <a:rPr lang="en-GB" dirty="0"/>
              <a:t>It is important to remember that there are as many ‘genders’ as there are people</a:t>
            </a:r>
          </a:p>
          <a:p>
            <a:r>
              <a:rPr lang="en-GB" dirty="0"/>
              <a:t>One person’s experience of being ‘male’ will be different from another person’s</a:t>
            </a:r>
          </a:p>
          <a:p>
            <a:endParaRPr lang="en-GB" dirty="0"/>
          </a:p>
        </p:txBody>
      </p:sp>
      <p:pic>
        <p:nvPicPr>
          <p:cNvPr id="5" name="Picture 4" descr="Icon&#10;&#10;Description automatically generated">
            <a:hlinkClick r:id="rId2"/>
            <a:extLst>
              <a:ext uri="{FF2B5EF4-FFF2-40B4-BE49-F238E27FC236}">
                <a16:creationId xmlns:a16="http://schemas.microsoft.com/office/drawing/2014/main" id="{F77B949F-555E-473B-BA44-CD6B215D7C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0176" y="4509120"/>
            <a:ext cx="1049313" cy="1106810"/>
          </a:xfrm>
          <a:prstGeom prst="rect">
            <a:avLst/>
          </a:prstGeom>
        </p:spPr>
      </p:pic>
      <p:sp>
        <p:nvSpPr>
          <p:cNvPr id="6" name="TextBox 5">
            <a:extLst>
              <a:ext uri="{FF2B5EF4-FFF2-40B4-BE49-F238E27FC236}">
                <a16:creationId xmlns:a16="http://schemas.microsoft.com/office/drawing/2014/main" id="{533236FC-1DBA-420D-87AE-12DCB3472163}"/>
              </a:ext>
            </a:extLst>
          </p:cNvPr>
          <p:cNvSpPr txBox="1"/>
          <p:nvPr/>
        </p:nvSpPr>
        <p:spPr>
          <a:xfrm>
            <a:off x="8918104" y="4866565"/>
            <a:ext cx="3528392" cy="338554"/>
          </a:xfrm>
          <a:prstGeom prst="rect">
            <a:avLst/>
          </a:prstGeom>
          <a:noFill/>
        </p:spPr>
        <p:txBody>
          <a:bodyPr wrap="square" rtlCol="0">
            <a:spAutoFit/>
          </a:bodyPr>
          <a:lstStyle/>
          <a:p>
            <a:r>
              <a:rPr lang="en-GB" sz="1600" dirty="0"/>
              <a:t>Different Masculinities</a:t>
            </a:r>
          </a:p>
        </p:txBody>
      </p:sp>
    </p:spTree>
    <p:extLst>
      <p:ext uri="{BB962C8B-B14F-4D97-AF65-F5344CB8AC3E}">
        <p14:creationId xmlns:p14="http://schemas.microsoft.com/office/powerpoint/2010/main" val="280845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Gender and Labels</a:t>
            </a:r>
          </a:p>
        </p:txBody>
      </p:sp>
      <p:sp>
        <p:nvSpPr>
          <p:cNvPr id="7" name="Content Placeholder 6">
            <a:extLst>
              <a:ext uri="{FF2B5EF4-FFF2-40B4-BE49-F238E27FC236}">
                <a16:creationId xmlns:a16="http://schemas.microsoft.com/office/drawing/2014/main" id="{A6466AFF-060D-605B-0628-0D614891F4B6}"/>
              </a:ext>
            </a:extLst>
          </p:cNvPr>
          <p:cNvSpPr>
            <a:spLocks noGrp="1"/>
          </p:cNvSpPr>
          <p:nvPr>
            <p:ph idx="1"/>
          </p:nvPr>
        </p:nvSpPr>
        <p:spPr/>
        <p:txBody>
          <a:bodyPr/>
          <a:lstStyle/>
          <a:p>
            <a:r>
              <a:rPr lang="en-GB" sz="3200" dirty="0"/>
              <a:t>Some labels are chosen by ‘gender variant’ people for themselves and some are imposed upon them by society</a:t>
            </a:r>
          </a:p>
          <a:p>
            <a:endParaRPr lang="en-GB" dirty="0"/>
          </a:p>
        </p:txBody>
      </p:sp>
      <p:sp>
        <p:nvSpPr>
          <p:cNvPr id="4" name="TextBox 3">
            <a:extLst>
              <a:ext uri="{FF2B5EF4-FFF2-40B4-BE49-F238E27FC236}">
                <a16:creationId xmlns:a16="http://schemas.microsoft.com/office/drawing/2014/main" id="{9663FCF7-095D-4EF5-A533-03B9D0EC3525}"/>
              </a:ext>
            </a:extLst>
          </p:cNvPr>
          <p:cNvSpPr txBox="1"/>
          <p:nvPr/>
        </p:nvSpPr>
        <p:spPr>
          <a:xfrm>
            <a:off x="3359696" y="2814466"/>
            <a:ext cx="5328592" cy="830997"/>
          </a:xfrm>
          <a:prstGeom prst="rect">
            <a:avLst/>
          </a:prstGeom>
          <a:noFill/>
        </p:spPr>
        <p:txBody>
          <a:bodyPr wrap="square" rtlCol="0">
            <a:spAutoFit/>
          </a:bodyPr>
          <a:lstStyle/>
          <a:p>
            <a:pPr algn="ctr"/>
            <a:r>
              <a:rPr lang="en-GB" sz="2400" b="1" i="1" dirty="0"/>
              <a:t>Can you think of examples of such labels?</a:t>
            </a:r>
          </a:p>
        </p:txBody>
      </p:sp>
      <p:pic>
        <p:nvPicPr>
          <p:cNvPr id="6" name="Picture 5" descr="Icon&#10;&#10;Description automatically generated">
            <a:extLst>
              <a:ext uri="{FF2B5EF4-FFF2-40B4-BE49-F238E27FC236}">
                <a16:creationId xmlns:a16="http://schemas.microsoft.com/office/drawing/2014/main" id="{5E8EA660-6D3B-4889-AED8-32EF0D3242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6800" y="3380342"/>
            <a:ext cx="2438400" cy="2438400"/>
          </a:xfrm>
          <a:prstGeom prst="rect">
            <a:avLst/>
          </a:prstGeom>
        </p:spPr>
      </p:pic>
    </p:spTree>
    <p:extLst>
      <p:ext uri="{BB962C8B-B14F-4D97-AF65-F5344CB8AC3E}">
        <p14:creationId xmlns:p14="http://schemas.microsoft.com/office/powerpoint/2010/main" val="1677640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Gender Identity – Increasing complexity</a:t>
            </a:r>
          </a:p>
        </p:txBody>
      </p:sp>
      <p:sp>
        <p:nvSpPr>
          <p:cNvPr id="3" name="TextBox 2"/>
          <p:cNvSpPr txBox="1"/>
          <p:nvPr/>
        </p:nvSpPr>
        <p:spPr>
          <a:xfrm>
            <a:off x="1919536" y="1700809"/>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In the late 20</a:t>
            </a:r>
            <a:r>
              <a:rPr lang="en-GB" sz="2800" baseline="30000" dirty="0"/>
              <a:t>th</a:t>
            </a:r>
            <a:r>
              <a:rPr lang="en-GB" sz="2800" dirty="0"/>
              <a:t> century the acronym </a:t>
            </a:r>
            <a:r>
              <a:rPr lang="en-GB" sz="2800" dirty="0" err="1"/>
              <a:t>LGBT</a:t>
            </a:r>
            <a:r>
              <a:rPr lang="en-GB" sz="2800" dirty="0"/>
              <a:t> was used</a:t>
            </a:r>
          </a:p>
        </p:txBody>
      </p:sp>
      <p:sp>
        <p:nvSpPr>
          <p:cNvPr id="4" name="TextBox 3"/>
          <p:cNvSpPr txBox="1"/>
          <p:nvPr/>
        </p:nvSpPr>
        <p:spPr>
          <a:xfrm>
            <a:off x="1931546" y="3356993"/>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Today, however, some activists and campaigners use LGBTQIA</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0425" y="2348880"/>
            <a:ext cx="576064" cy="576064"/>
          </a:xfrm>
          <a:prstGeom prst="rect">
            <a:avLst/>
          </a:prstGeom>
        </p:spPr>
      </p:pic>
      <p:sp>
        <p:nvSpPr>
          <p:cNvPr id="6" name="TextBox 5"/>
          <p:cNvSpPr txBox="1"/>
          <p:nvPr/>
        </p:nvSpPr>
        <p:spPr>
          <a:xfrm>
            <a:off x="4151784" y="2391272"/>
            <a:ext cx="5112568" cy="461665"/>
          </a:xfrm>
          <a:prstGeom prst="rect">
            <a:avLst/>
          </a:prstGeom>
          <a:noFill/>
        </p:spPr>
        <p:txBody>
          <a:bodyPr wrap="square" rtlCol="0">
            <a:spAutoFit/>
          </a:bodyPr>
          <a:lstStyle/>
          <a:p>
            <a:r>
              <a:rPr lang="en-GB" sz="2400" dirty="0"/>
              <a:t>What do the initials </a:t>
            </a:r>
            <a:r>
              <a:rPr lang="en-GB" sz="2400" dirty="0" err="1"/>
              <a:t>LGBT</a:t>
            </a:r>
            <a:r>
              <a:rPr lang="en-GB" sz="2400" dirty="0"/>
              <a:t> stand for?</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9696" y="4509120"/>
            <a:ext cx="576064" cy="576064"/>
          </a:xfrm>
          <a:prstGeom prst="rect">
            <a:avLst/>
          </a:prstGeom>
        </p:spPr>
      </p:pic>
      <p:sp>
        <p:nvSpPr>
          <p:cNvPr id="8" name="TextBox 7"/>
          <p:cNvSpPr txBox="1"/>
          <p:nvPr/>
        </p:nvSpPr>
        <p:spPr>
          <a:xfrm>
            <a:off x="4161055" y="4551512"/>
            <a:ext cx="5112568" cy="461665"/>
          </a:xfrm>
          <a:prstGeom prst="rect">
            <a:avLst/>
          </a:prstGeom>
          <a:noFill/>
        </p:spPr>
        <p:txBody>
          <a:bodyPr wrap="square" rtlCol="0">
            <a:spAutoFit/>
          </a:bodyPr>
          <a:lstStyle/>
          <a:p>
            <a:r>
              <a:rPr lang="en-GB" sz="2400" dirty="0"/>
              <a:t>What do the initials </a:t>
            </a:r>
            <a:r>
              <a:rPr lang="en-GB" sz="2400" dirty="0" err="1"/>
              <a:t>QIA</a:t>
            </a:r>
            <a:r>
              <a:rPr lang="en-GB" sz="2400" dirty="0"/>
              <a:t> stand for?</a:t>
            </a:r>
          </a:p>
        </p:txBody>
      </p:sp>
    </p:spTree>
    <p:extLst>
      <p:ext uri="{BB962C8B-B14F-4D97-AF65-F5344CB8AC3E}">
        <p14:creationId xmlns:p14="http://schemas.microsoft.com/office/powerpoint/2010/main" val="385157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Gender Identity – Increasing complexity</a:t>
            </a:r>
          </a:p>
        </p:txBody>
      </p:sp>
      <p:sp>
        <p:nvSpPr>
          <p:cNvPr id="6" name="Content Placeholder 5">
            <a:extLst>
              <a:ext uri="{FF2B5EF4-FFF2-40B4-BE49-F238E27FC236}">
                <a16:creationId xmlns:a16="http://schemas.microsoft.com/office/drawing/2014/main" id="{D29581DB-553A-A7B8-5B05-E415666BA08B}"/>
              </a:ext>
            </a:extLst>
          </p:cNvPr>
          <p:cNvSpPr>
            <a:spLocks noGrp="1"/>
          </p:cNvSpPr>
          <p:nvPr>
            <p:ph idx="1"/>
          </p:nvPr>
        </p:nvSpPr>
        <p:spPr>
          <a:xfrm>
            <a:off x="609600" y="1600201"/>
            <a:ext cx="10972800" cy="3917032"/>
          </a:xfrm>
        </p:spPr>
        <p:txBody>
          <a:bodyPr/>
          <a:lstStyle/>
          <a:p>
            <a:r>
              <a:rPr lang="en-GB" dirty="0"/>
              <a:t>Let's discus the terms:</a:t>
            </a:r>
          </a:p>
          <a:p>
            <a:pPr lvl="1"/>
            <a:r>
              <a:rPr lang="en-GB" dirty="0"/>
              <a:t>Queer</a:t>
            </a:r>
          </a:p>
          <a:p>
            <a:pPr lvl="1"/>
            <a:r>
              <a:rPr lang="en-GB" dirty="0"/>
              <a:t>Intersexual</a:t>
            </a:r>
          </a:p>
          <a:p>
            <a:pPr lvl="1"/>
            <a:r>
              <a:rPr lang="en-GB" dirty="0"/>
              <a:t>Asexual</a:t>
            </a:r>
          </a:p>
          <a:p>
            <a:pPr marL="514350" indent="-514350">
              <a:spcBef>
                <a:spcPts val="600"/>
              </a:spcBef>
              <a:spcAft>
                <a:spcPts val="600"/>
              </a:spcAft>
              <a:buFont typeface="+mj-lt"/>
              <a:buAutoNum type="arabicPeriod"/>
            </a:pPr>
            <a:r>
              <a:rPr lang="en-GB" sz="3200" dirty="0"/>
              <a:t>What do you understand these terms to mean?</a:t>
            </a:r>
          </a:p>
          <a:p>
            <a:pPr marL="514350" indent="-514350">
              <a:spcBef>
                <a:spcPts val="600"/>
              </a:spcBef>
              <a:spcAft>
                <a:spcPts val="600"/>
              </a:spcAft>
              <a:buFont typeface="+mj-lt"/>
              <a:buAutoNum type="arabicPeriod"/>
            </a:pPr>
            <a:r>
              <a:rPr lang="en-GB" sz="3200" dirty="0"/>
              <a:t>Why do you think they are used by people in the gender variant community?</a:t>
            </a:r>
          </a:p>
          <a:p>
            <a:endParaRPr lang="en-GB" dirty="0"/>
          </a:p>
          <a:p>
            <a:endParaRPr lang="en-GB" dirty="0"/>
          </a:p>
        </p:txBody>
      </p:sp>
      <p:pic>
        <p:nvPicPr>
          <p:cNvPr id="13" name="Picture 1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6400" y="1988839"/>
            <a:ext cx="1025253" cy="1025253"/>
          </a:xfrm>
          <a:prstGeom prst="rect">
            <a:avLst/>
          </a:prstGeom>
        </p:spPr>
      </p:pic>
      <p:pic>
        <p:nvPicPr>
          <p:cNvPr id="5" name="Picture 4" descr="Icon&#10;&#10;Description automatically generated">
            <a:hlinkClick r:id="rId4"/>
            <a:extLst>
              <a:ext uri="{FF2B5EF4-FFF2-40B4-BE49-F238E27FC236}">
                <a16:creationId xmlns:a16="http://schemas.microsoft.com/office/drawing/2014/main" id="{DBBB6168-7D5D-4582-8B0C-0848465840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2224" y="1988838"/>
            <a:ext cx="1025253" cy="1025253"/>
          </a:xfrm>
          <a:prstGeom prst="rect">
            <a:avLst/>
          </a:prstGeom>
        </p:spPr>
      </p:pic>
    </p:spTree>
    <p:extLst>
      <p:ext uri="{BB962C8B-B14F-4D97-AF65-F5344CB8AC3E}">
        <p14:creationId xmlns:p14="http://schemas.microsoft.com/office/powerpoint/2010/main" val="3195422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Gender Identity – Increasing complexity</a:t>
            </a:r>
          </a:p>
        </p:txBody>
      </p:sp>
      <p:sp>
        <p:nvSpPr>
          <p:cNvPr id="9" name="Content Placeholder 8">
            <a:extLst>
              <a:ext uri="{FF2B5EF4-FFF2-40B4-BE49-F238E27FC236}">
                <a16:creationId xmlns:a16="http://schemas.microsoft.com/office/drawing/2014/main" id="{623074A3-828B-57B6-F1DE-AB342460B654}"/>
              </a:ext>
            </a:extLst>
          </p:cNvPr>
          <p:cNvSpPr>
            <a:spLocks noGrp="1"/>
          </p:cNvSpPr>
          <p:nvPr>
            <p:ph idx="1"/>
          </p:nvPr>
        </p:nvSpPr>
        <p:spPr>
          <a:xfrm>
            <a:off x="609600" y="1600201"/>
            <a:ext cx="10972800" cy="3917032"/>
          </a:xfrm>
        </p:spPr>
        <p:txBody>
          <a:bodyPr>
            <a:normAutofit fontScale="85000" lnSpcReduction="10000"/>
          </a:bodyPr>
          <a:lstStyle/>
          <a:p>
            <a:r>
              <a:rPr lang="en-GB" dirty="0"/>
              <a:t>It is difficult to find accurate figures on the number of people who are transgender and gender variant</a:t>
            </a:r>
          </a:p>
          <a:p>
            <a:r>
              <a:rPr lang="en-GB" dirty="0"/>
              <a:t> “There are huge inconsistencies in population estimates of both transsexual people and the less clearly defined trans community”.</a:t>
            </a:r>
          </a:p>
          <a:p>
            <a:r>
              <a:rPr lang="en-GB" dirty="0"/>
              <a:t>Estimates of people who have undergone gender realignment vary from 2,400 to 6,500</a:t>
            </a:r>
          </a:p>
          <a:p>
            <a:r>
              <a:rPr lang="en-GB" dirty="0"/>
              <a:t>Estimates of people who are gender variant vary from 65,000 to 300,000</a:t>
            </a:r>
          </a:p>
          <a:p>
            <a:r>
              <a:rPr lang="en-GB" dirty="0">
                <a:hlinkClick r:id="rId2"/>
              </a:rPr>
              <a:t>Office for National Statistics </a:t>
            </a:r>
            <a:r>
              <a:rPr lang="en-GB" dirty="0"/>
              <a:t>(2020)</a:t>
            </a:r>
          </a:p>
          <a:p>
            <a:endParaRPr lang="en-GB" dirty="0"/>
          </a:p>
          <a:p>
            <a:endParaRPr lang="en-GB" dirty="0"/>
          </a:p>
          <a:p>
            <a:endParaRPr lang="en-GB" dirty="0"/>
          </a:p>
        </p:txBody>
      </p:sp>
      <p:sp>
        <p:nvSpPr>
          <p:cNvPr id="6" name="TextBox 5"/>
          <p:cNvSpPr txBox="1"/>
          <p:nvPr/>
        </p:nvSpPr>
        <p:spPr>
          <a:xfrm>
            <a:off x="7140116" y="5286400"/>
            <a:ext cx="5544616" cy="461665"/>
          </a:xfrm>
          <a:prstGeom prst="rect">
            <a:avLst/>
          </a:prstGeom>
          <a:noFill/>
        </p:spPr>
        <p:txBody>
          <a:bodyPr wrap="square" rtlCol="0">
            <a:spAutoFit/>
          </a:bodyPr>
          <a:lstStyle/>
          <a:p>
            <a:r>
              <a:rPr lang="en-GB" sz="2400" dirty="0"/>
              <a:t>Office for National Statistics (2009)</a:t>
            </a:r>
          </a:p>
        </p:txBody>
      </p:sp>
    </p:spTree>
    <p:extLst>
      <p:ext uri="{BB962C8B-B14F-4D97-AF65-F5344CB8AC3E}">
        <p14:creationId xmlns:p14="http://schemas.microsoft.com/office/powerpoint/2010/main" val="2287023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lstStyle/>
          <a:p>
            <a:r>
              <a:rPr lang="en-GB" dirty="0"/>
              <a:t>Gender identity</a:t>
            </a:r>
          </a:p>
          <a:p>
            <a:r>
              <a:rPr lang="en-GB" dirty="0"/>
              <a:t>One's innermost concept of self as male or female or both or neither—how individuals perceive themselves and what they call themselves.</a:t>
            </a:r>
          </a:p>
          <a:p>
            <a:endParaRPr lang="en-GB" dirty="0"/>
          </a:p>
        </p:txBody>
      </p:sp>
    </p:spTree>
    <p:extLst>
      <p:ext uri="{BB962C8B-B14F-4D97-AF65-F5344CB8AC3E}">
        <p14:creationId xmlns:p14="http://schemas.microsoft.com/office/powerpoint/2010/main" val="585778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35776" y="2065339"/>
            <a:ext cx="2081784" cy="3121152"/>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6400" y="2060969"/>
            <a:ext cx="2051161" cy="308234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86253" y="2049881"/>
            <a:ext cx="2652839" cy="3082346"/>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24192" y="2453159"/>
            <a:ext cx="3792984" cy="2275790"/>
          </a:xfrm>
          <a:prstGeom prst="rect">
            <a:avLst/>
          </a:prstGeom>
        </p:spPr>
      </p:pic>
      <p:pic>
        <p:nvPicPr>
          <p:cNvPr id="12" name="Picture 1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214245" y="1969798"/>
            <a:ext cx="2351698" cy="3210509"/>
          </a:xfrm>
          <a:prstGeom prst="rect">
            <a:avLst/>
          </a:prstGeom>
        </p:spPr>
      </p:pic>
      <p:pic>
        <p:nvPicPr>
          <p:cNvPr id="5" name="Picture 4">
            <a:extLst>
              <a:ext uri="{FF2B5EF4-FFF2-40B4-BE49-F238E27FC236}">
                <a16:creationId xmlns:a16="http://schemas.microsoft.com/office/drawing/2014/main" id="{53178632-3592-443F-8F35-DE783A63C103}"/>
              </a:ext>
            </a:extLst>
          </p:cNvPr>
          <p:cNvPicPr>
            <a:picLocks noChangeAspect="1"/>
          </p:cNvPicPr>
          <p:nvPr/>
        </p:nvPicPr>
        <p:blipFill>
          <a:blip r:embed="rId7"/>
          <a:stretch>
            <a:fillRect/>
          </a:stretch>
        </p:blipFill>
        <p:spPr>
          <a:xfrm>
            <a:off x="8115438" y="1729165"/>
            <a:ext cx="2351698" cy="3691772"/>
          </a:xfrm>
          <a:prstGeom prst="rect">
            <a:avLst/>
          </a:prstGeom>
        </p:spPr>
      </p:pic>
      <p:pic>
        <p:nvPicPr>
          <p:cNvPr id="13" name="Picture 12">
            <a:extLst>
              <a:ext uri="{FF2B5EF4-FFF2-40B4-BE49-F238E27FC236}">
                <a16:creationId xmlns:a16="http://schemas.microsoft.com/office/drawing/2014/main" id="{0641C456-5143-42B8-BDD6-B11E6E9FE10A}"/>
              </a:ext>
            </a:extLst>
          </p:cNvPr>
          <p:cNvPicPr>
            <a:picLocks noChangeAspect="1"/>
          </p:cNvPicPr>
          <p:nvPr/>
        </p:nvPicPr>
        <p:blipFill>
          <a:blip r:embed="rId8"/>
          <a:stretch>
            <a:fillRect/>
          </a:stretch>
        </p:blipFill>
        <p:spPr>
          <a:xfrm>
            <a:off x="8125722" y="1628800"/>
            <a:ext cx="2360572" cy="3766306"/>
          </a:xfrm>
          <a:prstGeom prst="rect">
            <a:avLst/>
          </a:prstGeom>
        </p:spPr>
      </p:pic>
      <p:sp>
        <p:nvSpPr>
          <p:cNvPr id="10" name="Title 9">
            <a:extLst>
              <a:ext uri="{FF2B5EF4-FFF2-40B4-BE49-F238E27FC236}">
                <a16:creationId xmlns:a16="http://schemas.microsoft.com/office/drawing/2014/main" id="{10D14913-78A1-57B9-9B5C-53070A73D3B6}"/>
              </a:ext>
            </a:extLst>
          </p:cNvPr>
          <p:cNvSpPr>
            <a:spLocks noGrp="1"/>
          </p:cNvSpPr>
          <p:nvPr>
            <p:ph type="title"/>
          </p:nvPr>
        </p:nvSpPr>
        <p:spPr>
          <a:xfrm>
            <a:off x="609600" y="274638"/>
            <a:ext cx="10972800" cy="1143000"/>
          </a:xfrm>
        </p:spPr>
        <p:txBody>
          <a:bodyPr>
            <a:normAutofit/>
          </a:bodyPr>
          <a:lstStyle/>
          <a:p>
            <a:r>
              <a:rPr lang="en-GB" dirty="0"/>
              <a:t>Terminology – Gender </a:t>
            </a:r>
          </a:p>
        </p:txBody>
      </p:sp>
      <p:sp>
        <p:nvSpPr>
          <p:cNvPr id="15" name="Content Placeholder 14">
            <a:extLst>
              <a:ext uri="{FF2B5EF4-FFF2-40B4-BE49-F238E27FC236}">
                <a16:creationId xmlns:a16="http://schemas.microsoft.com/office/drawing/2014/main" id="{ED62C86C-9776-47BD-0101-02DC6AB68D1E}"/>
              </a:ext>
            </a:extLst>
          </p:cNvPr>
          <p:cNvSpPr>
            <a:spLocks noGrp="1"/>
          </p:cNvSpPr>
          <p:nvPr>
            <p:ph idx="1"/>
          </p:nvPr>
        </p:nvSpPr>
        <p:spPr>
          <a:xfrm>
            <a:off x="609600" y="1600200"/>
            <a:ext cx="6638528" cy="4133056"/>
          </a:xfrm>
        </p:spPr>
        <p:txBody>
          <a:bodyPr>
            <a:normAutofit/>
          </a:bodyPr>
          <a:lstStyle/>
          <a:p>
            <a:r>
              <a:rPr lang="en-GB" sz="2800" dirty="0"/>
              <a:t>Gender variance / Gender non-conforming</a:t>
            </a:r>
          </a:p>
          <a:p>
            <a:r>
              <a:rPr lang="en-GB" sz="2800" dirty="0"/>
              <a:t>Gender variance refers to the extent to which a person’s gender identity or expression of gender differs from the cultural norms of society expected of people of a particular biological sex</a:t>
            </a:r>
          </a:p>
          <a:p>
            <a:endParaRPr lang="en-GB" sz="2800" dirty="0"/>
          </a:p>
        </p:txBody>
      </p:sp>
    </p:spTree>
    <p:extLst>
      <p:ext uri="{BB962C8B-B14F-4D97-AF65-F5344CB8AC3E}">
        <p14:creationId xmlns:p14="http://schemas.microsoft.com/office/powerpoint/2010/main" val="3364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nodeType="clickEffect">
                                  <p:stCondLst>
                                    <p:cond delay="0"/>
                                  </p:stCondLst>
                                  <p:childTnLst>
                                    <p:set>
                                      <p:cBhvr>
                                        <p:cTn id="42" dur="1" fill="hold">
                                          <p:stCondLst>
                                            <p:cond delay="0"/>
                                          </p:stCondLst>
                                        </p:cTn>
                                        <p:tgtEl>
                                          <p:spTgt spid="9"/>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nodeType="clickEffect">
                                  <p:stCondLst>
                                    <p:cond delay="0"/>
                                  </p:stCondLst>
                                  <p:childTnLst>
                                    <p:set>
                                      <p:cBhvr>
                                        <p:cTn id="50" dur="1" fill="hold">
                                          <p:stCondLst>
                                            <p:cond delay="0"/>
                                          </p:stCondLst>
                                        </p:cTn>
                                        <p:tgtEl>
                                          <p:spTgt spid="12"/>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nodeType="clickEffect">
                                  <p:stCondLst>
                                    <p:cond delay="0"/>
                                  </p:stCondLst>
                                  <p:childTnLst>
                                    <p:set>
                                      <p:cBhvr>
                                        <p:cTn id="58" dur="1" fill="hold">
                                          <p:stCondLst>
                                            <p:cond delay="0"/>
                                          </p:stCondLst>
                                        </p:cTn>
                                        <p:tgtEl>
                                          <p:spTgt spid="5"/>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1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nodeType="clickEffect">
                                  <p:stCondLst>
                                    <p:cond delay="0"/>
                                  </p:stCondLst>
                                  <p:childTnLst>
                                    <p:set>
                                      <p:cBhvr>
                                        <p:cTn id="66" dur="1" fill="hold">
                                          <p:stCondLst>
                                            <p:cond delay="0"/>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08206-AC29-C69D-C062-D798EE26C7E5}"/>
              </a:ext>
            </a:extLst>
          </p:cNvPr>
          <p:cNvSpPr>
            <a:spLocks noGrp="1"/>
          </p:cNvSpPr>
          <p:nvPr>
            <p:ph type="title"/>
          </p:nvPr>
        </p:nvSpPr>
        <p:spPr>
          <a:xfrm>
            <a:off x="609600" y="274638"/>
            <a:ext cx="10972800" cy="1143000"/>
          </a:xfrm>
        </p:spPr>
        <p:txBody>
          <a:bodyPr/>
          <a:lstStyle/>
          <a:p>
            <a:r>
              <a:rPr lang="en-GB" dirty="0"/>
              <a:t>Terminology - Gender</a:t>
            </a:r>
          </a:p>
        </p:txBody>
      </p:sp>
      <p:sp>
        <p:nvSpPr>
          <p:cNvPr id="8" name="Content Placeholder 7">
            <a:extLst>
              <a:ext uri="{FF2B5EF4-FFF2-40B4-BE49-F238E27FC236}">
                <a16:creationId xmlns:a16="http://schemas.microsoft.com/office/drawing/2014/main" id="{9CA2843E-608F-44AA-1DBF-B5F7A3032301}"/>
              </a:ext>
            </a:extLst>
          </p:cNvPr>
          <p:cNvSpPr>
            <a:spLocks noGrp="1"/>
          </p:cNvSpPr>
          <p:nvPr>
            <p:ph sz="half" idx="1"/>
          </p:nvPr>
        </p:nvSpPr>
        <p:spPr>
          <a:xfrm>
            <a:off x="609600" y="1600201"/>
            <a:ext cx="5384800" cy="3989040"/>
          </a:xfrm>
        </p:spPr>
        <p:txBody>
          <a:bodyPr>
            <a:normAutofit lnSpcReduction="10000"/>
          </a:bodyPr>
          <a:lstStyle/>
          <a:p>
            <a:r>
              <a:rPr lang="en-GB" dirty="0"/>
              <a:t>Gender expression</a:t>
            </a:r>
          </a:p>
          <a:p>
            <a:r>
              <a:rPr lang="en-GB" dirty="0"/>
              <a:t>Where as gender identity is ‘internal’ gender expression relates to the way in which an individual presents their gender to those around them.</a:t>
            </a:r>
          </a:p>
          <a:p>
            <a:r>
              <a:rPr lang="en-GB" dirty="0"/>
              <a:t>Individuals express their gender in a variety of ways including:</a:t>
            </a:r>
          </a:p>
          <a:p>
            <a:endParaRPr lang="en-GB" dirty="0"/>
          </a:p>
          <a:p>
            <a:endParaRPr lang="en-GB" dirty="0"/>
          </a:p>
        </p:txBody>
      </p:sp>
      <p:sp>
        <p:nvSpPr>
          <p:cNvPr id="9" name="Content Placeholder 8">
            <a:extLst>
              <a:ext uri="{FF2B5EF4-FFF2-40B4-BE49-F238E27FC236}">
                <a16:creationId xmlns:a16="http://schemas.microsoft.com/office/drawing/2014/main" id="{1AD5BD98-010B-5EC8-FE4D-781CCE4F3D11}"/>
              </a:ext>
            </a:extLst>
          </p:cNvPr>
          <p:cNvSpPr>
            <a:spLocks noGrp="1"/>
          </p:cNvSpPr>
          <p:nvPr>
            <p:ph sz="half" idx="2"/>
          </p:nvPr>
        </p:nvSpPr>
        <p:spPr>
          <a:xfrm>
            <a:off x="6197600" y="1600201"/>
            <a:ext cx="5384800" cy="3989040"/>
          </a:xfrm>
        </p:spPr>
        <p:txBody>
          <a:bodyPr>
            <a:normAutofit lnSpcReduction="10000"/>
          </a:bodyPr>
          <a:lstStyle/>
          <a:p>
            <a:pPr lvl="1"/>
            <a:r>
              <a:rPr lang="en-GB" sz="2800" dirty="0"/>
              <a:t>Their behaviour,</a:t>
            </a:r>
          </a:p>
          <a:p>
            <a:pPr lvl="1"/>
            <a:r>
              <a:rPr lang="en-GB" sz="2800" dirty="0"/>
              <a:t>Their style of dress,</a:t>
            </a:r>
          </a:p>
          <a:p>
            <a:pPr lvl="1"/>
            <a:r>
              <a:rPr lang="en-GB" sz="2800" dirty="0"/>
              <a:t>Their hairstyle,</a:t>
            </a:r>
          </a:p>
          <a:p>
            <a:pPr lvl="1"/>
            <a:r>
              <a:rPr lang="en-GB" sz="2800" dirty="0"/>
              <a:t>Their voice or body characteristics</a:t>
            </a:r>
          </a:p>
          <a:p>
            <a:endParaRPr lang="en-GB" dirty="0"/>
          </a:p>
        </p:txBody>
      </p:sp>
    </p:spTree>
    <p:extLst>
      <p:ext uri="{BB962C8B-B14F-4D97-AF65-F5344CB8AC3E}">
        <p14:creationId xmlns:p14="http://schemas.microsoft.com/office/powerpoint/2010/main" val="122559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lstStyle/>
          <a:p>
            <a:r>
              <a:rPr lang="en-GB" dirty="0"/>
              <a:t>‘Passing’</a:t>
            </a:r>
          </a:p>
          <a:p>
            <a:r>
              <a:rPr lang="en-GB" dirty="0"/>
              <a:t>This phrase is used by gender variant people to describe the situation where society accepts them in their chosen gender identity.</a:t>
            </a:r>
          </a:p>
          <a:p>
            <a:r>
              <a:rPr lang="en-GB" dirty="0"/>
              <a:t>For example, a FTM transgender person being accepted by (most) people as a man.</a:t>
            </a:r>
          </a:p>
          <a:p>
            <a:endParaRPr lang="en-GB" dirty="0"/>
          </a:p>
          <a:p>
            <a:endParaRPr lang="en-GB" dirty="0"/>
          </a:p>
        </p:txBody>
      </p:sp>
    </p:spTree>
    <p:extLst>
      <p:ext uri="{BB962C8B-B14F-4D97-AF65-F5344CB8AC3E}">
        <p14:creationId xmlns:p14="http://schemas.microsoft.com/office/powerpoint/2010/main" val="83568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normAutofit lnSpcReduction="10000"/>
          </a:bodyPr>
          <a:lstStyle/>
          <a:p>
            <a:r>
              <a:rPr lang="en-GB" dirty="0"/>
              <a:t>‘Transphobia’</a:t>
            </a:r>
          </a:p>
          <a:p>
            <a:pPr algn="ctr"/>
            <a:r>
              <a:rPr lang="en-GB" dirty="0"/>
              <a:t>“The irrational fear of those who are perceived to break or blur stereotypical gender roles, often expressed as stereotyping, discrimination, harassment and violence.  Frequently directed at those who defy stereotypical gender norms or those who are perceived to exhibit non heterosexual characteristics regardless of their actual gender identify or sexual orientation”.</a:t>
            </a:r>
          </a:p>
          <a:p>
            <a:endParaRPr lang="en-GB" dirty="0"/>
          </a:p>
          <a:p>
            <a:endParaRPr lang="en-GB" dirty="0"/>
          </a:p>
        </p:txBody>
      </p:sp>
      <p:sp>
        <p:nvSpPr>
          <p:cNvPr id="2" name="TextBox 1">
            <a:extLst>
              <a:ext uri="{FF2B5EF4-FFF2-40B4-BE49-F238E27FC236}">
                <a16:creationId xmlns:a16="http://schemas.microsoft.com/office/drawing/2014/main" id="{417E2A3E-4C02-CE7B-5594-C673460A2E63}"/>
              </a:ext>
            </a:extLst>
          </p:cNvPr>
          <p:cNvSpPr txBox="1"/>
          <p:nvPr/>
        </p:nvSpPr>
        <p:spPr>
          <a:xfrm>
            <a:off x="9910733" y="5317178"/>
            <a:ext cx="2304256" cy="400110"/>
          </a:xfrm>
          <a:prstGeom prst="rect">
            <a:avLst/>
          </a:prstGeom>
          <a:noFill/>
        </p:spPr>
        <p:txBody>
          <a:bodyPr wrap="square" rtlCol="0">
            <a:spAutoFit/>
          </a:bodyPr>
          <a:lstStyle/>
          <a:p>
            <a:r>
              <a:rPr lang="en-GB" sz="2000" dirty="0"/>
              <a:t>Darrell (2015)</a:t>
            </a:r>
          </a:p>
        </p:txBody>
      </p:sp>
    </p:spTree>
    <p:extLst>
      <p:ext uri="{BB962C8B-B14F-4D97-AF65-F5344CB8AC3E}">
        <p14:creationId xmlns:p14="http://schemas.microsoft.com/office/powerpoint/2010/main" val="4107953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normAutofit lnSpcReduction="10000"/>
          </a:bodyPr>
          <a:lstStyle/>
          <a:p>
            <a:r>
              <a:rPr lang="en-GB" dirty="0"/>
              <a:t>Gender dysphoria</a:t>
            </a:r>
          </a:p>
          <a:p>
            <a:pPr algn="ctr"/>
            <a:r>
              <a:rPr lang="en-GB" dirty="0"/>
              <a:t>“Based on the Greek (</a:t>
            </a:r>
            <a:r>
              <a:rPr lang="en-GB" dirty="0" err="1"/>
              <a:t>dys</a:t>
            </a:r>
            <a:r>
              <a:rPr lang="en-GB" dirty="0"/>
              <a:t>‐phoria: hard to bear), this is the medical term for the condition in which a person who has been assigned one gender at birth on the basis of their physical sex self‐identifies as belonging to another gender. People who experience gender dysphoria are in no way mentally ill, but they often suffer great stress from hiding their identity”.</a:t>
            </a:r>
          </a:p>
          <a:p>
            <a:endParaRPr lang="en-GB" dirty="0"/>
          </a:p>
          <a:p>
            <a:endParaRPr lang="en-GB" dirty="0"/>
          </a:p>
        </p:txBody>
      </p:sp>
      <p:sp>
        <p:nvSpPr>
          <p:cNvPr id="7" name="TextBox 6">
            <a:extLst>
              <a:ext uri="{FF2B5EF4-FFF2-40B4-BE49-F238E27FC236}">
                <a16:creationId xmlns:a16="http://schemas.microsoft.com/office/drawing/2014/main" id="{A5B99F4C-2783-D0B8-562F-31232D6E24EF}"/>
              </a:ext>
            </a:extLst>
          </p:cNvPr>
          <p:cNvSpPr txBox="1"/>
          <p:nvPr/>
        </p:nvSpPr>
        <p:spPr>
          <a:xfrm>
            <a:off x="9840416" y="5174317"/>
            <a:ext cx="2232248" cy="461665"/>
          </a:xfrm>
          <a:prstGeom prst="rect">
            <a:avLst/>
          </a:prstGeom>
          <a:noFill/>
        </p:spPr>
        <p:txBody>
          <a:bodyPr wrap="square" rtlCol="0">
            <a:spAutoFit/>
          </a:bodyPr>
          <a:lstStyle/>
          <a:p>
            <a:r>
              <a:rPr lang="en-GB" sz="2400" dirty="0"/>
              <a:t>Jackson (2017)</a:t>
            </a:r>
          </a:p>
        </p:txBody>
      </p:sp>
    </p:spTree>
    <p:extLst>
      <p:ext uri="{BB962C8B-B14F-4D97-AF65-F5344CB8AC3E}">
        <p14:creationId xmlns:p14="http://schemas.microsoft.com/office/powerpoint/2010/main" val="1611527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normAutofit/>
          </a:bodyPr>
          <a:lstStyle/>
          <a:p>
            <a:r>
              <a:rPr lang="en-GB" dirty="0"/>
              <a:t>Gender dysphoria</a:t>
            </a:r>
          </a:p>
          <a:p>
            <a:pPr marL="457200" indent="-457200" algn="just"/>
            <a:r>
              <a:rPr lang="en-GB" dirty="0"/>
              <a:t>There are four possible outcomes for people who present with the dilemma of gender dysphoria:</a:t>
            </a:r>
          </a:p>
          <a:p>
            <a:pPr marL="857250" lvl="1" indent="-457200" algn="just"/>
            <a:r>
              <a:rPr lang="en-GB" dirty="0"/>
              <a:t>an unresolved outcome, </a:t>
            </a:r>
          </a:p>
          <a:p>
            <a:pPr marL="857250" lvl="1" indent="-457200">
              <a:spcBef>
                <a:spcPts val="600"/>
              </a:spcBef>
              <a:spcAft>
                <a:spcPts val="600"/>
              </a:spcAft>
            </a:pPr>
            <a:r>
              <a:rPr lang="en-GB" dirty="0"/>
              <a:t>acceptance of one's given gender, </a:t>
            </a:r>
          </a:p>
          <a:p>
            <a:pPr marL="857250" lvl="1" indent="-457200">
              <a:spcBef>
                <a:spcPts val="600"/>
              </a:spcBef>
              <a:spcAft>
                <a:spcPts val="600"/>
              </a:spcAft>
            </a:pPr>
            <a:r>
              <a:rPr lang="en-GB" dirty="0"/>
              <a:t>engaging in a cross-gender role on a part-time basis, and </a:t>
            </a:r>
          </a:p>
          <a:p>
            <a:pPr marL="857250" lvl="1" indent="-457200">
              <a:spcBef>
                <a:spcPts val="600"/>
              </a:spcBef>
              <a:spcAft>
                <a:spcPts val="600"/>
              </a:spcAft>
            </a:pPr>
            <a:r>
              <a:rPr lang="en-GB" dirty="0"/>
              <a:t>making a full-time transition to the other gender role.</a:t>
            </a:r>
          </a:p>
          <a:p>
            <a:pPr marL="457200" indent="-457200" algn="just"/>
            <a:endParaRPr lang="en-GB" dirty="0"/>
          </a:p>
          <a:p>
            <a:pPr marL="457200" indent="-457200" algn="just"/>
            <a:endParaRPr lang="en-GB" dirty="0"/>
          </a:p>
          <a:p>
            <a:endParaRPr lang="en-GB" dirty="0"/>
          </a:p>
          <a:p>
            <a:endParaRPr lang="en-GB" dirty="0"/>
          </a:p>
        </p:txBody>
      </p:sp>
      <p:sp>
        <p:nvSpPr>
          <p:cNvPr id="2" name="TextBox 1">
            <a:extLst>
              <a:ext uri="{FF2B5EF4-FFF2-40B4-BE49-F238E27FC236}">
                <a16:creationId xmlns:a16="http://schemas.microsoft.com/office/drawing/2014/main" id="{537EB0FF-7901-7232-2B3C-DA37858FD362}"/>
              </a:ext>
            </a:extLst>
          </p:cNvPr>
          <p:cNvSpPr txBox="1"/>
          <p:nvPr/>
        </p:nvSpPr>
        <p:spPr>
          <a:xfrm>
            <a:off x="10488488" y="5332567"/>
            <a:ext cx="1656184" cy="369332"/>
          </a:xfrm>
          <a:prstGeom prst="rect">
            <a:avLst/>
          </a:prstGeom>
          <a:noFill/>
        </p:spPr>
        <p:txBody>
          <a:bodyPr wrap="square" rtlCol="0">
            <a:spAutoFit/>
          </a:bodyPr>
          <a:lstStyle/>
          <a:p>
            <a:r>
              <a:rPr lang="en-GB" dirty="0"/>
              <a:t>Carroll (1999)</a:t>
            </a:r>
          </a:p>
        </p:txBody>
      </p:sp>
    </p:spTree>
    <p:extLst>
      <p:ext uri="{BB962C8B-B14F-4D97-AF65-F5344CB8AC3E}">
        <p14:creationId xmlns:p14="http://schemas.microsoft.com/office/powerpoint/2010/main" val="1211924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normAutofit fontScale="92500" lnSpcReduction="10000"/>
          </a:bodyPr>
          <a:lstStyle/>
          <a:p>
            <a:r>
              <a:rPr lang="en-GB" dirty="0"/>
              <a:t>Gender dysphoria</a:t>
            </a:r>
          </a:p>
          <a:p>
            <a:r>
              <a:rPr lang="en-GB" dirty="0"/>
              <a:t>In each individual case the causes and treatment for gender dysphoria are different</a:t>
            </a:r>
          </a:p>
          <a:p>
            <a:r>
              <a:rPr lang="en-GB" dirty="0"/>
              <a:t>Treatments can include:</a:t>
            </a:r>
          </a:p>
          <a:p>
            <a:pPr lvl="1"/>
            <a:r>
              <a:rPr lang="en-GB" dirty="0"/>
              <a:t>Counselling,</a:t>
            </a:r>
          </a:p>
          <a:p>
            <a:pPr lvl="1"/>
            <a:r>
              <a:rPr lang="en-GB" dirty="0"/>
              <a:t>Psychotherapy</a:t>
            </a:r>
          </a:p>
          <a:p>
            <a:pPr lvl="1"/>
            <a:r>
              <a:rPr lang="en-GB" dirty="0"/>
              <a:t>Hormone therapy</a:t>
            </a:r>
          </a:p>
          <a:p>
            <a:pPr lvl="1"/>
            <a:r>
              <a:rPr lang="en-GB" dirty="0"/>
              <a:t>Gender re-alignment surgery</a:t>
            </a:r>
          </a:p>
          <a:p>
            <a:endParaRPr lang="en-GB" dirty="0"/>
          </a:p>
          <a:p>
            <a:endParaRPr lang="en-GB" dirty="0"/>
          </a:p>
          <a:p>
            <a:endParaRPr lang="en-GB" dirty="0"/>
          </a:p>
          <a:p>
            <a:endParaRPr lang="en-GB" dirty="0"/>
          </a:p>
          <a:p>
            <a:endParaRPr lang="en-GB" dirty="0"/>
          </a:p>
          <a:p>
            <a:endParaRPr lang="en-GB" dirty="0"/>
          </a:p>
        </p:txBody>
      </p:sp>
      <p:sp>
        <p:nvSpPr>
          <p:cNvPr id="2" name="TextBox 1">
            <a:extLst>
              <a:ext uri="{FF2B5EF4-FFF2-40B4-BE49-F238E27FC236}">
                <a16:creationId xmlns:a16="http://schemas.microsoft.com/office/drawing/2014/main" id="{537EB0FF-7901-7232-2B3C-DA37858FD362}"/>
              </a:ext>
            </a:extLst>
          </p:cNvPr>
          <p:cNvSpPr txBox="1"/>
          <p:nvPr/>
        </p:nvSpPr>
        <p:spPr>
          <a:xfrm>
            <a:off x="10488488" y="5332567"/>
            <a:ext cx="1656184" cy="369332"/>
          </a:xfrm>
          <a:prstGeom prst="rect">
            <a:avLst/>
          </a:prstGeom>
          <a:noFill/>
        </p:spPr>
        <p:txBody>
          <a:bodyPr wrap="square" rtlCol="0">
            <a:spAutoFit/>
          </a:bodyPr>
          <a:lstStyle/>
          <a:p>
            <a:r>
              <a:rPr lang="en-GB" dirty="0"/>
              <a:t>Carroll (1999)</a:t>
            </a:r>
          </a:p>
        </p:txBody>
      </p:sp>
    </p:spTree>
    <p:extLst>
      <p:ext uri="{BB962C8B-B14F-4D97-AF65-F5344CB8AC3E}">
        <p14:creationId xmlns:p14="http://schemas.microsoft.com/office/powerpoint/2010/main" val="375371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8AFA81-CB36-B214-73B2-054CD9223F83}"/>
              </a:ext>
            </a:extLst>
          </p:cNvPr>
          <p:cNvSpPr>
            <a:spLocks noGrp="1"/>
          </p:cNvSpPr>
          <p:nvPr>
            <p:ph type="title"/>
          </p:nvPr>
        </p:nvSpPr>
        <p:spPr>
          <a:xfrm>
            <a:off x="609600" y="274638"/>
            <a:ext cx="10972800" cy="1143000"/>
          </a:xfrm>
        </p:spPr>
        <p:txBody>
          <a:bodyPr/>
          <a:lstStyle/>
          <a:p>
            <a:r>
              <a:rPr lang="en-GB" dirty="0"/>
              <a:t>Terminology - Gender</a:t>
            </a:r>
          </a:p>
        </p:txBody>
      </p:sp>
      <p:sp>
        <p:nvSpPr>
          <p:cNvPr id="6" name="Content Placeholder 5">
            <a:extLst>
              <a:ext uri="{FF2B5EF4-FFF2-40B4-BE49-F238E27FC236}">
                <a16:creationId xmlns:a16="http://schemas.microsoft.com/office/drawing/2014/main" id="{FC34C048-AF6F-AD06-61A0-08066BBA4A79}"/>
              </a:ext>
            </a:extLst>
          </p:cNvPr>
          <p:cNvSpPr>
            <a:spLocks noGrp="1"/>
          </p:cNvSpPr>
          <p:nvPr>
            <p:ph idx="1"/>
          </p:nvPr>
        </p:nvSpPr>
        <p:spPr>
          <a:xfrm>
            <a:off x="609600" y="1600201"/>
            <a:ext cx="10972800" cy="3917032"/>
          </a:xfrm>
        </p:spPr>
        <p:txBody>
          <a:bodyPr>
            <a:normAutofit/>
          </a:bodyPr>
          <a:lstStyle/>
          <a:p>
            <a:r>
              <a:rPr lang="en-GB" sz="2600" dirty="0"/>
              <a:t>Gender dysphoria</a:t>
            </a:r>
          </a:p>
          <a:p>
            <a:r>
              <a:rPr lang="en-GB" sz="2600" dirty="0"/>
              <a:t>For some people counselling and psychotherapy can help them come to terms with their feelings of confusion and dysphoria</a:t>
            </a:r>
          </a:p>
          <a:p>
            <a:r>
              <a:rPr lang="en-GB" sz="2600" dirty="0"/>
              <a:t>For others hormone therapy (testosterone for FTM and oestrogen for MTF) is sufficient</a:t>
            </a:r>
          </a:p>
          <a:p>
            <a:r>
              <a:rPr lang="en-GB" sz="2600" dirty="0"/>
              <a:t>In the UK a person has to spend a year living in their preferred gender role before they can have surgery. This is known as ‘social gender role transition’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2" name="TextBox 1">
            <a:extLst>
              <a:ext uri="{FF2B5EF4-FFF2-40B4-BE49-F238E27FC236}">
                <a16:creationId xmlns:a16="http://schemas.microsoft.com/office/drawing/2014/main" id="{537EB0FF-7901-7232-2B3C-DA37858FD362}"/>
              </a:ext>
            </a:extLst>
          </p:cNvPr>
          <p:cNvSpPr txBox="1"/>
          <p:nvPr/>
        </p:nvSpPr>
        <p:spPr>
          <a:xfrm>
            <a:off x="10488488" y="5332567"/>
            <a:ext cx="1656184" cy="369332"/>
          </a:xfrm>
          <a:prstGeom prst="rect">
            <a:avLst/>
          </a:prstGeom>
          <a:noFill/>
        </p:spPr>
        <p:txBody>
          <a:bodyPr wrap="square" rtlCol="0">
            <a:spAutoFit/>
          </a:bodyPr>
          <a:lstStyle/>
          <a:p>
            <a:r>
              <a:rPr lang="en-GB" dirty="0"/>
              <a:t>Carroll (1999)</a:t>
            </a:r>
          </a:p>
        </p:txBody>
      </p:sp>
      <p:sp>
        <p:nvSpPr>
          <p:cNvPr id="3" name="TextBox 2">
            <a:extLst>
              <a:ext uri="{FF2B5EF4-FFF2-40B4-BE49-F238E27FC236}">
                <a16:creationId xmlns:a16="http://schemas.microsoft.com/office/drawing/2014/main" id="{2DA3441C-AB68-4C49-5692-2F4F6FBDC348}"/>
              </a:ext>
            </a:extLst>
          </p:cNvPr>
          <p:cNvSpPr txBox="1"/>
          <p:nvPr/>
        </p:nvSpPr>
        <p:spPr>
          <a:xfrm>
            <a:off x="911424" y="5147901"/>
            <a:ext cx="6408712" cy="369332"/>
          </a:xfrm>
          <a:prstGeom prst="rect">
            <a:avLst/>
          </a:prstGeom>
          <a:noFill/>
        </p:spPr>
        <p:txBody>
          <a:bodyPr wrap="square" rtlCol="0">
            <a:spAutoFit/>
          </a:bodyPr>
          <a:lstStyle/>
          <a:p>
            <a:r>
              <a:rPr lang="en-GB" b="1" dirty="0"/>
              <a:t>NHS Guidance on treatment for Gender Dysphoria</a:t>
            </a:r>
          </a:p>
        </p:txBody>
      </p:sp>
      <p:pic>
        <p:nvPicPr>
          <p:cNvPr id="4" name="Picture 3" descr="A picture containing light&#10;&#10;Description automatically generated">
            <a:hlinkClick r:id="rId2"/>
            <a:extLst>
              <a:ext uri="{FF2B5EF4-FFF2-40B4-BE49-F238E27FC236}">
                <a16:creationId xmlns:a16="http://schemas.microsoft.com/office/drawing/2014/main" id="{069672FA-AF14-C943-EA79-3B345EFBA0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00056" y="5022113"/>
            <a:ext cx="494785" cy="494785"/>
          </a:xfrm>
          <a:prstGeom prst="rect">
            <a:avLst/>
          </a:prstGeom>
        </p:spPr>
      </p:pic>
    </p:spTree>
    <p:extLst>
      <p:ext uri="{BB962C8B-B14F-4D97-AF65-F5344CB8AC3E}">
        <p14:creationId xmlns:p14="http://schemas.microsoft.com/office/powerpoint/2010/main" val="2776475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39CA99-9D46-48FD-8DFA-E863AABA9FF2}"/>
              </a:ext>
            </a:extLst>
          </p:cNvPr>
          <p:cNvSpPr txBox="1"/>
          <p:nvPr/>
        </p:nvSpPr>
        <p:spPr>
          <a:xfrm>
            <a:off x="2207568" y="4581128"/>
            <a:ext cx="4464496" cy="369332"/>
          </a:xfrm>
          <a:prstGeom prst="rect">
            <a:avLst/>
          </a:prstGeom>
          <a:noFill/>
        </p:spPr>
        <p:txBody>
          <a:bodyPr wrap="square" rtlCol="0">
            <a:spAutoFit/>
          </a:bodyPr>
          <a:lstStyle/>
          <a:p>
            <a:r>
              <a:rPr lang="en-GB" b="1" dirty="0"/>
              <a:t>Guided Study Activity: Binary Discourse</a:t>
            </a:r>
          </a:p>
        </p:txBody>
      </p:sp>
      <p:pic>
        <p:nvPicPr>
          <p:cNvPr id="6" name="Picture 5" descr="A close up of a sign&#10;&#10;Description automatically generated">
            <a:extLst>
              <a:ext uri="{FF2B5EF4-FFF2-40B4-BE49-F238E27FC236}">
                <a16:creationId xmlns:a16="http://schemas.microsoft.com/office/drawing/2014/main" id="{A74C6821-E2D6-4F4F-BE24-41BE08EB26C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60096" y="4463576"/>
            <a:ext cx="604435" cy="604435"/>
          </a:xfrm>
          <a:prstGeom prst="rect">
            <a:avLst/>
          </a:prstGeom>
        </p:spPr>
      </p:pic>
      <p:sp>
        <p:nvSpPr>
          <p:cNvPr id="5" name="Title 4">
            <a:extLst>
              <a:ext uri="{FF2B5EF4-FFF2-40B4-BE49-F238E27FC236}">
                <a16:creationId xmlns:a16="http://schemas.microsoft.com/office/drawing/2014/main" id="{914D73DF-692E-2591-CAB7-450AD2521E57}"/>
              </a:ext>
            </a:extLst>
          </p:cNvPr>
          <p:cNvSpPr>
            <a:spLocks noGrp="1"/>
          </p:cNvSpPr>
          <p:nvPr>
            <p:ph type="title"/>
          </p:nvPr>
        </p:nvSpPr>
        <p:spPr>
          <a:xfrm>
            <a:off x="609600" y="274638"/>
            <a:ext cx="10972800" cy="1143000"/>
          </a:xfrm>
        </p:spPr>
        <p:txBody>
          <a:bodyPr>
            <a:normAutofit/>
          </a:bodyPr>
          <a:lstStyle/>
          <a:p>
            <a:r>
              <a:rPr lang="en-GB" dirty="0"/>
              <a:t>Additional Activity – Binary Discourse</a:t>
            </a:r>
          </a:p>
        </p:txBody>
      </p:sp>
      <p:sp>
        <p:nvSpPr>
          <p:cNvPr id="9" name="Content Placeholder 8">
            <a:extLst>
              <a:ext uri="{FF2B5EF4-FFF2-40B4-BE49-F238E27FC236}">
                <a16:creationId xmlns:a16="http://schemas.microsoft.com/office/drawing/2014/main" id="{6B2E94E5-4CA9-DEEA-737B-2360F7AC53A7}"/>
              </a:ext>
            </a:extLst>
          </p:cNvPr>
          <p:cNvSpPr>
            <a:spLocks noGrp="1"/>
          </p:cNvSpPr>
          <p:nvPr>
            <p:ph idx="1"/>
          </p:nvPr>
        </p:nvSpPr>
        <p:spPr>
          <a:xfrm>
            <a:off x="609600" y="1600201"/>
            <a:ext cx="10972800" cy="3917032"/>
          </a:xfrm>
        </p:spPr>
        <p:txBody>
          <a:bodyPr>
            <a:normAutofit/>
          </a:bodyPr>
          <a:lstStyle/>
          <a:p>
            <a:r>
              <a:rPr lang="en-GB" sz="2800" dirty="0"/>
              <a:t>We have already discussed the 21st Century discourse regarding the socially constructed nature of gender</a:t>
            </a:r>
          </a:p>
          <a:p>
            <a:r>
              <a:rPr lang="en-GB" sz="2800" dirty="0"/>
              <a:t> Read the article by Wiseman and Davidson (2011) from the academic journal Clinical Child Psychology and Psychiatry</a:t>
            </a:r>
          </a:p>
          <a:p>
            <a:r>
              <a:rPr lang="en-GB" sz="2800" dirty="0"/>
              <a:t>Work through the questions on the Guided Study Sheet</a:t>
            </a:r>
          </a:p>
          <a:p>
            <a:pPr marL="0" indent="0">
              <a:buNone/>
            </a:pPr>
            <a:endParaRPr lang="en-GB" sz="2800" dirty="0"/>
          </a:p>
        </p:txBody>
      </p:sp>
    </p:spTree>
    <p:extLst>
      <p:ext uri="{BB962C8B-B14F-4D97-AF65-F5344CB8AC3E}">
        <p14:creationId xmlns:p14="http://schemas.microsoft.com/office/powerpoint/2010/main" val="58590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5D68BBC-4858-DD17-5537-44A6634D062A}"/>
              </a:ext>
            </a:extLst>
          </p:cNvPr>
          <p:cNvSpPr>
            <a:spLocks noGrp="1"/>
          </p:cNvSpPr>
          <p:nvPr>
            <p:ph type="title"/>
          </p:nvPr>
        </p:nvSpPr>
        <p:spPr>
          <a:xfrm>
            <a:off x="609600" y="274638"/>
            <a:ext cx="10972800" cy="1143000"/>
          </a:xfrm>
        </p:spPr>
        <p:txBody>
          <a:bodyPr>
            <a:normAutofit/>
          </a:bodyPr>
          <a:lstStyle/>
          <a:p>
            <a:r>
              <a:rPr lang="en-GB" dirty="0"/>
              <a:t>Terminology – Gender</a:t>
            </a:r>
          </a:p>
        </p:txBody>
      </p:sp>
      <p:sp>
        <p:nvSpPr>
          <p:cNvPr id="10" name="Content Placeholder 9">
            <a:extLst>
              <a:ext uri="{FF2B5EF4-FFF2-40B4-BE49-F238E27FC236}">
                <a16:creationId xmlns:a16="http://schemas.microsoft.com/office/drawing/2014/main" id="{25E123F4-5E52-A264-9947-ACDFDEA14185}"/>
              </a:ext>
            </a:extLst>
          </p:cNvPr>
          <p:cNvSpPr>
            <a:spLocks noGrp="1"/>
          </p:cNvSpPr>
          <p:nvPr>
            <p:ph idx="1"/>
          </p:nvPr>
        </p:nvSpPr>
        <p:spPr>
          <a:xfrm>
            <a:off x="610886" y="1556792"/>
            <a:ext cx="10972800" cy="3916363"/>
          </a:xfrm>
        </p:spPr>
        <p:txBody>
          <a:bodyPr>
            <a:normAutofit fontScale="92500" lnSpcReduction="20000"/>
          </a:bodyPr>
          <a:lstStyle/>
          <a:p>
            <a:r>
              <a:rPr lang="en-GB" dirty="0"/>
              <a:t>Transition</a:t>
            </a:r>
          </a:p>
          <a:p>
            <a:r>
              <a:rPr lang="en-GB" dirty="0"/>
              <a:t>This describes the process of changing gender identity</a:t>
            </a:r>
          </a:p>
          <a:p>
            <a:r>
              <a:rPr lang="en-GB" dirty="0"/>
              <a:t>The process of transition can include the following:</a:t>
            </a:r>
          </a:p>
          <a:p>
            <a:pPr lvl="1"/>
            <a:r>
              <a:rPr lang="en-GB" dirty="0"/>
              <a:t>Changing one’s name</a:t>
            </a:r>
          </a:p>
          <a:p>
            <a:pPr lvl="1"/>
            <a:r>
              <a:rPr lang="en-GB" dirty="0"/>
              <a:t>Living as the chosen gender identity</a:t>
            </a:r>
          </a:p>
          <a:p>
            <a:pPr lvl="1"/>
            <a:r>
              <a:rPr lang="en-GB" dirty="0"/>
              <a:t>Taking hormone therapy</a:t>
            </a:r>
          </a:p>
          <a:p>
            <a:pPr lvl="1"/>
            <a:r>
              <a:rPr lang="en-GB" dirty="0"/>
              <a:t>Surgery</a:t>
            </a:r>
          </a:p>
          <a:p>
            <a:pPr lvl="1"/>
            <a:r>
              <a:rPr lang="en-GB" dirty="0"/>
              <a:t>Application for a Gender Recognition Certificate</a:t>
            </a:r>
          </a:p>
          <a:p>
            <a:pPr lvl="1"/>
            <a:r>
              <a:rPr lang="en-GB" dirty="0"/>
              <a:t>Changing legal documents (e.g. Driver’s licence, </a:t>
            </a:r>
            <a:r>
              <a:rPr lang="en-GB" dirty="0">
                <a:hlinkClick r:id="rId2"/>
              </a:rPr>
              <a:t>Birth Certificate </a:t>
            </a:r>
            <a:r>
              <a:rPr lang="en-GB" dirty="0"/>
              <a:t>etc.)</a:t>
            </a:r>
          </a:p>
          <a:p>
            <a:endParaRPr lang="en-GB" dirty="0"/>
          </a:p>
          <a:p>
            <a:endParaRPr lang="en-GB" dirty="0"/>
          </a:p>
        </p:txBody>
      </p:sp>
    </p:spTree>
    <p:extLst>
      <p:ext uri="{BB962C8B-B14F-4D97-AF65-F5344CB8AC3E}">
        <p14:creationId xmlns:p14="http://schemas.microsoft.com/office/powerpoint/2010/main" val="25315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Gender Recognition Certificate</a:t>
            </a:r>
          </a:p>
        </p:txBody>
      </p:sp>
      <p:sp>
        <p:nvSpPr>
          <p:cNvPr id="6" name="Content Placeholder 5">
            <a:extLst>
              <a:ext uri="{FF2B5EF4-FFF2-40B4-BE49-F238E27FC236}">
                <a16:creationId xmlns:a16="http://schemas.microsoft.com/office/drawing/2014/main" id="{64D1AA28-F53D-D707-7220-ED15B4492DC3}"/>
              </a:ext>
            </a:extLst>
          </p:cNvPr>
          <p:cNvSpPr>
            <a:spLocks noGrp="1"/>
          </p:cNvSpPr>
          <p:nvPr>
            <p:ph idx="1"/>
          </p:nvPr>
        </p:nvSpPr>
        <p:spPr>
          <a:xfrm>
            <a:off x="609600" y="1600201"/>
            <a:ext cx="10972800" cy="3917032"/>
          </a:xfrm>
        </p:spPr>
        <p:txBody>
          <a:bodyPr/>
          <a:lstStyle/>
          <a:p>
            <a:r>
              <a:rPr lang="en-GB" dirty="0"/>
              <a:t>Established by the Gender Recognition Act 2004</a:t>
            </a:r>
          </a:p>
          <a:p>
            <a:r>
              <a:rPr lang="en-GB" dirty="0"/>
              <a:t>Applications are made to the Gender Recognition Panel</a:t>
            </a:r>
          </a:p>
          <a:p>
            <a:r>
              <a:rPr lang="en-GB" dirty="0"/>
              <a:t>Applicants need to meet certain requirements in order to be granted a GRC</a:t>
            </a:r>
          </a:p>
          <a:p>
            <a:r>
              <a:rPr lang="en-GB" dirty="0"/>
              <a:t>The Government set up a consultation on this in 2018 and a response was published in 2020</a:t>
            </a:r>
          </a:p>
          <a:p>
            <a:endParaRPr lang="en-GB" dirty="0"/>
          </a:p>
        </p:txBody>
      </p:sp>
      <p:pic>
        <p:nvPicPr>
          <p:cNvPr id="7" name="Picture 6" descr="A picture containing light&#10;&#10;Description automatically generated">
            <a:hlinkClick r:id="rId2"/>
            <a:extLst>
              <a:ext uri="{FF2B5EF4-FFF2-40B4-BE49-F238E27FC236}">
                <a16:creationId xmlns:a16="http://schemas.microsoft.com/office/drawing/2014/main" id="{9AA86CCA-C390-4964-A465-0A6468F616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60496" y="4653136"/>
            <a:ext cx="944836" cy="944836"/>
          </a:xfrm>
          <a:prstGeom prst="rect">
            <a:avLst/>
          </a:prstGeom>
        </p:spPr>
      </p:pic>
    </p:spTree>
    <p:extLst>
      <p:ext uri="{BB962C8B-B14F-4D97-AF65-F5344CB8AC3E}">
        <p14:creationId xmlns:p14="http://schemas.microsoft.com/office/powerpoint/2010/main" val="214649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Gender Recognition Certificate</a:t>
            </a:r>
          </a:p>
        </p:txBody>
      </p:sp>
      <p:sp>
        <p:nvSpPr>
          <p:cNvPr id="12" name="Content Placeholder 11">
            <a:extLst>
              <a:ext uri="{FF2B5EF4-FFF2-40B4-BE49-F238E27FC236}">
                <a16:creationId xmlns:a16="http://schemas.microsoft.com/office/drawing/2014/main" id="{B43CF4C0-B085-B2FD-596C-8E07625BBAEC}"/>
              </a:ext>
            </a:extLst>
          </p:cNvPr>
          <p:cNvSpPr>
            <a:spLocks noGrp="1"/>
          </p:cNvSpPr>
          <p:nvPr>
            <p:ph sz="half" idx="1"/>
          </p:nvPr>
        </p:nvSpPr>
        <p:spPr>
          <a:xfrm>
            <a:off x="609600" y="1600201"/>
            <a:ext cx="5384800" cy="3989040"/>
          </a:xfrm>
        </p:spPr>
        <p:txBody>
          <a:bodyPr>
            <a:normAutofit fontScale="92500"/>
          </a:bodyPr>
          <a:lstStyle/>
          <a:p>
            <a:r>
              <a:rPr lang="en-GB" dirty="0"/>
              <a:t>Read the HM Courts and Tribunals Service General Guidance on Gender Recognition </a:t>
            </a:r>
          </a:p>
          <a:p>
            <a:r>
              <a:rPr lang="en-GB" dirty="0">
                <a:hlinkClick r:id="rId2"/>
              </a:rPr>
              <a:t>https://assets.publishing.service.gov.uk/government/uploads/system/uploads/attachment_data/file/786910/t455-eng.pdf</a:t>
            </a:r>
            <a:r>
              <a:rPr lang="en-GB" dirty="0"/>
              <a:t> </a:t>
            </a:r>
          </a:p>
          <a:p>
            <a:r>
              <a:rPr lang="en-GB" dirty="0"/>
              <a:t>Or, search for Courts and Tribunals Service T455</a:t>
            </a:r>
          </a:p>
          <a:p>
            <a:endParaRPr lang="en-GB" dirty="0"/>
          </a:p>
        </p:txBody>
      </p:sp>
      <p:sp>
        <p:nvSpPr>
          <p:cNvPr id="19" name="Content Placeholder 18">
            <a:extLst>
              <a:ext uri="{FF2B5EF4-FFF2-40B4-BE49-F238E27FC236}">
                <a16:creationId xmlns:a16="http://schemas.microsoft.com/office/drawing/2014/main" id="{D51964AD-123D-28B2-01E1-DFA25D8A5239}"/>
              </a:ext>
            </a:extLst>
          </p:cNvPr>
          <p:cNvSpPr>
            <a:spLocks noGrp="1"/>
          </p:cNvSpPr>
          <p:nvPr>
            <p:ph sz="half" idx="2"/>
          </p:nvPr>
        </p:nvSpPr>
        <p:spPr>
          <a:xfrm>
            <a:off x="6197600" y="1600201"/>
            <a:ext cx="5384800" cy="3989040"/>
          </a:xfrm>
        </p:spPr>
        <p:txBody>
          <a:bodyPr>
            <a:normAutofit fontScale="92500"/>
          </a:bodyPr>
          <a:lstStyle/>
          <a:p>
            <a:r>
              <a:rPr lang="en-GB" dirty="0"/>
              <a:t>Read the document in groups and identify:</a:t>
            </a:r>
          </a:p>
          <a:p>
            <a:pPr lvl="1"/>
            <a:r>
              <a:rPr lang="en-GB" dirty="0"/>
              <a:t>The stages in the process of applying for a GRC</a:t>
            </a:r>
          </a:p>
          <a:p>
            <a:pPr lvl="1"/>
            <a:r>
              <a:rPr lang="en-GB" dirty="0"/>
              <a:t>Any issues that you can identify with the process</a:t>
            </a:r>
          </a:p>
          <a:p>
            <a:r>
              <a:rPr lang="en-GB" dirty="0"/>
              <a:t>Guided Study Activity: Gender Recognition Certificates</a:t>
            </a:r>
          </a:p>
          <a:p>
            <a:endParaRPr lang="en-GB" dirty="0"/>
          </a:p>
        </p:txBody>
      </p:sp>
      <p:sp>
        <p:nvSpPr>
          <p:cNvPr id="6" name="TextBox 5"/>
          <p:cNvSpPr txBox="1"/>
          <p:nvPr/>
        </p:nvSpPr>
        <p:spPr>
          <a:xfrm>
            <a:off x="1842356" y="1139238"/>
            <a:ext cx="8507288" cy="523220"/>
          </a:xfrm>
          <a:prstGeom prst="rect">
            <a:avLst/>
          </a:prstGeom>
          <a:noFill/>
        </p:spPr>
        <p:txBody>
          <a:bodyPr wrap="square" rtlCol="0">
            <a:spAutoFit/>
          </a:bodyPr>
          <a:lstStyle/>
          <a:p>
            <a:pPr marL="457200" indent="-457200">
              <a:buFont typeface="Arial" panose="020B0604020202020204" pitchFamily="34" charset="0"/>
              <a:buChar char="•"/>
            </a:pPr>
            <a:endParaRPr lang="en-GB" sz="2800" dirty="0"/>
          </a:p>
        </p:txBody>
      </p:sp>
      <p:pic>
        <p:nvPicPr>
          <p:cNvPr id="5" name="Picture 4" descr="A close up of a sign&#10;&#10;Description automatically generated">
            <a:extLst>
              <a:ext uri="{FF2B5EF4-FFF2-40B4-BE49-F238E27FC236}">
                <a16:creationId xmlns:a16="http://schemas.microsoft.com/office/drawing/2014/main" id="{C46B9018-AB80-4D08-8D2B-C5A4FD4B7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37464" y="4365104"/>
            <a:ext cx="498828" cy="498828"/>
          </a:xfrm>
          <a:prstGeom prst="rect">
            <a:avLst/>
          </a:prstGeom>
        </p:spPr>
      </p:pic>
    </p:spTree>
    <p:extLst>
      <p:ext uri="{BB962C8B-B14F-4D97-AF65-F5344CB8AC3E}">
        <p14:creationId xmlns:p14="http://schemas.microsoft.com/office/powerpoint/2010/main" val="133001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Sources of Information</a:t>
            </a:r>
          </a:p>
        </p:txBody>
      </p:sp>
      <p:sp>
        <p:nvSpPr>
          <p:cNvPr id="7" name="Content Placeholder 6">
            <a:extLst>
              <a:ext uri="{FF2B5EF4-FFF2-40B4-BE49-F238E27FC236}">
                <a16:creationId xmlns:a16="http://schemas.microsoft.com/office/drawing/2014/main" id="{0C3B5B24-B590-5512-DDEB-8A76F4A312A9}"/>
              </a:ext>
            </a:extLst>
          </p:cNvPr>
          <p:cNvSpPr>
            <a:spLocks noGrp="1"/>
          </p:cNvSpPr>
          <p:nvPr>
            <p:ph idx="1"/>
          </p:nvPr>
        </p:nvSpPr>
        <p:spPr/>
        <p:txBody>
          <a:bodyPr/>
          <a:lstStyle/>
          <a:p>
            <a:r>
              <a:rPr lang="en-GB" sz="3200" dirty="0"/>
              <a:t>Documents such as the HM Courts and Tribunals Service Guide can often give you ideas for other sources of information</a:t>
            </a:r>
          </a:p>
          <a:p>
            <a:r>
              <a:rPr lang="en-GB" sz="3200" dirty="0"/>
              <a:t>However, the fact that a source has been listed in a Government document does not mean that you shouldn’t check the reliability of the source for yourself</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72464" y="375512"/>
            <a:ext cx="892467" cy="892467"/>
          </a:xfrm>
          <a:prstGeom prst="rect">
            <a:avLst/>
          </a:prstGeom>
        </p:spPr>
      </p:pic>
    </p:spTree>
    <p:extLst>
      <p:ext uri="{BB962C8B-B14F-4D97-AF65-F5344CB8AC3E}">
        <p14:creationId xmlns:p14="http://schemas.microsoft.com/office/powerpoint/2010/main" val="1487946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Issues that Transgender people face</a:t>
            </a:r>
          </a:p>
        </p:txBody>
      </p:sp>
      <p:sp>
        <p:nvSpPr>
          <p:cNvPr id="5" name="Content Placeholder 4">
            <a:extLst>
              <a:ext uri="{FF2B5EF4-FFF2-40B4-BE49-F238E27FC236}">
                <a16:creationId xmlns:a16="http://schemas.microsoft.com/office/drawing/2014/main" id="{11FF0C23-F295-ABF8-7C49-C9353C689947}"/>
              </a:ext>
            </a:extLst>
          </p:cNvPr>
          <p:cNvSpPr>
            <a:spLocks noGrp="1"/>
          </p:cNvSpPr>
          <p:nvPr>
            <p:ph idx="1"/>
          </p:nvPr>
        </p:nvSpPr>
        <p:spPr>
          <a:xfrm>
            <a:off x="609600" y="1600201"/>
            <a:ext cx="10972800" cy="3917032"/>
          </a:xfrm>
        </p:spPr>
        <p:txBody>
          <a:bodyPr>
            <a:normAutofit fontScale="92500" lnSpcReduction="10000"/>
          </a:bodyPr>
          <a:lstStyle/>
          <a:p>
            <a:r>
              <a:rPr lang="en-GB" dirty="0"/>
              <a:t>Discrimination against transgender people is included in the Equality Act</a:t>
            </a:r>
          </a:p>
          <a:p>
            <a:r>
              <a:rPr lang="en-GB" dirty="0"/>
              <a:t>The Equality and Human Rights Commission have a wealth of information on this issue at</a:t>
            </a:r>
          </a:p>
          <a:p>
            <a:r>
              <a:rPr lang="en-GB" dirty="0">
                <a:hlinkClick r:id="rId2"/>
              </a:rPr>
              <a:t>https://www.equalityhumanrights.com/en/advice-and-guidance/gender-reassignment-discrimination</a:t>
            </a:r>
            <a:r>
              <a:rPr lang="en-GB" dirty="0"/>
              <a:t> </a:t>
            </a:r>
          </a:p>
          <a:p>
            <a:r>
              <a:rPr lang="en-GB" dirty="0"/>
              <a:t>You should watch the video on this webpage in preparation for the next Guided Study Activity </a:t>
            </a:r>
          </a:p>
          <a:p>
            <a:endParaRPr lang="en-GB" dirty="0"/>
          </a:p>
        </p:txBody>
      </p:sp>
    </p:spTree>
    <p:extLst>
      <p:ext uri="{BB962C8B-B14F-4D97-AF65-F5344CB8AC3E}">
        <p14:creationId xmlns:p14="http://schemas.microsoft.com/office/powerpoint/2010/main" val="1899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Impact on Individuals: Sport</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3805" y="2060848"/>
            <a:ext cx="523220" cy="523220"/>
          </a:xfrm>
          <a:prstGeom prst="rect">
            <a:avLst/>
          </a:prstGeom>
        </p:spPr>
      </p:pic>
      <p:sp>
        <p:nvSpPr>
          <p:cNvPr id="4" name="TextBox 3"/>
          <p:cNvSpPr txBox="1"/>
          <p:nvPr/>
        </p:nvSpPr>
        <p:spPr>
          <a:xfrm>
            <a:off x="2161725" y="2119391"/>
            <a:ext cx="504056" cy="369332"/>
          </a:xfrm>
          <a:prstGeom prst="rect">
            <a:avLst/>
          </a:prstGeom>
          <a:noFill/>
        </p:spPr>
        <p:txBody>
          <a:bodyPr wrap="square" rtlCol="0">
            <a:spAutoFit/>
          </a:bodyPr>
          <a:lstStyle/>
          <a:p>
            <a:pPr algn="ctr"/>
            <a:r>
              <a:rPr lang="en-GB" b="1" dirty="0"/>
              <a:t>1.</a:t>
            </a:r>
          </a:p>
        </p:txBody>
      </p:sp>
      <p:pic>
        <p:nvPicPr>
          <p:cNvPr id="5" name="Picture 4">
            <a:hlinkClick r:id="rId4"/>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4528" y="2617475"/>
            <a:ext cx="523220" cy="523220"/>
          </a:xfrm>
          <a:prstGeom prst="rect">
            <a:avLst/>
          </a:prstGeom>
        </p:spPr>
      </p:pic>
      <p:sp>
        <p:nvSpPr>
          <p:cNvPr id="6" name="TextBox 5"/>
          <p:cNvSpPr txBox="1"/>
          <p:nvPr/>
        </p:nvSpPr>
        <p:spPr>
          <a:xfrm>
            <a:off x="2148180" y="2660371"/>
            <a:ext cx="504056" cy="369332"/>
          </a:xfrm>
          <a:prstGeom prst="rect">
            <a:avLst/>
          </a:prstGeom>
          <a:noFill/>
        </p:spPr>
        <p:txBody>
          <a:bodyPr wrap="square" rtlCol="0">
            <a:spAutoFit/>
          </a:bodyPr>
          <a:lstStyle/>
          <a:p>
            <a:pPr algn="ctr"/>
            <a:r>
              <a:rPr lang="en-GB" b="1" dirty="0"/>
              <a:t>2.</a:t>
            </a:r>
          </a:p>
        </p:txBody>
      </p:sp>
      <p:pic>
        <p:nvPicPr>
          <p:cNvPr id="7" name="Picture 6">
            <a:hlinkClick r:id="rId5"/>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6470" y="3189906"/>
            <a:ext cx="523220" cy="523220"/>
          </a:xfrm>
          <a:prstGeom prst="rect">
            <a:avLst/>
          </a:prstGeom>
        </p:spPr>
      </p:pic>
      <p:sp>
        <p:nvSpPr>
          <p:cNvPr id="8" name="TextBox 7"/>
          <p:cNvSpPr txBox="1"/>
          <p:nvPr/>
        </p:nvSpPr>
        <p:spPr>
          <a:xfrm>
            <a:off x="2137680" y="3239914"/>
            <a:ext cx="504056" cy="369332"/>
          </a:xfrm>
          <a:prstGeom prst="rect">
            <a:avLst/>
          </a:prstGeom>
          <a:noFill/>
        </p:spPr>
        <p:txBody>
          <a:bodyPr wrap="square" rtlCol="0">
            <a:spAutoFit/>
          </a:bodyPr>
          <a:lstStyle/>
          <a:p>
            <a:pPr algn="ctr"/>
            <a:r>
              <a:rPr lang="en-GB" b="1" dirty="0"/>
              <a:t>3.</a:t>
            </a:r>
          </a:p>
        </p:txBody>
      </p:sp>
      <p:pic>
        <p:nvPicPr>
          <p:cNvPr id="9" name="Picture 8">
            <a:hlinkClick r:id="rId6"/>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4528" y="3790036"/>
            <a:ext cx="523220" cy="523220"/>
          </a:xfrm>
          <a:prstGeom prst="rect">
            <a:avLst/>
          </a:prstGeom>
        </p:spPr>
      </p:pic>
      <p:sp>
        <p:nvSpPr>
          <p:cNvPr id="10" name="TextBox 9"/>
          <p:cNvSpPr txBox="1"/>
          <p:nvPr/>
        </p:nvSpPr>
        <p:spPr>
          <a:xfrm>
            <a:off x="2137680" y="3831210"/>
            <a:ext cx="504056" cy="369332"/>
          </a:xfrm>
          <a:prstGeom prst="rect">
            <a:avLst/>
          </a:prstGeom>
          <a:noFill/>
        </p:spPr>
        <p:txBody>
          <a:bodyPr wrap="square" rtlCol="0">
            <a:spAutoFit/>
          </a:bodyPr>
          <a:lstStyle/>
          <a:p>
            <a:pPr algn="ctr"/>
            <a:r>
              <a:rPr lang="en-GB" b="1" dirty="0"/>
              <a:t>4.</a:t>
            </a:r>
          </a:p>
        </p:txBody>
      </p:sp>
      <p:pic>
        <p:nvPicPr>
          <p:cNvPr id="12" name="Picture 11">
            <a:hlinkClick r:id="rId7"/>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702072" y="4475848"/>
            <a:ext cx="504056" cy="504056"/>
          </a:xfrm>
          <a:prstGeom prst="rect">
            <a:avLst/>
          </a:prstGeom>
        </p:spPr>
      </p:pic>
      <p:sp>
        <p:nvSpPr>
          <p:cNvPr id="14" name="TextBox 13">
            <a:extLst>
              <a:ext uri="{FF2B5EF4-FFF2-40B4-BE49-F238E27FC236}">
                <a16:creationId xmlns:a16="http://schemas.microsoft.com/office/drawing/2014/main" id="{0F6BAB90-9F29-42A2-A0C1-BFD87DF2B2F9}"/>
              </a:ext>
            </a:extLst>
          </p:cNvPr>
          <p:cNvSpPr txBox="1"/>
          <p:nvPr/>
        </p:nvSpPr>
        <p:spPr>
          <a:xfrm>
            <a:off x="2116042" y="4533600"/>
            <a:ext cx="504056" cy="369332"/>
          </a:xfrm>
          <a:prstGeom prst="rect">
            <a:avLst/>
          </a:prstGeom>
          <a:noFill/>
        </p:spPr>
        <p:txBody>
          <a:bodyPr wrap="square" rtlCol="0">
            <a:spAutoFit/>
          </a:bodyPr>
          <a:lstStyle/>
          <a:p>
            <a:pPr algn="ctr"/>
            <a:r>
              <a:rPr lang="en-GB" b="1" dirty="0"/>
              <a:t>5.</a:t>
            </a:r>
          </a:p>
        </p:txBody>
      </p:sp>
      <p:sp>
        <p:nvSpPr>
          <p:cNvPr id="11" name="TextBox 10">
            <a:extLst>
              <a:ext uri="{FF2B5EF4-FFF2-40B4-BE49-F238E27FC236}">
                <a16:creationId xmlns:a16="http://schemas.microsoft.com/office/drawing/2014/main" id="{A10D293A-ACBE-4AC7-BA8D-FE5470C51D7B}"/>
              </a:ext>
            </a:extLst>
          </p:cNvPr>
          <p:cNvSpPr txBox="1"/>
          <p:nvPr/>
        </p:nvSpPr>
        <p:spPr>
          <a:xfrm>
            <a:off x="609600" y="1215732"/>
            <a:ext cx="10972800" cy="830997"/>
          </a:xfrm>
          <a:prstGeom prst="rect">
            <a:avLst/>
          </a:prstGeom>
          <a:noFill/>
        </p:spPr>
        <p:txBody>
          <a:bodyPr wrap="square" rtlCol="0">
            <a:spAutoFit/>
          </a:bodyPr>
          <a:lstStyle/>
          <a:p>
            <a:pPr algn="ctr"/>
            <a:r>
              <a:rPr lang="en-GB" sz="2400" dirty="0"/>
              <a:t>As well as watching the video from the previous slide you should also read, watch and listen to the following;</a:t>
            </a:r>
          </a:p>
        </p:txBody>
      </p:sp>
      <p:sp>
        <p:nvSpPr>
          <p:cNvPr id="15" name="TextBox 14">
            <a:extLst>
              <a:ext uri="{FF2B5EF4-FFF2-40B4-BE49-F238E27FC236}">
                <a16:creationId xmlns:a16="http://schemas.microsoft.com/office/drawing/2014/main" id="{0548FA8C-D116-4E94-988C-DFD5F1E99E57}"/>
              </a:ext>
            </a:extLst>
          </p:cNvPr>
          <p:cNvSpPr txBox="1"/>
          <p:nvPr/>
        </p:nvSpPr>
        <p:spPr>
          <a:xfrm>
            <a:off x="2207567" y="5276763"/>
            <a:ext cx="6696745" cy="369332"/>
          </a:xfrm>
          <a:prstGeom prst="rect">
            <a:avLst/>
          </a:prstGeom>
          <a:noFill/>
        </p:spPr>
        <p:txBody>
          <a:bodyPr wrap="square" rtlCol="0">
            <a:spAutoFit/>
          </a:bodyPr>
          <a:lstStyle/>
          <a:p>
            <a:r>
              <a:rPr lang="en-GB" b="1" dirty="0"/>
              <a:t>Guided Study Activity: Issues that Trans People face.</a:t>
            </a:r>
          </a:p>
        </p:txBody>
      </p:sp>
      <p:pic>
        <p:nvPicPr>
          <p:cNvPr id="17" name="Picture 16" descr="A close up of a sign&#10;&#10;Description automatically generated">
            <a:extLst>
              <a:ext uri="{FF2B5EF4-FFF2-40B4-BE49-F238E27FC236}">
                <a16:creationId xmlns:a16="http://schemas.microsoft.com/office/drawing/2014/main" id="{20DAB2BA-3629-4883-88FD-706B034C447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400256" y="5085184"/>
            <a:ext cx="504056" cy="504056"/>
          </a:xfrm>
          <a:prstGeom prst="rect">
            <a:avLst/>
          </a:prstGeom>
        </p:spPr>
      </p:pic>
      <p:sp>
        <p:nvSpPr>
          <p:cNvPr id="18" name="TextBox 17">
            <a:extLst>
              <a:ext uri="{FF2B5EF4-FFF2-40B4-BE49-F238E27FC236}">
                <a16:creationId xmlns:a16="http://schemas.microsoft.com/office/drawing/2014/main" id="{8FB7F90A-41DD-47F6-890B-F038205F7403}"/>
              </a:ext>
            </a:extLst>
          </p:cNvPr>
          <p:cNvSpPr txBox="1"/>
          <p:nvPr/>
        </p:nvSpPr>
        <p:spPr>
          <a:xfrm>
            <a:off x="3372708" y="2090019"/>
            <a:ext cx="7069432" cy="369332"/>
          </a:xfrm>
          <a:prstGeom prst="rect">
            <a:avLst/>
          </a:prstGeom>
          <a:noFill/>
        </p:spPr>
        <p:txBody>
          <a:bodyPr wrap="square" rtlCol="0">
            <a:spAutoFit/>
          </a:bodyPr>
          <a:lstStyle/>
          <a:p>
            <a:r>
              <a:rPr lang="en-GB" dirty="0">
                <a:hlinkClick r:id="rId2"/>
              </a:rPr>
              <a:t>https://www.bbc.co.uk/sport/46453958</a:t>
            </a:r>
            <a:r>
              <a:rPr lang="en-GB" dirty="0"/>
              <a:t> </a:t>
            </a:r>
          </a:p>
        </p:txBody>
      </p:sp>
      <p:sp>
        <p:nvSpPr>
          <p:cNvPr id="19" name="TextBox 18">
            <a:extLst>
              <a:ext uri="{FF2B5EF4-FFF2-40B4-BE49-F238E27FC236}">
                <a16:creationId xmlns:a16="http://schemas.microsoft.com/office/drawing/2014/main" id="{9EE1B396-4960-4400-845D-E7592733BB1B}"/>
              </a:ext>
            </a:extLst>
          </p:cNvPr>
          <p:cNvSpPr txBox="1"/>
          <p:nvPr/>
        </p:nvSpPr>
        <p:spPr>
          <a:xfrm>
            <a:off x="3306010" y="2677888"/>
            <a:ext cx="7069432" cy="369332"/>
          </a:xfrm>
          <a:prstGeom prst="rect">
            <a:avLst/>
          </a:prstGeom>
          <a:noFill/>
        </p:spPr>
        <p:txBody>
          <a:bodyPr wrap="square" rtlCol="0">
            <a:spAutoFit/>
          </a:bodyPr>
          <a:lstStyle/>
          <a:p>
            <a:r>
              <a:rPr lang="en-GB" dirty="0">
                <a:hlinkClick r:id="rId4"/>
              </a:rPr>
              <a:t>https://www.bbc.co.uk/sport/swimming/47428951</a:t>
            </a:r>
            <a:r>
              <a:rPr lang="en-GB" dirty="0"/>
              <a:t> </a:t>
            </a:r>
          </a:p>
        </p:txBody>
      </p:sp>
      <p:sp>
        <p:nvSpPr>
          <p:cNvPr id="20" name="TextBox 19">
            <a:extLst>
              <a:ext uri="{FF2B5EF4-FFF2-40B4-BE49-F238E27FC236}">
                <a16:creationId xmlns:a16="http://schemas.microsoft.com/office/drawing/2014/main" id="{F97A2F89-2B59-45F2-B674-67DFE4706C8A}"/>
              </a:ext>
            </a:extLst>
          </p:cNvPr>
          <p:cNvSpPr txBox="1"/>
          <p:nvPr/>
        </p:nvSpPr>
        <p:spPr>
          <a:xfrm>
            <a:off x="3306010" y="3251418"/>
            <a:ext cx="7069432" cy="369332"/>
          </a:xfrm>
          <a:prstGeom prst="rect">
            <a:avLst/>
          </a:prstGeom>
          <a:noFill/>
        </p:spPr>
        <p:txBody>
          <a:bodyPr wrap="square" rtlCol="0">
            <a:spAutoFit/>
          </a:bodyPr>
          <a:lstStyle/>
          <a:p>
            <a:r>
              <a:rPr lang="en-GB" dirty="0">
                <a:hlinkClick r:id="rId5"/>
              </a:rPr>
              <a:t>https://www.bbc.co.uk/sport/athletics/47467522</a:t>
            </a:r>
            <a:r>
              <a:rPr lang="en-GB" dirty="0"/>
              <a:t>  </a:t>
            </a:r>
          </a:p>
        </p:txBody>
      </p:sp>
      <p:sp>
        <p:nvSpPr>
          <p:cNvPr id="21" name="TextBox 20">
            <a:extLst>
              <a:ext uri="{FF2B5EF4-FFF2-40B4-BE49-F238E27FC236}">
                <a16:creationId xmlns:a16="http://schemas.microsoft.com/office/drawing/2014/main" id="{12DBDABB-CB2B-46EA-8EB6-25C91524D72A}"/>
              </a:ext>
            </a:extLst>
          </p:cNvPr>
          <p:cNvSpPr txBox="1"/>
          <p:nvPr/>
        </p:nvSpPr>
        <p:spPr>
          <a:xfrm>
            <a:off x="3307433" y="3717032"/>
            <a:ext cx="7069432" cy="923330"/>
          </a:xfrm>
          <a:prstGeom prst="rect">
            <a:avLst/>
          </a:prstGeom>
          <a:noFill/>
        </p:spPr>
        <p:txBody>
          <a:bodyPr wrap="square" rtlCol="0">
            <a:spAutoFit/>
          </a:bodyPr>
          <a:lstStyle/>
          <a:p>
            <a:r>
              <a:rPr lang="en-GB" dirty="0">
                <a:hlinkClick r:id="rId6"/>
              </a:rPr>
              <a:t>https://www.bbc.co.uk/news/av/uk-scotland-47448863/transgender-debate-playing-for-a-women-s-team-didn-t-seem-possible</a:t>
            </a:r>
            <a:r>
              <a:rPr lang="en-GB" dirty="0"/>
              <a:t> </a:t>
            </a:r>
          </a:p>
        </p:txBody>
      </p:sp>
      <p:sp>
        <p:nvSpPr>
          <p:cNvPr id="22" name="TextBox 21">
            <a:extLst>
              <a:ext uri="{FF2B5EF4-FFF2-40B4-BE49-F238E27FC236}">
                <a16:creationId xmlns:a16="http://schemas.microsoft.com/office/drawing/2014/main" id="{5E527725-93FD-43B4-9E26-E9F706D71967}"/>
              </a:ext>
            </a:extLst>
          </p:cNvPr>
          <p:cNvSpPr txBox="1"/>
          <p:nvPr/>
        </p:nvSpPr>
        <p:spPr>
          <a:xfrm>
            <a:off x="3283871" y="4582318"/>
            <a:ext cx="7069432" cy="369332"/>
          </a:xfrm>
          <a:prstGeom prst="rect">
            <a:avLst/>
          </a:prstGeom>
          <a:noFill/>
        </p:spPr>
        <p:txBody>
          <a:bodyPr wrap="square" rtlCol="0">
            <a:spAutoFit/>
          </a:bodyPr>
          <a:lstStyle/>
          <a:p>
            <a:r>
              <a:rPr lang="en-GB" dirty="0">
                <a:hlinkClick r:id="rId7"/>
              </a:rPr>
              <a:t>https://www.bbc.co.uk/programmes/w172w4pxcth6mmt</a:t>
            </a:r>
            <a:r>
              <a:rPr lang="en-GB" dirty="0"/>
              <a:t> </a:t>
            </a:r>
          </a:p>
        </p:txBody>
      </p:sp>
    </p:spTree>
    <p:extLst>
      <p:ext uri="{BB962C8B-B14F-4D97-AF65-F5344CB8AC3E}">
        <p14:creationId xmlns:p14="http://schemas.microsoft.com/office/powerpoint/2010/main" val="58170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2"/>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P spid="14" grpId="0"/>
      <p:bldP spid="11" grpId="0"/>
      <p:bldP spid="15" grpId="0"/>
      <p:bldP spid="18" grpId="0"/>
      <p:bldP spid="19" grpId="0"/>
      <p:bldP spid="20" grpId="0"/>
      <p:bldP spid="21" grpId="0"/>
      <p:bldP spid="2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ormAutofit/>
          </a:bodyPr>
          <a:lstStyle/>
          <a:p>
            <a:r>
              <a:rPr lang="en-GB" dirty="0"/>
              <a:t>The impact on families: A case study</a:t>
            </a:r>
          </a:p>
        </p:txBody>
      </p:sp>
      <p:sp>
        <p:nvSpPr>
          <p:cNvPr id="11" name="Content Placeholder 10">
            <a:extLst>
              <a:ext uri="{FF2B5EF4-FFF2-40B4-BE49-F238E27FC236}">
                <a16:creationId xmlns:a16="http://schemas.microsoft.com/office/drawing/2014/main" id="{FBFF49C1-05C7-E6B0-D22A-1BE7DF1F49F4}"/>
              </a:ext>
            </a:extLst>
          </p:cNvPr>
          <p:cNvSpPr>
            <a:spLocks noGrp="1"/>
          </p:cNvSpPr>
          <p:nvPr>
            <p:ph sz="half" idx="1"/>
          </p:nvPr>
        </p:nvSpPr>
        <p:spPr>
          <a:xfrm>
            <a:off x="609600" y="1600201"/>
            <a:ext cx="5384800" cy="3989040"/>
          </a:xfrm>
        </p:spPr>
        <p:txBody>
          <a:bodyPr>
            <a:normAutofit fontScale="85000" lnSpcReduction="10000"/>
          </a:bodyPr>
          <a:lstStyle/>
          <a:p>
            <a:r>
              <a:rPr lang="en-GB" dirty="0"/>
              <a:t>Read the Judgement in the case of ‘J versus B and Children: Ultra-orthodox Judaism and transgender</a:t>
            </a:r>
          </a:p>
          <a:p>
            <a:r>
              <a:rPr lang="en-GB" dirty="0">
                <a:hlinkClick r:id="rId2"/>
              </a:rPr>
              <a:t>https://www.judiciary.gov.uk/judgments/j-v-b-and-the-children-ultra-orthodox-judaism-transgender/</a:t>
            </a:r>
            <a:r>
              <a:rPr lang="en-GB" dirty="0"/>
              <a:t> </a:t>
            </a:r>
          </a:p>
          <a:p>
            <a:r>
              <a:rPr lang="en-GB" dirty="0"/>
              <a:t>Or, Use the PDF available on Moodle.</a:t>
            </a:r>
          </a:p>
          <a:p>
            <a:r>
              <a:rPr lang="en-GB" dirty="0"/>
              <a:t>Discuss the judgement in groups and identify:</a:t>
            </a:r>
          </a:p>
          <a:p>
            <a:endParaRPr lang="en-GB" dirty="0"/>
          </a:p>
        </p:txBody>
      </p:sp>
      <p:sp>
        <p:nvSpPr>
          <p:cNvPr id="14" name="Content Placeholder 13">
            <a:extLst>
              <a:ext uri="{FF2B5EF4-FFF2-40B4-BE49-F238E27FC236}">
                <a16:creationId xmlns:a16="http://schemas.microsoft.com/office/drawing/2014/main" id="{3019F8F7-A9F4-CBCF-FE19-FE013E662BA8}"/>
              </a:ext>
            </a:extLst>
          </p:cNvPr>
          <p:cNvSpPr>
            <a:spLocks noGrp="1"/>
          </p:cNvSpPr>
          <p:nvPr>
            <p:ph sz="half" idx="2"/>
          </p:nvPr>
        </p:nvSpPr>
        <p:spPr>
          <a:xfrm>
            <a:off x="6197600" y="1600201"/>
            <a:ext cx="5384800" cy="3989040"/>
          </a:xfrm>
        </p:spPr>
        <p:txBody>
          <a:bodyPr>
            <a:normAutofit fontScale="85000" lnSpcReduction="10000"/>
          </a:bodyPr>
          <a:lstStyle/>
          <a:p>
            <a:r>
              <a:rPr lang="en-GB" sz="2400" dirty="0"/>
              <a:t>What, in your opinion, are the key issues faced by the biological father?</a:t>
            </a:r>
          </a:p>
          <a:p>
            <a:r>
              <a:rPr lang="en-GB" sz="2400" dirty="0"/>
              <a:t>What, in your opinion, are the key issues faced by the biological mother?</a:t>
            </a:r>
          </a:p>
          <a:p>
            <a:r>
              <a:rPr lang="en-GB" sz="2400" dirty="0"/>
              <a:t>What, in your opinion, are the key issues faced by the children?</a:t>
            </a:r>
          </a:p>
          <a:p>
            <a:r>
              <a:rPr lang="en-GB" sz="2400" dirty="0"/>
              <a:t>Overall what do you think are the key ethical considerations in this case?</a:t>
            </a:r>
          </a:p>
          <a:p>
            <a:endParaRPr lang="en-GB" dirty="0"/>
          </a:p>
          <a:p>
            <a:endParaRPr lang="en-GB" dirty="0"/>
          </a:p>
        </p:txBody>
      </p:sp>
      <p:sp>
        <p:nvSpPr>
          <p:cNvPr id="8" name="TextBox 7">
            <a:extLst>
              <a:ext uri="{FF2B5EF4-FFF2-40B4-BE49-F238E27FC236}">
                <a16:creationId xmlns:a16="http://schemas.microsoft.com/office/drawing/2014/main" id="{DB62152E-536F-4202-98D5-641B54AE6D99}"/>
              </a:ext>
            </a:extLst>
          </p:cNvPr>
          <p:cNvSpPr txBox="1"/>
          <p:nvPr/>
        </p:nvSpPr>
        <p:spPr>
          <a:xfrm>
            <a:off x="6384032" y="4611468"/>
            <a:ext cx="4752528" cy="646331"/>
          </a:xfrm>
          <a:prstGeom prst="rect">
            <a:avLst/>
          </a:prstGeom>
          <a:noFill/>
        </p:spPr>
        <p:txBody>
          <a:bodyPr wrap="square" rtlCol="0">
            <a:spAutoFit/>
          </a:bodyPr>
          <a:lstStyle/>
          <a:p>
            <a:r>
              <a:rPr lang="en-GB" b="1" dirty="0"/>
              <a:t>Guided Study Activity: J vs B and the Children</a:t>
            </a:r>
          </a:p>
        </p:txBody>
      </p:sp>
      <p:pic>
        <p:nvPicPr>
          <p:cNvPr id="10" name="Picture 9" descr="A close up of a sign&#10;&#10;Description automatically generated">
            <a:extLst>
              <a:ext uri="{FF2B5EF4-FFF2-40B4-BE49-F238E27FC236}">
                <a16:creationId xmlns:a16="http://schemas.microsoft.com/office/drawing/2014/main" id="{B1FEC66B-3395-43CA-88E2-F49B2619D3F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2504" y="4622119"/>
            <a:ext cx="460419" cy="460419"/>
          </a:xfrm>
          <a:prstGeom prst="rect">
            <a:avLst/>
          </a:prstGeom>
        </p:spPr>
      </p:pic>
    </p:spTree>
    <p:extLst>
      <p:ext uri="{BB962C8B-B14F-4D97-AF65-F5344CB8AC3E}">
        <p14:creationId xmlns:p14="http://schemas.microsoft.com/office/powerpoint/2010/main" val="374125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Reference List</a:t>
            </a:r>
          </a:p>
        </p:txBody>
      </p:sp>
      <p:sp>
        <p:nvSpPr>
          <p:cNvPr id="5" name="Content Placeholder 4"/>
          <p:cNvSpPr>
            <a:spLocks noGrp="1"/>
          </p:cNvSpPr>
          <p:nvPr>
            <p:ph idx="1"/>
          </p:nvPr>
        </p:nvSpPr>
        <p:spPr>
          <a:xfrm>
            <a:off x="609600" y="1600201"/>
            <a:ext cx="10972800" cy="3917032"/>
          </a:xfrm>
        </p:spPr>
        <p:txBody>
          <a:bodyPr>
            <a:noAutofit/>
          </a:bodyPr>
          <a:lstStyle/>
          <a:p>
            <a:r>
              <a:rPr lang="en-GB" sz="1400" dirty="0"/>
              <a:t>Carroll, R.A. (1999) ‘Outcomes of Treatment for Gender Dysphoria’ Journal Of Sex Education And Therapy Vol. 24 , </a:t>
            </a:r>
            <a:r>
              <a:rPr lang="en-GB" sz="1400" dirty="0" err="1"/>
              <a:t>Iss</a:t>
            </a:r>
            <a:r>
              <a:rPr lang="en-GB" sz="1400" dirty="0"/>
              <a:t>. 3</a:t>
            </a:r>
          </a:p>
          <a:p>
            <a:r>
              <a:rPr lang="en-GB" sz="1400" dirty="0"/>
              <a:t>Darrell, J. (2015) Gender Diversity Awareness The Beaumont Trust Available at  </a:t>
            </a:r>
            <a:r>
              <a:rPr lang="en-GB" sz="1400" dirty="0">
                <a:hlinkClick r:id="rId2"/>
              </a:rPr>
              <a:t>http://www.beaumont-trust.org.uk/</a:t>
            </a:r>
            <a:r>
              <a:rPr lang="en-GB" sz="1400" dirty="0"/>
              <a:t> [Accessed 05/03/2017]</a:t>
            </a:r>
          </a:p>
          <a:p>
            <a:r>
              <a:rPr lang="en-GB" sz="1400" dirty="0"/>
              <a:t>Gittins, D (1993) The Family in Question: Changing Households and Familiar Ideologies, Basingstoke: Macmillan.</a:t>
            </a:r>
          </a:p>
          <a:p>
            <a:r>
              <a:rPr lang="en-GB" sz="1400" dirty="0"/>
              <a:t>Goldthorpe, JH (1987) Social Mobility and Class Structure in Modern Britain, Oxford: Clarendon Press.</a:t>
            </a:r>
          </a:p>
          <a:p>
            <a:r>
              <a:rPr lang="en-GB" sz="1400" dirty="0"/>
              <a:t>Guardian, The (2019) What makes a man?: Modern Masculinities Available at: </a:t>
            </a:r>
            <a:r>
              <a:rPr lang="en-GB" sz="1400" dirty="0">
                <a:hlinkClick r:id="rId3"/>
              </a:rPr>
              <a:t>https://www.youtube.com/watch?v=1BQMY7Xnubc</a:t>
            </a:r>
            <a:r>
              <a:rPr lang="en-GB" sz="1400" dirty="0"/>
              <a:t> [Accessed 25/10/2021)</a:t>
            </a:r>
          </a:p>
          <a:p>
            <a:r>
              <a:rPr lang="en-GB" sz="1400" dirty="0"/>
              <a:t>HM Courts and Tribunals Service (2016) Gender Recognition Act 2004: The General Guide for All Users London: </a:t>
            </a:r>
            <a:r>
              <a:rPr lang="en-GB" sz="1400" dirty="0" err="1"/>
              <a:t>HMCTS</a:t>
            </a:r>
            <a:r>
              <a:rPr lang="en-GB" sz="1400" dirty="0"/>
              <a:t> Available at </a:t>
            </a:r>
            <a:r>
              <a:rPr lang="en-GB" sz="1400" dirty="0">
                <a:hlinkClick r:id="rId4"/>
              </a:rPr>
              <a:t>https://assets.publishing.service.gov.uk/government/uploads/system/uploads/attachment_data/file/786910/t455-eng.pd</a:t>
            </a:r>
            <a:r>
              <a:rPr lang="en-GB" sz="1400" dirty="0"/>
              <a:t> f [Accessed 18/03/2020]</a:t>
            </a:r>
          </a:p>
          <a:p>
            <a:r>
              <a:rPr lang="en-GB" sz="1400" dirty="0"/>
              <a:t>Jackson, Justice P. (2017) JUDGMENT: J v B (Ultra‐Orthodox Judaism: Transgender) Available at </a:t>
            </a:r>
            <a:r>
              <a:rPr lang="en-GB" sz="1400" dirty="0">
                <a:hlinkClick r:id="rId5"/>
              </a:rPr>
              <a:t>https://www.judiciary.gov.uk/judgments/j-v-b-and-the-children-ultra-orthodox-judaism-transgender/</a:t>
            </a:r>
            <a:r>
              <a:rPr lang="en-GB" sz="1400" dirty="0"/>
              <a:t> [Accessed 18/03/2020]</a:t>
            </a:r>
          </a:p>
          <a:p>
            <a:r>
              <a:rPr lang="en-GB" sz="1400" dirty="0" err="1"/>
              <a:t>McKie</a:t>
            </a:r>
            <a:r>
              <a:rPr lang="en-GB" sz="1400" dirty="0"/>
              <a:t>, L &amp; Callan, S (2012) Understanding Families: A Global Introduction, London: Sage.</a:t>
            </a:r>
          </a:p>
        </p:txBody>
      </p:sp>
    </p:spTree>
    <p:extLst>
      <p:ext uri="{BB962C8B-B14F-4D97-AF65-F5344CB8AC3E}">
        <p14:creationId xmlns:p14="http://schemas.microsoft.com/office/powerpoint/2010/main" val="33477797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Reference List</a:t>
            </a:r>
          </a:p>
        </p:txBody>
      </p:sp>
      <p:sp>
        <p:nvSpPr>
          <p:cNvPr id="5" name="Content Placeholder 4"/>
          <p:cNvSpPr>
            <a:spLocks noGrp="1"/>
          </p:cNvSpPr>
          <p:nvPr>
            <p:ph idx="1"/>
          </p:nvPr>
        </p:nvSpPr>
        <p:spPr>
          <a:xfrm>
            <a:off x="609600" y="1600201"/>
            <a:ext cx="10972800" cy="3917032"/>
          </a:xfrm>
        </p:spPr>
        <p:txBody>
          <a:bodyPr>
            <a:noAutofit/>
          </a:bodyPr>
          <a:lstStyle/>
          <a:p>
            <a:r>
              <a:rPr lang="en-GB" sz="1400" dirty="0"/>
              <a:t>Muncie, J. et al (</a:t>
            </a:r>
            <a:r>
              <a:rPr lang="en-GB" sz="1400" dirty="0" err="1"/>
              <a:t>Eds</a:t>
            </a:r>
            <a:r>
              <a:rPr lang="en-GB" sz="1400" dirty="0"/>
              <a:t>) (1997) Understanding the Family  London: Sage</a:t>
            </a:r>
          </a:p>
          <a:p>
            <a:r>
              <a:rPr lang="en-GB" sz="1400" dirty="0"/>
              <a:t>Murdock, GP (1949) Social Structure, New York: Macmillan.</a:t>
            </a:r>
          </a:p>
          <a:p>
            <a:r>
              <a:rPr lang="en-GB" sz="1400" dirty="0"/>
              <a:t>Newman, </a:t>
            </a:r>
            <a:r>
              <a:rPr lang="en-GB" sz="1400" dirty="0" err="1"/>
              <a:t>D.M</a:t>
            </a:r>
            <a:r>
              <a:rPr lang="en-GB" sz="1400" dirty="0"/>
              <a:t>. &amp; </a:t>
            </a:r>
            <a:r>
              <a:rPr lang="en-GB" sz="1400" dirty="0" err="1"/>
              <a:t>Grauerholz</a:t>
            </a:r>
            <a:r>
              <a:rPr lang="en-GB" sz="1400" dirty="0"/>
              <a:t>, L. (2002) Sociology of Families Thousand Oaks: Pine Forge Press</a:t>
            </a:r>
          </a:p>
          <a:p>
            <a:r>
              <a:rPr lang="en-GB" sz="1400" dirty="0"/>
              <a:t>NHS (2016) Gender Dysphoria: Treatment Available at  </a:t>
            </a:r>
            <a:r>
              <a:rPr lang="en-GB" sz="1400" dirty="0">
                <a:hlinkClick r:id="rId2"/>
              </a:rPr>
              <a:t>http://www.nhs.uk/Conditions/Gender-dysphoria/Pages/Treatment.aspx</a:t>
            </a:r>
            <a:r>
              <a:rPr lang="en-GB" sz="1400" dirty="0"/>
              <a:t> [Accessed 18/03/2020]</a:t>
            </a:r>
          </a:p>
          <a:p>
            <a:r>
              <a:rPr lang="en-GB" sz="1400" dirty="0"/>
              <a:t>Office of National Statistics (2009) Trans Data Position Paper London: ONS</a:t>
            </a:r>
          </a:p>
          <a:p>
            <a:r>
              <a:rPr lang="en-GB" sz="1400" dirty="0"/>
              <a:t>Parke, R.D. (2013) Future Families: Diverse Forms, Rich Possibilities, Chichester, Sussex: Wiley Blackwell.</a:t>
            </a:r>
          </a:p>
          <a:p>
            <a:r>
              <a:rPr lang="en-GB" sz="1400" dirty="0" err="1"/>
              <a:t>Ribbens</a:t>
            </a:r>
            <a:r>
              <a:rPr lang="en-GB" sz="1400" dirty="0"/>
              <a:t> McCarthy, J &amp; Edwards, R (2011) Key concepts in Family Studies, London: Sage.</a:t>
            </a:r>
          </a:p>
          <a:p>
            <a:r>
              <a:rPr lang="en-GB" sz="1400" dirty="0"/>
              <a:t>Steel, L, Kidd, W &amp; Brown, A (2012) The Family, Basingstoke, Hampshire: Palgrave Macmillan.</a:t>
            </a:r>
          </a:p>
          <a:p>
            <a:r>
              <a:rPr lang="en-GB" sz="1400" dirty="0"/>
              <a:t>University of California (No Date) LGBTQIA Resource Centre Glossary Available at </a:t>
            </a:r>
            <a:r>
              <a:rPr lang="en-GB" sz="1400" dirty="0">
                <a:hlinkClick r:id="rId3"/>
              </a:rPr>
              <a:t>http://lgbtqia.ucdavis.edu/educated/glossary.html</a:t>
            </a:r>
            <a:r>
              <a:rPr lang="en-GB" sz="1400" dirty="0"/>
              <a:t> [Accessed 18/03/2020]</a:t>
            </a:r>
          </a:p>
          <a:p>
            <a:r>
              <a:rPr lang="en-GB" sz="1400" dirty="0"/>
              <a:t>UK Government (2004) Gender Recognition Act  Available at </a:t>
            </a:r>
            <a:r>
              <a:rPr lang="en-GB" sz="1400" dirty="0">
                <a:hlinkClick r:id="rId4"/>
              </a:rPr>
              <a:t>http://www.legislation.gov.uk/ukpga/2004/7/contents</a:t>
            </a:r>
            <a:r>
              <a:rPr lang="en-GB" sz="1400" dirty="0"/>
              <a:t> [Accessed 18/03/2020]</a:t>
            </a:r>
          </a:p>
          <a:p>
            <a:r>
              <a:rPr lang="en-GB" sz="1400" dirty="0"/>
              <a:t>Wiseman, M. &amp; Davidson, S. (2011) ‘Problems with binary gender discourse: Using context to promote flexibility and connection in gender identity’ in Clinical Child Psychology and Psychiatry  Volume 17(4) pp.528–537</a:t>
            </a:r>
          </a:p>
          <a:p>
            <a:endParaRPr lang="en-GB" sz="1400" dirty="0"/>
          </a:p>
        </p:txBody>
      </p:sp>
    </p:spTree>
    <p:extLst>
      <p:ext uri="{BB962C8B-B14F-4D97-AF65-F5344CB8AC3E}">
        <p14:creationId xmlns:p14="http://schemas.microsoft.com/office/powerpoint/2010/main" val="17502336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353</TotalTime>
  <Words>2099</Words>
  <Application>Microsoft Office PowerPoint</Application>
  <PresentationFormat>Widescreen</PresentationFormat>
  <Paragraphs>201</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Myriad Pro</vt:lpstr>
      <vt:lpstr>20140311PresentationUWTSDTemplate</vt:lpstr>
      <vt:lpstr>PowerPoint Presentation</vt:lpstr>
      <vt:lpstr>Recap of last Session</vt:lpstr>
      <vt:lpstr>How many gender identities are there?</vt:lpstr>
      <vt:lpstr>How many gender identities are there?</vt:lpstr>
      <vt:lpstr>Terminology – Sex, sexuality &amp; gender </vt:lpstr>
      <vt:lpstr>Gender and Labels</vt:lpstr>
      <vt:lpstr>Gender and Labels</vt:lpstr>
      <vt:lpstr>Gender and Labels</vt:lpstr>
      <vt:lpstr>Gender Identity – Increasing complexity</vt:lpstr>
      <vt:lpstr>Gender Identity – Increasing complexity</vt:lpstr>
      <vt:lpstr>Gender Identity – Increasing complexity</vt:lpstr>
      <vt:lpstr>Terminology - Gender</vt:lpstr>
      <vt:lpstr>Terminology – Gender </vt:lpstr>
      <vt:lpstr>Terminology - Gender</vt:lpstr>
      <vt:lpstr>Terminology - Gender</vt:lpstr>
      <vt:lpstr>Terminology - Gender</vt:lpstr>
      <vt:lpstr>Terminology - Gender</vt:lpstr>
      <vt:lpstr>Terminology - Gender</vt:lpstr>
      <vt:lpstr>Terminology - Gender</vt:lpstr>
      <vt:lpstr>Terminology - Gender</vt:lpstr>
      <vt:lpstr>Additional Activity – Binary Discourse</vt:lpstr>
      <vt:lpstr>Terminology – Gender</vt:lpstr>
      <vt:lpstr>Gender Recognition Certificate</vt:lpstr>
      <vt:lpstr>Gender Recognition Certificate</vt:lpstr>
      <vt:lpstr>Sources of Information</vt:lpstr>
      <vt:lpstr>Issues that Transgender people face</vt:lpstr>
      <vt:lpstr>Impact on Individuals: Sport</vt:lpstr>
      <vt:lpstr>The impact on families: A case study</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2023-09-22T09:20:26Z</dcterms:created>
  <dcterms:modified xsi:type="dcterms:W3CDTF">2024-10-09T09:58:12Z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