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24"/>
  </p:notesMasterIdLst>
  <p:sldIdLst>
    <p:sldId id="719" r:id="rId6"/>
    <p:sldId id="873" r:id="rId7"/>
    <p:sldId id="857" r:id="rId8"/>
    <p:sldId id="859" r:id="rId9"/>
    <p:sldId id="867" r:id="rId10"/>
    <p:sldId id="890" r:id="rId11"/>
    <p:sldId id="869" r:id="rId12"/>
    <p:sldId id="870" r:id="rId13"/>
    <p:sldId id="871" r:id="rId14"/>
    <p:sldId id="872" r:id="rId15"/>
    <p:sldId id="860" r:id="rId16"/>
    <p:sldId id="892" r:id="rId17"/>
    <p:sldId id="830" r:id="rId18"/>
    <p:sldId id="884" r:id="rId19"/>
    <p:sldId id="886" r:id="rId20"/>
    <p:sldId id="887" r:id="rId21"/>
    <p:sldId id="891" r:id="rId22"/>
    <p:sldId id="720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EB41BE-33A9-4AEE-8663-67990DC54012}" v="139" dt="2025-10-01T12:48:47.1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13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643B55B5-1695-4171-AF54-69D9267FAD3D}"/>
    <pc:docChg chg="custSel addSld modSld">
      <pc:chgData name="Jenifer Prince Devaraj" userId="c3fb109c-09d1-42a6-93f4-69472d709861" providerId="ADAL" clId="{643B55B5-1695-4171-AF54-69D9267FAD3D}" dt="2024-10-02T13:58:38.343" v="32" actId="1076"/>
      <pc:docMkLst>
        <pc:docMk/>
      </pc:docMkLst>
      <pc:sldChg chg="modSp mod">
        <pc:chgData name="Jenifer Prince Devaraj" userId="c3fb109c-09d1-42a6-93f4-69472d709861" providerId="ADAL" clId="{643B55B5-1695-4171-AF54-69D9267FAD3D}" dt="2024-10-01T20:10:53.934" v="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643B55B5-1695-4171-AF54-69D9267FAD3D}" dt="2024-10-01T20:10:53.934" v="4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">
        <pc:chgData name="Jenifer Prince Devaraj" userId="c3fb109c-09d1-42a6-93f4-69472d709861" providerId="ADAL" clId="{643B55B5-1695-4171-AF54-69D9267FAD3D}" dt="2024-10-02T09:50:20.118" v="5"/>
        <pc:sldMkLst>
          <pc:docMk/>
          <pc:sldMk cId="3265564993" sldId="830"/>
        </pc:sldMkLst>
        <pc:spChg chg="mod">
          <ac:chgData name="Jenifer Prince Devaraj" userId="c3fb109c-09d1-42a6-93f4-69472d709861" providerId="ADAL" clId="{643B55B5-1695-4171-AF54-69D9267FAD3D}" dt="2024-10-02T09:50:20.118" v="5"/>
          <ac:spMkLst>
            <pc:docMk/>
            <pc:sldMk cId="3265564993" sldId="830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643B55B5-1695-4171-AF54-69D9267FAD3D}" dt="2024-10-02T09:50:20.118" v="5"/>
        <pc:sldMkLst>
          <pc:docMk/>
          <pc:sldMk cId="1478705692" sldId="857"/>
        </pc:sldMkLst>
        <pc:spChg chg="mod">
          <ac:chgData name="Jenifer Prince Devaraj" userId="c3fb109c-09d1-42a6-93f4-69472d709861" providerId="ADAL" clId="{643B55B5-1695-4171-AF54-69D9267FAD3D}" dt="2024-10-02T09:50:20.118" v="5"/>
          <ac:spMkLst>
            <pc:docMk/>
            <pc:sldMk cId="1478705692" sldId="857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643B55B5-1695-4171-AF54-69D9267FAD3D}" dt="2024-10-02T09:50:20.118" v="5"/>
        <pc:sldMkLst>
          <pc:docMk/>
          <pc:sldMk cId="3021723675" sldId="859"/>
        </pc:sldMkLst>
        <pc:spChg chg="mod">
          <ac:chgData name="Jenifer Prince Devaraj" userId="c3fb109c-09d1-42a6-93f4-69472d709861" providerId="ADAL" clId="{643B55B5-1695-4171-AF54-69D9267FAD3D}" dt="2024-10-02T09:50:20.118" v="5"/>
          <ac:spMkLst>
            <pc:docMk/>
            <pc:sldMk cId="3021723675" sldId="859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643B55B5-1695-4171-AF54-69D9267FAD3D}" dt="2024-10-02T09:50:20.118" v="5"/>
        <pc:sldMkLst>
          <pc:docMk/>
          <pc:sldMk cId="4217386123" sldId="860"/>
        </pc:sldMkLst>
        <pc:spChg chg="mod">
          <ac:chgData name="Jenifer Prince Devaraj" userId="c3fb109c-09d1-42a6-93f4-69472d709861" providerId="ADAL" clId="{643B55B5-1695-4171-AF54-69D9267FAD3D}" dt="2024-10-02T09:50:20.118" v="5"/>
          <ac:spMkLst>
            <pc:docMk/>
            <pc:sldMk cId="4217386123" sldId="860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643B55B5-1695-4171-AF54-69D9267FAD3D}" dt="2024-10-02T09:50:20.118" v="5"/>
        <pc:sldMkLst>
          <pc:docMk/>
          <pc:sldMk cId="3892756397" sldId="867"/>
        </pc:sldMkLst>
        <pc:spChg chg="mod">
          <ac:chgData name="Jenifer Prince Devaraj" userId="c3fb109c-09d1-42a6-93f4-69472d709861" providerId="ADAL" clId="{643B55B5-1695-4171-AF54-69D9267FAD3D}" dt="2024-10-02T09:50:20.118" v="5"/>
          <ac:spMkLst>
            <pc:docMk/>
            <pc:sldMk cId="3892756397" sldId="867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643B55B5-1695-4171-AF54-69D9267FAD3D}" dt="2024-10-02T09:50:20.118" v="5"/>
        <pc:sldMkLst>
          <pc:docMk/>
          <pc:sldMk cId="4190181614" sldId="868"/>
        </pc:sldMkLst>
        <pc:spChg chg="mod">
          <ac:chgData name="Jenifer Prince Devaraj" userId="c3fb109c-09d1-42a6-93f4-69472d709861" providerId="ADAL" clId="{643B55B5-1695-4171-AF54-69D9267FAD3D}" dt="2024-10-02T09:50:20.118" v="5"/>
          <ac:spMkLst>
            <pc:docMk/>
            <pc:sldMk cId="4190181614" sldId="868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643B55B5-1695-4171-AF54-69D9267FAD3D}" dt="2024-10-02T09:50:20.118" v="5"/>
        <pc:sldMkLst>
          <pc:docMk/>
          <pc:sldMk cId="3888238768" sldId="869"/>
        </pc:sldMkLst>
        <pc:spChg chg="mod">
          <ac:chgData name="Jenifer Prince Devaraj" userId="c3fb109c-09d1-42a6-93f4-69472d709861" providerId="ADAL" clId="{643B55B5-1695-4171-AF54-69D9267FAD3D}" dt="2024-10-02T09:50:20.118" v="5"/>
          <ac:spMkLst>
            <pc:docMk/>
            <pc:sldMk cId="3888238768" sldId="869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643B55B5-1695-4171-AF54-69D9267FAD3D}" dt="2024-10-02T09:50:20.118" v="5"/>
        <pc:sldMkLst>
          <pc:docMk/>
          <pc:sldMk cId="523157123" sldId="870"/>
        </pc:sldMkLst>
        <pc:spChg chg="mod">
          <ac:chgData name="Jenifer Prince Devaraj" userId="c3fb109c-09d1-42a6-93f4-69472d709861" providerId="ADAL" clId="{643B55B5-1695-4171-AF54-69D9267FAD3D}" dt="2024-10-02T09:50:20.118" v="5"/>
          <ac:spMkLst>
            <pc:docMk/>
            <pc:sldMk cId="523157123" sldId="870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643B55B5-1695-4171-AF54-69D9267FAD3D}" dt="2024-10-02T09:50:20.118" v="5"/>
        <pc:sldMkLst>
          <pc:docMk/>
          <pc:sldMk cId="1755058998" sldId="871"/>
        </pc:sldMkLst>
        <pc:spChg chg="mod">
          <ac:chgData name="Jenifer Prince Devaraj" userId="c3fb109c-09d1-42a6-93f4-69472d709861" providerId="ADAL" clId="{643B55B5-1695-4171-AF54-69D9267FAD3D}" dt="2024-10-02T09:50:20.118" v="5"/>
          <ac:spMkLst>
            <pc:docMk/>
            <pc:sldMk cId="1755058998" sldId="871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643B55B5-1695-4171-AF54-69D9267FAD3D}" dt="2024-10-02T09:50:20.118" v="5"/>
        <pc:sldMkLst>
          <pc:docMk/>
          <pc:sldMk cId="1725995926" sldId="872"/>
        </pc:sldMkLst>
        <pc:spChg chg="mod">
          <ac:chgData name="Jenifer Prince Devaraj" userId="c3fb109c-09d1-42a6-93f4-69472d709861" providerId="ADAL" clId="{643B55B5-1695-4171-AF54-69D9267FAD3D}" dt="2024-10-02T09:50:20.118" v="5"/>
          <ac:spMkLst>
            <pc:docMk/>
            <pc:sldMk cId="1725995926" sldId="872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643B55B5-1695-4171-AF54-69D9267FAD3D}" dt="2024-10-02T09:50:20.118" v="5"/>
        <pc:sldMkLst>
          <pc:docMk/>
          <pc:sldMk cId="1497330509" sldId="873"/>
        </pc:sldMkLst>
        <pc:spChg chg="mod">
          <ac:chgData name="Jenifer Prince Devaraj" userId="c3fb109c-09d1-42a6-93f4-69472d709861" providerId="ADAL" clId="{643B55B5-1695-4171-AF54-69D9267FAD3D}" dt="2024-10-02T09:50:20.118" v="5"/>
          <ac:spMkLst>
            <pc:docMk/>
            <pc:sldMk cId="1497330509" sldId="873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643B55B5-1695-4171-AF54-69D9267FAD3D}" dt="2024-10-02T09:50:20.118" v="5"/>
        <pc:sldMkLst>
          <pc:docMk/>
          <pc:sldMk cId="4055883224" sldId="884"/>
        </pc:sldMkLst>
        <pc:spChg chg="mod">
          <ac:chgData name="Jenifer Prince Devaraj" userId="c3fb109c-09d1-42a6-93f4-69472d709861" providerId="ADAL" clId="{643B55B5-1695-4171-AF54-69D9267FAD3D}" dt="2024-10-02T09:50:20.118" v="5"/>
          <ac:spMkLst>
            <pc:docMk/>
            <pc:sldMk cId="4055883224" sldId="884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643B55B5-1695-4171-AF54-69D9267FAD3D}" dt="2024-10-02T09:50:20.118" v="5"/>
        <pc:sldMkLst>
          <pc:docMk/>
          <pc:sldMk cId="2812528047" sldId="886"/>
        </pc:sldMkLst>
        <pc:spChg chg="mod">
          <ac:chgData name="Jenifer Prince Devaraj" userId="c3fb109c-09d1-42a6-93f4-69472d709861" providerId="ADAL" clId="{643B55B5-1695-4171-AF54-69D9267FAD3D}" dt="2024-10-02T09:50:20.118" v="5"/>
          <ac:spMkLst>
            <pc:docMk/>
            <pc:sldMk cId="2812528047" sldId="886"/>
            <ac:spMk id="32" creationId="{5E00E472-BBBB-4F28-B703-63BC998B6DE4}"/>
          </ac:spMkLst>
        </pc:spChg>
      </pc:sldChg>
      <pc:sldChg chg="addSp delSp modSp add mod">
        <pc:chgData name="Jenifer Prince Devaraj" userId="c3fb109c-09d1-42a6-93f4-69472d709861" providerId="ADAL" clId="{643B55B5-1695-4171-AF54-69D9267FAD3D}" dt="2024-10-02T13:58:38.343" v="32" actId="1076"/>
        <pc:sldMkLst>
          <pc:docMk/>
          <pc:sldMk cId="2012168351" sldId="888"/>
        </pc:sldMkLst>
        <pc:spChg chg="add">
          <ac:chgData name="Jenifer Prince Devaraj" userId="c3fb109c-09d1-42a6-93f4-69472d709861" providerId="ADAL" clId="{643B55B5-1695-4171-AF54-69D9267FAD3D}" dt="2024-10-02T13:55:05.921" v="8"/>
          <ac:spMkLst>
            <pc:docMk/>
            <pc:sldMk cId="2012168351" sldId="888"/>
            <ac:spMk id="2" creationId="{D49C4496-CE9C-8EBD-7B11-4B3AD3B1E989}"/>
          </ac:spMkLst>
        </pc:spChg>
        <pc:spChg chg="add mod">
          <ac:chgData name="Jenifer Prince Devaraj" userId="c3fb109c-09d1-42a6-93f4-69472d709861" providerId="ADAL" clId="{643B55B5-1695-4171-AF54-69D9267FAD3D}" dt="2024-10-02T13:55:15.868" v="12" actId="1076"/>
          <ac:spMkLst>
            <pc:docMk/>
            <pc:sldMk cId="2012168351" sldId="888"/>
            <ac:spMk id="3" creationId="{2D5574B8-67D6-1DA4-D048-F99C2519789D}"/>
          </ac:spMkLst>
        </pc:spChg>
        <pc:spChg chg="add mod">
          <ac:chgData name="Jenifer Prince Devaraj" userId="c3fb109c-09d1-42a6-93f4-69472d709861" providerId="ADAL" clId="{643B55B5-1695-4171-AF54-69D9267FAD3D}" dt="2024-10-02T13:58:33.075" v="30" actId="1076"/>
          <ac:spMkLst>
            <pc:docMk/>
            <pc:sldMk cId="2012168351" sldId="888"/>
            <ac:spMk id="6" creationId="{A90ED9D4-E296-480C-B86B-93064DD47011}"/>
          </ac:spMkLst>
        </pc:spChg>
        <pc:picChg chg="del">
          <ac:chgData name="Jenifer Prince Devaraj" userId="c3fb109c-09d1-42a6-93f4-69472d709861" providerId="ADAL" clId="{643B55B5-1695-4171-AF54-69D9267FAD3D}" dt="2024-10-02T13:55:02.448" v="7" actId="478"/>
          <ac:picMkLst>
            <pc:docMk/>
            <pc:sldMk cId="2012168351" sldId="888"/>
            <ac:picMk id="5" creationId="{B0449E38-593D-BD80-3566-EC17971A36BF}"/>
          </ac:picMkLst>
        </pc:picChg>
        <pc:picChg chg="add mod">
          <ac:chgData name="Jenifer Prince Devaraj" userId="c3fb109c-09d1-42a6-93f4-69472d709861" providerId="ADAL" clId="{643B55B5-1695-4171-AF54-69D9267FAD3D}" dt="2024-10-02T13:58:38.343" v="32" actId="1076"/>
          <ac:picMkLst>
            <pc:docMk/>
            <pc:sldMk cId="2012168351" sldId="888"/>
            <ac:picMk id="7" creationId="{816CC6FA-EF20-8E24-2680-69D173E8BF9D}"/>
          </ac:picMkLst>
        </pc:picChg>
        <pc:picChg chg="add mod">
          <ac:chgData name="Jenifer Prince Devaraj" userId="c3fb109c-09d1-42a6-93f4-69472d709861" providerId="ADAL" clId="{643B55B5-1695-4171-AF54-69D9267FAD3D}" dt="2024-10-02T13:55:15.354" v="11" actId="1076"/>
          <ac:picMkLst>
            <pc:docMk/>
            <pc:sldMk cId="2012168351" sldId="888"/>
            <ac:picMk id="1025" creationId="{D7E90B4F-8A2E-03AC-425D-14A9A83E20AA}"/>
          </ac:picMkLst>
        </pc:picChg>
      </pc:sldChg>
      <pc:sldChg chg="addSp delSp modSp add mod">
        <pc:chgData name="Jenifer Prince Devaraj" userId="c3fb109c-09d1-42a6-93f4-69472d709861" providerId="ADAL" clId="{643B55B5-1695-4171-AF54-69D9267FAD3D}" dt="2024-10-02T13:57:04.134" v="29" actId="14100"/>
        <pc:sldMkLst>
          <pc:docMk/>
          <pc:sldMk cId="2502943214" sldId="889"/>
        </pc:sldMkLst>
        <pc:spChg chg="add mod">
          <ac:chgData name="Jenifer Prince Devaraj" userId="c3fb109c-09d1-42a6-93f4-69472d709861" providerId="ADAL" clId="{643B55B5-1695-4171-AF54-69D9267FAD3D}" dt="2024-10-02T13:57:04.134" v="29" actId="14100"/>
          <ac:spMkLst>
            <pc:docMk/>
            <pc:sldMk cId="2502943214" sldId="889"/>
            <ac:spMk id="3" creationId="{EE7BEBFC-77F6-4465-E77D-5C6621B4BE39}"/>
          </ac:spMkLst>
        </pc:spChg>
        <pc:spChg chg="del">
          <ac:chgData name="Jenifer Prince Devaraj" userId="c3fb109c-09d1-42a6-93f4-69472d709861" providerId="ADAL" clId="{643B55B5-1695-4171-AF54-69D9267FAD3D}" dt="2024-10-02T13:56:45.651" v="23" actId="478"/>
          <ac:spMkLst>
            <pc:docMk/>
            <pc:sldMk cId="2502943214" sldId="889"/>
            <ac:spMk id="6" creationId="{A90ED9D4-E296-480C-B86B-93064DD47011}"/>
          </ac:spMkLst>
        </pc:spChg>
      </pc:sldChg>
    </pc:docChg>
  </pc:docChgLst>
  <pc:docChgLst>
    <pc:chgData name="Jenifer Prince Devaraj" userId="c3fb109c-09d1-42a6-93f4-69472d709861" providerId="ADAL" clId="{03EB41BE-33A9-4AEE-8663-67990DC54012}"/>
    <pc:docChg chg="undo custSel addSld delSld modSld">
      <pc:chgData name="Jenifer Prince Devaraj" userId="c3fb109c-09d1-42a6-93f4-69472d709861" providerId="ADAL" clId="{03EB41BE-33A9-4AEE-8663-67990DC54012}" dt="2025-10-01T13:02:41.362" v="200" actId="1076"/>
      <pc:docMkLst>
        <pc:docMk/>
      </pc:docMkLst>
      <pc:sldChg chg="modSp mod">
        <pc:chgData name="Jenifer Prince Devaraj" userId="c3fb109c-09d1-42a6-93f4-69472d709861" providerId="ADAL" clId="{03EB41BE-33A9-4AEE-8663-67990DC54012}" dt="2025-09-30T09:26:47.319" v="48"/>
        <pc:sldMkLst>
          <pc:docMk/>
          <pc:sldMk cId="3119007398" sldId="719"/>
        </pc:sldMkLst>
        <pc:spChg chg="mod">
          <ac:chgData name="Jenifer Prince Devaraj" userId="c3fb109c-09d1-42a6-93f4-69472d709861" providerId="ADAL" clId="{03EB41BE-33A9-4AEE-8663-67990DC54012}" dt="2025-09-30T09:26:47.319" v="48"/>
          <ac:spMkLst>
            <pc:docMk/>
            <pc:sldMk cId="3119007398" sldId="719"/>
            <ac:spMk id="4" creationId="{BE605BA5-7179-54D8-AA19-BC9809E09348}"/>
          </ac:spMkLst>
        </pc:spChg>
      </pc:sldChg>
      <pc:sldChg chg="addSp delSp modSp mod">
        <pc:chgData name="Jenifer Prince Devaraj" userId="c3fb109c-09d1-42a6-93f4-69472d709861" providerId="ADAL" clId="{03EB41BE-33A9-4AEE-8663-67990DC54012}" dt="2025-10-01T12:40:54.392" v="163"/>
        <pc:sldMkLst>
          <pc:docMk/>
          <pc:sldMk cId="3265564993" sldId="830"/>
        </pc:sldMkLst>
        <pc:spChg chg="mod">
          <ac:chgData name="Jenifer Prince Devaraj" userId="c3fb109c-09d1-42a6-93f4-69472d709861" providerId="ADAL" clId="{03EB41BE-33A9-4AEE-8663-67990DC54012}" dt="2025-10-01T12:40:54.392" v="163"/>
          <ac:spMkLst>
            <pc:docMk/>
            <pc:sldMk cId="3265564993" sldId="830"/>
            <ac:spMk id="8" creationId="{F4E5BB67-115F-290D-7162-68B431571A3F}"/>
          </ac:spMkLst>
        </pc:spChg>
        <pc:spChg chg="mod">
          <ac:chgData name="Jenifer Prince Devaraj" userId="c3fb109c-09d1-42a6-93f4-69472d709861" providerId="ADAL" clId="{03EB41BE-33A9-4AEE-8663-67990DC54012}" dt="2025-09-30T09:26:47.319" v="48"/>
          <ac:spMkLst>
            <pc:docMk/>
            <pc:sldMk cId="3265564993" sldId="830"/>
            <ac:spMk id="9" creationId="{AA7F5752-A0C9-094D-03B8-0FF958738336}"/>
          </ac:spMkLst>
        </pc:spChg>
        <pc:spChg chg="mod">
          <ac:chgData name="Jenifer Prince Devaraj" userId="c3fb109c-09d1-42a6-93f4-69472d709861" providerId="ADAL" clId="{03EB41BE-33A9-4AEE-8663-67990DC54012}" dt="2025-09-30T09:27:32.295" v="49"/>
          <ac:spMkLst>
            <pc:docMk/>
            <pc:sldMk cId="3265564993" sldId="830"/>
            <ac:spMk id="32" creationId="{5E00E472-BBBB-4F28-B703-63BC998B6DE4}"/>
          </ac:spMkLst>
        </pc:spChg>
        <pc:picChg chg="del">
          <ac:chgData name="Jenifer Prince Devaraj" userId="c3fb109c-09d1-42a6-93f4-69472d709861" providerId="ADAL" clId="{03EB41BE-33A9-4AEE-8663-67990DC54012}" dt="2025-10-01T12:40:41.638" v="160" actId="478"/>
          <ac:picMkLst>
            <pc:docMk/>
            <pc:sldMk cId="3265564993" sldId="830"/>
            <ac:picMk id="3" creationId="{A0755B0C-378D-9455-B914-A75ECB098ED6}"/>
          </ac:picMkLst>
        </pc:picChg>
        <pc:picChg chg="add mod">
          <ac:chgData name="Jenifer Prince Devaraj" userId="c3fb109c-09d1-42a6-93f4-69472d709861" providerId="ADAL" clId="{03EB41BE-33A9-4AEE-8663-67990DC54012}" dt="2025-10-01T12:40:44.340" v="162" actId="1076"/>
          <ac:picMkLst>
            <pc:docMk/>
            <pc:sldMk cId="3265564993" sldId="830"/>
            <ac:picMk id="5" creationId="{BB373A5B-954B-4EC1-9CA7-A8189E8EEE49}"/>
          </ac:picMkLst>
        </pc:picChg>
      </pc:sldChg>
      <pc:sldChg chg="addSp modSp mod">
        <pc:chgData name="Jenifer Prince Devaraj" userId="c3fb109c-09d1-42a6-93f4-69472d709861" providerId="ADAL" clId="{03EB41BE-33A9-4AEE-8663-67990DC54012}" dt="2025-09-30T09:27:32.295" v="49"/>
        <pc:sldMkLst>
          <pc:docMk/>
          <pc:sldMk cId="1478705692" sldId="857"/>
        </pc:sldMkLst>
        <pc:spChg chg="mod">
          <ac:chgData name="Jenifer Prince Devaraj" userId="c3fb109c-09d1-42a6-93f4-69472d709861" providerId="ADAL" clId="{03EB41BE-33A9-4AEE-8663-67990DC54012}" dt="2025-09-29T22:15:38.563" v="37" actId="1076"/>
          <ac:spMkLst>
            <pc:docMk/>
            <pc:sldMk cId="1478705692" sldId="857"/>
            <ac:spMk id="2" creationId="{D728537F-215B-84F2-AE7F-11083A0F6FBC}"/>
          </ac:spMkLst>
        </pc:spChg>
        <pc:spChg chg="mod">
          <ac:chgData name="Jenifer Prince Devaraj" userId="c3fb109c-09d1-42a6-93f4-69472d709861" providerId="ADAL" clId="{03EB41BE-33A9-4AEE-8663-67990DC54012}" dt="2025-09-29T22:15:30.934" v="36" actId="113"/>
          <ac:spMkLst>
            <pc:docMk/>
            <pc:sldMk cId="1478705692" sldId="857"/>
            <ac:spMk id="4" creationId="{C063E935-A7A1-3300-DB0D-D16CCF8DBE7B}"/>
          </ac:spMkLst>
        </pc:spChg>
        <pc:spChg chg="add mod">
          <ac:chgData name="Jenifer Prince Devaraj" userId="c3fb109c-09d1-42a6-93f4-69472d709861" providerId="ADAL" clId="{03EB41BE-33A9-4AEE-8663-67990DC54012}" dt="2025-09-29T22:15:52.556" v="42" actId="20577"/>
          <ac:spMkLst>
            <pc:docMk/>
            <pc:sldMk cId="1478705692" sldId="857"/>
            <ac:spMk id="8" creationId="{97D529BD-8FF2-40EF-8398-5FB7C134E550}"/>
          </ac:spMkLst>
        </pc:spChg>
        <pc:spChg chg="mod">
          <ac:chgData name="Jenifer Prince Devaraj" userId="c3fb109c-09d1-42a6-93f4-69472d709861" providerId="ADAL" clId="{03EB41BE-33A9-4AEE-8663-67990DC54012}" dt="2025-09-30T09:26:47.319" v="48"/>
          <ac:spMkLst>
            <pc:docMk/>
            <pc:sldMk cId="1478705692" sldId="857"/>
            <ac:spMk id="9" creationId="{AA7F5752-A0C9-094D-03B8-0FF958738336}"/>
          </ac:spMkLst>
        </pc:spChg>
        <pc:spChg chg="mod">
          <ac:chgData name="Jenifer Prince Devaraj" userId="c3fb109c-09d1-42a6-93f4-69472d709861" providerId="ADAL" clId="{03EB41BE-33A9-4AEE-8663-67990DC54012}" dt="2025-09-30T09:27:32.295" v="49"/>
          <ac:spMkLst>
            <pc:docMk/>
            <pc:sldMk cId="1478705692" sldId="857"/>
            <ac:spMk id="32" creationId="{5E00E472-BBBB-4F28-B703-63BC998B6DE4}"/>
          </ac:spMkLst>
        </pc:spChg>
        <pc:cxnChg chg="add mod">
          <ac:chgData name="Jenifer Prince Devaraj" userId="c3fb109c-09d1-42a6-93f4-69472d709861" providerId="ADAL" clId="{03EB41BE-33A9-4AEE-8663-67990DC54012}" dt="2025-09-29T22:15:18.026" v="33" actId="1582"/>
          <ac:cxnSpMkLst>
            <pc:docMk/>
            <pc:sldMk cId="1478705692" sldId="857"/>
            <ac:cxnSpMk id="6" creationId="{6B06967C-633A-4C27-B241-11B7BD963C82}"/>
          </ac:cxnSpMkLst>
        </pc:cxnChg>
      </pc:sldChg>
      <pc:sldChg chg="modSp mod">
        <pc:chgData name="Jenifer Prince Devaraj" userId="c3fb109c-09d1-42a6-93f4-69472d709861" providerId="ADAL" clId="{03EB41BE-33A9-4AEE-8663-67990DC54012}" dt="2025-09-30T09:29:39.580" v="53" actId="255"/>
        <pc:sldMkLst>
          <pc:docMk/>
          <pc:sldMk cId="3021723675" sldId="859"/>
        </pc:sldMkLst>
        <pc:spChg chg="mod">
          <ac:chgData name="Jenifer Prince Devaraj" userId="c3fb109c-09d1-42a6-93f4-69472d709861" providerId="ADAL" clId="{03EB41BE-33A9-4AEE-8663-67990DC54012}" dt="2025-09-30T09:29:39.580" v="53" actId="255"/>
          <ac:spMkLst>
            <pc:docMk/>
            <pc:sldMk cId="3021723675" sldId="859"/>
            <ac:spMk id="2" creationId="{D728537F-215B-84F2-AE7F-11083A0F6FBC}"/>
          </ac:spMkLst>
        </pc:spChg>
        <pc:spChg chg="mod">
          <ac:chgData name="Jenifer Prince Devaraj" userId="c3fb109c-09d1-42a6-93f4-69472d709861" providerId="ADAL" clId="{03EB41BE-33A9-4AEE-8663-67990DC54012}" dt="2025-09-30T09:29:35.060" v="52" actId="1076"/>
          <ac:spMkLst>
            <pc:docMk/>
            <pc:sldMk cId="3021723675" sldId="859"/>
            <ac:spMk id="4" creationId="{C063E935-A7A1-3300-DB0D-D16CCF8DBE7B}"/>
          </ac:spMkLst>
        </pc:spChg>
        <pc:spChg chg="mod">
          <ac:chgData name="Jenifer Prince Devaraj" userId="c3fb109c-09d1-42a6-93f4-69472d709861" providerId="ADAL" clId="{03EB41BE-33A9-4AEE-8663-67990DC54012}" dt="2025-09-30T09:26:47.319" v="48"/>
          <ac:spMkLst>
            <pc:docMk/>
            <pc:sldMk cId="3021723675" sldId="859"/>
            <ac:spMk id="9" creationId="{AA7F5752-A0C9-094D-03B8-0FF958738336}"/>
          </ac:spMkLst>
        </pc:spChg>
        <pc:spChg chg="mod">
          <ac:chgData name="Jenifer Prince Devaraj" userId="c3fb109c-09d1-42a6-93f4-69472d709861" providerId="ADAL" clId="{03EB41BE-33A9-4AEE-8663-67990DC54012}" dt="2025-09-30T09:27:32.295" v="49"/>
          <ac:spMkLst>
            <pc:docMk/>
            <pc:sldMk cId="3021723675" sldId="859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03EB41BE-33A9-4AEE-8663-67990DC54012}" dt="2025-09-30T09:27:32.295" v="49"/>
        <pc:sldMkLst>
          <pc:docMk/>
          <pc:sldMk cId="4217386123" sldId="860"/>
        </pc:sldMkLst>
        <pc:spChg chg="mod">
          <ac:chgData name="Jenifer Prince Devaraj" userId="c3fb109c-09d1-42a6-93f4-69472d709861" providerId="ADAL" clId="{03EB41BE-33A9-4AEE-8663-67990DC54012}" dt="2025-09-30T09:26:47.319" v="48"/>
          <ac:spMkLst>
            <pc:docMk/>
            <pc:sldMk cId="4217386123" sldId="860"/>
            <ac:spMk id="9" creationId="{AA7F5752-A0C9-094D-03B8-0FF958738336}"/>
          </ac:spMkLst>
        </pc:spChg>
        <pc:spChg chg="mod">
          <ac:chgData name="Jenifer Prince Devaraj" userId="c3fb109c-09d1-42a6-93f4-69472d709861" providerId="ADAL" clId="{03EB41BE-33A9-4AEE-8663-67990DC54012}" dt="2025-09-30T09:27:32.295" v="49"/>
          <ac:spMkLst>
            <pc:docMk/>
            <pc:sldMk cId="4217386123" sldId="860"/>
            <ac:spMk id="32" creationId="{5E00E472-BBBB-4F28-B703-63BC998B6DE4}"/>
          </ac:spMkLst>
        </pc:spChg>
      </pc:sldChg>
      <pc:sldChg chg="addSp delSp modSp mod">
        <pc:chgData name="Jenifer Prince Devaraj" userId="c3fb109c-09d1-42a6-93f4-69472d709861" providerId="ADAL" clId="{03EB41BE-33A9-4AEE-8663-67990DC54012}" dt="2025-10-01T13:02:41.362" v="200" actId="1076"/>
        <pc:sldMkLst>
          <pc:docMk/>
          <pc:sldMk cId="3892756397" sldId="867"/>
        </pc:sldMkLst>
        <pc:spChg chg="mod">
          <ac:chgData name="Jenifer Prince Devaraj" userId="c3fb109c-09d1-42a6-93f4-69472d709861" providerId="ADAL" clId="{03EB41BE-33A9-4AEE-8663-67990DC54012}" dt="2025-09-30T09:26:47.319" v="48"/>
          <ac:spMkLst>
            <pc:docMk/>
            <pc:sldMk cId="3892756397" sldId="867"/>
            <ac:spMk id="9" creationId="{AA7F5752-A0C9-094D-03B8-0FF958738336}"/>
          </ac:spMkLst>
        </pc:spChg>
        <pc:spChg chg="mod">
          <ac:chgData name="Jenifer Prince Devaraj" userId="c3fb109c-09d1-42a6-93f4-69472d709861" providerId="ADAL" clId="{03EB41BE-33A9-4AEE-8663-67990DC54012}" dt="2025-09-30T09:27:32.295" v="49"/>
          <ac:spMkLst>
            <pc:docMk/>
            <pc:sldMk cId="3892756397" sldId="867"/>
            <ac:spMk id="32" creationId="{5E00E472-BBBB-4F28-B703-63BC998B6DE4}"/>
          </ac:spMkLst>
        </pc:spChg>
        <pc:picChg chg="del">
          <ac:chgData name="Jenifer Prince Devaraj" userId="c3fb109c-09d1-42a6-93f4-69472d709861" providerId="ADAL" clId="{03EB41BE-33A9-4AEE-8663-67990DC54012}" dt="2025-10-01T12:24:13.816" v="67" actId="478"/>
          <ac:picMkLst>
            <pc:docMk/>
            <pc:sldMk cId="3892756397" sldId="867"/>
            <ac:picMk id="5" creationId="{59D10627-A0F7-5D45-A831-E915C9A28242}"/>
          </ac:picMkLst>
        </pc:picChg>
        <pc:picChg chg="add mod">
          <ac:chgData name="Jenifer Prince Devaraj" userId="c3fb109c-09d1-42a6-93f4-69472d709861" providerId="ADAL" clId="{03EB41BE-33A9-4AEE-8663-67990DC54012}" dt="2025-10-01T13:02:41.362" v="200" actId="1076"/>
          <ac:picMkLst>
            <pc:docMk/>
            <pc:sldMk cId="3892756397" sldId="867"/>
            <ac:picMk id="5" creationId="{A9A46971-A27E-4A16-AAD3-AFACE4349A71}"/>
          </ac:picMkLst>
        </pc:picChg>
        <pc:picChg chg="add del mod">
          <ac:chgData name="Jenifer Prince Devaraj" userId="c3fb109c-09d1-42a6-93f4-69472d709861" providerId="ADAL" clId="{03EB41BE-33A9-4AEE-8663-67990DC54012}" dt="2025-10-01T13:02:38.233" v="198" actId="478"/>
          <ac:picMkLst>
            <pc:docMk/>
            <pc:sldMk cId="3892756397" sldId="867"/>
            <ac:picMk id="8" creationId="{2EC5EF95-D2A9-48E2-8D20-0325065B01DF}"/>
          </ac:picMkLst>
        </pc:picChg>
      </pc:sldChg>
      <pc:sldChg chg="modSp">
        <pc:chgData name="Jenifer Prince Devaraj" userId="c3fb109c-09d1-42a6-93f4-69472d709861" providerId="ADAL" clId="{03EB41BE-33A9-4AEE-8663-67990DC54012}" dt="2025-10-01T12:24:38.511" v="74" actId="20577"/>
        <pc:sldMkLst>
          <pc:docMk/>
          <pc:sldMk cId="3888238768" sldId="869"/>
        </pc:sldMkLst>
        <pc:spChg chg="mod">
          <ac:chgData name="Jenifer Prince Devaraj" userId="c3fb109c-09d1-42a6-93f4-69472d709861" providerId="ADAL" clId="{03EB41BE-33A9-4AEE-8663-67990DC54012}" dt="2025-09-30T09:26:47.319" v="48"/>
          <ac:spMkLst>
            <pc:docMk/>
            <pc:sldMk cId="3888238768" sldId="869"/>
            <ac:spMk id="9" creationId="{AA7F5752-A0C9-094D-03B8-0FF958738336}"/>
          </ac:spMkLst>
        </pc:spChg>
        <pc:spChg chg="mod">
          <ac:chgData name="Jenifer Prince Devaraj" userId="c3fb109c-09d1-42a6-93f4-69472d709861" providerId="ADAL" clId="{03EB41BE-33A9-4AEE-8663-67990DC54012}" dt="2025-10-01T12:24:38.511" v="74" actId="20577"/>
          <ac:spMkLst>
            <pc:docMk/>
            <pc:sldMk cId="3888238768" sldId="869"/>
            <ac:spMk id="12" creationId="{5EA78560-59D3-4BCA-D6FC-E3041D7B78BF}"/>
          </ac:spMkLst>
        </pc:spChg>
        <pc:spChg chg="mod">
          <ac:chgData name="Jenifer Prince Devaraj" userId="c3fb109c-09d1-42a6-93f4-69472d709861" providerId="ADAL" clId="{03EB41BE-33A9-4AEE-8663-67990DC54012}" dt="2025-09-30T09:27:32.295" v="49"/>
          <ac:spMkLst>
            <pc:docMk/>
            <pc:sldMk cId="3888238768" sldId="869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03EB41BE-33A9-4AEE-8663-67990DC54012}" dt="2025-10-01T12:24:49.807" v="83" actId="20577"/>
        <pc:sldMkLst>
          <pc:docMk/>
          <pc:sldMk cId="523157123" sldId="870"/>
        </pc:sldMkLst>
        <pc:spChg chg="mod">
          <ac:chgData name="Jenifer Prince Devaraj" userId="c3fb109c-09d1-42a6-93f4-69472d709861" providerId="ADAL" clId="{03EB41BE-33A9-4AEE-8663-67990DC54012}" dt="2025-09-30T09:26:47.319" v="48"/>
          <ac:spMkLst>
            <pc:docMk/>
            <pc:sldMk cId="523157123" sldId="870"/>
            <ac:spMk id="9" creationId="{AA7F5752-A0C9-094D-03B8-0FF958738336}"/>
          </ac:spMkLst>
        </pc:spChg>
        <pc:spChg chg="mod">
          <ac:chgData name="Jenifer Prince Devaraj" userId="c3fb109c-09d1-42a6-93f4-69472d709861" providerId="ADAL" clId="{03EB41BE-33A9-4AEE-8663-67990DC54012}" dt="2025-10-01T12:24:49.807" v="83" actId="20577"/>
          <ac:spMkLst>
            <pc:docMk/>
            <pc:sldMk cId="523157123" sldId="870"/>
            <ac:spMk id="12" creationId="{5EA78560-59D3-4BCA-D6FC-E3041D7B78BF}"/>
          </ac:spMkLst>
        </pc:spChg>
        <pc:spChg chg="mod">
          <ac:chgData name="Jenifer Prince Devaraj" userId="c3fb109c-09d1-42a6-93f4-69472d709861" providerId="ADAL" clId="{03EB41BE-33A9-4AEE-8663-67990DC54012}" dt="2025-09-30T09:27:32.295" v="49"/>
          <ac:spMkLst>
            <pc:docMk/>
            <pc:sldMk cId="523157123" sldId="870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03EB41BE-33A9-4AEE-8663-67990DC54012}" dt="2025-10-01T12:25:15.190" v="93" actId="20577"/>
        <pc:sldMkLst>
          <pc:docMk/>
          <pc:sldMk cId="1755058998" sldId="871"/>
        </pc:sldMkLst>
        <pc:spChg chg="mod">
          <ac:chgData name="Jenifer Prince Devaraj" userId="c3fb109c-09d1-42a6-93f4-69472d709861" providerId="ADAL" clId="{03EB41BE-33A9-4AEE-8663-67990DC54012}" dt="2025-09-30T09:26:47.319" v="48"/>
          <ac:spMkLst>
            <pc:docMk/>
            <pc:sldMk cId="1755058998" sldId="871"/>
            <ac:spMk id="9" creationId="{AA7F5752-A0C9-094D-03B8-0FF958738336}"/>
          </ac:spMkLst>
        </pc:spChg>
        <pc:spChg chg="mod">
          <ac:chgData name="Jenifer Prince Devaraj" userId="c3fb109c-09d1-42a6-93f4-69472d709861" providerId="ADAL" clId="{03EB41BE-33A9-4AEE-8663-67990DC54012}" dt="2025-10-01T12:25:15.190" v="93" actId="20577"/>
          <ac:spMkLst>
            <pc:docMk/>
            <pc:sldMk cId="1755058998" sldId="871"/>
            <ac:spMk id="12" creationId="{5EA78560-59D3-4BCA-D6FC-E3041D7B78BF}"/>
          </ac:spMkLst>
        </pc:spChg>
        <pc:spChg chg="mod">
          <ac:chgData name="Jenifer Prince Devaraj" userId="c3fb109c-09d1-42a6-93f4-69472d709861" providerId="ADAL" clId="{03EB41BE-33A9-4AEE-8663-67990DC54012}" dt="2025-09-30T09:27:32.295" v="49"/>
          <ac:spMkLst>
            <pc:docMk/>
            <pc:sldMk cId="1755058998" sldId="871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03EB41BE-33A9-4AEE-8663-67990DC54012}" dt="2025-10-01T12:25:34.624" v="104" actId="20577"/>
        <pc:sldMkLst>
          <pc:docMk/>
          <pc:sldMk cId="1725995926" sldId="872"/>
        </pc:sldMkLst>
        <pc:spChg chg="mod">
          <ac:chgData name="Jenifer Prince Devaraj" userId="c3fb109c-09d1-42a6-93f4-69472d709861" providerId="ADAL" clId="{03EB41BE-33A9-4AEE-8663-67990DC54012}" dt="2025-09-30T09:26:47.319" v="48"/>
          <ac:spMkLst>
            <pc:docMk/>
            <pc:sldMk cId="1725995926" sldId="872"/>
            <ac:spMk id="9" creationId="{AA7F5752-A0C9-094D-03B8-0FF958738336}"/>
          </ac:spMkLst>
        </pc:spChg>
        <pc:spChg chg="mod">
          <ac:chgData name="Jenifer Prince Devaraj" userId="c3fb109c-09d1-42a6-93f4-69472d709861" providerId="ADAL" clId="{03EB41BE-33A9-4AEE-8663-67990DC54012}" dt="2025-10-01T12:25:34.624" v="104" actId="20577"/>
          <ac:spMkLst>
            <pc:docMk/>
            <pc:sldMk cId="1725995926" sldId="872"/>
            <ac:spMk id="12" creationId="{5EA78560-59D3-4BCA-D6FC-E3041D7B78BF}"/>
          </ac:spMkLst>
        </pc:spChg>
        <pc:spChg chg="mod">
          <ac:chgData name="Jenifer Prince Devaraj" userId="c3fb109c-09d1-42a6-93f4-69472d709861" providerId="ADAL" clId="{03EB41BE-33A9-4AEE-8663-67990DC54012}" dt="2025-09-30T09:27:32.295" v="49"/>
          <ac:spMkLst>
            <pc:docMk/>
            <pc:sldMk cId="1725995926" sldId="872"/>
            <ac:spMk id="32" creationId="{5E00E472-BBBB-4F28-B703-63BC998B6DE4}"/>
          </ac:spMkLst>
        </pc:spChg>
      </pc:sldChg>
      <pc:sldChg chg="modSp mod">
        <pc:chgData name="Jenifer Prince Devaraj" userId="c3fb109c-09d1-42a6-93f4-69472d709861" providerId="ADAL" clId="{03EB41BE-33A9-4AEE-8663-67990DC54012}" dt="2025-09-30T09:27:51.263" v="50" actId="14100"/>
        <pc:sldMkLst>
          <pc:docMk/>
          <pc:sldMk cId="1497330509" sldId="873"/>
        </pc:sldMkLst>
        <pc:spChg chg="mod">
          <ac:chgData name="Jenifer Prince Devaraj" userId="c3fb109c-09d1-42a6-93f4-69472d709861" providerId="ADAL" clId="{03EB41BE-33A9-4AEE-8663-67990DC54012}" dt="2025-09-30T09:27:51.263" v="50" actId="14100"/>
          <ac:spMkLst>
            <pc:docMk/>
            <pc:sldMk cId="1497330509" sldId="873"/>
            <ac:spMk id="2" creationId="{D728537F-215B-84F2-AE7F-11083A0F6FBC}"/>
          </ac:spMkLst>
        </pc:spChg>
        <pc:spChg chg="mod">
          <ac:chgData name="Jenifer Prince Devaraj" userId="c3fb109c-09d1-42a6-93f4-69472d709861" providerId="ADAL" clId="{03EB41BE-33A9-4AEE-8663-67990DC54012}" dt="2025-09-30T09:26:47.319" v="48"/>
          <ac:spMkLst>
            <pc:docMk/>
            <pc:sldMk cId="1497330509" sldId="873"/>
            <ac:spMk id="9" creationId="{AA7F5752-A0C9-094D-03B8-0FF958738336}"/>
          </ac:spMkLst>
        </pc:spChg>
        <pc:spChg chg="mod">
          <ac:chgData name="Jenifer Prince Devaraj" userId="c3fb109c-09d1-42a6-93f4-69472d709861" providerId="ADAL" clId="{03EB41BE-33A9-4AEE-8663-67990DC54012}" dt="2025-09-30T09:27:32.295" v="49"/>
          <ac:spMkLst>
            <pc:docMk/>
            <pc:sldMk cId="1497330509" sldId="873"/>
            <ac:spMk id="32" creationId="{5E00E472-BBBB-4F28-B703-63BC998B6DE4}"/>
          </ac:spMkLst>
        </pc:spChg>
      </pc:sldChg>
      <pc:sldChg chg="modSp mod">
        <pc:chgData name="Jenifer Prince Devaraj" userId="c3fb109c-09d1-42a6-93f4-69472d709861" providerId="ADAL" clId="{03EB41BE-33A9-4AEE-8663-67990DC54012}" dt="2025-10-01T12:36:42.465" v="138"/>
        <pc:sldMkLst>
          <pc:docMk/>
          <pc:sldMk cId="4055883224" sldId="884"/>
        </pc:sldMkLst>
        <pc:spChg chg="mod">
          <ac:chgData name="Jenifer Prince Devaraj" userId="c3fb109c-09d1-42a6-93f4-69472d709861" providerId="ADAL" clId="{03EB41BE-33A9-4AEE-8663-67990DC54012}" dt="2025-10-01T12:36:42.465" v="138"/>
          <ac:spMkLst>
            <pc:docMk/>
            <pc:sldMk cId="4055883224" sldId="884"/>
            <ac:spMk id="2" creationId="{B9C15B05-6105-AD01-A48A-43B9130ED7A4}"/>
          </ac:spMkLst>
        </pc:spChg>
        <pc:spChg chg="mod">
          <ac:chgData name="Jenifer Prince Devaraj" userId="c3fb109c-09d1-42a6-93f4-69472d709861" providerId="ADAL" clId="{03EB41BE-33A9-4AEE-8663-67990DC54012}" dt="2025-09-30T09:26:47.319" v="48"/>
          <ac:spMkLst>
            <pc:docMk/>
            <pc:sldMk cId="4055883224" sldId="884"/>
            <ac:spMk id="9" creationId="{AA7F5752-A0C9-094D-03B8-0FF958738336}"/>
          </ac:spMkLst>
        </pc:spChg>
        <pc:spChg chg="mod">
          <ac:chgData name="Jenifer Prince Devaraj" userId="c3fb109c-09d1-42a6-93f4-69472d709861" providerId="ADAL" clId="{03EB41BE-33A9-4AEE-8663-67990DC54012}" dt="2025-09-30T09:27:32.295" v="49"/>
          <ac:spMkLst>
            <pc:docMk/>
            <pc:sldMk cId="4055883224" sldId="884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03EB41BE-33A9-4AEE-8663-67990DC54012}" dt="2025-10-01T12:36:54.346" v="140" actId="20577"/>
        <pc:sldMkLst>
          <pc:docMk/>
          <pc:sldMk cId="2812528047" sldId="886"/>
        </pc:sldMkLst>
        <pc:spChg chg="mod">
          <ac:chgData name="Jenifer Prince Devaraj" userId="c3fb109c-09d1-42a6-93f4-69472d709861" providerId="ADAL" clId="{03EB41BE-33A9-4AEE-8663-67990DC54012}" dt="2025-10-01T12:36:54.346" v="140" actId="20577"/>
          <ac:spMkLst>
            <pc:docMk/>
            <pc:sldMk cId="2812528047" sldId="886"/>
            <ac:spMk id="2" creationId="{F9AD891F-E4E2-A86C-2B78-AAA6F122917F}"/>
          </ac:spMkLst>
        </pc:spChg>
        <pc:spChg chg="mod">
          <ac:chgData name="Jenifer Prince Devaraj" userId="c3fb109c-09d1-42a6-93f4-69472d709861" providerId="ADAL" clId="{03EB41BE-33A9-4AEE-8663-67990DC54012}" dt="2025-09-30T09:26:47.319" v="48"/>
          <ac:spMkLst>
            <pc:docMk/>
            <pc:sldMk cId="2812528047" sldId="886"/>
            <ac:spMk id="9" creationId="{AA7F5752-A0C9-094D-03B8-0FF958738336}"/>
          </ac:spMkLst>
        </pc:spChg>
        <pc:spChg chg="mod">
          <ac:chgData name="Jenifer Prince Devaraj" userId="c3fb109c-09d1-42a6-93f4-69472d709861" providerId="ADAL" clId="{03EB41BE-33A9-4AEE-8663-67990DC54012}" dt="2025-09-30T09:27:32.295" v="49"/>
          <ac:spMkLst>
            <pc:docMk/>
            <pc:sldMk cId="2812528047" sldId="886"/>
            <ac:spMk id="32" creationId="{5E00E472-BBBB-4F28-B703-63BC998B6DE4}"/>
          </ac:spMkLst>
        </pc:spChg>
      </pc:sldChg>
      <pc:sldChg chg="modSp mod">
        <pc:chgData name="Jenifer Prince Devaraj" userId="c3fb109c-09d1-42a6-93f4-69472d709861" providerId="ADAL" clId="{03EB41BE-33A9-4AEE-8663-67990DC54012}" dt="2025-10-01T12:38:57.149" v="159" actId="20577"/>
        <pc:sldMkLst>
          <pc:docMk/>
          <pc:sldMk cId="2177405522" sldId="887"/>
        </pc:sldMkLst>
        <pc:spChg chg="mod">
          <ac:chgData name="Jenifer Prince Devaraj" userId="c3fb109c-09d1-42a6-93f4-69472d709861" providerId="ADAL" clId="{03EB41BE-33A9-4AEE-8663-67990DC54012}" dt="2025-10-01T12:38:57.149" v="159" actId="20577"/>
          <ac:spMkLst>
            <pc:docMk/>
            <pc:sldMk cId="2177405522" sldId="887"/>
            <ac:spMk id="2" creationId="{B7B3F762-C9C6-A6F5-BAAE-18C917A7E5D1}"/>
          </ac:spMkLst>
        </pc:spChg>
        <pc:spChg chg="mod">
          <ac:chgData name="Jenifer Prince Devaraj" userId="c3fb109c-09d1-42a6-93f4-69472d709861" providerId="ADAL" clId="{03EB41BE-33A9-4AEE-8663-67990DC54012}" dt="2025-09-30T09:26:47.319" v="48"/>
          <ac:spMkLst>
            <pc:docMk/>
            <pc:sldMk cId="2177405522" sldId="887"/>
            <ac:spMk id="9" creationId="{AA7F5752-A0C9-094D-03B8-0FF958738336}"/>
          </ac:spMkLst>
        </pc:spChg>
      </pc:sldChg>
      <pc:sldChg chg="del">
        <pc:chgData name="Jenifer Prince Devaraj" userId="c3fb109c-09d1-42a6-93f4-69472d709861" providerId="ADAL" clId="{03EB41BE-33A9-4AEE-8663-67990DC54012}" dt="2025-09-29T22:17:18.203" v="43" actId="47"/>
        <pc:sldMkLst>
          <pc:docMk/>
          <pc:sldMk cId="2012168351" sldId="888"/>
        </pc:sldMkLst>
      </pc:sldChg>
      <pc:sldChg chg="del">
        <pc:chgData name="Jenifer Prince Devaraj" userId="c3fb109c-09d1-42a6-93f4-69472d709861" providerId="ADAL" clId="{03EB41BE-33A9-4AEE-8663-67990DC54012}" dt="2025-09-29T22:17:19.064" v="44" actId="47"/>
        <pc:sldMkLst>
          <pc:docMk/>
          <pc:sldMk cId="2502943214" sldId="889"/>
        </pc:sldMkLst>
      </pc:sldChg>
      <pc:sldChg chg="modSp">
        <pc:chgData name="Jenifer Prince Devaraj" userId="c3fb109c-09d1-42a6-93f4-69472d709861" providerId="ADAL" clId="{03EB41BE-33A9-4AEE-8663-67990DC54012}" dt="2025-09-30T09:27:32.295" v="49"/>
        <pc:sldMkLst>
          <pc:docMk/>
          <pc:sldMk cId="1682514916" sldId="890"/>
        </pc:sldMkLst>
        <pc:spChg chg="mod">
          <ac:chgData name="Jenifer Prince Devaraj" userId="c3fb109c-09d1-42a6-93f4-69472d709861" providerId="ADAL" clId="{03EB41BE-33A9-4AEE-8663-67990DC54012}" dt="2025-09-30T09:26:47.319" v="48"/>
          <ac:spMkLst>
            <pc:docMk/>
            <pc:sldMk cId="1682514916" sldId="890"/>
            <ac:spMk id="9" creationId="{AA7F5752-A0C9-094D-03B8-0FF958738336}"/>
          </ac:spMkLst>
        </pc:spChg>
        <pc:spChg chg="mod">
          <ac:chgData name="Jenifer Prince Devaraj" userId="c3fb109c-09d1-42a6-93f4-69472d709861" providerId="ADAL" clId="{03EB41BE-33A9-4AEE-8663-67990DC54012}" dt="2025-09-30T09:27:32.295" v="49"/>
          <ac:spMkLst>
            <pc:docMk/>
            <pc:sldMk cId="1682514916" sldId="890"/>
            <ac:spMk id="32" creationId="{5E00E472-BBBB-4F28-B703-63BC998B6DE4}"/>
          </ac:spMkLst>
        </pc:spChg>
      </pc:sldChg>
      <pc:sldChg chg="modSp">
        <pc:chgData name="Jenifer Prince Devaraj" userId="c3fb109c-09d1-42a6-93f4-69472d709861" providerId="ADAL" clId="{03EB41BE-33A9-4AEE-8663-67990DC54012}" dt="2025-09-30T09:26:47.319" v="48"/>
        <pc:sldMkLst>
          <pc:docMk/>
          <pc:sldMk cId="4087386522" sldId="891"/>
        </pc:sldMkLst>
        <pc:spChg chg="mod">
          <ac:chgData name="Jenifer Prince Devaraj" userId="c3fb109c-09d1-42a6-93f4-69472d709861" providerId="ADAL" clId="{03EB41BE-33A9-4AEE-8663-67990DC54012}" dt="2025-09-30T09:26:47.319" v="48"/>
          <ac:spMkLst>
            <pc:docMk/>
            <pc:sldMk cId="4087386522" sldId="891"/>
            <ac:spMk id="9" creationId="{AA7F5752-A0C9-094D-03B8-0FF958738336}"/>
          </ac:spMkLst>
        </pc:spChg>
      </pc:sldChg>
      <pc:sldChg chg="modSp add mod">
        <pc:chgData name="Jenifer Prince Devaraj" userId="c3fb109c-09d1-42a6-93f4-69472d709861" providerId="ADAL" clId="{03EB41BE-33A9-4AEE-8663-67990DC54012}" dt="2025-10-01T12:48:47.101" v="197" actId="6549"/>
        <pc:sldMkLst>
          <pc:docMk/>
          <pc:sldMk cId="3510021521" sldId="892"/>
        </pc:sldMkLst>
        <pc:spChg chg="mod">
          <ac:chgData name="Jenifer Prince Devaraj" userId="c3fb109c-09d1-42a6-93f4-69472d709861" providerId="ADAL" clId="{03EB41BE-33A9-4AEE-8663-67990DC54012}" dt="2025-10-01T12:47:14.346" v="170" actId="20577"/>
          <ac:spMkLst>
            <pc:docMk/>
            <pc:sldMk cId="3510021521" sldId="892"/>
            <ac:spMk id="4" creationId="{C063E935-A7A1-3300-DB0D-D16CCF8DBE7B}"/>
          </ac:spMkLst>
        </pc:spChg>
        <pc:spChg chg="mod">
          <ac:chgData name="Jenifer Prince Devaraj" userId="c3fb109c-09d1-42a6-93f4-69472d709861" providerId="ADAL" clId="{03EB41BE-33A9-4AEE-8663-67990DC54012}" dt="2025-10-01T12:47:11.072" v="168" actId="20577"/>
          <ac:spMkLst>
            <pc:docMk/>
            <pc:sldMk cId="3510021521" sldId="892"/>
            <ac:spMk id="9" creationId="{AA7F5752-A0C9-094D-03B8-0FF958738336}"/>
          </ac:spMkLst>
        </pc:spChg>
        <pc:spChg chg="mod">
          <ac:chgData name="Jenifer Prince Devaraj" userId="c3fb109c-09d1-42a6-93f4-69472d709861" providerId="ADAL" clId="{03EB41BE-33A9-4AEE-8663-67990DC54012}" dt="2025-10-01T12:48:30.184" v="195" actId="20577"/>
          <ac:spMkLst>
            <pc:docMk/>
            <pc:sldMk cId="3510021521" sldId="892"/>
            <ac:spMk id="15" creationId="{42B02C96-186B-4E38-AF90-77F17BA4E140}"/>
          </ac:spMkLst>
        </pc:spChg>
        <pc:spChg chg="mod">
          <ac:chgData name="Jenifer Prince Devaraj" userId="c3fb109c-09d1-42a6-93f4-69472d709861" providerId="ADAL" clId="{03EB41BE-33A9-4AEE-8663-67990DC54012}" dt="2025-10-01T12:48:47.101" v="197" actId="6549"/>
          <ac:spMkLst>
            <pc:docMk/>
            <pc:sldMk cId="3510021521" sldId="892"/>
            <ac:spMk id="18" creationId="{49A0FFBA-81C8-467C-9E02-E42E2BB833B9}"/>
          </ac:spMkLst>
        </pc:spChg>
        <pc:spChg chg="mod">
          <ac:chgData name="Jenifer Prince Devaraj" userId="c3fb109c-09d1-42a6-93f4-69472d709861" providerId="ADAL" clId="{03EB41BE-33A9-4AEE-8663-67990DC54012}" dt="2025-10-01T12:48:43.528" v="196" actId="1076"/>
          <ac:spMkLst>
            <pc:docMk/>
            <pc:sldMk cId="3510021521" sldId="892"/>
            <ac:spMk id="21" creationId="{F36E5133-93CE-4331-B841-9FCD707553AA}"/>
          </ac:spMkLst>
        </pc:spChg>
      </pc:sldChg>
    </pc:docChg>
  </pc:docChgLst>
  <pc:docChgLst>
    <pc:chgData name="Jenifer Prince Devaraj" userId="c3fb109c-09d1-42a6-93f4-69472d709861" providerId="ADAL" clId="{4C1F4582-31E5-4005-BDFB-FCF16B546360}"/>
    <pc:docChg chg="undo custSel addSld delSld modSld delMainMaster">
      <pc:chgData name="Jenifer Prince Devaraj" userId="c3fb109c-09d1-42a6-93f4-69472d709861" providerId="ADAL" clId="{4C1F4582-31E5-4005-BDFB-FCF16B546360}" dt="2024-10-21T15:52:21.742" v="1244" actId="20577"/>
      <pc:docMkLst>
        <pc:docMk/>
      </pc:docMkLst>
      <pc:sldChg chg="modSp mod">
        <pc:chgData name="Jenifer Prince Devaraj" userId="c3fb109c-09d1-42a6-93f4-69472d709861" providerId="ADAL" clId="{4C1F4582-31E5-4005-BDFB-FCF16B546360}" dt="2024-10-21T14:56:01.034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4C1F4582-31E5-4005-BDFB-FCF16B546360}" dt="2024-10-21T14:56:01.034" v="1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">
        <pc:chgData name="Jenifer Prince Devaraj" userId="c3fb109c-09d1-42a6-93f4-69472d709861" providerId="ADAL" clId="{4C1F4582-31E5-4005-BDFB-FCF16B546360}" dt="2024-10-21T15:15:37.236" v="167" actId="1076"/>
        <pc:sldMkLst>
          <pc:docMk/>
          <pc:sldMk cId="3265564993" sldId="830"/>
        </pc:sldMkLst>
        <pc:spChg chg="mod">
          <ac:chgData name="Jenifer Prince Devaraj" userId="c3fb109c-09d1-42a6-93f4-69472d709861" providerId="ADAL" clId="{4C1F4582-31E5-4005-BDFB-FCF16B546360}" dt="2024-10-21T15:15:37.236" v="167" actId="1076"/>
          <ac:spMkLst>
            <pc:docMk/>
            <pc:sldMk cId="3265564993" sldId="830"/>
            <ac:spMk id="8" creationId="{F4E5BB67-115F-290D-7162-68B431571A3F}"/>
          </ac:spMkLst>
        </pc:spChg>
        <pc:picChg chg="mod">
          <ac:chgData name="Jenifer Prince Devaraj" userId="c3fb109c-09d1-42a6-93f4-69472d709861" providerId="ADAL" clId="{4C1F4582-31E5-4005-BDFB-FCF16B546360}" dt="2024-10-21T15:14:32.473" v="161" actId="1076"/>
          <ac:picMkLst>
            <pc:docMk/>
            <pc:sldMk cId="3265564993" sldId="830"/>
            <ac:picMk id="3" creationId="{A0755B0C-378D-9455-B914-A75ECB098ED6}"/>
          </ac:picMkLst>
        </pc:picChg>
      </pc:sldChg>
      <pc:sldChg chg="modSp mod">
        <pc:chgData name="Jenifer Prince Devaraj" userId="c3fb109c-09d1-42a6-93f4-69472d709861" providerId="ADAL" clId="{4C1F4582-31E5-4005-BDFB-FCF16B546360}" dt="2024-10-21T14:57:25.916" v="49" actId="1076"/>
        <pc:sldMkLst>
          <pc:docMk/>
          <pc:sldMk cId="1478705692" sldId="857"/>
        </pc:sldMkLst>
        <pc:spChg chg="mod">
          <ac:chgData name="Jenifer Prince Devaraj" userId="c3fb109c-09d1-42a6-93f4-69472d709861" providerId="ADAL" clId="{4C1F4582-31E5-4005-BDFB-FCF16B546360}" dt="2024-10-21T14:57:25.916" v="49" actId="1076"/>
          <ac:spMkLst>
            <pc:docMk/>
            <pc:sldMk cId="1478705692" sldId="857"/>
            <ac:spMk id="2" creationId="{D728537F-215B-84F2-AE7F-11083A0F6FBC}"/>
          </ac:spMkLst>
        </pc:spChg>
      </pc:sldChg>
      <pc:sldChg chg="addSp delSp modSp mod">
        <pc:chgData name="Jenifer Prince Devaraj" userId="c3fb109c-09d1-42a6-93f4-69472d709861" providerId="ADAL" clId="{4C1F4582-31E5-4005-BDFB-FCF16B546360}" dt="2024-10-21T15:12:49.882" v="154" actId="1076"/>
        <pc:sldMkLst>
          <pc:docMk/>
          <pc:sldMk cId="4217386123" sldId="860"/>
        </pc:sldMkLst>
        <pc:spChg chg="mod">
          <ac:chgData name="Jenifer Prince Devaraj" userId="c3fb109c-09d1-42a6-93f4-69472d709861" providerId="ADAL" clId="{4C1F4582-31E5-4005-BDFB-FCF16B546360}" dt="2024-10-21T15:12:47.936" v="153" actId="1076"/>
          <ac:spMkLst>
            <pc:docMk/>
            <pc:sldMk cId="4217386123" sldId="860"/>
            <ac:spMk id="12" creationId="{80F20BB0-79F5-7C5A-D9C5-3DB3FAB41D2A}"/>
          </ac:spMkLst>
        </pc:spChg>
        <pc:picChg chg="add del">
          <ac:chgData name="Jenifer Prince Devaraj" userId="c3fb109c-09d1-42a6-93f4-69472d709861" providerId="ADAL" clId="{4C1F4582-31E5-4005-BDFB-FCF16B546360}" dt="2024-10-21T15:11:22.418" v="144" actId="478"/>
          <ac:picMkLst>
            <pc:docMk/>
            <pc:sldMk cId="4217386123" sldId="860"/>
            <ac:picMk id="3" creationId="{89335FFC-4440-7D96-527E-C396B5DB99C5}"/>
          </ac:picMkLst>
        </pc:picChg>
        <pc:picChg chg="add del mod">
          <ac:chgData name="Jenifer Prince Devaraj" userId="c3fb109c-09d1-42a6-93f4-69472d709861" providerId="ADAL" clId="{4C1F4582-31E5-4005-BDFB-FCF16B546360}" dt="2024-10-21T15:11:13.408" v="140" actId="22"/>
          <ac:picMkLst>
            <pc:docMk/>
            <pc:sldMk cId="4217386123" sldId="860"/>
            <ac:picMk id="5" creationId="{53209D83-D3AB-A0CE-3CEB-2BEA8BB161EE}"/>
          </ac:picMkLst>
        </pc:picChg>
        <pc:picChg chg="add mod">
          <ac:chgData name="Jenifer Prince Devaraj" userId="c3fb109c-09d1-42a6-93f4-69472d709861" providerId="ADAL" clId="{4C1F4582-31E5-4005-BDFB-FCF16B546360}" dt="2024-10-21T15:12:49.882" v="154" actId="1076"/>
          <ac:picMkLst>
            <pc:docMk/>
            <pc:sldMk cId="4217386123" sldId="860"/>
            <ac:picMk id="6" creationId="{D6DEB233-8984-0269-A4A8-7FA38BC10C9B}"/>
          </ac:picMkLst>
        </pc:picChg>
      </pc:sldChg>
      <pc:sldChg chg="addSp modSp mod">
        <pc:chgData name="Jenifer Prince Devaraj" userId="c3fb109c-09d1-42a6-93f4-69472d709861" providerId="ADAL" clId="{4C1F4582-31E5-4005-BDFB-FCF16B546360}" dt="2024-10-21T15:04:14.492" v="79" actId="1076"/>
        <pc:sldMkLst>
          <pc:docMk/>
          <pc:sldMk cId="3892756397" sldId="867"/>
        </pc:sldMkLst>
        <pc:spChg chg="mod">
          <ac:chgData name="Jenifer Prince Devaraj" userId="c3fb109c-09d1-42a6-93f4-69472d709861" providerId="ADAL" clId="{4C1F4582-31E5-4005-BDFB-FCF16B546360}" dt="2024-10-21T15:04:02.834" v="74" actId="14100"/>
          <ac:spMkLst>
            <pc:docMk/>
            <pc:sldMk cId="3892756397" sldId="867"/>
            <ac:spMk id="2" creationId="{D728537F-215B-84F2-AE7F-11083A0F6FBC}"/>
          </ac:spMkLst>
        </pc:spChg>
        <pc:picChg chg="add mod">
          <ac:chgData name="Jenifer Prince Devaraj" userId="c3fb109c-09d1-42a6-93f4-69472d709861" providerId="ADAL" clId="{4C1F4582-31E5-4005-BDFB-FCF16B546360}" dt="2024-10-21T15:04:14.492" v="79" actId="1076"/>
          <ac:picMkLst>
            <pc:docMk/>
            <pc:sldMk cId="3892756397" sldId="867"/>
            <ac:picMk id="5" creationId="{59D10627-A0F7-5D45-A831-E915C9A28242}"/>
          </ac:picMkLst>
        </pc:picChg>
      </pc:sldChg>
      <pc:sldChg chg="addSp delSp modSp del mod">
        <pc:chgData name="Jenifer Prince Devaraj" userId="c3fb109c-09d1-42a6-93f4-69472d709861" providerId="ADAL" clId="{4C1F4582-31E5-4005-BDFB-FCF16B546360}" dt="2024-10-21T15:04:17.672" v="80" actId="47"/>
        <pc:sldMkLst>
          <pc:docMk/>
          <pc:sldMk cId="4190181614" sldId="868"/>
        </pc:sldMkLst>
        <pc:picChg chg="del">
          <ac:chgData name="Jenifer Prince Devaraj" userId="c3fb109c-09d1-42a6-93f4-69472d709861" providerId="ADAL" clId="{4C1F4582-31E5-4005-BDFB-FCF16B546360}" dt="2024-10-21T15:00:17.833" v="58" actId="478"/>
          <ac:picMkLst>
            <pc:docMk/>
            <pc:sldMk cId="4190181614" sldId="868"/>
            <ac:picMk id="3" creationId="{B5D89252-4995-99A4-3786-7F50D7A0DB12}"/>
          </ac:picMkLst>
        </pc:picChg>
        <pc:picChg chg="add del mod">
          <ac:chgData name="Jenifer Prince Devaraj" userId="c3fb109c-09d1-42a6-93f4-69472d709861" providerId="ADAL" clId="{4C1F4582-31E5-4005-BDFB-FCF16B546360}" dt="2024-10-21T15:04:05.401" v="75" actId="21"/>
          <ac:picMkLst>
            <pc:docMk/>
            <pc:sldMk cId="4190181614" sldId="868"/>
            <ac:picMk id="5" creationId="{59D10627-A0F7-5D45-A831-E915C9A28242}"/>
          </ac:picMkLst>
        </pc:picChg>
      </pc:sldChg>
      <pc:sldChg chg="modSp mod">
        <pc:chgData name="Jenifer Prince Devaraj" userId="c3fb109c-09d1-42a6-93f4-69472d709861" providerId="ADAL" clId="{4C1F4582-31E5-4005-BDFB-FCF16B546360}" dt="2024-10-21T15:08:01.981" v="111" actId="179"/>
        <pc:sldMkLst>
          <pc:docMk/>
          <pc:sldMk cId="3888238768" sldId="869"/>
        </pc:sldMkLst>
        <pc:spChg chg="mod">
          <ac:chgData name="Jenifer Prince Devaraj" userId="c3fb109c-09d1-42a6-93f4-69472d709861" providerId="ADAL" clId="{4C1F4582-31E5-4005-BDFB-FCF16B546360}" dt="2024-10-21T15:08:01.981" v="111" actId="179"/>
          <ac:spMkLst>
            <pc:docMk/>
            <pc:sldMk cId="3888238768" sldId="869"/>
            <ac:spMk id="12" creationId="{5EA78560-59D3-4BCA-D6FC-E3041D7B78BF}"/>
          </ac:spMkLst>
        </pc:spChg>
      </pc:sldChg>
      <pc:sldChg chg="modSp mod">
        <pc:chgData name="Jenifer Prince Devaraj" userId="c3fb109c-09d1-42a6-93f4-69472d709861" providerId="ADAL" clId="{4C1F4582-31E5-4005-BDFB-FCF16B546360}" dt="2024-10-21T15:09:59.270" v="129" actId="14100"/>
        <pc:sldMkLst>
          <pc:docMk/>
          <pc:sldMk cId="523157123" sldId="870"/>
        </pc:sldMkLst>
        <pc:spChg chg="mod">
          <ac:chgData name="Jenifer Prince Devaraj" userId="c3fb109c-09d1-42a6-93f4-69472d709861" providerId="ADAL" clId="{4C1F4582-31E5-4005-BDFB-FCF16B546360}" dt="2024-10-21T15:09:59.270" v="129" actId="14100"/>
          <ac:spMkLst>
            <pc:docMk/>
            <pc:sldMk cId="523157123" sldId="870"/>
            <ac:spMk id="12" creationId="{5EA78560-59D3-4BCA-D6FC-E3041D7B78BF}"/>
          </ac:spMkLst>
        </pc:spChg>
      </pc:sldChg>
      <pc:sldChg chg="modSp mod">
        <pc:chgData name="Jenifer Prince Devaraj" userId="c3fb109c-09d1-42a6-93f4-69472d709861" providerId="ADAL" clId="{4C1F4582-31E5-4005-BDFB-FCF16B546360}" dt="2024-10-21T15:10:14.043" v="130" actId="1076"/>
        <pc:sldMkLst>
          <pc:docMk/>
          <pc:sldMk cId="1755058998" sldId="871"/>
        </pc:sldMkLst>
        <pc:spChg chg="mod">
          <ac:chgData name="Jenifer Prince Devaraj" userId="c3fb109c-09d1-42a6-93f4-69472d709861" providerId="ADAL" clId="{4C1F4582-31E5-4005-BDFB-FCF16B546360}" dt="2024-10-21T15:10:14.043" v="130" actId="1076"/>
          <ac:spMkLst>
            <pc:docMk/>
            <pc:sldMk cId="1755058998" sldId="871"/>
            <ac:spMk id="12" creationId="{5EA78560-59D3-4BCA-D6FC-E3041D7B78BF}"/>
          </ac:spMkLst>
        </pc:spChg>
      </pc:sldChg>
      <pc:sldChg chg="modSp mod">
        <pc:chgData name="Jenifer Prince Devaraj" userId="c3fb109c-09d1-42a6-93f4-69472d709861" providerId="ADAL" clId="{4C1F4582-31E5-4005-BDFB-FCF16B546360}" dt="2024-10-21T15:10:19.324" v="131" actId="1076"/>
        <pc:sldMkLst>
          <pc:docMk/>
          <pc:sldMk cId="1725995926" sldId="872"/>
        </pc:sldMkLst>
        <pc:spChg chg="mod">
          <ac:chgData name="Jenifer Prince Devaraj" userId="c3fb109c-09d1-42a6-93f4-69472d709861" providerId="ADAL" clId="{4C1F4582-31E5-4005-BDFB-FCF16B546360}" dt="2024-10-21T15:10:19.324" v="131" actId="1076"/>
          <ac:spMkLst>
            <pc:docMk/>
            <pc:sldMk cId="1725995926" sldId="872"/>
            <ac:spMk id="12" creationId="{5EA78560-59D3-4BCA-D6FC-E3041D7B78BF}"/>
          </ac:spMkLst>
        </pc:spChg>
      </pc:sldChg>
      <pc:sldChg chg="modSp mod">
        <pc:chgData name="Jenifer Prince Devaraj" userId="c3fb109c-09d1-42a6-93f4-69472d709861" providerId="ADAL" clId="{4C1F4582-31E5-4005-BDFB-FCF16B546360}" dt="2024-10-21T14:58:11.515" v="57" actId="1076"/>
        <pc:sldMkLst>
          <pc:docMk/>
          <pc:sldMk cId="1497330509" sldId="873"/>
        </pc:sldMkLst>
        <pc:spChg chg="mod">
          <ac:chgData name="Jenifer Prince Devaraj" userId="c3fb109c-09d1-42a6-93f4-69472d709861" providerId="ADAL" clId="{4C1F4582-31E5-4005-BDFB-FCF16B546360}" dt="2024-10-21T14:58:11.515" v="57" actId="1076"/>
          <ac:spMkLst>
            <pc:docMk/>
            <pc:sldMk cId="1497330509" sldId="873"/>
            <ac:spMk id="2" creationId="{D728537F-215B-84F2-AE7F-11083A0F6FBC}"/>
          </ac:spMkLst>
        </pc:spChg>
      </pc:sldChg>
      <pc:sldChg chg="addSp delSp modSp mod">
        <pc:chgData name="Jenifer Prince Devaraj" userId="c3fb109c-09d1-42a6-93f4-69472d709861" providerId="ADAL" clId="{4C1F4582-31E5-4005-BDFB-FCF16B546360}" dt="2024-10-21T15:24:11.114" v="535" actId="1076"/>
        <pc:sldMkLst>
          <pc:docMk/>
          <pc:sldMk cId="4055883224" sldId="884"/>
        </pc:sldMkLst>
        <pc:spChg chg="add mod">
          <ac:chgData name="Jenifer Prince Devaraj" userId="c3fb109c-09d1-42a6-93f4-69472d709861" providerId="ADAL" clId="{4C1F4582-31E5-4005-BDFB-FCF16B546360}" dt="2024-10-21T15:24:08.452" v="533" actId="1076"/>
          <ac:spMkLst>
            <pc:docMk/>
            <pc:sldMk cId="4055883224" sldId="884"/>
            <ac:spMk id="2" creationId="{B9C15B05-6105-AD01-A48A-43B9130ED7A4}"/>
          </ac:spMkLst>
        </pc:spChg>
        <pc:spChg chg="add mod">
          <ac:chgData name="Jenifer Prince Devaraj" userId="c3fb109c-09d1-42a6-93f4-69472d709861" providerId="ADAL" clId="{4C1F4582-31E5-4005-BDFB-FCF16B546360}" dt="2024-10-21T15:24:11.114" v="535" actId="1076"/>
          <ac:spMkLst>
            <pc:docMk/>
            <pc:sldMk cId="4055883224" sldId="884"/>
            <ac:spMk id="3" creationId="{19DF3BBF-572A-BA56-6DE8-94F9D4CA1520}"/>
          </ac:spMkLst>
        </pc:spChg>
        <pc:picChg chg="del mod">
          <ac:chgData name="Jenifer Prince Devaraj" userId="c3fb109c-09d1-42a6-93f4-69472d709861" providerId="ADAL" clId="{4C1F4582-31E5-4005-BDFB-FCF16B546360}" dt="2024-10-21T15:22:56.970" v="508" actId="478"/>
          <ac:picMkLst>
            <pc:docMk/>
            <pc:sldMk cId="4055883224" sldId="884"/>
            <ac:picMk id="4" creationId="{DCE866D7-DD02-8C7E-AAA9-F502DEAF9A50}"/>
          </ac:picMkLst>
        </pc:picChg>
      </pc:sldChg>
      <pc:sldChg chg="addSp delSp modSp mod">
        <pc:chgData name="Jenifer Prince Devaraj" userId="c3fb109c-09d1-42a6-93f4-69472d709861" providerId="ADAL" clId="{4C1F4582-31E5-4005-BDFB-FCF16B546360}" dt="2024-10-21T15:39:12.690" v="1236"/>
        <pc:sldMkLst>
          <pc:docMk/>
          <pc:sldMk cId="2812528047" sldId="886"/>
        </pc:sldMkLst>
        <pc:spChg chg="add mod">
          <ac:chgData name="Jenifer Prince Devaraj" userId="c3fb109c-09d1-42a6-93f4-69472d709861" providerId="ADAL" clId="{4C1F4582-31E5-4005-BDFB-FCF16B546360}" dt="2024-10-21T15:39:06.854" v="1235" actId="1076"/>
          <ac:spMkLst>
            <pc:docMk/>
            <pc:sldMk cId="2812528047" sldId="886"/>
            <ac:spMk id="2" creationId="{F9AD891F-E4E2-A86C-2B78-AAA6F122917F}"/>
          </ac:spMkLst>
        </pc:spChg>
        <pc:spChg chg="add mod">
          <ac:chgData name="Jenifer Prince Devaraj" userId="c3fb109c-09d1-42a6-93f4-69472d709861" providerId="ADAL" clId="{4C1F4582-31E5-4005-BDFB-FCF16B546360}" dt="2024-10-21T15:39:12.690" v="1236"/>
          <ac:spMkLst>
            <pc:docMk/>
            <pc:sldMk cId="2812528047" sldId="886"/>
            <ac:spMk id="3" creationId="{AB165832-F5B4-67B4-2BD2-9CD703E9B634}"/>
          </ac:spMkLst>
        </pc:spChg>
        <pc:picChg chg="del mod">
          <ac:chgData name="Jenifer Prince Devaraj" userId="c3fb109c-09d1-42a6-93f4-69472d709861" providerId="ADAL" clId="{4C1F4582-31E5-4005-BDFB-FCF16B546360}" dt="2024-10-21T15:31:39.410" v="851" actId="478"/>
          <ac:picMkLst>
            <pc:docMk/>
            <pc:sldMk cId="2812528047" sldId="886"/>
            <ac:picMk id="11" creationId="{EF2DA837-E4AA-F2CC-AA7C-F86B604CB258}"/>
          </ac:picMkLst>
        </pc:picChg>
      </pc:sldChg>
      <pc:sldChg chg="addSp delSp modSp mod">
        <pc:chgData name="Jenifer Prince Devaraj" userId="c3fb109c-09d1-42a6-93f4-69472d709861" providerId="ADAL" clId="{4C1F4582-31E5-4005-BDFB-FCF16B546360}" dt="2024-10-21T15:39:14.722" v="1237"/>
        <pc:sldMkLst>
          <pc:docMk/>
          <pc:sldMk cId="2177405522" sldId="887"/>
        </pc:sldMkLst>
        <pc:spChg chg="add mod">
          <ac:chgData name="Jenifer Prince Devaraj" userId="c3fb109c-09d1-42a6-93f4-69472d709861" providerId="ADAL" clId="{4C1F4582-31E5-4005-BDFB-FCF16B546360}" dt="2024-10-21T15:39:00.812" v="1234" actId="1076"/>
          <ac:spMkLst>
            <pc:docMk/>
            <pc:sldMk cId="2177405522" sldId="887"/>
            <ac:spMk id="2" creationId="{B7B3F762-C9C6-A6F5-BAAE-18C917A7E5D1}"/>
          </ac:spMkLst>
        </pc:spChg>
        <pc:spChg chg="add mod">
          <ac:chgData name="Jenifer Prince Devaraj" userId="c3fb109c-09d1-42a6-93f4-69472d709861" providerId="ADAL" clId="{4C1F4582-31E5-4005-BDFB-FCF16B546360}" dt="2024-10-21T15:39:14.722" v="1237"/>
          <ac:spMkLst>
            <pc:docMk/>
            <pc:sldMk cId="2177405522" sldId="887"/>
            <ac:spMk id="3" creationId="{A24E97B6-9D49-1D73-639C-896153286C7B}"/>
          </ac:spMkLst>
        </pc:spChg>
        <pc:picChg chg="del mod">
          <ac:chgData name="Jenifer Prince Devaraj" userId="c3fb109c-09d1-42a6-93f4-69472d709861" providerId="ADAL" clId="{4C1F4582-31E5-4005-BDFB-FCF16B546360}" dt="2024-10-21T15:38:41.197" v="1226" actId="478"/>
          <ac:picMkLst>
            <pc:docMk/>
            <pc:sldMk cId="2177405522" sldId="887"/>
            <ac:picMk id="5" creationId="{B0449E38-593D-BD80-3566-EC17971A36BF}"/>
          </ac:picMkLst>
        </pc:picChg>
      </pc:sldChg>
      <pc:sldChg chg="modSp add mod">
        <pc:chgData name="Jenifer Prince Devaraj" userId="c3fb109c-09d1-42a6-93f4-69472d709861" providerId="ADAL" clId="{4C1F4582-31E5-4005-BDFB-FCF16B546360}" dt="2024-10-21T15:06:27.915" v="95" actId="1076"/>
        <pc:sldMkLst>
          <pc:docMk/>
          <pc:sldMk cId="1682514916" sldId="890"/>
        </pc:sldMkLst>
        <pc:spChg chg="mod">
          <ac:chgData name="Jenifer Prince Devaraj" userId="c3fb109c-09d1-42a6-93f4-69472d709861" providerId="ADAL" clId="{4C1F4582-31E5-4005-BDFB-FCF16B546360}" dt="2024-10-21T15:06:25.223" v="94" actId="1076"/>
          <ac:spMkLst>
            <pc:docMk/>
            <pc:sldMk cId="1682514916" sldId="890"/>
            <ac:spMk id="2" creationId="{D728537F-215B-84F2-AE7F-11083A0F6FBC}"/>
          </ac:spMkLst>
        </pc:spChg>
        <pc:spChg chg="mod">
          <ac:chgData name="Jenifer Prince Devaraj" userId="c3fb109c-09d1-42a6-93f4-69472d709861" providerId="ADAL" clId="{4C1F4582-31E5-4005-BDFB-FCF16B546360}" dt="2024-10-21T15:06:27.915" v="95" actId="1076"/>
          <ac:spMkLst>
            <pc:docMk/>
            <pc:sldMk cId="1682514916" sldId="890"/>
            <ac:spMk id="4" creationId="{C063E935-A7A1-3300-DB0D-D16CCF8DBE7B}"/>
          </ac:spMkLst>
        </pc:spChg>
      </pc:sldChg>
      <pc:sldChg chg="addSp delSp modSp add mod">
        <pc:chgData name="Jenifer Prince Devaraj" userId="c3fb109c-09d1-42a6-93f4-69472d709861" providerId="ADAL" clId="{4C1F4582-31E5-4005-BDFB-FCF16B546360}" dt="2024-10-21T15:52:21.742" v="1244" actId="20577"/>
        <pc:sldMkLst>
          <pc:docMk/>
          <pc:sldMk cId="4087386522" sldId="891"/>
        </pc:sldMkLst>
        <pc:spChg chg="add mod">
          <ac:chgData name="Jenifer Prince Devaraj" userId="c3fb109c-09d1-42a6-93f4-69472d709861" providerId="ADAL" clId="{4C1F4582-31E5-4005-BDFB-FCF16B546360}" dt="2024-10-21T15:40:19.890" v="1242" actId="1076"/>
          <ac:spMkLst>
            <pc:docMk/>
            <pc:sldMk cId="4087386522" sldId="891"/>
            <ac:spMk id="2" creationId="{B0EDCBD9-EAE1-3586-EFDB-F5117BBE0A8B}"/>
          </ac:spMkLst>
        </pc:spChg>
        <pc:spChg chg="del">
          <ac:chgData name="Jenifer Prince Devaraj" userId="c3fb109c-09d1-42a6-93f4-69472d709861" providerId="ADAL" clId="{4C1F4582-31E5-4005-BDFB-FCF16B546360}" dt="2024-10-21T15:40:16.230" v="1239" actId="478"/>
          <ac:spMkLst>
            <pc:docMk/>
            <pc:sldMk cId="4087386522" sldId="891"/>
            <ac:spMk id="3" creationId="{EE7BEBFC-77F6-4465-E77D-5C6621B4BE39}"/>
          </ac:spMkLst>
        </pc:spChg>
        <pc:spChg chg="add mod">
          <ac:chgData name="Jenifer Prince Devaraj" userId="c3fb109c-09d1-42a6-93f4-69472d709861" providerId="ADAL" clId="{4C1F4582-31E5-4005-BDFB-FCF16B546360}" dt="2024-10-21T15:40:19.890" v="1242" actId="1076"/>
          <ac:spMkLst>
            <pc:docMk/>
            <pc:sldMk cId="4087386522" sldId="891"/>
            <ac:spMk id="4" creationId="{BA862ACA-00A7-F408-A75A-D4B6DCCBA245}"/>
          </ac:spMkLst>
        </pc:spChg>
        <pc:spChg chg="add mod">
          <ac:chgData name="Jenifer Prince Devaraj" userId="c3fb109c-09d1-42a6-93f4-69472d709861" providerId="ADAL" clId="{4C1F4582-31E5-4005-BDFB-FCF16B546360}" dt="2024-10-21T15:52:21.742" v="1244" actId="20577"/>
          <ac:spMkLst>
            <pc:docMk/>
            <pc:sldMk cId="4087386522" sldId="891"/>
            <ac:spMk id="5" creationId="{1E0A828C-759F-24FE-1029-3B321728A6A7}"/>
          </ac:spMkLst>
        </pc:spChg>
      </pc:sldChg>
      <pc:sldMasterChg chg="del delSldLayout">
        <pc:chgData name="Jenifer Prince Devaraj" userId="c3fb109c-09d1-42a6-93f4-69472d709861" providerId="ADAL" clId="{4C1F4582-31E5-4005-BDFB-FCF16B546360}" dt="2024-10-21T14:56:03.930" v="3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4C1F4582-31E5-4005-BDFB-FCF16B546360}" dt="2024-10-21T14:56:03.930" v="3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29" v="2"/>
        <pc:sldMasterMkLst>
          <pc:docMk/>
          <pc:sldMasterMk cId="332921129" sldId="2147483651"/>
        </pc:sldMasterMkLst>
        <pc:sldLayoutChg chg="del">
          <pc:chgData name="Jenifer Prince Devaraj" userId="c3fb109c-09d1-42a6-93f4-69472d709861" providerId="ADAL" clId="{4C1F4582-31E5-4005-BDFB-FCF16B546360}" dt="2024-10-21T14:56:03.929" v="2"/>
          <pc:sldLayoutMkLst>
            <pc:docMk/>
            <pc:sldMasterMk cId="332921129" sldId="2147483651"/>
            <pc:sldLayoutMk cId="1273137694" sldId="2147483674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29" v="2"/>
          <pc:sldLayoutMkLst>
            <pc:docMk/>
            <pc:sldMasterMk cId="332921129" sldId="2147483651"/>
            <pc:sldLayoutMk cId="3329800859" sldId="2147483784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31" v="4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4C1F4582-31E5-4005-BDFB-FCF16B546360}" dt="2024-10-21T14:56:03.931" v="4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1" v="4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31" v="5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4C1F4582-31E5-4005-BDFB-FCF16B546360}" dt="2024-10-21T14:56:03.931" v="5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1" v="5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32" v="6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4C1F4582-31E5-4005-BDFB-FCF16B546360}" dt="2024-10-21T14:56:03.932" v="6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2" v="6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2" v="6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2" v="6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2" v="6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2" v="6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33" v="7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4C1F4582-31E5-4005-BDFB-FCF16B546360}" dt="2024-10-21T14:56:03.933" v="7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3" v="7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34" v="8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4C1F4582-31E5-4005-BDFB-FCF16B546360}" dt="2024-10-21T14:56:03.934" v="8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4" v="8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35" v="9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4C1F4582-31E5-4005-BDFB-FCF16B546360}" dt="2024-10-21T14:56:03.935" v="9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5" v="9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5" v="9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5" v="9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5" v="9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5" v="9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36" v="10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4C1F4582-31E5-4005-BDFB-FCF16B546360}" dt="2024-10-21T14:56:03.936" v="10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6" v="10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6" v="10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6" v="10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6" v="10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39" v="11"/>
        <pc:sldMasterMkLst>
          <pc:docMk/>
          <pc:sldMasterMk cId="3508390215" sldId="2147483661"/>
        </pc:sldMasterMkLst>
        <pc:sldLayoutChg chg="del">
          <pc:chgData name="Jenifer Prince Devaraj" userId="c3fb109c-09d1-42a6-93f4-69472d709861" providerId="ADAL" clId="{4C1F4582-31E5-4005-BDFB-FCF16B546360}" dt="2024-10-21T14:56:03.939" v="11"/>
          <pc:sldLayoutMkLst>
            <pc:docMk/>
            <pc:sldMasterMk cId="3508390215" sldId="2147483661"/>
            <pc:sldLayoutMk cId="724236427" sldId="2147483685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39" v="11"/>
          <pc:sldLayoutMkLst>
            <pc:docMk/>
            <pc:sldMasterMk cId="3508390215" sldId="2147483661"/>
            <pc:sldLayoutMk cId="4054719700" sldId="2147483714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41" v="12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4C1F4582-31E5-4005-BDFB-FCF16B546360}" dt="2024-10-21T14:56:03.941" v="12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42" v="13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4C1F4582-31E5-4005-BDFB-FCF16B546360}" dt="2024-10-21T14:56:03.942" v="13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2" v="13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2" v="13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2" v="13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2" v="13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44" v="14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4C1F4582-31E5-4005-BDFB-FCF16B546360}" dt="2024-10-21T14:56:03.944" v="14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4" v="14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4" v="14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4" v="14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4" v="14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46" v="15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4C1F4582-31E5-4005-BDFB-FCF16B546360}" dt="2024-10-21T14:56:03.946" v="15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6" v="15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6" v="15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6" v="15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6" v="15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49" v="16"/>
        <pc:sldMasterMkLst>
          <pc:docMk/>
          <pc:sldMasterMk cId="754378712" sldId="2147483666"/>
        </pc:sldMasterMkLst>
        <pc:sldLayoutChg chg="del">
          <pc:chgData name="Jenifer Prince Devaraj" userId="c3fb109c-09d1-42a6-93f4-69472d709861" providerId="ADAL" clId="{4C1F4582-31E5-4005-BDFB-FCF16B546360}" dt="2024-10-21T14:56:03.949" v="16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9" v="16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9" v="16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9" v="16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9" v="16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9" v="16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9" v="16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9" v="16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9" v="16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9" v="16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9" v="16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9" v="16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49" v="16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55" v="18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4C1F4582-31E5-4005-BDFB-FCF16B546360}" dt="2024-10-21T14:56:03.955" v="18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55" v="18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55" v="18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55" v="18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55" v="18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57" v="19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4C1F4582-31E5-4005-BDFB-FCF16B546360}" dt="2024-10-21T14:56:03.957" v="19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4C1F4582-31E5-4005-BDFB-FCF16B546360}" dt="2024-10-21T14:56:03.952" v="17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4C1F4582-31E5-4005-BDFB-FCF16B546360}" dt="2024-10-21T14:56:03.952" v="17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52" v="17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52" v="17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52" v="17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52" v="17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4C1F4582-31E5-4005-BDFB-FCF16B546360}" dt="2024-10-21T14:56:03.952" v="17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01/10/2025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87960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0944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4136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74826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1746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1671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3590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27822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83732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2983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04500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80563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9719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46785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14638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9014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AM- SSBSC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SSBSC -AM	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: 5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040" y="1120479"/>
            <a:ext cx="11594969" cy="666205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Modulation – SSB SC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17" y="1975078"/>
            <a:ext cx="6253943" cy="3875004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/>
              <a:t>The process of suppressing one of the sidebands along with the carrier, and transmitting only a single sideband, is known as the Single Sideband  Suppressed Carrier (SSB-SC) system. 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In an SSB-SC system, the power normally used for both the carrier and the other sideband is concentrated on transmitting the single sideband, resulting in higher power efficiency.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2443921-EEFE-F5F3-C036-2CA2A45B4A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17015" y="2066448"/>
            <a:ext cx="5396244" cy="2725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3305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91440" y="660209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6550" y="1376850"/>
            <a:ext cx="11594969" cy="666205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Modulation – SSB SC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Content Placeholder 2">
                <a:extLst>
                  <a:ext uri="{FF2B5EF4-FFF2-40B4-BE49-F238E27FC236}">
                    <a16:creationId xmlns:a16="http://schemas.microsoft.com/office/drawing/2014/main" id="{D728537F-215B-84F2-AE7F-11083A0F6FB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91440" y="2314222"/>
                <a:ext cx="6448097" cy="2827415"/>
              </a:xfrm>
            </p:spPr>
            <p:txBody>
              <a:bodyPr>
                <a:noAutofit/>
              </a:bodyPr>
              <a:lstStyle/>
              <a:p>
                <a:pPr marL="0" indent="0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:r>
                  <a:rPr lang="en-GB" sz="2300" dirty="0"/>
                  <a:t>The carrier Signal , </a:t>
                </a:r>
                <a14:m>
                  <m:oMath xmlns:m="http://schemas.openxmlformats.org/officeDocument/2006/math">
                    <m:r>
                      <a:rPr lang="en-GB" sz="23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𝑐</m:t>
                    </m:r>
                    <m:d>
                      <m:dPr>
                        <m:ctrlPr>
                          <a:rPr lang="en-GB" sz="23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3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3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3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3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300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3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3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a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300" b="0" i="0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nd</m:t>
                    </m:r>
                    <m:r>
                      <a:rPr lang="en-GB" sz="2300" b="0" i="0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endParaRPr lang="en-GB" sz="2300" b="0" i="0" kern="100" dirty="0">
                  <a:effectLst/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14:m>
                  <m:oMath xmlns:m="http://schemas.openxmlformats.org/officeDocument/2006/math">
                    <m:r>
                      <a:rPr lang="en-GB" sz="23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sz="23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3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3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3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3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3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3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3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3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3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3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3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 is the  modulating Signal.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:r>
                  <a:rPr lang="en-GB" sz="23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We know that the Modulating Signal of </a:t>
                </a:r>
                <a:r>
                  <a:rPr lang="en-GB" sz="2300" b="1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DSB SC </a:t>
                </a:r>
                <a:r>
                  <a:rPr lang="en-GB" sz="23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can be written as     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:r>
                  <a:rPr lang="en-GB" sz="2300" kern="1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s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3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3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3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300" b="0" i="1" kern="100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 </m:t>
                        </m:r>
                      </m:num>
                      <m:den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r>
                      <a:rPr lang="en-GB" sz="23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[</m:t>
                    </m:r>
                    <m:r>
                      <a:rPr lang="en-GB" sz="23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d>
                      <m:dPr>
                        <m:ctrlP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𝐶</m:t>
                            </m:r>
                          </m:sub>
                        </m:sSub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sz="23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3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r>
                      <a:rPr lang="en-GB" sz="23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d>
                      <m:dPr>
                        <m:ctrlP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𝐶</m:t>
                            </m:r>
                          </m:sub>
                        </m:sSub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sz="23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300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r>
                  <a:rPr lang="en-GB" sz="23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  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:r>
                  <a:rPr lang="en-GB" sz="23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                                               </a:t>
                </a:r>
                <a:endParaRPr lang="en-GB" sz="2300" dirty="0"/>
              </a:p>
            </p:txBody>
          </p:sp>
        </mc:Choice>
        <mc:Fallback xmlns="">
          <p:sp>
            <p:nvSpPr>
              <p:cNvPr id="2" name="Content Placeholder 2">
                <a:extLst>
                  <a:ext uri="{FF2B5EF4-FFF2-40B4-BE49-F238E27FC236}">
                    <a16:creationId xmlns:a16="http://schemas.microsoft.com/office/drawing/2014/main" id="{D728537F-215B-84F2-AE7F-11083A0F6FB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1440" y="2314222"/>
                <a:ext cx="6448097" cy="2827415"/>
              </a:xfrm>
              <a:blipFill>
                <a:blip r:embed="rId3"/>
                <a:stretch>
                  <a:fillRect l="-1323" b="-1792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97D529BD-8FF2-40EF-8398-5FB7C134E550}"/>
                  </a:ext>
                </a:extLst>
              </p:cNvPr>
              <p:cNvSpPr txBox="1"/>
              <p:nvPr/>
            </p:nvSpPr>
            <p:spPr>
              <a:xfrm>
                <a:off x="6611010" y="2201833"/>
                <a:ext cx="5420182" cy="366844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0" indent="0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:r>
                  <a:rPr lang="en-GB" sz="23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Therefore, the expected SSB SC Signal will be 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:r>
                  <a:rPr lang="en-GB" sz="2300" kern="1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s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3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3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3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300" b="0" i="1" kern="100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 </m:t>
                        </m:r>
                      </m:num>
                      <m:den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r>
                      <a:rPr lang="en-GB" sz="23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[</m:t>
                    </m:r>
                    <m:r>
                      <a:rPr lang="en-GB" sz="23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d>
                      <m:dPr>
                        <m:ctrlP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𝐶</m:t>
                            </m:r>
                          </m:sub>
                        </m:sSub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sz="23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300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r>
                  <a:rPr lang="en-GB" sz="23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    or </a:t>
                </a: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:r>
                  <a:rPr lang="en-GB" sz="2300" kern="100" dirty="0">
                    <a:ea typeface="DengXian" panose="02010600030101010101" pitchFamily="2" charset="-122"/>
                    <a:cs typeface="Arial" panose="020B0604020202020204" pitchFamily="34" charset="0"/>
                  </a:rPr>
                  <a:t>s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3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 </m:t>
                        </m:r>
                      </m:num>
                      <m:den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d>
                      <m:dPr>
                        <m:begChr m:val="["/>
                        <m:endChr m:val="]"/>
                        <m:ctrlP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𝐶𝑜𝑠</m:t>
                        </m:r>
                        <m:d>
                          <m:dPr>
                            <m:ctrlP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2300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2300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𝜔</m:t>
                                </m:r>
                              </m:e>
                              <m:sub>
                                <m:r>
                                  <a:rPr lang="en-GB" sz="2300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𝐶</m:t>
                                </m:r>
                              </m:sub>
                            </m:sSub>
                            <m:r>
                              <a:rPr lang="en-GB" sz="23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−</m:t>
                            </m:r>
                            <m:sSub>
                              <m:sSubPr>
                                <m:ctrlPr>
                                  <a:rPr lang="en-GB" sz="2300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2300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𝜔</m:t>
                                </m:r>
                              </m:e>
                              <m:sub>
                                <m:r>
                                  <a:rPr lang="en-GB" sz="2300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d>
                        <m:r>
                          <a:rPr lang="en-GB" sz="23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</m:oMath>
                </a14:m>
                <a:endParaRPr lang="en-GB" sz="2300" kern="100" dirty="0"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0" indent="0">
                  <a:lnSpc>
                    <a:spcPct val="150000"/>
                  </a:lnSpc>
                  <a:buNone/>
                  <a:tabLst>
                    <a:tab pos="2509838" algn="l"/>
                    <a:tab pos="2778125" algn="l"/>
                  </a:tabLst>
                </a:pPr>
                <a:r>
                  <a:rPr lang="en-GB" sz="23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The above equation is written considering a single side band only. </a:t>
                </a:r>
                <a:endParaRPr lang="en-GB" sz="2300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97D529BD-8FF2-40EF-8398-5FB7C134E55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11010" y="2201833"/>
                <a:ext cx="5420182" cy="3668440"/>
              </a:xfrm>
              <a:prstGeom prst="rect">
                <a:avLst/>
              </a:prstGeom>
              <a:blipFill>
                <a:blip r:embed="rId4"/>
                <a:stretch>
                  <a:fillRect l="-1573" r="-1910" b="-265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B06967C-633A-4C27-B241-11B7BD963C82}"/>
              </a:ext>
            </a:extLst>
          </p:cNvPr>
          <p:cNvCxnSpPr/>
          <p:nvPr/>
        </p:nvCxnSpPr>
        <p:spPr>
          <a:xfrm>
            <a:off x="6470168" y="2043055"/>
            <a:ext cx="0" cy="4162253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87056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91440" y="660209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935730"/>
            <a:ext cx="11594969" cy="666205"/>
          </a:xfrm>
        </p:spPr>
        <p:txBody>
          <a:bodyPr>
            <a:normAutofit/>
          </a:bodyPr>
          <a:lstStyle/>
          <a:p>
            <a:r>
              <a:rPr lang="en-GB" sz="3200" b="1" dirty="0"/>
              <a:t>Amplitude Modulation – SSB SC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3254" y="2928767"/>
            <a:ext cx="11816080" cy="2827415"/>
          </a:xfrm>
        </p:spPr>
        <p:txBody>
          <a:bodyPr>
            <a:noAutofit/>
          </a:bodyPr>
          <a:lstStyle/>
          <a:p>
            <a:pPr marL="457200" indent="-457200">
              <a:lnSpc>
                <a:spcPct val="150000"/>
              </a:lnSpc>
              <a:buFont typeface="+mj-lt"/>
              <a:buAutoNum type="arabicPeriod"/>
              <a:tabLst>
                <a:tab pos="2509838" algn="l"/>
                <a:tab pos="2778125" algn="l"/>
              </a:tabLst>
            </a:pPr>
            <a:r>
              <a:rPr lang="en-GB" sz="2400" dirty="0"/>
              <a:t>Phase Discrimination method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  <a:tabLst>
                <a:tab pos="2509838" algn="l"/>
                <a:tab pos="2778125" algn="l"/>
              </a:tabLst>
            </a:pPr>
            <a:r>
              <a:rPr lang="en-GB" sz="2400" dirty="0"/>
              <a:t>Frequency discrimination method (Filter method)</a:t>
            </a:r>
          </a:p>
        </p:txBody>
      </p:sp>
    </p:spTree>
    <p:extLst>
      <p:ext uri="{BB962C8B-B14F-4D97-AF65-F5344CB8AC3E}">
        <p14:creationId xmlns:p14="http://schemas.microsoft.com/office/powerpoint/2010/main" val="30217236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91440" y="660209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243975"/>
            <a:ext cx="11594969" cy="666205"/>
          </a:xfrm>
        </p:spPr>
        <p:txBody>
          <a:bodyPr>
            <a:normAutofit/>
          </a:bodyPr>
          <a:lstStyle/>
          <a:p>
            <a:r>
              <a:rPr lang="en-GB" sz="3200" b="1" dirty="0"/>
              <a:t>Phase Discrimination method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D728537F-215B-84F2-AE7F-11083A0F6F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936" y="2174341"/>
            <a:ext cx="5650964" cy="1981100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2200" dirty="0"/>
              <a:t>This method of two product modulators, two phase shifters, one local oscillator and one summer block.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2200" dirty="0"/>
              <a:t>A wideband phase-shifter is a device that shifts the phase of a signal by a constant angle (typically -90 degrees) over a wide range of frequencies.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A46971-A27E-4A16-AAD3-AFACE4349A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5175" y="1974076"/>
            <a:ext cx="5868219" cy="394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27563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91440" y="660209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71" y="1144083"/>
            <a:ext cx="11594969" cy="666205"/>
          </a:xfrm>
        </p:spPr>
        <p:txBody>
          <a:bodyPr>
            <a:normAutofit/>
          </a:bodyPr>
          <a:lstStyle/>
          <a:p>
            <a:r>
              <a:rPr lang="en-GB" sz="3200" b="1" dirty="0"/>
              <a:t>Phase Discrimination method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Content Placeholder 2">
                <a:extLst>
                  <a:ext uri="{FF2B5EF4-FFF2-40B4-BE49-F238E27FC236}">
                    <a16:creationId xmlns:a16="http://schemas.microsoft.com/office/drawing/2014/main" id="{D728537F-215B-84F2-AE7F-11083A0F6FB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70568" y="1774291"/>
                <a:ext cx="10963976" cy="1981100"/>
              </a:xfrm>
            </p:spPr>
            <p:txBody>
              <a:bodyPr>
                <a:noAutofit/>
              </a:bodyPr>
              <a:lstStyle/>
              <a:p>
                <a:pPr algn="just"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sz="2400" dirty="0"/>
                  <a:t>The product modulator generates an output that is the product of its two input signals. </a:t>
                </a:r>
              </a:p>
              <a:p>
                <a:pPr algn="just"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sz="2400" dirty="0"/>
                  <a:t>The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4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r>
                          <a:rPr lang="en-GB" sz="24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90</m:t>
                        </m:r>
                      </m:e>
                      <m:sup>
                        <m:r>
                          <a:rPr lang="en-GB" sz="24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°</m:t>
                        </m:r>
                      </m:sup>
                    </m:sSup>
                    <m:r>
                      <a:rPr lang="en-GB" sz="24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400" dirty="0"/>
                  <a:t>phase shifter produces an output that is phase-shifted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4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4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−90</m:t>
                        </m:r>
                      </m:e>
                      <m:sup>
                        <m:r>
                          <a:rPr lang="en-GB" sz="24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°</m:t>
                        </m:r>
                      </m:sup>
                    </m:sSup>
                    <m:r>
                      <a:rPr lang="en-GB" sz="24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2400" dirty="0"/>
                  <a:t>relative to its input signal. </a:t>
                </a:r>
              </a:p>
              <a:p>
                <a:pPr algn="just"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sz="2400" dirty="0"/>
                  <a:t>The local oscillator generates the carrier signal. </a:t>
                </a:r>
              </a:p>
              <a:p>
                <a:pPr algn="just"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sz="2400" dirty="0"/>
                  <a:t>The summing block combines two inputs, producing either their sum or their difference, depending on the polarity of the inputs.</a:t>
                </a:r>
                <a:endParaRPr lang="en-GB" sz="2200" dirty="0"/>
              </a:p>
            </p:txBody>
          </p:sp>
        </mc:Choice>
        <mc:Fallback xmlns="">
          <p:sp>
            <p:nvSpPr>
              <p:cNvPr id="2" name="Content Placeholder 2">
                <a:extLst>
                  <a:ext uri="{FF2B5EF4-FFF2-40B4-BE49-F238E27FC236}">
                    <a16:creationId xmlns:a16="http://schemas.microsoft.com/office/drawing/2014/main" id="{D728537F-215B-84F2-AE7F-11083A0F6FB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70568" y="1774291"/>
                <a:ext cx="10963976" cy="1981100"/>
              </a:xfrm>
              <a:blipFill>
                <a:blip r:embed="rId3"/>
                <a:stretch>
                  <a:fillRect l="-779" r="-834" b="-13784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825149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91440" y="660209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31" y="1075077"/>
            <a:ext cx="11594969" cy="666205"/>
          </a:xfrm>
        </p:spPr>
        <p:txBody>
          <a:bodyPr>
            <a:normAutofit/>
          </a:bodyPr>
          <a:lstStyle/>
          <a:p>
            <a:r>
              <a:rPr lang="en-GB" sz="3200" b="1" dirty="0"/>
              <a:t>Phase Discrimination method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Content Placeholder 2">
                <a:extLst>
                  <a:ext uri="{FF2B5EF4-FFF2-40B4-BE49-F238E27FC236}">
                    <a16:creationId xmlns:a16="http://schemas.microsoft.com/office/drawing/2014/main" id="{5EA78560-59D3-4BCA-D6FC-E3041D7B78B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33400" y="1741282"/>
                <a:ext cx="10734040" cy="4390278"/>
              </a:xfrm>
            </p:spPr>
            <p:txBody>
              <a:bodyPr>
                <a:no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GB" sz="2200" dirty="0"/>
                  <a:t>The modulating signal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b="1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1" i="1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  <m:sub>
                        <m:r>
                          <a:rPr lang="en-GB" sz="2000" b="1" i="1" smtClean="0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r>
                      <a:rPr lang="en-GB" sz="2000" b="1" i="1">
                        <a:latin typeface="Cambria Math" panose="02040503050406030204" pitchFamily="18" charset="0"/>
                      </a:rPr>
                      <m:t>𝒔𝒊𝒏</m:t>
                    </m:r>
                    <m:sSub>
                      <m:sSubPr>
                        <m:ctrlPr>
                          <a:rPr lang="en-GB" sz="20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b="1" i="1">
                            <a:latin typeface="Cambria Math" panose="02040503050406030204" pitchFamily="18" charset="0"/>
                          </a:rPr>
                          <m:t>𝝎</m:t>
                        </m:r>
                      </m:e>
                      <m:sub>
                        <m:r>
                          <a:rPr lang="en-GB" sz="2000" b="1" i="1" smtClean="0">
                            <a:latin typeface="Cambria Math" panose="02040503050406030204" pitchFamily="18" charset="0"/>
                          </a:rPr>
                          <m:t>𝒎</m:t>
                        </m:r>
                      </m:sub>
                    </m:sSub>
                    <m:r>
                      <a:rPr lang="en-GB" sz="2000" b="1" i="1">
                        <a:latin typeface="Cambria Math" panose="02040503050406030204" pitchFamily="18" charset="0"/>
                      </a:rPr>
                      <m:t>𝒕</m:t>
                    </m:r>
                  </m:oMath>
                </a14:m>
                <a:r>
                  <a:rPr lang="en-GB" sz="2000" b="1" dirty="0"/>
                  <a:t> </a:t>
                </a:r>
                <a:r>
                  <a:rPr lang="en-GB" sz="2200" dirty="0"/>
                  <a:t>and the carrier signal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1" i="1">
                            <a:latin typeface="Cambria Math" panose="02040503050406030204" pitchFamily="18" charset="0"/>
                          </a:rPr>
                          <m:t>𝑨</m:t>
                        </m:r>
                      </m:e>
                      <m:sub>
                        <m:r>
                          <a:rPr lang="en-GB" sz="2200" b="1" i="1">
                            <a:latin typeface="Cambria Math" panose="02040503050406030204" pitchFamily="18" charset="0"/>
                          </a:rPr>
                          <m:t>𝒄</m:t>
                        </m:r>
                      </m:sub>
                    </m:sSub>
                    <m:r>
                      <a:rPr lang="en-GB" sz="2200" b="1" i="1">
                        <a:latin typeface="Cambria Math" panose="02040503050406030204" pitchFamily="18" charset="0"/>
                      </a:rPr>
                      <m:t>𝒔𝒊𝒏</m:t>
                    </m:r>
                    <m:sSub>
                      <m:sSubPr>
                        <m:ctrlPr>
                          <a:rPr lang="en-GB" sz="2200" b="1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1" i="1">
                            <a:latin typeface="Cambria Math" panose="02040503050406030204" pitchFamily="18" charset="0"/>
                          </a:rPr>
                          <m:t>𝝎</m:t>
                        </m:r>
                      </m:e>
                      <m:sub>
                        <m:r>
                          <a:rPr lang="en-GB" sz="2200" b="1" i="1">
                            <a:latin typeface="Cambria Math" panose="02040503050406030204" pitchFamily="18" charset="0"/>
                          </a:rPr>
                          <m:t>𝒄</m:t>
                        </m:r>
                      </m:sub>
                    </m:sSub>
                    <m:r>
                      <a:rPr lang="en-GB" sz="2200" b="1" i="1">
                        <a:latin typeface="Cambria Math" panose="02040503050406030204" pitchFamily="18" charset="0"/>
                      </a:rPr>
                      <m:t>𝒕</m:t>
                    </m:r>
                    <m:r>
                      <a:rPr lang="en-GB" sz="2200" b="1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200" dirty="0"/>
                  <a:t>are directly applied as inputs to the upper product modulator. 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2200" dirty="0"/>
                  <a:t>As a result, the upper product modulator generates an output, which is the product of these two input signals. </a:t>
                </a:r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en-GB" sz="2200" dirty="0"/>
                  <a:t>	The output of the upper product modulator is</a:t>
                </a:r>
              </a:p>
              <a:p>
                <a:pPr marL="1522413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---&gt;(1)</a:t>
                </a:r>
              </a:p>
              <a:p>
                <a:pPr marL="1522413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d>
                      <m:dPr>
                        <m:begChr m:val="{"/>
                        <m:endChr m:val="]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 sz="1800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cos</m:t>
                            </m:r>
                          </m:fName>
                          <m:e>
                            <m:d>
                              <m:dPr>
                                <m:begChr m:val="["/>
                                <m:ctrlP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2</m:t>
                                    </m:r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𝜋</m:t>
                                    </m:r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(</m:t>
                                    </m:r>
                                    <m:sSub>
                                      <m:sSubPr>
                                        <m:ctrlPr>
                                          <a:rPr lang="en-GB" sz="1800" i="1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sz="1800" i="1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  <m:t>𝑓</m:t>
                                        </m:r>
                                      </m:e>
                                      <m:sub>
                                        <m:r>
                                          <a:rPr lang="en-GB" sz="1800" i="1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  <m:t>𝑐</m:t>
                                        </m:r>
                                      </m:sub>
                                    </m:sSub>
                                    <m:r>
                                      <a:rPr lang="en-GB" sz="1800" b="0" i="1" kern="100" smtClean="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−</m:t>
                                    </m:r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𝑚</m:t>
                                    </m:r>
                                  </m:sub>
                                </m:sSub>
                              </m:e>
                            </m:d>
                          </m:e>
                        </m:func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func>
                      <m:func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d>
                          <m:dPr>
                            <m:begChr m:val="["/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2</m:t>
                                </m:r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𝜋</m:t>
                                </m:r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(</m:t>
                                </m:r>
                                <m:sSub>
                                  <m:sSubPr>
                                    <m:ctrlP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sz="1800" b="0" i="1" kern="100" smtClean="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+</m:t>
                                </m:r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d>
                      </m:e>
                    </m:func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]}</m:t>
                    </m:r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---&gt;(2)</a:t>
                </a:r>
              </a:p>
              <a:p>
                <a:pPr marL="1828800" lvl="4" indent="0" algn="just">
                  <a:lnSpc>
                    <a:spcPct val="150000"/>
                  </a:lnSpc>
                  <a:buNone/>
                </a:pPr>
                <a:endParaRPr lang="en-GB" sz="1200" dirty="0"/>
              </a:p>
            </p:txBody>
          </p:sp>
        </mc:Choice>
        <mc:Fallback xmlns="">
          <p:sp>
            <p:nvSpPr>
              <p:cNvPr id="12" name="Content Placeholder 2">
                <a:extLst>
                  <a:ext uri="{FF2B5EF4-FFF2-40B4-BE49-F238E27FC236}">
                    <a16:creationId xmlns:a16="http://schemas.microsoft.com/office/drawing/2014/main" id="{5EA78560-59D3-4BCA-D6FC-E3041D7B78B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741282"/>
                <a:ext cx="10734040" cy="4390278"/>
              </a:xfrm>
              <a:blipFill>
                <a:blip r:embed="rId3"/>
                <a:stretch>
                  <a:fillRect l="-682" r="-7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882387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91440" y="660209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31" y="1075077"/>
            <a:ext cx="11594969" cy="666205"/>
          </a:xfrm>
        </p:spPr>
        <p:txBody>
          <a:bodyPr>
            <a:normAutofit/>
          </a:bodyPr>
          <a:lstStyle/>
          <a:p>
            <a:r>
              <a:rPr lang="en-GB" sz="3200" b="1" dirty="0"/>
              <a:t>Phase Discrimination method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Content Placeholder 2">
                <a:extLst>
                  <a:ext uri="{FF2B5EF4-FFF2-40B4-BE49-F238E27FC236}">
                    <a16:creationId xmlns:a16="http://schemas.microsoft.com/office/drawing/2014/main" id="{5EA78560-59D3-4BCA-D6FC-E3041D7B78B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08000" y="1939402"/>
                <a:ext cx="10179050" cy="4390278"/>
              </a:xfrm>
            </p:spPr>
            <p:txBody>
              <a:bodyPr>
                <a:no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GB" sz="2200" dirty="0"/>
                  <a:t>The modulating signal</a:t>
                </a:r>
                <a:r>
                  <a:rPr lang="en-GB" sz="2400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i="1">
                        <a:latin typeface="Cambria Math" panose="02040503050406030204" pitchFamily="18" charset="0"/>
                      </a:rPr>
                      <m:t>𝑠𝑖𝑛</m:t>
                    </m:r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400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200" dirty="0"/>
                  <a:t> and the carrier signal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</a:rPr>
                      <m:t>𝑠𝑖𝑛</m:t>
                    </m:r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sz="2000" dirty="0"/>
                  <a:t> </a:t>
                </a:r>
                <a:r>
                  <a:rPr lang="en-GB" sz="2200" dirty="0"/>
                  <a:t>are phase-shifted by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GB" sz="20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0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−90</m:t>
                        </m:r>
                      </m:e>
                      <m:sup>
                        <m:r>
                          <a:rPr lang="en-GB" sz="20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°</m:t>
                        </m:r>
                      </m:sup>
                    </m:sSup>
                  </m:oMath>
                </a14:m>
                <a:r>
                  <a:rPr lang="en-GB" sz="2200" dirty="0"/>
                  <a:t> before being applied as inputs to the lower product modulator. 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2200" dirty="0"/>
                  <a:t>As a result, the lower product modulator generates an output that is the product of these two phase-shifted input signals. The output of the lower product modulator is</a:t>
                </a:r>
              </a:p>
              <a:p>
                <a:pPr marL="269875" indent="0" algn="just">
                  <a:lnSpc>
                    <a:spcPct val="150000"/>
                  </a:lnSpc>
                  <a:buNone/>
                </a:pPr>
                <a:r>
                  <a:rPr lang="en-GB" sz="1800" kern="1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p>
                      <m:sSup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90</m:t>
                        </m:r>
                      </m:e>
                      <m:sup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°</m:t>
                        </m:r>
                      </m:sup>
                    </m:sSup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p>
                      <m:sSup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90</m:t>
                        </m:r>
                      </m:e>
                      <m:sup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°</m:t>
                        </m:r>
                      </m:sup>
                    </m:sSup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---&gt;(3)       </a:t>
                </a:r>
              </a:p>
              <a:p>
                <a:pPr marL="269875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18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	 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d>
                      <m:dPr>
                        <m:begChr m:val="[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r>
                          <a:rPr lang="en-GB" sz="1800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𝑜𝑠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(2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][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𝑐𝑜𝑠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(2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---&gt;(4)</a:t>
                </a:r>
              </a:p>
              <a:p>
                <a:pPr marL="269875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18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	 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d>
                      <m:dPr>
                        <m:begChr m:val="["/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b="0" i="1" smtClean="0">
                            <a:effectLst/>
                            <a:latin typeface="Cambria Math" panose="02040503050406030204" pitchFamily="18" charset="0"/>
                          </a:rPr>
                          <m:t>𝑐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𝑜𝑠</m:t>
                        </m:r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(2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𝑐𝑜𝑠</m:t>
                        </m:r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(2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1800" dirty="0"/>
                  <a:t>]---&gt;(5)</a:t>
                </a:r>
              </a:p>
              <a:p>
                <a:pPr marL="538163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endParaRPr lang="en-GB" sz="1800" dirty="0"/>
              </a:p>
              <a:p>
                <a:pPr marL="1828800" lvl="4" indent="0" algn="just">
                  <a:lnSpc>
                    <a:spcPct val="150000"/>
                  </a:lnSpc>
                  <a:buNone/>
                </a:pPr>
                <a:endParaRPr lang="en-GB" sz="1200" dirty="0"/>
              </a:p>
            </p:txBody>
          </p:sp>
        </mc:Choice>
        <mc:Fallback xmlns="">
          <p:sp>
            <p:nvSpPr>
              <p:cNvPr id="12" name="Content Placeholder 2">
                <a:extLst>
                  <a:ext uri="{FF2B5EF4-FFF2-40B4-BE49-F238E27FC236}">
                    <a16:creationId xmlns:a16="http://schemas.microsoft.com/office/drawing/2014/main" id="{5EA78560-59D3-4BCA-D6FC-E3041D7B78B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08000" y="1939402"/>
                <a:ext cx="10179050" cy="4390278"/>
              </a:xfrm>
              <a:blipFill>
                <a:blip r:embed="rId3"/>
                <a:stretch>
                  <a:fillRect l="-659" r="-7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23157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91440" y="660209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31" y="1075077"/>
            <a:ext cx="11594969" cy="666205"/>
          </a:xfrm>
        </p:spPr>
        <p:txBody>
          <a:bodyPr>
            <a:normAutofit/>
          </a:bodyPr>
          <a:lstStyle/>
          <a:p>
            <a:r>
              <a:rPr lang="en-GB" sz="3200" b="1" dirty="0"/>
              <a:t>Phase Discrimination method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Content Placeholder 2">
                <a:extLst>
                  <a:ext uri="{FF2B5EF4-FFF2-40B4-BE49-F238E27FC236}">
                    <a16:creationId xmlns:a16="http://schemas.microsoft.com/office/drawing/2014/main" id="{5EA78560-59D3-4BCA-D6FC-E3041D7B78B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901428" y="2282302"/>
                <a:ext cx="11290572" cy="2378598"/>
              </a:xfrm>
            </p:spPr>
            <p:txBody>
              <a:bodyPr>
                <a:noAutofit/>
              </a:bodyPr>
              <a:lstStyle/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d>
                      <m:dPr>
                        <m:begChr m:val="["/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𝑐𝑜𝑠</m:t>
                        </m:r>
                        <m:sSub>
                          <m:sSubPr>
                            <m:ctrlP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</m:t>
                            </m:r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sz="18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18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𝑐𝑜𝑠</m:t>
                    </m:r>
                    <m:sSub>
                      <m:sSub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18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18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---&gt;(6)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18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When Summing both the modulator we get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  <m:d>
                          <m:dPr>
                            <m:ctrlP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r>
                              <a:rPr lang="en-GB" sz="1800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𝑡</m:t>
                            </m:r>
                          </m:e>
                        </m:d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= </m:t>
                        </m:r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18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---&gt;(7)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18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Therefore, </a:t>
                </a:r>
                <a14:m>
                  <m:oMath xmlns:m="http://schemas.openxmlformats.org/officeDocument/2006/math"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f>
                      <m:f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d>
                      <m:dPr>
                        <m:begChr m:val="{"/>
                        <m:endChr m:val="]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 sz="1800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cos</m:t>
                            </m:r>
                          </m:fName>
                          <m:e>
                            <m:d>
                              <m:dPr>
                                <m:begChr m:val="["/>
                                <m:ctrlP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2</m:t>
                                    </m:r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𝜋</m:t>
                                    </m:r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(</m:t>
                                    </m:r>
                                    <m:sSub>
                                      <m:sSubPr>
                                        <m:ctrlPr>
                                          <a:rPr lang="en-GB" sz="1800" i="1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sz="1800" i="1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  <m:t>𝑓</m:t>
                                        </m:r>
                                      </m:e>
                                      <m:sub>
                                        <m:r>
                                          <a:rPr lang="en-GB" sz="1800" i="1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  <m:t>𝑐</m:t>
                                        </m:r>
                                      </m:sub>
                                    </m:sSub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−</m:t>
                                    </m:r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𝑚</m:t>
                                    </m:r>
                                  </m:sub>
                                </m:sSub>
                              </m:e>
                            </m:d>
                          </m:e>
                        </m:func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func>
                      <m:funcPr>
                        <m:ctrlP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d>
                          <m:dPr>
                            <m:begChr m:val="["/>
                            <m:ctrlP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1800" i="1" strike="sngStrike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1800" i="1" strike="sngStrike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2</m:t>
                                </m:r>
                                <m:r>
                                  <a:rPr lang="en-GB" sz="1800" i="1" strike="sngStrike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𝜋</m:t>
                                </m:r>
                                <m:r>
                                  <a:rPr lang="en-GB" sz="1800" i="1" strike="sngStrike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(</m:t>
                                </m:r>
                                <m:sSub>
                                  <m:sSubPr>
                                    <m:ctrlPr>
                                      <a:rPr lang="en-GB" sz="1800" i="1" strike="sngStrike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 strike="sngStrike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sz="1800" i="1" strike="sngStrike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sz="1800" i="1" strike="sngStrike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+</m:t>
                                </m:r>
                                <m:r>
                                  <a:rPr lang="en-GB" sz="1800" i="1" strike="sngStrike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1800" i="1" strike="sngStrike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d>
                      </m:e>
                    </m:func>
                    <m:r>
                      <a:rPr lang="en-GB" sz="1800" i="1" strike="sngStrike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]+</m:t>
                    </m:r>
                    <m:d>
                      <m:dPr>
                        <m:begChr m:val="[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𝑐𝑜𝑠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1800" i="1" strike="sngStrike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𝑐𝑜𝑠</m:t>
                    </m:r>
                    <m:sSub>
                      <m:sSubPr>
                        <m:ctrlP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strike="sngStrike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i="1" strike="sngStrike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1800" i="1" strike="sngStrike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}</m:t>
                    </m:r>
                  </m:oMath>
                </a14:m>
                <a:endParaRPr lang="en-GB" sz="1800" i="1" kern="100" dirty="0">
                  <a:effectLst/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18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f>
                      <m:f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d>
                      <m:dPr>
                        <m:begChr m:val="[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𝑐𝑜𝑠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r>
                  <a:rPr lang="en-GB" sz="1800" kern="100" dirty="0">
                    <a:solidFill>
                      <a:schemeClr val="bg1"/>
                    </a:solidFill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---&gt;(8)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func>
                      <m:func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2 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e>
                    </m:func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1800" kern="100" dirty="0">
                    <a:solidFill>
                      <a:schemeClr val="bg1"/>
                    </a:solidFill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---&gt;(9)</a:t>
                </a:r>
              </a:p>
              <a:p>
                <a:pPr marL="538163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endParaRPr lang="en-GB" sz="2400" dirty="0"/>
              </a:p>
              <a:p>
                <a:pPr marL="538163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endParaRPr lang="en-GB" sz="1800" dirty="0"/>
              </a:p>
              <a:p>
                <a:pPr marL="1828800" lvl="4" indent="0" algn="just">
                  <a:lnSpc>
                    <a:spcPct val="150000"/>
                  </a:lnSpc>
                  <a:buNone/>
                </a:pPr>
                <a:endParaRPr lang="en-GB" sz="1200" dirty="0"/>
              </a:p>
            </p:txBody>
          </p:sp>
        </mc:Choice>
        <mc:Fallback xmlns="">
          <p:sp>
            <p:nvSpPr>
              <p:cNvPr id="12" name="Content Placeholder 2">
                <a:extLst>
                  <a:ext uri="{FF2B5EF4-FFF2-40B4-BE49-F238E27FC236}">
                    <a16:creationId xmlns:a16="http://schemas.microsoft.com/office/drawing/2014/main" id="{5EA78560-59D3-4BCA-D6FC-E3041D7B78B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01428" y="2282302"/>
                <a:ext cx="11290572" cy="2378598"/>
              </a:xfrm>
              <a:blipFill>
                <a:blip r:embed="rId3"/>
                <a:stretch>
                  <a:fillRect l="-486" b="-4475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Rectangle 1">
            <a:extLst>
              <a:ext uri="{FF2B5EF4-FFF2-40B4-BE49-F238E27FC236}">
                <a16:creationId xmlns:a16="http://schemas.microsoft.com/office/drawing/2014/main" id="{230D7892-D584-4871-9A1E-9A1009A3F21F}"/>
              </a:ext>
            </a:extLst>
          </p:cNvPr>
          <p:cNvSpPr/>
          <p:nvPr/>
        </p:nvSpPr>
        <p:spPr>
          <a:xfrm>
            <a:off x="851338" y="5253071"/>
            <a:ext cx="3247696" cy="50462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0589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91440" y="660209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31" y="1075077"/>
            <a:ext cx="11594969" cy="666205"/>
          </a:xfrm>
        </p:spPr>
        <p:txBody>
          <a:bodyPr>
            <a:normAutofit/>
          </a:bodyPr>
          <a:lstStyle/>
          <a:p>
            <a:r>
              <a:rPr lang="en-GB" sz="3200" b="1" dirty="0"/>
              <a:t>Phase Discrimination method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Content Placeholder 2">
                <a:extLst>
                  <a:ext uri="{FF2B5EF4-FFF2-40B4-BE49-F238E27FC236}">
                    <a16:creationId xmlns:a16="http://schemas.microsoft.com/office/drawing/2014/main" id="{5EA78560-59D3-4BCA-D6FC-E3041D7B78B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4645" y="2239701"/>
                <a:ext cx="11290572" cy="2378598"/>
              </a:xfrm>
            </p:spPr>
            <p:txBody>
              <a:bodyPr>
                <a:noAutofit/>
              </a:bodyPr>
              <a:lstStyle/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18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When subtracting both the modulator we get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  <m:d>
                          <m:d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𝑡</m:t>
                            </m:r>
                          </m:e>
                        </m:d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= 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1800" kern="100" dirty="0">
                    <a:solidFill>
                      <a:schemeClr val="bg1"/>
                    </a:solidFill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f>
                      <m:f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d>
                      <m:dPr>
                        <m:begChr m:val="{"/>
                        <m:endChr m:val="]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 sz="1800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cos</m:t>
                            </m:r>
                          </m:fName>
                          <m:e>
                            <m:d>
                              <m:dPr>
                                <m:begChr m:val="["/>
                                <m:ctrlP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2</m:t>
                                    </m:r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𝜋</m:t>
                                    </m:r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(</m:t>
                                    </m:r>
                                    <m:sSub>
                                      <m:sSubPr>
                                        <m:ctrlPr>
                                          <a:rPr lang="en-GB" sz="1800" i="1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sz="1800" i="1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  <m:t>𝑓</m:t>
                                        </m:r>
                                      </m:e>
                                      <m:sub>
                                        <m:r>
                                          <a:rPr lang="en-GB" sz="1800" i="1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  <m:t>𝑐</m:t>
                                        </m:r>
                                      </m:sub>
                                    </m:sSub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−</m:t>
                                    </m:r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𝑚</m:t>
                                    </m:r>
                                  </m:sub>
                                </m:sSub>
                              </m:e>
                            </m:d>
                          </m:e>
                        </m:func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func>
                      <m:func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d>
                          <m:dPr>
                            <m:begChr m:val="["/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2</m:t>
                                </m:r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𝜋</m:t>
                                </m:r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(</m:t>
                                </m:r>
                                <m:sSub>
                                  <m:sSubPr>
                                    <m:ctrlP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+</m:t>
                                </m:r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d>
                      </m:e>
                    </m:func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]−</m:t>
                    </m:r>
                    <m:d>
                      <m:dPr>
                        <m:begChr m:val="[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𝑐𝑜𝑠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𝑐𝑜𝑠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}</m:t>
                    </m:r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:r>
                  <a:rPr lang="en-GB" sz="1800" kern="100" dirty="0">
                    <a:solidFill>
                      <a:schemeClr val="bg1"/>
                    </a:solidFill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14:m>
                  <m:oMath xmlns:m="http://schemas.openxmlformats.org/officeDocument/2006/math"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f>
                      <m:f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d>
                      <m:dPr>
                        <m:begChr m:val="{"/>
                        <m:endChr m:val="]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func>
                          <m:funcPr>
                            <m:ctrlP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 sz="1800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cos</m:t>
                            </m:r>
                          </m:fName>
                          <m:e>
                            <m:d>
                              <m:dPr>
                                <m:begChr m:val="["/>
                                <m:ctrlPr>
                                  <a:rPr lang="en-GB" sz="1800" i="1" strike="sngStrike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dPr>
                              <m:e>
                                <m:sSub>
                                  <m:sSubPr>
                                    <m:ctrlPr>
                                      <a:rPr lang="en-GB" sz="1800" i="1" strike="sngStrike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 strike="sngStrike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2</m:t>
                                    </m:r>
                                    <m:r>
                                      <a:rPr lang="en-GB" sz="1800" i="1" strike="sngStrike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𝜋</m:t>
                                    </m:r>
                                    <m:r>
                                      <a:rPr lang="en-GB" sz="1800" i="1" strike="sngStrike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(</m:t>
                                    </m:r>
                                    <m:sSub>
                                      <m:sSubPr>
                                        <m:ctrlPr>
                                          <a:rPr lang="en-GB" sz="1800" i="1" strike="sngStrike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sz="1800" i="1" strike="sngStrike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  <m:t>𝑓</m:t>
                                        </m:r>
                                      </m:e>
                                      <m:sub>
                                        <m:r>
                                          <a:rPr lang="en-GB" sz="1800" i="1" strike="sngStrike" kern="100">
                                            <a:effectLst/>
                                            <a:latin typeface="Cambria Math" panose="02040503050406030204" pitchFamily="18" charset="0"/>
                                            <a:ea typeface="DengXian" panose="02010600030101010101" pitchFamily="2" charset="-122"/>
                                            <a:cs typeface="Arial" panose="020B0604020202020204" pitchFamily="34" charset="0"/>
                                          </a:rPr>
                                          <m:t>𝑐</m:t>
                                        </m:r>
                                      </m:sub>
                                    </m:sSub>
                                    <m:r>
                                      <a:rPr lang="en-GB" sz="1800" i="1" strike="sngStrike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−</m:t>
                                    </m:r>
                                    <m:r>
                                      <a:rPr lang="en-GB" sz="1800" i="1" strike="sngStrike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sz="1800" i="1" strike="sngStrike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𝑚</m:t>
                                    </m:r>
                                  </m:sub>
                                </m:sSub>
                              </m:e>
                            </m:d>
                          </m:e>
                        </m:func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func>
                      <m:func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d>
                          <m:dPr>
                            <m:begChr m:val="["/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2</m:t>
                                </m:r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𝜋</m:t>
                                </m:r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(</m:t>
                                </m:r>
                                <m:sSub>
                                  <m:sSubPr>
                                    <m:ctrlP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𝑓</m:t>
                                    </m:r>
                                  </m:e>
                                  <m:sub>
                                    <m:r>
                                      <a:rPr lang="en-GB" sz="1800" i="1" kern="100">
                                        <a:effectLst/>
                                        <a:latin typeface="Cambria Math" panose="02040503050406030204" pitchFamily="18" charset="0"/>
                                        <a:ea typeface="DengXian" panose="02010600030101010101" pitchFamily="2" charset="-122"/>
                                        <a:cs typeface="Arial" panose="020B0604020202020204" pitchFamily="34" charset="0"/>
                                      </a:rPr>
                                      <m:t>𝑐</m:t>
                                    </m:r>
                                  </m:sub>
                                </m:sSub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+</m:t>
                                </m:r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sz="1800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d>
                      </m:e>
                    </m:func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]−</m:t>
                    </m:r>
                    <m:d>
                      <m:dPr>
                        <m:begChr m:val="["/>
                        <m:ctrlP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𝑐𝑜𝑠</m:t>
                        </m:r>
                        <m:sSub>
                          <m:sSubPr>
                            <m:ctrlP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</m:t>
                            </m:r>
                            <m: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𝑐𝑜𝑠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}  </m:t>
                    </m:r>
                  </m:oMath>
                </a14:m>
                <a:r>
                  <a:rPr lang="en-GB" sz="1800" kern="100" dirty="0">
                    <a:solidFill>
                      <a:schemeClr val="bg1"/>
                    </a:solidFill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</a:t>
                </a:r>
              </a:p>
              <a:p>
                <a:pPr marL="0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r>
                  <a:rPr lang="en-GB" sz="180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 </a:t>
                </a:r>
                <a14:m>
                  <m:oMath xmlns:m="http://schemas.openxmlformats.org/officeDocument/2006/math"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f>
                      <m:fPr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num>
                      <m:den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den>
                    </m:f>
                    <m:d>
                      <m:dPr>
                        <m:begChr m:val="["/>
                        <m:ctrlP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1800" i="1" strike="sngStrike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𝑐𝑜𝑠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</m:t>
                            </m:r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18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:r>
                  <a:rPr lang="en-GB" sz="1800" kern="100" dirty="0">
                    <a:solidFill>
                      <a:schemeClr val="bg1"/>
                    </a:solidFill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---&gt;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1200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func>
                      <m:func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2 </m:t>
                        </m:r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sz="18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</m:t>
                            </m:r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e>
                    </m:func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sSub>
                      <m:sSubPr>
                        <m:ctrlPr>
                          <a:rPr lang="en-GB" sz="1800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1800" kern="100" dirty="0">
                    <a:solidFill>
                      <a:schemeClr val="bg1"/>
                    </a:solidFill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9</a:t>
                </a:r>
              </a:p>
              <a:p>
                <a:pPr marL="0" indent="0">
                  <a:buNone/>
                </a:pP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Hence, by properly choosing the polarities of inputs at summer block, we will get SSBSC wave having </a:t>
                </a:r>
                <a:r>
                  <a:rPr lang="en-GB" sz="1800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an</a:t>
                </a:r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upper sideband or a lower sideband.</a:t>
                </a:r>
              </a:p>
              <a:p>
                <a:pPr marL="538163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endParaRPr lang="en-GB" sz="2400" dirty="0"/>
              </a:p>
              <a:p>
                <a:pPr marL="538163" indent="0">
                  <a:lnSpc>
                    <a:spcPct val="107000"/>
                  </a:lnSpc>
                  <a:spcAft>
                    <a:spcPts val="800"/>
                  </a:spcAft>
                  <a:buNone/>
                </a:pPr>
                <a:endParaRPr lang="en-GB" sz="1800" dirty="0"/>
              </a:p>
              <a:p>
                <a:pPr marL="1828800" lvl="4" indent="0" algn="just">
                  <a:lnSpc>
                    <a:spcPct val="150000"/>
                  </a:lnSpc>
                  <a:buNone/>
                </a:pPr>
                <a:endParaRPr lang="en-GB" sz="1200" dirty="0"/>
              </a:p>
            </p:txBody>
          </p:sp>
        </mc:Choice>
        <mc:Fallback xmlns="">
          <p:sp>
            <p:nvSpPr>
              <p:cNvPr id="12" name="Content Placeholder 2">
                <a:extLst>
                  <a:ext uri="{FF2B5EF4-FFF2-40B4-BE49-F238E27FC236}">
                    <a16:creationId xmlns:a16="http://schemas.microsoft.com/office/drawing/2014/main" id="{5EA78560-59D3-4BCA-D6FC-E3041D7B78B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4645" y="2239701"/>
                <a:ext cx="11290572" cy="2378598"/>
              </a:xfrm>
              <a:blipFill>
                <a:blip r:embed="rId3"/>
                <a:stretch>
                  <a:fillRect l="-432" t="-1023" b="-693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Rectangle 6">
            <a:extLst>
              <a:ext uri="{FF2B5EF4-FFF2-40B4-BE49-F238E27FC236}">
                <a16:creationId xmlns:a16="http://schemas.microsoft.com/office/drawing/2014/main" id="{4C74BAA9-D02E-405D-9CB9-1A47E462566F}"/>
              </a:ext>
            </a:extLst>
          </p:cNvPr>
          <p:cNvSpPr/>
          <p:nvPr/>
        </p:nvSpPr>
        <p:spPr>
          <a:xfrm>
            <a:off x="684645" y="5116718"/>
            <a:ext cx="3247696" cy="50462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9959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91440" y="660209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" y="1366723"/>
            <a:ext cx="11594969" cy="666205"/>
          </a:xfrm>
        </p:spPr>
        <p:txBody>
          <a:bodyPr>
            <a:normAutofit/>
          </a:bodyPr>
          <a:lstStyle/>
          <a:p>
            <a:r>
              <a:rPr lang="en-GB" sz="3200" b="1" dirty="0"/>
              <a:t>Frequency discrimination method (Filter method)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0F20BB0-79F5-7C5A-D9C5-3DB3FAB41D2A}"/>
              </a:ext>
            </a:extLst>
          </p:cNvPr>
          <p:cNvSpPr txBox="1"/>
          <p:nvPr/>
        </p:nvSpPr>
        <p:spPr>
          <a:xfrm>
            <a:off x="91440" y="2219572"/>
            <a:ext cx="6487306" cy="35947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Calibri "/>
              </a:rPr>
              <a:t>First, the DSB-SC wave is generated using the product modulator. This DSB-SC wave is then applied as the input to a filter.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Calibri "/>
              </a:rPr>
              <a:t>The filter's output is the SSB-SC wave. The filter can be tuned to either the upper sideband or the lower sideband frequencies to produce the respective SSB-SC wave.</a:t>
            </a:r>
            <a:endParaRPr lang="en-GB" sz="2200" dirty="0">
              <a:latin typeface="Calibri 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DEB233-8984-0269-A4A8-7FA38BC10C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2798" y="3119540"/>
            <a:ext cx="5439573" cy="1705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73861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9818" y="1956615"/>
            <a:ext cx="11594969" cy="614741"/>
          </a:xfrm>
        </p:spPr>
        <p:txBody>
          <a:bodyPr>
            <a:normAutofit fontScale="90000"/>
          </a:bodyPr>
          <a:lstStyle/>
          <a:p>
            <a:pPr marL="176213"/>
            <a:r>
              <a:rPr lang="en-GB" sz="3200" b="1" dirty="0">
                <a:latin typeface="Cambria Math" panose="02040503050406030204" pitchFamily="18" charset="0"/>
                <a:ea typeface="Cambria Math" panose="02040503050406030204" pitchFamily="18" charset="0"/>
              </a:rPr>
              <a:t>Power of SSBSC</a:t>
            </a:r>
            <a:br>
              <a:rPr lang="en-GB" sz="3200" b="1" dirty="0">
                <a:latin typeface="Cambria Math" panose="02040503050406030204" pitchFamily="18" charset="0"/>
                <a:ea typeface="Cambria Math" panose="02040503050406030204" pitchFamily="18" charset="0"/>
              </a:rPr>
            </a:br>
            <a:br>
              <a:rPr lang="en-GB" sz="3200" b="1" dirty="0">
                <a:latin typeface="Cambria Math" panose="02040503050406030204" pitchFamily="18" charset="0"/>
                <a:ea typeface="Cambria Math" panose="02040503050406030204" pitchFamily="18" charset="0"/>
              </a:rPr>
            </a:br>
            <a:r>
              <a:rPr lang="en-GB" sz="3200" b="1" dirty="0">
                <a:latin typeface="Cambria Math" panose="02040503050406030204" pitchFamily="18" charset="0"/>
                <a:ea typeface="Cambria Math" panose="02040503050406030204" pitchFamily="18" charset="0"/>
              </a:rPr>
              <a:t>		</a:t>
            </a:r>
            <a:br>
              <a:rPr lang="en-GB" sz="2200" dirty="0">
                <a:latin typeface="Cambria Math" panose="02040503050406030204" pitchFamily="18" charset="0"/>
                <a:ea typeface="Cambria Math" panose="02040503050406030204" pitchFamily="18" charset="0"/>
              </a:rPr>
            </a:br>
            <a:r>
              <a:rPr lang="en-GB" sz="2200" dirty="0">
                <a:latin typeface="Cambria Math" panose="02040503050406030204" pitchFamily="18" charset="0"/>
                <a:ea typeface="Cambria Math" panose="02040503050406030204" pitchFamily="18" charset="0"/>
              </a:rPr>
              <a:t> </a:t>
            </a:r>
            <a:br>
              <a:rPr lang="en-GB" sz="2200" b="1" dirty="0">
                <a:latin typeface="Cambria Math" panose="02040503050406030204" pitchFamily="18" charset="0"/>
                <a:ea typeface="Cambria Math" panose="02040503050406030204" pitchFamily="18" charset="0"/>
              </a:rPr>
            </a:br>
            <a:br>
              <a:rPr lang="en-GB" sz="2200" b="1" dirty="0">
                <a:latin typeface="Cambria Math" panose="02040503050406030204" pitchFamily="18" charset="0"/>
                <a:ea typeface="Cambria Math" panose="02040503050406030204" pitchFamily="18" charset="0"/>
              </a:rPr>
            </a:br>
            <a:endParaRPr lang="en-GB" sz="2200" b="1" dirty="0">
              <a:latin typeface="Cambria Math" panose="02040503050406030204" pitchFamily="18" charset="0"/>
              <a:ea typeface="Cambria Math" panose="02040503050406030204" pitchFamily="18" charset="0"/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40EFCC4-7473-1D50-E6E8-5DD56FDC38BD}"/>
              </a:ext>
            </a:extLst>
          </p:cNvPr>
          <p:cNvCxnSpPr>
            <a:cxnSpLocks/>
          </p:cNvCxnSpPr>
          <p:nvPr/>
        </p:nvCxnSpPr>
        <p:spPr>
          <a:xfrm>
            <a:off x="3634039" y="1286466"/>
            <a:ext cx="0" cy="541691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36B3D8D8-222B-45F5-A5BA-DE7E25DF800D}"/>
                  </a:ext>
                </a:extLst>
              </p:cNvPr>
              <p:cNvSpPr txBox="1"/>
              <p:nvPr/>
            </p:nvSpPr>
            <p:spPr>
              <a:xfrm>
                <a:off x="390983" y="1956615"/>
                <a:ext cx="6098101" cy="410862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tabLst>
                    <a:tab pos="806450" algn="l"/>
                    <a:tab pos="1885950" algn="l"/>
                  </a:tabLst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sz="180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sz="180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18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𝑉</m:t>
                                  </m:r>
                                </m:e>
                                <m:sub>
                                  <m:r>
                                    <a:rPr lang="en-GB" sz="18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𝑟𝑚𝑠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sz="18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b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</a:br>
                <a:r>
                  <a:rPr lang="en-GB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	</a:t>
                </a:r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where,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𝑟𝑚𝑠</m:t>
                        </m:r>
                      </m:sub>
                    </m:sSub>
                  </m:oMath>
                </a14:m>
                <a:r>
                  <a:rPr lang="en-GB" sz="1800" b="1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18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180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18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sz="18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𝑐</m:t>
                            </m:r>
                          </m:sub>
                        </m:sSub>
                      </m:num>
                      <m:den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√2</m:t>
                        </m:r>
                      </m:den>
                    </m:f>
                  </m:oMath>
                </a14:m>
                <a:b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</a:br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Therefore,</a:t>
                </a:r>
                <a:b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</a:br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			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sz="1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sz="18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sz="18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(</m:t>
                            </m:r>
                            <m:f>
                              <m:fPr>
                                <m:ctrlPr>
                                  <a:rPr lang="en-GB" sz="18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>
                                  <m:sSubPr>
                                    <m:ctrlPr>
                                      <a:rPr lang="en-GB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𝐴</m:t>
                                    </m:r>
                                  </m:e>
                                  <m:sub>
                                    <m:r>
                                      <a:rPr lang="en-GB" sz="1800" i="1">
                                        <a:latin typeface="Cambria Math" panose="02040503050406030204" pitchFamily="18" charset="0"/>
                                        <a:ea typeface="Cambria Math" panose="02040503050406030204" pitchFamily="18" charset="0"/>
                                      </a:rPr>
                                      <m:t>𝑐</m:t>
                                    </m:r>
                                  </m:sub>
                                </m:sSub>
                              </m:num>
                              <m:den>
                                <m:r>
                                  <a:rPr lang="en-GB" sz="18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√2</m:t>
                                </m:r>
                              </m:den>
                            </m:f>
                            <m:r>
                              <a:rPr lang="en-GB" sz="18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)</m:t>
                            </m:r>
                          </m:e>
                          <m:sup>
                            <m:r>
                              <a:rPr lang="en-GB" sz="18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 -------(1)</a:t>
                </a:r>
                <a:b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</a:br>
                <a:endParaRPr lang="en-GB" sz="1800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 marL="895350">
                  <a:tabLst>
                    <a:tab pos="806450" algn="l"/>
                    <a:tab pos="1885950" algn="l"/>
                  </a:tabLst>
                </a:pPr>
                <a:b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</a:b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18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sz="180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sSub>
                              <m:sSubPr>
                                <m:ctrlPr>
                                  <a:rPr lang="en-GB" sz="180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</m:ctrlPr>
                              </m:sSubPr>
                              <m:e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𝐴</m:t>
                                </m:r>
                              </m:e>
                              <m:sub>
                                <m:r>
                                  <a:rPr lang="en-GB" sz="18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  <m:sup>
                            <m:r>
                              <a:rPr lang="en-GB" sz="18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den>
                    </m:f>
                  </m:oMath>
                </a14:m>
                <a:r>
                  <a:rPr lang="en-GB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------(2)</a:t>
                </a:r>
              </a:p>
              <a:p>
                <a:pPr>
                  <a:tabLst>
                    <a:tab pos="806450" algn="l"/>
                    <a:tab pos="1885950" algn="l"/>
                  </a:tabLst>
                </a:pPr>
                <a:endParaRPr lang="en-GB" dirty="0"/>
              </a:p>
              <a:p>
                <a:pPr>
                  <a:tabLst>
                    <a:tab pos="806450" algn="l"/>
                    <a:tab pos="1885950" algn="l"/>
                  </a:tabLst>
                </a:pPr>
                <a:endParaRPr lang="en-GB" dirty="0"/>
              </a:p>
              <a:p>
                <a:pPr>
                  <a:tabLst>
                    <a:tab pos="806450" algn="l"/>
                    <a:tab pos="1885950" algn="l"/>
                  </a:tabLst>
                </a:pPr>
                <a:endParaRPr lang="en-GB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36B3D8D8-222B-45F5-A5BA-DE7E25DF800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983" y="1956615"/>
                <a:ext cx="6098101" cy="4108625"/>
              </a:xfrm>
              <a:prstGeom prst="rect">
                <a:avLst/>
              </a:prstGeom>
              <a:blipFill>
                <a:blip r:embed="rId3"/>
                <a:stretch>
                  <a:fillRect l="-8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Rectangle 5">
            <a:extLst>
              <a:ext uri="{FF2B5EF4-FFF2-40B4-BE49-F238E27FC236}">
                <a16:creationId xmlns:a16="http://schemas.microsoft.com/office/drawing/2014/main" id="{906E3F3A-E477-4571-8EA9-CE06E9B8DA39}"/>
              </a:ext>
            </a:extLst>
          </p:cNvPr>
          <p:cNvSpPr/>
          <p:nvPr/>
        </p:nvSpPr>
        <p:spPr>
          <a:xfrm>
            <a:off x="1254935" y="3429000"/>
            <a:ext cx="1154035" cy="85764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1D1C5EC-F753-4756-B262-56096C20D15D}"/>
              </a:ext>
            </a:extLst>
          </p:cNvPr>
          <p:cNvSpPr/>
          <p:nvPr/>
        </p:nvSpPr>
        <p:spPr>
          <a:xfrm>
            <a:off x="1254934" y="4410275"/>
            <a:ext cx="1154035" cy="85764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42B02C96-186B-4E38-AF90-77F17BA4E140}"/>
                  </a:ext>
                </a:extLst>
              </p:cNvPr>
              <p:cNvSpPr txBox="1"/>
              <p:nvPr/>
            </p:nvSpPr>
            <p:spPr>
              <a:xfrm>
                <a:off x="3828046" y="1817923"/>
                <a:ext cx="4275430" cy="466281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  <a:tabLst>
                    <a:tab pos="806450" algn="l"/>
                    <a:tab pos="1885950" algn="l"/>
                  </a:tabLst>
                </a:pPr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Generally the total power is </a:t>
                </a:r>
              </a:p>
              <a:p>
                <a:pPr marL="1255713">
                  <a:lnSpc>
                    <a:spcPct val="150000"/>
                  </a:lnSpc>
                  <a:tabLst>
                    <a:tab pos="806450" algn="l"/>
                    <a:tab pos="188595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sub>
                    </m:sSub>
                    <m:r>
                      <a:rPr lang="en-GB" sz="1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𝑈𝑆𝐵</m:t>
                        </m:r>
                      </m:sub>
                    </m:sSub>
                  </m:oMath>
                </a14:m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+</a:t>
                </a:r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𝐿𝑆𝐵</m:t>
                        </m:r>
                      </m:sub>
                    </m:sSub>
                  </m:oMath>
                </a14:m>
                <a:endParaRPr lang="en-GB" sz="1800" dirty="0">
                  <a:latin typeface="Cambria Math" panose="02040503050406030204" pitchFamily="18" charset="0"/>
                  <a:ea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  <a:tabLst>
                    <a:tab pos="806450" algn="l"/>
                    <a:tab pos="1885950" algn="l"/>
                  </a:tabLst>
                </a:pPr>
                <a:b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</a:br>
                <a:r>
                  <a:rPr lang="en-GB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	</a:t>
                </a:r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𝑐</m:t>
                        </m:r>
                      </m:sub>
                    </m:sSub>
                  </m:oMath>
                </a14:m>
                <a:r>
                  <a:rPr lang="en-GB" dirty="0"/>
                  <a:t> is zero for a SSBSC Signal.</a:t>
                </a:r>
              </a:p>
              <a:p>
                <a:pPr>
                  <a:lnSpc>
                    <a:spcPct val="150000"/>
                  </a:lnSpc>
                  <a:tabLst>
                    <a:tab pos="806450" algn="l"/>
                    <a:tab pos="1885950" algn="l"/>
                  </a:tabLst>
                </a:pPr>
                <a:r>
                  <a:rPr lang="en-GB" dirty="0"/>
                  <a:t>Therefore,</a:t>
                </a:r>
              </a:p>
              <a:p>
                <a:pPr marL="1255713">
                  <a:lnSpc>
                    <a:spcPct val="150000"/>
                  </a:lnSpc>
                  <a:tabLst>
                    <a:tab pos="806450" algn="l"/>
                    <a:tab pos="188595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sub>
                    </m:sSub>
                    <m:r>
                      <a:rPr lang="en-GB" sz="1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𝑈𝑆𝐵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(</m:t>
                    </m:r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OR</m:t>
                    </m:r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𝐿𝑆𝐵</m:t>
                        </m:r>
                      </m:sub>
                    </m:sSub>
                  </m:oMath>
                </a14:m>
                <a:endParaRPr lang="en-GB" dirty="0"/>
              </a:p>
              <a:p>
                <a:pPr>
                  <a:lnSpc>
                    <a:spcPct val="150000"/>
                  </a:lnSpc>
                  <a:tabLst>
                    <a:tab pos="806450" algn="l"/>
                    <a:tab pos="1885950" algn="l"/>
                  </a:tabLst>
                </a:pPr>
                <a:r>
                  <a:rPr lang="en-GB" dirty="0"/>
                  <a:t>The total power of DSBSC could be written as</a:t>
                </a:r>
              </a:p>
              <a:p>
                <a:pPr marL="1255713">
                  <a:lnSpc>
                    <a:spcPct val="150000"/>
                  </a:lnSpc>
                  <a:tabLst>
                    <a:tab pos="806450" algn="l"/>
                    <a:tab pos="1885950" algn="l"/>
                  </a:tabLst>
                </a:pPr>
                <a:r>
                  <a:rPr lang="en-GB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sz="18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𝑆𝑆𝐵𝑆𝐶</m:t>
                        </m:r>
                      </m:sub>
                    </m:sSub>
                    <m:r>
                      <a:rPr lang="en-GB" sz="18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sz="1800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𝑈𝑆𝐵</m:t>
                        </m:r>
                      </m:sub>
                    </m:sSub>
                    <m:r>
                      <a:rPr lang="en-GB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(</m:t>
                    </m:r>
                    <m:r>
                      <m:rPr>
                        <m:sty m:val="p"/>
                      </m:rPr>
                      <a:rPr lang="en-GB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OR</m:t>
                    </m:r>
                    <m:r>
                      <a:rPr lang="en-GB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𝑃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𝐿𝑆𝐵</m:t>
                        </m:r>
                      </m:sub>
                    </m:sSub>
                  </m:oMath>
                </a14:m>
                <a:endParaRPr lang="en-GB" dirty="0"/>
              </a:p>
              <a:p>
                <a:pPr>
                  <a:tabLst>
                    <a:tab pos="806450" algn="l"/>
                    <a:tab pos="1885950" algn="l"/>
                  </a:tabLst>
                </a:pPr>
                <a:endParaRPr lang="en-GB" dirty="0"/>
              </a:p>
              <a:p>
                <a:pPr>
                  <a:tabLst>
                    <a:tab pos="806450" algn="l"/>
                    <a:tab pos="1885950" algn="l"/>
                  </a:tabLst>
                </a:pPr>
                <a:endParaRPr lang="en-GB" dirty="0"/>
              </a:p>
              <a:p>
                <a:pPr>
                  <a:tabLst>
                    <a:tab pos="806450" algn="l"/>
                    <a:tab pos="1885950" algn="l"/>
                  </a:tabLst>
                </a:pPr>
                <a:endParaRPr lang="en-GB" dirty="0"/>
              </a:p>
            </p:txBody>
          </p:sp>
        </mc:Choice>
        <mc:Fallback xmlns=""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42B02C96-186B-4E38-AF90-77F17BA4E14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28046" y="1817923"/>
                <a:ext cx="4275430" cy="4662815"/>
              </a:xfrm>
              <a:prstGeom prst="rect">
                <a:avLst/>
              </a:prstGeom>
              <a:blipFill>
                <a:blip r:embed="rId4"/>
                <a:stretch>
                  <a:fillRect l="-128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9E931491-B70F-4770-A216-4B4CDA75B771}"/>
              </a:ext>
            </a:extLst>
          </p:cNvPr>
          <p:cNvCxnSpPr>
            <a:cxnSpLocks/>
          </p:cNvCxnSpPr>
          <p:nvPr/>
        </p:nvCxnSpPr>
        <p:spPr>
          <a:xfrm>
            <a:off x="8103476" y="1286466"/>
            <a:ext cx="0" cy="5478693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8685A33D-60C9-4578-B0D6-0E9DFD4A6F65}"/>
              </a:ext>
            </a:extLst>
          </p:cNvPr>
          <p:cNvSpPr/>
          <p:nvPr/>
        </p:nvSpPr>
        <p:spPr>
          <a:xfrm>
            <a:off x="5108028" y="5112811"/>
            <a:ext cx="2497258" cy="682593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49A0FFBA-81C8-467C-9E02-E42E2BB833B9}"/>
                  </a:ext>
                </a:extLst>
              </p:cNvPr>
              <p:cNvSpPr txBox="1"/>
              <p:nvPr/>
            </p:nvSpPr>
            <p:spPr>
              <a:xfrm>
                <a:off x="8226209" y="1366537"/>
                <a:ext cx="3759740" cy="513037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𝑈𝑆𝐵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.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8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GB" b="0" dirty="0">
                  <a:ea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OR</m:t>
                      </m:r>
                      <m:r>
                        <a:rPr lang="en-GB" b="0" i="0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b="0" dirty="0">
                  <a:ea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𝐿𝑆𝐵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.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8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GB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Therefore, the power of SSBSC is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𝑃</m:t>
                          </m:r>
                        </m:e>
                        <m:sub>
                          <m:r>
                            <a:rPr lang="en-GB" sz="18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𝑆𝑆𝐵𝑆𝐶</m:t>
                          </m:r>
                        </m:sub>
                      </m:sSub>
                      <m:r>
                        <a:rPr lang="en-GB" sz="18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𝑚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.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𝐴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𝑐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8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GB" dirty="0">
                  <a:ea typeface="Cambria Math" panose="02040503050406030204" pitchFamily="18" charset="0"/>
                </a:endParaRPr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  <a:p>
                <a:pPr>
                  <a:lnSpc>
                    <a:spcPct val="150000"/>
                  </a:lnSpc>
                </a:pPr>
                <a:r>
                  <a:rPr lang="en-GB" dirty="0"/>
                  <a:t> </a:t>
                </a:r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</p:txBody>
          </p:sp>
        </mc:Choice>
        <mc:Fallback xmlns=""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49A0FFBA-81C8-467C-9E02-E42E2BB833B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26209" y="1366537"/>
                <a:ext cx="3759740" cy="5130379"/>
              </a:xfrm>
              <a:prstGeom prst="rect">
                <a:avLst/>
              </a:prstGeom>
              <a:blipFill>
                <a:blip r:embed="rId5"/>
                <a:stretch>
                  <a:fillRect l="-129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Rectangle 20">
            <a:extLst>
              <a:ext uri="{FF2B5EF4-FFF2-40B4-BE49-F238E27FC236}">
                <a16:creationId xmlns:a16="http://schemas.microsoft.com/office/drawing/2014/main" id="{F36E5133-93CE-4331-B841-9FCD707553AA}"/>
              </a:ext>
            </a:extLst>
          </p:cNvPr>
          <p:cNvSpPr/>
          <p:nvPr/>
        </p:nvSpPr>
        <p:spPr>
          <a:xfrm>
            <a:off x="9126245" y="4126023"/>
            <a:ext cx="1997045" cy="71307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00215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063E935-A7A1-3300-DB0D-D16CCF8DB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040" y="112047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SSB- SC Demodulation -Coherent Detector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F4E5BB67-115F-290D-7162-68B431571A3F}"/>
                  </a:ext>
                </a:extLst>
              </p:cNvPr>
              <p:cNvSpPr txBox="1"/>
              <p:nvPr/>
            </p:nvSpPr>
            <p:spPr>
              <a:xfrm>
                <a:off x="363913" y="2533130"/>
                <a:ext cx="6083646" cy="261943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342900" indent="-342900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solidFill>
                      <a:srgbClr val="000000"/>
                    </a:solidFill>
                    <a:latin typeface="Calibri "/>
                  </a:rPr>
                  <a:t>Using the provided block diagram and the previously applied expressions for a coherent detector in DSB-SC, determine the demodulated signal.	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200" dirty="0">
                    <a:solidFill>
                      <a:srgbClr val="000000"/>
                    </a:solidFill>
                    <a:latin typeface="Calibri "/>
                  </a:rPr>
                  <a:t> 	Assume the carrier to be</a:t>
                </a:r>
                <a14:m>
                  <m:oMath xmlns:m="http://schemas.openxmlformats.org/officeDocument/2006/math">
                    <m:sSubSup>
                      <m:sSubSup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Sup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  <m:sup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′</m:t>
                        </m:r>
                      </m:sup>
                    </m:sSubSup>
                    <m:func>
                      <m:func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2400" b="0" i="0" smtClean="0">
                            <a:effectLst/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2 </m:t>
                        </m:r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e>
                    </m:func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4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endParaRPr lang="en-GB" sz="2200" dirty="0">
                  <a:latin typeface="Calibri 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F4E5BB67-115F-290D-7162-68B431571A3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913" y="2533130"/>
                <a:ext cx="6083646" cy="2619435"/>
              </a:xfrm>
              <a:prstGeom prst="rect">
                <a:avLst/>
              </a:prstGeom>
              <a:blipFill>
                <a:blip r:embed="rId3"/>
                <a:stretch>
                  <a:fillRect l="-1202" r="-802" b="-373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>
            <a:extLst>
              <a:ext uri="{FF2B5EF4-FFF2-40B4-BE49-F238E27FC236}">
                <a16:creationId xmlns:a16="http://schemas.microsoft.com/office/drawing/2014/main" id="{BB373A5B-954B-4EC1-9CA7-A8189E8EEE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27310" y="2589982"/>
            <a:ext cx="5182323" cy="2562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5649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B9C15B05-6105-AD01-A48A-43B9130ED7A4}"/>
                  </a:ext>
                </a:extLst>
              </p:cNvPr>
              <p:cNvSpPr txBox="1"/>
              <p:nvPr/>
            </p:nvSpPr>
            <p:spPr>
              <a:xfrm>
                <a:off x="2270413" y="1776844"/>
                <a:ext cx="10453255" cy="598901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200" dirty="0"/>
                  <a:t>The transmitted SSBSC Signal is 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2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22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200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func>
                      <m:funcPr>
                        <m:ctrlP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2200" b="0" i="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sz="22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2200" b="0" i="1" smtClean="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2200" b="0" i="1" smtClean="0">
                                    <a:effectLst/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panose="020B0604020202020204" pitchFamily="34" charset="0"/>
                                  </a:rPr>
                                  <m:t>𝜔</m:t>
                                </m:r>
                              </m:e>
                              <m:sub>
                                <m:r>
                                  <a:rPr lang="en-GB" sz="2200" b="0" i="1" smtClean="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sz="2200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−</m:t>
                            </m:r>
                            <m:sSub>
                              <m:sSubPr>
                                <m:ctrlPr>
                                  <a:rPr lang="en-GB" sz="22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22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panose="020B0604020202020204" pitchFamily="34" charset="0"/>
                                  </a:rPr>
                                  <m:t>𝜔</m:t>
                                </m:r>
                              </m:e>
                              <m:sub>
                                <m:r>
                                  <a:rPr lang="en-GB" sz="22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d>
                      </m:e>
                    </m:func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endParaRPr lang="en-GB" sz="2200" dirty="0"/>
              </a:p>
              <a:p>
                <a:pPr>
                  <a:lnSpc>
                    <a:spcPct val="150000"/>
                  </a:lnSpc>
                </a:pPr>
                <a:r>
                  <a:rPr lang="en-GB" sz="2200" dirty="0"/>
                  <a:t>And the local oscillator output is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200" dirty="0">
                    <a:effectLst/>
                    <a:ea typeface="DengXian" panose="02010600030101010101" pitchFamily="2" charset="-122"/>
                    <a:cs typeface="Arial" panose="020B0604020202020204" pitchFamily="34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GB" sz="22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d>
                      <m:dPr>
                        <m:ctrlPr>
                          <a:rPr lang="en-GB" sz="2200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sz="220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sSubSup>
                      <m:sSubSupPr>
                        <m:ctrlPr>
                          <a:rPr lang="en-GB" sz="220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SupPr>
                      <m:e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  <m:sup>
                        <m:r>
                          <a:rPr lang="en-GB" sz="2200" b="0" i="1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′</m:t>
                        </m:r>
                      </m:sup>
                    </m:sSubSup>
                    <m:r>
                      <a:rPr lang="en-GB" sz="2200" b="0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22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2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endParaRPr lang="en-GB" sz="2200" dirty="0"/>
              </a:p>
              <a:p>
                <a:pPr>
                  <a:lnSpc>
                    <a:spcPct val="150000"/>
                  </a:lnSpc>
                </a:pPr>
                <a:r>
                  <a:rPr lang="en-GB" sz="2200" dirty="0"/>
                  <a:t>The output signal 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𝑣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2200" dirty="0"/>
                  <a:t>of the product modulator is the product of 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𝑠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200" dirty="0"/>
                  <a:t>and 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𝑐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endParaRPr lang="en-GB" sz="2200" b="0" dirty="0"/>
              </a:p>
              <a:p>
                <a:pPr>
                  <a:lnSpc>
                    <a:spcPct val="150000"/>
                  </a:lnSpc>
                </a:pPr>
                <a:r>
                  <a:rPr lang="en-GB" sz="2200" b="0" dirty="0"/>
                  <a:t>		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𝑣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𝑠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.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𝑐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endParaRPr lang="en-GB" sz="2200" b="0" dirty="0"/>
              </a:p>
              <a:p>
                <a:pPr>
                  <a:lnSpc>
                    <a:spcPct val="150000"/>
                  </a:lnSpc>
                </a:pPr>
                <a:r>
                  <a:rPr lang="en-GB" sz="2200" dirty="0"/>
                  <a:t>Substituting the values of 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𝑠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200" dirty="0"/>
                  <a:t>and 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𝑐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sz="2200" dirty="0"/>
                  <a:t>,</a:t>
                </a:r>
              </a:p>
              <a:p>
                <a:pPr>
                  <a:lnSpc>
                    <a:spcPct val="150000"/>
                  </a:lnSpc>
                </a:pPr>
                <a:endParaRPr lang="en-GB" sz="2200" dirty="0"/>
              </a:p>
              <a:p>
                <a:pPr>
                  <a:lnSpc>
                    <a:spcPct val="150000"/>
                  </a:lnSpc>
                </a:pPr>
                <a:r>
                  <a:rPr lang="en-GB" sz="2200" b="0" dirty="0"/>
                  <a:t>		</a:t>
                </a:r>
                <a14:m>
                  <m:oMath xmlns:m="http://schemas.openxmlformats.org/officeDocument/2006/math"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𝑣</m:t>
                    </m:r>
                    <m:d>
                      <m:d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sSubSup>
                      <m:sSubSup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Sup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  <m:sup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′</m:t>
                        </m:r>
                      </m:sup>
                    </m:sSubSup>
                    <m:func>
                      <m:func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22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d>
                          <m:dPr>
                            <m:ctrlPr>
                              <a:rPr lang="en-GB" sz="22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sSub>
                              <m:sSubPr>
                                <m:ctrlPr>
                                  <a:rPr lang="en-GB" sz="22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22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panose="020B0604020202020204" pitchFamily="34" charset="0"/>
                                  </a:rPr>
                                  <m:t>𝜔</m:t>
                                </m:r>
                              </m:e>
                              <m:sub>
                                <m:r>
                                  <a:rPr lang="en-GB" sz="22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𝑐</m:t>
                                </m:r>
                              </m:sub>
                            </m:sSub>
                            <m:r>
                              <a:rPr lang="en-GB" sz="22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−</m:t>
                            </m:r>
                            <m:sSub>
                              <m:sSubPr>
                                <m:ctrlPr>
                                  <a:rPr lang="en-GB" sz="2200" i="1" smtClean="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22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panose="020B0604020202020204" pitchFamily="34" charset="0"/>
                                  </a:rPr>
                                  <m:t>𝜔</m:t>
                                </m:r>
                              </m:e>
                              <m:sub>
                                <m:r>
                                  <a:rPr lang="en-GB" sz="22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d>
                      </m:e>
                    </m:func>
                    <m:r>
                      <a:rPr lang="en-GB" sz="2200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200" dirty="0"/>
                  <a:t>.</a:t>
                </a:r>
                <a:r>
                  <a:rPr lang="en-GB" sz="2200" dirty="0"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2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𝑠𝑖𝑛</m:t>
                    </m:r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(</m:t>
                        </m:r>
                        <m:r>
                          <a:rPr lang="en-GB" sz="22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2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2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endParaRPr lang="en-GB" sz="2200" dirty="0"/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  <a:p>
                <a:pPr>
                  <a:lnSpc>
                    <a:spcPct val="150000"/>
                  </a:lnSpc>
                </a:pPr>
                <a:endParaRPr lang="en-GB" b="0" dirty="0"/>
              </a:p>
              <a:p>
                <a:pPr>
                  <a:lnSpc>
                    <a:spcPct val="150000"/>
                  </a:lnSpc>
                </a:pPr>
                <a:endParaRPr lang="en-GB" dirty="0"/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B9C15B05-6105-AD01-A48A-43B9130ED7A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70413" y="1776844"/>
                <a:ext cx="10453255" cy="5989012"/>
              </a:xfrm>
              <a:prstGeom prst="rect">
                <a:avLst/>
              </a:prstGeom>
              <a:blipFill>
                <a:blip r:embed="rId3"/>
                <a:stretch>
                  <a:fillRect l="-75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itle 3">
            <a:extLst>
              <a:ext uri="{FF2B5EF4-FFF2-40B4-BE49-F238E27FC236}">
                <a16:creationId xmlns:a16="http://schemas.microsoft.com/office/drawing/2014/main" id="{19DF3BBF-572A-BA56-6DE8-94F9D4CA1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95925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SSB- SC Demodulation -Coherent Detector</a:t>
            </a:r>
          </a:p>
        </p:txBody>
      </p:sp>
    </p:spTree>
    <p:extLst>
      <p:ext uri="{BB962C8B-B14F-4D97-AF65-F5344CB8AC3E}">
        <p14:creationId xmlns:p14="http://schemas.microsoft.com/office/powerpoint/2010/main" val="40558832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F9AD891F-E4E2-A86C-2B78-AAA6F122917F}"/>
                  </a:ext>
                </a:extLst>
              </p:cNvPr>
              <p:cNvSpPr txBox="1"/>
              <p:nvPr/>
            </p:nvSpPr>
            <p:spPr>
              <a:xfrm>
                <a:off x="2148262" y="1825048"/>
                <a:ext cx="10110355" cy="51544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100" dirty="0"/>
                  <a:t>We know that ,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𝑐𝑜𝑠𝐴𝑠𝑖𝑛𝐵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sz="21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1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21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 [</m:t>
                      </m:r>
                      <m:r>
                        <m:rPr>
                          <m:sty m:val="p"/>
                        </m:rPr>
                        <a:rPr lang="en-GB" sz="2100" b="0" i="0" smtClean="0">
                          <a:latin typeface="Cambria Math" panose="02040503050406030204" pitchFamily="18" charset="0"/>
                        </a:rPr>
                        <m:t>sin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⁡(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𝐵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)−</m:t>
                      </m:r>
                      <m:r>
                        <m:rPr>
                          <m:sty m:val="p"/>
                        </m:rPr>
                        <a:rPr lang="en-GB" sz="2100" b="0" i="0" smtClean="0">
                          <a:latin typeface="Cambria Math" panose="02040503050406030204" pitchFamily="18" charset="0"/>
                        </a:rPr>
                        <m:t>sin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⁡(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𝐴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−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𝐵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)]</m:t>
                      </m:r>
                    </m:oMath>
                  </m:oMathPara>
                </a14:m>
                <a:endParaRPr lang="en-GB" sz="2100" dirty="0"/>
              </a:p>
              <a:p>
                <a:pPr>
                  <a:lnSpc>
                    <a:spcPct val="150000"/>
                  </a:lnSpc>
                </a:pPr>
                <a:r>
                  <a:rPr lang="en-GB" sz="2100" dirty="0"/>
                  <a:t>Here, </a:t>
                </a:r>
                <a14:m>
                  <m:oMath xmlns:m="http://schemas.openxmlformats.org/officeDocument/2006/math">
                    <m:r>
                      <a:rPr lang="en-GB" sz="2100" b="0" i="1" smtClean="0">
                        <a:latin typeface="Cambria Math" panose="02040503050406030204" pitchFamily="18" charset="0"/>
                      </a:rPr>
                      <m:t>𝐴</m:t>
                    </m:r>
                    <m:r>
                      <a:rPr lang="en-GB" sz="2100" b="0" i="1" smtClean="0">
                        <a:latin typeface="Cambria Math" panose="02040503050406030204" pitchFamily="18" charset="0"/>
                      </a:rPr>
                      <m:t>=</m:t>
                    </m:r>
                    <m:d>
                      <m:dPr>
                        <m:ctrlPr>
                          <a:rPr lang="en-GB" sz="21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1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1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21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100" i="1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1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d>
                    <m:r>
                      <a:rPr lang="en-GB" sz="21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1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1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and</m:t>
                    </m:r>
                    <m:r>
                      <a:rPr lang="en-GB" sz="21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r>
                      <m:rPr>
                        <m:sty m:val="p"/>
                      </m:rPr>
                      <a:rPr lang="en-GB" sz="21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B</m:t>
                    </m:r>
                    <m:r>
                      <a:rPr lang="en-GB" sz="21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21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100" dirty="0"/>
                  <a:t>. Therefore, </a:t>
                </a:r>
                <a14:m>
                  <m:oMath xmlns:m="http://schemas.openxmlformats.org/officeDocument/2006/math">
                    <m:r>
                      <a:rPr lang="en-GB" sz="2100" b="0" i="1" smtClean="0">
                        <a:latin typeface="Cambria Math" panose="02040503050406030204" pitchFamily="18" charset="0"/>
                      </a:rPr>
                      <m:t>𝑣</m:t>
                    </m:r>
                    <m:d>
                      <m:dPr>
                        <m:ctrlPr>
                          <a:rPr lang="en-GB" sz="21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1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100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100" b="0" i="1" smtClean="0">
                        <a:latin typeface="Cambria Math" panose="02040503050406030204" pitchFamily="18" charset="0"/>
                      </a:rPr>
                      <m:t>𝑖𝑠</m:t>
                    </m:r>
                    <m:r>
                      <a:rPr lang="en-GB" sz="2100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GB" sz="2100" b="0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𝑣</m:t>
                      </m:r>
                      <m:d>
                        <m:dPr>
                          <m:ctrlPr>
                            <a:rPr lang="en-GB" sz="21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1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= </m:t>
                      </m:r>
                      <m:sSub>
                        <m:sSubPr>
                          <m:ctrlPr>
                            <a:rPr lang="en-GB" sz="2100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2100" b="0" i="1" smtClean="0"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sz="2100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sSubSup>
                        <m:sSubSupPr>
                          <m:ctrlPr>
                            <a:rPr lang="en-GB" sz="20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Sup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𝐴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𝑐</m:t>
                          </m:r>
                        </m:sub>
                        <m:sup>
                          <m:r>
                            <a:rPr lang="en-GB" sz="20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′</m:t>
                          </m:r>
                        </m:sup>
                      </m:sSubSup>
                      <m:r>
                        <a:rPr lang="en-GB" sz="2000" b="0" i="1" smtClean="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.</m:t>
                      </m:r>
                      <m:f>
                        <m:fPr>
                          <m:ctrlPr>
                            <a:rPr lang="en-GB" sz="21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100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sz="21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[</m:t>
                      </m:r>
                      <m:func>
                        <m:funcPr>
                          <m:ctrlPr>
                            <a:rPr lang="en-GB" sz="2100" b="0" i="1" smtClean="0">
                              <a:latin typeface="Cambria Math" panose="02040503050406030204" pitchFamily="18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100" b="0" i="0" smtClean="0">
                              <a:latin typeface="Cambria Math" panose="02040503050406030204" pitchFamily="18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en-GB" sz="2100" b="0" i="1" smtClean="0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d>
                                <m:dPr>
                                  <m:ctrlPr>
                                    <a:rPr lang="en-GB" sz="2100" b="0" i="1" smtClean="0"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GB" sz="21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1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Arial" panose="020B0604020202020204" pitchFamily="34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GB" sz="21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  <m:t>𝑐</m:t>
                                      </m:r>
                                    </m:sub>
                                  </m:sSub>
                                  <m:r>
                                    <a:rPr lang="en-GB" sz="2100" b="0" i="1" smtClean="0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−</m:t>
                                  </m:r>
                                  <m:sSub>
                                    <m:sSubPr>
                                      <m:ctrlPr>
                                        <a:rPr lang="en-GB" sz="21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1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Arial" panose="020B0604020202020204" pitchFamily="34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GB" sz="21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Arial" panose="020B0604020202020204" pitchFamily="34" charset="0"/>
                                        </a:rPr>
                                        <m:t>𝑚</m:t>
                                      </m:r>
                                    </m:sub>
                                  </m:sSub>
                                  <m:r>
                                    <a:rPr lang="en-GB" sz="2100" b="0" i="1" smtClean="0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+</m:t>
                                  </m:r>
                                  <m:sSub>
                                    <m:sSubPr>
                                      <m:ctrlPr>
                                        <a:rPr lang="en-GB" sz="21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1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Arial" panose="020B0604020202020204" pitchFamily="34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GB" sz="21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  <m:t>𝑐</m:t>
                                      </m:r>
                                    </m:sub>
                                  </m:sSub>
                                </m:e>
                              </m:d>
                              <m:r>
                                <a:rPr lang="en-GB" sz="2100" b="0" i="1" smtClean="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𝑡</m:t>
                              </m:r>
                            </m:e>
                          </m:d>
                        </m:e>
                      </m:func>
                      <m:r>
                        <a:rPr lang="en-GB" sz="2100" b="0" i="1" smtClean="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−</m:t>
                      </m:r>
                      <m:func>
                        <m:funcPr>
                          <m:ctrlPr>
                            <a:rPr lang="en-GB" sz="2100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en-GB" sz="2100" b="0" i="0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sin</m:t>
                          </m:r>
                        </m:fName>
                        <m:e>
                          <m:d>
                            <m:dPr>
                              <m:ctrlPr>
                                <a:rPr lang="en-GB" sz="2100" b="0" i="1" smtClean="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dPr>
                            <m:e>
                              <m:d>
                                <m:dPr>
                                  <m:ctrlPr>
                                    <a:rPr lang="en-GB" sz="2100" b="0" i="1" smtClean="0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</m:ctrlPr>
                                </m:dPr>
                                <m:e>
                                  <m:sSub>
                                    <m:sSubPr>
                                      <m:ctrlPr>
                                        <a:rPr lang="en-GB" sz="21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1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Arial" panose="020B0604020202020204" pitchFamily="34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GB" sz="21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  <m:t>𝑐</m:t>
                                      </m:r>
                                    </m:sub>
                                  </m:sSub>
                                  <m:r>
                                    <a:rPr lang="en-GB" sz="2100" b="0" i="1" smtClean="0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−</m:t>
                                  </m:r>
                                  <m:sSub>
                                    <m:sSubPr>
                                      <m:ctrlPr>
                                        <a:rPr lang="en-GB" sz="21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1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Arial" panose="020B0604020202020204" pitchFamily="34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GB" sz="21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Arial" panose="020B0604020202020204" pitchFamily="34" charset="0"/>
                                        </a:rPr>
                                        <m:t>𝑚</m:t>
                                      </m:r>
                                    </m:sub>
                                  </m:sSub>
                                  <m:r>
                                    <a:rPr lang="en-GB" sz="2100" b="0" i="1" smtClean="0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−</m:t>
                                  </m:r>
                                  <m:sSub>
                                    <m:sSubPr>
                                      <m:ctrlPr>
                                        <a:rPr lang="en-GB" sz="21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sz="21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  <a:cs typeface="Arial" panose="020B0604020202020204" pitchFamily="34" charset="0"/>
                                        </a:rPr>
                                        <m:t>𝜔</m:t>
                                      </m:r>
                                    </m:e>
                                    <m:sub>
                                      <m:r>
                                        <a:rPr lang="en-GB" sz="2100" i="1">
                                          <a:latin typeface="Cambria Math" panose="02040503050406030204" pitchFamily="18" charset="0"/>
                                          <a:ea typeface="DengXian" panose="02010600030101010101" pitchFamily="2" charset="-122"/>
                                          <a:cs typeface="Arial" panose="020B0604020202020204" pitchFamily="34" charset="0"/>
                                        </a:rPr>
                                        <m:t>𝑐</m:t>
                                      </m:r>
                                    </m:sub>
                                  </m:sSub>
                                </m:e>
                              </m:d>
                              <m:r>
                                <a:rPr lang="en-GB" sz="2100" b="0" i="1" smtClean="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𝑡</m:t>
                              </m:r>
                            </m:e>
                          </m:d>
                        </m:e>
                      </m:func>
                      <m:r>
                        <a:rPr lang="en-GB" sz="2100" b="0" i="1" smtClean="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]</m:t>
                      </m:r>
                      <m:r>
                        <a:rPr lang="en-GB" sz="2100" b="0" i="1" smtClean="0">
                          <a:latin typeface="Cambria Math" panose="02040503050406030204" pitchFamily="18" charset="0"/>
                        </a:rPr>
                        <m:t>]</m:t>
                      </m:r>
                    </m:oMath>
                  </m:oMathPara>
                </a14:m>
                <a:endParaRPr lang="en-GB" sz="2100" b="0" dirty="0"/>
              </a:p>
              <a:p>
                <a:pPr>
                  <a:lnSpc>
                    <a:spcPct val="150000"/>
                  </a:lnSpc>
                </a:pPr>
                <a:endParaRPr lang="en-GB" sz="2100" dirty="0"/>
              </a:p>
              <a:p>
                <a:pPr>
                  <a:lnSpc>
                    <a:spcPct val="150000"/>
                  </a:lnSpc>
                </a:pPr>
                <a:r>
                  <a:rPr lang="en-GB" sz="2100" dirty="0"/>
                  <a:t>Simplifying the sine terms,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100" b="0" dirty="0"/>
                  <a:t>		</a:t>
                </a:r>
                <a:r>
                  <a:rPr lang="en-GB" sz="2100" dirty="0"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1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1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1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21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1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r>
                          <a:rPr lang="en-GB" sz="21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sz="21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1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e>
                    </m:d>
                    <m:r>
                      <a:rPr lang="en-GB" sz="21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1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sz="2100" b="0" i="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r>
                      <m:rPr>
                        <m:sty m:val="p"/>
                      </m:rPr>
                      <a:rPr lang="en-GB" sz="2100" b="0" i="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sin</m:t>
                    </m:r>
                    <m:r>
                      <a:rPr lang="en-GB" sz="2100" b="0" i="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((</m:t>
                    </m:r>
                  </m:oMath>
                </a14:m>
                <a:r>
                  <a:rPr lang="en-GB" sz="2100" dirty="0"/>
                  <a:t>2</a:t>
                </a:r>
                <a:r>
                  <a:rPr lang="en-GB" sz="2100" dirty="0"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1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</m:oMath>
                </a14:m>
                <a:r>
                  <a:rPr lang="en-GB" sz="2100" dirty="0"/>
                  <a:t>-</a:t>
                </a:r>
                <a:r>
                  <a:rPr lang="en-GB" sz="2100" dirty="0">
                    <a:ea typeface="DengXian" panose="02010600030101010101" pitchFamily="2" charset="-122"/>
                    <a:cs typeface="Arial" panose="020B0604020202020204" pitchFamily="34" charset="0"/>
                  </a:rPr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1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1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21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1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endParaRPr lang="en-GB" sz="2100" b="0" i="1" dirty="0"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100" b="0" dirty="0">
                    <a:ea typeface="DengXian" panose="02010600030101010101" pitchFamily="2" charset="-122"/>
                    <a:cs typeface="Arial" panose="020B0604020202020204" pitchFamily="34" charset="0"/>
                  </a:rPr>
                  <a:t>		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sz="21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sz="21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1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sz="21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1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1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r>
                          <a:rPr lang="en-GB" sz="21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1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21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100" i="1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</m:e>
                    </m:d>
                    <m:r>
                      <a:rPr lang="en-GB" sz="21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1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func>
                      <m:funcPr>
                        <m:ctrlPr>
                          <a:rPr lang="en-GB" sz="2100" b="0" i="1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2100" b="0" i="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sin</m:t>
                        </m:r>
                      </m:fName>
                      <m:e>
                        <m:d>
                          <m:dPr>
                            <m:ctrlPr>
                              <a:rPr lang="en-GB" sz="2100" b="0" i="1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r>
                              <a:rPr lang="en-GB" sz="2100" b="0" i="1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−</m:t>
                            </m:r>
                            <m:sSub>
                              <m:sSubPr>
                                <m:ctrlPr>
                                  <a:rPr lang="en-GB" sz="2100" i="1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2100" i="1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panose="020B0604020202020204" pitchFamily="34" charset="0"/>
                                  </a:rPr>
                                  <m:t>𝜔</m:t>
                                </m:r>
                              </m:e>
                              <m:sub>
                                <m:r>
                                  <a:rPr lang="en-GB" sz="2100" b="0" i="1" smtClean="0"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  <m:r>
                              <a:rPr lang="en-GB" sz="2100" b="0" i="1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𝑡</m:t>
                            </m:r>
                          </m:e>
                        </m:d>
                      </m:e>
                    </m:func>
                    <m:r>
                      <a:rPr lang="en-GB" sz="21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</m:t>
                    </m:r>
                    <m:r>
                      <a:rPr lang="en-GB" sz="2100" b="0" i="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</m:t>
                    </m:r>
                    <m:r>
                      <m:rPr>
                        <m:sty m:val="p"/>
                      </m:rPr>
                      <a:rPr lang="en-GB" sz="2100" b="0" i="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sin</m:t>
                    </m:r>
                    <m:r>
                      <a:rPr lang="en-GB" sz="21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⁡(</m:t>
                    </m:r>
                    <m:sSub>
                      <m:sSubPr>
                        <m:ctrlPr>
                          <a:rPr lang="en-GB" sz="21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1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1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1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2100" b="0" i="1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endParaRPr lang="en-GB" sz="2100" dirty="0"/>
              </a:p>
              <a:p>
                <a:endParaRPr lang="en-GB" sz="2200" dirty="0"/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F9AD891F-E4E2-A86C-2B78-AAA6F122917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8262" y="1825048"/>
                <a:ext cx="10110355" cy="5154488"/>
              </a:xfrm>
              <a:prstGeom prst="rect">
                <a:avLst/>
              </a:prstGeom>
              <a:blipFill>
                <a:blip r:embed="rId3"/>
                <a:stretch>
                  <a:fillRect l="-72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itle 3">
            <a:extLst>
              <a:ext uri="{FF2B5EF4-FFF2-40B4-BE49-F238E27FC236}">
                <a16:creationId xmlns:a16="http://schemas.microsoft.com/office/drawing/2014/main" id="{AB165832-F5B4-67B4-2BD2-9CD703E9B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95925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SSB- SC Demodulation -Coherent Detector</a:t>
            </a:r>
          </a:p>
        </p:txBody>
      </p:sp>
    </p:spTree>
    <p:extLst>
      <p:ext uri="{BB962C8B-B14F-4D97-AF65-F5344CB8AC3E}">
        <p14:creationId xmlns:p14="http://schemas.microsoft.com/office/powerpoint/2010/main" val="28125280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B7B3F762-C9C6-A6F5-BAAE-18C917A7E5D1}"/>
                  </a:ext>
                </a:extLst>
              </p:cNvPr>
              <p:cNvSpPr txBox="1"/>
              <p:nvPr/>
            </p:nvSpPr>
            <p:spPr>
              <a:xfrm>
                <a:off x="597031" y="1753806"/>
                <a:ext cx="10172700" cy="594970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000" dirty="0"/>
                  <a:t>The expression becomes,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𝑣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sSubSup>
                            <m:sSubSupPr>
                              <m:ctrlPr>
                                <a:rPr lang="en-GB" sz="20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Sup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𝑐</m:t>
                              </m:r>
                            </m:sub>
                            <m:sup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′</m:t>
                              </m:r>
                            </m:sup>
                          </m:sSubSup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[</m:t>
                      </m:r>
                      <m:r>
                        <m:rPr>
                          <m:sty m:val="p"/>
                        </m:rPr>
                        <a:rPr lang="en-GB" sz="200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sin</m:t>
                      </m:r>
                      <m:r>
                        <a:rPr lang="en-GB" sz="200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((</m:t>
                      </m:r>
                      <m:r>
                        <m:rPr>
                          <m:nor/>
                        </m:rPr>
                        <a:rPr lang="en-GB" sz="2000" dirty="0"/>
                        <m:t>2</m:t>
                      </m:r>
                      <m:r>
                        <m:rPr>
                          <m:nor/>
                        </m:rPr>
                        <a:rPr lang="en-GB" sz="2000" dirty="0"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 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𝜔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𝑐</m:t>
                          </m:r>
                        </m:sub>
                      </m:sSub>
                      <m:r>
                        <m:rPr>
                          <m:nor/>
                        </m:rPr>
                        <a:rPr lang="en-GB" sz="2000" dirty="0"/>
                        <m:t>−</m:t>
                      </m:r>
                      <m:r>
                        <m:rPr>
                          <m:nor/>
                        </m:rPr>
                        <a:rPr lang="en-GB" sz="2000" dirty="0"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 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𝜔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𝑚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)</m:t>
                      </m:r>
                      <m:r>
                        <a:rPr lang="en-GB" sz="2000" i="1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𝑡</m:t>
                      </m:r>
                      <m:r>
                        <a:rPr lang="en-GB" sz="2000" i="1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)+</m:t>
                      </m:r>
                      <m:r>
                        <m:rPr>
                          <m:sty m:val="p"/>
                        </m:rPr>
                        <a:rPr lang="en-GB" sz="200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sin</m:t>
                      </m:r>
                      <m:r>
                        <a:rPr lang="en-GB" sz="2000" i="1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⁡(</m:t>
                      </m:r>
                      <m:sSub>
                        <m:sSubPr>
                          <m:ctrlPr>
                            <a:rPr lang="en-GB" sz="2000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𝜔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𝑚</m:t>
                          </m:r>
                        </m:sub>
                      </m:sSub>
                      <m:r>
                        <a:rPr lang="en-GB" sz="2000" i="1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𝑡</m:t>
                      </m:r>
                      <m:r>
                        <a:rPr lang="en-GB" sz="2000" i="1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)]</m:t>
                      </m:r>
                    </m:oMath>
                  </m:oMathPara>
                </a14:m>
                <a:endParaRPr lang="en-GB" sz="2000" dirty="0"/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The term (</a:t>
                </a:r>
                <a14:m>
                  <m:oMath xmlns:m="http://schemas.openxmlformats.org/officeDocument/2006/math">
                    <m:r>
                      <m:rPr>
                        <m:nor/>
                      </m:rPr>
                      <a:rPr lang="en-GB" sz="2000" dirty="0" smtClean="0"/>
                      <m:t>2</m:t>
                    </m:r>
                    <m:r>
                      <m:rPr>
                        <m:nor/>
                      </m:rPr>
                      <a:rPr lang="en-GB" sz="2000" dirty="0" smtClean="0"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m:rPr>
                        <m:nor/>
                      </m:rPr>
                      <a:rPr lang="en-GB" sz="2000" dirty="0"/>
                      <m:t>−</m:t>
                    </m:r>
                    <m:r>
                      <m:rPr>
                        <m:nor/>
                      </m:rPr>
                      <a:rPr lang="en-GB" sz="2000" dirty="0"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  <m:r>
                      <a:rPr lang="en-GB" sz="20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000" dirty="0"/>
                  <a:t> represents the high frequency component and the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0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sin</m:t>
                    </m:r>
                    <m:r>
                      <a:rPr lang="en-GB" sz="20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⁡(</m:t>
                    </m:r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𝜔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r>
                  <a:rPr lang="en-GB" sz="2000" dirty="0"/>
                  <a:t>)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 represents the baseband message signal.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After passing through LPF which removes the high frequency term we get,</a:t>
                </a:r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𝑣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sz="2000" b="0" i="1" smtClean="0"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sSubSup>
                            <m:sSubSupPr>
                              <m:ctrlPr>
                                <a:rPr lang="en-GB" sz="20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Sup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𝑐</m:t>
                              </m:r>
                            </m:sub>
                            <m:sup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′</m:t>
                              </m:r>
                            </m:sup>
                          </m:sSubSup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m:rPr>
                          <m:sty m:val="p"/>
                        </m:rPr>
                        <a:rPr lang="en-GB" sz="200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sin</m:t>
                      </m:r>
                      <m:r>
                        <a:rPr lang="en-GB" sz="2000" i="1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⁡(</m:t>
                      </m:r>
                      <m:sSub>
                        <m:sSubPr>
                          <m:ctrlPr>
                            <a:rPr lang="en-GB" sz="200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𝜔</m:t>
                          </m:r>
                        </m:e>
                        <m:sub>
                          <m:r>
                            <a:rPr lang="en-GB" sz="20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𝑚</m:t>
                          </m:r>
                        </m:sub>
                      </m:sSub>
                      <m:r>
                        <a:rPr lang="en-GB" sz="2000" i="1" smtClean="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𝑡</m:t>
                      </m:r>
                      <m:r>
                        <a:rPr lang="en-GB" sz="2000" i="1" smtClean="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)</m:t>
                      </m:r>
                    </m:oMath>
                  </m:oMathPara>
                </a14:m>
                <a:endParaRPr lang="en-GB" sz="2000" dirty="0"/>
              </a:p>
              <a:p>
                <a:pPr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𝑣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Sup>
                            <m:sSubSupPr>
                              <m:ctrlPr>
                                <a:rPr lang="en-GB" sz="20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SupPr>
                            <m:e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𝑐</m:t>
                              </m:r>
                            </m:sub>
                            <m:sup>
                              <m:r>
                                <a:rPr lang="en-GB" sz="2000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′</m:t>
                              </m:r>
                            </m:sup>
                          </m:sSubSup>
                        </m:num>
                        <m:den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r>
                        <a:rPr lang="en-GB" sz="2000" b="0" i="1" smtClean="0">
                          <a:latin typeface="Cambria Math" panose="02040503050406030204" pitchFamily="18" charset="0"/>
                        </a:rPr>
                        <m:t>𝑚</m:t>
                      </m:r>
                      <m:d>
                        <m:dPr>
                          <m:ctrlPr>
                            <a:rPr lang="en-GB" sz="2000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2000" b="0" i="1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GB" sz="2000" b="0" dirty="0"/>
              </a:p>
              <a:p>
                <a:pPr>
                  <a:lnSpc>
                    <a:spcPct val="150000"/>
                  </a:lnSpc>
                </a:pPr>
                <a:r>
                  <a:rPr lang="en-GB" sz="2000" dirty="0"/>
                  <a:t>This is the recovered message signal, scaled by a constant factor.</a:t>
                </a:r>
              </a:p>
              <a:p>
                <a:pPr>
                  <a:lnSpc>
                    <a:spcPct val="150000"/>
                  </a:lnSpc>
                </a:pPr>
                <a:endParaRPr lang="en-GB" sz="2000" dirty="0"/>
              </a:p>
              <a:p>
                <a:pPr>
                  <a:lnSpc>
                    <a:spcPct val="150000"/>
                  </a:lnSpc>
                </a:pPr>
                <a:endParaRPr lang="en-GB" sz="2000" dirty="0"/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B7B3F762-C9C6-A6F5-BAAE-18C917A7E5D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7031" y="1753806"/>
                <a:ext cx="10172700" cy="5949706"/>
              </a:xfrm>
              <a:prstGeom prst="rect">
                <a:avLst/>
              </a:prstGeom>
              <a:blipFill>
                <a:blip r:embed="rId3"/>
                <a:stretch>
                  <a:fillRect l="-65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itle 3">
            <a:extLst>
              <a:ext uri="{FF2B5EF4-FFF2-40B4-BE49-F238E27FC236}">
                <a16:creationId xmlns:a16="http://schemas.microsoft.com/office/drawing/2014/main" id="{A24E97B6-9D49-1D73-639C-896153286C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95925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SSB- SC Demodulation -Coherent Detector</a:t>
            </a:r>
          </a:p>
        </p:txBody>
      </p:sp>
    </p:spTree>
    <p:extLst>
      <p:ext uri="{BB962C8B-B14F-4D97-AF65-F5344CB8AC3E}">
        <p14:creationId xmlns:p14="http://schemas.microsoft.com/office/powerpoint/2010/main" val="21774055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AM- SSBSC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2" name="Slide Number Placeholder 32">
            <a:extLst>
              <a:ext uri="{FF2B5EF4-FFF2-40B4-BE49-F238E27FC236}">
                <a16:creationId xmlns:a16="http://schemas.microsoft.com/office/drawing/2014/main" id="{B0EDCBD9-EAE1-3586-EFDB-F5117BBE0A8B}"/>
              </a:ext>
            </a:extLst>
          </p:cNvPr>
          <p:cNvSpPr txBox="1">
            <a:spLocks/>
          </p:cNvSpPr>
          <p:nvPr/>
        </p:nvSpPr>
        <p:spPr>
          <a:xfrm>
            <a:off x="431223" y="5196"/>
            <a:ext cx="0" cy="0"/>
          </a:xfr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82685A-BD3A-4230-8D85-804689F67293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A862ACA-00A7-F408-A75A-D4B6DCCBA2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290" y="1855749"/>
            <a:ext cx="11607800" cy="481081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400" b="1" dirty="0"/>
              <a:t>References</a:t>
            </a:r>
            <a:endParaRPr lang="en-GB" sz="2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E0A828C-759F-24FE-1029-3B321728A6A7}"/>
              </a:ext>
            </a:extLst>
          </p:cNvPr>
          <p:cNvSpPr txBox="1"/>
          <p:nvPr/>
        </p:nvSpPr>
        <p:spPr>
          <a:xfrm>
            <a:off x="708415" y="3012500"/>
            <a:ext cx="10265245" cy="25790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/>
              <a:t>[1] S. </a:t>
            </a:r>
            <a:r>
              <a:rPr lang="en-GB" sz="2200" dirty="0" err="1"/>
              <a:t>Haykin</a:t>
            </a:r>
            <a:r>
              <a:rPr lang="en-GB" sz="2200" dirty="0"/>
              <a:t> and M. Moher, Introduction to Analog and Digital Communications, 2nd ed. Hoboken, NJ, USA: Wiley, 2007.</a:t>
            </a:r>
          </a:p>
          <a:p>
            <a:pPr algn="just">
              <a:lnSpc>
                <a:spcPct val="150000"/>
              </a:lnSpc>
            </a:pPr>
            <a:r>
              <a:rPr lang="en-GB" sz="2200" dirty="0"/>
              <a:t>[2] "Analog Communication - DSBSC Modulators," Tutorials Point, Oct. 2023. [Online]. </a:t>
            </a:r>
            <a:r>
              <a:rPr lang="en-GB" sz="2200" dirty="0" err="1"/>
              <a:t>Available:https</a:t>
            </a:r>
            <a:r>
              <a:rPr lang="en-GB" sz="2200" dirty="0"/>
              <a:t>://www.tutorialspoint.com/analog_communication/analog_communication_dsbsc_modulators.htm.</a:t>
            </a:r>
          </a:p>
        </p:txBody>
      </p:sp>
    </p:spTree>
    <p:extLst>
      <p:ext uri="{BB962C8B-B14F-4D97-AF65-F5344CB8AC3E}">
        <p14:creationId xmlns:p14="http://schemas.microsoft.com/office/powerpoint/2010/main" val="40873865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purl.org/dc/terms/"/>
    <ds:schemaRef ds:uri="http://schemas.microsoft.com/office/infopath/2007/PartnerControls"/>
    <ds:schemaRef ds:uri="http://purl.org/dc/dcmitype/"/>
    <ds:schemaRef ds:uri="http://schemas.microsoft.com/office/2006/documentManagement/types"/>
    <ds:schemaRef ds:uri="http://purl.org/dc/elements/1.1/"/>
    <ds:schemaRef ds:uri="04c7059f-bde8-4ce9-bb0f-e52888740953"/>
    <ds:schemaRef ds:uri="http://schemas.openxmlformats.org/package/2006/metadata/core-properties"/>
    <ds:schemaRef ds:uri="d8e79d84-78fb-44a9-92e9-d04bdd8f0359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938</TotalTime>
  <Words>1417</Words>
  <Application>Microsoft Office PowerPoint</Application>
  <PresentationFormat>Widescreen</PresentationFormat>
  <Paragraphs>200</Paragraphs>
  <Slides>18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Calibri </vt:lpstr>
      <vt:lpstr>Arial</vt:lpstr>
      <vt:lpstr>Calibri</vt:lpstr>
      <vt:lpstr>Calibri Light</vt:lpstr>
      <vt:lpstr>Cambria</vt:lpstr>
      <vt:lpstr>Cambria Math</vt:lpstr>
      <vt:lpstr>UWTSD 200_Title Page 2</vt:lpstr>
      <vt:lpstr>UWTSD 200_Text 3</vt:lpstr>
      <vt:lpstr>PowerPoint Presentation</vt:lpstr>
      <vt:lpstr>Amplitude Modulation – SSB SC</vt:lpstr>
      <vt:lpstr>Amplitude Modulation – SSB SC</vt:lpstr>
      <vt:lpstr>Amplitude Modulation – SSB SC</vt:lpstr>
      <vt:lpstr>Phase Discrimination method</vt:lpstr>
      <vt:lpstr>Phase Discrimination method</vt:lpstr>
      <vt:lpstr>Phase Discrimination method</vt:lpstr>
      <vt:lpstr>Phase Discrimination method</vt:lpstr>
      <vt:lpstr>Phase Discrimination method</vt:lpstr>
      <vt:lpstr>Phase Discrimination method</vt:lpstr>
      <vt:lpstr>Frequency discrimination method (Filter method)</vt:lpstr>
      <vt:lpstr>Power of SSBSC        </vt:lpstr>
      <vt:lpstr>SSB- SC Demodulation -Coherent Detector</vt:lpstr>
      <vt:lpstr>SSB- SC Demodulation -Coherent Detector</vt:lpstr>
      <vt:lpstr>SSB- SC Demodulation -Coherent Detector</vt:lpstr>
      <vt:lpstr>SSB- SC Demodulation -Coherent Detector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44</cp:revision>
  <dcterms:created xsi:type="dcterms:W3CDTF">2021-03-09T15:35:42Z</dcterms:created>
  <dcterms:modified xsi:type="dcterms:W3CDTF">2025-10-01T13:02:45Z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