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1" r:id="rId1"/>
    <p:sldMasterId id="2147483677" r:id="rId2"/>
    <p:sldMasterId id="2147483648" r:id="rId3"/>
  </p:sldMasterIdLst>
  <p:sldIdLst>
    <p:sldId id="257" r:id="rId4"/>
    <p:sldId id="258" r:id="rId5"/>
    <p:sldId id="259" r:id="rId6"/>
    <p:sldId id="265" r:id="rId7"/>
    <p:sldId id="266" r:id="rId8"/>
    <p:sldId id="267" r:id="rId9"/>
    <p:sldId id="268" r:id="rId10"/>
    <p:sldId id="269" r:id="rId11"/>
    <p:sldId id="270" r:id="rId12"/>
    <p:sldId id="264" r:id="rId13"/>
    <p:sldId id="262" r:id="rId14"/>
    <p:sldId id="273" r:id="rId15"/>
    <p:sldId id="271" r:id="rId16"/>
    <p:sldId id="263" r:id="rId17"/>
    <p:sldId id="299" r:id="rId18"/>
    <p:sldId id="296" r:id="rId19"/>
    <p:sldId id="272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2" r:id="rId39"/>
    <p:sldId id="293" r:id="rId40"/>
    <p:sldId id="294" r:id="rId41"/>
    <p:sldId id="295" r:id="rId42"/>
    <p:sldId id="300" r:id="rId43"/>
    <p:sldId id="303" r:id="rId44"/>
    <p:sldId id="301" r:id="rId45"/>
    <p:sldId id="304" r:id="rId46"/>
    <p:sldId id="305" r:id="rId47"/>
    <p:sldId id="306" r:id="rId48"/>
    <p:sldId id="307" r:id="rId49"/>
    <p:sldId id="308" r:id="rId50"/>
    <p:sldId id="309" r:id="rId51"/>
    <p:sldId id="310" r:id="rId52"/>
    <p:sldId id="311" r:id="rId53"/>
    <p:sldId id="312" r:id="rId54"/>
    <p:sldId id="313" r:id="rId55"/>
    <p:sldId id="315" r:id="rId56"/>
    <p:sldId id="316" r:id="rId57"/>
    <p:sldId id="317" r:id="rId58"/>
    <p:sldId id="318" r:id="rId59"/>
    <p:sldId id="320" r:id="rId60"/>
    <p:sldId id="321" r:id="rId61"/>
    <p:sldId id="322" r:id="rId62"/>
    <p:sldId id="325" r:id="rId63"/>
    <p:sldId id="326" r:id="rId64"/>
    <p:sldId id="323" r:id="rId65"/>
    <p:sldId id="324" r:id="rId66"/>
    <p:sldId id="327" r:id="rId67"/>
    <p:sldId id="328" r:id="rId68"/>
    <p:sldId id="329" r:id="rId69"/>
    <p:sldId id="330" r:id="rId70"/>
    <p:sldId id="331" r:id="rId71"/>
    <p:sldId id="332" r:id="rId72"/>
    <p:sldId id="333" r:id="rId73"/>
    <p:sldId id="334" r:id="rId74"/>
    <p:sldId id="335" r:id="rId75"/>
    <p:sldId id="336" r:id="rId76"/>
    <p:sldId id="337" r:id="rId77"/>
    <p:sldId id="302" r:id="rId78"/>
    <p:sldId id="339" r:id="rId79"/>
    <p:sldId id="340" r:id="rId80"/>
    <p:sldId id="341" r:id="rId81"/>
    <p:sldId id="342" r:id="rId82"/>
    <p:sldId id="343" r:id="rId83"/>
    <p:sldId id="344" r:id="rId84"/>
    <p:sldId id="338" r:id="rId85"/>
    <p:sldId id="345" r:id="rId86"/>
    <p:sldId id="346" r:id="rId87"/>
    <p:sldId id="347" r:id="rId88"/>
    <p:sldId id="297" r:id="rId89"/>
    <p:sldId id="260" r:id="rId90"/>
    <p:sldId id="261" r:id="rId9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BCEBA7"/>
    <a:srgbClr val="E9A7EB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013679-4854-C108-64B8-3ED8AA71B46A}" v="3980" dt="2023-01-24T15:11:34.104"/>
    <p1510:client id="{7238AD8D-1996-EF6A-7C83-86664A26B22A}" v="1534" dt="2023-01-23T14:08:32.034"/>
    <p1510:client id="{C298D31E-27D2-D06E-145D-8F30BCE12CE5}" v="451" dt="2023-01-23T13:05:50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slide" Target="slides/slide65.xml"/><Relationship Id="rId84" Type="http://schemas.openxmlformats.org/officeDocument/2006/relationships/slide" Target="slides/slide81.xml"/><Relationship Id="rId89" Type="http://schemas.openxmlformats.org/officeDocument/2006/relationships/slide" Target="slides/slide86.xml"/><Relationship Id="rId16" Type="http://schemas.openxmlformats.org/officeDocument/2006/relationships/slide" Target="slides/slide13.xml"/><Relationship Id="rId11" Type="http://schemas.openxmlformats.org/officeDocument/2006/relationships/slide" Target="slides/slide8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74" Type="http://schemas.openxmlformats.org/officeDocument/2006/relationships/slide" Target="slides/slide71.xml"/><Relationship Id="rId79" Type="http://schemas.openxmlformats.org/officeDocument/2006/relationships/slide" Target="slides/slide76.xml"/><Relationship Id="rId5" Type="http://schemas.openxmlformats.org/officeDocument/2006/relationships/slide" Target="slides/slide2.xml"/><Relationship Id="rId90" Type="http://schemas.openxmlformats.org/officeDocument/2006/relationships/slide" Target="slides/slide87.xml"/><Relationship Id="rId95" Type="http://schemas.openxmlformats.org/officeDocument/2006/relationships/tableStyles" Target="tableStyles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64" Type="http://schemas.openxmlformats.org/officeDocument/2006/relationships/slide" Target="slides/slide61.xml"/><Relationship Id="rId69" Type="http://schemas.openxmlformats.org/officeDocument/2006/relationships/slide" Target="slides/slide66.xml"/><Relationship Id="rId80" Type="http://schemas.openxmlformats.org/officeDocument/2006/relationships/slide" Target="slides/slide77.xml"/><Relationship Id="rId85" Type="http://schemas.openxmlformats.org/officeDocument/2006/relationships/slide" Target="slides/slide82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slide" Target="slides/slide64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70" Type="http://schemas.openxmlformats.org/officeDocument/2006/relationships/slide" Target="slides/slide67.xml"/><Relationship Id="rId75" Type="http://schemas.openxmlformats.org/officeDocument/2006/relationships/slide" Target="slides/slide72.xml"/><Relationship Id="rId83" Type="http://schemas.openxmlformats.org/officeDocument/2006/relationships/slide" Target="slides/slide80.xml"/><Relationship Id="rId88" Type="http://schemas.openxmlformats.org/officeDocument/2006/relationships/slide" Target="slides/slide85.xml"/><Relationship Id="rId91" Type="http://schemas.openxmlformats.org/officeDocument/2006/relationships/slide" Target="slides/slide88.xml"/><Relationship Id="rId9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slide" Target="slides/slide62.xml"/><Relationship Id="rId73" Type="http://schemas.openxmlformats.org/officeDocument/2006/relationships/slide" Target="slides/slide70.xml"/><Relationship Id="rId78" Type="http://schemas.openxmlformats.org/officeDocument/2006/relationships/slide" Target="slides/slide75.xml"/><Relationship Id="rId81" Type="http://schemas.openxmlformats.org/officeDocument/2006/relationships/slide" Target="slides/slide78.xml"/><Relationship Id="rId86" Type="http://schemas.openxmlformats.org/officeDocument/2006/relationships/slide" Target="slides/slide83.xml"/><Relationship Id="rId94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76" Type="http://schemas.openxmlformats.org/officeDocument/2006/relationships/slide" Target="slides/slide73.xml"/><Relationship Id="rId97" Type="http://schemas.microsoft.com/office/2015/10/relationships/revisionInfo" Target="revisionInfo.xml"/><Relationship Id="rId7" Type="http://schemas.openxmlformats.org/officeDocument/2006/relationships/slide" Target="slides/slide4.xml"/><Relationship Id="rId71" Type="http://schemas.openxmlformats.org/officeDocument/2006/relationships/slide" Target="slides/slide68.xml"/><Relationship Id="rId9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4" Type="http://schemas.openxmlformats.org/officeDocument/2006/relationships/slide" Target="slides/slide21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66" Type="http://schemas.openxmlformats.org/officeDocument/2006/relationships/slide" Target="slides/slide63.xml"/><Relationship Id="rId87" Type="http://schemas.openxmlformats.org/officeDocument/2006/relationships/slide" Target="slides/slide84.xml"/><Relationship Id="rId61" Type="http://schemas.openxmlformats.org/officeDocument/2006/relationships/slide" Target="slides/slide58.xml"/><Relationship Id="rId82" Type="http://schemas.openxmlformats.org/officeDocument/2006/relationships/slide" Target="slides/slide79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56" Type="http://schemas.openxmlformats.org/officeDocument/2006/relationships/slide" Target="slides/slide53.xml"/><Relationship Id="rId77" Type="http://schemas.openxmlformats.org/officeDocument/2006/relationships/slide" Target="slides/slide74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slide" Target="slides/slide69.xml"/><Relationship Id="rId93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2C013679-4854-C108-64B8-3ED8AA71B46A}"/>
    <pc:docChg chg="addSld delSld modSld sldOrd">
      <pc:chgData name="Mari Powell" userId="S::mari.powell@uwtsd.ac.uk::a1b98dd7-29dc-4131-8e37-1423e6a9ecca" providerId="AD" clId="Web-{2C013679-4854-C108-64B8-3ED8AA71B46A}" dt="2023-01-24T15:11:31.729" v="3465" actId="20577"/>
      <pc:docMkLst>
        <pc:docMk/>
      </pc:docMkLst>
      <pc:sldChg chg="ord">
        <pc:chgData name="Mari Powell" userId="S::mari.powell@uwtsd.ac.uk::a1b98dd7-29dc-4131-8e37-1423e6a9ecca" providerId="AD" clId="Web-{2C013679-4854-C108-64B8-3ED8AA71B46A}" dt="2023-01-24T15:00:11.177" v="3397"/>
        <pc:sldMkLst>
          <pc:docMk/>
          <pc:sldMk cId="3956082113" sldId="260"/>
        </pc:sldMkLst>
      </pc:sldChg>
      <pc:sldChg chg="addSp modSp">
        <pc:chgData name="Mari Powell" userId="S::mari.powell@uwtsd.ac.uk::a1b98dd7-29dc-4131-8e37-1423e6a9ecca" providerId="AD" clId="Web-{2C013679-4854-C108-64B8-3ED8AA71B46A}" dt="2023-01-24T15:11:31.729" v="3465" actId="20577"/>
        <pc:sldMkLst>
          <pc:docMk/>
          <pc:sldMk cId="1857898602" sldId="297"/>
        </pc:sldMkLst>
        <pc:spChg chg="mod">
          <ac:chgData name="Mari Powell" userId="S::mari.powell@uwtsd.ac.uk::a1b98dd7-29dc-4131-8e37-1423e6a9ecca" providerId="AD" clId="Web-{2C013679-4854-C108-64B8-3ED8AA71B46A}" dt="2023-01-24T15:11:31.729" v="3465" actId="20577"/>
          <ac:spMkLst>
            <pc:docMk/>
            <pc:sldMk cId="1857898602" sldId="297"/>
            <ac:spMk id="3" creationId="{2CE10C3E-57A1-AD36-39DC-27A696BB819A}"/>
          </ac:spMkLst>
        </pc:spChg>
        <pc:spChg chg="mod">
          <ac:chgData name="Mari Powell" userId="S::mari.powell@uwtsd.ac.uk::a1b98dd7-29dc-4131-8e37-1423e6a9ecca" providerId="AD" clId="Web-{2C013679-4854-C108-64B8-3ED8AA71B46A}" dt="2023-01-24T15:11:03.665" v="3438" actId="20577"/>
          <ac:spMkLst>
            <pc:docMk/>
            <pc:sldMk cId="1857898602" sldId="297"/>
            <ac:spMk id="9" creationId="{3E1DA272-3CB5-0649-A066-CDDDE995D66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5:09:30.457" v="3404"/>
          <ac:picMkLst>
            <pc:docMk/>
            <pc:sldMk cId="1857898602" sldId="297"/>
            <ac:picMk id="4" creationId="{0E78EBAF-2713-B035-48ED-941BB4F03BBE}"/>
          </ac:picMkLst>
        </pc:picChg>
      </pc:sldChg>
      <pc:sldChg chg="addSp delSp modSp mod setBg modClrScheme chgLayout">
        <pc:chgData name="Mari Powell" userId="S::mari.powell@uwtsd.ac.uk::a1b98dd7-29dc-4131-8e37-1423e6a9ecca" providerId="AD" clId="Web-{2C013679-4854-C108-64B8-3ED8AA71B46A}" dt="2023-01-24T14:07:31.948" v="1154"/>
        <pc:sldMkLst>
          <pc:docMk/>
          <pc:sldMk cId="691999792" sldId="302"/>
        </pc:sldMkLst>
        <pc:spChg chg="add del mod">
          <ac:chgData name="Mari Powell" userId="S::mari.powell@uwtsd.ac.uk::a1b98dd7-29dc-4131-8e37-1423e6a9ecca" providerId="AD" clId="Web-{2C013679-4854-C108-64B8-3ED8AA71B46A}" dt="2023-01-24T13:48:25.731" v="658"/>
          <ac:spMkLst>
            <pc:docMk/>
            <pc:sldMk cId="691999792" sldId="302"/>
            <ac:spMk id="17" creationId="{383C601D-7E10-A336-CA6F-2D7F42FDBEDE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37.738" v="605"/>
          <ac:spMkLst>
            <pc:docMk/>
            <pc:sldMk cId="691999792" sldId="302"/>
            <ac:spMk id="20" creationId="{2D2B266D-3625-4584-A5C3-7D3F672CFF30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37.738" v="605"/>
          <ac:spMkLst>
            <pc:docMk/>
            <pc:sldMk cId="691999792" sldId="302"/>
            <ac:spMk id="22" creationId="{A5D2A5D1-BA0D-47D3-B051-DA7743C46E28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4" creationId="{2633B3B5-CC90-43F0-8714-D31D1F3F0209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5" creationId="{AB8C311F-7253-4AED-9701-7FC0708C41C7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6" creationId="{A8D57A06-A426-446D-B02C-A2DC6B62E45E}"/>
          </ac:spMkLst>
        </pc:spChg>
        <pc:spChg chg="add del">
          <ac:chgData name="Mari Powell" userId="S::mari.powell@uwtsd.ac.uk::a1b98dd7-29dc-4131-8e37-1423e6a9ecca" providerId="AD" clId="Web-{2C013679-4854-C108-64B8-3ED8AA71B46A}" dt="2023-01-24T13:45:41.363" v="607"/>
          <ac:spMkLst>
            <pc:docMk/>
            <pc:sldMk cId="691999792" sldId="302"/>
            <ac:spMk id="27" creationId="{E2384209-CB15-4CDF-9D31-C44FD9A3F20D}"/>
          </ac:spMkLst>
        </pc:spChg>
        <pc:spChg chg="add">
          <ac:chgData name="Mari Powell" userId="S::mari.powell@uwtsd.ac.uk::a1b98dd7-29dc-4131-8e37-1423e6a9ecca" providerId="AD" clId="Web-{2C013679-4854-C108-64B8-3ED8AA71B46A}" dt="2023-01-24T13:45:41.363" v="608"/>
          <ac:spMkLst>
            <pc:docMk/>
            <pc:sldMk cId="691999792" sldId="302"/>
            <ac:spMk id="29" creationId="{2D2B266D-3625-4584-A5C3-7D3F672CFF30}"/>
          </ac:spMkLst>
        </pc:spChg>
        <pc:spChg chg="add">
          <ac:chgData name="Mari Powell" userId="S::mari.powell@uwtsd.ac.uk::a1b98dd7-29dc-4131-8e37-1423e6a9ecca" providerId="AD" clId="Web-{2C013679-4854-C108-64B8-3ED8AA71B46A}" dt="2023-01-24T13:45:41.363" v="608"/>
          <ac:spMkLst>
            <pc:docMk/>
            <pc:sldMk cId="691999792" sldId="302"/>
            <ac:spMk id="30" creationId="{A5D2A5D1-BA0D-47D3-B051-DA7743C46E28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3" creationId="{584EE0F7-BD08-7244-EC16-8D8134DAEECB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5" creationId="{0D78D385-1375-D281-FC79-D2E0DA822956}"/>
          </ac:picMkLst>
        </pc:picChg>
        <pc:picChg chg="add mod or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7" creationId="{875A581B-71F1-54A3-D268-B7664EDC14FF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9" creationId="{2B1D3A69-CF3C-E520-5A7A-747A827B8569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11" creationId="{42E7FA29-F21C-31AF-96D4-8E4246D4E507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13" creationId="{573DE2E6-B61B-F55D-F847-DD68B8061E15}"/>
          </ac:picMkLst>
        </pc:picChg>
        <pc:picChg chg="add mod ord">
          <ac:chgData name="Mari Powell" userId="S::mari.powell@uwtsd.ac.uk::a1b98dd7-29dc-4131-8e37-1423e6a9ecca" providerId="AD" clId="Web-{2C013679-4854-C108-64B8-3ED8AA71B46A}" dt="2023-01-24T13:45:41.363" v="608"/>
          <ac:picMkLst>
            <pc:docMk/>
            <pc:sldMk cId="691999792" sldId="302"/>
            <ac:picMk id="15" creationId="{6A0F7FEC-84CA-103A-03F3-2D2BE20330F4}"/>
          </ac:picMkLst>
        </pc:picChg>
      </pc:sldChg>
      <pc:sldChg chg="addSp delSp modSp add mod ord replId setBg">
        <pc:chgData name="Mari Powell" userId="S::mari.powell@uwtsd.ac.uk::a1b98dd7-29dc-4131-8e37-1423e6a9ecca" providerId="AD" clId="Web-{2C013679-4854-C108-64B8-3ED8AA71B46A}" dt="2023-01-24T10:31:00.077" v="366" actId="1076"/>
        <pc:sldMkLst>
          <pc:docMk/>
          <pc:sldMk cId="2387483878" sldId="304"/>
        </pc:sldMkLst>
        <pc:spChg chg="mod">
          <ac:chgData name="Mari Powell" userId="S::mari.powell@uwtsd.ac.uk::a1b98dd7-29dc-4131-8e37-1423e6a9ecca" providerId="AD" clId="Web-{2C013679-4854-C108-64B8-3ED8AA71B46A}" dt="2023-01-24T10:13:27.423" v="80" actId="14100"/>
          <ac:spMkLst>
            <pc:docMk/>
            <pc:sldMk cId="2387483878" sldId="304"/>
            <ac:spMk id="6" creationId="{C8E4D72B-C8E8-A046-86EF-6F10FEA77974}"/>
          </ac:spMkLst>
        </pc:spChg>
        <pc:picChg chg="del">
          <ac:chgData name="Mari Powell" userId="S::mari.powell@uwtsd.ac.uk::a1b98dd7-29dc-4131-8e37-1423e6a9ecca" providerId="AD" clId="Web-{2C013679-4854-C108-64B8-3ED8AA71B46A}" dt="2023-01-24T10:08:33.437" v="40"/>
          <ac:picMkLst>
            <pc:docMk/>
            <pc:sldMk cId="2387483878" sldId="304"/>
            <ac:picMk id="2" creationId="{AFCADEC8-B3A4-8314-39B1-222ED2DCD7E0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0:31:00.077" v="366" actId="1076"/>
          <ac:picMkLst>
            <pc:docMk/>
            <pc:sldMk cId="2387483878" sldId="304"/>
            <ac:picMk id="3" creationId="{15828232-326D-8DCA-8C72-F3A5BC8DF78D}"/>
          </ac:picMkLst>
        </pc:picChg>
      </pc:sldChg>
      <pc:sldChg chg="addSp delSp modSp add replId">
        <pc:chgData name="Mari Powell" userId="S::mari.powell@uwtsd.ac.uk::a1b98dd7-29dc-4131-8e37-1423e6a9ecca" providerId="AD" clId="Web-{2C013679-4854-C108-64B8-3ED8AA71B46A}" dt="2023-01-24T10:47:22.540" v="423" actId="1076"/>
        <pc:sldMkLst>
          <pc:docMk/>
          <pc:sldMk cId="204433311" sldId="305"/>
        </pc:sldMkLst>
        <pc:spChg chg="mod">
          <ac:chgData name="Mari Powell" userId="S::mari.powell@uwtsd.ac.uk::a1b98dd7-29dc-4131-8e37-1423e6a9ecca" providerId="AD" clId="Web-{2C013679-4854-C108-64B8-3ED8AA71B46A}" dt="2023-01-24T10:13:47.596" v="84" actId="20577"/>
          <ac:spMkLst>
            <pc:docMk/>
            <pc:sldMk cId="204433311" sldId="305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47:22.540" v="423" actId="1076"/>
          <ac:picMkLst>
            <pc:docMk/>
            <pc:sldMk cId="204433311" sldId="305"/>
            <ac:picMk id="2" creationId="{E45A5364-3C77-EF00-76F6-30CD94763DF9}"/>
          </ac:picMkLst>
        </pc:picChg>
        <pc:picChg chg="del">
          <ac:chgData name="Mari Powell" userId="S::mari.powell@uwtsd.ac.uk::a1b98dd7-29dc-4131-8e37-1423e6a9ecca" providerId="AD" clId="Web-{2C013679-4854-C108-64B8-3ED8AA71B46A}" dt="2023-01-24T10:13:48.299" v="85"/>
          <ac:picMkLst>
            <pc:docMk/>
            <pc:sldMk cId="204433311" sldId="305"/>
            <ac:picMk id="3" creationId="{15828232-326D-8DCA-8C72-F3A5BC8DF78D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9:09.812" v="426" actId="1076"/>
        <pc:sldMkLst>
          <pc:docMk/>
          <pc:sldMk cId="2577464994" sldId="306"/>
        </pc:sldMkLst>
        <pc:spChg chg="mod">
          <ac:chgData name="Mari Powell" userId="S::mari.powell@uwtsd.ac.uk::a1b98dd7-29dc-4131-8e37-1423e6a9ecca" providerId="AD" clId="Web-{2C013679-4854-C108-64B8-3ED8AA71B46A}" dt="2023-01-24T10:14:53.584" v="93" actId="20577"/>
          <ac:spMkLst>
            <pc:docMk/>
            <pc:sldMk cId="2577464994" sldId="306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49:09.812" v="426" actId="1076"/>
          <ac:picMkLst>
            <pc:docMk/>
            <pc:sldMk cId="2577464994" sldId="306"/>
            <ac:picMk id="2" creationId="{6FD6A604-0A30-3EF5-50B4-344809DFAC43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38:33.572" v="385" actId="1076"/>
        <pc:sldMkLst>
          <pc:docMk/>
          <pc:sldMk cId="926231533" sldId="307"/>
        </pc:sldMkLst>
        <pc:spChg chg="mod">
          <ac:chgData name="Mari Powell" userId="S::mari.powell@uwtsd.ac.uk::a1b98dd7-29dc-4131-8e37-1423e6a9ecca" providerId="AD" clId="Web-{2C013679-4854-C108-64B8-3ED8AA71B46A}" dt="2023-01-24T10:38:29.478" v="384" actId="20577"/>
          <ac:spMkLst>
            <pc:docMk/>
            <pc:sldMk cId="926231533" sldId="307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38:33.572" v="385" actId="1076"/>
          <ac:picMkLst>
            <pc:docMk/>
            <pc:sldMk cId="926231533" sldId="307"/>
            <ac:picMk id="2" creationId="{9E9BB7CB-09CE-8A80-3EDE-F09679BFF651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55:58.241" v="437" actId="1076"/>
        <pc:sldMkLst>
          <pc:docMk/>
          <pc:sldMk cId="3669723156" sldId="308"/>
        </pc:sldMkLst>
        <pc:spChg chg="mod">
          <ac:chgData name="Mari Powell" userId="S::mari.powell@uwtsd.ac.uk::a1b98dd7-29dc-4131-8e37-1423e6a9ecca" providerId="AD" clId="Web-{2C013679-4854-C108-64B8-3ED8AA71B46A}" dt="2023-01-24T10:38:49.776" v="386" actId="20577"/>
          <ac:spMkLst>
            <pc:docMk/>
            <pc:sldMk cId="3669723156" sldId="308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55:58.241" v="437" actId="1076"/>
          <ac:picMkLst>
            <pc:docMk/>
            <pc:sldMk cId="3669723156" sldId="308"/>
            <ac:picMk id="2" creationId="{B5191B01-B8DF-70EF-A263-9D1ACD7E9FDB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58:36.517" v="532" actId="1076"/>
        <pc:sldMkLst>
          <pc:docMk/>
          <pc:sldMk cId="328563495" sldId="309"/>
        </pc:sldMkLst>
        <pc:spChg chg="mod">
          <ac:chgData name="Mari Powell" userId="S::mari.powell@uwtsd.ac.uk::a1b98dd7-29dc-4131-8e37-1423e6a9ecca" providerId="AD" clId="Web-{2C013679-4854-C108-64B8-3ED8AA71B46A}" dt="2023-01-24T10:38:57.042" v="387" actId="20577"/>
          <ac:spMkLst>
            <pc:docMk/>
            <pc:sldMk cId="328563495" sldId="309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58:36.517" v="532" actId="1076"/>
          <ac:picMkLst>
            <pc:docMk/>
            <pc:sldMk cId="328563495" sldId="309"/>
            <ac:picMk id="2" creationId="{9EA390FF-A624-EB01-65CB-5857303ED2C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54:16.720" v="432" actId="1076"/>
        <pc:sldMkLst>
          <pc:docMk/>
          <pc:sldMk cId="432091208" sldId="310"/>
        </pc:sldMkLst>
        <pc:spChg chg="mod">
          <ac:chgData name="Mari Powell" userId="S::mari.powell@uwtsd.ac.uk::a1b98dd7-29dc-4131-8e37-1423e6a9ecca" providerId="AD" clId="Web-{2C013679-4854-C108-64B8-3ED8AA71B46A}" dt="2023-01-24T10:39:04.011" v="388" actId="20577"/>
          <ac:spMkLst>
            <pc:docMk/>
            <pc:sldMk cId="432091208" sldId="310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54:16.720" v="432" actId="1076"/>
          <ac:picMkLst>
            <pc:docMk/>
            <pc:sldMk cId="432091208" sldId="310"/>
            <ac:picMk id="2" creationId="{1C8AD2C4-1481-52CB-4282-AAF6042BE4B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14:35.790" v="464" actId="1076"/>
        <pc:sldMkLst>
          <pc:docMk/>
          <pc:sldMk cId="875519279" sldId="311"/>
        </pc:sldMkLst>
        <pc:spChg chg="mod">
          <ac:chgData name="Mari Powell" userId="S::mari.powell@uwtsd.ac.uk::a1b98dd7-29dc-4131-8e37-1423e6a9ecca" providerId="AD" clId="Web-{2C013679-4854-C108-64B8-3ED8AA71B46A}" dt="2023-01-24T10:39:10.887" v="389" actId="20577"/>
          <ac:spMkLst>
            <pc:docMk/>
            <pc:sldMk cId="875519279" sldId="311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1:14:35.790" v="464" actId="1076"/>
          <ac:picMkLst>
            <pc:docMk/>
            <pc:sldMk cId="875519279" sldId="311"/>
            <ac:picMk id="2" creationId="{A62198CF-F733-D6CC-0D5B-AFA01F1FECA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39:17.199" v="390" actId="20577"/>
        <pc:sldMkLst>
          <pc:docMk/>
          <pc:sldMk cId="1843592115" sldId="312"/>
        </pc:sldMkLst>
        <pc:spChg chg="mod">
          <ac:chgData name="Mari Powell" userId="S::mari.powell@uwtsd.ac.uk::a1b98dd7-29dc-4131-8e37-1423e6a9ecca" providerId="AD" clId="Web-{2C013679-4854-C108-64B8-3ED8AA71B46A}" dt="2023-01-24T10:39:17.199" v="390" actId="20577"/>
          <ac:spMkLst>
            <pc:docMk/>
            <pc:sldMk cId="1843592115" sldId="312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37:51.976" v="382" actId="1076"/>
          <ac:picMkLst>
            <pc:docMk/>
            <pc:sldMk cId="1843592115" sldId="312"/>
            <ac:picMk id="2" creationId="{3539DB94-BE76-A720-BA53-EFD2B78330F0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5:46.744" v="453" actId="14100"/>
        <pc:sldMkLst>
          <pc:docMk/>
          <pc:sldMk cId="1182493017" sldId="313"/>
        </pc:sldMkLst>
        <pc:spChg chg="mod">
          <ac:chgData name="Mari Powell" userId="S::mari.powell@uwtsd.ac.uk::a1b98dd7-29dc-4131-8e37-1423e6a9ecca" providerId="AD" clId="Web-{2C013679-4854-C108-64B8-3ED8AA71B46A}" dt="2023-01-24T10:39:24.840" v="391" actId="20577"/>
          <ac:spMkLst>
            <pc:docMk/>
            <pc:sldMk cId="1182493017" sldId="313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5:46.744" v="453" actId="14100"/>
          <ac:picMkLst>
            <pc:docMk/>
            <pc:sldMk cId="1182493017" sldId="313"/>
            <ac:picMk id="2" creationId="{7724EBE7-20A4-055F-E20E-62A0F8F19A2D}"/>
          </ac:picMkLst>
        </pc:picChg>
      </pc:sldChg>
      <pc:sldChg chg="add del replId">
        <pc:chgData name="Mari Powell" userId="S::mari.powell@uwtsd.ac.uk::a1b98dd7-29dc-4131-8e37-1423e6a9ecca" providerId="AD" clId="Web-{2C013679-4854-C108-64B8-3ED8AA71B46A}" dt="2023-01-24T10:40:18.797" v="392"/>
        <pc:sldMkLst>
          <pc:docMk/>
          <pc:sldMk cId="3318295321" sldId="314"/>
        </pc:sldMkLst>
      </pc:sldChg>
      <pc:sldChg chg="addSp modSp add replId">
        <pc:chgData name="Mari Powell" userId="S::mari.powell@uwtsd.ac.uk::a1b98dd7-29dc-4131-8e37-1423e6a9ecca" providerId="AD" clId="Web-{2C013679-4854-C108-64B8-3ED8AA71B46A}" dt="2023-01-24T13:42:40.744" v="597"/>
        <pc:sldMkLst>
          <pc:docMk/>
          <pc:sldMk cId="1472606028" sldId="315"/>
        </pc:sldMkLst>
        <pc:spChg chg="mod ord">
          <ac:chgData name="Mari Powell" userId="S::mari.powell@uwtsd.ac.uk::a1b98dd7-29dc-4131-8e37-1423e6a9ecca" providerId="AD" clId="Web-{2C013679-4854-C108-64B8-3ED8AA71B46A}" dt="2023-01-24T13:42:32.368" v="596"/>
          <ac:spMkLst>
            <pc:docMk/>
            <pc:sldMk cId="1472606028" sldId="315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3:42:40.744" v="597"/>
          <ac:picMkLst>
            <pc:docMk/>
            <pc:sldMk cId="1472606028" sldId="315"/>
            <ac:picMk id="2" creationId="{2FB52920-8233-3DD5-0B49-198E2F152521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8:05.689" v="461"/>
        <pc:sldMkLst>
          <pc:docMk/>
          <pc:sldMk cId="2095878295" sldId="316"/>
        </pc:sldMkLst>
        <pc:spChg chg="mod">
          <ac:chgData name="Mari Powell" userId="S::mari.powell@uwtsd.ac.uk::a1b98dd7-29dc-4131-8e37-1423e6a9ecca" providerId="AD" clId="Web-{2C013679-4854-C108-64B8-3ED8AA71B46A}" dt="2023-01-24T10:40:32.594" v="394" actId="20577"/>
          <ac:spMkLst>
            <pc:docMk/>
            <pc:sldMk cId="2095878295" sldId="316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8:05.689" v="461"/>
          <ac:picMkLst>
            <pc:docMk/>
            <pc:sldMk cId="2095878295" sldId="316"/>
            <ac:picMk id="2" creationId="{164C8FF6-75CC-66FC-4D37-812EB09C0A07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4:13.785" v="448" actId="1076"/>
        <pc:sldMkLst>
          <pc:docMk/>
          <pc:sldMk cId="2773188156" sldId="317"/>
        </pc:sldMkLst>
        <pc:spChg chg="mod">
          <ac:chgData name="Mari Powell" userId="S::mari.powell@uwtsd.ac.uk::a1b98dd7-29dc-4131-8e37-1423e6a9ecca" providerId="AD" clId="Web-{2C013679-4854-C108-64B8-3ED8AA71B46A}" dt="2023-01-24T10:40:38.938" v="395" actId="20577"/>
          <ac:spMkLst>
            <pc:docMk/>
            <pc:sldMk cId="2773188156" sldId="317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1:04:13.785" v="448" actId="1076"/>
          <ac:picMkLst>
            <pc:docMk/>
            <pc:sldMk cId="2773188156" sldId="317"/>
            <ac:picMk id="2" creationId="{AFCDCF92-E816-AE8E-17C6-7B30DF78B4A6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3:29.064" v="445"/>
        <pc:sldMkLst>
          <pc:docMk/>
          <pc:sldMk cId="101407056" sldId="318"/>
        </pc:sldMkLst>
        <pc:spChg chg="mod">
          <ac:chgData name="Mari Powell" userId="S::mari.powell@uwtsd.ac.uk::a1b98dd7-29dc-4131-8e37-1423e6a9ecca" providerId="AD" clId="Web-{2C013679-4854-C108-64B8-3ED8AA71B46A}" dt="2023-01-24T10:40:45.283" v="396" actId="20577"/>
          <ac:spMkLst>
            <pc:docMk/>
            <pc:sldMk cId="101407056" sldId="318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3:29.064" v="445"/>
          <ac:picMkLst>
            <pc:docMk/>
            <pc:sldMk cId="101407056" sldId="318"/>
            <ac:picMk id="2" creationId="{D9301E6A-C284-A606-CAAC-75DF8B57B187}"/>
          </ac:picMkLst>
        </pc:picChg>
      </pc:sldChg>
      <pc:sldChg chg="add del replId">
        <pc:chgData name="Mari Powell" userId="S::mari.powell@uwtsd.ac.uk::a1b98dd7-29dc-4131-8e37-1423e6a9ecca" providerId="AD" clId="Web-{2C013679-4854-C108-64B8-3ED8AA71B46A}" dt="2023-01-24T10:40:52.158" v="397"/>
        <pc:sldMkLst>
          <pc:docMk/>
          <pc:sldMk cId="2538624262" sldId="319"/>
        </pc:sldMkLst>
      </pc:sldChg>
      <pc:sldChg chg="addSp modSp add replId">
        <pc:chgData name="Mari Powell" userId="S::mari.powell@uwtsd.ac.uk::a1b98dd7-29dc-4131-8e37-1423e6a9ecca" providerId="AD" clId="Web-{2C013679-4854-C108-64B8-3ED8AA71B46A}" dt="2023-01-24T12:18:54.928" v="469" actId="1076"/>
        <pc:sldMkLst>
          <pc:docMk/>
          <pc:sldMk cId="3686611419" sldId="320"/>
        </pc:sldMkLst>
        <pc:spChg chg="mod">
          <ac:chgData name="Mari Powell" userId="S::mari.powell@uwtsd.ac.uk::a1b98dd7-29dc-4131-8e37-1423e6a9ecca" providerId="AD" clId="Web-{2C013679-4854-C108-64B8-3ED8AA71B46A}" dt="2023-01-24T10:40:58.549" v="398" actId="20577"/>
          <ac:spMkLst>
            <pc:docMk/>
            <pc:sldMk cId="3686611419" sldId="320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18:54.928" v="469" actId="1076"/>
          <ac:picMkLst>
            <pc:docMk/>
            <pc:sldMk cId="3686611419" sldId="320"/>
            <ac:picMk id="2" creationId="{40119982-8453-192C-7485-A935C71D3F3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20:13.961" v="475"/>
        <pc:sldMkLst>
          <pc:docMk/>
          <pc:sldMk cId="2593025496" sldId="321"/>
        </pc:sldMkLst>
        <pc:spChg chg="mod">
          <ac:chgData name="Mari Powell" userId="S::mari.powell@uwtsd.ac.uk::a1b98dd7-29dc-4131-8e37-1423e6a9ecca" providerId="AD" clId="Web-{2C013679-4854-C108-64B8-3ED8AA71B46A}" dt="2023-01-24T10:41:04.284" v="399" actId="20577"/>
          <ac:spMkLst>
            <pc:docMk/>
            <pc:sldMk cId="2593025496" sldId="321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20:13.961" v="475"/>
          <ac:picMkLst>
            <pc:docMk/>
            <pc:sldMk cId="2593025496" sldId="321"/>
            <ac:picMk id="2" creationId="{9FF96AEE-C671-DE93-31C4-D0F7093D7552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21:17.228" v="481"/>
        <pc:sldMkLst>
          <pc:docMk/>
          <pc:sldMk cId="1183039990" sldId="322"/>
        </pc:sldMkLst>
        <pc:spChg chg="mod">
          <ac:chgData name="Mari Powell" userId="S::mari.powell@uwtsd.ac.uk::a1b98dd7-29dc-4131-8e37-1423e6a9ecca" providerId="AD" clId="Web-{2C013679-4854-C108-64B8-3ED8AA71B46A}" dt="2023-01-24T10:41:10.393" v="400" actId="20577"/>
          <ac:spMkLst>
            <pc:docMk/>
            <pc:sldMk cId="1183039990" sldId="322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21:17.228" v="481"/>
          <ac:picMkLst>
            <pc:docMk/>
            <pc:sldMk cId="1183039990" sldId="322"/>
            <ac:picMk id="2" creationId="{53414F20-4AEA-AB09-48DD-4F7D094157C8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25:50.251" v="487"/>
        <pc:sldMkLst>
          <pc:docMk/>
          <pc:sldMk cId="259895758" sldId="323"/>
        </pc:sldMkLst>
        <pc:spChg chg="mod">
          <ac:chgData name="Mari Powell" userId="S::mari.powell@uwtsd.ac.uk::a1b98dd7-29dc-4131-8e37-1423e6a9ecca" providerId="AD" clId="Web-{2C013679-4854-C108-64B8-3ED8AA71B46A}" dt="2023-01-24T10:41:17.191" v="401" actId="20577"/>
          <ac:spMkLst>
            <pc:docMk/>
            <pc:sldMk cId="259895758" sldId="323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25:50.251" v="487"/>
          <ac:picMkLst>
            <pc:docMk/>
            <pc:sldMk cId="259895758" sldId="323"/>
            <ac:picMk id="2" creationId="{29DD330F-67FC-9A65-0CB3-B4C90FCAC18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34:32.201" v="495" actId="14100"/>
        <pc:sldMkLst>
          <pc:docMk/>
          <pc:sldMk cId="1417556308" sldId="324"/>
        </pc:sldMkLst>
        <pc:spChg chg="mod">
          <ac:chgData name="Mari Powell" userId="S::mari.powell@uwtsd.ac.uk::a1b98dd7-29dc-4131-8e37-1423e6a9ecca" providerId="AD" clId="Web-{2C013679-4854-C108-64B8-3ED8AA71B46A}" dt="2023-01-24T10:41:23.972" v="402" actId="20577"/>
          <ac:spMkLst>
            <pc:docMk/>
            <pc:sldMk cId="1417556308" sldId="324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34:32.201" v="495" actId="14100"/>
          <ac:picMkLst>
            <pc:docMk/>
            <pc:sldMk cId="1417556308" sldId="324"/>
            <ac:picMk id="2" creationId="{51F8322D-7BAD-A8C5-B6C1-A473E6123FB3}"/>
          </ac:picMkLst>
        </pc:picChg>
      </pc:sldChg>
      <pc:sldChg chg="addSp modSp add ord replId">
        <pc:chgData name="Mari Powell" userId="S::mari.powell@uwtsd.ac.uk::a1b98dd7-29dc-4131-8e37-1423e6a9ecca" providerId="AD" clId="Web-{2C013679-4854-C108-64B8-3ED8AA71B46A}" dt="2023-01-24T12:34:39.842" v="496"/>
        <pc:sldMkLst>
          <pc:docMk/>
          <pc:sldMk cId="3733804986" sldId="325"/>
        </pc:sldMkLst>
        <pc:spChg chg="mod">
          <ac:chgData name="Mari Powell" userId="S::mari.powell@uwtsd.ac.uk::a1b98dd7-29dc-4131-8e37-1423e6a9ecca" providerId="AD" clId="Web-{2C013679-4854-C108-64B8-3ED8AA71B46A}" dt="2023-01-24T10:41:31.613" v="403" actId="20577"/>
          <ac:spMkLst>
            <pc:docMk/>
            <pc:sldMk cId="3733804986" sldId="325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36:23.799" v="379" actId="1076"/>
          <ac:picMkLst>
            <pc:docMk/>
            <pc:sldMk cId="3733804986" sldId="325"/>
            <ac:picMk id="2" creationId="{9566C0E2-B16D-C96F-A85A-E503F0F598CD}"/>
          </ac:picMkLst>
        </pc:picChg>
      </pc:sldChg>
      <pc:sldChg chg="addSp modSp add ord replId">
        <pc:chgData name="Mari Powell" userId="S::mari.powell@uwtsd.ac.uk::a1b98dd7-29dc-4131-8e37-1423e6a9ecca" providerId="AD" clId="Web-{2C013679-4854-C108-64B8-3ED8AA71B46A}" dt="2023-01-24T12:34:41.889" v="497"/>
        <pc:sldMkLst>
          <pc:docMk/>
          <pc:sldMk cId="1185203866" sldId="326"/>
        </pc:sldMkLst>
        <pc:spChg chg="mod">
          <ac:chgData name="Mari Powell" userId="S::mari.powell@uwtsd.ac.uk::a1b98dd7-29dc-4131-8e37-1423e6a9ecca" providerId="AD" clId="Web-{2C013679-4854-C108-64B8-3ED8AA71B46A}" dt="2023-01-24T10:41:37.989" v="404" actId="20577"/>
          <ac:spMkLst>
            <pc:docMk/>
            <pc:sldMk cId="1185203866" sldId="326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33:46.731" v="491"/>
          <ac:picMkLst>
            <pc:docMk/>
            <pc:sldMk cId="1185203866" sldId="326"/>
            <ac:picMk id="2" creationId="{1BDDC945-F76D-C744-23E9-E8FBF775F52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39:08.958" v="500" actId="1076"/>
        <pc:sldMkLst>
          <pc:docMk/>
          <pc:sldMk cId="2210379720" sldId="327"/>
        </pc:sldMkLst>
        <pc:spChg chg="mod">
          <ac:chgData name="Mari Powell" userId="S::mari.powell@uwtsd.ac.uk::a1b98dd7-29dc-4131-8e37-1423e6a9ecca" providerId="AD" clId="Web-{2C013679-4854-C108-64B8-3ED8AA71B46A}" dt="2023-01-24T10:41:44.395" v="405" actId="20577"/>
          <ac:spMkLst>
            <pc:docMk/>
            <pc:sldMk cId="2210379720" sldId="327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39:08.958" v="500" actId="1076"/>
          <ac:picMkLst>
            <pc:docMk/>
            <pc:sldMk cId="2210379720" sldId="327"/>
            <ac:picMk id="2" creationId="{FCFA0DA2-F59B-715B-5557-D2DFCF5FBAFB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1:07:03.029" v="457"/>
        <pc:sldMkLst>
          <pc:docMk/>
          <pc:sldMk cId="1903947818" sldId="328"/>
        </pc:sldMkLst>
        <pc:spChg chg="mod">
          <ac:chgData name="Mari Powell" userId="S::mari.powell@uwtsd.ac.uk::a1b98dd7-29dc-4131-8e37-1423e6a9ecca" providerId="AD" clId="Web-{2C013679-4854-C108-64B8-3ED8AA71B46A}" dt="2023-01-24T10:41:50.380" v="406" actId="20577"/>
          <ac:spMkLst>
            <pc:docMk/>
            <pc:sldMk cId="1903947818" sldId="328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1:07:03.029" v="457"/>
          <ac:picMkLst>
            <pc:docMk/>
            <pc:sldMk cId="1903947818" sldId="328"/>
            <ac:picMk id="2" creationId="{3E959238-E2E3-2089-406B-06E639F5DEE2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1:56.787" v="407" actId="20577"/>
        <pc:sldMkLst>
          <pc:docMk/>
          <pc:sldMk cId="3719884197" sldId="329"/>
        </pc:sldMkLst>
        <pc:spChg chg="mod">
          <ac:chgData name="Mari Powell" userId="S::mari.powell@uwtsd.ac.uk::a1b98dd7-29dc-4131-8e37-1423e6a9ecca" providerId="AD" clId="Web-{2C013679-4854-C108-64B8-3ED8AA71B46A}" dt="2023-01-24T10:41:56.787" v="407" actId="20577"/>
          <ac:spMkLst>
            <pc:docMk/>
            <pc:sldMk cId="3719884197" sldId="329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0:33:42.727" v="371" actId="14100"/>
          <ac:picMkLst>
            <pc:docMk/>
            <pc:sldMk cId="3719884197" sldId="329"/>
            <ac:picMk id="2" creationId="{FD5AF9FF-53B3-D69F-D8F2-BDC8D0FE51EE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2:02.990" v="408" actId="20577"/>
        <pc:sldMkLst>
          <pc:docMk/>
          <pc:sldMk cId="2250664159" sldId="330"/>
        </pc:sldMkLst>
        <pc:spChg chg="mod">
          <ac:chgData name="Mari Powell" userId="S::mari.powell@uwtsd.ac.uk::a1b98dd7-29dc-4131-8e37-1423e6a9ecca" providerId="AD" clId="Web-{2C013679-4854-C108-64B8-3ED8AA71B46A}" dt="2023-01-24T10:42:02.990" v="408" actId="20577"/>
          <ac:spMkLst>
            <pc:docMk/>
            <pc:sldMk cId="2250664159" sldId="330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0:35:36.484" v="376"/>
          <ac:picMkLst>
            <pc:docMk/>
            <pc:sldMk cId="2250664159" sldId="330"/>
            <ac:picMk id="2" creationId="{80218D5C-3095-C385-3663-7B9747F3B71C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0:46:14.630" v="420" actId="1076"/>
        <pc:sldMkLst>
          <pc:docMk/>
          <pc:sldMk cId="2164285042" sldId="331"/>
        </pc:sldMkLst>
        <pc:spChg chg="mod">
          <ac:chgData name="Mari Powell" userId="S::mari.powell@uwtsd.ac.uk::a1b98dd7-29dc-4131-8e37-1423e6a9ecca" providerId="AD" clId="Web-{2C013679-4854-C108-64B8-3ED8AA71B46A}" dt="2023-01-24T10:42:09.881" v="409" actId="20577"/>
          <ac:spMkLst>
            <pc:docMk/>
            <pc:sldMk cId="2164285042" sldId="331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0:46:14.630" v="420" actId="1076"/>
          <ac:picMkLst>
            <pc:docMk/>
            <pc:sldMk cId="2164285042" sldId="331"/>
            <ac:picMk id="2" creationId="{21A25392-2C96-5E76-88E7-F1314C963D6B}"/>
          </ac:picMkLst>
        </pc:picChg>
      </pc:sldChg>
      <pc:sldChg chg="addSp delSp modSp add replId">
        <pc:chgData name="Mari Powell" userId="S::mari.powell@uwtsd.ac.uk::a1b98dd7-29dc-4131-8e37-1423e6a9ecca" providerId="AD" clId="Web-{2C013679-4854-C108-64B8-3ED8AA71B46A}" dt="2023-01-24T12:44:14.949" v="514" actId="14100"/>
        <pc:sldMkLst>
          <pc:docMk/>
          <pc:sldMk cId="2839116120" sldId="332"/>
        </pc:sldMkLst>
        <pc:spChg chg="mod">
          <ac:chgData name="Mari Powell" userId="S::mari.powell@uwtsd.ac.uk::a1b98dd7-29dc-4131-8e37-1423e6a9ecca" providerId="AD" clId="Web-{2C013679-4854-C108-64B8-3ED8AA71B46A}" dt="2023-01-24T10:42:16.819" v="410" actId="20577"/>
          <ac:spMkLst>
            <pc:docMk/>
            <pc:sldMk cId="2839116120" sldId="332"/>
            <ac:spMk id="6" creationId="{C8E4D72B-C8E8-A046-86EF-6F10FEA77974}"/>
          </ac:spMkLst>
        </pc:spChg>
        <pc:picChg chg="add del mod">
          <ac:chgData name="Mari Powell" userId="S::mari.powell@uwtsd.ac.uk::a1b98dd7-29dc-4131-8e37-1423e6a9ecca" providerId="AD" clId="Web-{2C013679-4854-C108-64B8-3ED8AA71B46A}" dt="2023-01-24T12:42:59.291" v="502"/>
          <ac:picMkLst>
            <pc:docMk/>
            <pc:sldMk cId="2839116120" sldId="332"/>
            <ac:picMk id="2" creationId="{400EA877-1BCB-CC69-FE81-E7A98942C423}"/>
          </ac:picMkLst>
        </pc:picChg>
        <pc:picChg chg="add del mod">
          <ac:chgData name="Mari Powell" userId="S::mari.powell@uwtsd.ac.uk::a1b98dd7-29dc-4131-8e37-1423e6a9ecca" providerId="AD" clId="Web-{2C013679-4854-C108-64B8-3ED8AA71B46A}" dt="2023-01-24T12:43:18.057" v="506"/>
          <ac:picMkLst>
            <pc:docMk/>
            <pc:sldMk cId="2839116120" sldId="332"/>
            <ac:picMk id="3" creationId="{DC4AF19E-725E-B28C-6A43-6758B55BF23E}"/>
          </ac:picMkLst>
        </pc:picChg>
        <pc:picChg chg="add mod ord">
          <ac:chgData name="Mari Powell" userId="S::mari.powell@uwtsd.ac.uk::a1b98dd7-29dc-4131-8e37-1423e6a9ecca" providerId="AD" clId="Web-{2C013679-4854-C108-64B8-3ED8AA71B46A}" dt="2023-01-24T12:44:14.949" v="514" actId="14100"/>
          <ac:picMkLst>
            <pc:docMk/>
            <pc:sldMk cId="2839116120" sldId="332"/>
            <ac:picMk id="4" creationId="{C7B4B89A-B10B-D732-B7E0-204CE2B5CD9E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43:32.105" v="509" actId="1076"/>
        <pc:sldMkLst>
          <pc:docMk/>
          <pc:sldMk cId="1394241083" sldId="333"/>
        </pc:sldMkLst>
        <pc:spChg chg="mod">
          <ac:chgData name="Mari Powell" userId="S::mari.powell@uwtsd.ac.uk::a1b98dd7-29dc-4131-8e37-1423e6a9ecca" providerId="AD" clId="Web-{2C013679-4854-C108-64B8-3ED8AA71B46A}" dt="2023-01-24T10:42:23.319" v="411" actId="20577"/>
          <ac:spMkLst>
            <pc:docMk/>
            <pc:sldMk cId="1394241083" sldId="333"/>
            <ac:spMk id="6" creationId="{C8E4D72B-C8E8-A046-86EF-6F10FEA77974}"/>
          </ac:spMkLst>
        </pc:spChg>
        <pc:picChg chg="add mod">
          <ac:chgData name="Mari Powell" userId="S::mari.powell@uwtsd.ac.uk::a1b98dd7-29dc-4131-8e37-1423e6a9ecca" providerId="AD" clId="Web-{2C013679-4854-C108-64B8-3ED8AA71B46A}" dt="2023-01-24T12:43:32.105" v="509" actId="1076"/>
          <ac:picMkLst>
            <pc:docMk/>
            <pc:sldMk cId="1394241083" sldId="333"/>
            <ac:picMk id="2" creationId="{34C3EB22-437E-5F78-B0CF-12CFFBE51873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48:09.080" v="519"/>
        <pc:sldMkLst>
          <pc:docMk/>
          <pc:sldMk cId="1398761365" sldId="334"/>
        </pc:sldMkLst>
        <pc:spChg chg="mod">
          <ac:chgData name="Mari Powell" userId="S::mari.powell@uwtsd.ac.uk::a1b98dd7-29dc-4131-8e37-1423e6a9ecca" providerId="AD" clId="Web-{2C013679-4854-C108-64B8-3ED8AA71B46A}" dt="2023-01-24T10:42:34.617" v="414" actId="20577"/>
          <ac:spMkLst>
            <pc:docMk/>
            <pc:sldMk cId="1398761365" sldId="334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48:09.080" v="519"/>
          <ac:picMkLst>
            <pc:docMk/>
            <pc:sldMk cId="1398761365" sldId="334"/>
            <ac:picMk id="2" creationId="{409396A1-C776-94A5-F9D6-965AFBA6F29D}"/>
          </ac:picMkLst>
        </pc:picChg>
      </pc:sldChg>
      <pc:sldChg chg="modSp add del replId">
        <pc:chgData name="Mari Powell" userId="S::mari.powell@uwtsd.ac.uk::a1b98dd7-29dc-4131-8e37-1423e6a9ecca" providerId="AD" clId="Web-{2C013679-4854-C108-64B8-3ED8AA71B46A}" dt="2023-01-24T10:28:02.129" v="332"/>
        <pc:sldMkLst>
          <pc:docMk/>
          <pc:sldMk cId="833426826" sldId="335"/>
        </pc:sldMkLst>
        <pc:spChg chg="mod">
          <ac:chgData name="Mari Powell" userId="S::mari.powell@uwtsd.ac.uk::a1b98dd7-29dc-4131-8e37-1423e6a9ecca" providerId="AD" clId="Web-{2C013679-4854-C108-64B8-3ED8AA71B46A}" dt="2023-01-24T10:27:59.364" v="331" actId="20577"/>
          <ac:spMkLst>
            <pc:docMk/>
            <pc:sldMk cId="833426826" sldId="335"/>
            <ac:spMk id="6" creationId="{C8E4D72B-C8E8-A046-86EF-6F10FEA77974}"/>
          </ac:spMkLst>
        </pc:spChg>
      </pc:sldChg>
      <pc:sldChg chg="addSp modSp add replId">
        <pc:chgData name="Mari Powell" userId="S::mari.powell@uwtsd.ac.uk::a1b98dd7-29dc-4131-8e37-1423e6a9ecca" providerId="AD" clId="Web-{2C013679-4854-C108-64B8-3ED8AA71B46A}" dt="2023-01-24T12:53:48.745" v="525"/>
        <pc:sldMkLst>
          <pc:docMk/>
          <pc:sldMk cId="1019048850" sldId="335"/>
        </pc:sldMkLst>
        <pc:spChg chg="mod">
          <ac:chgData name="Mari Powell" userId="S::mari.powell@uwtsd.ac.uk::a1b98dd7-29dc-4131-8e37-1423e6a9ecca" providerId="AD" clId="Web-{2C013679-4854-C108-64B8-3ED8AA71B46A}" dt="2023-01-24T10:42:41.899" v="415" actId="20577"/>
          <ac:spMkLst>
            <pc:docMk/>
            <pc:sldMk cId="1019048850" sldId="335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53:48.745" v="525"/>
          <ac:picMkLst>
            <pc:docMk/>
            <pc:sldMk cId="1019048850" sldId="335"/>
            <ac:picMk id="2" creationId="{9185229B-28FA-4DFF-8CFE-A9E53F7A4A1B}"/>
          </ac:picMkLst>
        </pc:picChg>
      </pc:sldChg>
      <pc:sldChg chg="addSp modSp add replId">
        <pc:chgData name="Mari Powell" userId="S::mari.powell@uwtsd.ac.uk::a1b98dd7-29dc-4131-8e37-1423e6a9ecca" providerId="AD" clId="Web-{2C013679-4854-C108-64B8-3ED8AA71B46A}" dt="2023-01-24T12:55:21.731" v="529"/>
        <pc:sldMkLst>
          <pc:docMk/>
          <pc:sldMk cId="260730352" sldId="336"/>
        </pc:sldMkLst>
        <pc:spChg chg="mod">
          <ac:chgData name="Mari Powell" userId="S::mari.powell@uwtsd.ac.uk::a1b98dd7-29dc-4131-8e37-1423e6a9ecca" providerId="AD" clId="Web-{2C013679-4854-C108-64B8-3ED8AA71B46A}" dt="2023-01-24T10:46:07.332" v="417" actId="20577"/>
          <ac:spMkLst>
            <pc:docMk/>
            <pc:sldMk cId="260730352" sldId="336"/>
            <ac:spMk id="6" creationId="{C8E4D72B-C8E8-A046-86EF-6F10FEA77974}"/>
          </ac:spMkLst>
        </pc:spChg>
        <pc:picChg chg="add mod ord">
          <ac:chgData name="Mari Powell" userId="S::mari.powell@uwtsd.ac.uk::a1b98dd7-29dc-4131-8e37-1423e6a9ecca" providerId="AD" clId="Web-{2C013679-4854-C108-64B8-3ED8AA71B46A}" dt="2023-01-24T12:55:21.731" v="529"/>
          <ac:picMkLst>
            <pc:docMk/>
            <pc:sldMk cId="260730352" sldId="336"/>
            <ac:picMk id="2" creationId="{FF9F29A5-DA62-8C16-FC27-9D4F558C8D22}"/>
          </ac:picMkLst>
        </pc:picChg>
      </pc:sldChg>
      <pc:sldChg chg="addSp delSp modSp add mod replId setBg">
        <pc:chgData name="Mari Powell" userId="S::mari.powell@uwtsd.ac.uk::a1b98dd7-29dc-4131-8e37-1423e6a9ecca" providerId="AD" clId="Web-{2C013679-4854-C108-64B8-3ED8AA71B46A}" dt="2023-01-24T13:39:59.626" v="585" actId="1076"/>
        <pc:sldMkLst>
          <pc:docMk/>
          <pc:sldMk cId="2173365637" sldId="337"/>
        </pc:sldMkLst>
        <pc:spChg chg="mod">
          <ac:chgData name="Mari Powell" userId="S::mari.powell@uwtsd.ac.uk::a1b98dd7-29dc-4131-8e37-1423e6a9ecca" providerId="AD" clId="Web-{2C013679-4854-C108-64B8-3ED8AA71B46A}" dt="2023-01-24T13:33:28.605" v="574" actId="1076"/>
          <ac:spMkLst>
            <pc:docMk/>
            <pc:sldMk cId="2173365637" sldId="337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2C013679-4854-C108-64B8-3ED8AA71B46A}" dt="2023-01-24T13:31:21.911" v="534"/>
          <ac:picMkLst>
            <pc:docMk/>
            <pc:sldMk cId="2173365637" sldId="337"/>
            <ac:picMk id="2" creationId="{462BE120-5BC5-C908-0479-8057B31093C5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32:08.257" v="537" actId="14100"/>
          <ac:picMkLst>
            <pc:docMk/>
            <pc:sldMk cId="2173365637" sldId="337"/>
            <ac:picMk id="3" creationId="{056C21F6-0EEE-89F6-A0C6-546822E21739}"/>
          </ac:picMkLst>
        </pc:picChg>
        <pc:picChg chg="add mod">
          <ac:chgData name="Mari Powell" userId="S::mari.powell@uwtsd.ac.uk::a1b98dd7-29dc-4131-8e37-1423e6a9ecca" providerId="AD" clId="Web-{2C013679-4854-C108-64B8-3ED8AA71B46A}" dt="2023-01-24T13:39:59.626" v="585" actId="1076"/>
          <ac:picMkLst>
            <pc:docMk/>
            <pc:sldMk cId="2173365637" sldId="337"/>
            <ac:picMk id="4" creationId="{D6552820-5FB9-B86A-6D38-237BC7E7C687}"/>
          </ac:picMkLst>
        </pc:picChg>
      </pc:sldChg>
      <pc:sldChg chg="addSp delSp modSp new mod setBg addAnim modAnim">
        <pc:chgData name="Mari Powell" userId="S::mari.powell@uwtsd.ac.uk::a1b98dd7-29dc-4131-8e37-1423e6a9ecca" providerId="AD" clId="Web-{2C013679-4854-C108-64B8-3ED8AA71B46A}" dt="2023-01-24T14:36:11.726" v="2124" actId="1076"/>
        <pc:sldMkLst>
          <pc:docMk/>
          <pc:sldMk cId="1518543704" sldId="338"/>
        </pc:sldMkLst>
        <pc:spChg chg="del">
          <ac:chgData name="Mari Powell" userId="S::mari.powell@uwtsd.ac.uk::a1b98dd7-29dc-4131-8e37-1423e6a9ecca" providerId="AD" clId="Web-{2C013679-4854-C108-64B8-3ED8AA71B46A}" dt="2023-01-24T13:40:28.112" v="587"/>
          <ac:spMkLst>
            <pc:docMk/>
            <pc:sldMk cId="1518543704" sldId="338"/>
            <ac:spMk id="2" creationId="{7FA43B33-DAB9-E48D-FBC8-8600A18B6D86}"/>
          </ac:spMkLst>
        </pc:spChg>
        <pc:spChg chg="del">
          <ac:chgData name="Mari Powell" userId="S::mari.powell@uwtsd.ac.uk::a1b98dd7-29dc-4131-8e37-1423e6a9ecca" providerId="AD" clId="Web-{2C013679-4854-C108-64B8-3ED8AA71B46A}" dt="2023-01-24T13:40:30.315" v="588"/>
          <ac:spMkLst>
            <pc:docMk/>
            <pc:sldMk cId="1518543704" sldId="338"/>
            <ac:spMk id="3" creationId="{1B51A943-92EC-2E1D-EA9F-9D0F8F96EAB4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29:04.500" v="1816" actId="1076"/>
          <ac:spMkLst>
            <pc:docMk/>
            <pc:sldMk cId="1518543704" sldId="338"/>
            <ac:spMk id="5" creationId="{DE062A71-5CFD-F159-49FE-84E17F4EC012}"/>
          </ac:spMkLst>
        </pc:spChg>
        <pc:spChg chg="add del mod">
          <ac:chgData name="Mari Powell" userId="S::mari.powell@uwtsd.ac.uk::a1b98dd7-29dc-4131-8e37-1423e6a9ecca" providerId="AD" clId="Web-{2C013679-4854-C108-64B8-3ED8AA71B46A}" dt="2023-01-24T14:20:47.896" v="1267"/>
          <ac:spMkLst>
            <pc:docMk/>
            <pc:sldMk cId="1518543704" sldId="338"/>
            <ac:spMk id="7" creationId="{21987017-B450-E4BA-0C65-80130DDA1D07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30:44.193" v="1916" actId="1076"/>
          <ac:spMkLst>
            <pc:docMk/>
            <pc:sldMk cId="1518543704" sldId="338"/>
            <ac:spMk id="9" creationId="{A2F066D7-4856-78DC-7688-1B993E081034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36:11.726" v="2124" actId="1076"/>
          <ac:spMkLst>
            <pc:docMk/>
            <pc:sldMk cId="1518543704" sldId="338"/>
            <ac:spMk id="11" creationId="{2555B45C-8AEE-FA7D-112A-AC7E83337BCA}"/>
          </ac:spMkLst>
        </pc:spChg>
        <pc:graphicFrameChg chg="add del mod modGraphic">
          <ac:chgData name="Mari Powell" userId="S::mari.powell@uwtsd.ac.uk::a1b98dd7-29dc-4131-8e37-1423e6a9ecca" providerId="AD" clId="Web-{2C013679-4854-C108-64B8-3ED8AA71B46A}" dt="2023-01-24T14:33:16.607" v="2099"/>
          <ac:graphicFrameMkLst>
            <pc:docMk/>
            <pc:sldMk cId="1518543704" sldId="338"/>
            <ac:graphicFrameMk id="13" creationId="{361A7DCF-CCAB-9BAD-A6BF-B9855E3B258D}"/>
          </ac:graphicFrameMkLst>
        </pc:graphicFrameChg>
        <pc:picChg chg="add mod">
          <ac:chgData name="Mari Powell" userId="S::mari.powell@uwtsd.ac.uk::a1b98dd7-29dc-4131-8e37-1423e6a9ecca" providerId="AD" clId="Web-{2C013679-4854-C108-64B8-3ED8AA71B46A}" dt="2023-01-24T14:19:52.174" v="1239" actId="1076"/>
          <ac:picMkLst>
            <pc:docMk/>
            <pc:sldMk cId="1518543704" sldId="338"/>
            <ac:picMk id="10" creationId="{DACBA351-AF25-193E-01A0-E1705FCACA50}"/>
          </ac:picMkLst>
        </pc:picChg>
      </pc:sldChg>
      <pc:sldChg chg="add del replId">
        <pc:chgData name="Mari Powell" userId="S::mari.powell@uwtsd.ac.uk::a1b98dd7-29dc-4131-8e37-1423e6a9ecca" providerId="AD" clId="Web-{2C013679-4854-C108-64B8-3ED8AA71B46A}" dt="2023-01-24T13:41:37.647" v="595"/>
        <pc:sldMkLst>
          <pc:docMk/>
          <pc:sldMk cId="1644870624" sldId="339"/>
        </pc:sldMkLst>
      </pc:sldChg>
      <pc:sldChg chg="addSp delSp modSp add mod replId setBg">
        <pc:chgData name="Mari Powell" userId="S::mari.powell@uwtsd.ac.uk::a1b98dd7-29dc-4131-8e37-1423e6a9ecca" providerId="AD" clId="Web-{2C013679-4854-C108-64B8-3ED8AA71B46A}" dt="2023-01-24T14:07:46.855" v="1156"/>
        <pc:sldMkLst>
          <pc:docMk/>
          <pc:sldMk cId="2430447545" sldId="339"/>
        </pc:sldMkLst>
        <pc:spChg chg="add mod">
          <ac:chgData name="Mari Powell" userId="S::mari.powell@uwtsd.ac.uk::a1b98dd7-29dc-4131-8e37-1423e6a9ecca" providerId="AD" clId="Web-{2C013679-4854-C108-64B8-3ED8AA71B46A}" dt="2023-01-24T13:51:30.928" v="699" actId="20577"/>
          <ac:spMkLst>
            <pc:docMk/>
            <pc:sldMk cId="2430447545" sldId="339"/>
            <ac:spMk id="2" creationId="{1945F8C4-369C-963B-13E8-055E4FCBCCBD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3:12.808" v="742"/>
          <ac:spMkLst>
            <pc:docMk/>
            <pc:sldMk cId="2430447545" sldId="339"/>
            <ac:spMk id="4" creationId="{CF383638-2A6A-7021-AE65-8180537E9C3B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4:00.717" v="761" actId="20577"/>
          <ac:spMkLst>
            <pc:docMk/>
            <pc:sldMk cId="2430447545" sldId="339"/>
            <ac:spMk id="6" creationId="{921BD726-1001-55C8-4AF5-42422401C3C1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5:26.128" v="791" actId="1076"/>
          <ac:spMkLst>
            <pc:docMk/>
            <pc:sldMk cId="2430447545" sldId="339"/>
            <ac:spMk id="8" creationId="{DE587EFA-A434-C0DB-F20C-C0C13D094953}"/>
          </ac:spMkLst>
        </pc:spChg>
        <pc:spChg chg="add mod">
          <ac:chgData name="Mari Powell" userId="S::mari.powell@uwtsd.ac.uk::a1b98dd7-29dc-4131-8e37-1423e6a9ecca" providerId="AD" clId="Web-{2C013679-4854-C108-64B8-3ED8AA71B46A}" dt="2023-01-24T13:58:03.089" v="833" actId="14100"/>
          <ac:spMkLst>
            <pc:docMk/>
            <pc:sldMk cId="2430447545" sldId="339"/>
            <ac:spMk id="10" creationId="{400B01B2-11AA-43CD-CA64-BFA1827E3695}"/>
          </ac:spMkLst>
        </pc:spChg>
        <pc:spChg chg="add del mod">
          <ac:chgData name="Mari Powell" userId="S::mari.powell@uwtsd.ac.uk::a1b98dd7-29dc-4131-8e37-1423e6a9ecca" providerId="AD" clId="Web-{2C013679-4854-C108-64B8-3ED8AA71B46A}" dt="2023-01-24T14:00:00.518" v="884" actId="1076"/>
          <ac:spMkLst>
            <pc:docMk/>
            <pc:sldMk cId="2430447545" sldId="339"/>
            <ac:spMk id="12" creationId="{7003D794-D8E0-6544-CA77-3A012F194DEA}"/>
          </ac:spMkLst>
        </pc:spChg>
        <pc:spChg chg="add mod">
          <ac:chgData name="Mari Powell" userId="S::mari.powell@uwtsd.ac.uk::a1b98dd7-29dc-4131-8e37-1423e6a9ecca" providerId="AD" clId="Web-{2C013679-4854-C108-64B8-3ED8AA71B46A}" dt="2023-01-24T14:00:57.349" v="921" actId="20577"/>
          <ac:spMkLst>
            <pc:docMk/>
            <pc:sldMk cId="2430447545" sldId="339"/>
            <ac:spMk id="14" creationId="{4E80BA6E-53EC-510A-8F41-D587A6518AB3}"/>
          </ac:spMkLst>
        </pc:spChg>
        <pc:picChg chg="add del">
          <ac:chgData name="Mari Powell" userId="S::mari.powell@uwtsd.ac.uk::a1b98dd7-29dc-4131-8e37-1423e6a9ecca" providerId="AD" clId="Web-{2C013679-4854-C108-64B8-3ED8AA71B46A}" dt="2023-01-24T13:48:59.467" v="661"/>
          <ac:picMkLst>
            <pc:docMk/>
            <pc:sldMk cId="2430447545" sldId="339"/>
            <ac:picMk id="5" creationId="{0D78D385-1375-D281-FC79-D2E0DA822956}"/>
          </ac:picMkLst>
        </pc:picChg>
        <pc:picChg chg="del">
          <ac:chgData name="Mari Powell" userId="S::mari.powell@uwtsd.ac.uk::a1b98dd7-29dc-4131-8e37-1423e6a9ecca" providerId="AD" clId="Web-{2C013679-4854-C108-64B8-3ED8AA71B46A}" dt="2023-01-24T13:55:17.831" v="790"/>
          <ac:picMkLst>
            <pc:docMk/>
            <pc:sldMk cId="2430447545" sldId="339"/>
            <ac:picMk id="7" creationId="{875A581B-71F1-54A3-D268-B7664EDC14FF}"/>
          </ac:picMkLst>
        </pc:picChg>
        <pc:picChg chg="del">
          <ac:chgData name="Mari Powell" userId="S::mari.powell@uwtsd.ac.uk::a1b98dd7-29dc-4131-8e37-1423e6a9ecca" providerId="AD" clId="Web-{2C013679-4854-C108-64B8-3ED8AA71B46A}" dt="2023-01-24T13:58:12.402" v="834"/>
          <ac:picMkLst>
            <pc:docMk/>
            <pc:sldMk cId="2430447545" sldId="339"/>
            <ac:picMk id="11" creationId="{42E7FA29-F21C-31AF-96D4-8E4246D4E507}"/>
          </ac:picMkLst>
        </pc:picChg>
      </pc:sldChg>
      <pc:sldChg chg="modSp add mod replId setBg">
        <pc:chgData name="Mari Powell" userId="S::mari.powell@uwtsd.ac.uk::a1b98dd7-29dc-4131-8e37-1423e6a9ecca" providerId="AD" clId="Web-{2C013679-4854-C108-64B8-3ED8AA71B46A}" dt="2023-01-24T14:07:53.152" v="1157"/>
        <pc:sldMkLst>
          <pc:docMk/>
          <pc:sldMk cId="2983949046" sldId="340"/>
        </pc:sldMkLst>
        <pc:spChg chg="mod">
          <ac:chgData name="Mari Powell" userId="S::mari.powell@uwtsd.ac.uk::a1b98dd7-29dc-4131-8e37-1423e6a9ecca" providerId="AD" clId="Web-{2C013679-4854-C108-64B8-3ED8AA71B46A}" dt="2023-01-24T14:02:38.682" v="1013" actId="20577"/>
          <ac:spMkLst>
            <pc:docMk/>
            <pc:sldMk cId="2983949046" sldId="340"/>
            <ac:spMk id="2" creationId="{1945F8C4-369C-963B-13E8-055E4FCBCCBD}"/>
          </ac:spMkLst>
        </pc:spChg>
        <pc:spChg chg="mod">
          <ac:chgData name="Mari Powell" userId="S::mari.powell@uwtsd.ac.uk::a1b98dd7-29dc-4131-8e37-1423e6a9ecca" providerId="AD" clId="Web-{2C013679-4854-C108-64B8-3ED8AA71B46A}" dt="2023-01-24T14:04:28.125" v="1088" actId="20577"/>
          <ac:spMkLst>
            <pc:docMk/>
            <pc:sldMk cId="2983949046" sldId="340"/>
            <ac:spMk id="4" creationId="{CF383638-2A6A-7021-AE65-8180537E9C3B}"/>
          </ac:spMkLst>
        </pc:spChg>
        <pc:spChg chg="mod">
          <ac:chgData name="Mari Powell" userId="S::mari.powell@uwtsd.ac.uk::a1b98dd7-29dc-4131-8e37-1423e6a9ecca" providerId="AD" clId="Web-{2C013679-4854-C108-64B8-3ED8AA71B46A}" dt="2023-01-24T14:05:28.270" v="1112" actId="20577"/>
          <ac:spMkLst>
            <pc:docMk/>
            <pc:sldMk cId="2983949046" sldId="340"/>
            <ac:spMk id="6" creationId="{921BD726-1001-55C8-4AF5-42422401C3C1}"/>
          </ac:spMkLst>
        </pc:spChg>
        <pc:spChg chg="mod">
          <ac:chgData name="Mari Powell" userId="S::mari.powell@uwtsd.ac.uk::a1b98dd7-29dc-4131-8e37-1423e6a9ecca" providerId="AD" clId="Web-{2C013679-4854-C108-64B8-3ED8AA71B46A}" dt="2023-01-24T14:05:24.769" v="1109" actId="1076"/>
          <ac:spMkLst>
            <pc:docMk/>
            <pc:sldMk cId="2983949046" sldId="340"/>
            <ac:spMk id="8" creationId="{DE587EFA-A434-C0DB-F20C-C0C13D094953}"/>
          </ac:spMkLst>
        </pc:spChg>
        <pc:spChg chg="mod">
          <ac:chgData name="Mari Powell" userId="S::mari.powell@uwtsd.ac.uk::a1b98dd7-29dc-4131-8e37-1423e6a9ecca" providerId="AD" clId="Web-{2C013679-4854-C108-64B8-3ED8AA71B46A}" dt="2023-01-24T14:06:37.476" v="1153" actId="20577"/>
          <ac:spMkLst>
            <pc:docMk/>
            <pc:sldMk cId="2983949046" sldId="340"/>
            <ac:spMk id="10" creationId="{400B01B2-11AA-43CD-CA64-BFA1827E3695}"/>
          </ac:spMkLst>
        </pc:spChg>
        <pc:spChg chg="mod">
          <ac:chgData name="Mari Powell" userId="S::mari.powell@uwtsd.ac.uk::a1b98dd7-29dc-4131-8e37-1423e6a9ecca" providerId="AD" clId="Web-{2C013679-4854-C108-64B8-3ED8AA71B46A}" dt="2023-01-24T14:06:14.615" v="1133" actId="1076"/>
          <ac:spMkLst>
            <pc:docMk/>
            <pc:sldMk cId="2983949046" sldId="340"/>
            <ac:spMk id="12" creationId="{7003D794-D8E0-6544-CA77-3A012F194DEA}"/>
          </ac:spMkLst>
        </pc:spChg>
        <pc:spChg chg="mod">
          <ac:chgData name="Mari Powell" userId="S::mari.powell@uwtsd.ac.uk::a1b98dd7-29dc-4131-8e37-1423e6a9ecca" providerId="AD" clId="Web-{2C013679-4854-C108-64B8-3ED8AA71B46A}" dt="2023-01-24T14:05:49.505" v="1116" actId="20577"/>
          <ac:spMkLst>
            <pc:docMk/>
            <pc:sldMk cId="2983949046" sldId="340"/>
            <ac:spMk id="14" creationId="{4E80BA6E-53EC-510A-8F41-D587A6518AB3}"/>
          </ac:spMkLst>
        </pc:spChg>
      </pc:sldChg>
      <pc:sldChg chg="modSp add replId">
        <pc:chgData name="Mari Powell" userId="S::mari.powell@uwtsd.ac.uk::a1b98dd7-29dc-4131-8e37-1423e6a9ecca" providerId="AD" clId="Web-{2C013679-4854-C108-64B8-3ED8AA71B46A}" dt="2023-01-24T14:09:56.815" v="1200" actId="14100"/>
        <pc:sldMkLst>
          <pc:docMk/>
          <pc:sldMk cId="736224225" sldId="341"/>
        </pc:sldMkLst>
        <pc:spChg chg="mod">
          <ac:chgData name="Mari Powell" userId="S::mari.powell@uwtsd.ac.uk::a1b98dd7-29dc-4131-8e37-1423e6a9ecca" providerId="AD" clId="Web-{2C013679-4854-C108-64B8-3ED8AA71B46A}" dt="2023-01-24T14:09:53.080" v="1198" actId="1076"/>
          <ac:spMkLst>
            <pc:docMk/>
            <pc:sldMk cId="736224225" sldId="341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2C013679-4854-C108-64B8-3ED8AA71B46A}" dt="2023-01-24T14:09:56.815" v="1200" actId="14100"/>
          <ac:spMkLst>
            <pc:docMk/>
            <pc:sldMk cId="736224225" sldId="341"/>
            <ac:spMk id="8" creationId="{3E996DAD-F2A1-AA4F-9E37-53AF29DBE59E}"/>
          </ac:spMkLst>
        </pc:spChg>
      </pc:sldChg>
      <pc:sldChg chg="modSp add replId">
        <pc:chgData name="Mari Powell" userId="S::mari.powell@uwtsd.ac.uk::a1b98dd7-29dc-4131-8e37-1423e6a9ecca" providerId="AD" clId="Web-{2C013679-4854-C108-64B8-3ED8AA71B46A}" dt="2023-01-24T14:09:28.594" v="1174" actId="14100"/>
        <pc:sldMkLst>
          <pc:docMk/>
          <pc:sldMk cId="1785139838" sldId="342"/>
        </pc:sldMkLst>
        <pc:spChg chg="mod">
          <ac:chgData name="Mari Powell" userId="S::mari.powell@uwtsd.ac.uk::a1b98dd7-29dc-4131-8e37-1423e6a9ecca" providerId="AD" clId="Web-{2C013679-4854-C108-64B8-3ED8AA71B46A}" dt="2023-01-24T14:09:23.047" v="1172" actId="1076"/>
          <ac:spMkLst>
            <pc:docMk/>
            <pc:sldMk cId="1785139838" sldId="342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2C013679-4854-C108-64B8-3ED8AA71B46A}" dt="2023-01-24T14:09:28.594" v="1174" actId="14100"/>
          <ac:spMkLst>
            <pc:docMk/>
            <pc:sldMk cId="1785139838" sldId="342"/>
            <ac:spMk id="8" creationId="{3E996DAD-F2A1-AA4F-9E37-53AF29DBE59E}"/>
          </ac:spMkLst>
        </pc:spChg>
      </pc:sldChg>
      <pc:sldChg chg="addSp delSp modSp add mod replId setBg">
        <pc:chgData name="Mari Powell" userId="S::mari.powell@uwtsd.ac.uk::a1b98dd7-29dc-4131-8e37-1423e6a9ecca" providerId="AD" clId="Web-{2C013679-4854-C108-64B8-3ED8AA71B46A}" dt="2023-01-24T14:13:12.559" v="1222" actId="14100"/>
        <pc:sldMkLst>
          <pc:docMk/>
          <pc:sldMk cId="757536088" sldId="343"/>
        </pc:sldMkLst>
        <pc:spChg chg="add mod">
          <ac:chgData name="Mari Powell" userId="S::mari.powell@uwtsd.ac.uk::a1b98dd7-29dc-4131-8e37-1423e6a9ecca" providerId="AD" clId="Web-{2C013679-4854-C108-64B8-3ED8AA71B46A}" dt="2023-01-24T14:12:47.855" v="1218" actId="20577"/>
          <ac:spMkLst>
            <pc:docMk/>
            <pc:sldMk cId="757536088" sldId="343"/>
            <ac:spMk id="4" creationId="{C7048DBE-8891-7196-8445-3EBF21707429}"/>
          </ac:spMkLst>
        </pc:spChg>
        <pc:spChg chg="del">
          <ac:chgData name="Mari Powell" userId="S::mari.powell@uwtsd.ac.uk::a1b98dd7-29dc-4131-8e37-1423e6a9ecca" providerId="AD" clId="Web-{2C013679-4854-C108-64B8-3ED8AA71B46A}" dt="2023-01-24T14:10:55.958" v="1202"/>
          <ac:spMkLst>
            <pc:docMk/>
            <pc:sldMk cId="757536088" sldId="343"/>
            <ac:spMk id="29" creationId="{2D2B266D-3625-4584-A5C3-7D3F672CFF30}"/>
          </ac:spMkLst>
        </pc:spChg>
        <pc:spChg chg="del">
          <ac:chgData name="Mari Powell" userId="S::mari.powell@uwtsd.ac.uk::a1b98dd7-29dc-4131-8e37-1423e6a9ecca" providerId="AD" clId="Web-{2C013679-4854-C108-64B8-3ED8AA71B46A}" dt="2023-01-24T14:10:55.958" v="1202"/>
          <ac:spMkLst>
            <pc:docMk/>
            <pc:sldMk cId="757536088" sldId="343"/>
            <ac:spMk id="30" creationId="{A5D2A5D1-BA0D-47D3-B051-DA7743C46E28}"/>
          </ac:spMkLst>
        </pc:sp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3" creationId="{584EE0F7-BD08-7244-EC16-8D8134DAEECB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3:12.559" v="1222" actId="14100"/>
          <ac:picMkLst>
            <pc:docMk/>
            <pc:sldMk cId="757536088" sldId="343"/>
            <ac:picMk id="5" creationId="{0D78D385-1375-D281-FC79-D2E0DA822956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7" creationId="{875A581B-71F1-54A3-D268-B7664EDC14FF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9" creationId="{2B1D3A69-CF3C-E520-5A7A-747A827B8569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11" creationId="{42E7FA29-F21C-31AF-96D4-8E4246D4E507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13" creationId="{573DE2E6-B61B-F55D-F847-DD68B8061E15}"/>
          </ac:picMkLst>
        </pc:picChg>
        <pc:picChg chg="mod">
          <ac:chgData name="Mari Powell" userId="S::mari.powell@uwtsd.ac.uk::a1b98dd7-29dc-4131-8e37-1423e6a9ecca" providerId="AD" clId="Web-{2C013679-4854-C108-64B8-3ED8AA71B46A}" dt="2023-01-24T14:10:55.958" v="1202"/>
          <ac:picMkLst>
            <pc:docMk/>
            <pc:sldMk cId="757536088" sldId="343"/>
            <ac:picMk id="15" creationId="{6A0F7FEC-84CA-103A-03F3-2D2BE20330F4}"/>
          </ac:picMkLst>
        </pc:picChg>
        <pc:cxnChg chg="add">
          <ac:chgData name="Mari Powell" userId="S::mari.powell@uwtsd.ac.uk::a1b98dd7-29dc-4131-8e37-1423e6a9ecca" providerId="AD" clId="Web-{2C013679-4854-C108-64B8-3ED8AA71B46A}" dt="2023-01-24T14:10:55.958" v="1202"/>
          <ac:cxnSpMkLst>
            <pc:docMk/>
            <pc:sldMk cId="757536088" sldId="343"/>
            <ac:cxnSpMk id="35" creationId="{22F6364A-B358-4BEE-B158-0734D2C938D4}"/>
          </ac:cxnSpMkLst>
        </pc:cxnChg>
      </pc:sldChg>
      <pc:sldChg chg="add mod replId setBg">
        <pc:chgData name="Mari Powell" userId="S::mari.powell@uwtsd.ac.uk::a1b98dd7-29dc-4131-8e37-1423e6a9ecca" providerId="AD" clId="Web-{2C013679-4854-C108-64B8-3ED8AA71B46A}" dt="2023-01-24T14:16:53.290" v="1225"/>
        <pc:sldMkLst>
          <pc:docMk/>
          <pc:sldMk cId="2400123010" sldId="344"/>
        </pc:sldMkLst>
      </pc:sldChg>
      <pc:sldChg chg="addSp delSp modSp add replId">
        <pc:chgData name="Mari Powell" userId="S::mari.powell@uwtsd.ac.uk::a1b98dd7-29dc-4131-8e37-1423e6a9ecca" providerId="AD" clId="Web-{2C013679-4854-C108-64B8-3ED8AA71B46A}" dt="2023-01-24T14:39:27.158" v="2478" actId="1076"/>
        <pc:sldMkLst>
          <pc:docMk/>
          <pc:sldMk cId="658721435" sldId="345"/>
        </pc:sldMkLst>
        <pc:spChg chg="mod">
          <ac:chgData name="Mari Powell" userId="S::mari.powell@uwtsd.ac.uk::a1b98dd7-29dc-4131-8e37-1423e6a9ecca" providerId="AD" clId="Web-{2C013679-4854-C108-64B8-3ED8AA71B46A}" dt="2023-01-24T14:39:24.346" v="2477" actId="1076"/>
          <ac:spMkLst>
            <pc:docMk/>
            <pc:sldMk cId="658721435" sldId="345"/>
            <ac:spMk id="11" creationId="{2555B45C-8AEE-FA7D-112A-AC7E83337BCA}"/>
          </ac:spMkLst>
        </pc:spChg>
        <pc:graphicFrameChg chg="mod modGraphic">
          <ac:chgData name="Mari Powell" userId="S::mari.powell@uwtsd.ac.uk::a1b98dd7-29dc-4131-8e37-1423e6a9ecca" providerId="AD" clId="Web-{2C013679-4854-C108-64B8-3ED8AA71B46A}" dt="2023-01-24T14:39:09.314" v="2476" actId="1076"/>
          <ac:graphicFrameMkLst>
            <pc:docMk/>
            <pc:sldMk cId="658721435" sldId="345"/>
            <ac:graphicFrameMk id="13" creationId="{361A7DCF-CCAB-9BAD-A6BF-B9855E3B258D}"/>
          </ac:graphicFrameMkLst>
        </pc:graphicFrameChg>
        <pc:picChg chg="add mod ord">
          <ac:chgData name="Mari Powell" userId="S::mari.powell@uwtsd.ac.uk::a1b98dd7-29dc-4131-8e37-1423e6a9ecca" providerId="AD" clId="Web-{2C013679-4854-C108-64B8-3ED8AA71B46A}" dt="2023-01-24T14:39:27.158" v="2478" actId="1076"/>
          <ac:picMkLst>
            <pc:docMk/>
            <pc:sldMk cId="658721435" sldId="345"/>
            <ac:picMk id="2" creationId="{AA447020-DDC6-2344-2BD5-FF56E34F3F06}"/>
          </ac:picMkLst>
        </pc:picChg>
        <pc:picChg chg="del">
          <ac:chgData name="Mari Powell" userId="S::mari.powell@uwtsd.ac.uk::a1b98dd7-29dc-4131-8e37-1423e6a9ecca" providerId="AD" clId="Web-{2C013679-4854-C108-64B8-3ED8AA71B46A}" dt="2023-01-24T14:34:37.612" v="2117"/>
          <ac:picMkLst>
            <pc:docMk/>
            <pc:sldMk cId="658721435" sldId="345"/>
            <ac:picMk id="10" creationId="{DACBA351-AF25-193E-01A0-E1705FCACA50}"/>
          </ac:picMkLst>
        </pc:picChg>
      </pc:sldChg>
      <pc:sldChg chg="modSp add replId">
        <pc:chgData name="Mari Powell" userId="S::mari.powell@uwtsd.ac.uk::a1b98dd7-29dc-4131-8e37-1423e6a9ecca" providerId="AD" clId="Web-{2C013679-4854-C108-64B8-3ED8AA71B46A}" dt="2023-01-24T14:49:27.956" v="2516" actId="14100"/>
        <pc:sldMkLst>
          <pc:docMk/>
          <pc:sldMk cId="3112934204" sldId="346"/>
        </pc:sldMkLst>
        <pc:spChg chg="mod">
          <ac:chgData name="Mari Powell" userId="S::mari.powell@uwtsd.ac.uk::a1b98dd7-29dc-4131-8e37-1423e6a9ecca" providerId="AD" clId="Web-{2C013679-4854-C108-64B8-3ED8AA71B46A}" dt="2023-01-24T14:49:27.956" v="2516" actId="14100"/>
          <ac:spMkLst>
            <pc:docMk/>
            <pc:sldMk cId="3112934204" sldId="346"/>
            <ac:spMk id="4" creationId="{8583B7B9-3B7A-5104-6E21-1BB20011FC75}"/>
          </ac:spMkLst>
        </pc:spChg>
      </pc:sldChg>
      <pc:sldChg chg="modSp add replId">
        <pc:chgData name="Mari Powell" userId="S::mari.powell@uwtsd.ac.uk::a1b98dd7-29dc-4131-8e37-1423e6a9ecca" providerId="AD" clId="Web-{2C013679-4854-C108-64B8-3ED8AA71B46A}" dt="2023-01-24T14:59:45.832" v="3396" actId="1076"/>
        <pc:sldMkLst>
          <pc:docMk/>
          <pc:sldMk cId="3672086140" sldId="347"/>
        </pc:sldMkLst>
        <pc:spChg chg="mod">
          <ac:chgData name="Mari Powell" userId="S::mari.powell@uwtsd.ac.uk::a1b98dd7-29dc-4131-8e37-1423e6a9ecca" providerId="AD" clId="Web-{2C013679-4854-C108-64B8-3ED8AA71B46A}" dt="2023-01-24T14:57:09.949" v="3210" actId="1076"/>
          <ac:spMkLst>
            <pc:docMk/>
            <pc:sldMk cId="3672086140" sldId="347"/>
            <ac:spMk id="5" creationId="{3D718D5E-B293-DC27-A801-FC80BF30F03B}"/>
          </ac:spMkLst>
        </pc:spChg>
        <pc:graphicFrameChg chg="mod modGraphic">
          <ac:chgData name="Mari Powell" userId="S::mari.powell@uwtsd.ac.uk::a1b98dd7-29dc-4131-8e37-1423e6a9ecca" providerId="AD" clId="Web-{2C013679-4854-C108-64B8-3ED8AA71B46A}" dt="2023-01-24T14:59:45.832" v="3396" actId="1076"/>
          <ac:graphicFrameMkLst>
            <pc:docMk/>
            <pc:sldMk cId="3672086140" sldId="347"/>
            <ac:graphicFrameMk id="8" creationId="{519D2C75-C423-CF27-7BCC-6105D70A4335}"/>
          </ac:graphicFrameMkLst>
        </pc:graphicFrameChg>
      </pc:sldChg>
    </pc:docChg>
  </pc:docChgLst>
  <pc:docChgLst>
    <pc:chgData name="Mari Powell" userId="S::mari.powell@uwtsd.ac.uk::a1b98dd7-29dc-4131-8e37-1423e6a9ecca" providerId="AD" clId="Web-{C298D31E-27D2-D06E-145D-8F30BCE12CE5}"/>
    <pc:docChg chg="addSld delSld modSld addMainMaster">
      <pc:chgData name="Mari Powell" userId="S::mari.powell@uwtsd.ac.uk::a1b98dd7-29dc-4131-8e37-1423e6a9ecca" providerId="AD" clId="Web-{C298D31E-27D2-D06E-145D-8F30BCE12CE5}" dt="2023-01-23T13:05:50.102" v="274"/>
      <pc:docMkLst>
        <pc:docMk/>
      </pc:docMkLst>
      <pc:sldChg chg="del">
        <pc:chgData name="Mari Powell" userId="S::mari.powell@uwtsd.ac.uk::a1b98dd7-29dc-4131-8e37-1423e6a9ecca" providerId="AD" clId="Web-{C298D31E-27D2-D06E-145D-8F30BCE12CE5}" dt="2023-01-23T11:57:45.295" v="1"/>
        <pc:sldMkLst>
          <pc:docMk/>
          <pc:sldMk cId="109857222" sldId="256"/>
        </pc:sldMkLst>
      </pc:sldChg>
      <pc:sldChg chg="modSp add">
        <pc:chgData name="Mari Powell" userId="S::mari.powell@uwtsd.ac.uk::a1b98dd7-29dc-4131-8e37-1423e6a9ecca" providerId="AD" clId="Web-{C298D31E-27D2-D06E-145D-8F30BCE12CE5}" dt="2023-01-23T12:04:36.882" v="10" actId="20577"/>
        <pc:sldMkLst>
          <pc:docMk/>
          <pc:sldMk cId="2729932654" sldId="257"/>
        </pc:sldMkLst>
        <pc:spChg chg="mod">
          <ac:chgData name="Mari Powell" userId="S::mari.powell@uwtsd.ac.uk::a1b98dd7-29dc-4131-8e37-1423e6a9ecca" providerId="AD" clId="Web-{C298D31E-27D2-D06E-145D-8F30BCE12CE5}" dt="2023-01-23T12:04:36.882" v="10" actId="20577"/>
          <ac:spMkLst>
            <pc:docMk/>
            <pc:sldMk cId="2729932654" sldId="257"/>
            <ac:spMk id="5" creationId="{8F8274FD-B322-CC42-B45E-BB2D212C9444}"/>
          </ac:spMkLst>
        </pc:spChg>
      </pc:sldChg>
      <pc:sldChg chg="modSp add">
        <pc:chgData name="Mari Powell" userId="S::mari.powell@uwtsd.ac.uk::a1b98dd7-29dc-4131-8e37-1423e6a9ecca" providerId="AD" clId="Web-{C298D31E-27D2-D06E-145D-8F30BCE12CE5}" dt="2023-01-23T12:59:25.513" v="208" actId="20577"/>
        <pc:sldMkLst>
          <pc:docMk/>
          <pc:sldMk cId="709941878" sldId="258"/>
        </pc:sldMkLst>
        <pc:spChg chg="mod">
          <ac:chgData name="Mari Powell" userId="S::mari.powell@uwtsd.ac.uk::a1b98dd7-29dc-4131-8e37-1423e6a9ecca" providerId="AD" clId="Web-{C298D31E-27D2-D06E-145D-8F30BCE12CE5}" dt="2023-01-23T12:59:25.513" v="208" actId="20577"/>
          <ac:spMkLst>
            <pc:docMk/>
            <pc:sldMk cId="709941878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C298D31E-27D2-D06E-145D-8F30BCE12CE5}" dt="2023-01-23T12:12:04.580" v="12"/>
        <pc:sldMkLst>
          <pc:docMk/>
          <pc:sldMk cId="3826489803" sldId="259"/>
        </pc:sldMkLst>
      </pc:sldChg>
      <pc:sldChg chg="add">
        <pc:chgData name="Mari Powell" userId="S::mari.powell@uwtsd.ac.uk::a1b98dd7-29dc-4131-8e37-1423e6a9ecca" providerId="AD" clId="Web-{C298D31E-27D2-D06E-145D-8F30BCE12CE5}" dt="2023-01-23T12:12:25.909" v="13"/>
        <pc:sldMkLst>
          <pc:docMk/>
          <pc:sldMk cId="3956082113" sldId="260"/>
        </pc:sldMkLst>
      </pc:sldChg>
      <pc:sldChg chg="modSp add">
        <pc:chgData name="Mari Powell" userId="S::mari.powell@uwtsd.ac.uk::a1b98dd7-29dc-4131-8e37-1423e6a9ecca" providerId="AD" clId="Web-{C298D31E-27D2-D06E-145D-8F30BCE12CE5}" dt="2023-01-23T12:12:55.347" v="25" actId="1076"/>
        <pc:sldMkLst>
          <pc:docMk/>
          <pc:sldMk cId="270388957" sldId="261"/>
        </pc:sldMkLst>
        <pc:spChg chg="mod ord">
          <ac:chgData name="Mari Powell" userId="S::mari.powell@uwtsd.ac.uk::a1b98dd7-29dc-4131-8e37-1423e6a9ecca" providerId="AD" clId="Web-{C298D31E-27D2-D06E-145D-8F30BCE12CE5}" dt="2023-01-23T12:12:53.816" v="24" actId="1076"/>
          <ac:spMkLst>
            <pc:docMk/>
            <pc:sldMk cId="270388957" sldId="261"/>
            <ac:spMk id="8" creationId="{BB9738B8-5480-5B4C-8CF6-8C2225BA5B0B}"/>
          </ac:spMkLst>
        </pc:spChg>
        <pc:picChg chg="mod">
          <ac:chgData name="Mari Powell" userId="S::mari.powell@uwtsd.ac.uk::a1b98dd7-29dc-4131-8e37-1423e6a9ecca" providerId="AD" clId="Web-{C298D31E-27D2-D06E-145D-8F30BCE12CE5}" dt="2023-01-23T12:12:55.347" v="25" actId="1076"/>
          <ac:picMkLst>
            <pc:docMk/>
            <pc:sldMk cId="270388957" sldId="261"/>
            <ac:picMk id="3" creationId="{5F690DBD-CFA8-31C8-7877-002438B5F1AF}"/>
          </ac:picMkLst>
        </pc:picChg>
      </pc:sldChg>
      <pc:sldChg chg="add">
        <pc:chgData name="Mari Powell" userId="S::mari.powell@uwtsd.ac.uk::a1b98dd7-29dc-4131-8e37-1423e6a9ecca" providerId="AD" clId="Web-{C298D31E-27D2-D06E-145D-8F30BCE12CE5}" dt="2023-01-23T13:00:11.610" v="209"/>
        <pc:sldMkLst>
          <pc:docMk/>
          <pc:sldMk cId="44629098" sldId="262"/>
        </pc:sldMkLst>
      </pc:sldChg>
      <pc:sldChg chg="modSp add">
        <pc:chgData name="Mari Powell" userId="S::mari.powell@uwtsd.ac.uk::a1b98dd7-29dc-4131-8e37-1423e6a9ecca" providerId="AD" clId="Web-{C298D31E-27D2-D06E-145D-8F30BCE12CE5}" dt="2023-01-23T13:05:50.102" v="274"/>
        <pc:sldMkLst>
          <pc:docMk/>
          <pc:sldMk cId="2970791015" sldId="263"/>
        </pc:sldMkLst>
        <pc:graphicFrameChg chg="mod modGraphic">
          <ac:chgData name="Mari Powell" userId="S::mari.powell@uwtsd.ac.uk::a1b98dd7-29dc-4131-8e37-1423e6a9ecca" providerId="AD" clId="Web-{C298D31E-27D2-D06E-145D-8F30BCE12CE5}" dt="2023-01-23T13:05:50.102" v="274"/>
          <ac:graphicFrameMkLst>
            <pc:docMk/>
            <pc:sldMk cId="2970791015" sldId="263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C298D31E-27D2-D06E-145D-8F30BCE12CE5}" dt="2023-01-23T13:05:39.132" v="267"/>
          <ac:graphicFrameMkLst>
            <pc:docMk/>
            <pc:sldMk cId="2970791015" sldId="263"/>
            <ac:graphicFrameMk id="9" creationId="{FDA81B35-FFEA-BFF3-8E72-4B0431155720}"/>
          </ac:graphicFrameMkLst>
        </pc:graphicFrameChg>
      </pc:sldChg>
      <pc:sldMasterChg chg="add addSldLayout">
        <pc:chgData name="Mari Powell" userId="S::mari.powell@uwtsd.ac.uk::a1b98dd7-29dc-4131-8e37-1423e6a9ecca" providerId="AD" clId="Web-{C298D31E-27D2-D06E-145D-8F30BCE12CE5}" dt="2023-01-23T11:57:41.545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C298D31E-27D2-D06E-145D-8F30BCE12CE5}" dt="2023-01-23T11:57:41.545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name="Mari Powell" userId="S::mari.powell@uwtsd.ac.uk::a1b98dd7-29dc-4131-8e37-1423e6a9ecca" providerId="AD" clId="Web-{7238AD8D-1996-EF6A-7C83-86664A26B22A}"/>
    <pc:docChg chg="addSld delSld modSld sldOrd addMainMaster">
      <pc:chgData name="Mari Powell" userId="S::mari.powell@uwtsd.ac.uk::a1b98dd7-29dc-4131-8e37-1423e6a9ecca" providerId="AD" clId="Web-{7238AD8D-1996-EF6A-7C83-86664A26B22A}" dt="2023-01-23T14:08:32.034" v="1097" actId="20577"/>
      <pc:docMkLst>
        <pc:docMk/>
      </pc:docMkLst>
      <pc:sldChg chg="modSp">
        <pc:chgData name="Mari Powell" userId="S::mari.powell@uwtsd.ac.uk::a1b98dd7-29dc-4131-8e37-1423e6a9ecca" providerId="AD" clId="Web-{7238AD8D-1996-EF6A-7C83-86664A26B22A}" dt="2023-01-23T13:15:58.005" v="143" actId="1076"/>
        <pc:sldMkLst>
          <pc:docMk/>
          <pc:sldMk cId="3826489803" sldId="259"/>
        </pc:sldMkLst>
        <pc:spChg chg="mod">
          <ac:chgData name="Mari Powell" userId="S::mari.powell@uwtsd.ac.uk::a1b98dd7-29dc-4131-8e37-1423e6a9ecca" providerId="AD" clId="Web-{7238AD8D-1996-EF6A-7C83-86664A26B22A}" dt="2023-01-23T13:15:58.005" v="143" actId="1076"/>
          <ac:spMkLst>
            <pc:docMk/>
            <pc:sldMk cId="3826489803" sldId="259"/>
            <ac:spMk id="3" creationId="{5937BB17-5B48-3DBB-17BA-C9089CD2ED15}"/>
          </ac:spMkLst>
        </pc:spChg>
      </pc:sldChg>
      <pc:sldChg chg="modSp">
        <pc:chgData name="Mari Powell" userId="S::mari.powell@uwtsd.ac.uk::a1b98dd7-29dc-4131-8e37-1423e6a9ecca" providerId="AD" clId="Web-{7238AD8D-1996-EF6A-7C83-86664A26B22A}" dt="2023-01-23T13:36:34.078" v="486"/>
        <pc:sldMkLst>
          <pc:docMk/>
          <pc:sldMk cId="2970791015" sldId="263"/>
        </pc:sldMkLst>
        <pc:spChg chg="mod">
          <ac:chgData name="Mari Powell" userId="S::mari.powell@uwtsd.ac.uk::a1b98dd7-29dc-4131-8e37-1423e6a9ecca" providerId="AD" clId="Web-{7238AD8D-1996-EF6A-7C83-86664A26B22A}" dt="2023-01-23T13:07:10.971" v="77" actId="1076"/>
          <ac:spMkLst>
            <pc:docMk/>
            <pc:sldMk cId="2970791015" sldId="263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7238AD8D-1996-EF6A-7C83-86664A26B22A}" dt="2023-01-23T13:36:34.078" v="486"/>
          <ac:graphicFrameMkLst>
            <pc:docMk/>
            <pc:sldMk cId="2970791015" sldId="263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7238AD8D-1996-EF6A-7C83-86664A26B22A}" dt="2023-01-23T13:15:03.753" v="93"/>
          <ac:graphicFrameMkLst>
            <pc:docMk/>
            <pc:sldMk cId="2970791015" sldId="263"/>
            <ac:graphicFrameMk id="9" creationId="{FDA81B35-FFEA-BFF3-8E72-4B0431155720}"/>
          </ac:graphicFrameMkLst>
        </pc:graphicFrameChg>
      </pc:sldChg>
      <pc:sldChg chg="add replId">
        <pc:chgData name="Mari Powell" userId="S::mari.powell@uwtsd.ac.uk::a1b98dd7-29dc-4131-8e37-1423e6a9ecca" providerId="AD" clId="Web-{7238AD8D-1996-EF6A-7C83-86664A26B22A}" dt="2023-01-23T13:15:35.504" v="94"/>
        <pc:sldMkLst>
          <pc:docMk/>
          <pc:sldMk cId="2919801541" sldId="264"/>
        </pc:sldMkLst>
      </pc:sldChg>
      <pc:sldChg chg="add">
        <pc:chgData name="Mari Powell" userId="S::mari.powell@uwtsd.ac.uk::a1b98dd7-29dc-4131-8e37-1423e6a9ecca" providerId="AD" clId="Web-{7238AD8D-1996-EF6A-7C83-86664A26B22A}" dt="2023-01-23T13:16:12.333" v="144"/>
        <pc:sldMkLst>
          <pc:docMk/>
          <pc:sldMk cId="547092863" sldId="265"/>
        </pc:sldMkLst>
      </pc:sldChg>
      <pc:sldChg chg="add">
        <pc:chgData name="Mari Powell" userId="S::mari.powell@uwtsd.ac.uk::a1b98dd7-29dc-4131-8e37-1423e6a9ecca" providerId="AD" clId="Web-{7238AD8D-1996-EF6A-7C83-86664A26B22A}" dt="2023-01-23T13:16:24.756" v="145"/>
        <pc:sldMkLst>
          <pc:docMk/>
          <pc:sldMk cId="876613451" sldId="266"/>
        </pc:sldMkLst>
      </pc:sldChg>
      <pc:sldChg chg="add">
        <pc:chgData name="Mari Powell" userId="S::mari.powell@uwtsd.ac.uk::a1b98dd7-29dc-4131-8e37-1423e6a9ecca" providerId="AD" clId="Web-{7238AD8D-1996-EF6A-7C83-86664A26B22A}" dt="2023-01-23T13:16:40.459" v="146"/>
        <pc:sldMkLst>
          <pc:docMk/>
          <pc:sldMk cId="2465940816" sldId="267"/>
        </pc:sldMkLst>
      </pc:sldChg>
      <pc:sldChg chg="add">
        <pc:chgData name="Mari Powell" userId="S::mari.powell@uwtsd.ac.uk::a1b98dd7-29dc-4131-8e37-1423e6a9ecca" providerId="AD" clId="Web-{7238AD8D-1996-EF6A-7C83-86664A26B22A}" dt="2023-01-23T13:16:48.538" v="147"/>
        <pc:sldMkLst>
          <pc:docMk/>
          <pc:sldMk cId="1884689025" sldId="268"/>
        </pc:sldMkLst>
      </pc:sldChg>
      <pc:sldChg chg="add">
        <pc:chgData name="Mari Powell" userId="S::mari.powell@uwtsd.ac.uk::a1b98dd7-29dc-4131-8e37-1423e6a9ecca" providerId="AD" clId="Web-{7238AD8D-1996-EF6A-7C83-86664A26B22A}" dt="2023-01-23T13:17:04.726" v="148"/>
        <pc:sldMkLst>
          <pc:docMk/>
          <pc:sldMk cId="1866459029" sldId="269"/>
        </pc:sldMkLst>
      </pc:sldChg>
      <pc:sldChg chg="add">
        <pc:chgData name="Mari Powell" userId="S::mari.powell@uwtsd.ac.uk::a1b98dd7-29dc-4131-8e37-1423e6a9ecca" providerId="AD" clId="Web-{7238AD8D-1996-EF6A-7C83-86664A26B22A}" dt="2023-01-23T13:17:14.101" v="149"/>
        <pc:sldMkLst>
          <pc:docMk/>
          <pc:sldMk cId="2199798407" sldId="270"/>
        </pc:sldMkLst>
      </pc:sldChg>
      <pc:sldChg chg="addSp delSp modSp add replId">
        <pc:chgData name="Mari Powell" userId="S::mari.powell@uwtsd.ac.uk::a1b98dd7-29dc-4131-8e37-1423e6a9ecca" providerId="AD" clId="Web-{7238AD8D-1996-EF6A-7C83-86664A26B22A}" dt="2023-01-23T13:26:08.416" v="292" actId="1076"/>
        <pc:sldMkLst>
          <pc:docMk/>
          <pc:sldMk cId="540918726" sldId="271"/>
        </pc:sldMkLst>
        <pc:spChg chg="add mod">
          <ac:chgData name="Mari Powell" userId="S::mari.powell@uwtsd.ac.uk::a1b98dd7-29dc-4131-8e37-1423e6a9ecca" providerId="AD" clId="Web-{7238AD8D-1996-EF6A-7C83-86664A26B22A}" dt="2023-01-23T13:26:08.416" v="292" actId="1076"/>
          <ac:spMkLst>
            <pc:docMk/>
            <pc:sldMk cId="540918726" sldId="271"/>
            <ac:spMk id="4" creationId="{A56ED437-6CC2-D3A2-F2B0-E464B4EDF2A8}"/>
          </ac:spMkLst>
        </pc:spChg>
        <pc:spChg chg="mod">
          <ac:chgData name="Mari Powell" userId="S::mari.powell@uwtsd.ac.uk::a1b98dd7-29dc-4131-8e37-1423e6a9ecca" providerId="AD" clId="Web-{7238AD8D-1996-EF6A-7C83-86664A26B22A}" dt="2023-01-23T13:21:20.219" v="218" actId="1076"/>
          <ac:spMkLst>
            <pc:docMk/>
            <pc:sldMk cId="540918726" sldId="271"/>
            <ac:spMk id="5" creationId="{3D718D5E-B293-DC27-A801-FC80BF30F03B}"/>
          </ac:spMkLst>
        </pc:spChg>
        <pc:spChg chg="add mod">
          <ac:chgData name="Mari Powell" userId="S::mari.powell@uwtsd.ac.uk::a1b98dd7-29dc-4131-8e37-1423e6a9ecca" providerId="AD" clId="Web-{7238AD8D-1996-EF6A-7C83-86664A26B22A}" dt="2023-01-23T13:25:01.164" v="275" actId="1076"/>
          <ac:spMkLst>
            <pc:docMk/>
            <pc:sldMk cId="540918726" sldId="271"/>
            <ac:spMk id="6" creationId="{ACAC8C72-2436-64F6-B9CB-F59DF5C18146}"/>
          </ac:spMkLst>
        </pc:spChg>
        <pc:spChg chg="add mod">
          <ac:chgData name="Mari Powell" userId="S::mari.powell@uwtsd.ac.uk::a1b98dd7-29dc-4131-8e37-1423e6a9ecca" providerId="AD" clId="Web-{7238AD8D-1996-EF6A-7C83-86664A26B22A}" dt="2023-01-23T13:25:34.462" v="290" actId="20577"/>
          <ac:spMkLst>
            <pc:docMk/>
            <pc:sldMk cId="540918726" sldId="271"/>
            <ac:spMk id="7" creationId="{6C774B36-0EBC-B172-AD99-8ED55AA8B27A}"/>
          </ac:spMkLst>
        </pc:spChg>
        <pc:picChg chg="add mod">
          <ac:chgData name="Mari Powell" userId="S::mari.powell@uwtsd.ac.uk::a1b98dd7-29dc-4131-8e37-1423e6a9ecca" providerId="AD" clId="Web-{7238AD8D-1996-EF6A-7C83-86664A26B22A}" dt="2023-01-23T13:22:10.486" v="222" actId="1076"/>
          <ac:picMkLst>
            <pc:docMk/>
            <pc:sldMk cId="540918726" sldId="271"/>
            <ac:picMk id="2" creationId="{4AE6EC48-CF7A-B3C2-5ED1-7E6C60660423}"/>
          </ac:picMkLst>
        </pc:picChg>
        <pc:picChg chg="del mod">
          <ac:chgData name="Mari Powell" userId="S::mari.powell@uwtsd.ac.uk::a1b98dd7-29dc-4131-8e37-1423e6a9ecca" providerId="AD" clId="Web-{7238AD8D-1996-EF6A-7C83-86664A26B22A}" dt="2023-01-23T13:20:31.592" v="153"/>
          <ac:picMkLst>
            <pc:docMk/>
            <pc:sldMk cId="540918726" sldId="271"/>
            <ac:picMk id="3" creationId="{FBECC105-3A4D-F38E-2D05-2CFBB2D3D9B6}"/>
          </ac:picMkLst>
        </pc:picChg>
      </pc:sldChg>
      <pc:sldChg chg="add">
        <pc:chgData name="Mari Powell" userId="S::mari.powell@uwtsd.ac.uk::a1b98dd7-29dc-4131-8e37-1423e6a9ecca" providerId="AD" clId="Web-{7238AD8D-1996-EF6A-7C83-86664A26B22A}" dt="2023-01-23T13:27:04.449" v="293"/>
        <pc:sldMkLst>
          <pc:docMk/>
          <pc:sldMk cId="3800172654" sldId="272"/>
        </pc:sldMkLst>
      </pc:sldChg>
      <pc:sldChg chg="add">
        <pc:chgData name="Mari Powell" userId="S::mari.powell@uwtsd.ac.uk::a1b98dd7-29dc-4131-8e37-1423e6a9ecca" providerId="AD" clId="Web-{7238AD8D-1996-EF6A-7C83-86664A26B22A}" dt="2023-01-23T13:27:46.263" v="294"/>
        <pc:sldMkLst>
          <pc:docMk/>
          <pc:sldMk cId="4097559420" sldId="273"/>
        </pc:sldMkLst>
      </pc:sldChg>
      <pc:sldChg chg="add">
        <pc:chgData name="Mari Powell" userId="S::mari.powell@uwtsd.ac.uk::a1b98dd7-29dc-4131-8e37-1423e6a9ecca" providerId="AD" clId="Web-{7238AD8D-1996-EF6A-7C83-86664A26B22A}" dt="2023-01-23T13:28:31.718" v="295"/>
        <pc:sldMkLst>
          <pc:docMk/>
          <pc:sldMk cId="2110192075" sldId="274"/>
        </pc:sldMkLst>
      </pc:sldChg>
      <pc:sldChg chg="add">
        <pc:chgData name="Mari Powell" userId="S::mari.powell@uwtsd.ac.uk::a1b98dd7-29dc-4131-8e37-1423e6a9ecca" providerId="AD" clId="Web-{7238AD8D-1996-EF6A-7C83-86664A26B22A}" dt="2023-01-23T13:28:43.484" v="296"/>
        <pc:sldMkLst>
          <pc:docMk/>
          <pc:sldMk cId="41184381" sldId="275"/>
        </pc:sldMkLst>
      </pc:sldChg>
      <pc:sldChg chg="modSp add">
        <pc:chgData name="Mari Powell" userId="S::mari.powell@uwtsd.ac.uk::a1b98dd7-29dc-4131-8e37-1423e6a9ecca" providerId="AD" clId="Web-{7238AD8D-1996-EF6A-7C83-86664A26B22A}" dt="2023-01-23T13:29:09.016" v="300" actId="20577"/>
        <pc:sldMkLst>
          <pc:docMk/>
          <pc:sldMk cId="1966510509" sldId="276"/>
        </pc:sldMkLst>
        <pc:spChg chg="mod">
          <ac:chgData name="Mari Powell" userId="S::mari.powell@uwtsd.ac.uk::a1b98dd7-29dc-4131-8e37-1423e6a9ecca" providerId="AD" clId="Web-{7238AD8D-1996-EF6A-7C83-86664A26B22A}" dt="2023-01-23T13:29:09.016" v="300" actId="20577"/>
          <ac:spMkLst>
            <pc:docMk/>
            <pc:sldMk cId="1966510509" sldId="276"/>
            <ac:spMk id="6" creationId="{C8E4D72B-C8E8-A046-86EF-6F10FEA77974}"/>
          </ac:spMkLst>
        </pc:spChg>
      </pc:sldChg>
      <pc:sldChg chg="add">
        <pc:chgData name="Mari Powell" userId="S::mari.powell@uwtsd.ac.uk::a1b98dd7-29dc-4131-8e37-1423e6a9ecca" providerId="AD" clId="Web-{7238AD8D-1996-EF6A-7C83-86664A26B22A}" dt="2023-01-23T13:29:10.579" v="301"/>
        <pc:sldMkLst>
          <pc:docMk/>
          <pc:sldMk cId="2432830153" sldId="277"/>
        </pc:sldMkLst>
      </pc:sldChg>
      <pc:sldChg chg="add">
        <pc:chgData name="Mari Powell" userId="S::mari.powell@uwtsd.ac.uk::a1b98dd7-29dc-4131-8e37-1423e6a9ecca" providerId="AD" clId="Web-{7238AD8D-1996-EF6A-7C83-86664A26B22A}" dt="2023-01-23T13:29:19.298" v="302"/>
        <pc:sldMkLst>
          <pc:docMk/>
          <pc:sldMk cId="3127454683" sldId="278"/>
        </pc:sldMkLst>
      </pc:sldChg>
      <pc:sldChg chg="add">
        <pc:chgData name="Mari Powell" userId="S::mari.powell@uwtsd.ac.uk::a1b98dd7-29dc-4131-8e37-1423e6a9ecca" providerId="AD" clId="Web-{7238AD8D-1996-EF6A-7C83-86664A26B22A}" dt="2023-01-23T13:29:29.798" v="303"/>
        <pc:sldMkLst>
          <pc:docMk/>
          <pc:sldMk cId="907855546" sldId="279"/>
        </pc:sldMkLst>
      </pc:sldChg>
      <pc:sldChg chg="add">
        <pc:chgData name="Mari Powell" userId="S::mari.powell@uwtsd.ac.uk::a1b98dd7-29dc-4131-8e37-1423e6a9ecca" providerId="AD" clId="Web-{7238AD8D-1996-EF6A-7C83-86664A26B22A}" dt="2023-01-23T13:29:38.720" v="304"/>
        <pc:sldMkLst>
          <pc:docMk/>
          <pc:sldMk cId="2869694819" sldId="280"/>
        </pc:sldMkLst>
      </pc:sldChg>
      <pc:sldChg chg="add">
        <pc:chgData name="Mari Powell" userId="S::mari.powell@uwtsd.ac.uk::a1b98dd7-29dc-4131-8e37-1423e6a9ecca" providerId="AD" clId="Web-{7238AD8D-1996-EF6A-7C83-86664A26B22A}" dt="2023-01-23T13:29:47.642" v="305"/>
        <pc:sldMkLst>
          <pc:docMk/>
          <pc:sldMk cId="2528185042" sldId="281"/>
        </pc:sldMkLst>
      </pc:sldChg>
      <pc:sldChg chg="add">
        <pc:chgData name="Mari Powell" userId="S::mari.powell@uwtsd.ac.uk::a1b98dd7-29dc-4131-8e37-1423e6a9ecca" providerId="AD" clId="Web-{7238AD8D-1996-EF6A-7C83-86664A26B22A}" dt="2023-01-23T13:29:55.455" v="306"/>
        <pc:sldMkLst>
          <pc:docMk/>
          <pc:sldMk cId="3049498270" sldId="282"/>
        </pc:sldMkLst>
      </pc:sldChg>
      <pc:sldChg chg="add">
        <pc:chgData name="Mari Powell" userId="S::mari.powell@uwtsd.ac.uk::a1b98dd7-29dc-4131-8e37-1423e6a9ecca" providerId="AD" clId="Web-{7238AD8D-1996-EF6A-7C83-86664A26B22A}" dt="2023-01-23T13:30:02.924" v="307"/>
        <pc:sldMkLst>
          <pc:docMk/>
          <pc:sldMk cId="3664640951" sldId="283"/>
        </pc:sldMkLst>
      </pc:sldChg>
      <pc:sldChg chg="add">
        <pc:chgData name="Mari Powell" userId="S::mari.powell@uwtsd.ac.uk::a1b98dd7-29dc-4131-8e37-1423e6a9ecca" providerId="AD" clId="Web-{7238AD8D-1996-EF6A-7C83-86664A26B22A}" dt="2023-01-23T13:30:10.784" v="308"/>
        <pc:sldMkLst>
          <pc:docMk/>
          <pc:sldMk cId="4029680750" sldId="284"/>
        </pc:sldMkLst>
      </pc:sldChg>
      <pc:sldChg chg="add">
        <pc:chgData name="Mari Powell" userId="S::mari.powell@uwtsd.ac.uk::a1b98dd7-29dc-4131-8e37-1423e6a9ecca" providerId="AD" clId="Web-{7238AD8D-1996-EF6A-7C83-86664A26B22A}" dt="2023-01-23T13:30:18.065" v="309"/>
        <pc:sldMkLst>
          <pc:docMk/>
          <pc:sldMk cId="1748730909" sldId="285"/>
        </pc:sldMkLst>
      </pc:sldChg>
      <pc:sldChg chg="add">
        <pc:chgData name="Mari Powell" userId="S::mari.powell@uwtsd.ac.uk::a1b98dd7-29dc-4131-8e37-1423e6a9ecca" providerId="AD" clId="Web-{7238AD8D-1996-EF6A-7C83-86664A26B22A}" dt="2023-01-23T13:30:25.128" v="310"/>
        <pc:sldMkLst>
          <pc:docMk/>
          <pc:sldMk cId="1044391470" sldId="286"/>
        </pc:sldMkLst>
      </pc:sldChg>
      <pc:sldChg chg="add">
        <pc:chgData name="Mari Powell" userId="S::mari.powell@uwtsd.ac.uk::a1b98dd7-29dc-4131-8e37-1423e6a9ecca" providerId="AD" clId="Web-{7238AD8D-1996-EF6A-7C83-86664A26B22A}" dt="2023-01-23T13:30:32.894" v="311"/>
        <pc:sldMkLst>
          <pc:docMk/>
          <pc:sldMk cId="690301558" sldId="287"/>
        </pc:sldMkLst>
      </pc:sldChg>
      <pc:sldChg chg="add">
        <pc:chgData name="Mari Powell" userId="S::mari.powell@uwtsd.ac.uk::a1b98dd7-29dc-4131-8e37-1423e6a9ecca" providerId="AD" clId="Web-{7238AD8D-1996-EF6A-7C83-86664A26B22A}" dt="2023-01-23T13:30:40.301" v="312"/>
        <pc:sldMkLst>
          <pc:docMk/>
          <pc:sldMk cId="3965489418" sldId="288"/>
        </pc:sldMkLst>
      </pc:sldChg>
      <pc:sldChg chg="add">
        <pc:chgData name="Mari Powell" userId="S::mari.powell@uwtsd.ac.uk::a1b98dd7-29dc-4131-8e37-1423e6a9ecca" providerId="AD" clId="Web-{7238AD8D-1996-EF6A-7C83-86664A26B22A}" dt="2023-01-23T13:30:49.363" v="313"/>
        <pc:sldMkLst>
          <pc:docMk/>
          <pc:sldMk cId="4152161104" sldId="289"/>
        </pc:sldMkLst>
      </pc:sldChg>
      <pc:sldChg chg="delSp modSp add">
        <pc:chgData name="Mari Powell" userId="S::mari.powell@uwtsd.ac.uk::a1b98dd7-29dc-4131-8e37-1423e6a9ecca" providerId="AD" clId="Web-{7238AD8D-1996-EF6A-7C83-86664A26B22A}" dt="2023-01-23T13:33:15.493" v="359" actId="20577"/>
        <pc:sldMkLst>
          <pc:docMk/>
          <pc:sldMk cId="2851485550" sldId="290"/>
        </pc:sldMkLst>
        <pc:spChg chg="del">
          <ac:chgData name="Mari Powell" userId="S::mari.powell@uwtsd.ac.uk::a1b98dd7-29dc-4131-8e37-1423e6a9ecca" providerId="AD" clId="Web-{7238AD8D-1996-EF6A-7C83-86664A26B22A}" dt="2023-01-23T13:31:38.006" v="315"/>
          <ac:spMkLst>
            <pc:docMk/>
            <pc:sldMk cId="2851485550" sldId="290"/>
            <ac:spMk id="5" creationId="{0E8731FB-791D-701F-1B2D-435A9B046A09}"/>
          </ac:spMkLst>
        </pc:spChg>
        <pc:spChg chg="mod">
          <ac:chgData name="Mari Powell" userId="S::mari.powell@uwtsd.ac.uk::a1b98dd7-29dc-4131-8e37-1423e6a9ecca" providerId="AD" clId="Web-{7238AD8D-1996-EF6A-7C83-86664A26B22A}" dt="2023-01-23T13:33:07.337" v="350" actId="20577"/>
          <ac:spMkLst>
            <pc:docMk/>
            <pc:sldMk cId="2851485550" sldId="290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7238AD8D-1996-EF6A-7C83-86664A26B22A}" dt="2023-01-23T13:33:15.493" v="359" actId="20577"/>
          <ac:spMkLst>
            <pc:docMk/>
            <pc:sldMk cId="2851485550" sldId="290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7238AD8D-1996-EF6A-7C83-86664A26B22A}" dt="2023-01-23T13:31:42.756" v="316" actId="14100"/>
          <ac:picMkLst>
            <pc:docMk/>
            <pc:sldMk cId="2851485550" sldId="290"/>
            <ac:picMk id="2" creationId="{2573B361-0D57-E8DE-5228-EEA647FFE28E}"/>
          </ac:picMkLst>
        </pc:picChg>
      </pc:sldChg>
      <pc:sldChg chg="modSp add replId">
        <pc:chgData name="Mari Powell" userId="S::mari.powell@uwtsd.ac.uk::a1b98dd7-29dc-4131-8e37-1423e6a9ecca" providerId="AD" clId="Web-{7238AD8D-1996-EF6A-7C83-86664A26B22A}" dt="2023-01-23T13:34:23.027" v="395" actId="20577"/>
        <pc:sldMkLst>
          <pc:docMk/>
          <pc:sldMk cId="3028696373" sldId="291"/>
        </pc:sldMkLst>
        <pc:spChg chg="mod">
          <ac:chgData name="Mari Powell" userId="S::mari.powell@uwtsd.ac.uk::a1b98dd7-29dc-4131-8e37-1423e6a9ecca" providerId="AD" clId="Web-{7238AD8D-1996-EF6A-7C83-86664A26B22A}" dt="2023-01-23T13:34:23.027" v="395" actId="20577"/>
          <ac:spMkLst>
            <pc:docMk/>
            <pc:sldMk cId="3028696373" sldId="291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7238AD8D-1996-EF6A-7C83-86664A26B22A}" dt="2023-01-23T13:34:00.386" v="383" actId="20577"/>
          <ac:spMkLst>
            <pc:docMk/>
            <pc:sldMk cId="3028696373" sldId="291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7238AD8D-1996-EF6A-7C83-86664A26B22A}" dt="2023-01-23T13:33:41.057" v="379" actId="20577"/>
          <ac:spMkLst>
            <pc:docMk/>
            <pc:sldMk cId="3028696373" sldId="291"/>
            <ac:spMk id="8" creationId="{3E996DAD-F2A1-AA4F-9E37-53AF29DBE59E}"/>
          </ac:spMkLst>
        </pc:spChg>
        <pc:picChg chg="mod ord">
          <ac:chgData name="Mari Powell" userId="S::mari.powell@uwtsd.ac.uk::a1b98dd7-29dc-4131-8e37-1423e6a9ecca" providerId="AD" clId="Web-{7238AD8D-1996-EF6A-7C83-86664A26B22A}" dt="2023-01-23T13:33:00.274" v="345"/>
          <ac:picMkLst>
            <pc:docMk/>
            <pc:sldMk cId="3028696373" sldId="291"/>
            <ac:picMk id="2" creationId="{2573B361-0D57-E8DE-5228-EEA647FFE28E}"/>
          </ac:picMkLst>
        </pc:picChg>
      </pc:sldChg>
      <pc:sldChg chg="add">
        <pc:chgData name="Mari Powell" userId="S::mari.powell@uwtsd.ac.uk::a1b98dd7-29dc-4131-8e37-1423e6a9ecca" providerId="AD" clId="Web-{7238AD8D-1996-EF6A-7C83-86664A26B22A}" dt="2023-01-23T13:34:46.465" v="396"/>
        <pc:sldMkLst>
          <pc:docMk/>
          <pc:sldMk cId="1092093082" sldId="292"/>
        </pc:sldMkLst>
      </pc:sldChg>
      <pc:sldChg chg="add">
        <pc:chgData name="Mari Powell" userId="S::mari.powell@uwtsd.ac.uk::a1b98dd7-29dc-4131-8e37-1423e6a9ecca" providerId="AD" clId="Web-{7238AD8D-1996-EF6A-7C83-86664A26B22A}" dt="2023-01-23T13:35:01.138" v="397"/>
        <pc:sldMkLst>
          <pc:docMk/>
          <pc:sldMk cId="3492728936" sldId="293"/>
        </pc:sldMkLst>
      </pc:sldChg>
      <pc:sldChg chg="modSp add">
        <pc:chgData name="Mari Powell" userId="S::mari.powell@uwtsd.ac.uk::a1b98dd7-29dc-4131-8e37-1423e6a9ecca" providerId="AD" clId="Web-{7238AD8D-1996-EF6A-7C83-86664A26B22A}" dt="2023-01-23T13:36:25.203" v="472"/>
        <pc:sldMkLst>
          <pc:docMk/>
          <pc:sldMk cId="321573489" sldId="294"/>
        </pc:sldMkLst>
        <pc:graphicFrameChg chg="mod modGraphic">
          <ac:chgData name="Mari Powell" userId="S::mari.powell@uwtsd.ac.uk::a1b98dd7-29dc-4131-8e37-1423e6a9ecca" providerId="AD" clId="Web-{7238AD8D-1996-EF6A-7C83-86664A26B22A}" dt="2023-01-23T13:36:25.203" v="472"/>
          <ac:graphicFrameMkLst>
            <pc:docMk/>
            <pc:sldMk cId="321573489" sldId="294"/>
            <ac:graphicFrameMk id="3" creationId="{066A8EAD-81AB-752B-8FB0-813A14134218}"/>
          </ac:graphicFrameMkLst>
        </pc:graphicFrameChg>
        <pc:graphicFrameChg chg="mod modGraphic">
          <ac:chgData name="Mari Powell" userId="S::mari.powell@uwtsd.ac.uk::a1b98dd7-29dc-4131-8e37-1423e6a9ecca" providerId="AD" clId="Web-{7238AD8D-1996-EF6A-7C83-86664A26B22A}" dt="2023-01-23T13:36:02.265" v="422"/>
          <ac:graphicFrameMkLst>
            <pc:docMk/>
            <pc:sldMk cId="321573489" sldId="294"/>
            <ac:graphicFrameMk id="9" creationId="{FDA81B35-FFEA-BFF3-8E72-4B0431155720}"/>
          </ac:graphicFrameMkLst>
        </pc:graphicFrameChg>
      </pc:sldChg>
      <pc:sldChg chg="modSp add replId">
        <pc:chgData name="Mari Powell" userId="S::mari.powell@uwtsd.ac.uk::a1b98dd7-29dc-4131-8e37-1423e6a9ecca" providerId="AD" clId="Web-{7238AD8D-1996-EF6A-7C83-86664A26B22A}" dt="2023-01-23T13:37:37.924" v="511" actId="1076"/>
        <pc:sldMkLst>
          <pc:docMk/>
          <pc:sldMk cId="171643028" sldId="295"/>
        </pc:sldMkLst>
        <pc:spChg chg="mod">
          <ac:chgData name="Mari Powell" userId="S::mari.powell@uwtsd.ac.uk::a1b98dd7-29dc-4131-8e37-1423e6a9ecca" providerId="AD" clId="Web-{7238AD8D-1996-EF6A-7C83-86664A26B22A}" dt="2023-01-23T13:37:37.924" v="511" actId="1076"/>
          <ac:spMkLst>
            <pc:docMk/>
            <pc:sldMk cId="171643028" sldId="295"/>
            <ac:spMk id="3" creationId="{5937BB17-5B48-3DBB-17BA-C9089CD2ED15}"/>
          </ac:spMkLst>
        </pc:spChg>
      </pc:sldChg>
      <pc:sldChg chg="add ord">
        <pc:chgData name="Mari Powell" userId="S::mari.powell@uwtsd.ac.uk::a1b98dd7-29dc-4131-8e37-1423e6a9ecca" providerId="AD" clId="Web-{7238AD8D-1996-EF6A-7C83-86664A26B22A}" dt="2023-01-23T13:39:56.679" v="523"/>
        <pc:sldMkLst>
          <pc:docMk/>
          <pc:sldMk cId="4225241612" sldId="296"/>
        </pc:sldMkLst>
      </pc:sldChg>
      <pc:sldChg chg="delSp modSp add">
        <pc:chgData name="Mari Powell" userId="S::mari.powell@uwtsd.ac.uk::a1b98dd7-29dc-4131-8e37-1423e6a9ecca" providerId="AD" clId="Web-{7238AD8D-1996-EF6A-7C83-86664A26B22A}" dt="2023-01-23T13:40:54.447" v="589" actId="20577"/>
        <pc:sldMkLst>
          <pc:docMk/>
          <pc:sldMk cId="1857898602" sldId="297"/>
        </pc:sldMkLst>
        <pc:spChg chg="mod">
          <ac:chgData name="Mari Powell" userId="S::mari.powell@uwtsd.ac.uk::a1b98dd7-29dc-4131-8e37-1423e6a9ecca" providerId="AD" clId="Web-{7238AD8D-1996-EF6A-7C83-86664A26B22A}" dt="2023-01-23T13:40:54.447" v="589" actId="20577"/>
          <ac:spMkLst>
            <pc:docMk/>
            <pc:sldMk cId="1857898602" sldId="297"/>
            <ac:spMk id="3" creationId="{2CE10C3E-57A1-AD36-39DC-27A696BB819A}"/>
          </ac:spMkLst>
        </pc:spChg>
        <pc:spChg chg="mod">
          <ac:chgData name="Mari Powell" userId="S::mari.powell@uwtsd.ac.uk::a1b98dd7-29dc-4131-8e37-1423e6a9ecca" providerId="AD" clId="Web-{7238AD8D-1996-EF6A-7C83-86664A26B22A}" dt="2023-01-23T13:40:45.743" v="553" actId="20577"/>
          <ac:spMkLst>
            <pc:docMk/>
            <pc:sldMk cId="1857898602" sldId="297"/>
            <ac:spMk id="9" creationId="{3E1DA272-3CB5-0649-A066-CDDDE995D664}"/>
          </ac:spMkLst>
        </pc:spChg>
        <pc:picChg chg="del">
          <ac:chgData name="Mari Powell" userId="S::mari.powell@uwtsd.ac.uk::a1b98dd7-29dc-4131-8e37-1423e6a9ecca" providerId="AD" clId="Web-{7238AD8D-1996-EF6A-7C83-86664A26B22A}" dt="2023-01-23T13:40:32.930" v="525"/>
          <ac:picMkLst>
            <pc:docMk/>
            <pc:sldMk cId="1857898602" sldId="297"/>
            <ac:picMk id="4" creationId="{1AEC0D6B-6C2D-DB03-53E2-E263D281C7CA}"/>
          </ac:picMkLst>
        </pc:picChg>
      </pc:sldChg>
      <pc:sldChg chg="delSp add del">
        <pc:chgData name="Mari Powell" userId="S::mari.powell@uwtsd.ac.uk::a1b98dd7-29dc-4131-8e37-1423e6a9ecca" providerId="AD" clId="Web-{7238AD8D-1996-EF6A-7C83-86664A26B22A}" dt="2023-01-23T13:48:14.962" v="621"/>
        <pc:sldMkLst>
          <pc:docMk/>
          <pc:sldMk cId="48155569" sldId="298"/>
        </pc:sldMkLst>
        <pc:graphicFrameChg chg="del">
          <ac:chgData name="Mari Powell" userId="S::mari.powell@uwtsd.ac.uk::a1b98dd7-29dc-4131-8e37-1423e6a9ecca" providerId="AD" clId="Web-{7238AD8D-1996-EF6A-7C83-86664A26B22A}" dt="2023-01-23T13:48:05.868" v="618"/>
          <ac:graphicFrameMkLst>
            <pc:docMk/>
            <pc:sldMk cId="48155569" sldId="298"/>
            <ac:graphicFrameMk id="4" creationId="{90BF24E8-73D9-7B4C-800F-520BE961193E}"/>
          </ac:graphicFrameMkLst>
        </pc:graphicFrameChg>
      </pc:sldChg>
      <pc:sldChg chg="addSp delSp modSp add ord replId">
        <pc:chgData name="Mari Powell" userId="S::mari.powell@uwtsd.ac.uk::a1b98dd7-29dc-4131-8e37-1423e6a9ecca" providerId="AD" clId="Web-{7238AD8D-1996-EF6A-7C83-86664A26B22A}" dt="2023-01-23T13:54:05.833" v="1009"/>
        <pc:sldMkLst>
          <pc:docMk/>
          <pc:sldMk cId="1393135945" sldId="299"/>
        </pc:sldMkLst>
        <pc:spChg chg="del">
          <ac:chgData name="Mari Powell" userId="S::mari.powell@uwtsd.ac.uk::a1b98dd7-29dc-4131-8e37-1423e6a9ecca" providerId="AD" clId="Web-{7238AD8D-1996-EF6A-7C83-86664A26B22A}" dt="2023-01-23T13:47:46.132" v="615"/>
          <ac:spMkLst>
            <pc:docMk/>
            <pc:sldMk cId="1393135945" sldId="299"/>
            <ac:spMk id="4" creationId="{A56ED437-6CC2-D3A2-F2B0-E464B4EDF2A8}"/>
          </ac:spMkLst>
        </pc:spChg>
        <pc:spChg chg="mod">
          <ac:chgData name="Mari Powell" userId="S::mari.powell@uwtsd.ac.uk::a1b98dd7-29dc-4131-8e37-1423e6a9ecca" providerId="AD" clId="Web-{7238AD8D-1996-EF6A-7C83-86664A26B22A}" dt="2023-01-23T13:47:45.679" v="614" actId="20577"/>
          <ac:spMkLst>
            <pc:docMk/>
            <pc:sldMk cId="1393135945" sldId="299"/>
            <ac:spMk id="5" creationId="{3D718D5E-B293-DC27-A801-FC80BF30F03B}"/>
          </ac:spMkLst>
        </pc:spChg>
        <pc:spChg chg="del">
          <ac:chgData name="Mari Powell" userId="S::mari.powell@uwtsd.ac.uk::a1b98dd7-29dc-4131-8e37-1423e6a9ecca" providerId="AD" clId="Web-{7238AD8D-1996-EF6A-7C83-86664A26B22A}" dt="2023-01-23T13:47:47.804" v="616"/>
          <ac:spMkLst>
            <pc:docMk/>
            <pc:sldMk cId="1393135945" sldId="299"/>
            <ac:spMk id="6" creationId="{ACAC8C72-2436-64F6-B9CB-F59DF5C18146}"/>
          </ac:spMkLst>
        </pc:spChg>
        <pc:spChg chg="del">
          <ac:chgData name="Mari Powell" userId="S::mari.powell@uwtsd.ac.uk::a1b98dd7-29dc-4131-8e37-1423e6a9ecca" providerId="AD" clId="Web-{7238AD8D-1996-EF6A-7C83-86664A26B22A}" dt="2023-01-23T13:47:57.602" v="617"/>
          <ac:spMkLst>
            <pc:docMk/>
            <pc:sldMk cId="1393135945" sldId="299"/>
            <ac:spMk id="7" creationId="{6C774B36-0EBC-B172-AD99-8ED55AA8B27A}"/>
          </ac:spMkLst>
        </pc:spChg>
        <pc:graphicFrameChg chg="add mod modGraphic">
          <ac:chgData name="Mari Powell" userId="S::mari.powell@uwtsd.ac.uk::a1b98dd7-29dc-4131-8e37-1423e6a9ecca" providerId="AD" clId="Web-{7238AD8D-1996-EF6A-7C83-86664A26B22A}" dt="2023-01-23T13:54:05.833" v="1009"/>
          <ac:graphicFrameMkLst>
            <pc:docMk/>
            <pc:sldMk cId="1393135945" sldId="299"/>
            <ac:graphicFrameMk id="8" creationId="{519D2C75-C423-CF27-7BCC-6105D70A4335}"/>
          </ac:graphicFrameMkLst>
        </pc:graphicFrameChg>
        <pc:picChg chg="del">
          <ac:chgData name="Mari Powell" userId="S::mari.powell@uwtsd.ac.uk::a1b98dd7-29dc-4131-8e37-1423e6a9ecca" providerId="AD" clId="Web-{7238AD8D-1996-EF6A-7C83-86664A26B22A}" dt="2023-01-23T13:48:08.196" v="619"/>
          <ac:picMkLst>
            <pc:docMk/>
            <pc:sldMk cId="1393135945" sldId="299"/>
            <ac:picMk id="2" creationId="{4AE6EC48-CF7A-B3C2-5ED1-7E6C60660423}"/>
          </ac:picMkLst>
        </pc:picChg>
      </pc:sldChg>
      <pc:sldChg chg="modSp add replId">
        <pc:chgData name="Mari Powell" userId="S::mari.powell@uwtsd.ac.uk::a1b98dd7-29dc-4131-8e37-1423e6a9ecca" providerId="AD" clId="Web-{7238AD8D-1996-EF6A-7C83-86664A26B22A}" dt="2023-01-23T14:01:42.286" v="1029" actId="1076"/>
        <pc:sldMkLst>
          <pc:docMk/>
          <pc:sldMk cId="3736618699" sldId="300"/>
        </pc:sldMkLst>
        <pc:spChg chg="mod">
          <ac:chgData name="Mari Powell" userId="S::mari.powell@uwtsd.ac.uk::a1b98dd7-29dc-4131-8e37-1423e6a9ecca" providerId="AD" clId="Web-{7238AD8D-1996-EF6A-7C83-86664A26B22A}" dt="2023-01-23T14:01:37.755" v="1028" actId="20577"/>
          <ac:spMkLst>
            <pc:docMk/>
            <pc:sldMk cId="3736618699" sldId="300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7238AD8D-1996-EF6A-7C83-86664A26B22A}" dt="2023-01-23T14:01:42.286" v="1029" actId="1076"/>
          <ac:spMkLst>
            <pc:docMk/>
            <pc:sldMk cId="3736618699" sldId="300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7238AD8D-1996-EF6A-7C83-86664A26B22A}" dt="2023-01-23T14:01:20.160" v="1022" actId="1076"/>
          <ac:picMkLst>
            <pc:docMk/>
            <pc:sldMk cId="3736618699" sldId="300"/>
            <ac:picMk id="2" creationId="{2573B361-0D57-E8DE-5228-EEA647FFE28E}"/>
          </ac:picMkLst>
        </pc:picChg>
      </pc:sldChg>
      <pc:sldChg chg="addSp modSp add replId addAnim modAnim">
        <pc:chgData name="Mari Powell" userId="S::mari.powell@uwtsd.ac.uk::a1b98dd7-29dc-4131-8e37-1423e6a9ecca" providerId="AD" clId="Web-{7238AD8D-1996-EF6A-7C83-86664A26B22A}" dt="2023-01-23T14:05:50.420" v="1050" actId="20577"/>
        <pc:sldMkLst>
          <pc:docMk/>
          <pc:sldMk cId="196876751" sldId="301"/>
        </pc:sldMkLst>
        <pc:spChg chg="mod">
          <ac:chgData name="Mari Powell" userId="S::mari.powell@uwtsd.ac.uk::a1b98dd7-29dc-4131-8e37-1423e6a9ecca" providerId="AD" clId="Web-{7238AD8D-1996-EF6A-7C83-86664A26B22A}" dt="2023-01-23T14:04:13.994" v="1031" actId="1076"/>
          <ac:spMkLst>
            <pc:docMk/>
            <pc:sldMk cId="196876751" sldId="301"/>
            <ac:spMk id="4" creationId="{277DE514-5FF0-E947-9AB5-11A1F338E9C9}"/>
          </ac:spMkLst>
        </pc:spChg>
        <pc:spChg chg="add mod">
          <ac:chgData name="Mari Powell" userId="S::mari.powell@uwtsd.ac.uk::a1b98dd7-29dc-4131-8e37-1423e6a9ecca" providerId="AD" clId="Web-{7238AD8D-1996-EF6A-7C83-86664A26B22A}" dt="2023-01-23T14:05:50.420" v="1050" actId="20577"/>
          <ac:spMkLst>
            <pc:docMk/>
            <pc:sldMk cId="196876751" sldId="301"/>
            <ac:spMk id="5" creationId="{8828337C-5FDD-3B33-411F-438E0D712103}"/>
          </ac:spMkLst>
        </pc:spChg>
        <pc:spChg chg="mod">
          <ac:chgData name="Mari Powell" userId="S::mari.powell@uwtsd.ac.uk::a1b98dd7-29dc-4131-8e37-1423e6a9ecca" providerId="AD" clId="Web-{7238AD8D-1996-EF6A-7C83-86664A26B22A}" dt="2023-01-23T14:04:59.324" v="1041" actId="1076"/>
          <ac:spMkLst>
            <pc:docMk/>
            <pc:sldMk cId="196876751" sldId="301"/>
            <ac:spMk id="6" creationId="{F62A741B-05BC-0C49-B535-738C873C346D}"/>
          </ac:spMkLst>
        </pc:spChg>
        <pc:spChg chg="mod">
          <ac:chgData name="Mari Powell" userId="S::mari.powell@uwtsd.ac.uk::a1b98dd7-29dc-4131-8e37-1423e6a9ecca" providerId="AD" clId="Web-{7238AD8D-1996-EF6A-7C83-86664A26B22A}" dt="2023-01-23T14:05:00.965" v="1042" actId="1076"/>
          <ac:spMkLst>
            <pc:docMk/>
            <pc:sldMk cId="196876751" sldId="301"/>
            <ac:spMk id="8" creationId="{3E996DAD-F2A1-AA4F-9E37-53AF29DBE59E}"/>
          </ac:spMkLst>
        </pc:spChg>
        <pc:cxnChg chg="mod">
          <ac:chgData name="Mari Powell" userId="S::mari.powell@uwtsd.ac.uk::a1b98dd7-29dc-4131-8e37-1423e6a9ecca" providerId="AD" clId="Web-{7238AD8D-1996-EF6A-7C83-86664A26B22A}" dt="2023-01-23T14:04:55.074" v="1039" actId="1076"/>
          <ac:cxnSpMkLst>
            <pc:docMk/>
            <pc:sldMk cId="196876751" sldId="301"/>
            <ac:cxnSpMk id="3" creationId="{D0F75BA0-C5BB-FB45-939C-25FF7F45FD32}"/>
          </ac:cxnSpMkLst>
        </pc:cxnChg>
        <pc:cxnChg chg="mod">
          <ac:chgData name="Mari Powell" userId="S::mari.powell@uwtsd.ac.uk::a1b98dd7-29dc-4131-8e37-1423e6a9ecca" providerId="AD" clId="Web-{7238AD8D-1996-EF6A-7C83-86664A26B22A}" dt="2023-01-23T14:04:57.183" v="1040" actId="1076"/>
          <ac:cxnSpMkLst>
            <pc:docMk/>
            <pc:sldMk cId="196876751" sldId="301"/>
            <ac:cxnSpMk id="9" creationId="{06D19CEE-42ED-6D42-BCEA-4D1D4ECB813B}"/>
          </ac:cxnSpMkLst>
        </pc:cxnChg>
      </pc:sldChg>
      <pc:sldChg chg="delSp new">
        <pc:chgData name="Mari Powell" userId="S::mari.powell@uwtsd.ac.uk::a1b98dd7-29dc-4131-8e37-1423e6a9ecca" providerId="AD" clId="Web-{7238AD8D-1996-EF6A-7C83-86664A26B22A}" dt="2023-01-23T14:06:22.999" v="1053"/>
        <pc:sldMkLst>
          <pc:docMk/>
          <pc:sldMk cId="691999792" sldId="302"/>
        </pc:sldMkLst>
        <pc:spChg chg="del">
          <ac:chgData name="Mari Powell" userId="S::mari.powell@uwtsd.ac.uk::a1b98dd7-29dc-4131-8e37-1423e6a9ecca" providerId="AD" clId="Web-{7238AD8D-1996-EF6A-7C83-86664A26B22A}" dt="2023-01-23T14:06:19.967" v="1052"/>
          <ac:spMkLst>
            <pc:docMk/>
            <pc:sldMk cId="691999792" sldId="302"/>
            <ac:spMk id="2" creationId="{BE5C23D9-BA42-EFA3-AC91-8D0559BE642D}"/>
          </ac:spMkLst>
        </pc:spChg>
        <pc:spChg chg="del">
          <ac:chgData name="Mari Powell" userId="S::mari.powell@uwtsd.ac.uk::a1b98dd7-29dc-4131-8e37-1423e6a9ecca" providerId="AD" clId="Web-{7238AD8D-1996-EF6A-7C83-86664A26B22A}" dt="2023-01-23T14:06:22.999" v="1053"/>
          <ac:spMkLst>
            <pc:docMk/>
            <pc:sldMk cId="691999792" sldId="302"/>
            <ac:spMk id="3" creationId="{54E879CB-7CFA-AEF0-3E75-F088B4636936}"/>
          </ac:spMkLst>
        </pc:spChg>
      </pc:sldChg>
      <pc:sldChg chg="modSp add replId">
        <pc:chgData name="Mari Powell" userId="S::mari.powell@uwtsd.ac.uk::a1b98dd7-29dc-4131-8e37-1423e6a9ecca" providerId="AD" clId="Web-{7238AD8D-1996-EF6A-7C83-86664A26B22A}" dt="2023-01-23T14:08:32.034" v="1097" actId="20577"/>
        <pc:sldMkLst>
          <pc:docMk/>
          <pc:sldMk cId="1862122788" sldId="303"/>
        </pc:sldMkLst>
        <pc:spChg chg="mod">
          <ac:chgData name="Mari Powell" userId="S::mari.powell@uwtsd.ac.uk::a1b98dd7-29dc-4131-8e37-1423e6a9ecca" providerId="AD" clId="Web-{7238AD8D-1996-EF6A-7C83-86664A26B22A}" dt="2023-01-23T14:08:19.284" v="1088" actId="20577"/>
          <ac:spMkLst>
            <pc:docMk/>
            <pc:sldMk cId="1862122788" sldId="303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7238AD8D-1996-EF6A-7C83-86664A26B22A}" dt="2023-01-23T14:08:32.034" v="1097" actId="20577"/>
          <ac:spMkLst>
            <pc:docMk/>
            <pc:sldMk cId="1862122788" sldId="303"/>
            <ac:spMk id="8" creationId="{3E996DAD-F2A1-AA4F-9E37-53AF29DBE59E}"/>
          </ac:spMkLst>
        </pc:spChg>
      </pc:sldChg>
      <pc:sldMasterChg chg="add addSldLayout">
        <pc:chgData name="Mari Powell" userId="S::mari.powell@uwtsd.ac.uk::a1b98dd7-29dc-4131-8e37-1423e6a9ecca" providerId="AD" clId="Web-{7238AD8D-1996-EF6A-7C83-86664A26B22A}" dt="2023-01-23T13:47:05.022" v="590"/>
        <pc:sldMasterMkLst>
          <pc:docMk/>
          <pc:sldMasterMk cId="2052654608" sldId="2147483648"/>
        </pc:sldMasterMkLst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346938335" sldId="2147483649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3230057848" sldId="2147483650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130214170" sldId="2147483651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931595311" sldId="2147483652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354718209" sldId="2147483653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3465553257" sldId="2147483654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606325779" sldId="2147483655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979054194" sldId="2147483656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521319876" sldId="2147483657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4251809987" sldId="2147483658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521195670" sldId="2147483659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2574011897" sldId="2147483660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47:05.022" v="590"/>
          <pc:sldLayoutMkLst>
            <pc:docMk/>
            <pc:sldMasterMk cId="2052654608" sldId="2147483648"/>
            <pc:sldLayoutMk cId="1856498019" sldId="2147483661"/>
          </pc:sldLayoutMkLst>
        </pc:sldLayoutChg>
      </pc:sldMasterChg>
      <pc:sldMasterChg chg="add addSldLayout">
        <pc:chgData name="Mari Powell" userId="S::mari.powell@uwtsd.ac.uk::a1b98dd7-29dc-4131-8e37-1423e6a9ecca" providerId="AD" clId="Web-{7238AD8D-1996-EF6A-7C83-86664A26B22A}" dt="2023-01-23T13:39:05.724" v="512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7238AD8D-1996-EF6A-7C83-86664A26B22A}" dt="2023-01-23T13:39:05.724" v="512"/>
          <pc:sldLayoutMkLst>
            <pc:docMk/>
            <pc:sldMasterMk cId="1319827304" sldId="2147483677"/>
            <pc:sldLayoutMk cId="1794023351" sldId="214748368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94193-5635-214E-BD97-EFF62F61B7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1E1C2-F259-4241-9C58-D96D97E4BF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A012F0-63E5-AF47-B2C3-396DE5B1DC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55E5-2632-4242-BB8B-4D337408E0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93BE69-FB69-834A-8DE1-C5A0EFFAF8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3833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E6A32-63B4-2847-AF8A-A2C29BA52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3F853-78E1-064B-8E5C-B3437639AE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0DF05-2749-8D48-8F37-E4E5C6341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55861-020A-4649-998F-35070DC12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7AAA66-38EF-F549-8269-4BA18D6303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00578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A32B9-397C-4549-AAB6-99165D26D7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4D3199-2529-B544-8C6E-7AF21A5A0F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BDE1A-C8F3-5543-B0B8-79D279004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4C30A-3E19-5041-A039-1D255ED7B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07B21A-B631-EF44-8741-CD6E399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2141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3253E-2ADF-684E-8988-D5E4E625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B720-0880-2A47-B5B7-A8475BDA943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21CA0-9B86-864E-B337-9784D753A6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4589-BDDF-A143-98E8-E03CD6C0D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FEBDC5-AE29-5C48-B3C1-AF4DA7AAD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1379B-F7FE-BE47-987C-35F23F7D9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59531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C8C7D-A6F7-194B-9B1F-E7550D3C6C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097409-1506-1D4E-819A-1B05A850ED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0E2CA5-5970-F14D-9DAE-6FA9010267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4E09ED7-7841-6D47-88DB-845943C751C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F19ABF-8FBD-2948-8254-C3F60755F9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CDF8C8-70B1-5C41-A925-F972A21BE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7794D8-8819-9847-87AC-05C42898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E157BB-C078-CD42-9DC6-8D13DAC6A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71820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00BFFD-0E0B-FA42-9613-BAAA8B3E49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53E2F9-C207-364C-A9FB-96DA79A7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F09E8FE-FFC0-F84B-AD43-15F0333C7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F6CE1-4FAD-A546-9F87-E93678936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5532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AD699D-EDED-F448-A2BC-D4FB21CD0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4F199CF-78A0-E54B-A406-D79EFAB16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0AD537-CF83-354E-AED7-449CC3996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32577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1AFDB-37D6-764B-97C5-DCAB897E8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63410E-5C74-3340-9A41-EA2BCFFC0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4D62-BA57-324A-8705-10FF5398DA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ED3B6F-49F2-5344-8397-D5ABE7526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E2ABA-E0E7-644C-9446-94E96DED77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780AD6-14FB-FA46-8065-B625BA397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541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2DFBB-2428-734A-9049-1BC4B929E5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CF4850-CD9B-ED42-B6DC-58CD17EC8C2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71C82F-8398-B844-8CDA-36E8FF08F2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E66D89-F42C-3743-A332-0F7C221AF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79FFD6-706D-5245-89A5-C9BAE13698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B5F6A3-3A6D-AD42-A48E-811AE704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31987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85EFFB-2007-154D-94B1-917F70980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C5E03A-C747-B54C-8A31-6A2E6A65A5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CED72-1889-7546-8656-66070D2C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7794D8-AAC2-6B4F-B3F9-DCFC5596E3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88E1E-5B70-3F40-8C4F-E9F70BD728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80998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004574D-4982-EA4E-B13E-051E6BD267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CD6528-C325-4E48-81EA-B98C9C773D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AA301D-C98D-F34E-8E7F-5021F01CDD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9AC02F-EBF5-B249-B39A-515A44D62E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173A77-6DC4-3F4D-91E4-F2B5F165D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1956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25740118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498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7C88FC-66E1-9D4F-BF10-241313594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9D3EB9-3ED7-E74E-A92A-64496595E8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CD332-68ED-DC44-9873-4274F924FC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E60DC-0527-5240-8030-84F70D45CC74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B6D082-F0C8-4340-9FCC-A29C0ACE1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A86C16-CDE0-4544-ADDF-EBECFEE8A7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CA82F-BC4C-D64D-A274-B4766174BA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654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/Relationships>
</file>

<file path=ppt/slides/_rels/slide7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53.jpeg"/><Relationship Id="rId7" Type="http://schemas.openxmlformats.org/officeDocument/2006/relationships/image" Target="../media/image4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36.png"/><Relationship Id="rId4" Type="http://schemas.openxmlformats.org/officeDocument/2006/relationships/image" Target="../media/image51.png"/></Relationships>
</file>

<file path=ppt/slides/_rels/slide7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6.png"/><Relationship Id="rId4" Type="http://schemas.openxmlformats.org/officeDocument/2006/relationships/image" Target="../media/image51.png"/></Relationships>
</file>

<file path=ppt/slides/_rels/slide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6.png"/><Relationship Id="rId4" Type="http://schemas.openxmlformats.org/officeDocument/2006/relationships/image" Target="../media/image51.png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53.jpeg"/><Relationship Id="rId7" Type="http://schemas.openxmlformats.org/officeDocument/2006/relationships/image" Target="../media/image4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36.png"/><Relationship Id="rId4" Type="http://schemas.openxmlformats.org/officeDocument/2006/relationships/image" Target="../media/image51.png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3.svg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101410" y="791640"/>
            <a:ext cx="7990906" cy="1415772"/>
          </a:xfrm>
          <a:prstGeom prst="rect">
            <a:avLst/>
          </a:prstGeom>
        </p:spPr>
        <p:txBody>
          <a:bodyPr wrap="none" lIns="91440" tIns="45720" rIns="91440" bIns="4572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Llwybr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Datblygu’r</a:t>
            </a:r>
            <a:r>
              <a:rPr lang="en-US" sz="5400" b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 </a:t>
            </a:r>
            <a:r>
              <a:rPr lang="en-US" sz="5400" b="1" err="1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Gymraeg</a:t>
            </a:r>
            <a:endParaRPr lang="en-US" sz="5400" b="1">
              <a:solidFill>
                <a:srgbClr val="002060"/>
              </a:solidFill>
              <a:latin typeface="Calibri"/>
              <a:ea typeface="Ayuthaya" pitchFamily="2" charset="-34"/>
              <a:cs typeface="Ayuthaya"/>
            </a:endParaRPr>
          </a:p>
          <a:p>
            <a:pPr algn="ctr"/>
            <a:r>
              <a:rPr lang="en-US" sz="32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4258027" y="2617134"/>
            <a:ext cx="3677673" cy="2923877"/>
          </a:xfrm>
          <a:prstGeom prst="rect">
            <a:avLst/>
          </a:prstGeom>
          <a:noFill/>
        </p:spPr>
        <p:txBody>
          <a:bodyPr wrap="none" lIns="91440" tIns="45720" rIns="91440" bIns="45720" anchor="t">
            <a:spAutoFit/>
          </a:bodyPr>
          <a:lstStyle/>
          <a:p>
            <a:pPr algn="ctr"/>
            <a:endParaRPr lang="en-US" sz="2800" b="1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>
                <a:solidFill>
                  <a:srgbClr val="002060"/>
                </a:solidFill>
                <a:latin typeface="Calibri"/>
                <a:ea typeface="Ayuthaya" pitchFamily="2" charset="-34"/>
                <a:cs typeface="Ayuthaya"/>
              </a:rPr>
              <a:t>Ionawr 23ain 2022</a:t>
            </a:r>
          </a:p>
          <a:p>
            <a:pPr algn="ctr"/>
            <a:endParaRPr lang="en-US" sz="3600">
              <a:latin typeface="Calibri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>
                <a:solidFill>
                  <a:srgbClr val="FF0000"/>
                </a:solidFill>
                <a:latin typeface="Calibri"/>
                <a:cs typeface="Ayuthaya"/>
              </a:rPr>
              <a:t>BA2 - Gr</a:t>
            </a:r>
            <a:r>
              <a:rPr lang="en-GB" sz="2800" err="1">
                <a:solidFill>
                  <a:srgbClr val="FF0000"/>
                </a:solidFill>
                <a:latin typeface="Calibri"/>
                <a:cs typeface="Calibri"/>
              </a:rPr>
              <a:t>ŵp</a:t>
            </a:r>
            <a:r>
              <a:rPr lang="en-GB" sz="2800">
                <a:solidFill>
                  <a:srgbClr val="FF0000"/>
                </a:solidFill>
                <a:latin typeface="Calibri"/>
                <a:cs typeface="Calibri"/>
              </a:rPr>
              <a:t> 3</a:t>
            </a:r>
          </a:p>
          <a:p>
            <a:pPr algn="ctr"/>
            <a:endParaRPr lang="en-GB" sz="2800">
              <a:solidFill>
                <a:srgbClr val="FF0000"/>
              </a:solidFill>
              <a:latin typeface="Calibri"/>
              <a:ea typeface="Ayuthaya" pitchFamily="2" charset="-34"/>
              <a:cs typeface="Calibri"/>
            </a:endParaRPr>
          </a:p>
          <a:p>
            <a:pPr algn="ctr"/>
            <a:r>
              <a:rPr lang="en-GB" sz="2800" err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Darlith</a:t>
            </a:r>
            <a:r>
              <a:rPr lang="en-GB" sz="2800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 3 </a:t>
            </a:r>
            <a:r>
              <a:rPr lang="en-GB" sz="2800" i="1">
                <a:solidFill>
                  <a:srgbClr val="FF0000"/>
                </a:solidFill>
                <a:latin typeface="Calibri"/>
                <a:ea typeface="Ayuthaya" pitchFamily="2" charset="-34"/>
                <a:cs typeface="Ayuthaya"/>
              </a:rPr>
              <a:t>(Lecture 3)</a:t>
            </a:r>
            <a:endParaRPr lang="en-US" sz="2800" i="1">
              <a:solidFill>
                <a:srgbClr val="FF0000"/>
              </a:solidFill>
              <a:latin typeface="Calibri"/>
              <a:ea typeface="Ayuthaya" pitchFamily="2" charset="-34"/>
              <a:cs typeface="Ayuthaya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ED4D6D9-D320-19D8-0B7F-D0221D42BD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" y="5928602"/>
            <a:ext cx="12189372" cy="932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932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67869" y="2893554"/>
            <a:ext cx="3125286" cy="30469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32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sz="2000" i="1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Diddordebau</a:t>
            </a:r>
            <a:r>
              <a:rPr lang="en-US" sz="3200" b="1">
                <a:solidFill>
                  <a:srgbClr val="002060"/>
                </a:solidFill>
                <a:latin typeface="Calibri"/>
                <a:cs typeface="Calibri"/>
              </a:rPr>
              <a:t> a </a:t>
            </a:r>
            <a:r>
              <a:rPr lang="en-US" sz="3200" b="1" err="1">
                <a:solidFill>
                  <a:srgbClr val="002060"/>
                </a:solidFill>
                <a:latin typeface="Calibri"/>
                <a:cs typeface="Calibri"/>
              </a:rPr>
              <a:t>hobïau</a:t>
            </a: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>
                <a:solidFill>
                  <a:srgbClr val="002060"/>
                </a:solidFill>
                <a:latin typeface="Calibri"/>
                <a:cs typeface="Calibri"/>
              </a:rPr>
              <a:t>Interests and hobbies</a:t>
            </a: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099418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74903" y="5199219"/>
            <a:ext cx="5957322" cy="107721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38264898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177291" y="2182166"/>
            <a:ext cx="5837960" cy="416148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>
            <a:noAutofit/>
          </a:bodyPr>
          <a:lstStyle/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mae</a:t>
            </a:r>
            <a:r>
              <a:rPr lang="en-GB" sz="2800" b="1" err="1">
                <a:solidFill>
                  <a:srgbClr val="002060"/>
                </a:solidFill>
              </a:rPr>
              <a:t>’r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heddiw</a:t>
            </a:r>
            <a:r>
              <a:rPr lang="en-GB" sz="2800" b="1"/>
              <a:t>?</a:t>
            </a:r>
          </a:p>
          <a:p>
            <a:r>
              <a:rPr lang="en-GB" sz="2800" b="1">
                <a:solidFill>
                  <a:srgbClr val="FF0000"/>
                </a:solidFill>
              </a:rPr>
              <a:t>Mae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wyntog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oedd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ddoe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Roedd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braf</a:t>
            </a:r>
            <a:r>
              <a:rPr lang="en-GB" sz="2800" b="1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endParaRPr lang="en-GB" sz="2800" b="1"/>
          </a:p>
          <a:p>
            <a:r>
              <a:rPr lang="en-GB" sz="2800" b="1" err="1">
                <a:solidFill>
                  <a:srgbClr val="002060"/>
                </a:solidFill>
              </a:rPr>
              <a:t>Sut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>
                <a:solidFill>
                  <a:srgbClr val="002060"/>
                </a:solidFill>
              </a:rPr>
              <a:t>y </a:t>
            </a:r>
            <a:r>
              <a:rPr lang="en-GB" sz="2800" b="1" err="1">
                <a:solidFill>
                  <a:srgbClr val="002060"/>
                </a:solidFill>
              </a:rPr>
              <a:t>tywydd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yfory</a:t>
            </a:r>
            <a:r>
              <a:rPr lang="en-GB" sz="2800" b="1">
                <a:solidFill>
                  <a:srgbClr val="002060"/>
                </a:solidFill>
              </a:rPr>
              <a:t>?</a:t>
            </a:r>
          </a:p>
          <a:p>
            <a:r>
              <a:rPr lang="en-GB" sz="2800" b="1" err="1">
                <a:solidFill>
                  <a:srgbClr val="FF0000"/>
                </a:solidFill>
              </a:rPr>
              <a:t>Bydd</a:t>
            </a:r>
            <a:r>
              <a:rPr lang="en-GB" sz="2800" b="1"/>
              <a:t> </a:t>
            </a:r>
            <a:r>
              <a:rPr lang="en-GB" sz="2800" b="1" err="1">
                <a:solidFill>
                  <a:srgbClr val="002060"/>
                </a:solidFill>
              </a:rPr>
              <a:t>hi’n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bwrw</a:t>
            </a:r>
            <a:r>
              <a:rPr lang="en-GB" sz="2800" b="1">
                <a:solidFill>
                  <a:srgbClr val="002060"/>
                </a:solidFill>
              </a:rPr>
              <a:t> </a:t>
            </a:r>
            <a:r>
              <a:rPr lang="en-GB" sz="2800" b="1" err="1">
                <a:solidFill>
                  <a:srgbClr val="002060"/>
                </a:solidFill>
              </a:rPr>
              <a:t>eira</a:t>
            </a:r>
            <a:r>
              <a:rPr lang="en-GB" b="1">
                <a:solidFill>
                  <a:srgbClr val="002060"/>
                </a:solidFill>
              </a:rPr>
              <a:t>.</a:t>
            </a:r>
            <a:endParaRPr lang="en-GB" sz="2800" b="1">
              <a:solidFill>
                <a:srgbClr val="00206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212A96F-6534-5441-B32F-08A47B29E6B2}"/>
              </a:ext>
            </a:extLst>
          </p:cNvPr>
          <p:cNvSpPr txBox="1"/>
          <p:nvPr/>
        </p:nvSpPr>
        <p:spPr>
          <a:xfrm>
            <a:off x="8616489" y="2389061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presennol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Present tense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BFF736A-6EA4-364F-8CE2-9E504A5F9109}"/>
              </a:ext>
            </a:extLst>
          </p:cNvPr>
          <p:cNvSpPr txBox="1"/>
          <p:nvPr/>
        </p:nvSpPr>
        <p:spPr>
          <a:xfrm>
            <a:off x="8616489" y="3855104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gorffennol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Past tense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817761C-E341-9540-B863-C8AA56CEBF55}"/>
              </a:ext>
            </a:extLst>
          </p:cNvPr>
          <p:cNvSpPr txBox="1"/>
          <p:nvPr/>
        </p:nvSpPr>
        <p:spPr>
          <a:xfrm>
            <a:off x="8616489" y="5321147"/>
            <a:ext cx="2763980" cy="900246"/>
          </a:xfrm>
          <a:prstGeom prst="rect">
            <a:avLst/>
          </a:prstGeom>
          <a:solidFill>
            <a:srgbClr val="FBFF88"/>
          </a:solidFill>
          <a:ln w="3810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Y </a:t>
            </a:r>
            <a:r>
              <a:rPr lang="en-US" sz="2400" b="1" err="1">
                <a:solidFill>
                  <a:srgbClr val="002060"/>
                </a:solidFill>
              </a:rPr>
              <a:t>dyfodol</a:t>
            </a:r>
            <a:endParaRPr lang="en-US" sz="24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1050" i="1">
              <a:solidFill>
                <a:srgbClr val="002060"/>
              </a:solidFill>
            </a:endParaRPr>
          </a:p>
          <a:p>
            <a:pPr algn="ctr"/>
            <a:r>
              <a:rPr lang="en-US" i="1">
                <a:solidFill>
                  <a:srgbClr val="002060"/>
                </a:solidFill>
              </a:rPr>
              <a:t>Future tense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F74A65-E132-7E4E-864E-C575CED9480A}"/>
              </a:ext>
            </a:extLst>
          </p:cNvPr>
          <p:cNvSpPr txBox="1"/>
          <p:nvPr/>
        </p:nvSpPr>
        <p:spPr>
          <a:xfrm>
            <a:off x="3754880" y="217038"/>
            <a:ext cx="4259726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Trafod</a:t>
            </a:r>
            <a:r>
              <a:rPr lang="en-US" sz="4400" b="1">
                <a:solidFill>
                  <a:srgbClr val="002060"/>
                </a:solidFill>
              </a:rPr>
              <a:t> y </a:t>
            </a:r>
            <a:r>
              <a:rPr lang="en-US" sz="4400" b="1" err="1">
                <a:solidFill>
                  <a:srgbClr val="002060"/>
                </a:solidFill>
              </a:rPr>
              <a:t>tywydd</a:t>
            </a:r>
            <a:br>
              <a:rPr lang="en-US" sz="4400" b="1"/>
            </a:br>
            <a:r>
              <a:rPr lang="en-US" sz="3600" b="1">
                <a:solidFill>
                  <a:srgbClr val="002060"/>
                </a:solidFill>
              </a:rPr>
              <a:t>  </a:t>
            </a:r>
            <a:r>
              <a:rPr lang="en-US" sz="2400" i="1">
                <a:solidFill>
                  <a:srgbClr val="002060"/>
                </a:solidFill>
              </a:rPr>
              <a:t>Discussing the weather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3" name="Left Arrow 2">
            <a:extLst>
              <a:ext uri="{FF2B5EF4-FFF2-40B4-BE49-F238E27FC236}">
                <a16:creationId xmlns:a16="http://schemas.microsoft.com/office/drawing/2014/main" id="{54A4ACE6-EE22-DD49-83F9-5B7263D196B3}"/>
              </a:ext>
            </a:extLst>
          </p:cNvPr>
          <p:cNvSpPr/>
          <p:nvPr/>
        </p:nvSpPr>
        <p:spPr>
          <a:xfrm>
            <a:off x="6096000" y="2592963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Left Arrow 11">
            <a:extLst>
              <a:ext uri="{FF2B5EF4-FFF2-40B4-BE49-F238E27FC236}">
                <a16:creationId xmlns:a16="http://schemas.microsoft.com/office/drawing/2014/main" id="{E08F7D98-124F-9D42-A4D8-93FB40F226CD}"/>
              </a:ext>
            </a:extLst>
          </p:cNvPr>
          <p:cNvSpPr/>
          <p:nvPr/>
        </p:nvSpPr>
        <p:spPr>
          <a:xfrm>
            <a:off x="6096000" y="5525049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Left Arrow 12">
            <a:extLst>
              <a:ext uri="{FF2B5EF4-FFF2-40B4-BE49-F238E27FC236}">
                <a16:creationId xmlns:a16="http://schemas.microsoft.com/office/drawing/2014/main" id="{F566E6DD-78C8-7249-8410-9912B6BFEF4B}"/>
              </a:ext>
            </a:extLst>
          </p:cNvPr>
          <p:cNvSpPr/>
          <p:nvPr/>
        </p:nvSpPr>
        <p:spPr>
          <a:xfrm>
            <a:off x="6096000" y="4059006"/>
            <a:ext cx="2019300" cy="407804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092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braf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fine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braf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766134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Iau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Thursday today?     </a:t>
            </a:r>
            <a:r>
              <a:rPr lang="en-US" sz="2800" b="1" i="1"/>
              <a:t>                </a:t>
            </a: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 Iau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940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Ionawr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January?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76294" y="3673491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Ionawr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708321" y="3666745"/>
            <a:ext cx="471084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Ionawr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68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err="1">
                <a:solidFill>
                  <a:srgbClr val="002060"/>
                </a:solidFill>
              </a:rPr>
              <a:t>Dydd</a:t>
            </a:r>
            <a:r>
              <a:rPr lang="en-US" sz="4800" b="1">
                <a:solidFill>
                  <a:srgbClr val="002060"/>
                </a:solidFill>
              </a:rPr>
              <a:t> Iau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8664590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992654" y="3856384"/>
            <a:ext cx="11061369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770643" y="2743162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err="1">
                <a:solidFill>
                  <a:srgbClr val="002060"/>
                </a:solidFill>
                <a:cs typeface="Calibri"/>
              </a:rPr>
              <a:t>Ionawr</a:t>
            </a:r>
            <a:endParaRPr lang="en-US" sz="60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99798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198015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FBECC105-3A4D-F38E-2D05-2CFBB2D3D9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57" b="3636"/>
          <a:stretch/>
        </p:blipFill>
        <p:spPr>
          <a:xfrm>
            <a:off x="1150883" y="-1828"/>
            <a:ext cx="9126946" cy="68653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5972504" y="4172606"/>
            <a:ext cx="5791200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Faint o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rydych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chi’n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cofio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?</a:t>
            </a:r>
          </a:p>
          <a:p>
            <a:endParaRPr lang="en-US" sz="36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>
                <a:solidFill>
                  <a:srgbClr val="002060"/>
                </a:solidFill>
                <a:latin typeface="Calibri"/>
                <a:cs typeface="Calibri"/>
              </a:rPr>
              <a:t>How many phrases do you remember?</a:t>
            </a:r>
            <a:endParaRPr lang="en-US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6290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7DE41214-B02D-2AD2-94AC-6DC0D67176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1" y="1958837"/>
            <a:ext cx="5110842" cy="4899756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8498604" y="249565"/>
            <a:ext cx="3298747" cy="769441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err="1">
                <a:solidFill>
                  <a:srgbClr val="002060"/>
                </a:solidFill>
              </a:rPr>
              <a:t>Ydy</a:t>
            </a:r>
            <a:r>
              <a:rPr lang="en-US" sz="2000" b="1">
                <a:solidFill>
                  <a:srgbClr val="002060"/>
                </a:solidFill>
              </a:rPr>
              <a:t> … </a:t>
            </a:r>
            <a:r>
              <a:rPr lang="en-US" sz="2000" b="1" err="1">
                <a:solidFill>
                  <a:srgbClr val="002060"/>
                </a:solidFill>
              </a:rPr>
              <a:t>yma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b="1" err="1">
                <a:solidFill>
                  <a:srgbClr val="002060"/>
                </a:solidFill>
              </a:rPr>
              <a:t>heddiw</a:t>
            </a:r>
            <a:r>
              <a:rPr lang="en-US" sz="20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534845" y="524097"/>
            <a:ext cx="2832517" cy="851085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solidFill>
                  <a:srgbClr val="002060"/>
                </a:solidFill>
              </a:rPr>
              <a:t>Bore da, </a:t>
            </a:r>
            <a:r>
              <a:rPr lang="en-US" sz="2000" b="1" err="1">
                <a:solidFill>
                  <a:srgbClr val="002060"/>
                </a:solidFill>
              </a:rPr>
              <a:t>bawb</a:t>
            </a:r>
            <a:r>
              <a:rPr lang="en-US" sz="2000" b="1">
                <a:solidFill>
                  <a:srgbClr val="002060"/>
                </a:solidFill>
              </a:rPr>
              <a:t>!, </a:t>
            </a:r>
            <a:endParaRPr lang="en-US" sz="2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0" name="Oval Callout 19">
            <a:extLst>
              <a:ext uri="{FF2B5EF4-FFF2-40B4-BE49-F238E27FC236}">
                <a16:creationId xmlns:a16="http://schemas.microsoft.com/office/drawing/2014/main" id="{B7E76F4D-306B-3046-A0E4-8385F090E18B}"/>
              </a:ext>
            </a:extLst>
          </p:cNvPr>
          <p:cNvSpPr/>
          <p:nvPr/>
        </p:nvSpPr>
        <p:spPr>
          <a:xfrm>
            <a:off x="6666987" y="1241771"/>
            <a:ext cx="4434725" cy="9463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Pwy sy’n absennol heddiw?</a:t>
            </a:r>
          </a:p>
        </p:txBody>
      </p:sp>
      <p:sp>
        <p:nvSpPr>
          <p:cNvPr id="19" name="Oval Callout 18">
            <a:extLst>
              <a:ext uri="{FF2B5EF4-FFF2-40B4-BE49-F238E27FC236}">
                <a16:creationId xmlns:a16="http://schemas.microsoft.com/office/drawing/2014/main" id="{C1903E1A-ED06-F148-8843-5AB6F8176613}"/>
              </a:ext>
            </a:extLst>
          </p:cNvPr>
          <p:cNvSpPr/>
          <p:nvPr/>
        </p:nvSpPr>
        <p:spPr>
          <a:xfrm>
            <a:off x="8307542" y="5914137"/>
            <a:ext cx="3757693" cy="818133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err="1">
                <a:solidFill>
                  <a:srgbClr val="002060"/>
                </a:solidFill>
              </a:rPr>
              <a:t>Wyt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b="1" err="1">
                <a:solidFill>
                  <a:srgbClr val="002060"/>
                </a:solidFill>
              </a:rPr>
              <a:t>ti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b="1" err="1">
                <a:solidFill>
                  <a:srgbClr val="002060"/>
                </a:solidFill>
              </a:rPr>
              <a:t>eisiau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b="1" err="1">
                <a:solidFill>
                  <a:srgbClr val="002060"/>
                </a:solidFill>
              </a:rPr>
              <a:t>cinio</a:t>
            </a:r>
            <a:r>
              <a:rPr lang="en-US" sz="2000" b="1">
                <a:solidFill>
                  <a:srgbClr val="002060"/>
                </a:solidFill>
              </a:rPr>
              <a:t> </a:t>
            </a:r>
            <a:r>
              <a:rPr lang="en-US" sz="2000" b="1" err="1">
                <a:solidFill>
                  <a:srgbClr val="002060"/>
                </a:solidFill>
              </a:rPr>
              <a:t>ysgol</a:t>
            </a:r>
            <a:r>
              <a:rPr lang="en-US" sz="2000" b="1">
                <a:solidFill>
                  <a:srgbClr val="002060"/>
                </a:solidFill>
              </a:rPr>
              <a:t> neu </a:t>
            </a:r>
            <a:r>
              <a:rPr lang="en-US" sz="2000" b="1" err="1">
                <a:solidFill>
                  <a:srgbClr val="002060"/>
                </a:solidFill>
              </a:rPr>
              <a:t>frechdanau</a:t>
            </a:r>
            <a:r>
              <a:rPr lang="en-US" sz="20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21" name="Oval Callout 20">
            <a:extLst>
              <a:ext uri="{FF2B5EF4-FFF2-40B4-BE49-F238E27FC236}">
                <a16:creationId xmlns:a16="http://schemas.microsoft.com/office/drawing/2014/main" id="{C85B5209-906C-7B40-88F0-AE86ACA61111}"/>
              </a:ext>
            </a:extLst>
          </p:cNvPr>
          <p:cNvSpPr/>
          <p:nvPr/>
        </p:nvSpPr>
        <p:spPr>
          <a:xfrm>
            <a:off x="3364197" y="2794338"/>
            <a:ext cx="3142371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Sut mae’r tywydd heddiw?</a:t>
            </a:r>
          </a:p>
        </p:txBody>
      </p:sp>
      <p:sp>
        <p:nvSpPr>
          <p:cNvPr id="22" name="Oval Callout 21">
            <a:extLst>
              <a:ext uri="{FF2B5EF4-FFF2-40B4-BE49-F238E27FC236}">
                <a16:creationId xmlns:a16="http://schemas.microsoft.com/office/drawing/2014/main" id="{C79C6C5E-F51B-1A4B-98CC-8633FE0681AF}"/>
              </a:ext>
            </a:extLst>
          </p:cNvPr>
          <p:cNvSpPr/>
          <p:nvPr/>
        </p:nvSpPr>
        <p:spPr>
          <a:xfrm>
            <a:off x="4097584" y="4816064"/>
            <a:ext cx="3998644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Pa ddydd ydy hi heddiw?</a:t>
            </a:r>
          </a:p>
        </p:txBody>
      </p:sp>
      <p:sp>
        <p:nvSpPr>
          <p:cNvPr id="23" name="Oval Callout 22">
            <a:extLst>
              <a:ext uri="{FF2B5EF4-FFF2-40B4-BE49-F238E27FC236}">
                <a16:creationId xmlns:a16="http://schemas.microsoft.com/office/drawing/2014/main" id="{C15A0EFC-01B0-3D47-9604-B3FDD0919C4F}"/>
              </a:ext>
            </a:extLst>
          </p:cNvPr>
          <p:cNvSpPr/>
          <p:nvPr/>
        </p:nvSpPr>
        <p:spPr>
          <a:xfrm>
            <a:off x="6351346" y="3377371"/>
            <a:ext cx="3101550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Sut oedd y tywydd ddoe?</a:t>
            </a:r>
          </a:p>
        </p:txBody>
      </p:sp>
      <p:sp>
        <p:nvSpPr>
          <p:cNvPr id="24" name="Oval Callout 23">
            <a:extLst>
              <a:ext uri="{FF2B5EF4-FFF2-40B4-BE49-F238E27FC236}">
                <a16:creationId xmlns:a16="http://schemas.microsoft.com/office/drawing/2014/main" id="{E7C67B04-00EC-184C-BC88-FE2004926766}"/>
              </a:ext>
            </a:extLst>
          </p:cNvPr>
          <p:cNvSpPr/>
          <p:nvPr/>
        </p:nvSpPr>
        <p:spPr>
          <a:xfrm>
            <a:off x="8775860" y="4130125"/>
            <a:ext cx="3101550" cy="961177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Sut bydd y tywydd yfory?</a:t>
            </a:r>
          </a:p>
        </p:txBody>
      </p:sp>
      <p:sp>
        <p:nvSpPr>
          <p:cNvPr id="25" name="Oval Callout 24">
            <a:extLst>
              <a:ext uri="{FF2B5EF4-FFF2-40B4-BE49-F238E27FC236}">
                <a16:creationId xmlns:a16="http://schemas.microsoft.com/office/drawing/2014/main" id="{2804D8EE-D14E-6349-8808-F49C6181C959}"/>
              </a:ext>
            </a:extLst>
          </p:cNvPr>
          <p:cNvSpPr/>
          <p:nvPr/>
        </p:nvSpPr>
        <p:spPr>
          <a:xfrm>
            <a:off x="6920841" y="5433110"/>
            <a:ext cx="2360735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Pa fis ydy hi?</a:t>
            </a:r>
          </a:p>
        </p:txBody>
      </p:sp>
      <p:sp>
        <p:nvSpPr>
          <p:cNvPr id="26" name="Oval Callout 25">
            <a:extLst>
              <a:ext uri="{FF2B5EF4-FFF2-40B4-BE49-F238E27FC236}">
                <a16:creationId xmlns:a16="http://schemas.microsoft.com/office/drawing/2014/main" id="{A020750C-C8DD-A648-99AB-740E716330A0}"/>
              </a:ext>
            </a:extLst>
          </p:cNvPr>
          <p:cNvSpPr/>
          <p:nvPr/>
        </p:nvSpPr>
        <p:spPr>
          <a:xfrm>
            <a:off x="4682681" y="6111271"/>
            <a:ext cx="2826746" cy="52574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Pa dymor ydy hi?</a:t>
            </a:r>
          </a:p>
        </p:txBody>
      </p:sp>
      <p:sp>
        <p:nvSpPr>
          <p:cNvPr id="3" name="Oval Callout 19">
            <a:extLst>
              <a:ext uri="{FF2B5EF4-FFF2-40B4-BE49-F238E27FC236}">
                <a16:creationId xmlns:a16="http://schemas.microsoft.com/office/drawing/2014/main" id="{422DDC96-0369-6935-09DF-C40DEB97907A}"/>
              </a:ext>
            </a:extLst>
          </p:cNvPr>
          <p:cNvSpPr/>
          <p:nvPr/>
        </p:nvSpPr>
        <p:spPr>
          <a:xfrm>
            <a:off x="2870594" y="1500306"/>
            <a:ext cx="3482225" cy="919119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Pwy sy yma heddiw?</a:t>
            </a:r>
          </a:p>
        </p:txBody>
      </p:sp>
      <p:sp>
        <p:nvSpPr>
          <p:cNvPr id="5" name="Oval Callout 20">
            <a:extLst>
              <a:ext uri="{FF2B5EF4-FFF2-40B4-BE49-F238E27FC236}">
                <a16:creationId xmlns:a16="http://schemas.microsoft.com/office/drawing/2014/main" id="{CA673157-447B-3D45-2447-6FBC01D9FCE2}"/>
              </a:ext>
            </a:extLst>
          </p:cNvPr>
          <p:cNvSpPr/>
          <p:nvPr/>
        </p:nvSpPr>
        <p:spPr>
          <a:xfrm>
            <a:off x="8834268" y="2318088"/>
            <a:ext cx="3155978" cy="947570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cy-GB" sz="2000" b="1">
                <a:solidFill>
                  <a:srgbClr val="002060"/>
                </a:solidFill>
                <a:ea typeface="Times New Roman" panose="02020603050405020304" pitchFamily="18" charset="0"/>
              </a:rPr>
              <a:t>Sut wyt ti heddiw?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BC7E2DDA-6715-B2DC-5E06-D793C01CA15E}"/>
              </a:ext>
            </a:extLst>
          </p:cNvPr>
          <p:cNvSpPr/>
          <p:nvPr/>
        </p:nvSpPr>
        <p:spPr>
          <a:xfrm>
            <a:off x="3732523" y="211132"/>
            <a:ext cx="3676160" cy="851085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>
                <a:solidFill>
                  <a:srgbClr val="002060"/>
                </a:solidFill>
              </a:rPr>
              <a:t> </a:t>
            </a:r>
            <a:r>
              <a:rPr lang="en-US" sz="2000" b="1" err="1">
                <a:solidFill>
                  <a:srgbClr val="002060"/>
                </a:solidFill>
              </a:rPr>
              <a:t>Prynhawn</a:t>
            </a:r>
            <a:r>
              <a:rPr lang="en-US" sz="2000" b="1">
                <a:solidFill>
                  <a:srgbClr val="002060"/>
                </a:solidFill>
              </a:rPr>
              <a:t> da, </a:t>
            </a:r>
            <a:r>
              <a:rPr lang="en-US" sz="2000" b="1" err="1">
                <a:solidFill>
                  <a:srgbClr val="002060"/>
                </a:solidFill>
              </a:rPr>
              <a:t>blant</a:t>
            </a:r>
            <a:r>
              <a:rPr lang="en-US" sz="2000" b="1">
                <a:solidFill>
                  <a:srgbClr val="002060"/>
                </a:solidFill>
              </a:rPr>
              <a:t>!, </a:t>
            </a:r>
            <a:endParaRPr lang="en-US" sz="20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97559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  <a:endParaRPr lang="en-US" sz="3600" b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800" i="1">
                <a:solidFill>
                  <a:srgbClr val="002060"/>
                </a:solidFill>
                <a:latin typeface="Calibri"/>
                <a:cs typeface="Calibri"/>
              </a:rPr>
              <a:t>Useful phrases</a:t>
            </a:r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3" descr="A picture containing text, vector graphics, toy, doll&#10;&#10;Description automatically generated">
            <a:extLst>
              <a:ext uri="{FF2B5EF4-FFF2-40B4-BE49-F238E27FC236}">
                <a16:creationId xmlns:a16="http://schemas.microsoft.com/office/drawing/2014/main" id="{4AE6EC48-CF7A-B3C2-5ED1-7E6C60660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3848" y="1449569"/>
            <a:ext cx="4437993" cy="5404036"/>
          </a:xfrm>
          <a:prstGeom prst="rect">
            <a:avLst/>
          </a:prstGeom>
        </p:spPr>
      </p:pic>
      <p:sp>
        <p:nvSpPr>
          <p:cNvPr id="4" name="Oval Callout 15">
            <a:extLst>
              <a:ext uri="{FF2B5EF4-FFF2-40B4-BE49-F238E27FC236}">
                <a16:creationId xmlns:a16="http://schemas.microsoft.com/office/drawing/2014/main" id="{A56ED437-6CC2-D3A2-F2B0-E464B4EDF2A8}"/>
              </a:ext>
            </a:extLst>
          </p:cNvPr>
          <p:cNvSpPr/>
          <p:nvPr/>
        </p:nvSpPr>
        <p:spPr>
          <a:xfrm>
            <a:off x="5671776" y="300753"/>
            <a:ext cx="4553585" cy="1757602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Edrychwch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 arna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Look at me!</a:t>
            </a:r>
          </a:p>
        </p:txBody>
      </p:sp>
      <p:sp>
        <p:nvSpPr>
          <p:cNvPr id="6" name="Oval Callout 15">
            <a:extLst>
              <a:ext uri="{FF2B5EF4-FFF2-40B4-BE49-F238E27FC236}">
                <a16:creationId xmlns:a16="http://schemas.microsoft.com/office/drawing/2014/main" id="{ACAC8C72-2436-64F6-B9CB-F59DF5C18146}"/>
              </a:ext>
            </a:extLst>
          </p:cNvPr>
          <p:cNvSpPr/>
          <p:nvPr/>
        </p:nvSpPr>
        <p:spPr>
          <a:xfrm>
            <a:off x="6210432" y="2389683"/>
            <a:ext cx="5289309" cy="1757602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Gwrandewch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blant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Listen, children!</a:t>
            </a:r>
          </a:p>
        </p:txBody>
      </p:sp>
      <p:sp>
        <p:nvSpPr>
          <p:cNvPr id="7" name="Oval Callout 15">
            <a:extLst>
              <a:ext uri="{FF2B5EF4-FFF2-40B4-BE49-F238E27FC236}">
                <a16:creationId xmlns:a16="http://schemas.microsoft.com/office/drawing/2014/main" id="{6C774B36-0EBC-B172-AD99-8ED55AA8B27A}"/>
              </a:ext>
            </a:extLst>
          </p:cNvPr>
          <p:cNvSpPr/>
          <p:nvPr/>
        </p:nvSpPr>
        <p:spPr>
          <a:xfrm>
            <a:off x="7208915" y="4478614"/>
            <a:ext cx="4816343" cy="1757602"/>
          </a:xfrm>
          <a:prstGeom prst="wedgeEllipseCallout">
            <a:avLst>
              <a:gd name="adj1" fmla="val -36844"/>
              <a:gd name="adj2" fmla="val 7665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err="1">
                <a:solidFill>
                  <a:srgbClr val="002060"/>
                </a:solidFill>
                <a:cs typeface="Calibri"/>
              </a:rPr>
              <a:t>Eisteddwch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cs typeface="Calibri"/>
              </a:rPr>
              <a:t>bawb</a:t>
            </a:r>
            <a:r>
              <a:rPr lang="en-US" sz="32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Sit down, everyone!</a:t>
            </a:r>
          </a:p>
        </p:txBody>
      </p:sp>
    </p:spTree>
    <p:extLst>
      <p:ext uri="{BB962C8B-B14F-4D97-AF65-F5344CB8AC3E}">
        <p14:creationId xmlns:p14="http://schemas.microsoft.com/office/powerpoint/2010/main" val="5409187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549728" y="303430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>
              <a:cs typeface="Calibri"/>
            </a:endParaRPr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9836355E-2D7B-B874-3225-E5F53AD0A163}"/>
              </a:ext>
            </a:extLst>
          </p:cNvPr>
          <p:cNvSpPr txBox="1"/>
          <p:nvPr/>
        </p:nvSpPr>
        <p:spPr>
          <a:xfrm>
            <a:off x="8100021" y="242836"/>
            <a:ext cx="3404507" cy="230832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AutoNum type="arabicPeriod"/>
            </a:pPr>
            <a:r>
              <a:rPr lang="en-GB" sz="2400" i="1">
                <a:solidFill>
                  <a:srgbClr val="002060"/>
                </a:solidFill>
                <a:effectLst/>
              </a:rPr>
              <a:t>Greeting.</a:t>
            </a:r>
            <a:endParaRPr lang="en-GB" sz="2400" i="1">
              <a:solidFill>
                <a:srgbClr val="002060"/>
              </a:solidFill>
              <a:effectLst/>
              <a:cs typeface="Calibri"/>
            </a:endParaRPr>
          </a:p>
          <a:p>
            <a:pPr marL="342900" indent="-342900">
              <a:buAutoNum type="arabicPeriod"/>
            </a:pPr>
            <a:r>
              <a:rPr lang="en-GB" sz="2400" i="1">
                <a:solidFill>
                  <a:srgbClr val="002060"/>
                </a:solidFill>
                <a:cs typeface="Calibri"/>
              </a:rPr>
              <a:t>It's registration time!</a:t>
            </a:r>
          </a:p>
          <a:p>
            <a:pPr marL="342900" indent="-342900">
              <a:buAutoNum type="arabicPeriod"/>
            </a:pPr>
            <a:r>
              <a:rPr lang="en-GB" sz="2400" i="1">
                <a:solidFill>
                  <a:srgbClr val="002060"/>
                </a:solidFill>
                <a:cs typeface="Calibri"/>
              </a:rPr>
              <a:t>Is ….. here today?</a:t>
            </a:r>
          </a:p>
          <a:p>
            <a:pPr marL="342900" indent="-342900">
              <a:buAutoNum type="arabicPeriod"/>
            </a:pPr>
            <a:r>
              <a:rPr lang="en-GB" sz="2400" i="1">
                <a:solidFill>
                  <a:srgbClr val="002060"/>
                </a:solidFill>
              </a:rPr>
              <a:t>How are you</a:t>
            </a:r>
            <a:r>
              <a:rPr lang="en-GB" sz="2400" i="1">
                <a:solidFill>
                  <a:srgbClr val="002060"/>
                </a:solidFill>
                <a:effectLst/>
              </a:rPr>
              <a:t>?</a:t>
            </a:r>
            <a:endParaRPr lang="en-GB" sz="2400">
              <a:solidFill>
                <a:srgbClr val="002060"/>
              </a:solidFill>
            </a:endParaRPr>
          </a:p>
          <a:p>
            <a:pPr marL="342900" indent="-342900">
              <a:buAutoNum type="arabicPeriod"/>
            </a:pPr>
            <a:r>
              <a:rPr lang="en-GB" sz="2400" i="1">
                <a:solidFill>
                  <a:srgbClr val="002060"/>
                </a:solidFill>
                <a:cs typeface="Calibri"/>
              </a:rPr>
              <a:t>The weather – present, past, future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6689822"/>
              </p:ext>
            </p:extLst>
          </p:nvPr>
        </p:nvGraphicFramePr>
        <p:xfrm>
          <a:off x="4619869" y="2729787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6689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2826819"/>
              </p:ext>
            </p:extLst>
          </p:nvPr>
        </p:nvGraphicFramePr>
        <p:xfrm>
          <a:off x="8640066" y="2727997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Alex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707910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28298" y="336330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Agor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Lesson openers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0808581"/>
              </p:ext>
            </p:extLst>
          </p:nvPr>
        </p:nvGraphicFramePr>
        <p:xfrm>
          <a:off x="512379" y="1799896"/>
          <a:ext cx="11458575" cy="4699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2150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686425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04875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Croeso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i’r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Gymraeg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fontAlgn="base"/>
                      <a:endParaRPr lang="en-US" sz="200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Nod y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dysgu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am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ddiddordebau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a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rydych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ddysgu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am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ddiddordebau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Gwrandewch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bwrdd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/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sgrîn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Agorwch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hapus?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Ysgrifennwch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dyddiad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Trowch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dudalen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5.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Oes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31359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389366" y="4925341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004568" y="275838"/>
            <a:ext cx="5963458" cy="175432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tabl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gydag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enwau’r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pynciau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endParaRPr lang="en-US" sz="3600" b="1">
              <a:solidFill>
                <a:srgbClr val="002060"/>
              </a:solidFill>
              <a:ea typeface="+mn-lt"/>
              <a:cs typeface="+mn-lt"/>
            </a:endParaRPr>
          </a:p>
          <a:p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Meysydd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Dysgu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Phrofiad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10C3E-57A1-AD36-39DC-27A696BB819A}"/>
              </a:ext>
            </a:extLst>
          </p:cNvPr>
          <p:cNvSpPr txBox="1"/>
          <p:nvPr/>
        </p:nvSpPr>
        <p:spPr>
          <a:xfrm>
            <a:off x="6004033" y="2167758"/>
            <a:ext cx="2861113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>
                <a:solidFill>
                  <a:srgbClr val="002060"/>
                </a:solidFill>
                <a:cs typeface="Calibri"/>
              </a:rPr>
              <a:t>Complete the table with the correct names for the subjects and Areas of Learning and Experience.</a:t>
            </a:r>
            <a:endParaRPr lang="en-GB" sz="2800" i="1">
              <a:solidFill>
                <a:srgbClr val="002060"/>
              </a:solidFill>
            </a:endParaRPr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1AEC0D6B-6C2D-DB03-53E2-E263D281C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2848" y="2523334"/>
            <a:ext cx="2953406" cy="396595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4225241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631933" y="365125"/>
            <a:ext cx="39520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1726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Cymraeg</a:t>
            </a:r>
            <a:endParaRPr lang="en-US" sz="54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Logo&#10;&#10;Description automatically generated">
            <a:extLst>
              <a:ext uri="{FF2B5EF4-FFF2-40B4-BE49-F238E27FC236}">
                <a16:creationId xmlns:a16="http://schemas.microsoft.com/office/drawing/2014/main" id="{E66178B5-944F-31BF-B62E-E98D6F751B2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8382" b="14140"/>
          <a:stretch/>
        </p:blipFill>
        <p:spPr>
          <a:xfrm>
            <a:off x="20" y="10"/>
            <a:ext cx="7579183" cy="686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0192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Saesneg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84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67269" y="17156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Llythrennedd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679CFAF0-2768-0418-0120-4FCA9E5FE6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89" r="4833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6510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Mathemateg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2830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1531723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Rhifedd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Numeracy</a:t>
            </a: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62877881-2963-B497-087B-2C36835966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1" r="-1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7454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504063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Gwyddoniaeth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69DD3797-76C0-8A9D-33D6-0DC2ADBA74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26" r="4929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785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4490456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Daearyddiaeth</a:t>
            </a:r>
          </a:p>
        </p:txBody>
      </p:sp>
      <p:pic>
        <p:nvPicPr>
          <p:cNvPr id="4" name="Picture 4" descr="A picture containing logo&#10;&#10;Description automatically generated">
            <a:extLst>
              <a:ext uri="{FF2B5EF4-FFF2-40B4-BE49-F238E27FC236}">
                <a16:creationId xmlns:a16="http://schemas.microsoft.com/office/drawing/2014/main" id="{BCD52FEA-00E0-1485-8E28-5E836B363C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6" r="5407" b="-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69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Hanes</a:t>
            </a:r>
          </a:p>
        </p:txBody>
      </p:sp>
      <p:pic>
        <p:nvPicPr>
          <p:cNvPr id="2" name="Picture 2" descr="A picture containing logo&#10;&#10;Description automatically generated">
            <a:extLst>
              <a:ext uri="{FF2B5EF4-FFF2-40B4-BE49-F238E27FC236}">
                <a16:creationId xmlns:a16="http://schemas.microsoft.com/office/drawing/2014/main" id="{76BAD993-AC13-8685-740B-59A8DF2DE3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9" r="4376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18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Cerddoriaeth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5D04C9DF-AAE7-B20A-F9E2-EFF8953A14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837" r="1137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498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Celf</a:t>
            </a: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DC7B70C7-E92D-F8E3-AE8A-7C5393FD30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4" r="2707" b="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64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Gorfforol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099E870D-4F25-52C7-D49E-99411B2FE9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27" t="-198" r="3454" b="198"/>
          <a:stretch/>
        </p:blipFill>
        <p:spPr>
          <a:xfrm>
            <a:off x="-163266" y="10"/>
            <a:ext cx="7324578" cy="6858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680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25336" y="770661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Addysg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Grefyddol</a:t>
            </a:r>
            <a:endParaRPr lang="en-US" sz="52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D18E2735-E966-A67E-B8D1-A0EF6B11A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93" r="5203" b="-199"/>
          <a:stretch/>
        </p:blipFill>
        <p:spPr>
          <a:xfrm>
            <a:off x="20" y="-13597"/>
            <a:ext cx="7256640" cy="6871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73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761407" y="757054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Technoleg</a:t>
            </a:r>
            <a:r>
              <a:rPr lang="en-US" sz="5200" b="1">
                <a:latin typeface="+mj-lt"/>
                <a:ea typeface="+mj-ea"/>
                <a:cs typeface="+mj-cs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Gwybodaeth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85EC4109-A0E7-E337-7D8F-B497C21E1EA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38" r="2218" b="-199"/>
          <a:stretch/>
        </p:blipFill>
        <p:spPr>
          <a:xfrm>
            <a:off x="20" y="10"/>
            <a:ext cx="7266747" cy="6858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4391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Ffrangeg</a:t>
            </a:r>
          </a:p>
        </p:txBody>
      </p:sp>
      <p:pic>
        <p:nvPicPr>
          <p:cNvPr id="3" name="Picture 3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71E51CB-11C9-D417-359C-E960D9A117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5" b="2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301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659147" y="1521732"/>
            <a:ext cx="3952071" cy="553031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Sbaeneg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1D280406-9EF3-66BE-5010-8B001D3B8E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879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489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380407" y="743447"/>
            <a:ext cx="3973385" cy="369202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Almaeneg</a:t>
            </a:r>
            <a:endParaRPr lang="en-US" sz="5200" b="1" err="1">
              <a:solidFill>
                <a:srgbClr val="002060"/>
              </a:solidFill>
              <a:latin typeface="Calibri Light" panose="020F0302020204030204"/>
              <a:ea typeface="+mj-ea"/>
              <a:cs typeface="Calibri Light"/>
            </a:endParaRPr>
          </a:p>
        </p:txBody>
      </p:sp>
      <p:pic>
        <p:nvPicPr>
          <p:cNvPr id="2" name="Picture 2" descr="A picture containing text, gear&#10;&#10;Description automatically generated">
            <a:extLst>
              <a:ext uri="{FF2B5EF4-FFF2-40B4-BE49-F238E27FC236}">
                <a16:creationId xmlns:a16="http://schemas.microsoft.com/office/drawing/2014/main" id="{AFCADEC8-B3A4-8314-39B1-222ED2DCD7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1" r="3254" b="-1"/>
          <a:stretch/>
        </p:blipFill>
        <p:spPr>
          <a:xfrm>
            <a:off x="20" y="10"/>
            <a:ext cx="6992881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216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738132" y="114164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       Do you like …? (singular) 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5244602" y="4271655"/>
            <a:ext cx="2160748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u="none" strike="noStrike" err="1">
                <a:solidFill>
                  <a:srgbClr val="002060"/>
                </a:solidFill>
                <a:effectLst/>
              </a:rPr>
              <a:t>Ydw</a:t>
            </a:r>
            <a:r>
              <a:rPr lang="en-US" sz="6000" b="1" u="none" strike="noStrike">
                <a:solidFill>
                  <a:srgbClr val="002060"/>
                </a:solidFill>
                <a:effectLst/>
              </a:rPr>
              <a:t>. ​</a:t>
            </a:r>
            <a:endParaRPr lang="en-US" sz="60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603740" y="4271655"/>
            <a:ext cx="32325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u="none" strike="noStrike">
                <a:solidFill>
                  <a:srgbClr val="002060"/>
                </a:solidFill>
                <a:effectLst/>
              </a:rPr>
              <a:t>Nac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ydw</a:t>
            </a:r>
            <a:r>
              <a:rPr lang="en-US" sz="6000" b="1">
                <a:solidFill>
                  <a:srgbClr val="002060"/>
                </a:solidFill>
              </a:rPr>
              <a:t>.</a:t>
            </a:r>
            <a:endParaRPr lang="en-US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6478073" y="2624522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819882" y="2624522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582729"/>
            <a:ext cx="4280337" cy="6270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148555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738132" y="114164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811051" y="4271655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....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​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603740" y="4271655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Nac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</a:t>
            </a:r>
            <a:endParaRPr lang="en-US" sz="3600" b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6478073" y="2624522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819882" y="2624522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6963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Pa </a:t>
            </a:r>
            <a:r>
              <a:rPr lang="en-US" sz="5400" b="1" err="1">
                <a:solidFill>
                  <a:srgbClr val="002060"/>
                </a:solidFill>
              </a:rPr>
              <a:t>wers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002060"/>
                </a:solidFill>
              </a:rPr>
              <a:t>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lesson do you like?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>
                <a:solidFill>
                  <a:srgbClr val="002060"/>
                </a:solidFill>
                <a:effectLst/>
              </a:rPr>
              <a:t>I </a:t>
            </a:r>
            <a:r>
              <a:rPr lang="en-US" sz="2000" i="1">
                <a:solidFill>
                  <a:srgbClr val="002060"/>
                </a:solidFill>
              </a:rPr>
              <a:t>like...</a:t>
            </a:r>
            <a:endParaRPr lang="en-US" sz="2000" b="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0930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555718" y="563574"/>
            <a:ext cx="8058213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 do you like?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621431" y="3719861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>
                <a:solidFill>
                  <a:srgbClr val="002060"/>
                </a:solidFill>
                <a:effectLst/>
              </a:rPr>
              <a:t>I </a:t>
            </a:r>
            <a:r>
              <a:rPr lang="en-US" sz="2000" i="1">
                <a:solidFill>
                  <a:srgbClr val="002060"/>
                </a:solidFill>
              </a:rPr>
              <a:t>like...</a:t>
            </a:r>
            <a:endParaRPr lang="en-US" sz="2000" b="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5952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72893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549728" y="303430"/>
            <a:ext cx="11536302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>
                <a:solidFill>
                  <a:srgbClr val="002060"/>
                </a:solidFill>
                <a:cs typeface="Calibri"/>
              </a:rPr>
              <a:t>Wyt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...?            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>
                <a:solidFill>
                  <a:srgbClr val="002060"/>
                </a:solidFill>
                <a:cs typeface="Calibri"/>
              </a:rPr>
              <a:t>...</a:t>
            </a:r>
          </a:p>
          <a:p>
            <a:r>
              <a:rPr lang="en-US" sz="3600">
                <a:solidFill>
                  <a:srgbClr val="002060"/>
                </a:solidFill>
                <a:cs typeface="Calibri"/>
              </a:rPr>
              <a:t>                                                     Nac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3800750"/>
              </p:ext>
            </p:extLst>
          </p:nvPr>
        </p:nvGraphicFramePr>
        <p:xfrm>
          <a:off x="4606731" y="2283097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903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38427"/>
              </p:ext>
            </p:extLst>
          </p:nvPr>
        </p:nvGraphicFramePr>
        <p:xfrm>
          <a:off x="8613790" y="2281307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Alex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57348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22351" y="5133529"/>
            <a:ext cx="5957322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b="1" err="1">
                <a:solidFill>
                  <a:srgbClr val="002060"/>
                </a:solidFill>
                <a:cs typeface="Calibri"/>
              </a:rPr>
              <a:t>Diddordebau</a:t>
            </a:r>
            <a:r>
              <a:rPr lang="en-US" sz="3600" b="1">
                <a:solidFill>
                  <a:srgbClr val="002060"/>
                </a:solidFill>
                <a:cs typeface="Calibri"/>
              </a:rPr>
              <a:t> a </a:t>
            </a:r>
            <a:r>
              <a:rPr lang="en-US" sz="3600" b="1" err="1">
                <a:solidFill>
                  <a:srgbClr val="002060"/>
                </a:solidFill>
                <a:cs typeface="Calibri"/>
              </a:rPr>
              <a:t>hobïau</a:t>
            </a:r>
            <a:endParaRPr lang="en-US" sz="36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Interests and hobbies</a:t>
            </a:r>
          </a:p>
        </p:txBody>
      </p:sp>
    </p:spTree>
    <p:extLst>
      <p:ext uri="{BB962C8B-B14F-4D97-AF65-F5344CB8AC3E}">
        <p14:creationId xmlns:p14="http://schemas.microsoft.com/office/powerpoint/2010/main" val="17164302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360167" y="3665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wyt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(</a:t>
            </a:r>
            <a:r>
              <a:rPr lang="en-US" sz="5400" b="1" err="1">
                <a:solidFill>
                  <a:srgbClr val="002060"/>
                </a:solidFill>
              </a:rPr>
              <a:t>ei</a:t>
            </a:r>
            <a:r>
              <a:rPr lang="en-US" sz="5400" b="1">
                <a:solidFill>
                  <a:srgbClr val="002060"/>
                </a:solidFill>
              </a:rPr>
              <a:t>) </a:t>
            </a:r>
            <a:r>
              <a:rPr lang="en-US" sz="5400" b="1" err="1">
                <a:solidFill>
                  <a:srgbClr val="002060"/>
                </a:solidFill>
              </a:rPr>
              <a:t>wneud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 do you like doing?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688638" y="3430827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Dw </a:t>
            </a:r>
            <a:r>
              <a:rPr lang="en-US" sz="6000" b="1" err="1">
                <a:solidFill>
                  <a:srgbClr val="002060"/>
                </a:solidFill>
              </a:rPr>
              <a:t>i'n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rtl="0" fontAlgn="base"/>
            <a:r>
              <a:rPr lang="en-US" sz="2000" b="0" i="1" u="none" strike="noStrike">
                <a:solidFill>
                  <a:srgbClr val="002060"/>
                </a:solidFill>
                <a:effectLst/>
              </a:rPr>
              <a:t>I </a:t>
            </a:r>
            <a:r>
              <a:rPr lang="en-US" sz="2000" i="1">
                <a:solidFill>
                  <a:srgbClr val="002060"/>
                </a:solidFill>
              </a:rPr>
              <a:t>like...</a:t>
            </a:r>
            <a:endParaRPr lang="en-US" sz="2000" b="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661869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360167" y="3665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hobi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/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is your hobby?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688638" y="3430827"/>
            <a:ext cx="4993079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Fy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hobi</a:t>
            </a:r>
            <a:r>
              <a:rPr lang="en-US" sz="6000" b="1">
                <a:solidFill>
                  <a:srgbClr val="002060"/>
                </a:solidFill>
              </a:rPr>
              <a:t> ydy...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fontAlgn="base"/>
            <a:r>
              <a:rPr lang="en-US" sz="2000" i="1">
                <a:solidFill>
                  <a:srgbClr val="002060"/>
                </a:solidFill>
                <a:cs typeface="Calibri"/>
              </a:rPr>
              <a:t>My hobby is...</a:t>
            </a:r>
            <a:endParaRPr lang="en-US" sz="2000" b="0" i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1227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041822" y="484746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482603" y="3115517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....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​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367257" y="3115517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Nac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</a:t>
            </a:r>
            <a:endParaRPr lang="en-US" sz="3600" b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5913142" y="1468384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741054" y="1468384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828337C-5FDD-3B33-411F-438E0D712103}"/>
              </a:ext>
            </a:extLst>
          </p:cNvPr>
          <p:cNvSpPr/>
          <p:nvPr/>
        </p:nvSpPr>
        <p:spPr>
          <a:xfrm>
            <a:off x="6555828" y="4322380"/>
            <a:ext cx="2956035" cy="24436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876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darllen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15828232-326D-8DCA-8C72-F3A5BC8DF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924374"/>
            <a:ext cx="3689130" cy="4050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7483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seiclo</a:t>
            </a:r>
          </a:p>
        </p:txBody>
      </p:sp>
      <p:pic>
        <p:nvPicPr>
          <p:cNvPr id="2" name="Picture 3">
            <a:extLst>
              <a:ext uri="{FF2B5EF4-FFF2-40B4-BE49-F238E27FC236}">
                <a16:creationId xmlns:a16="http://schemas.microsoft.com/office/drawing/2014/main" id="{E45A5364-3C77-EF00-76F6-30CD94763D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5159" y="949571"/>
            <a:ext cx="3636579" cy="4249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43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marchogaeth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ceffyl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6FD6A604-0A30-3EF5-50B4-344809DFAC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297" y="860515"/>
            <a:ext cx="4490544" cy="4493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464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rhedeg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9E9BB7CB-09CE-8A80-3EDE-F09679BFF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7917" y="957692"/>
            <a:ext cx="3334406" cy="4220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23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cerdded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vector graphics&#10;&#10;Description automatically generated">
            <a:extLst>
              <a:ext uri="{FF2B5EF4-FFF2-40B4-BE49-F238E27FC236}">
                <a16:creationId xmlns:a16="http://schemas.microsoft.com/office/drawing/2014/main" id="{B5191B01-B8DF-70EF-A263-9D1ACD7E9F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4572" y="720600"/>
            <a:ext cx="3675993" cy="47204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72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am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&#10;&#10;Description automatically generated">
            <a:extLst>
              <a:ext uri="{FF2B5EF4-FFF2-40B4-BE49-F238E27FC236}">
                <a16:creationId xmlns:a16="http://schemas.microsoft.com/office/drawing/2014/main" id="{9EA390FF-A624-EB01-65CB-5857303ED2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366" y="1150075"/>
            <a:ext cx="6500648" cy="4137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63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â'r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ci am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dro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1C8AD2C4-1481-52CB-4282-AAF6042BE4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434" y="1163340"/>
            <a:ext cx="5344509" cy="4255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09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Lego</a:t>
            </a:r>
          </a:p>
        </p:txBody>
      </p:sp>
      <p:pic>
        <p:nvPicPr>
          <p:cNvPr id="2" name="Picture 2" descr="A picture containing vector graphics, toy&#10;&#10;Description automatically generated">
            <a:extLst>
              <a:ext uri="{FF2B5EF4-FFF2-40B4-BE49-F238E27FC236}">
                <a16:creationId xmlns:a16="http://schemas.microsoft.com/office/drawing/2014/main" id="{A62198CF-F733-D6CC-0D5B-AFA01F1FEC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503" y="1605500"/>
            <a:ext cx="6474372" cy="329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551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gymnasteg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3539DB94-BE76-A720-BA53-EFD2B78330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7676" y="1471758"/>
            <a:ext cx="4884682" cy="4032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59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7724EBE7-20A4-055F-E20E-62A0F8F19A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3366" y="1054231"/>
            <a:ext cx="4674475" cy="4434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peintio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2493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2FB52920-8233-3DD5-0B49-198E2F1525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779429"/>
            <a:ext cx="3636579" cy="466852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7260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music, piano&#10;&#10;Description automatically generated">
            <a:extLst>
              <a:ext uri="{FF2B5EF4-FFF2-40B4-BE49-F238E27FC236}">
                <a16:creationId xmlns:a16="http://schemas.microsoft.com/office/drawing/2014/main" id="{164C8FF6-75CC-66FC-4D37-812EB09C0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8469" y="729508"/>
            <a:ext cx="4648200" cy="45581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canu'r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piano</a:t>
            </a:r>
          </a:p>
        </p:txBody>
      </p:sp>
    </p:spTree>
    <p:extLst>
      <p:ext uri="{BB962C8B-B14F-4D97-AF65-F5344CB8AC3E}">
        <p14:creationId xmlns:p14="http://schemas.microsoft.com/office/powerpoint/2010/main" val="2095878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bocsio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AFCDCF92-E816-AE8E-17C6-7B30DF78B4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10536" y="649014"/>
            <a:ext cx="3039549" cy="4771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188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oy, vector graphics, doll&#10;&#10;Description automatically generated">
            <a:extLst>
              <a:ext uri="{FF2B5EF4-FFF2-40B4-BE49-F238E27FC236}">
                <a16:creationId xmlns:a16="http://schemas.microsoft.com/office/drawing/2014/main" id="{D9301E6A-C284-A606-CAAC-75DF8B57B1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9469" y="818178"/>
            <a:ext cx="4004441" cy="468298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carati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407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siopa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0119982-8453-192C-7485-A935C71D3F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055" y="1415900"/>
            <a:ext cx="6369268" cy="3855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661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9FF96AEE-C671-DE93-31C4-D0F7093D75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5745" y="833825"/>
            <a:ext cx="3951889" cy="46911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dawnsio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3025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rectangle&#10;&#10;Description automatically generated">
            <a:extLst>
              <a:ext uri="{FF2B5EF4-FFF2-40B4-BE49-F238E27FC236}">
                <a16:creationId xmlns:a16="http://schemas.microsoft.com/office/drawing/2014/main" id="{53414F20-4AEA-AB09-48DD-4F7D094157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2193" y="658905"/>
            <a:ext cx="4700752" cy="47781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coginio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3039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9566C0E2-B16D-C96F-A85A-E503F0F598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7124" y="1182696"/>
            <a:ext cx="3675993" cy="426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804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1BDDC945-F76D-C744-23E9-E8FBF775F5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3572" y="679456"/>
            <a:ext cx="4556234" cy="45925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pêl-droed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185203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29DD330F-67FC-9A65-0CB3-B4C90FCAC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6262" y="980831"/>
            <a:ext cx="6579475" cy="44233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598957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rygbi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51F8322D-7BAD-A8C5-B6C1-A473E6123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124" y="1270175"/>
            <a:ext cx="4963511" cy="4251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556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pêl-rwyd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FCFA0DA2-F59B-715B-5557-D2DFCF5FBA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4986" y="595577"/>
            <a:ext cx="3400096" cy="4812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379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E959238-E2E3-2089-406B-06E639F5DE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6124" y="604030"/>
            <a:ext cx="3899337" cy="47171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hoci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3947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D5AF9FF-53B3-D69F-D8F2-BDC8D0FE51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6710" y="1091563"/>
            <a:ext cx="4188373" cy="43201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98306" y="309894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neidio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ar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y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trampolîn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19884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80218D5C-3095-C385-3663-7B9747F3B7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3779" y="1203417"/>
            <a:ext cx="4135820" cy="42935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dringo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0664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nofio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1A25392-2C96-5E76-88E7-F1314C963D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0607" y="1464224"/>
            <a:ext cx="5502165" cy="3469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285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C7B4B89A-B10B-D732-B7E0-204CE2B5CD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2607" y="1198290"/>
            <a:ext cx="3689131" cy="42380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gwylio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ffilm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39116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sinema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  <p:pic>
        <p:nvPicPr>
          <p:cNvPr id="2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34C3EB22-437E-5F78-B0CF-12CFFBE518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1779" y="1363247"/>
            <a:ext cx="5659820" cy="3803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241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409396A1-C776-94A5-F9D6-965AFBA6F2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0986" y="849229"/>
            <a:ext cx="5883165" cy="452892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chwarae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gêmau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bwrdd</a:t>
            </a:r>
            <a:endParaRPr lang="en-US" sz="80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39876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Diagram&#10;&#10;Description automatically generated">
            <a:extLst>
              <a:ext uri="{FF2B5EF4-FFF2-40B4-BE49-F238E27FC236}">
                <a16:creationId xmlns:a16="http://schemas.microsoft.com/office/drawing/2014/main" id="{9185229B-28FA-4DFF-8CFE-A9E53F7A4A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331" y="661600"/>
            <a:ext cx="6198475" cy="462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parc</a:t>
            </a:r>
          </a:p>
        </p:txBody>
      </p:sp>
    </p:spTree>
    <p:extLst>
      <p:ext uri="{BB962C8B-B14F-4D97-AF65-F5344CB8AC3E}">
        <p14:creationId xmlns:p14="http://schemas.microsoft.com/office/powerpoint/2010/main" val="1019048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umbrella, accessory, seat&#10;&#10;Description automatically generated">
            <a:extLst>
              <a:ext uri="{FF2B5EF4-FFF2-40B4-BE49-F238E27FC236}">
                <a16:creationId xmlns:a16="http://schemas.microsoft.com/office/drawing/2014/main" id="{FF9F29A5-DA62-8C16-FC27-9D4F558C8D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2986" y="721996"/>
            <a:ext cx="4477406" cy="467828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8E4D72B-C8E8-A046-86EF-6F10FEA77974}"/>
              </a:ext>
            </a:extLst>
          </p:cNvPr>
          <p:cNvSpPr txBox="1"/>
          <p:nvPr/>
        </p:nvSpPr>
        <p:spPr>
          <a:xfrm>
            <a:off x="785168" y="414997"/>
            <a:ext cx="10739417" cy="6148820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Dw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i'n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hoffi</a:t>
            </a:r>
            <a:r>
              <a:rPr lang="en-US" sz="5200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...</a:t>
            </a:r>
            <a:endParaRPr lang="en-US">
              <a:ea typeface="+mj-ea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 dirty="0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600" b="1" dirty="0" err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mynd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i'r</a:t>
            </a:r>
            <a:r>
              <a:rPr lang="en-US" sz="8000" b="1" dirty="0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 </a:t>
            </a:r>
            <a:r>
              <a:rPr lang="en-US" sz="8000" b="1" dirty="0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traeth</a:t>
            </a:r>
            <a:endParaRPr lang="en-US" sz="8000" b="1">
              <a:solidFill>
                <a:srgbClr val="002060"/>
              </a:solidFill>
              <a:latin typeface="Calibri"/>
              <a:ea typeface="+mj-ea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60730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6094796" y="49814"/>
            <a:ext cx="6448276" cy="23509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solidFill>
                  <a:srgbClr val="002060"/>
                </a:solidFill>
                <a:latin typeface="Calibri Light"/>
                <a:ea typeface="+mj-ea"/>
                <a:cs typeface="Calibri Light"/>
              </a:rPr>
              <a:t>Mae </a:t>
            </a:r>
            <a:r>
              <a:rPr lang="en-US" sz="6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hi'n</a:t>
            </a: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amser</a:t>
            </a:r>
            <a:endParaRPr lang="en-US" sz="6000" b="1" dirty="0" err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 err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chwarae</a:t>
            </a:r>
            <a:r>
              <a:rPr lang="en-US" sz="60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...   </a:t>
            </a:r>
            <a:r>
              <a:rPr lang="en-US" sz="5200" b="1" dirty="0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 dirty="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4" name="Picture 5" descr="A picture containing text, container&#10;&#10;Description automatically generated">
            <a:extLst>
              <a:ext uri="{FF2B5EF4-FFF2-40B4-BE49-F238E27FC236}">
                <a16:creationId xmlns:a16="http://schemas.microsoft.com/office/drawing/2014/main" id="{D6552820-5FB9-B86A-6D38-237BC7E7C6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660000">
            <a:off x="6867184" y="2253163"/>
            <a:ext cx="4556233" cy="4210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36563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34963"/>
            <a:ext cx="3201988" cy="2533650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949575"/>
            <a:ext cx="3201988" cy="212566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9963" y="334963"/>
            <a:ext cx="2438400" cy="1508125"/>
          </a:xfrm>
          <a:prstGeom prst="rect">
            <a:avLst/>
          </a:prstGeom>
        </p:spPr>
      </p:pic>
      <p:pic>
        <p:nvPicPr>
          <p:cNvPr id="7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75A581B-71F1-54A3-D268-B7664EDC14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9963" y="1924050"/>
            <a:ext cx="2438400" cy="3151188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7738" y="334963"/>
            <a:ext cx="2054225" cy="2262188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42E7FA29-F21C-31AF-96D4-8E4246D4E5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738" y="2676525"/>
            <a:ext cx="2054225" cy="2398713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161338" y="334963"/>
            <a:ext cx="3725863" cy="4740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999792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34963"/>
            <a:ext cx="3201988" cy="2533650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949575"/>
            <a:ext cx="3201988" cy="212566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9963" y="334963"/>
            <a:ext cx="2438400" cy="15081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738" y="334963"/>
            <a:ext cx="2054225" cy="2262188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1338" y="334963"/>
            <a:ext cx="3725863" cy="47402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45F8C4-369C-963B-13E8-055E4FCBCCBD}"/>
              </a:ext>
            </a:extLst>
          </p:cNvPr>
          <p:cNvSpPr txBox="1"/>
          <p:nvPr/>
        </p:nvSpPr>
        <p:spPr>
          <a:xfrm>
            <a:off x="235527" y="332508"/>
            <a:ext cx="3200399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â'r</a:t>
            </a:r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 ci am </a:t>
            </a:r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dro</a:t>
            </a:r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383638-2A6A-7021-AE65-8180537E9C3B}"/>
              </a:ext>
            </a:extLst>
          </p:cNvPr>
          <p:cNvSpPr txBox="1"/>
          <p:nvPr/>
        </p:nvSpPr>
        <p:spPr>
          <a:xfrm>
            <a:off x="235526" y="2951017"/>
            <a:ext cx="3200399" cy="206210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mynd</a:t>
            </a:r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i'r</a:t>
            </a:r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 </a:t>
            </a:r>
          </a:p>
          <a:p>
            <a:pPr algn="ctr"/>
            <a:r>
              <a:rPr lang="en-GB" sz="3200" b="1" dirty="0" err="1">
                <a:solidFill>
                  <a:srgbClr val="002060"/>
                </a:solidFill>
                <a:ea typeface="+mn-lt"/>
                <a:cs typeface="+mn-lt"/>
              </a:rPr>
              <a:t>sinema</a:t>
            </a:r>
            <a:endParaRPr lang="en-GB" sz="3200" dirty="0" err="1"/>
          </a:p>
          <a:p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1BD726-1001-55C8-4AF5-42422401C3C1}"/>
              </a:ext>
            </a:extLst>
          </p:cNvPr>
          <p:cNvSpPr txBox="1"/>
          <p:nvPr/>
        </p:nvSpPr>
        <p:spPr>
          <a:xfrm>
            <a:off x="3560617" y="332507"/>
            <a:ext cx="2382981" cy="150810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nofio</a:t>
            </a:r>
            <a:endParaRPr lang="en-GB" sz="28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200" b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87EFA-A434-C0DB-F20C-C0C13D094953}"/>
              </a:ext>
            </a:extLst>
          </p:cNvPr>
          <p:cNvSpPr txBox="1"/>
          <p:nvPr/>
        </p:nvSpPr>
        <p:spPr>
          <a:xfrm>
            <a:off x="3505199" y="1967344"/>
            <a:ext cx="2438399" cy="310854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 dirty="0" err="1">
                <a:solidFill>
                  <a:srgbClr val="002060"/>
                </a:solidFill>
                <a:ea typeface="+mn-lt"/>
                <a:cs typeface="+mn-lt"/>
              </a:rPr>
              <a:t>canu</a:t>
            </a:r>
            <a:endParaRPr lang="en-GB" sz="44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0B01B2-11AA-43CD-CA64-BFA1827E3695}"/>
              </a:ext>
            </a:extLst>
          </p:cNvPr>
          <p:cNvSpPr txBox="1"/>
          <p:nvPr/>
        </p:nvSpPr>
        <p:spPr>
          <a:xfrm>
            <a:off x="6026726" y="332507"/>
            <a:ext cx="2050472" cy="2369880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28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endParaRPr lang="en-GB" dirty="0" err="1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endParaRPr lang="en-GB" sz="28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GB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03D794-D8E0-6544-CA77-3A012F194DEA}"/>
              </a:ext>
            </a:extLst>
          </p:cNvPr>
          <p:cNvSpPr txBox="1"/>
          <p:nvPr/>
        </p:nvSpPr>
        <p:spPr>
          <a:xfrm>
            <a:off x="6026726" y="2757052"/>
            <a:ext cx="2050472" cy="230832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chwarae</a:t>
            </a:r>
            <a:r>
              <a:rPr lang="en-GB" sz="24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</a:p>
          <a:p>
            <a:pPr algn="ctr"/>
            <a:r>
              <a:rPr lang="en-GB" sz="2400" b="1" dirty="0" err="1">
                <a:solidFill>
                  <a:srgbClr val="002060"/>
                </a:solidFill>
                <a:ea typeface="+mn-lt"/>
                <a:cs typeface="+mn-lt"/>
              </a:rPr>
              <a:t>pêl-droed</a:t>
            </a:r>
          </a:p>
          <a:p>
            <a:pPr algn="ctr"/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80BA6E-53EC-510A-8F41-D587A6518AB3}"/>
              </a:ext>
            </a:extLst>
          </p:cNvPr>
          <p:cNvSpPr txBox="1"/>
          <p:nvPr/>
        </p:nvSpPr>
        <p:spPr>
          <a:xfrm>
            <a:off x="8160327" y="332508"/>
            <a:ext cx="3726871" cy="467820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6600" b="1" dirty="0" err="1">
                <a:solidFill>
                  <a:srgbClr val="002060"/>
                </a:solidFill>
                <a:ea typeface="+mn-lt"/>
                <a:cs typeface="+mn-lt"/>
              </a:rPr>
              <a:t>rhedeg</a:t>
            </a:r>
            <a:endParaRPr lang="en-GB" sz="6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30447545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1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1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334963"/>
            <a:ext cx="3201988" cy="2533650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949575"/>
            <a:ext cx="3201988" cy="212566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9963" y="334963"/>
            <a:ext cx="2438400" cy="15081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738" y="334963"/>
            <a:ext cx="2054225" cy="2262188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61338" y="334963"/>
            <a:ext cx="3725863" cy="474027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945F8C4-369C-963B-13E8-055E4FCBCCBD}"/>
              </a:ext>
            </a:extLst>
          </p:cNvPr>
          <p:cNvSpPr txBox="1"/>
          <p:nvPr/>
        </p:nvSpPr>
        <p:spPr>
          <a:xfrm>
            <a:off x="235527" y="332508"/>
            <a:ext cx="3200399" cy="255454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horse</a:t>
            </a:r>
          </a:p>
          <a:p>
            <a:pPr algn="ctr"/>
            <a:r>
              <a:rPr lang="en-GB" sz="4400" b="1" dirty="0">
                <a:solidFill>
                  <a:srgbClr val="002060"/>
                </a:solidFill>
                <a:ea typeface="+mn-lt"/>
                <a:cs typeface="+mn-lt"/>
              </a:rPr>
              <a:t>riding</a:t>
            </a: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383638-2A6A-7021-AE65-8180537E9C3B}"/>
              </a:ext>
            </a:extLst>
          </p:cNvPr>
          <p:cNvSpPr txBox="1"/>
          <p:nvPr/>
        </p:nvSpPr>
        <p:spPr>
          <a:xfrm>
            <a:off x="235526" y="2951017"/>
            <a:ext cx="3200399" cy="2062103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watching </a:t>
            </a:r>
          </a:p>
          <a:p>
            <a:pPr algn="ctr"/>
            <a:r>
              <a:rPr lang="en-GB" sz="3200" b="1" dirty="0">
                <a:solidFill>
                  <a:srgbClr val="002060"/>
                </a:solidFill>
                <a:ea typeface="+mn-lt"/>
                <a:cs typeface="+mn-lt"/>
              </a:rPr>
              <a:t>rugby</a:t>
            </a:r>
          </a:p>
          <a:p>
            <a:endParaRPr lang="en-GB" sz="3200" b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1BD726-1001-55C8-4AF5-42422401C3C1}"/>
              </a:ext>
            </a:extLst>
          </p:cNvPr>
          <p:cNvSpPr txBox="1"/>
          <p:nvPr/>
        </p:nvSpPr>
        <p:spPr>
          <a:xfrm>
            <a:off x="3560617" y="332507"/>
            <a:ext cx="2382981" cy="150810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sz="32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cooking</a:t>
            </a:r>
          </a:p>
          <a:p>
            <a:endParaRPr lang="en-GB" sz="3200" b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587EFA-A434-C0DB-F20C-C0C13D094953}"/>
              </a:ext>
            </a:extLst>
          </p:cNvPr>
          <p:cNvSpPr txBox="1"/>
          <p:nvPr/>
        </p:nvSpPr>
        <p:spPr>
          <a:xfrm>
            <a:off x="3505199" y="1925780"/>
            <a:ext cx="2438399" cy="3139321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200" b="1" dirty="0">
                <a:solidFill>
                  <a:srgbClr val="002060"/>
                </a:solidFill>
                <a:ea typeface="+mn-lt"/>
                <a:cs typeface="+mn-lt"/>
              </a:rPr>
              <a:t>going </a:t>
            </a:r>
          </a:p>
          <a:p>
            <a:pPr algn="ctr"/>
            <a:r>
              <a:rPr lang="en-GB" sz="4200" b="1" dirty="0">
                <a:solidFill>
                  <a:srgbClr val="002060"/>
                </a:solidFill>
                <a:ea typeface="+mn-lt"/>
                <a:cs typeface="+mn-lt"/>
              </a:rPr>
              <a:t>to </a:t>
            </a:r>
            <a:endParaRPr lang="en-GB" sz="4200">
              <a:cs typeface="Calibri"/>
            </a:endParaRPr>
          </a:p>
          <a:p>
            <a:pPr algn="ctr"/>
            <a:r>
              <a:rPr lang="en-GB" sz="4200" b="1" dirty="0">
                <a:solidFill>
                  <a:srgbClr val="002060"/>
                </a:solidFill>
                <a:ea typeface="+mn-lt"/>
                <a:cs typeface="+mn-lt"/>
              </a:rPr>
              <a:t>the park</a:t>
            </a:r>
            <a:endParaRPr lang="en-GB" sz="4200">
              <a:cs typeface="Calibri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0B01B2-11AA-43CD-CA64-BFA1827E3695}"/>
              </a:ext>
            </a:extLst>
          </p:cNvPr>
          <p:cNvSpPr txBox="1"/>
          <p:nvPr/>
        </p:nvSpPr>
        <p:spPr>
          <a:xfrm>
            <a:off x="6026726" y="332507"/>
            <a:ext cx="2050472" cy="2369880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ea typeface="+mn-lt"/>
                <a:cs typeface="+mn-lt"/>
              </a:rPr>
              <a:t>playing board games</a:t>
            </a:r>
          </a:p>
          <a:p>
            <a:pPr algn="ctr"/>
            <a:endParaRPr lang="en-GB" sz="28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003D794-D8E0-6544-CA77-3A012F194DEA}"/>
              </a:ext>
            </a:extLst>
          </p:cNvPr>
          <p:cNvSpPr txBox="1"/>
          <p:nvPr/>
        </p:nvSpPr>
        <p:spPr>
          <a:xfrm>
            <a:off x="6026726" y="2867888"/>
            <a:ext cx="2050472" cy="2185214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ea typeface="+mn-lt"/>
                <a:cs typeface="+mn-lt"/>
              </a:rPr>
              <a:t>painting</a:t>
            </a:r>
          </a:p>
          <a:p>
            <a:pPr algn="ctr"/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E80BA6E-53EC-510A-8F41-D587A6518AB3}"/>
              </a:ext>
            </a:extLst>
          </p:cNvPr>
          <p:cNvSpPr txBox="1"/>
          <p:nvPr/>
        </p:nvSpPr>
        <p:spPr>
          <a:xfrm>
            <a:off x="8160327" y="332508"/>
            <a:ext cx="3726871" cy="4770537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endParaRPr lang="en-GB" sz="4400" b="1" dirty="0">
              <a:solidFill>
                <a:srgbClr val="002060"/>
              </a:solidFill>
              <a:ea typeface="+mn-lt"/>
              <a:cs typeface="+mn-lt"/>
            </a:endParaRPr>
          </a:p>
          <a:p>
            <a:pPr algn="ctr"/>
            <a:r>
              <a:rPr lang="en-GB" sz="3600" b="1" dirty="0">
                <a:solidFill>
                  <a:srgbClr val="002060"/>
                </a:solidFill>
                <a:ea typeface="+mn-lt"/>
                <a:cs typeface="+mn-lt"/>
              </a:rPr>
              <a:t>jumping on the trampoline</a:t>
            </a: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  <a:p>
            <a:endParaRPr lang="en-GB" sz="3600" b="1" dirty="0">
              <a:solidFill>
                <a:srgbClr val="002060"/>
              </a:solidFill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983949046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-480014" y="200251"/>
            <a:ext cx="10797829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wyt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ti’n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hoffi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wneud</a:t>
            </a:r>
            <a:r>
              <a:rPr lang="en-US" sz="5400" b="1" dirty="0">
                <a:solidFill>
                  <a:srgbClr val="002060"/>
                </a:solidFill>
              </a:rPr>
              <a:t> ...?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</a:t>
            </a:r>
            <a:r>
              <a:rPr lang="en-US" sz="2800" i="1" dirty="0">
                <a:solidFill>
                  <a:srgbClr val="002060"/>
                </a:solidFill>
              </a:rPr>
              <a:t> </a:t>
            </a:r>
            <a:r>
              <a:rPr lang="en-US" sz="5400" i="1" dirty="0">
                <a:solidFill>
                  <a:srgbClr val="002060"/>
                </a:solidFill>
              </a:rPr>
              <a:t>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4757911" y="2918209"/>
            <a:ext cx="6420097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Dw </a:t>
            </a:r>
            <a:r>
              <a:rPr lang="en-US" sz="6000" b="1" dirty="0" err="1">
                <a:solidFill>
                  <a:srgbClr val="002060"/>
                </a:solidFill>
              </a:rPr>
              <a:t>i'n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hoffi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sz="6000" b="1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224225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-1546815" y="214105"/>
            <a:ext cx="9647902" cy="175432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dirty="0">
                <a:solidFill>
                  <a:srgbClr val="002060"/>
                </a:solidFill>
              </a:rPr>
              <a:t>Beth </a:t>
            </a:r>
            <a:r>
              <a:rPr lang="en-US" sz="5400" b="1" dirty="0" err="1">
                <a:solidFill>
                  <a:srgbClr val="002060"/>
                </a:solidFill>
              </a:rPr>
              <a:t>ydy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dy</a:t>
            </a:r>
            <a:r>
              <a:rPr lang="en-US" sz="5400" b="1" dirty="0">
                <a:solidFill>
                  <a:srgbClr val="002060"/>
                </a:solidFill>
              </a:rPr>
              <a:t> </a:t>
            </a:r>
            <a:r>
              <a:rPr lang="en-US" sz="5400" b="1" dirty="0" err="1">
                <a:solidFill>
                  <a:srgbClr val="002060"/>
                </a:solidFill>
              </a:rPr>
              <a:t>hobi</a:t>
            </a:r>
            <a:r>
              <a:rPr lang="en-US" sz="5400" b="1" dirty="0">
                <a:solidFill>
                  <a:srgbClr val="002060"/>
                </a:solidFill>
              </a:rPr>
              <a:t>?</a:t>
            </a:r>
            <a:endParaRPr lang="en-US" sz="5400" dirty="0"/>
          </a:p>
          <a:p>
            <a:pPr algn="ctr"/>
            <a:r>
              <a:rPr lang="en-US" sz="5400" i="1" dirty="0">
                <a:solidFill>
                  <a:srgbClr val="002060"/>
                </a:solidFill>
              </a:rPr>
              <a:t>                         </a:t>
            </a:r>
            <a:endParaRPr lang="en-US" sz="5400" i="1" dirty="0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118129" y="2918209"/>
            <a:ext cx="6350824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 err="1">
                <a:solidFill>
                  <a:srgbClr val="002060"/>
                </a:solidFill>
              </a:rPr>
              <a:t>Fy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hobi</a:t>
            </a:r>
            <a:r>
              <a:rPr lang="en-US" sz="6000" b="1" dirty="0">
                <a:solidFill>
                  <a:srgbClr val="002060"/>
                </a:solidFill>
              </a:rPr>
              <a:t> </a:t>
            </a:r>
            <a:r>
              <a:rPr lang="en-US" sz="6000" b="1" dirty="0" err="1">
                <a:solidFill>
                  <a:srgbClr val="002060"/>
                </a:solidFill>
              </a:rPr>
              <a:t>ydy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sz="6000" b="1" u="none" strike="noStrike" dirty="0">
              <a:solidFill>
                <a:srgbClr val="002060"/>
              </a:solidFill>
              <a:effectLst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814" y="1449832"/>
            <a:ext cx="3689131" cy="5403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513983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22F6364A-B358-4BEE-B158-0734D2C93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8202" y="1570814"/>
            <a:ext cx="0" cy="3710227"/>
          </a:xfrm>
          <a:prstGeom prst="line">
            <a:avLst/>
          </a:prstGeom>
          <a:ln w="19050">
            <a:solidFill>
              <a:srgbClr val="F4F94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2" descr="A picture containing text, doll, toy, vector graphics&#10;&#10;Description automatically generated">
            <a:extLst>
              <a:ext uri="{FF2B5EF4-FFF2-40B4-BE49-F238E27FC236}">
                <a16:creationId xmlns:a16="http://schemas.microsoft.com/office/drawing/2014/main" id="{0D78D385-1375-D281-FC79-D2E0DA82295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9400" y="1122363"/>
            <a:ext cx="1843088" cy="1446213"/>
          </a:xfrm>
          <a:prstGeom prst="rect">
            <a:avLst/>
          </a:prstGeom>
        </p:spPr>
      </p:pic>
      <p:pic>
        <p:nvPicPr>
          <p:cNvPr id="15" name="Picture 2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6A0F7FEC-84CA-103A-03F3-2D2BE20330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9400" y="2624138"/>
            <a:ext cx="1843088" cy="1204913"/>
          </a:xfrm>
          <a:prstGeom prst="rect">
            <a:avLst/>
          </a:prstGeom>
        </p:spPr>
      </p:pic>
      <p:pic>
        <p:nvPicPr>
          <p:cNvPr id="9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2B1D3A69-CF3C-E520-5A7A-747A827B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9638" y="1122363"/>
            <a:ext cx="1390650" cy="838200"/>
          </a:xfrm>
          <a:prstGeom prst="rect">
            <a:avLst/>
          </a:prstGeom>
        </p:spPr>
      </p:pic>
      <p:pic>
        <p:nvPicPr>
          <p:cNvPr id="7" name="Picture 2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875A581B-71F1-54A3-D268-B7664EDC14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9638" y="2016125"/>
            <a:ext cx="1390650" cy="1812925"/>
          </a:xfrm>
          <a:prstGeom prst="rect">
            <a:avLst/>
          </a:prstGeom>
        </p:spPr>
      </p:pic>
      <p:pic>
        <p:nvPicPr>
          <p:cNvPr id="3" name="Picture 3" descr="A picture containing toy, LEGO&#10;&#10;Description automatically generated">
            <a:extLst>
              <a:ext uri="{FF2B5EF4-FFF2-40B4-BE49-F238E27FC236}">
                <a16:creationId xmlns:a16="http://schemas.microsoft.com/office/drawing/2014/main" id="{584EE0F7-BD08-7244-EC16-8D8134DAEEC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89400" y="3884613"/>
            <a:ext cx="1666875" cy="1839913"/>
          </a:xfrm>
          <a:prstGeom prst="rect">
            <a:avLst/>
          </a:prstGeom>
        </p:spPr>
      </p:pic>
      <p:pic>
        <p:nvPicPr>
          <p:cNvPr id="11" name="Picture 2">
            <a:extLst>
              <a:ext uri="{FF2B5EF4-FFF2-40B4-BE49-F238E27FC236}">
                <a16:creationId xmlns:a16="http://schemas.microsoft.com/office/drawing/2014/main" id="{42E7FA29-F21C-31AF-96D4-8E4246D4E5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1838" y="3884613"/>
            <a:ext cx="1566863" cy="1839913"/>
          </a:xfrm>
          <a:prstGeom prst="rect">
            <a:avLst/>
          </a:prstGeom>
        </p:spPr>
      </p:pic>
      <p:pic>
        <p:nvPicPr>
          <p:cNvPr id="13" name="Picture 2" descr="A picture containing vector graphics, clipart&#10;&#10;Description automatically generated">
            <a:extLst>
              <a:ext uri="{FF2B5EF4-FFF2-40B4-BE49-F238E27FC236}">
                <a16:creationId xmlns:a16="http://schemas.microsoft.com/office/drawing/2014/main" id="{573DE2E6-B61B-F55D-F847-DD68B8061E1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434263" y="1122363"/>
            <a:ext cx="3606800" cy="4603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7048DBE-8891-7196-8445-3EBF21707429}"/>
              </a:ext>
            </a:extLst>
          </p:cNvPr>
          <p:cNvSpPr txBox="1"/>
          <p:nvPr/>
        </p:nvSpPr>
        <p:spPr>
          <a:xfrm>
            <a:off x="5802" y="2260509"/>
            <a:ext cx="4078678" cy="193899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 err="1">
                <a:solidFill>
                  <a:srgbClr val="002060"/>
                </a:solidFill>
              </a:rPr>
              <a:t>Fy</a:t>
            </a:r>
            <a:r>
              <a:rPr lang="en-US" sz="6000" b="1" dirty="0">
                <a:solidFill>
                  <a:srgbClr val="002060"/>
                </a:solidFill>
              </a:rPr>
              <a:t> </a:t>
            </a:r>
            <a:r>
              <a:rPr lang="en-US" sz="6000" b="1" dirty="0" err="1">
                <a:solidFill>
                  <a:srgbClr val="002060"/>
                </a:solidFill>
              </a:rPr>
              <a:t>hobi</a:t>
            </a:r>
            <a:r>
              <a:rPr lang="en-US" sz="6000" b="1" dirty="0">
                <a:solidFill>
                  <a:srgbClr val="002060"/>
                </a:solidFill>
              </a:rPr>
              <a:t> </a:t>
            </a:r>
            <a:endParaRPr lang="en-US" dirty="0"/>
          </a:p>
          <a:p>
            <a:pPr algn="ctr"/>
            <a:r>
              <a:rPr lang="en-US" sz="6000" b="1" dirty="0" err="1">
                <a:solidFill>
                  <a:srgbClr val="002060"/>
                </a:solidFill>
              </a:rPr>
              <a:t>ydy</a:t>
            </a:r>
            <a:r>
              <a:rPr lang="en-US" sz="6000" b="1" dirty="0">
                <a:solidFill>
                  <a:srgbClr val="002060"/>
                </a:solidFill>
              </a:rPr>
              <a:t>...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7536088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extLst>
              <a:ext uri="{FF2B5EF4-FFF2-40B4-BE49-F238E27FC236}">
                <a16:creationId xmlns:a16="http://schemas.microsoft.com/office/drawing/2014/main" id="{2573B361-0D57-E8DE-5228-EEA647FFE2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82729"/>
            <a:ext cx="4280337" cy="627061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4041822" y="484746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2A741B-05BC-0C49-B535-738C873C346D}"/>
              </a:ext>
            </a:extLst>
          </p:cNvPr>
          <p:cNvSpPr txBox="1"/>
          <p:nvPr/>
        </p:nvSpPr>
        <p:spPr>
          <a:xfrm>
            <a:off x="4482603" y="3115517"/>
            <a:ext cx="3224919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 u="none" strike="noStrike" err="1">
                <a:solidFill>
                  <a:srgbClr val="002060"/>
                </a:solidFill>
                <a:effectLst/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....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​</a:t>
            </a:r>
            <a:endParaRPr lang="en-US" sz="3600" b="1">
              <a:solidFill>
                <a:srgbClr val="00206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8367257" y="3115517"/>
            <a:ext cx="323259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u="none" strike="noStrike">
                <a:solidFill>
                  <a:srgbClr val="002060"/>
                </a:solidFill>
                <a:effectLst/>
              </a:rPr>
              <a:t>Nac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ydw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dw</a:t>
            </a:r>
            <a:r>
              <a:rPr lang="en-US" sz="3600" b="1">
                <a:solidFill>
                  <a:srgbClr val="002060"/>
                </a:solidFill>
              </a:rPr>
              <a:t> </a:t>
            </a:r>
            <a:r>
              <a:rPr lang="en-US" sz="3600" b="1" err="1">
                <a:solidFill>
                  <a:srgbClr val="002060"/>
                </a:solidFill>
              </a:rPr>
              <a:t>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...</a:t>
            </a:r>
            <a:endParaRPr lang="en-US" sz="3600" b="1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D0F75BA0-C5BB-FB45-939C-25FF7F45FD32}"/>
              </a:ext>
            </a:extLst>
          </p:cNvPr>
          <p:cNvCxnSpPr/>
          <p:nvPr/>
        </p:nvCxnSpPr>
        <p:spPr>
          <a:xfrm flipH="1">
            <a:off x="5913142" y="1468384"/>
            <a:ext cx="1287888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6D19CEE-42ED-6D42-BCEA-4D1D4ECB813B}"/>
              </a:ext>
            </a:extLst>
          </p:cNvPr>
          <p:cNvCxnSpPr>
            <a:cxnSpLocks/>
          </p:cNvCxnSpPr>
          <p:nvPr/>
        </p:nvCxnSpPr>
        <p:spPr>
          <a:xfrm>
            <a:off x="8741054" y="1468384"/>
            <a:ext cx="1400156" cy="1445202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tar: 5 Points 4">
            <a:extLst>
              <a:ext uri="{FF2B5EF4-FFF2-40B4-BE49-F238E27FC236}">
                <a16:creationId xmlns:a16="http://schemas.microsoft.com/office/drawing/2014/main" id="{8828337C-5FDD-3B33-411F-438E0D712103}"/>
              </a:ext>
            </a:extLst>
          </p:cNvPr>
          <p:cNvSpPr/>
          <p:nvPr/>
        </p:nvSpPr>
        <p:spPr>
          <a:xfrm>
            <a:off x="6555828" y="4322380"/>
            <a:ext cx="2956035" cy="2443654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123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dirty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854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dirty="0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 dirty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8721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549728" y="303430"/>
            <a:ext cx="11647138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cs typeface="Calibri"/>
              </a:rPr>
              <a:t>Wyt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ti'n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4400" b="1" dirty="0">
                <a:solidFill>
                  <a:srgbClr val="002060"/>
                </a:solidFill>
                <a:cs typeface="Calibri"/>
              </a:rPr>
              <a:t>...?         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 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achos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  <a:p>
            <a:r>
              <a:rPr lang="en-US" sz="3600" dirty="0">
                <a:solidFill>
                  <a:srgbClr val="002060"/>
                </a:solidFill>
                <a:cs typeface="Calibri"/>
              </a:rPr>
              <a:t>                                          Nac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,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 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 </a:t>
            </a:r>
            <a:r>
              <a:rPr lang="en-US" sz="3600" dirty="0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 </a:t>
            </a:r>
            <a:r>
              <a:rPr lang="en-US" sz="3600" b="1" dirty="0" err="1">
                <a:solidFill>
                  <a:srgbClr val="002060"/>
                </a:solidFill>
                <a:cs typeface="Calibri"/>
              </a:rPr>
              <a:t>achos</a:t>
            </a:r>
            <a:r>
              <a:rPr lang="en-US" sz="3600" dirty="0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DA81B35-FFEA-BFF3-8E72-4B0431155720}"/>
              </a:ext>
            </a:extLst>
          </p:cNvPr>
          <p:cNvGraphicFramePr>
            <a:graphicFrameLocks noGrp="1"/>
          </p:cNvGraphicFramePr>
          <p:nvPr/>
        </p:nvGraphicFramePr>
        <p:xfrm>
          <a:off x="4606731" y="2283097"/>
          <a:ext cx="3336658" cy="38023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031178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305480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4903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Sophie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2​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Daniel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7388033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3​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Jade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4​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Shannon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5​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Elysia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6​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Molly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Kelly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870772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Gemma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55135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Gethin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461174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66A8EAD-81AB-752B-8FB0-813A14134218}"/>
              </a:ext>
            </a:extLst>
          </p:cNvPr>
          <p:cNvGraphicFramePr>
            <a:graphicFrameLocks noGrp="1"/>
          </p:cNvGraphicFramePr>
          <p:nvPr/>
        </p:nvGraphicFramePr>
        <p:xfrm>
          <a:off x="8613790" y="2281307"/>
          <a:ext cx="3118931" cy="3849853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963890">
                  <a:extLst>
                    <a:ext uri="{9D8B030D-6E8A-4147-A177-3AD203B41FA5}">
                      <a16:colId xmlns:a16="http://schemas.microsoft.com/office/drawing/2014/main" val="2161116013"/>
                    </a:ext>
                  </a:extLst>
                </a:gridCol>
                <a:gridCol w="2155041">
                  <a:extLst>
                    <a:ext uri="{9D8B030D-6E8A-4147-A177-3AD203B41FA5}">
                      <a16:colId xmlns:a16="http://schemas.microsoft.com/office/drawing/2014/main" val="724467598"/>
                    </a:ext>
                  </a:extLst>
                </a:gridCol>
              </a:tblGrid>
              <a:tr h="45810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Rhif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?​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6901138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Jessica </a:t>
                      </a:r>
                      <a:r>
                        <a:rPr lang="en-US" sz="1800" err="1">
                          <a:effectLst/>
                        </a:rPr>
                        <a:t>Lervy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926386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Lily-May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602480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Katie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77943996"/>
                  </a:ext>
                </a:extLst>
              </a:tr>
              <a:tr h="3907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1​3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Alex 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7202863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14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Megan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25024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15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Alice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6544255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Emily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3929169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800">
                          <a:effectLst/>
                        </a:rPr>
                        <a:t>17</a:t>
                      </a:r>
                      <a:endParaRPr lang="en-US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1800">
                          <a:effectLst/>
                        </a:rPr>
                        <a:t>Cerys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04736002"/>
                  </a:ext>
                </a:extLst>
              </a:tr>
              <a:tr h="350316">
                <a:tc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US" sz="1800">
                          <a:effectLst/>
                        </a:rPr>
                        <a:t>18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>
                          <a:effectLst/>
                        </a:rPr>
                        <a:t>Jodie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47296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2934204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56007" y="156221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Ymadroddion</a:t>
            </a:r>
            <a:r>
              <a:rPr lang="en-US" sz="36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latin typeface="Calibri"/>
                <a:cs typeface="Calibri"/>
              </a:rPr>
              <a:t>defnyddiol</a:t>
            </a: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Useful phrases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2124301"/>
              </p:ext>
            </p:extLst>
          </p:nvPr>
        </p:nvGraphicFramePr>
        <p:xfrm>
          <a:off x="969817" y="1399309"/>
          <a:ext cx="10322501" cy="54379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9986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122638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42109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Gwaith da.</a:t>
                      </a:r>
                    </a:p>
                    <a:p>
                      <a:pPr fontAlgn="base"/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Gorffennwch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gwaith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Finish your work.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Ymdrech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effort.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Close your books.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Gwaith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ardderchog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Excellent work.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Sefwch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dawel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Stand quietly.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Syniad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idea.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Eisteddwch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llonydd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Sit still.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question.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Diolch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Thanks.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Ateb da.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 answer.</a:t>
                      </a: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Hwyl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fawr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  <a:p>
                      <a:pPr lvl="0">
                        <a:buNone/>
                      </a:pPr>
                      <a:r>
                        <a:rPr lang="en-US" sz="2000" b="0" i="1" dirty="0">
                          <a:solidFill>
                            <a:srgbClr val="002060"/>
                          </a:solidFill>
                          <a:effectLst/>
                        </a:rPr>
                        <a:t>Goodbye!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72086140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79212"/>
            <a:ext cx="6342992" cy="66864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389366" y="4925341"/>
            <a:ext cx="361970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Gwaith </a:t>
            </a:r>
            <a:r>
              <a:rPr lang="en-US" sz="4400" b="1" err="1">
                <a:solidFill>
                  <a:srgbClr val="002060"/>
                </a:solidFill>
              </a:rPr>
              <a:t>Cartref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Homework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5879877" y="192711"/>
            <a:ext cx="5963458" cy="230832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Cyfieithwch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cwestiynau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i’r</a:t>
            </a:r>
            <a:endParaRPr lang="en-US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Gymraeg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wedyn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atebwch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dirty="0" err="1">
                <a:solidFill>
                  <a:srgbClr val="002060"/>
                </a:solidFill>
                <a:ea typeface="+mn-lt"/>
                <a:cs typeface="+mn-lt"/>
              </a:rPr>
              <a:t>cwestiynau</a:t>
            </a:r>
            <a:r>
              <a:rPr lang="en-US" sz="3600" b="1" dirty="0">
                <a:solidFill>
                  <a:srgbClr val="002060"/>
                </a:solidFill>
                <a:ea typeface="+mn-lt"/>
                <a:cs typeface="+mn-lt"/>
              </a:rPr>
              <a:t>.</a:t>
            </a:r>
          </a:p>
          <a:p>
            <a:endParaRPr lang="en-US" sz="3600" b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E10C3E-57A1-AD36-39DC-27A696BB819A}"/>
              </a:ext>
            </a:extLst>
          </p:cNvPr>
          <p:cNvSpPr txBox="1"/>
          <p:nvPr/>
        </p:nvSpPr>
        <p:spPr>
          <a:xfrm>
            <a:off x="6004033" y="2167758"/>
            <a:ext cx="2293077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solidFill>
                  <a:srgbClr val="002060"/>
                </a:solidFill>
                <a:cs typeface="Calibri"/>
              </a:rPr>
              <a:t>Translate the questions into Welsh, then answer the questions.</a:t>
            </a:r>
          </a:p>
        </p:txBody>
      </p:sp>
      <p:pic>
        <p:nvPicPr>
          <p:cNvPr id="4" name="Picture 4" descr="Text, letter&#10;&#10;Description automatically generated">
            <a:extLst>
              <a:ext uri="{FF2B5EF4-FFF2-40B4-BE49-F238E27FC236}">
                <a16:creationId xmlns:a16="http://schemas.microsoft.com/office/drawing/2014/main" id="{0E78EBAF-2713-B035-48ED-941BB4F03B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5128" y="2166830"/>
            <a:ext cx="3505200" cy="4325428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857898602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6082113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35E517B5-A5A9-F5D7-BE50-BD2F9A83D3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5925380"/>
            <a:ext cx="12202510" cy="932448"/>
          </a:xfrm>
          <a:prstGeom prst="rect">
            <a:avLst/>
          </a:prstGeom>
        </p:spPr>
      </p:pic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573" y="57295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4035173" y="1240367"/>
            <a:ext cx="7956346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Bendigedig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fawr!</a:t>
            </a:r>
          </a:p>
        </p:txBody>
      </p:sp>
    </p:spTree>
    <p:extLst>
      <p:ext uri="{BB962C8B-B14F-4D97-AF65-F5344CB8AC3E}">
        <p14:creationId xmlns:p14="http://schemas.microsoft.com/office/powerpoint/2010/main" val="2703889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88</Slides>
  <Notes>0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88</vt:i4>
      </vt:variant>
    </vt:vector>
  </HeadingPairs>
  <TitlesOfParts>
    <vt:vector size="91" baseType="lpstr"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664</cp:revision>
  <dcterms:created xsi:type="dcterms:W3CDTF">2023-01-23T11:57:29Z</dcterms:created>
  <dcterms:modified xsi:type="dcterms:W3CDTF">2023-01-24T15:11:39Z</dcterms:modified>
</cp:coreProperties>
</file>