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486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533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9923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411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3449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209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9864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879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13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45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039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7604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80865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2040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5070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10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199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344203FE-DADA-45FF-A3E7-8652D1A8A992}" type="datetimeFigureOut">
              <a:rPr lang="en-GB" smtClean="0"/>
              <a:t>28/10/2016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3D81D0F-331B-4527-935C-6B17C43385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77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FINANCIAL</a:t>
            </a:r>
            <a:r>
              <a:rPr lang="en-GB" dirty="0" smtClean="0"/>
              <a:t> RATIOS.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Interest Cover</a:t>
            </a:r>
          </a:p>
          <a:p>
            <a:r>
              <a:rPr lang="en-GB" dirty="0" smtClean="0"/>
              <a:t>Interest Yield</a:t>
            </a:r>
          </a:p>
          <a:p>
            <a:r>
              <a:rPr lang="en-GB" dirty="0" smtClean="0"/>
              <a:t>Dividend Per </a:t>
            </a:r>
            <a:r>
              <a:rPr lang="en-GB" dirty="0"/>
              <a:t>S</a:t>
            </a:r>
            <a:r>
              <a:rPr lang="en-GB" dirty="0" smtClean="0"/>
              <a:t>hare</a:t>
            </a:r>
          </a:p>
          <a:p>
            <a:r>
              <a:rPr lang="en-GB" dirty="0" smtClean="0"/>
              <a:t>Dividend Cover</a:t>
            </a:r>
          </a:p>
          <a:p>
            <a:r>
              <a:rPr lang="en-GB" dirty="0" smtClean="0"/>
              <a:t>Dividend Yield</a:t>
            </a:r>
          </a:p>
          <a:p>
            <a:r>
              <a:rPr lang="en-GB" dirty="0" smtClean="0"/>
              <a:t>Return on Equity</a:t>
            </a:r>
          </a:p>
          <a:p>
            <a:r>
              <a:rPr lang="en-GB" dirty="0" smtClean="0"/>
              <a:t>Earnings Per Share</a:t>
            </a:r>
          </a:p>
          <a:p>
            <a:r>
              <a:rPr lang="en-GB" smtClean="0"/>
              <a:t>Price Earnings Ratio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2848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</TotalTime>
  <Words>23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 Boardroom</vt:lpstr>
      <vt:lpstr>FINANCIAL RATIOS.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FINANCIAL RATIOS.</dc:title>
  <dc:creator>Ian Jackson</dc:creator>
  <cp:lastModifiedBy>Ian Jackson</cp:lastModifiedBy>
  <cp:revision>1</cp:revision>
  <dcterms:created xsi:type="dcterms:W3CDTF">2016-10-28T08:39:07Z</dcterms:created>
  <dcterms:modified xsi:type="dcterms:W3CDTF">2016-10-28T08:46:15Z</dcterms:modified>
</cp:coreProperties>
</file>