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431" r:id="rId2"/>
    <p:sldId id="406" r:id="rId3"/>
    <p:sldId id="436" r:id="rId4"/>
    <p:sldId id="435" r:id="rId5"/>
    <p:sldId id="300" r:id="rId6"/>
    <p:sldId id="437" r:id="rId7"/>
    <p:sldId id="440" r:id="rId8"/>
    <p:sldId id="441" r:id="rId9"/>
    <p:sldId id="438" r:id="rId10"/>
    <p:sldId id="439" r:id="rId11"/>
    <p:sldId id="442" r:id="rId12"/>
    <p:sldId id="44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165" autoAdjust="0"/>
    <p:restoredTop sz="94660"/>
  </p:normalViewPr>
  <p:slideViewPr>
    <p:cSldViewPr snapToGrid="0" showGuides="1">
      <p:cViewPr>
        <p:scale>
          <a:sx n="85" d="100"/>
          <a:sy n="85" d="100"/>
        </p:scale>
        <p:origin x="165" y="225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509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5B4C45C-795B-4E6D-80E2-3B69E61C19F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95AFB5B-89FB-4C04-AC17-11091A543D48}">
      <dgm:prSet/>
      <dgm:spPr/>
      <dgm:t>
        <a:bodyPr/>
        <a:lstStyle/>
        <a:p>
          <a:r>
            <a:rPr lang="en-GB" dirty="0"/>
            <a:t>Interpersonal Skills</a:t>
          </a:r>
          <a:endParaRPr lang="en-US" dirty="0"/>
        </a:p>
      </dgm:t>
    </dgm:pt>
    <dgm:pt modelId="{930F4FE3-CF77-4F00-A232-1FE7B120C17D}" type="parTrans" cxnId="{DBE037BE-FA3B-4A7D-8783-99DF1F1A5A15}">
      <dgm:prSet/>
      <dgm:spPr/>
      <dgm:t>
        <a:bodyPr/>
        <a:lstStyle/>
        <a:p>
          <a:endParaRPr lang="en-US"/>
        </a:p>
      </dgm:t>
    </dgm:pt>
    <dgm:pt modelId="{A6928087-A6F1-44C8-BE0A-29023BD9FCBB}" type="sibTrans" cxnId="{DBE037BE-FA3B-4A7D-8783-99DF1F1A5A15}">
      <dgm:prSet/>
      <dgm:spPr/>
      <dgm:t>
        <a:bodyPr/>
        <a:lstStyle/>
        <a:p>
          <a:endParaRPr lang="en-US"/>
        </a:p>
      </dgm:t>
    </dgm:pt>
    <dgm:pt modelId="{CAB7FE9D-5972-47D7-88FA-6C4984968944}">
      <dgm:prSet/>
      <dgm:spPr/>
      <dgm:t>
        <a:bodyPr/>
        <a:lstStyle/>
        <a:p>
          <a:r>
            <a:rPr lang="en-GB" dirty="0"/>
            <a:t>Intrapersonal Skills</a:t>
          </a:r>
          <a:endParaRPr lang="en-US" dirty="0"/>
        </a:p>
      </dgm:t>
    </dgm:pt>
    <dgm:pt modelId="{DD1E51C7-F939-440A-B5FA-726BCC059E3D}" type="parTrans" cxnId="{C5EE759C-6E2A-42B5-9630-84583A00FCA1}">
      <dgm:prSet/>
      <dgm:spPr/>
      <dgm:t>
        <a:bodyPr/>
        <a:lstStyle/>
        <a:p>
          <a:endParaRPr lang="en-US"/>
        </a:p>
      </dgm:t>
    </dgm:pt>
    <dgm:pt modelId="{21D08FB1-FE5B-455A-B966-2EEA2061E288}" type="sibTrans" cxnId="{C5EE759C-6E2A-42B5-9630-84583A00FCA1}">
      <dgm:prSet/>
      <dgm:spPr/>
      <dgm:t>
        <a:bodyPr/>
        <a:lstStyle/>
        <a:p>
          <a:endParaRPr lang="en-US"/>
        </a:p>
      </dgm:t>
    </dgm:pt>
    <dgm:pt modelId="{C54106BC-FD26-43ED-98E5-ED3A871B6E31}">
      <dgm:prSet/>
      <dgm:spPr/>
      <dgm:t>
        <a:bodyPr/>
        <a:lstStyle/>
        <a:p>
          <a:r>
            <a:rPr lang="en-GB"/>
            <a:t>Group Dynamics </a:t>
          </a:r>
          <a:endParaRPr lang="en-US"/>
        </a:p>
      </dgm:t>
    </dgm:pt>
    <dgm:pt modelId="{7C16F0A9-D66D-4584-9CBC-B3FA94BE8A94}" type="parTrans" cxnId="{94893808-A507-4CDA-AFD3-FA13E050B8EE}">
      <dgm:prSet/>
      <dgm:spPr/>
      <dgm:t>
        <a:bodyPr/>
        <a:lstStyle/>
        <a:p>
          <a:endParaRPr lang="en-US"/>
        </a:p>
      </dgm:t>
    </dgm:pt>
    <dgm:pt modelId="{D87BA92F-9C11-4904-8B5E-B6C4649900B2}" type="sibTrans" cxnId="{94893808-A507-4CDA-AFD3-FA13E050B8EE}">
      <dgm:prSet/>
      <dgm:spPr/>
      <dgm:t>
        <a:bodyPr/>
        <a:lstStyle/>
        <a:p>
          <a:endParaRPr lang="en-US"/>
        </a:p>
      </dgm:t>
    </dgm:pt>
    <dgm:pt modelId="{161D3B24-D262-4C84-826F-CEF9A606BE2D}" type="pres">
      <dgm:prSet presAssocID="{55B4C45C-795B-4E6D-80E2-3B69E61C19F7}" presName="root" presStyleCnt="0">
        <dgm:presLayoutVars>
          <dgm:dir/>
          <dgm:resizeHandles val="exact"/>
        </dgm:presLayoutVars>
      </dgm:prSet>
      <dgm:spPr/>
    </dgm:pt>
    <dgm:pt modelId="{FD257BA3-48D6-4854-A037-1606316737DE}" type="pres">
      <dgm:prSet presAssocID="{E95AFB5B-89FB-4C04-AC17-11091A543D48}" presName="compNode" presStyleCnt="0"/>
      <dgm:spPr/>
    </dgm:pt>
    <dgm:pt modelId="{A32FBF08-690F-466C-B72B-BF679D62E916}" type="pres">
      <dgm:prSet presAssocID="{E95AFB5B-89FB-4C04-AC17-11091A543D48}" presName="bgRect" presStyleLbl="bgShp" presStyleIdx="0" presStyleCnt="3"/>
      <dgm:spPr/>
    </dgm:pt>
    <dgm:pt modelId="{AC3BD244-8F84-4DDE-AB8A-B8DC1B6DBCDD}" type="pres">
      <dgm:prSet presAssocID="{E95AFB5B-89FB-4C04-AC17-11091A543D4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7E08BD2-89E7-4BD4-B204-F980E9B4B4B4}" type="pres">
      <dgm:prSet presAssocID="{E95AFB5B-89FB-4C04-AC17-11091A543D48}" presName="spaceRect" presStyleCnt="0"/>
      <dgm:spPr/>
    </dgm:pt>
    <dgm:pt modelId="{AD957D25-C35B-48A3-85AD-141B671F12CC}" type="pres">
      <dgm:prSet presAssocID="{E95AFB5B-89FB-4C04-AC17-11091A543D48}" presName="parTx" presStyleLbl="revTx" presStyleIdx="0" presStyleCnt="3">
        <dgm:presLayoutVars>
          <dgm:chMax val="0"/>
          <dgm:chPref val="0"/>
        </dgm:presLayoutVars>
      </dgm:prSet>
      <dgm:spPr/>
    </dgm:pt>
    <dgm:pt modelId="{2B42BC1E-B93A-4608-8623-C1F55C5DFEAD}" type="pres">
      <dgm:prSet presAssocID="{A6928087-A6F1-44C8-BE0A-29023BD9FCBB}" presName="sibTrans" presStyleCnt="0"/>
      <dgm:spPr/>
    </dgm:pt>
    <dgm:pt modelId="{C232CBDA-22D8-4826-A5FC-3070A203BDBE}" type="pres">
      <dgm:prSet presAssocID="{CAB7FE9D-5972-47D7-88FA-6C4984968944}" presName="compNode" presStyleCnt="0"/>
      <dgm:spPr/>
    </dgm:pt>
    <dgm:pt modelId="{090DAB69-736F-4598-8AB6-9B2DDC5059ED}" type="pres">
      <dgm:prSet presAssocID="{CAB7FE9D-5972-47D7-88FA-6C4984968944}" presName="bgRect" presStyleLbl="bgShp" presStyleIdx="1" presStyleCnt="3"/>
      <dgm:spPr/>
    </dgm:pt>
    <dgm:pt modelId="{D404C9FC-ADCA-465D-803B-5723AA5DAE0B}" type="pres">
      <dgm:prSet presAssocID="{CAB7FE9D-5972-47D7-88FA-6C498496894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59A02DB-FF57-48C4-91DB-960107DAAAE1}" type="pres">
      <dgm:prSet presAssocID="{CAB7FE9D-5972-47D7-88FA-6C4984968944}" presName="spaceRect" presStyleCnt="0"/>
      <dgm:spPr/>
    </dgm:pt>
    <dgm:pt modelId="{DE76C728-A951-4107-9519-B3B81A19D5AF}" type="pres">
      <dgm:prSet presAssocID="{CAB7FE9D-5972-47D7-88FA-6C4984968944}" presName="parTx" presStyleLbl="revTx" presStyleIdx="1" presStyleCnt="3">
        <dgm:presLayoutVars>
          <dgm:chMax val="0"/>
          <dgm:chPref val="0"/>
        </dgm:presLayoutVars>
      </dgm:prSet>
      <dgm:spPr/>
    </dgm:pt>
    <dgm:pt modelId="{4A6C50A0-73F2-47B2-B557-22E503096E9B}" type="pres">
      <dgm:prSet presAssocID="{21D08FB1-FE5B-455A-B966-2EEA2061E288}" presName="sibTrans" presStyleCnt="0"/>
      <dgm:spPr/>
    </dgm:pt>
    <dgm:pt modelId="{0D84FCAB-FEA0-44C3-9F43-83E6D1F8B7A2}" type="pres">
      <dgm:prSet presAssocID="{C54106BC-FD26-43ED-98E5-ED3A871B6E31}" presName="compNode" presStyleCnt="0"/>
      <dgm:spPr/>
    </dgm:pt>
    <dgm:pt modelId="{EAB7F256-0CF1-4755-B173-9E2B9F834A02}" type="pres">
      <dgm:prSet presAssocID="{C54106BC-FD26-43ED-98E5-ED3A871B6E31}" presName="bgRect" presStyleLbl="bgShp" presStyleIdx="2" presStyleCnt="3"/>
      <dgm:spPr/>
    </dgm:pt>
    <dgm:pt modelId="{EE6408F0-2E5A-4872-BAF1-9ED57B6FDCAF}" type="pres">
      <dgm:prSet presAssocID="{C54106BC-FD26-43ED-98E5-ED3A871B6E3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1EDA02A6-7FB7-46FC-B074-DCCFC180F726}" type="pres">
      <dgm:prSet presAssocID="{C54106BC-FD26-43ED-98E5-ED3A871B6E31}" presName="spaceRect" presStyleCnt="0"/>
      <dgm:spPr/>
    </dgm:pt>
    <dgm:pt modelId="{243F0FF5-3E33-44F7-97DB-EE8C17D37C36}" type="pres">
      <dgm:prSet presAssocID="{C54106BC-FD26-43ED-98E5-ED3A871B6E3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4893808-A507-4CDA-AFD3-FA13E050B8EE}" srcId="{55B4C45C-795B-4E6D-80E2-3B69E61C19F7}" destId="{C54106BC-FD26-43ED-98E5-ED3A871B6E31}" srcOrd="2" destOrd="0" parTransId="{7C16F0A9-D66D-4584-9CBC-B3FA94BE8A94}" sibTransId="{D87BA92F-9C11-4904-8B5E-B6C4649900B2}"/>
    <dgm:cxn modelId="{2E01D914-0C21-4DA8-93C9-F0C2AD80FA81}" type="presOf" srcId="{CAB7FE9D-5972-47D7-88FA-6C4984968944}" destId="{DE76C728-A951-4107-9519-B3B81A19D5AF}" srcOrd="0" destOrd="0" presId="urn:microsoft.com/office/officeart/2018/2/layout/IconVerticalSolidList"/>
    <dgm:cxn modelId="{3DC36B9A-FF08-4E5C-869A-AC90FE377056}" type="presOf" srcId="{55B4C45C-795B-4E6D-80E2-3B69E61C19F7}" destId="{161D3B24-D262-4C84-826F-CEF9A606BE2D}" srcOrd="0" destOrd="0" presId="urn:microsoft.com/office/officeart/2018/2/layout/IconVerticalSolidList"/>
    <dgm:cxn modelId="{C5EE759C-6E2A-42B5-9630-84583A00FCA1}" srcId="{55B4C45C-795B-4E6D-80E2-3B69E61C19F7}" destId="{CAB7FE9D-5972-47D7-88FA-6C4984968944}" srcOrd="1" destOrd="0" parTransId="{DD1E51C7-F939-440A-B5FA-726BCC059E3D}" sibTransId="{21D08FB1-FE5B-455A-B966-2EEA2061E288}"/>
    <dgm:cxn modelId="{DBE037BE-FA3B-4A7D-8783-99DF1F1A5A15}" srcId="{55B4C45C-795B-4E6D-80E2-3B69E61C19F7}" destId="{E95AFB5B-89FB-4C04-AC17-11091A543D48}" srcOrd="0" destOrd="0" parTransId="{930F4FE3-CF77-4F00-A232-1FE7B120C17D}" sibTransId="{A6928087-A6F1-44C8-BE0A-29023BD9FCBB}"/>
    <dgm:cxn modelId="{DD38E9CA-8F44-4692-AD35-73D3D1E84027}" type="presOf" srcId="{C54106BC-FD26-43ED-98E5-ED3A871B6E31}" destId="{243F0FF5-3E33-44F7-97DB-EE8C17D37C36}" srcOrd="0" destOrd="0" presId="urn:microsoft.com/office/officeart/2018/2/layout/IconVerticalSolidList"/>
    <dgm:cxn modelId="{F2DD42F9-D0FB-4D47-92DC-9FA3AF882098}" type="presOf" srcId="{E95AFB5B-89FB-4C04-AC17-11091A543D48}" destId="{AD957D25-C35B-48A3-85AD-141B671F12CC}" srcOrd="0" destOrd="0" presId="urn:microsoft.com/office/officeart/2018/2/layout/IconVerticalSolidList"/>
    <dgm:cxn modelId="{4212C835-82C9-4CA2-B67F-643E226461AE}" type="presParOf" srcId="{161D3B24-D262-4C84-826F-CEF9A606BE2D}" destId="{FD257BA3-48D6-4854-A037-1606316737DE}" srcOrd="0" destOrd="0" presId="urn:microsoft.com/office/officeart/2018/2/layout/IconVerticalSolidList"/>
    <dgm:cxn modelId="{ABDD3CA9-DC60-4048-A7D9-0F756329431A}" type="presParOf" srcId="{FD257BA3-48D6-4854-A037-1606316737DE}" destId="{A32FBF08-690F-466C-B72B-BF679D62E916}" srcOrd="0" destOrd="0" presId="urn:microsoft.com/office/officeart/2018/2/layout/IconVerticalSolidList"/>
    <dgm:cxn modelId="{A08D45E5-6B3F-4F15-8EFA-5941BBA6DC4F}" type="presParOf" srcId="{FD257BA3-48D6-4854-A037-1606316737DE}" destId="{AC3BD244-8F84-4DDE-AB8A-B8DC1B6DBCDD}" srcOrd="1" destOrd="0" presId="urn:microsoft.com/office/officeart/2018/2/layout/IconVerticalSolidList"/>
    <dgm:cxn modelId="{F7541134-F813-493B-92B4-8A8941830D9C}" type="presParOf" srcId="{FD257BA3-48D6-4854-A037-1606316737DE}" destId="{77E08BD2-89E7-4BD4-B204-F980E9B4B4B4}" srcOrd="2" destOrd="0" presId="urn:microsoft.com/office/officeart/2018/2/layout/IconVerticalSolidList"/>
    <dgm:cxn modelId="{C1848783-B5A4-4E93-BD25-9B05ABCD7778}" type="presParOf" srcId="{FD257BA3-48D6-4854-A037-1606316737DE}" destId="{AD957D25-C35B-48A3-85AD-141B671F12CC}" srcOrd="3" destOrd="0" presId="urn:microsoft.com/office/officeart/2018/2/layout/IconVerticalSolidList"/>
    <dgm:cxn modelId="{E43E9C0C-5D80-4AC0-94EF-33D2EF92E670}" type="presParOf" srcId="{161D3B24-D262-4C84-826F-CEF9A606BE2D}" destId="{2B42BC1E-B93A-4608-8623-C1F55C5DFEAD}" srcOrd="1" destOrd="0" presId="urn:microsoft.com/office/officeart/2018/2/layout/IconVerticalSolidList"/>
    <dgm:cxn modelId="{37D4C28B-FB2B-4FF0-93E3-68339F604EA9}" type="presParOf" srcId="{161D3B24-D262-4C84-826F-CEF9A606BE2D}" destId="{C232CBDA-22D8-4826-A5FC-3070A203BDBE}" srcOrd="2" destOrd="0" presId="urn:microsoft.com/office/officeart/2018/2/layout/IconVerticalSolidList"/>
    <dgm:cxn modelId="{11C31944-6551-4ACE-AE06-8BCF4FF3F4C0}" type="presParOf" srcId="{C232CBDA-22D8-4826-A5FC-3070A203BDBE}" destId="{090DAB69-736F-4598-8AB6-9B2DDC5059ED}" srcOrd="0" destOrd="0" presId="urn:microsoft.com/office/officeart/2018/2/layout/IconVerticalSolidList"/>
    <dgm:cxn modelId="{191513B1-F85C-4640-8DEA-A5315C3EC4F0}" type="presParOf" srcId="{C232CBDA-22D8-4826-A5FC-3070A203BDBE}" destId="{D404C9FC-ADCA-465D-803B-5723AA5DAE0B}" srcOrd="1" destOrd="0" presId="urn:microsoft.com/office/officeart/2018/2/layout/IconVerticalSolidList"/>
    <dgm:cxn modelId="{DF39571B-3691-4DBD-BB4B-2D4923B9203F}" type="presParOf" srcId="{C232CBDA-22D8-4826-A5FC-3070A203BDBE}" destId="{159A02DB-FF57-48C4-91DB-960107DAAAE1}" srcOrd="2" destOrd="0" presId="urn:microsoft.com/office/officeart/2018/2/layout/IconVerticalSolidList"/>
    <dgm:cxn modelId="{8ABF2A3A-8F7A-4AC9-A671-5D426F2E84E9}" type="presParOf" srcId="{C232CBDA-22D8-4826-A5FC-3070A203BDBE}" destId="{DE76C728-A951-4107-9519-B3B81A19D5AF}" srcOrd="3" destOrd="0" presId="urn:microsoft.com/office/officeart/2018/2/layout/IconVerticalSolidList"/>
    <dgm:cxn modelId="{FB278115-619C-48D3-AC46-22300634178D}" type="presParOf" srcId="{161D3B24-D262-4C84-826F-CEF9A606BE2D}" destId="{4A6C50A0-73F2-47B2-B557-22E503096E9B}" srcOrd="3" destOrd="0" presId="urn:microsoft.com/office/officeart/2018/2/layout/IconVerticalSolidList"/>
    <dgm:cxn modelId="{61A4FF96-9672-4BB2-A637-3189A0204F34}" type="presParOf" srcId="{161D3B24-D262-4C84-826F-CEF9A606BE2D}" destId="{0D84FCAB-FEA0-44C3-9F43-83E6D1F8B7A2}" srcOrd="4" destOrd="0" presId="urn:microsoft.com/office/officeart/2018/2/layout/IconVerticalSolidList"/>
    <dgm:cxn modelId="{8DD670BE-FA72-4F91-90A7-165C57935473}" type="presParOf" srcId="{0D84FCAB-FEA0-44C3-9F43-83E6D1F8B7A2}" destId="{EAB7F256-0CF1-4755-B173-9E2B9F834A02}" srcOrd="0" destOrd="0" presId="urn:microsoft.com/office/officeart/2018/2/layout/IconVerticalSolidList"/>
    <dgm:cxn modelId="{2AF45858-8233-46C6-881E-431CAF912ECC}" type="presParOf" srcId="{0D84FCAB-FEA0-44C3-9F43-83E6D1F8B7A2}" destId="{EE6408F0-2E5A-4872-BAF1-9ED57B6FDCAF}" srcOrd="1" destOrd="0" presId="urn:microsoft.com/office/officeart/2018/2/layout/IconVerticalSolidList"/>
    <dgm:cxn modelId="{A5443240-226C-4A97-AC7B-8FE1D38A1968}" type="presParOf" srcId="{0D84FCAB-FEA0-44C3-9F43-83E6D1F8B7A2}" destId="{1EDA02A6-7FB7-46FC-B074-DCCFC180F726}" srcOrd="2" destOrd="0" presId="urn:microsoft.com/office/officeart/2018/2/layout/IconVerticalSolidList"/>
    <dgm:cxn modelId="{2B7990F4-0564-4630-AD3B-F180E9E8224D}" type="presParOf" srcId="{0D84FCAB-FEA0-44C3-9F43-83E6D1F8B7A2}" destId="{243F0FF5-3E33-44F7-97DB-EE8C17D37C3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2FBF08-690F-466C-B72B-BF679D62E916}">
      <dsp:nvSpPr>
        <dsp:cNvPr id="0" name=""/>
        <dsp:cNvSpPr/>
      </dsp:nvSpPr>
      <dsp:spPr>
        <a:xfrm>
          <a:off x="0" y="719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3BD244-8F84-4DDE-AB8A-B8DC1B6DBCDD}">
      <dsp:nvSpPr>
        <dsp:cNvPr id="0" name=""/>
        <dsp:cNvSpPr/>
      </dsp:nvSpPr>
      <dsp:spPr>
        <a:xfrm>
          <a:off x="509522" y="379703"/>
          <a:ext cx="926404" cy="9264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957D25-C35B-48A3-85AD-141B671F12CC}">
      <dsp:nvSpPr>
        <dsp:cNvPr id="0" name=""/>
        <dsp:cNvSpPr/>
      </dsp:nvSpPr>
      <dsp:spPr>
        <a:xfrm>
          <a:off x="1945450" y="719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Interpersonal Skills</a:t>
          </a:r>
          <a:endParaRPr lang="en-US" sz="2500" kern="1200" dirty="0"/>
        </a:p>
      </dsp:txBody>
      <dsp:txXfrm>
        <a:off x="1945450" y="719"/>
        <a:ext cx="4643240" cy="1684372"/>
      </dsp:txXfrm>
    </dsp:sp>
    <dsp:sp modelId="{090DAB69-736F-4598-8AB6-9B2DDC5059ED}">
      <dsp:nvSpPr>
        <dsp:cNvPr id="0" name=""/>
        <dsp:cNvSpPr/>
      </dsp:nvSpPr>
      <dsp:spPr>
        <a:xfrm>
          <a:off x="0" y="2106185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04C9FC-ADCA-465D-803B-5723AA5DAE0B}">
      <dsp:nvSpPr>
        <dsp:cNvPr id="0" name=""/>
        <dsp:cNvSpPr/>
      </dsp:nvSpPr>
      <dsp:spPr>
        <a:xfrm>
          <a:off x="509522" y="2485169"/>
          <a:ext cx="926404" cy="9264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76C728-A951-4107-9519-B3B81A19D5AF}">
      <dsp:nvSpPr>
        <dsp:cNvPr id="0" name=""/>
        <dsp:cNvSpPr/>
      </dsp:nvSpPr>
      <dsp:spPr>
        <a:xfrm>
          <a:off x="1945450" y="2106185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Intrapersonal Skills</a:t>
          </a:r>
          <a:endParaRPr lang="en-US" sz="2500" kern="1200" dirty="0"/>
        </a:p>
      </dsp:txBody>
      <dsp:txXfrm>
        <a:off x="1945450" y="2106185"/>
        <a:ext cx="4643240" cy="1684372"/>
      </dsp:txXfrm>
    </dsp:sp>
    <dsp:sp modelId="{EAB7F256-0CF1-4755-B173-9E2B9F834A02}">
      <dsp:nvSpPr>
        <dsp:cNvPr id="0" name=""/>
        <dsp:cNvSpPr/>
      </dsp:nvSpPr>
      <dsp:spPr>
        <a:xfrm>
          <a:off x="0" y="4211650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6408F0-2E5A-4872-BAF1-9ED57B6FDCAF}">
      <dsp:nvSpPr>
        <dsp:cNvPr id="0" name=""/>
        <dsp:cNvSpPr/>
      </dsp:nvSpPr>
      <dsp:spPr>
        <a:xfrm>
          <a:off x="509522" y="4590634"/>
          <a:ext cx="926404" cy="9264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3F0FF5-3E33-44F7-97DB-EE8C17D37C36}">
      <dsp:nvSpPr>
        <dsp:cNvPr id="0" name=""/>
        <dsp:cNvSpPr/>
      </dsp:nvSpPr>
      <dsp:spPr>
        <a:xfrm>
          <a:off x="1945450" y="4211650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Group Dynamics </a:t>
          </a:r>
          <a:endParaRPr lang="en-US" sz="2500" kern="1200"/>
        </a:p>
      </dsp:txBody>
      <dsp:txXfrm>
        <a:off x="1945450" y="4211650"/>
        <a:ext cx="4643240" cy="1684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1EA22A-EAB2-4ABD-934A-6A765AF4EB40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FD37ED-53EA-45CD-92FC-BB600C60D2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6221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CAB8E-736A-6E7D-A98A-C9B8FB66F0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CE5330-1099-936E-AFE5-7788E4D223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490E49-AE68-79A0-F4EB-44BAAA8A3A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8CF42C-FDAC-058B-066E-D6D96D2C6E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C6C39C-14FD-4727-7BC1-692233AEB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6121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595B3-4F32-BF66-B589-023B5F014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0F560-6D82-AC04-5F29-390908D1D0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0B465-F95B-4993-A5CF-D64479FCDF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490A98-94A6-38EB-DABF-624AC6125E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24DC76-653A-6F45-8067-15FF69D94D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852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278EE-9D5D-A36A-F5B9-9C716DA1F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2DE944-1482-D140-8BEC-B25DC3FF76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DC933-2EC8-3CFA-45BF-9942F14AE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835224-141E-2DC4-98FF-317ED2B1C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920E09-03F8-2109-AC88-81958CB8E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671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50706-B964-D59A-7B46-FFAB226FB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D64F3-0BC9-7C9D-4CA9-FA8A590ED6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46CB49-46C2-2AC7-1B99-AA4ECE7CC5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493B8F-0288-766C-B10D-A937C5B96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4C03F4-F5FA-4DB9-5E81-B87951DBA0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3B0EF1-9C26-09B7-8F07-94BCBFE10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823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DE612-1F03-5054-372E-6B1CBA0099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25D2AA-A4B2-656A-AB64-495ADC0A1D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E17C06-CA50-6C0D-D2F8-A84B061E04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BE9B79-0F1D-DC41-C309-650E7919EB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1C7B00-8875-0E89-FCB5-6569639B7F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5A6ACC-B545-364B-CB36-506153D695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B2F9B7-531E-4437-BBCC-C249AED0E4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86240D-3437-948D-DB1D-6FC5C1F79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789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5ED54-D18D-649D-F0F9-DDC1BAE2BC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4CE602-4B96-1F90-4C45-4A951E1E0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87875A-52C1-E6B1-8E4C-227BCCBCEE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722365-3CBE-B0E0-D6BA-BE443F79E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345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90FFFC-7642-DA7F-455A-210D85FD47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E64A85-59E9-2AF8-AE00-F576269C3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470466-8504-B45A-2972-A36622FD2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981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AE92E-4070-B406-0B5A-B252A1FD8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B74C9-5C6C-BA17-05EA-C3C860DB2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2BA693-4BEB-3BAF-8919-8B08E8022F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2C7114-D2B5-FEEE-E3BC-C854282A34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B2AE3B-B8EC-2A6C-6B36-66ABE05B5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0DBD76-FE73-6B2A-911D-AC4F91FF1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0007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5AD28-7AC0-854A-1688-DE26CDE39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729E26-3B22-9B4F-610F-4B2BF5C43C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51A6B0-80CE-DED0-40C5-DC21F6E7A0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CCBB0D-5B2F-443C-B3AC-6A37FC48A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04B2C0-F166-2B82-82BE-57282DA45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A9E97C-F8EE-74E3-83C5-B6BFAE337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702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DD9CD-34AC-30AF-EAA4-C34F94CC9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61C378-F9EF-4812-E27D-8412071852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84F939-ED76-48C2-D9B3-1959CC866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6C255E-07B6-FEBD-E8C8-EDA8A91F7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1F97E-9814-739B-595E-8DD364348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623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3364A4-101C-795F-5A48-F9E9FDC607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663DC4-1E25-52A6-CE38-00F3C12D2B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86865-D327-7902-6CDF-ECEBFD05CD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AD949-8D72-07FF-E1B9-F42F06E56C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5554FF-2EE6-8610-B76A-D4FB2DD1E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866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D2AC06-437F-8CE0-CEC4-60427B32A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CC3C31-2910-E1DF-F909-6710738622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3B0AA6-3558-7681-7CA1-3B3E0365CE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6B2337-FDC3-47A7-9795-701E84C98173}" type="datetimeFigureOut">
              <a:rPr lang="en-GB" smtClean="0"/>
              <a:t>30/09/2022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34FD05-905C-2A2D-F55B-2B338CE530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CBADF4-76D7-98F1-3738-D7223916B1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357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0809ED7-D356-17BB-DF92-8A184A298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 b="1" dirty="0"/>
              <a:t>Counselling Skills and Approaches ECPS5010</a:t>
            </a:r>
          </a:p>
        </p:txBody>
      </p:sp>
      <p:sp>
        <p:nvSpPr>
          <p:cNvPr id="2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0CE0CF7-37A5-8752-33D5-4D6283B475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 dirty="0"/>
              <a:t>Week 1:  Skills Session </a:t>
            </a:r>
          </a:p>
          <a:p>
            <a:pPr marL="0" indent="0">
              <a:buNone/>
            </a:pPr>
            <a:r>
              <a:rPr lang="en-GB" sz="2200" b="1" dirty="0"/>
              <a:t>Wednesday 5</a:t>
            </a:r>
            <a:r>
              <a:rPr lang="en-GB" sz="2200" b="1" baseline="30000" dirty="0"/>
              <a:t>th</a:t>
            </a:r>
            <a:r>
              <a:rPr lang="en-GB" sz="2200" b="1" dirty="0"/>
              <a:t> October </a:t>
            </a:r>
          </a:p>
          <a:p>
            <a:pPr marL="0" indent="0">
              <a:buNone/>
            </a:pPr>
            <a:endParaRPr lang="en-GB" sz="2200" b="1" dirty="0"/>
          </a:p>
          <a:p>
            <a:pPr marL="0" indent="0">
              <a:buNone/>
            </a:pPr>
            <a:r>
              <a:rPr lang="en-GB" sz="2200" b="1" dirty="0"/>
              <a:t>Ruth Groff </a:t>
            </a:r>
          </a:p>
        </p:txBody>
      </p:sp>
      <p:pic>
        <p:nvPicPr>
          <p:cNvPr id="3" name="Picture 2" descr="Text, whiteboard&#10;&#10;Description automatically generated">
            <a:extLst>
              <a:ext uri="{FF2B5EF4-FFF2-40B4-BE49-F238E27FC236}">
                <a16:creationId xmlns:a16="http://schemas.microsoft.com/office/drawing/2014/main" id="{D2FFF9BB-DF61-7550-86FD-A60525F797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65" r="12031" b="1"/>
          <a:stretch/>
        </p:blipFill>
        <p:spPr>
          <a:xfrm>
            <a:off x="5221936" y="81897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417906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595" name="Rectangle 2459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78" name="Title 1">
            <a:extLst>
              <a:ext uri="{FF2B5EF4-FFF2-40B4-BE49-F238E27FC236}">
                <a16:creationId xmlns:a16="http://schemas.microsoft.com/office/drawing/2014/main" id="{AF4DE194-3FD7-F72E-140F-DB4A6AC6C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5400" dirty="0"/>
              <a:t>Schedule for the Day </a:t>
            </a:r>
          </a:p>
        </p:txBody>
      </p:sp>
      <p:sp>
        <p:nvSpPr>
          <p:cNvPr id="2459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B0CD49B0-80E3-90B4-6F5E-C763931682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570784"/>
          </a:xfrm>
        </p:spPr>
        <p:txBody>
          <a:bodyPr rtlCol="0" anchor="t">
            <a:normAutofit fontScale="92500" lnSpcReduction="10000"/>
          </a:bodyPr>
          <a:lstStyle/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Office Hour – </a:t>
            </a:r>
            <a:r>
              <a:rPr lang="en-GB" altLang="en-US" b="1" i="1" dirty="0"/>
              <a:t>Check in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Counselling/listening Activity 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Creating a Safe Place 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Contracting – for the module &amp; group work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Relational Skills Building – Review of Skills</a:t>
            </a:r>
          </a:p>
          <a:p>
            <a:pPr marL="0" indent="0">
              <a:buNone/>
              <a:defRPr/>
            </a:pPr>
            <a:r>
              <a:rPr lang="en-GB" altLang="en-US" b="1" dirty="0"/>
              <a:t>Skills fishbowl activity </a:t>
            </a:r>
            <a:r>
              <a:rPr lang="en-GB" altLang="en-US" b="1" i="1" dirty="0"/>
              <a:t>(if time permits</a:t>
            </a:r>
            <a:r>
              <a:rPr lang="en-GB" altLang="en-US" b="1" dirty="0"/>
              <a:t>) 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Self-Assessment on Skills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What is your growing edge – small groups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Q&amp;A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i="1" dirty="0"/>
              <a:t>Closing Round</a:t>
            </a:r>
          </a:p>
          <a:p>
            <a:pPr marL="0" indent="0" eaLnBrk="1" fontAlgn="auto" hangingPunct="1">
              <a:buNone/>
              <a:defRPr/>
            </a:pPr>
            <a:endParaRPr lang="en-GB" altLang="en-US" sz="2000" b="1" dirty="0"/>
          </a:p>
          <a:p>
            <a:pPr marL="0" indent="0" eaLnBrk="1" fontAlgn="auto" hangingPunct="1">
              <a:buNone/>
              <a:defRPr/>
            </a:pPr>
            <a:endParaRPr lang="en-GB" altLang="en-US" sz="2000" b="1" dirty="0"/>
          </a:p>
          <a:p>
            <a:pPr marL="0" indent="0" eaLnBrk="1" fontAlgn="auto" hangingPunct="1">
              <a:buNone/>
              <a:defRPr/>
            </a:pPr>
            <a:endParaRPr lang="en-GB" altLang="en-US" sz="2000" b="1" dirty="0"/>
          </a:p>
        </p:txBody>
      </p:sp>
      <p:pic>
        <p:nvPicPr>
          <p:cNvPr id="11268" name="Picture 5" descr="Image result for pixabay free pebbles">
            <a:extLst>
              <a:ext uri="{FF2B5EF4-FFF2-40B4-BE49-F238E27FC236}">
                <a16:creationId xmlns:a16="http://schemas.microsoft.com/office/drawing/2014/main" id="{4B5A1EEB-16C3-36AA-1065-695BB043CB7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87" r="17431" b="-2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Audio 1" descr="Icon&#10;&#10;Description automatically generated">
            <a:hlinkClick r:id="" action="ppaction://media"/>
            <a:extLst>
              <a:ext uri="{FF2B5EF4-FFF2-40B4-BE49-F238E27FC236}">
                <a16:creationId xmlns:a16="http://schemas.microsoft.com/office/drawing/2014/main" id="{10E11B2E-75E3-DE81-87D9-E7F0DC1328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1300" y="63373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65002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5E777-205E-0AFB-A525-FCE9FB426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/>
              <a:t>Creating a Safe Space</a:t>
            </a:r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ABA6B59-77DE-ABC1-327F-17D9B92506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621" b="24123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565404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0DE6A193-4755-479A-BC6F-A7EBCA73B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Dictionary Remove">
            <a:extLst>
              <a:ext uri="{FF2B5EF4-FFF2-40B4-BE49-F238E27FC236}">
                <a16:creationId xmlns:a16="http://schemas.microsoft.com/office/drawing/2014/main" id="{C64ED513-7CF3-5C35-37CF-B7F41916EA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49045" y="1472476"/>
            <a:ext cx="3789988" cy="3789988"/>
          </a:xfrm>
          <a:prstGeom prst="rect">
            <a:avLst/>
          </a:pr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AB8B8498-A488-40AF-99EB-F622ED9AD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8896786" cy="6858478"/>
          </a:xfrm>
          <a:custGeom>
            <a:avLst/>
            <a:gdLst>
              <a:gd name="connsiteX0" fmla="*/ 1472231 w 8896786"/>
              <a:gd name="connsiteY0" fmla="*/ 6858478 h 6858478"/>
              <a:gd name="connsiteX1" fmla="*/ 8896786 w 8896786"/>
              <a:gd name="connsiteY1" fmla="*/ 6858478 h 6858478"/>
              <a:gd name="connsiteX2" fmla="*/ 5720411 w 8896786"/>
              <a:gd name="connsiteY2" fmla="*/ 0 h 6858478"/>
              <a:gd name="connsiteX3" fmla="*/ 5714834 w 8896786"/>
              <a:gd name="connsiteY3" fmla="*/ 0 h 6858478"/>
              <a:gd name="connsiteX4" fmla="*/ 4648606 w 8896786"/>
              <a:gd name="connsiteY4" fmla="*/ 0 h 6858478"/>
              <a:gd name="connsiteX5" fmla="*/ 0 w 8896786"/>
              <a:gd name="connsiteY5" fmla="*/ 0 h 6858478"/>
              <a:gd name="connsiteX6" fmla="*/ 0 w 8896786"/>
              <a:gd name="connsiteY6" fmla="*/ 6857915 h 6858478"/>
              <a:gd name="connsiteX7" fmla="*/ 1472491 w 8896786"/>
              <a:gd name="connsiteY7" fmla="*/ 6857915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896786" h="6858478">
                <a:moveTo>
                  <a:pt x="1472231" y="6858478"/>
                </a:moveTo>
                <a:lnTo>
                  <a:pt x="8896786" y="6858478"/>
                </a:lnTo>
                <a:lnTo>
                  <a:pt x="5720411" y="0"/>
                </a:lnTo>
                <a:lnTo>
                  <a:pt x="5714834" y="0"/>
                </a:lnTo>
                <a:lnTo>
                  <a:pt x="4648606" y="0"/>
                </a:lnTo>
                <a:lnTo>
                  <a:pt x="0" y="0"/>
                </a:lnTo>
                <a:lnTo>
                  <a:pt x="0" y="6857915"/>
                </a:lnTo>
                <a:lnTo>
                  <a:pt x="1472491" y="6857915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2F033D07-FE42-4E5C-A00A-FFE1D42C0F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9"/>
            <a:ext cx="8096249" cy="6858479"/>
          </a:xfrm>
          <a:custGeom>
            <a:avLst/>
            <a:gdLst>
              <a:gd name="connsiteX0" fmla="*/ 0 w 8096249"/>
              <a:gd name="connsiteY0" fmla="*/ 6858479 h 6858479"/>
              <a:gd name="connsiteX1" fmla="*/ 2130297 w 8096249"/>
              <a:gd name="connsiteY1" fmla="*/ 6858479 h 6858479"/>
              <a:gd name="connsiteX2" fmla="*/ 2130297 w 8096249"/>
              <a:gd name="connsiteY2" fmla="*/ 6858478 h 6858479"/>
              <a:gd name="connsiteX3" fmla="*/ 8096249 w 8096249"/>
              <a:gd name="connsiteY3" fmla="*/ 6858478 h 6858479"/>
              <a:gd name="connsiteX4" fmla="*/ 4919874 w 8096249"/>
              <a:gd name="connsiteY4" fmla="*/ 0 h 6858479"/>
              <a:gd name="connsiteX5" fmla="*/ 4914297 w 8096249"/>
              <a:gd name="connsiteY5" fmla="*/ 0 h 6858479"/>
              <a:gd name="connsiteX6" fmla="*/ 3848069 w 8096249"/>
              <a:gd name="connsiteY6" fmla="*/ 0 h 6858479"/>
              <a:gd name="connsiteX7" fmla="*/ 18197 w 8096249"/>
              <a:gd name="connsiteY7" fmla="*/ 0 h 6858479"/>
              <a:gd name="connsiteX8" fmla="*/ 18197 w 8096249"/>
              <a:gd name="connsiteY8" fmla="*/ 479 h 6858479"/>
              <a:gd name="connsiteX9" fmla="*/ 0 w 8096249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96249" h="6858479">
                <a:moveTo>
                  <a:pt x="0" y="6858479"/>
                </a:moveTo>
                <a:lnTo>
                  <a:pt x="2130297" y="6858479"/>
                </a:lnTo>
                <a:lnTo>
                  <a:pt x="2130297" y="6858478"/>
                </a:lnTo>
                <a:lnTo>
                  <a:pt x="8096249" y="6858478"/>
                </a:lnTo>
                <a:lnTo>
                  <a:pt x="4919874" y="0"/>
                </a:lnTo>
                <a:lnTo>
                  <a:pt x="4914297" y="0"/>
                </a:lnTo>
                <a:lnTo>
                  <a:pt x="3848069" y="0"/>
                </a:lnTo>
                <a:lnTo>
                  <a:pt x="18197" y="0"/>
                </a:lnTo>
                <a:lnTo>
                  <a:pt x="18197" y="479"/>
                </a:lnTo>
                <a:lnTo>
                  <a:pt x="0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4DA4C2-FA16-FA90-05ED-3F945DAB9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77824"/>
            <a:ext cx="5294376" cy="42765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Guidance for the Group –</a:t>
            </a:r>
            <a:b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5400" dirty="0"/>
            </a:b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Contracting </a:t>
            </a:r>
            <a:b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269967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F40FBDA-CEB1-40F0-9AB9-BD9C402D7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 early morning coffee with bread and a newspaper on top of the table">
            <a:extLst>
              <a:ext uri="{FF2B5EF4-FFF2-40B4-BE49-F238E27FC236}">
                <a16:creationId xmlns:a16="http://schemas.microsoft.com/office/drawing/2014/main" id="{3052242D-3F4F-2C76-06A0-30709D99E35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5000"/>
          </a:blip>
          <a:srcRect t="9195" b="6535"/>
          <a:stretch/>
        </p:blipFill>
        <p:spPr>
          <a:xfrm>
            <a:off x="20" y="-179605"/>
            <a:ext cx="12191980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0344D4FE-ABEF-4230-9E4E-AD5782FC7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noFill/>
          <a:ln w="9525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FA998A-9FB2-C1A1-22FF-47F61E7D08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9532" y="1695576"/>
            <a:ext cx="8652938" cy="285719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8000"/>
              <a:t>Break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325F979-D3F9-4926-81B7-7ACCB31A5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9525" cap="sq" cmpd="sng" algn="ctr">
            <a:solidFill>
              <a:schemeClr val="tx1">
                <a:lumMod val="75000"/>
                <a:lumOff val="25000"/>
                <a:alpha val="80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36692657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B58249-2524-2370-CB32-81A9718EC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Relational Skill Building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56B98C-59F3-1227-E442-A80AB42E0F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9993891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12378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654886-F748-A1C6-B314-683876DAF0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Review of Skills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103D74-42CC-A4F7-6E1E-FD0DB8D433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400" dirty="0"/>
              <a:t>Rapport Building</a:t>
            </a:r>
          </a:p>
          <a:p>
            <a:r>
              <a:rPr lang="en-GB" sz="2400" dirty="0"/>
              <a:t>Attending Skills</a:t>
            </a:r>
          </a:p>
          <a:p>
            <a:r>
              <a:rPr lang="en-GB" sz="2400" dirty="0"/>
              <a:t>Reflection Skills – Paraphrasing</a:t>
            </a:r>
          </a:p>
          <a:p>
            <a:r>
              <a:rPr lang="en-GB" sz="2400" dirty="0"/>
              <a:t>Summarising</a:t>
            </a:r>
          </a:p>
          <a:p>
            <a:r>
              <a:rPr lang="en-GB" sz="2400" dirty="0"/>
              <a:t>Questions</a:t>
            </a:r>
          </a:p>
          <a:p>
            <a:r>
              <a:rPr lang="en-GB" sz="2400" dirty="0"/>
              <a:t>Focusing</a:t>
            </a:r>
          </a:p>
          <a:p>
            <a:r>
              <a:rPr lang="en-GB" sz="2400" dirty="0"/>
              <a:t>Silence</a:t>
            </a:r>
          </a:p>
          <a:p>
            <a:endParaRPr lang="en-GB" sz="2200" dirty="0"/>
          </a:p>
          <a:p>
            <a:endParaRPr lang="en-GB" sz="2200" dirty="0"/>
          </a:p>
          <a:p>
            <a:pPr lvl="1"/>
            <a:endParaRPr lang="en-GB" sz="2200" dirty="0"/>
          </a:p>
          <a:p>
            <a:pPr marL="457200" lvl="1" indent="0">
              <a:buNone/>
            </a:pPr>
            <a:endParaRPr lang="en-GB" sz="2200" dirty="0"/>
          </a:p>
          <a:p>
            <a:pPr lvl="1"/>
            <a:endParaRPr lang="en-GB" sz="2200" dirty="0"/>
          </a:p>
          <a:p>
            <a:pPr lvl="1"/>
            <a:endParaRPr lang="en-GB" sz="2200" dirty="0"/>
          </a:p>
          <a:p>
            <a:pPr marL="457200" lvl="1" indent="0">
              <a:buNone/>
            </a:pPr>
            <a:endParaRPr lang="en-GB" sz="2200" dirty="0"/>
          </a:p>
        </p:txBody>
      </p:sp>
      <p:pic>
        <p:nvPicPr>
          <p:cNvPr id="4" name="Picture 3" descr="Text, whiteboard&#10;&#10;Description automatically generated">
            <a:extLst>
              <a:ext uri="{FF2B5EF4-FFF2-40B4-BE49-F238E27FC236}">
                <a16:creationId xmlns:a16="http://schemas.microsoft.com/office/drawing/2014/main" id="{8085B3FA-0AA3-A4E4-08A2-113A174837C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64" r="12032" b="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138591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43D42C-6E7E-D219-B897-A5C1B1576D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Fishbowl Activity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186117-1BF3-9A38-FCAA-62599ED3D4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452" r="20127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143609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537B233-9CDD-4A90-AABB-A8963DEE4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6CAC79-5320-B56B-935B-D391D5931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18457"/>
            <a:ext cx="3322317" cy="297587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Self Assessment on Skills 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40575EE-C594-4566-BC00-663004E52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63566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2" descr="A snowman made out of rocks&#10;&#10;Description automatically generated with medium confidence">
            <a:extLst>
              <a:ext uri="{FF2B5EF4-FFF2-40B4-BE49-F238E27FC236}">
                <a16:creationId xmlns:a16="http://schemas.microsoft.com/office/drawing/2014/main" id="{3C16F4DB-E0EE-FB7B-A52B-D703C48037D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04" r="-1" b="21430"/>
          <a:stretch/>
        </p:blipFill>
        <p:spPr bwMode="auto">
          <a:xfrm>
            <a:off x="5418511" y="566916"/>
            <a:ext cx="6288882" cy="5724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79216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22385C-18CB-148A-1622-C9F302223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/>
              <a:t>What is your Growing Edge</a:t>
            </a:r>
          </a:p>
        </p:txBody>
      </p:sp>
      <p:sp>
        <p:nvSpPr>
          <p:cNvPr id="35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Plant growing in a concrete crack">
            <a:extLst>
              <a:ext uri="{FF2B5EF4-FFF2-40B4-BE49-F238E27FC236}">
                <a16:creationId xmlns:a16="http://schemas.microsoft.com/office/drawing/2014/main" id="{227275BB-4633-F2E3-3261-B3F281E8C6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7390" r="25656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040245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CE7D24-829E-7C4B-BF05-7ED304DE3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Q &amp; A Feedback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4DF579FC-97C0-22B0-890B-C97972AAFF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614" r="19966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900811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82BD70C-C4A0-46C4-9518-A731098B4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2386C7-06D9-2C6F-A743-75D954696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72445" y="3640254"/>
            <a:ext cx="5319433" cy="20763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Closing Round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9B74A45-BDDD-4892-B8C0-B290C0944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5379352" cy="6374535"/>
          </a:xfrm>
          <a:custGeom>
            <a:avLst/>
            <a:gdLst>
              <a:gd name="connsiteX0" fmla="*/ 609861 w 5379352"/>
              <a:gd name="connsiteY0" fmla="*/ 6374535 h 6374535"/>
              <a:gd name="connsiteX1" fmla="*/ 3449004 w 5379352"/>
              <a:gd name="connsiteY1" fmla="*/ 6374535 h 6374535"/>
              <a:gd name="connsiteX2" fmla="*/ 3628245 w 5379352"/>
              <a:gd name="connsiteY2" fmla="*/ 6288190 h 6374535"/>
              <a:gd name="connsiteX3" fmla="*/ 5379352 w 5379352"/>
              <a:gd name="connsiteY3" fmla="*/ 3346018 h 6374535"/>
              <a:gd name="connsiteX4" fmla="*/ 2033334 w 5379352"/>
              <a:gd name="connsiteY4" fmla="*/ 0 h 6374535"/>
              <a:gd name="connsiteX5" fmla="*/ 129310 w 5379352"/>
              <a:gd name="connsiteY5" fmla="*/ 594192 h 6374535"/>
              <a:gd name="connsiteX6" fmla="*/ 0 w 5379352"/>
              <a:gd name="connsiteY6" fmla="*/ 692103 h 6374535"/>
              <a:gd name="connsiteX7" fmla="*/ 0 w 5379352"/>
              <a:gd name="connsiteY7" fmla="*/ 5999934 h 6374535"/>
              <a:gd name="connsiteX8" fmla="*/ 129311 w 5379352"/>
              <a:gd name="connsiteY8" fmla="*/ 6097845 h 6374535"/>
              <a:gd name="connsiteX9" fmla="*/ 367831 w 5379352"/>
              <a:gd name="connsiteY9" fmla="*/ 6248727 h 63745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379352" h="6374535">
                <a:moveTo>
                  <a:pt x="609861" y="6374535"/>
                </a:moveTo>
                <a:lnTo>
                  <a:pt x="3449004" y="6374535"/>
                </a:lnTo>
                <a:lnTo>
                  <a:pt x="3628245" y="6288190"/>
                </a:lnTo>
                <a:cubicBezTo>
                  <a:pt x="4671283" y="5721578"/>
                  <a:pt x="5379352" y="4616487"/>
                  <a:pt x="5379352" y="3346018"/>
                </a:cubicBezTo>
                <a:cubicBezTo>
                  <a:pt x="5379352" y="1498063"/>
                  <a:pt x="3881289" y="0"/>
                  <a:pt x="2033334" y="0"/>
                </a:cubicBezTo>
                <a:cubicBezTo>
                  <a:pt x="1325914" y="0"/>
                  <a:pt x="669769" y="219535"/>
                  <a:pt x="129310" y="594192"/>
                </a:cubicBezTo>
                <a:lnTo>
                  <a:pt x="0" y="692103"/>
                </a:lnTo>
                <a:lnTo>
                  <a:pt x="0" y="5999934"/>
                </a:lnTo>
                <a:lnTo>
                  <a:pt x="129311" y="6097845"/>
                </a:lnTo>
                <a:cubicBezTo>
                  <a:pt x="206519" y="6151367"/>
                  <a:pt x="286089" y="6201724"/>
                  <a:pt x="367831" y="6248727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516C73E-9465-4C9E-9B86-9E58FB326B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9" y="0"/>
            <a:ext cx="5210147" cy="6210629"/>
          </a:xfrm>
          <a:custGeom>
            <a:avLst/>
            <a:gdLst>
              <a:gd name="connsiteX0" fmla="*/ 1058223 w 5210147"/>
              <a:gd name="connsiteY0" fmla="*/ 0 h 6210629"/>
              <a:gd name="connsiteX1" fmla="*/ 3003078 w 5210147"/>
              <a:gd name="connsiteY1" fmla="*/ 0 h 6210629"/>
              <a:gd name="connsiteX2" fmla="*/ 3266657 w 5210147"/>
              <a:gd name="connsiteY2" fmla="*/ 96471 h 6210629"/>
              <a:gd name="connsiteX3" fmla="*/ 5210147 w 5210147"/>
              <a:gd name="connsiteY3" fmla="*/ 3028517 h 6210629"/>
              <a:gd name="connsiteX4" fmla="*/ 2028035 w 5210147"/>
              <a:gd name="connsiteY4" fmla="*/ 6210629 h 6210629"/>
              <a:gd name="connsiteX5" fmla="*/ 3916 w 5210147"/>
              <a:gd name="connsiteY5" fmla="*/ 5483989 h 6210629"/>
              <a:gd name="connsiteX6" fmla="*/ 0 w 5210147"/>
              <a:gd name="connsiteY6" fmla="*/ 5480430 h 6210629"/>
              <a:gd name="connsiteX7" fmla="*/ 0 w 5210147"/>
              <a:gd name="connsiteY7" fmla="*/ 576603 h 6210629"/>
              <a:gd name="connsiteX8" fmla="*/ 3916 w 5210147"/>
              <a:gd name="connsiteY8" fmla="*/ 573044 h 6210629"/>
              <a:gd name="connsiteX9" fmla="*/ 933918 w 5210147"/>
              <a:gd name="connsiteY9" fmla="*/ 39494 h 6210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10147" h="6210629">
                <a:moveTo>
                  <a:pt x="1058223" y="0"/>
                </a:moveTo>
                <a:lnTo>
                  <a:pt x="3003078" y="0"/>
                </a:lnTo>
                <a:lnTo>
                  <a:pt x="3266657" y="96471"/>
                </a:lnTo>
                <a:cubicBezTo>
                  <a:pt x="4408765" y="579542"/>
                  <a:pt x="5210147" y="1710443"/>
                  <a:pt x="5210147" y="3028517"/>
                </a:cubicBezTo>
                <a:cubicBezTo>
                  <a:pt x="5210147" y="4785949"/>
                  <a:pt x="3785467" y="6210629"/>
                  <a:pt x="2028035" y="6210629"/>
                </a:cubicBezTo>
                <a:cubicBezTo>
                  <a:pt x="1259159" y="6210629"/>
                  <a:pt x="553973" y="5937936"/>
                  <a:pt x="3916" y="5483989"/>
                </a:cubicBezTo>
                <a:lnTo>
                  <a:pt x="0" y="5480430"/>
                </a:lnTo>
                <a:lnTo>
                  <a:pt x="0" y="576603"/>
                </a:lnTo>
                <a:lnTo>
                  <a:pt x="3916" y="573044"/>
                </a:lnTo>
                <a:cubicBezTo>
                  <a:pt x="278945" y="346070"/>
                  <a:pt x="592755" y="164410"/>
                  <a:pt x="933918" y="3949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Checkmark">
            <a:extLst>
              <a:ext uri="{FF2B5EF4-FFF2-40B4-BE49-F238E27FC236}">
                <a16:creationId xmlns:a16="http://schemas.microsoft.com/office/drawing/2014/main" id="{79E15D7F-CF30-54F8-AA63-31AA89E431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0941" y="1301551"/>
            <a:ext cx="3440610" cy="3440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2001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4550</TotalTime>
  <Words>127</Words>
  <Application>Microsoft Office PowerPoint</Application>
  <PresentationFormat>Widescreen</PresentationFormat>
  <Paragraphs>42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Tw Cen MT</vt:lpstr>
      <vt:lpstr>Office Theme</vt:lpstr>
      <vt:lpstr>Counselling Skills and Approaches ECPS5010</vt:lpstr>
      <vt:lpstr>Schedule for the Day </vt:lpstr>
      <vt:lpstr>Creating a Safe Space</vt:lpstr>
      <vt:lpstr>Guidance for the Group –  Contracting   </vt:lpstr>
      <vt:lpstr>Break</vt:lpstr>
      <vt:lpstr>Relational Skill Building </vt:lpstr>
      <vt:lpstr>Review of Skills</vt:lpstr>
      <vt:lpstr>Fishbowl Activity </vt:lpstr>
      <vt:lpstr>Self Assessment on Skills </vt:lpstr>
      <vt:lpstr>What is your Growing Edge</vt:lpstr>
      <vt:lpstr>Q &amp; A Feedback </vt:lpstr>
      <vt:lpstr>Closing Round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Counselling Skills and Approaches  ECPS 5010</dc:title>
  <dc:creator>Ruth Groff</dc:creator>
  <cp:lastModifiedBy>Ruth Groff</cp:lastModifiedBy>
  <cp:revision>8</cp:revision>
  <dcterms:created xsi:type="dcterms:W3CDTF">2022-09-26T09:53:41Z</dcterms:created>
  <dcterms:modified xsi:type="dcterms:W3CDTF">2022-10-02T16:37:18Z</dcterms:modified>
</cp:coreProperties>
</file>