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Blwyddyn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3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100811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Ces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/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94421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does dim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teimlo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933056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cwningen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275856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3640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691680" y="5517232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668344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daviee5\AppData\Local\Microsoft\Windows\Temporary Internet Files\Content.IE5\137MIUFX\MP900442457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7668344" y="0"/>
            <a:ext cx="1475656" cy="693693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137MIUFX\MP900314408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2708920"/>
            <a:ext cx="899592" cy="1584176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30UVLV2V\MP900289420[2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0" y="5157192"/>
            <a:ext cx="774960" cy="1700808"/>
          </a:xfrm>
          <a:prstGeom prst="rect">
            <a:avLst/>
          </a:prstGeom>
          <a:noFill/>
        </p:spPr>
      </p:pic>
      <p:pic>
        <p:nvPicPr>
          <p:cNvPr id="1036" name="Picture 12" descr="C:\Users\daviee5\AppData\Local\Microsoft\Windows\Temporary Internet Files\Content.IE5\Q3FF0LC0\MP900442486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6093296"/>
            <a:ext cx="1944216" cy="764704"/>
          </a:xfrm>
          <a:prstGeom prst="rect">
            <a:avLst/>
          </a:prstGeom>
          <a:noFill/>
        </p:spPr>
      </p:pic>
      <p:pic>
        <p:nvPicPr>
          <p:cNvPr id="1037" name="Picture 13" descr="C:\Users\daviee5\AppData\Local\Microsoft\Windows\Temporary Internet Files\Content.IE5\JI8ZGSDO\MP900427782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0"/>
            <a:ext cx="755576" cy="1736127"/>
          </a:xfrm>
          <a:prstGeom prst="rect">
            <a:avLst/>
          </a:prstGeom>
          <a:noFill/>
        </p:spPr>
      </p:pic>
      <p:pic>
        <p:nvPicPr>
          <p:cNvPr id="1043" name="Picture 19" descr="C:\Users\daviee5\AppData\Local\Microsoft\Windows\Temporary Internet Files\Content.IE5\VLPGA22F\MP900442499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3131840" y="0"/>
            <a:ext cx="2555776" cy="692696"/>
          </a:xfrm>
          <a:prstGeom prst="rect">
            <a:avLst/>
          </a:prstGeom>
          <a:noFill/>
        </p:spPr>
      </p:pic>
      <p:pic>
        <p:nvPicPr>
          <p:cNvPr id="1044" name="Picture 20" descr="C:\Users\daviee5\AppData\Local\Microsoft\Windows\Temporary Internet Files\Content.IE5\VLPGA22F\MP900387577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636912"/>
            <a:ext cx="743047" cy="16127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1242</TotalTime>
  <Words>163</Words>
  <Application>Microsoft Office PowerPoint</Application>
  <PresentationFormat>On-screen Show (4:3)</PresentationFormat>
  <Paragraphs>27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59</cp:revision>
  <dcterms:created xsi:type="dcterms:W3CDTF">2013-08-31T15:45:17Z</dcterms:created>
  <dcterms:modified xsi:type="dcterms:W3CDTF">2014-04-15T23:14:00Z</dcterms:modified>
</cp:coreProperties>
</file>