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83" r:id="rId11"/>
    <p:sldId id="266" r:id="rId12"/>
    <p:sldId id="267" r:id="rId13"/>
    <p:sldId id="268" r:id="rId14"/>
    <p:sldId id="269" r:id="rId15"/>
    <p:sldId id="270" r:id="rId16"/>
    <p:sldId id="272" r:id="rId17"/>
    <p:sldId id="273" r:id="rId18"/>
    <p:sldId id="274" r:id="rId19"/>
    <p:sldId id="275" r:id="rId20"/>
    <p:sldId id="277" r:id="rId21"/>
    <p:sldId id="278" r:id="rId22"/>
    <p:sldId id="280" r:id="rId23"/>
    <p:sldId id="282" r:id="rId24"/>
    <p:sldId id="281"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105" d="100"/>
          <a:sy n="105" d="100"/>
        </p:scale>
        <p:origin x="120"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3D2F6F-2002-40F3-A2F4-CF349F00BDF8}"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64058252-FE18-42F2-9A77-F2909C929854}">
      <dgm:prSet phldrT="[Text]"/>
      <dgm:spPr/>
      <dgm:t>
        <a:bodyPr/>
        <a:lstStyle/>
        <a:p>
          <a:r>
            <a:rPr lang="en-US" b="1" dirty="0"/>
            <a:t>Mental</a:t>
          </a:r>
          <a:r>
            <a:rPr lang="en-US" dirty="0"/>
            <a:t> Health </a:t>
          </a:r>
        </a:p>
      </dgm:t>
    </dgm:pt>
    <dgm:pt modelId="{7D4F6A3F-C887-4018-B9AA-8082EB9836BB}" type="parTrans" cxnId="{50B8400A-E72F-45BE-ADD1-A5DFAF8F434F}">
      <dgm:prSet/>
      <dgm:spPr/>
      <dgm:t>
        <a:bodyPr/>
        <a:lstStyle/>
        <a:p>
          <a:endParaRPr lang="en-US"/>
        </a:p>
      </dgm:t>
    </dgm:pt>
    <dgm:pt modelId="{04F3F053-8434-4915-AC6A-7A2C6DC1F0DA}" type="sibTrans" cxnId="{50B8400A-E72F-45BE-ADD1-A5DFAF8F434F}">
      <dgm:prSet/>
      <dgm:spPr/>
      <dgm:t>
        <a:bodyPr/>
        <a:lstStyle/>
        <a:p>
          <a:endParaRPr lang="en-US"/>
        </a:p>
      </dgm:t>
    </dgm:pt>
    <dgm:pt modelId="{2DE4E813-A16A-4D54-8432-30B13B28003B}">
      <dgm:prSet phldrT="[Text]"/>
      <dgm:spPr>
        <a:solidFill>
          <a:schemeClr val="accent5">
            <a:lumMod val="75000"/>
          </a:schemeClr>
        </a:solidFill>
      </dgm:spPr>
      <dgm:t>
        <a:bodyPr/>
        <a:lstStyle/>
        <a:p>
          <a:r>
            <a:rPr lang="en-US" dirty="0"/>
            <a:t>Mental illness</a:t>
          </a:r>
        </a:p>
      </dgm:t>
    </dgm:pt>
    <dgm:pt modelId="{E3670F6A-CEFF-49A0-96BD-2EA28B1E2CFE}" type="parTrans" cxnId="{266551EC-9D27-4F60-A166-786BF1A6F108}">
      <dgm:prSet/>
      <dgm:spPr/>
      <dgm:t>
        <a:bodyPr/>
        <a:lstStyle/>
        <a:p>
          <a:endParaRPr lang="en-US"/>
        </a:p>
      </dgm:t>
    </dgm:pt>
    <dgm:pt modelId="{608B238A-22BC-4ED9-A29B-CD5042B309AA}" type="sibTrans" cxnId="{266551EC-9D27-4F60-A166-786BF1A6F108}">
      <dgm:prSet/>
      <dgm:spPr/>
      <dgm:t>
        <a:bodyPr/>
        <a:lstStyle/>
        <a:p>
          <a:endParaRPr lang="en-US"/>
        </a:p>
      </dgm:t>
    </dgm:pt>
    <dgm:pt modelId="{C5DC33C4-CBCF-4B2B-A758-8262085CB07C}">
      <dgm:prSet phldrT="[Text]"/>
      <dgm:spPr>
        <a:solidFill>
          <a:schemeClr val="accent2">
            <a:lumMod val="75000"/>
          </a:schemeClr>
        </a:solidFill>
      </dgm:spPr>
      <dgm:t>
        <a:bodyPr/>
        <a:lstStyle/>
        <a:p>
          <a:r>
            <a:rPr lang="en-US" dirty="0"/>
            <a:t>Anxiety </a:t>
          </a:r>
        </a:p>
      </dgm:t>
    </dgm:pt>
    <dgm:pt modelId="{ACAE98D4-7B7F-4712-875D-B81E05EE9BA1}" type="parTrans" cxnId="{CAA4A53B-55D2-41FA-80D5-E863B2B1D225}">
      <dgm:prSet/>
      <dgm:spPr/>
      <dgm:t>
        <a:bodyPr/>
        <a:lstStyle/>
        <a:p>
          <a:endParaRPr lang="en-US"/>
        </a:p>
      </dgm:t>
    </dgm:pt>
    <dgm:pt modelId="{2A0DF5E7-A256-45BA-8708-CC7996FEA5BF}" type="sibTrans" cxnId="{CAA4A53B-55D2-41FA-80D5-E863B2B1D225}">
      <dgm:prSet/>
      <dgm:spPr/>
      <dgm:t>
        <a:bodyPr/>
        <a:lstStyle/>
        <a:p>
          <a:endParaRPr lang="en-US"/>
        </a:p>
      </dgm:t>
    </dgm:pt>
    <dgm:pt modelId="{EAFBD731-0FC7-44FC-B2EC-1481683F2398}">
      <dgm:prSet phldrT="[Text]"/>
      <dgm:spPr>
        <a:solidFill>
          <a:schemeClr val="accent2">
            <a:lumMod val="75000"/>
          </a:schemeClr>
        </a:solidFill>
      </dgm:spPr>
      <dgm:t>
        <a:bodyPr/>
        <a:lstStyle/>
        <a:p>
          <a:r>
            <a:rPr lang="en-US" dirty="0"/>
            <a:t>ADHD</a:t>
          </a:r>
        </a:p>
      </dgm:t>
    </dgm:pt>
    <dgm:pt modelId="{21FA69FE-E02B-4BBE-9733-2C9AA7F93A5E}" type="parTrans" cxnId="{26009309-7B49-4A92-9C0A-404859EC1C10}">
      <dgm:prSet/>
      <dgm:spPr/>
      <dgm:t>
        <a:bodyPr/>
        <a:lstStyle/>
        <a:p>
          <a:endParaRPr lang="en-US"/>
        </a:p>
      </dgm:t>
    </dgm:pt>
    <dgm:pt modelId="{55D14AFD-4FE0-4CC3-8EE2-040078E5DB19}" type="sibTrans" cxnId="{26009309-7B49-4A92-9C0A-404859EC1C10}">
      <dgm:prSet/>
      <dgm:spPr/>
      <dgm:t>
        <a:bodyPr/>
        <a:lstStyle/>
        <a:p>
          <a:endParaRPr lang="en-US"/>
        </a:p>
      </dgm:t>
    </dgm:pt>
    <dgm:pt modelId="{9EA2BD73-7047-4B2B-946B-D9C41426E076}">
      <dgm:prSet phldrT="[Text]"/>
      <dgm:spPr>
        <a:solidFill>
          <a:schemeClr val="accent5">
            <a:lumMod val="75000"/>
          </a:schemeClr>
        </a:solidFill>
      </dgm:spPr>
      <dgm:t>
        <a:bodyPr/>
        <a:lstStyle/>
        <a:p>
          <a:r>
            <a:rPr lang="en-US" dirty="0"/>
            <a:t>mental/psychological </a:t>
          </a:r>
        </a:p>
        <a:p>
          <a:r>
            <a:rPr lang="en-US" dirty="0"/>
            <a:t>Well-being</a:t>
          </a:r>
        </a:p>
      </dgm:t>
    </dgm:pt>
    <dgm:pt modelId="{8B6F003F-882D-4962-86CF-D4DE4F959D15}" type="parTrans" cxnId="{E8284AA8-F597-4084-9EF6-53BB2B2B74D4}">
      <dgm:prSet/>
      <dgm:spPr/>
      <dgm:t>
        <a:bodyPr/>
        <a:lstStyle/>
        <a:p>
          <a:endParaRPr lang="en-US"/>
        </a:p>
      </dgm:t>
    </dgm:pt>
    <dgm:pt modelId="{B5B490CA-4701-477F-B4B0-6DA0FCBF2E06}" type="sibTrans" cxnId="{E8284AA8-F597-4084-9EF6-53BB2B2B74D4}">
      <dgm:prSet/>
      <dgm:spPr/>
      <dgm:t>
        <a:bodyPr/>
        <a:lstStyle/>
        <a:p>
          <a:endParaRPr lang="en-US"/>
        </a:p>
      </dgm:t>
    </dgm:pt>
    <dgm:pt modelId="{098EBD91-F6A1-4988-82B7-A41C668EC867}">
      <dgm:prSet phldrT="[Text]"/>
      <dgm:spPr>
        <a:solidFill>
          <a:schemeClr val="accent2">
            <a:lumMod val="75000"/>
          </a:schemeClr>
        </a:solidFill>
      </dgm:spPr>
      <dgm:t>
        <a:bodyPr/>
        <a:lstStyle/>
        <a:p>
          <a:r>
            <a:rPr lang="en-US" dirty="0"/>
            <a:t>Is life worthwhile ?</a:t>
          </a:r>
        </a:p>
      </dgm:t>
    </dgm:pt>
    <dgm:pt modelId="{EEC12240-B75D-4822-BF13-1470B5016BE5}" type="parTrans" cxnId="{FADB9F2B-E243-4BD5-804B-4DE7D17349B4}">
      <dgm:prSet/>
      <dgm:spPr/>
      <dgm:t>
        <a:bodyPr/>
        <a:lstStyle/>
        <a:p>
          <a:endParaRPr lang="en-US"/>
        </a:p>
      </dgm:t>
    </dgm:pt>
    <dgm:pt modelId="{A02ECF4A-1A4B-4D28-93E5-2F533C0F8148}" type="sibTrans" cxnId="{FADB9F2B-E243-4BD5-804B-4DE7D17349B4}">
      <dgm:prSet/>
      <dgm:spPr/>
      <dgm:t>
        <a:bodyPr/>
        <a:lstStyle/>
        <a:p>
          <a:endParaRPr lang="en-US"/>
        </a:p>
      </dgm:t>
    </dgm:pt>
    <dgm:pt modelId="{BF7B4EDA-69D7-4F9E-BB7E-5A8F68BD7D38}">
      <dgm:prSet phldrT="[Text]"/>
      <dgm:spPr>
        <a:solidFill>
          <a:schemeClr val="accent2">
            <a:lumMod val="75000"/>
          </a:schemeClr>
        </a:solidFill>
      </dgm:spPr>
      <dgm:t>
        <a:bodyPr/>
        <a:lstStyle/>
        <a:p>
          <a:r>
            <a:rPr lang="en-US" dirty="0"/>
            <a:t>Depression</a:t>
          </a:r>
        </a:p>
      </dgm:t>
    </dgm:pt>
    <dgm:pt modelId="{8A6145D5-A89A-4F67-91B2-7EB5AA0786DA}" type="parTrans" cxnId="{F7096752-9006-49CE-905D-BCA2622F1B33}">
      <dgm:prSet/>
      <dgm:spPr/>
      <dgm:t>
        <a:bodyPr/>
        <a:lstStyle/>
        <a:p>
          <a:endParaRPr lang="en-US"/>
        </a:p>
      </dgm:t>
    </dgm:pt>
    <dgm:pt modelId="{751C8DB0-6BB4-49C8-B842-27D5B4C1E856}" type="sibTrans" cxnId="{F7096752-9006-49CE-905D-BCA2622F1B33}">
      <dgm:prSet/>
      <dgm:spPr/>
      <dgm:t>
        <a:bodyPr/>
        <a:lstStyle/>
        <a:p>
          <a:endParaRPr lang="en-US"/>
        </a:p>
      </dgm:t>
    </dgm:pt>
    <dgm:pt modelId="{2009C53C-88A5-439B-845D-B6081D894CB4}">
      <dgm:prSet phldrT="[Text]"/>
      <dgm:spPr>
        <a:solidFill>
          <a:schemeClr val="accent2">
            <a:lumMod val="75000"/>
          </a:schemeClr>
        </a:solidFill>
      </dgm:spPr>
      <dgm:t>
        <a:bodyPr/>
        <a:lstStyle/>
        <a:p>
          <a:r>
            <a:rPr lang="en-US" dirty="0"/>
            <a:t> Bi-Polar disorder</a:t>
          </a:r>
        </a:p>
      </dgm:t>
    </dgm:pt>
    <dgm:pt modelId="{09ADADF9-3461-4D31-A73D-60DC0F72D157}" type="parTrans" cxnId="{A193D9E3-EDB1-4547-8EF7-33D795B5F2BC}">
      <dgm:prSet/>
      <dgm:spPr/>
      <dgm:t>
        <a:bodyPr/>
        <a:lstStyle/>
        <a:p>
          <a:endParaRPr lang="en-US"/>
        </a:p>
      </dgm:t>
    </dgm:pt>
    <dgm:pt modelId="{AEC17AC8-62CB-4EBE-8329-BE4B2D081D9A}" type="sibTrans" cxnId="{A193D9E3-EDB1-4547-8EF7-33D795B5F2BC}">
      <dgm:prSet/>
      <dgm:spPr/>
      <dgm:t>
        <a:bodyPr/>
        <a:lstStyle/>
        <a:p>
          <a:endParaRPr lang="en-US"/>
        </a:p>
      </dgm:t>
    </dgm:pt>
    <dgm:pt modelId="{4AF14BAB-E30E-46CB-8C20-D3EDAEA149E9}" type="pres">
      <dgm:prSet presAssocID="{2E3D2F6F-2002-40F3-A2F4-CF349F00BDF8}" presName="diagram" presStyleCnt="0">
        <dgm:presLayoutVars>
          <dgm:chPref val="1"/>
          <dgm:dir/>
          <dgm:animOne val="branch"/>
          <dgm:animLvl val="lvl"/>
          <dgm:resizeHandles val="exact"/>
        </dgm:presLayoutVars>
      </dgm:prSet>
      <dgm:spPr/>
    </dgm:pt>
    <dgm:pt modelId="{54877606-105A-45FD-AADE-0314980E743A}" type="pres">
      <dgm:prSet presAssocID="{64058252-FE18-42F2-9A77-F2909C929854}" presName="root1" presStyleCnt="0"/>
      <dgm:spPr/>
    </dgm:pt>
    <dgm:pt modelId="{4B099F50-51A4-46A8-935C-5133529391A2}" type="pres">
      <dgm:prSet presAssocID="{64058252-FE18-42F2-9A77-F2909C929854}" presName="LevelOneTextNode" presStyleLbl="node0" presStyleIdx="0" presStyleCnt="1" custLinFactNeighborY="-2764">
        <dgm:presLayoutVars>
          <dgm:chPref val="3"/>
        </dgm:presLayoutVars>
      </dgm:prSet>
      <dgm:spPr/>
    </dgm:pt>
    <dgm:pt modelId="{8AA206A6-E25C-4430-81CF-A59FF2E5DC70}" type="pres">
      <dgm:prSet presAssocID="{64058252-FE18-42F2-9A77-F2909C929854}" presName="level2hierChild" presStyleCnt="0"/>
      <dgm:spPr/>
    </dgm:pt>
    <dgm:pt modelId="{945F6D3C-7F9A-4DD2-8539-77E2D8B6EEF9}" type="pres">
      <dgm:prSet presAssocID="{E3670F6A-CEFF-49A0-96BD-2EA28B1E2CFE}" presName="conn2-1" presStyleLbl="parChTrans1D2" presStyleIdx="0" presStyleCnt="2"/>
      <dgm:spPr/>
    </dgm:pt>
    <dgm:pt modelId="{0AC194C5-3543-4E4C-A1AD-9878F2A1BC3D}" type="pres">
      <dgm:prSet presAssocID="{E3670F6A-CEFF-49A0-96BD-2EA28B1E2CFE}" presName="connTx" presStyleLbl="parChTrans1D2" presStyleIdx="0" presStyleCnt="2"/>
      <dgm:spPr/>
    </dgm:pt>
    <dgm:pt modelId="{650F86AA-C1B0-474E-9929-AA127A6F1AD1}" type="pres">
      <dgm:prSet presAssocID="{2DE4E813-A16A-4D54-8432-30B13B28003B}" presName="root2" presStyleCnt="0"/>
      <dgm:spPr/>
    </dgm:pt>
    <dgm:pt modelId="{F470C4F5-078E-4AFA-9DF3-CBA97EF3B559}" type="pres">
      <dgm:prSet presAssocID="{2DE4E813-A16A-4D54-8432-30B13B28003B}" presName="LevelTwoTextNode" presStyleLbl="node2" presStyleIdx="0" presStyleCnt="2">
        <dgm:presLayoutVars>
          <dgm:chPref val="3"/>
        </dgm:presLayoutVars>
      </dgm:prSet>
      <dgm:spPr/>
    </dgm:pt>
    <dgm:pt modelId="{9C20BA3B-74BA-4D1D-B4E7-F80CEBB9176A}" type="pres">
      <dgm:prSet presAssocID="{2DE4E813-A16A-4D54-8432-30B13B28003B}" presName="level3hierChild" presStyleCnt="0"/>
      <dgm:spPr/>
    </dgm:pt>
    <dgm:pt modelId="{CAE936FB-9165-45E7-9B8B-C3C6110AC3D4}" type="pres">
      <dgm:prSet presAssocID="{ACAE98D4-7B7F-4712-875D-B81E05EE9BA1}" presName="conn2-1" presStyleLbl="parChTrans1D3" presStyleIdx="0" presStyleCnt="5"/>
      <dgm:spPr/>
    </dgm:pt>
    <dgm:pt modelId="{E2D18997-A3FE-4C22-9948-4703329C858B}" type="pres">
      <dgm:prSet presAssocID="{ACAE98D4-7B7F-4712-875D-B81E05EE9BA1}" presName="connTx" presStyleLbl="parChTrans1D3" presStyleIdx="0" presStyleCnt="5"/>
      <dgm:spPr/>
    </dgm:pt>
    <dgm:pt modelId="{3E667DF2-1066-47D3-A216-DFF8AEA092FA}" type="pres">
      <dgm:prSet presAssocID="{C5DC33C4-CBCF-4B2B-A758-8262085CB07C}" presName="root2" presStyleCnt="0"/>
      <dgm:spPr/>
    </dgm:pt>
    <dgm:pt modelId="{1F56C3D3-FBB3-4943-A9C8-71422E2563C7}" type="pres">
      <dgm:prSet presAssocID="{C5DC33C4-CBCF-4B2B-A758-8262085CB07C}" presName="LevelTwoTextNode" presStyleLbl="node3" presStyleIdx="0" presStyleCnt="5">
        <dgm:presLayoutVars>
          <dgm:chPref val="3"/>
        </dgm:presLayoutVars>
      </dgm:prSet>
      <dgm:spPr/>
    </dgm:pt>
    <dgm:pt modelId="{D157363F-553D-43D4-87F6-8EE8D24EB56C}" type="pres">
      <dgm:prSet presAssocID="{C5DC33C4-CBCF-4B2B-A758-8262085CB07C}" presName="level3hierChild" presStyleCnt="0"/>
      <dgm:spPr/>
    </dgm:pt>
    <dgm:pt modelId="{E9007196-5D00-4A62-A956-F0EF28D867C8}" type="pres">
      <dgm:prSet presAssocID="{21FA69FE-E02B-4BBE-9733-2C9AA7F93A5E}" presName="conn2-1" presStyleLbl="parChTrans1D3" presStyleIdx="1" presStyleCnt="5"/>
      <dgm:spPr/>
    </dgm:pt>
    <dgm:pt modelId="{9D2DA324-D50B-44AA-A362-117FCFAE9D56}" type="pres">
      <dgm:prSet presAssocID="{21FA69FE-E02B-4BBE-9733-2C9AA7F93A5E}" presName="connTx" presStyleLbl="parChTrans1D3" presStyleIdx="1" presStyleCnt="5"/>
      <dgm:spPr/>
    </dgm:pt>
    <dgm:pt modelId="{68CFE76E-5520-4ED6-9869-C21BB5D7BE72}" type="pres">
      <dgm:prSet presAssocID="{EAFBD731-0FC7-44FC-B2EC-1481683F2398}" presName="root2" presStyleCnt="0"/>
      <dgm:spPr/>
    </dgm:pt>
    <dgm:pt modelId="{24814819-5DD9-4D54-9BB8-BEB51F148B3E}" type="pres">
      <dgm:prSet presAssocID="{EAFBD731-0FC7-44FC-B2EC-1481683F2398}" presName="LevelTwoTextNode" presStyleLbl="node3" presStyleIdx="1" presStyleCnt="5">
        <dgm:presLayoutVars>
          <dgm:chPref val="3"/>
        </dgm:presLayoutVars>
      </dgm:prSet>
      <dgm:spPr/>
    </dgm:pt>
    <dgm:pt modelId="{2AD085DD-E90B-4396-9DC0-A49B31BB056E}" type="pres">
      <dgm:prSet presAssocID="{EAFBD731-0FC7-44FC-B2EC-1481683F2398}" presName="level3hierChild" presStyleCnt="0"/>
      <dgm:spPr/>
    </dgm:pt>
    <dgm:pt modelId="{51D15268-824A-43EA-85C7-F6E6F50FA765}" type="pres">
      <dgm:prSet presAssocID="{8A6145D5-A89A-4F67-91B2-7EB5AA0786DA}" presName="conn2-1" presStyleLbl="parChTrans1D3" presStyleIdx="2" presStyleCnt="5"/>
      <dgm:spPr/>
    </dgm:pt>
    <dgm:pt modelId="{A40A35AA-CBF7-4DE5-B2F8-B1775C462E36}" type="pres">
      <dgm:prSet presAssocID="{8A6145D5-A89A-4F67-91B2-7EB5AA0786DA}" presName="connTx" presStyleLbl="parChTrans1D3" presStyleIdx="2" presStyleCnt="5"/>
      <dgm:spPr/>
    </dgm:pt>
    <dgm:pt modelId="{3D0669FE-C18B-4CED-BD23-891DF35F3F0D}" type="pres">
      <dgm:prSet presAssocID="{BF7B4EDA-69D7-4F9E-BB7E-5A8F68BD7D38}" presName="root2" presStyleCnt="0"/>
      <dgm:spPr/>
    </dgm:pt>
    <dgm:pt modelId="{0A22A422-F01B-4F50-9152-D1E1A35BD240}" type="pres">
      <dgm:prSet presAssocID="{BF7B4EDA-69D7-4F9E-BB7E-5A8F68BD7D38}" presName="LevelTwoTextNode" presStyleLbl="node3" presStyleIdx="2" presStyleCnt="5">
        <dgm:presLayoutVars>
          <dgm:chPref val="3"/>
        </dgm:presLayoutVars>
      </dgm:prSet>
      <dgm:spPr/>
    </dgm:pt>
    <dgm:pt modelId="{EE87423B-04E2-4476-AD8B-38CC3D8D1E15}" type="pres">
      <dgm:prSet presAssocID="{BF7B4EDA-69D7-4F9E-BB7E-5A8F68BD7D38}" presName="level3hierChild" presStyleCnt="0"/>
      <dgm:spPr/>
    </dgm:pt>
    <dgm:pt modelId="{F6669E70-DF84-45C0-9D13-1043604EBF94}" type="pres">
      <dgm:prSet presAssocID="{09ADADF9-3461-4D31-A73D-60DC0F72D157}" presName="conn2-1" presStyleLbl="parChTrans1D3" presStyleIdx="3" presStyleCnt="5"/>
      <dgm:spPr/>
    </dgm:pt>
    <dgm:pt modelId="{D7605CEF-5E01-4275-BB67-E3E95AD52080}" type="pres">
      <dgm:prSet presAssocID="{09ADADF9-3461-4D31-A73D-60DC0F72D157}" presName="connTx" presStyleLbl="parChTrans1D3" presStyleIdx="3" presStyleCnt="5"/>
      <dgm:spPr/>
    </dgm:pt>
    <dgm:pt modelId="{D5115F6F-8F19-4D02-8A7E-231687930BCE}" type="pres">
      <dgm:prSet presAssocID="{2009C53C-88A5-439B-845D-B6081D894CB4}" presName="root2" presStyleCnt="0"/>
      <dgm:spPr/>
    </dgm:pt>
    <dgm:pt modelId="{74033DB3-D76C-46AF-B302-F2583950E40B}" type="pres">
      <dgm:prSet presAssocID="{2009C53C-88A5-439B-845D-B6081D894CB4}" presName="LevelTwoTextNode" presStyleLbl="node3" presStyleIdx="3" presStyleCnt="5">
        <dgm:presLayoutVars>
          <dgm:chPref val="3"/>
        </dgm:presLayoutVars>
      </dgm:prSet>
      <dgm:spPr/>
    </dgm:pt>
    <dgm:pt modelId="{B6B10ED9-768A-482A-AFC7-0D1CEA31B659}" type="pres">
      <dgm:prSet presAssocID="{2009C53C-88A5-439B-845D-B6081D894CB4}" presName="level3hierChild" presStyleCnt="0"/>
      <dgm:spPr/>
    </dgm:pt>
    <dgm:pt modelId="{F4D8BF34-67B0-47B5-AC80-D1A8AB14A897}" type="pres">
      <dgm:prSet presAssocID="{8B6F003F-882D-4962-86CF-D4DE4F959D15}" presName="conn2-1" presStyleLbl="parChTrans1D2" presStyleIdx="1" presStyleCnt="2"/>
      <dgm:spPr/>
    </dgm:pt>
    <dgm:pt modelId="{C7FE9290-1DCF-4BFE-B0F4-9F92CCEBDE72}" type="pres">
      <dgm:prSet presAssocID="{8B6F003F-882D-4962-86CF-D4DE4F959D15}" presName="connTx" presStyleLbl="parChTrans1D2" presStyleIdx="1" presStyleCnt="2"/>
      <dgm:spPr/>
    </dgm:pt>
    <dgm:pt modelId="{44A5C64F-0D88-400E-BB56-48910BA31ADF}" type="pres">
      <dgm:prSet presAssocID="{9EA2BD73-7047-4B2B-946B-D9C41426E076}" presName="root2" presStyleCnt="0"/>
      <dgm:spPr/>
    </dgm:pt>
    <dgm:pt modelId="{B6AFB5B2-26E2-4145-BAD9-E7EA520E03AA}" type="pres">
      <dgm:prSet presAssocID="{9EA2BD73-7047-4B2B-946B-D9C41426E076}" presName="LevelTwoTextNode" presStyleLbl="node2" presStyleIdx="1" presStyleCnt="2">
        <dgm:presLayoutVars>
          <dgm:chPref val="3"/>
        </dgm:presLayoutVars>
      </dgm:prSet>
      <dgm:spPr/>
    </dgm:pt>
    <dgm:pt modelId="{49710515-10BD-4683-B29A-BAE26042E36F}" type="pres">
      <dgm:prSet presAssocID="{9EA2BD73-7047-4B2B-946B-D9C41426E076}" presName="level3hierChild" presStyleCnt="0"/>
      <dgm:spPr/>
    </dgm:pt>
    <dgm:pt modelId="{05254014-D959-4727-B57D-E7711939F08C}" type="pres">
      <dgm:prSet presAssocID="{EEC12240-B75D-4822-BF13-1470B5016BE5}" presName="conn2-1" presStyleLbl="parChTrans1D3" presStyleIdx="4" presStyleCnt="5"/>
      <dgm:spPr/>
    </dgm:pt>
    <dgm:pt modelId="{D5CBA947-E8CB-4FB0-9839-B5862DC4972C}" type="pres">
      <dgm:prSet presAssocID="{EEC12240-B75D-4822-BF13-1470B5016BE5}" presName="connTx" presStyleLbl="parChTrans1D3" presStyleIdx="4" presStyleCnt="5"/>
      <dgm:spPr/>
    </dgm:pt>
    <dgm:pt modelId="{09DBE633-D9E9-46B9-82A3-AA900FF57932}" type="pres">
      <dgm:prSet presAssocID="{098EBD91-F6A1-4988-82B7-A41C668EC867}" presName="root2" presStyleCnt="0"/>
      <dgm:spPr/>
    </dgm:pt>
    <dgm:pt modelId="{5D9E3930-D910-4CFC-A300-2E14BA2F1C21}" type="pres">
      <dgm:prSet presAssocID="{098EBD91-F6A1-4988-82B7-A41C668EC867}" presName="LevelTwoTextNode" presStyleLbl="node3" presStyleIdx="4" presStyleCnt="5">
        <dgm:presLayoutVars>
          <dgm:chPref val="3"/>
        </dgm:presLayoutVars>
      </dgm:prSet>
      <dgm:spPr/>
    </dgm:pt>
    <dgm:pt modelId="{79F5884A-3806-4458-893A-E934FDB48257}" type="pres">
      <dgm:prSet presAssocID="{098EBD91-F6A1-4988-82B7-A41C668EC867}" presName="level3hierChild" presStyleCnt="0"/>
      <dgm:spPr/>
    </dgm:pt>
  </dgm:ptLst>
  <dgm:cxnLst>
    <dgm:cxn modelId="{26009309-7B49-4A92-9C0A-404859EC1C10}" srcId="{2DE4E813-A16A-4D54-8432-30B13B28003B}" destId="{EAFBD731-0FC7-44FC-B2EC-1481683F2398}" srcOrd="1" destOrd="0" parTransId="{21FA69FE-E02B-4BBE-9733-2C9AA7F93A5E}" sibTransId="{55D14AFD-4FE0-4CC3-8EE2-040078E5DB19}"/>
    <dgm:cxn modelId="{50B8400A-E72F-45BE-ADD1-A5DFAF8F434F}" srcId="{2E3D2F6F-2002-40F3-A2F4-CF349F00BDF8}" destId="{64058252-FE18-42F2-9A77-F2909C929854}" srcOrd="0" destOrd="0" parTransId="{7D4F6A3F-C887-4018-B9AA-8082EB9836BB}" sibTransId="{04F3F053-8434-4915-AC6A-7A2C6DC1F0DA}"/>
    <dgm:cxn modelId="{30A01111-25A0-47B2-8A66-C36C20E78EA4}" type="presOf" srcId="{8B6F003F-882D-4962-86CF-D4DE4F959D15}" destId="{F4D8BF34-67B0-47B5-AC80-D1A8AB14A897}" srcOrd="0" destOrd="0" presId="urn:microsoft.com/office/officeart/2005/8/layout/hierarchy2"/>
    <dgm:cxn modelId="{630CA211-7026-4D0D-A937-C92D77D6D51F}" type="presOf" srcId="{BF7B4EDA-69D7-4F9E-BB7E-5A8F68BD7D38}" destId="{0A22A422-F01B-4F50-9152-D1E1A35BD240}" srcOrd="0" destOrd="0" presId="urn:microsoft.com/office/officeart/2005/8/layout/hierarchy2"/>
    <dgm:cxn modelId="{FBED8B18-2EA7-4A38-95CD-180B0DD05AB2}" type="presOf" srcId="{098EBD91-F6A1-4988-82B7-A41C668EC867}" destId="{5D9E3930-D910-4CFC-A300-2E14BA2F1C21}" srcOrd="0" destOrd="0" presId="urn:microsoft.com/office/officeart/2005/8/layout/hierarchy2"/>
    <dgm:cxn modelId="{9962081B-D155-46A5-9D9D-A49F31538E1B}" type="presOf" srcId="{E3670F6A-CEFF-49A0-96BD-2EA28B1E2CFE}" destId="{945F6D3C-7F9A-4DD2-8539-77E2D8B6EEF9}" srcOrd="0" destOrd="0" presId="urn:microsoft.com/office/officeart/2005/8/layout/hierarchy2"/>
    <dgm:cxn modelId="{0C7D8723-A242-4AD3-9916-98D1F307C0A4}" type="presOf" srcId="{E3670F6A-CEFF-49A0-96BD-2EA28B1E2CFE}" destId="{0AC194C5-3543-4E4C-A1AD-9878F2A1BC3D}" srcOrd="1" destOrd="0" presId="urn:microsoft.com/office/officeart/2005/8/layout/hierarchy2"/>
    <dgm:cxn modelId="{86403027-AD92-4507-B27B-1EFCC1F72F09}" type="presOf" srcId="{21FA69FE-E02B-4BBE-9733-2C9AA7F93A5E}" destId="{E9007196-5D00-4A62-A956-F0EF28D867C8}" srcOrd="0" destOrd="0" presId="urn:microsoft.com/office/officeart/2005/8/layout/hierarchy2"/>
    <dgm:cxn modelId="{FADB9F2B-E243-4BD5-804B-4DE7D17349B4}" srcId="{9EA2BD73-7047-4B2B-946B-D9C41426E076}" destId="{098EBD91-F6A1-4988-82B7-A41C668EC867}" srcOrd="0" destOrd="0" parTransId="{EEC12240-B75D-4822-BF13-1470B5016BE5}" sibTransId="{A02ECF4A-1A4B-4D28-93E5-2F533C0F8148}"/>
    <dgm:cxn modelId="{EAF66A36-375B-4D28-8CC7-1DA378552383}" type="presOf" srcId="{8A6145D5-A89A-4F67-91B2-7EB5AA0786DA}" destId="{51D15268-824A-43EA-85C7-F6E6F50FA765}" srcOrd="0" destOrd="0" presId="urn:microsoft.com/office/officeart/2005/8/layout/hierarchy2"/>
    <dgm:cxn modelId="{CAA4A53B-55D2-41FA-80D5-E863B2B1D225}" srcId="{2DE4E813-A16A-4D54-8432-30B13B28003B}" destId="{C5DC33C4-CBCF-4B2B-A758-8262085CB07C}" srcOrd="0" destOrd="0" parTransId="{ACAE98D4-7B7F-4712-875D-B81E05EE9BA1}" sibTransId="{2A0DF5E7-A256-45BA-8708-CC7996FEA5BF}"/>
    <dgm:cxn modelId="{F7096752-9006-49CE-905D-BCA2622F1B33}" srcId="{2DE4E813-A16A-4D54-8432-30B13B28003B}" destId="{BF7B4EDA-69D7-4F9E-BB7E-5A8F68BD7D38}" srcOrd="2" destOrd="0" parTransId="{8A6145D5-A89A-4F67-91B2-7EB5AA0786DA}" sibTransId="{751C8DB0-6BB4-49C8-B842-27D5B4C1E856}"/>
    <dgm:cxn modelId="{0AD92977-1A86-4B7D-A553-6772CF4EF04C}" type="presOf" srcId="{EEC12240-B75D-4822-BF13-1470B5016BE5}" destId="{05254014-D959-4727-B57D-E7711939F08C}" srcOrd="0" destOrd="0" presId="urn:microsoft.com/office/officeart/2005/8/layout/hierarchy2"/>
    <dgm:cxn modelId="{86976678-A133-4647-8AB8-7162A341035E}" type="presOf" srcId="{C5DC33C4-CBCF-4B2B-A758-8262085CB07C}" destId="{1F56C3D3-FBB3-4943-A9C8-71422E2563C7}" srcOrd="0" destOrd="0" presId="urn:microsoft.com/office/officeart/2005/8/layout/hierarchy2"/>
    <dgm:cxn modelId="{AFE10B7E-CEC4-420E-8F5E-CA5F4C09599E}" type="presOf" srcId="{2E3D2F6F-2002-40F3-A2F4-CF349F00BDF8}" destId="{4AF14BAB-E30E-46CB-8C20-D3EDAEA149E9}" srcOrd="0" destOrd="0" presId="urn:microsoft.com/office/officeart/2005/8/layout/hierarchy2"/>
    <dgm:cxn modelId="{1CA2987F-8536-4FB4-8EF7-6B9594E2C201}" type="presOf" srcId="{ACAE98D4-7B7F-4712-875D-B81E05EE9BA1}" destId="{E2D18997-A3FE-4C22-9948-4703329C858B}" srcOrd="1" destOrd="0" presId="urn:microsoft.com/office/officeart/2005/8/layout/hierarchy2"/>
    <dgm:cxn modelId="{8E5E778E-F7E6-4202-A97F-4D4464231E69}" type="presOf" srcId="{8B6F003F-882D-4962-86CF-D4DE4F959D15}" destId="{C7FE9290-1DCF-4BFE-B0F4-9F92CCEBDE72}" srcOrd="1" destOrd="0" presId="urn:microsoft.com/office/officeart/2005/8/layout/hierarchy2"/>
    <dgm:cxn modelId="{3AA4A395-25B9-4ACE-8FB4-C849015DC677}" type="presOf" srcId="{21FA69FE-E02B-4BBE-9733-2C9AA7F93A5E}" destId="{9D2DA324-D50B-44AA-A362-117FCFAE9D56}" srcOrd="1" destOrd="0" presId="urn:microsoft.com/office/officeart/2005/8/layout/hierarchy2"/>
    <dgm:cxn modelId="{A19A3A9F-E0D9-47A6-838B-F2888FC13C6E}" type="presOf" srcId="{09ADADF9-3461-4D31-A73D-60DC0F72D157}" destId="{D7605CEF-5E01-4275-BB67-E3E95AD52080}" srcOrd="1" destOrd="0" presId="urn:microsoft.com/office/officeart/2005/8/layout/hierarchy2"/>
    <dgm:cxn modelId="{941E43A6-0A6A-4966-97E8-B33087464D58}" type="presOf" srcId="{ACAE98D4-7B7F-4712-875D-B81E05EE9BA1}" destId="{CAE936FB-9165-45E7-9B8B-C3C6110AC3D4}" srcOrd="0" destOrd="0" presId="urn:microsoft.com/office/officeart/2005/8/layout/hierarchy2"/>
    <dgm:cxn modelId="{E8284AA8-F597-4084-9EF6-53BB2B2B74D4}" srcId="{64058252-FE18-42F2-9A77-F2909C929854}" destId="{9EA2BD73-7047-4B2B-946B-D9C41426E076}" srcOrd="1" destOrd="0" parTransId="{8B6F003F-882D-4962-86CF-D4DE4F959D15}" sibTransId="{B5B490CA-4701-477F-B4B0-6DA0FCBF2E06}"/>
    <dgm:cxn modelId="{B402BCAC-BA04-4D05-A3E9-CFC885976574}" type="presOf" srcId="{2009C53C-88A5-439B-845D-B6081D894CB4}" destId="{74033DB3-D76C-46AF-B302-F2583950E40B}" srcOrd="0" destOrd="0" presId="urn:microsoft.com/office/officeart/2005/8/layout/hierarchy2"/>
    <dgm:cxn modelId="{CD7246B8-D6F6-4D75-A96E-6155DD7B7E29}" type="presOf" srcId="{EEC12240-B75D-4822-BF13-1470B5016BE5}" destId="{D5CBA947-E8CB-4FB0-9839-B5862DC4972C}" srcOrd="1" destOrd="0" presId="urn:microsoft.com/office/officeart/2005/8/layout/hierarchy2"/>
    <dgm:cxn modelId="{F78960BF-1D99-48D4-9A5C-A66FDCEF9965}" type="presOf" srcId="{09ADADF9-3461-4D31-A73D-60DC0F72D157}" destId="{F6669E70-DF84-45C0-9D13-1043604EBF94}" srcOrd="0" destOrd="0" presId="urn:microsoft.com/office/officeart/2005/8/layout/hierarchy2"/>
    <dgm:cxn modelId="{71B488C3-3781-4F42-9A09-4EE2D2396976}" type="presOf" srcId="{2DE4E813-A16A-4D54-8432-30B13B28003B}" destId="{F470C4F5-078E-4AFA-9DF3-CBA97EF3B559}" srcOrd="0" destOrd="0" presId="urn:microsoft.com/office/officeart/2005/8/layout/hierarchy2"/>
    <dgm:cxn modelId="{A46134CA-AC7D-4AD1-B4FA-4CC0340E2513}" type="presOf" srcId="{8A6145D5-A89A-4F67-91B2-7EB5AA0786DA}" destId="{A40A35AA-CBF7-4DE5-B2F8-B1775C462E36}" srcOrd="1" destOrd="0" presId="urn:microsoft.com/office/officeart/2005/8/layout/hierarchy2"/>
    <dgm:cxn modelId="{EBE869CB-F467-48DB-AC41-ED4CF6461AC0}" type="presOf" srcId="{EAFBD731-0FC7-44FC-B2EC-1481683F2398}" destId="{24814819-5DD9-4D54-9BB8-BEB51F148B3E}" srcOrd="0" destOrd="0" presId="urn:microsoft.com/office/officeart/2005/8/layout/hierarchy2"/>
    <dgm:cxn modelId="{8F51F4D6-282D-40A0-9B52-98AD7790D558}" type="presOf" srcId="{9EA2BD73-7047-4B2B-946B-D9C41426E076}" destId="{B6AFB5B2-26E2-4145-BAD9-E7EA520E03AA}" srcOrd="0" destOrd="0" presId="urn:microsoft.com/office/officeart/2005/8/layout/hierarchy2"/>
    <dgm:cxn modelId="{AFB42CDC-CE80-4800-9FAF-D24F9C5EF64F}" type="presOf" srcId="{64058252-FE18-42F2-9A77-F2909C929854}" destId="{4B099F50-51A4-46A8-935C-5133529391A2}" srcOrd="0" destOrd="0" presId="urn:microsoft.com/office/officeart/2005/8/layout/hierarchy2"/>
    <dgm:cxn modelId="{A193D9E3-EDB1-4547-8EF7-33D795B5F2BC}" srcId="{2DE4E813-A16A-4D54-8432-30B13B28003B}" destId="{2009C53C-88A5-439B-845D-B6081D894CB4}" srcOrd="3" destOrd="0" parTransId="{09ADADF9-3461-4D31-A73D-60DC0F72D157}" sibTransId="{AEC17AC8-62CB-4EBE-8329-BE4B2D081D9A}"/>
    <dgm:cxn modelId="{266551EC-9D27-4F60-A166-786BF1A6F108}" srcId="{64058252-FE18-42F2-9A77-F2909C929854}" destId="{2DE4E813-A16A-4D54-8432-30B13B28003B}" srcOrd="0" destOrd="0" parTransId="{E3670F6A-CEFF-49A0-96BD-2EA28B1E2CFE}" sibTransId="{608B238A-22BC-4ED9-A29B-CD5042B309AA}"/>
    <dgm:cxn modelId="{1D938647-E7EC-44B3-913E-96EAF0A41A29}" type="presParOf" srcId="{4AF14BAB-E30E-46CB-8C20-D3EDAEA149E9}" destId="{54877606-105A-45FD-AADE-0314980E743A}" srcOrd="0" destOrd="0" presId="urn:microsoft.com/office/officeart/2005/8/layout/hierarchy2"/>
    <dgm:cxn modelId="{EC23DD96-BD26-429C-A63B-CFDAB7E456BB}" type="presParOf" srcId="{54877606-105A-45FD-AADE-0314980E743A}" destId="{4B099F50-51A4-46A8-935C-5133529391A2}" srcOrd="0" destOrd="0" presId="urn:microsoft.com/office/officeart/2005/8/layout/hierarchy2"/>
    <dgm:cxn modelId="{1569F94A-37EC-4AE5-943E-9E4755F98950}" type="presParOf" srcId="{54877606-105A-45FD-AADE-0314980E743A}" destId="{8AA206A6-E25C-4430-81CF-A59FF2E5DC70}" srcOrd="1" destOrd="0" presId="urn:microsoft.com/office/officeart/2005/8/layout/hierarchy2"/>
    <dgm:cxn modelId="{12CEF918-9973-4F7F-9C92-2E53AA2EBEC4}" type="presParOf" srcId="{8AA206A6-E25C-4430-81CF-A59FF2E5DC70}" destId="{945F6D3C-7F9A-4DD2-8539-77E2D8B6EEF9}" srcOrd="0" destOrd="0" presId="urn:microsoft.com/office/officeart/2005/8/layout/hierarchy2"/>
    <dgm:cxn modelId="{3C10CE9B-505E-4D39-B256-05F9032C002A}" type="presParOf" srcId="{945F6D3C-7F9A-4DD2-8539-77E2D8B6EEF9}" destId="{0AC194C5-3543-4E4C-A1AD-9878F2A1BC3D}" srcOrd="0" destOrd="0" presId="urn:microsoft.com/office/officeart/2005/8/layout/hierarchy2"/>
    <dgm:cxn modelId="{ADA5EB4C-A5EB-474E-BE2A-E4C48FC69001}" type="presParOf" srcId="{8AA206A6-E25C-4430-81CF-A59FF2E5DC70}" destId="{650F86AA-C1B0-474E-9929-AA127A6F1AD1}" srcOrd="1" destOrd="0" presId="urn:microsoft.com/office/officeart/2005/8/layout/hierarchy2"/>
    <dgm:cxn modelId="{6F48908A-4CA6-4BA4-A9E9-14B4E71CDB76}" type="presParOf" srcId="{650F86AA-C1B0-474E-9929-AA127A6F1AD1}" destId="{F470C4F5-078E-4AFA-9DF3-CBA97EF3B559}" srcOrd="0" destOrd="0" presId="urn:microsoft.com/office/officeart/2005/8/layout/hierarchy2"/>
    <dgm:cxn modelId="{C5E50505-FB32-49F9-A0E5-8AE49D4C47E6}" type="presParOf" srcId="{650F86AA-C1B0-474E-9929-AA127A6F1AD1}" destId="{9C20BA3B-74BA-4D1D-B4E7-F80CEBB9176A}" srcOrd="1" destOrd="0" presId="urn:microsoft.com/office/officeart/2005/8/layout/hierarchy2"/>
    <dgm:cxn modelId="{9E95F02E-C059-4EEB-BD16-6986575D2310}" type="presParOf" srcId="{9C20BA3B-74BA-4D1D-B4E7-F80CEBB9176A}" destId="{CAE936FB-9165-45E7-9B8B-C3C6110AC3D4}" srcOrd="0" destOrd="0" presId="urn:microsoft.com/office/officeart/2005/8/layout/hierarchy2"/>
    <dgm:cxn modelId="{483F6111-128E-4F6A-A7E4-72DB8ED13E15}" type="presParOf" srcId="{CAE936FB-9165-45E7-9B8B-C3C6110AC3D4}" destId="{E2D18997-A3FE-4C22-9948-4703329C858B}" srcOrd="0" destOrd="0" presId="urn:microsoft.com/office/officeart/2005/8/layout/hierarchy2"/>
    <dgm:cxn modelId="{B1A2D042-32FC-431A-88F8-CE6143F4C6B3}" type="presParOf" srcId="{9C20BA3B-74BA-4D1D-B4E7-F80CEBB9176A}" destId="{3E667DF2-1066-47D3-A216-DFF8AEA092FA}" srcOrd="1" destOrd="0" presId="urn:microsoft.com/office/officeart/2005/8/layout/hierarchy2"/>
    <dgm:cxn modelId="{0F4101DF-891B-4B1F-8AF2-C7F4FD4A3B5B}" type="presParOf" srcId="{3E667DF2-1066-47D3-A216-DFF8AEA092FA}" destId="{1F56C3D3-FBB3-4943-A9C8-71422E2563C7}" srcOrd="0" destOrd="0" presId="urn:microsoft.com/office/officeart/2005/8/layout/hierarchy2"/>
    <dgm:cxn modelId="{815091C8-1D83-488F-AD0B-6F0965CEDAB9}" type="presParOf" srcId="{3E667DF2-1066-47D3-A216-DFF8AEA092FA}" destId="{D157363F-553D-43D4-87F6-8EE8D24EB56C}" srcOrd="1" destOrd="0" presId="urn:microsoft.com/office/officeart/2005/8/layout/hierarchy2"/>
    <dgm:cxn modelId="{8C8221CD-F496-4BE5-A415-97429ED3FF04}" type="presParOf" srcId="{9C20BA3B-74BA-4D1D-B4E7-F80CEBB9176A}" destId="{E9007196-5D00-4A62-A956-F0EF28D867C8}" srcOrd="2" destOrd="0" presId="urn:microsoft.com/office/officeart/2005/8/layout/hierarchy2"/>
    <dgm:cxn modelId="{8A4A5A08-1ECB-41EB-B931-2E0F13A56C0A}" type="presParOf" srcId="{E9007196-5D00-4A62-A956-F0EF28D867C8}" destId="{9D2DA324-D50B-44AA-A362-117FCFAE9D56}" srcOrd="0" destOrd="0" presId="urn:microsoft.com/office/officeart/2005/8/layout/hierarchy2"/>
    <dgm:cxn modelId="{387E651C-A713-47ED-AC06-B2474F019913}" type="presParOf" srcId="{9C20BA3B-74BA-4D1D-B4E7-F80CEBB9176A}" destId="{68CFE76E-5520-4ED6-9869-C21BB5D7BE72}" srcOrd="3" destOrd="0" presId="urn:microsoft.com/office/officeart/2005/8/layout/hierarchy2"/>
    <dgm:cxn modelId="{18DF4237-8252-4968-9ECF-21EE30540617}" type="presParOf" srcId="{68CFE76E-5520-4ED6-9869-C21BB5D7BE72}" destId="{24814819-5DD9-4D54-9BB8-BEB51F148B3E}" srcOrd="0" destOrd="0" presId="urn:microsoft.com/office/officeart/2005/8/layout/hierarchy2"/>
    <dgm:cxn modelId="{05AE0C58-06A2-4662-8C39-C72E59A35386}" type="presParOf" srcId="{68CFE76E-5520-4ED6-9869-C21BB5D7BE72}" destId="{2AD085DD-E90B-4396-9DC0-A49B31BB056E}" srcOrd="1" destOrd="0" presId="urn:microsoft.com/office/officeart/2005/8/layout/hierarchy2"/>
    <dgm:cxn modelId="{75F29A55-3A29-4C24-AE95-46D132BFD7A4}" type="presParOf" srcId="{9C20BA3B-74BA-4D1D-B4E7-F80CEBB9176A}" destId="{51D15268-824A-43EA-85C7-F6E6F50FA765}" srcOrd="4" destOrd="0" presId="urn:microsoft.com/office/officeart/2005/8/layout/hierarchy2"/>
    <dgm:cxn modelId="{30343C2F-2A57-4099-BDDD-0F4785B47B06}" type="presParOf" srcId="{51D15268-824A-43EA-85C7-F6E6F50FA765}" destId="{A40A35AA-CBF7-4DE5-B2F8-B1775C462E36}" srcOrd="0" destOrd="0" presId="urn:microsoft.com/office/officeart/2005/8/layout/hierarchy2"/>
    <dgm:cxn modelId="{29DA5FF4-CA45-4439-AC06-EE02E17E2215}" type="presParOf" srcId="{9C20BA3B-74BA-4D1D-B4E7-F80CEBB9176A}" destId="{3D0669FE-C18B-4CED-BD23-891DF35F3F0D}" srcOrd="5" destOrd="0" presId="urn:microsoft.com/office/officeart/2005/8/layout/hierarchy2"/>
    <dgm:cxn modelId="{3DF58AC7-4232-4876-BC47-3AA0D91E6370}" type="presParOf" srcId="{3D0669FE-C18B-4CED-BD23-891DF35F3F0D}" destId="{0A22A422-F01B-4F50-9152-D1E1A35BD240}" srcOrd="0" destOrd="0" presId="urn:microsoft.com/office/officeart/2005/8/layout/hierarchy2"/>
    <dgm:cxn modelId="{7B4A1593-C9B2-456F-88F1-DF12675AE7FF}" type="presParOf" srcId="{3D0669FE-C18B-4CED-BD23-891DF35F3F0D}" destId="{EE87423B-04E2-4476-AD8B-38CC3D8D1E15}" srcOrd="1" destOrd="0" presId="urn:microsoft.com/office/officeart/2005/8/layout/hierarchy2"/>
    <dgm:cxn modelId="{73637302-E632-4080-9561-C2B982BB67C6}" type="presParOf" srcId="{9C20BA3B-74BA-4D1D-B4E7-F80CEBB9176A}" destId="{F6669E70-DF84-45C0-9D13-1043604EBF94}" srcOrd="6" destOrd="0" presId="urn:microsoft.com/office/officeart/2005/8/layout/hierarchy2"/>
    <dgm:cxn modelId="{8AB20149-E163-481E-AE17-C0961E96F426}" type="presParOf" srcId="{F6669E70-DF84-45C0-9D13-1043604EBF94}" destId="{D7605CEF-5E01-4275-BB67-E3E95AD52080}" srcOrd="0" destOrd="0" presId="urn:microsoft.com/office/officeart/2005/8/layout/hierarchy2"/>
    <dgm:cxn modelId="{160EAC1F-59DF-42E5-9759-96DFD8FD5C9E}" type="presParOf" srcId="{9C20BA3B-74BA-4D1D-B4E7-F80CEBB9176A}" destId="{D5115F6F-8F19-4D02-8A7E-231687930BCE}" srcOrd="7" destOrd="0" presId="urn:microsoft.com/office/officeart/2005/8/layout/hierarchy2"/>
    <dgm:cxn modelId="{68938F1B-5BF5-4D65-83B5-B29CD2A7E7C6}" type="presParOf" srcId="{D5115F6F-8F19-4D02-8A7E-231687930BCE}" destId="{74033DB3-D76C-46AF-B302-F2583950E40B}" srcOrd="0" destOrd="0" presId="urn:microsoft.com/office/officeart/2005/8/layout/hierarchy2"/>
    <dgm:cxn modelId="{EF5DB628-1639-4A22-BA8F-9E6441E60EF7}" type="presParOf" srcId="{D5115F6F-8F19-4D02-8A7E-231687930BCE}" destId="{B6B10ED9-768A-482A-AFC7-0D1CEA31B659}" srcOrd="1" destOrd="0" presId="urn:microsoft.com/office/officeart/2005/8/layout/hierarchy2"/>
    <dgm:cxn modelId="{784E078A-B103-489F-808E-8EC292604E61}" type="presParOf" srcId="{8AA206A6-E25C-4430-81CF-A59FF2E5DC70}" destId="{F4D8BF34-67B0-47B5-AC80-D1A8AB14A897}" srcOrd="2" destOrd="0" presId="urn:microsoft.com/office/officeart/2005/8/layout/hierarchy2"/>
    <dgm:cxn modelId="{BB26A318-DA11-49BD-8028-2CBA166BA505}" type="presParOf" srcId="{F4D8BF34-67B0-47B5-AC80-D1A8AB14A897}" destId="{C7FE9290-1DCF-4BFE-B0F4-9F92CCEBDE72}" srcOrd="0" destOrd="0" presId="urn:microsoft.com/office/officeart/2005/8/layout/hierarchy2"/>
    <dgm:cxn modelId="{AD6B1A56-EB3B-43CD-83A2-4289303072BC}" type="presParOf" srcId="{8AA206A6-E25C-4430-81CF-A59FF2E5DC70}" destId="{44A5C64F-0D88-400E-BB56-48910BA31ADF}" srcOrd="3" destOrd="0" presId="urn:microsoft.com/office/officeart/2005/8/layout/hierarchy2"/>
    <dgm:cxn modelId="{09924882-5ECB-44C8-AD32-C8B42B1AD223}" type="presParOf" srcId="{44A5C64F-0D88-400E-BB56-48910BA31ADF}" destId="{B6AFB5B2-26E2-4145-BAD9-E7EA520E03AA}" srcOrd="0" destOrd="0" presId="urn:microsoft.com/office/officeart/2005/8/layout/hierarchy2"/>
    <dgm:cxn modelId="{004DF872-2A01-4052-A3B0-44041296A069}" type="presParOf" srcId="{44A5C64F-0D88-400E-BB56-48910BA31ADF}" destId="{49710515-10BD-4683-B29A-BAE26042E36F}" srcOrd="1" destOrd="0" presId="urn:microsoft.com/office/officeart/2005/8/layout/hierarchy2"/>
    <dgm:cxn modelId="{37B4F478-5B51-4785-B86E-00E62156C68B}" type="presParOf" srcId="{49710515-10BD-4683-B29A-BAE26042E36F}" destId="{05254014-D959-4727-B57D-E7711939F08C}" srcOrd="0" destOrd="0" presId="urn:microsoft.com/office/officeart/2005/8/layout/hierarchy2"/>
    <dgm:cxn modelId="{2747A405-8581-4059-A7DD-4FA5968D176A}" type="presParOf" srcId="{05254014-D959-4727-B57D-E7711939F08C}" destId="{D5CBA947-E8CB-4FB0-9839-B5862DC4972C}" srcOrd="0" destOrd="0" presId="urn:microsoft.com/office/officeart/2005/8/layout/hierarchy2"/>
    <dgm:cxn modelId="{AFA52A1D-4F26-499F-BCE8-0251838E96AF}" type="presParOf" srcId="{49710515-10BD-4683-B29A-BAE26042E36F}" destId="{09DBE633-D9E9-46B9-82A3-AA900FF57932}" srcOrd="1" destOrd="0" presId="urn:microsoft.com/office/officeart/2005/8/layout/hierarchy2"/>
    <dgm:cxn modelId="{E5ABE70C-0E58-4203-82CA-5484C660E640}" type="presParOf" srcId="{09DBE633-D9E9-46B9-82A3-AA900FF57932}" destId="{5D9E3930-D910-4CFC-A300-2E14BA2F1C21}" srcOrd="0" destOrd="0" presId="urn:microsoft.com/office/officeart/2005/8/layout/hierarchy2"/>
    <dgm:cxn modelId="{DB30A23A-9489-4903-AC04-C9B8AFE111E8}" type="presParOf" srcId="{09DBE633-D9E9-46B9-82A3-AA900FF57932}" destId="{79F5884A-3806-4458-893A-E934FDB48257}"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217F17-BFA4-4042-87E2-E710D0CF8810}"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80CF07AA-EDDD-4DBA-993E-CFEDE19E8608}">
      <dgm:prSet phldrT="[Text]"/>
      <dgm:spPr>
        <a:solidFill>
          <a:schemeClr val="accent1"/>
        </a:solidFill>
      </dgm:spPr>
      <dgm:t>
        <a:bodyPr/>
        <a:lstStyle/>
        <a:p>
          <a:r>
            <a:rPr lang="en-US" dirty="0"/>
            <a:t>Information Technology</a:t>
          </a:r>
        </a:p>
      </dgm:t>
    </dgm:pt>
    <dgm:pt modelId="{A1308A73-2855-4FE4-9D01-072A54891E79}" type="parTrans" cxnId="{9186D8B9-7ABD-4005-B632-CCCC3B966149}">
      <dgm:prSet/>
      <dgm:spPr/>
      <dgm:t>
        <a:bodyPr/>
        <a:lstStyle/>
        <a:p>
          <a:endParaRPr lang="en-US"/>
        </a:p>
      </dgm:t>
    </dgm:pt>
    <dgm:pt modelId="{C70F626B-6E37-4B65-AC12-DD5E28E8E5A9}" type="sibTrans" cxnId="{9186D8B9-7ABD-4005-B632-CCCC3B966149}">
      <dgm:prSet/>
      <dgm:spPr/>
      <dgm:t>
        <a:bodyPr/>
        <a:lstStyle/>
        <a:p>
          <a:endParaRPr lang="en-US"/>
        </a:p>
      </dgm:t>
    </dgm:pt>
    <dgm:pt modelId="{60F34CD4-71E6-4F4A-839A-BC9D0AB9CC92}">
      <dgm:prSet phldrT="[Text]"/>
      <dgm:spPr>
        <a:solidFill>
          <a:schemeClr val="accent2"/>
        </a:solidFill>
      </dgm:spPr>
      <dgm:t>
        <a:bodyPr/>
        <a:lstStyle/>
        <a:p>
          <a:r>
            <a:rPr lang="en-US" dirty="0"/>
            <a:t>Demographics</a:t>
          </a:r>
        </a:p>
      </dgm:t>
    </dgm:pt>
    <dgm:pt modelId="{984CEDD0-83C3-43C1-B91C-6FB4F490E7F7}" type="parTrans" cxnId="{B1252DFD-D40E-4C39-AB27-25A8F004AA81}">
      <dgm:prSet/>
      <dgm:spPr/>
      <dgm:t>
        <a:bodyPr/>
        <a:lstStyle/>
        <a:p>
          <a:endParaRPr lang="en-US"/>
        </a:p>
      </dgm:t>
    </dgm:pt>
    <dgm:pt modelId="{5580EF3C-225A-4B8D-BDA4-AFDD940DE7C8}" type="sibTrans" cxnId="{B1252DFD-D40E-4C39-AB27-25A8F004AA81}">
      <dgm:prSet/>
      <dgm:spPr/>
      <dgm:t>
        <a:bodyPr/>
        <a:lstStyle/>
        <a:p>
          <a:endParaRPr lang="en-US"/>
        </a:p>
      </dgm:t>
    </dgm:pt>
    <dgm:pt modelId="{18F94A78-B15A-4DFF-AA72-54B0EA555782}">
      <dgm:prSet phldrT="[Text]"/>
      <dgm:spPr>
        <a:solidFill>
          <a:schemeClr val="accent3"/>
        </a:solidFill>
      </dgm:spPr>
      <dgm:t>
        <a:bodyPr/>
        <a:lstStyle/>
        <a:p>
          <a:r>
            <a:rPr lang="en-US" dirty="0"/>
            <a:t>Family (Break-ups, work) </a:t>
          </a:r>
        </a:p>
      </dgm:t>
    </dgm:pt>
    <dgm:pt modelId="{34064DDA-C8EE-4189-B6F7-3A2ED8E51947}" type="parTrans" cxnId="{4A3B7ACD-76E1-4455-A759-3827A256EFF9}">
      <dgm:prSet/>
      <dgm:spPr/>
      <dgm:t>
        <a:bodyPr/>
        <a:lstStyle/>
        <a:p>
          <a:endParaRPr lang="en-US"/>
        </a:p>
      </dgm:t>
    </dgm:pt>
    <dgm:pt modelId="{263474D2-2C83-453D-84B5-652CF142B0EF}" type="sibTrans" cxnId="{4A3B7ACD-76E1-4455-A759-3827A256EFF9}">
      <dgm:prSet/>
      <dgm:spPr/>
      <dgm:t>
        <a:bodyPr/>
        <a:lstStyle/>
        <a:p>
          <a:endParaRPr lang="en-US"/>
        </a:p>
      </dgm:t>
    </dgm:pt>
    <dgm:pt modelId="{D5EACC90-83F6-4876-A105-F57907A1771A}">
      <dgm:prSet phldrT="[Text]"/>
      <dgm:spPr>
        <a:solidFill>
          <a:schemeClr val="accent5"/>
        </a:solidFill>
      </dgm:spPr>
      <dgm:t>
        <a:bodyPr/>
        <a:lstStyle/>
        <a:p>
          <a:r>
            <a:rPr lang="en-US" dirty="0"/>
            <a:t>School exams/performance pressure</a:t>
          </a:r>
        </a:p>
      </dgm:t>
    </dgm:pt>
    <dgm:pt modelId="{21A75142-5F6E-45D9-A911-6273D1DED40A}" type="parTrans" cxnId="{68CF97EE-8A15-4EA3-A39A-EF20F8B22BD3}">
      <dgm:prSet/>
      <dgm:spPr/>
      <dgm:t>
        <a:bodyPr/>
        <a:lstStyle/>
        <a:p>
          <a:endParaRPr lang="en-US"/>
        </a:p>
      </dgm:t>
    </dgm:pt>
    <dgm:pt modelId="{341C8917-0F3F-4D09-8C4D-B3895EF2689E}" type="sibTrans" cxnId="{68CF97EE-8A15-4EA3-A39A-EF20F8B22BD3}">
      <dgm:prSet/>
      <dgm:spPr/>
      <dgm:t>
        <a:bodyPr/>
        <a:lstStyle/>
        <a:p>
          <a:endParaRPr lang="en-US"/>
        </a:p>
      </dgm:t>
    </dgm:pt>
    <dgm:pt modelId="{F26273AB-0FD9-4C1F-AD6E-056743C0E8F0}">
      <dgm:prSet phldrT="[Text]"/>
      <dgm:spPr>
        <a:solidFill>
          <a:schemeClr val="accent4">
            <a:lumMod val="75000"/>
          </a:schemeClr>
        </a:solidFill>
      </dgm:spPr>
      <dgm:t>
        <a:bodyPr/>
        <a:lstStyle/>
        <a:p>
          <a:r>
            <a:rPr lang="en-US" dirty="0"/>
            <a:t>Poverty/Lack of mobility</a:t>
          </a:r>
        </a:p>
      </dgm:t>
    </dgm:pt>
    <dgm:pt modelId="{4ECDF16B-BC15-4331-9A4F-7CFD7D13170C}" type="parTrans" cxnId="{5288DBD7-4307-47C3-8F51-FF5AF0995B11}">
      <dgm:prSet/>
      <dgm:spPr/>
      <dgm:t>
        <a:bodyPr/>
        <a:lstStyle/>
        <a:p>
          <a:endParaRPr lang="en-US"/>
        </a:p>
      </dgm:t>
    </dgm:pt>
    <dgm:pt modelId="{1302FECF-82FC-4177-806A-F30054750576}" type="sibTrans" cxnId="{5288DBD7-4307-47C3-8F51-FF5AF0995B11}">
      <dgm:prSet/>
      <dgm:spPr/>
      <dgm:t>
        <a:bodyPr/>
        <a:lstStyle/>
        <a:p>
          <a:endParaRPr lang="en-US"/>
        </a:p>
      </dgm:t>
    </dgm:pt>
    <dgm:pt modelId="{7A073D49-314C-4717-80AC-F374D84D3C43}" type="pres">
      <dgm:prSet presAssocID="{1A217F17-BFA4-4042-87E2-E710D0CF8810}" presName="diagram" presStyleCnt="0">
        <dgm:presLayoutVars>
          <dgm:dir/>
          <dgm:resizeHandles val="exact"/>
        </dgm:presLayoutVars>
      </dgm:prSet>
      <dgm:spPr/>
    </dgm:pt>
    <dgm:pt modelId="{CC0073FF-1A5A-4808-A4DD-006BB02743D4}" type="pres">
      <dgm:prSet presAssocID="{80CF07AA-EDDD-4DBA-993E-CFEDE19E8608}" presName="node" presStyleLbl="node1" presStyleIdx="0" presStyleCnt="5">
        <dgm:presLayoutVars>
          <dgm:bulletEnabled val="1"/>
        </dgm:presLayoutVars>
      </dgm:prSet>
      <dgm:spPr/>
    </dgm:pt>
    <dgm:pt modelId="{BEA37A5E-7C99-4AC1-A72B-79E5333AA004}" type="pres">
      <dgm:prSet presAssocID="{C70F626B-6E37-4B65-AC12-DD5E28E8E5A9}" presName="sibTrans" presStyleCnt="0"/>
      <dgm:spPr/>
    </dgm:pt>
    <dgm:pt modelId="{F1329C27-F639-4CBB-B0D6-0F33A9CE38B2}" type="pres">
      <dgm:prSet presAssocID="{60F34CD4-71E6-4F4A-839A-BC9D0AB9CC92}" presName="node" presStyleLbl="node1" presStyleIdx="1" presStyleCnt="5">
        <dgm:presLayoutVars>
          <dgm:bulletEnabled val="1"/>
        </dgm:presLayoutVars>
      </dgm:prSet>
      <dgm:spPr/>
    </dgm:pt>
    <dgm:pt modelId="{89C84C90-D009-4E9A-B27C-D819C8DCE8A6}" type="pres">
      <dgm:prSet presAssocID="{5580EF3C-225A-4B8D-BDA4-AFDD940DE7C8}" presName="sibTrans" presStyleCnt="0"/>
      <dgm:spPr/>
    </dgm:pt>
    <dgm:pt modelId="{E4F51FEB-1F0A-4039-B325-3C9EF08AB772}" type="pres">
      <dgm:prSet presAssocID="{18F94A78-B15A-4DFF-AA72-54B0EA555782}" presName="node" presStyleLbl="node1" presStyleIdx="2" presStyleCnt="5">
        <dgm:presLayoutVars>
          <dgm:bulletEnabled val="1"/>
        </dgm:presLayoutVars>
      </dgm:prSet>
      <dgm:spPr/>
    </dgm:pt>
    <dgm:pt modelId="{779AEB8C-B19E-47CA-A026-EA766A9DD3F3}" type="pres">
      <dgm:prSet presAssocID="{263474D2-2C83-453D-84B5-652CF142B0EF}" presName="sibTrans" presStyleCnt="0"/>
      <dgm:spPr/>
    </dgm:pt>
    <dgm:pt modelId="{A3B949F5-6EEF-42CB-BBD4-351DD4BEF26F}" type="pres">
      <dgm:prSet presAssocID="{D5EACC90-83F6-4876-A105-F57907A1771A}" presName="node" presStyleLbl="node1" presStyleIdx="3" presStyleCnt="5">
        <dgm:presLayoutVars>
          <dgm:bulletEnabled val="1"/>
        </dgm:presLayoutVars>
      </dgm:prSet>
      <dgm:spPr/>
    </dgm:pt>
    <dgm:pt modelId="{1F7CEF09-09CB-4BF0-B7CC-A68BDD0D6064}" type="pres">
      <dgm:prSet presAssocID="{341C8917-0F3F-4D09-8C4D-B3895EF2689E}" presName="sibTrans" presStyleCnt="0"/>
      <dgm:spPr/>
    </dgm:pt>
    <dgm:pt modelId="{006995FD-FF91-467C-BA45-8092FB1E392C}" type="pres">
      <dgm:prSet presAssocID="{F26273AB-0FD9-4C1F-AD6E-056743C0E8F0}" presName="node" presStyleLbl="node1" presStyleIdx="4" presStyleCnt="5">
        <dgm:presLayoutVars>
          <dgm:bulletEnabled val="1"/>
        </dgm:presLayoutVars>
      </dgm:prSet>
      <dgm:spPr/>
    </dgm:pt>
  </dgm:ptLst>
  <dgm:cxnLst>
    <dgm:cxn modelId="{9FA24A5C-1C77-414F-BC06-3FF7C3F90C33}" type="presOf" srcId="{1A217F17-BFA4-4042-87E2-E710D0CF8810}" destId="{7A073D49-314C-4717-80AC-F374D84D3C43}" srcOrd="0" destOrd="0" presId="urn:microsoft.com/office/officeart/2005/8/layout/default"/>
    <dgm:cxn modelId="{C329936E-82FC-4250-AD96-3DC9191E908B}" type="presOf" srcId="{F26273AB-0FD9-4C1F-AD6E-056743C0E8F0}" destId="{006995FD-FF91-467C-BA45-8092FB1E392C}" srcOrd="0" destOrd="0" presId="urn:microsoft.com/office/officeart/2005/8/layout/default"/>
    <dgm:cxn modelId="{D8F71471-B889-4319-8C79-FD625202A9BA}" type="presOf" srcId="{80CF07AA-EDDD-4DBA-993E-CFEDE19E8608}" destId="{CC0073FF-1A5A-4808-A4DD-006BB02743D4}" srcOrd="0" destOrd="0" presId="urn:microsoft.com/office/officeart/2005/8/layout/default"/>
    <dgm:cxn modelId="{9186D8B9-7ABD-4005-B632-CCCC3B966149}" srcId="{1A217F17-BFA4-4042-87E2-E710D0CF8810}" destId="{80CF07AA-EDDD-4DBA-993E-CFEDE19E8608}" srcOrd="0" destOrd="0" parTransId="{A1308A73-2855-4FE4-9D01-072A54891E79}" sibTransId="{C70F626B-6E37-4B65-AC12-DD5E28E8E5A9}"/>
    <dgm:cxn modelId="{4A3B7ACD-76E1-4455-A759-3827A256EFF9}" srcId="{1A217F17-BFA4-4042-87E2-E710D0CF8810}" destId="{18F94A78-B15A-4DFF-AA72-54B0EA555782}" srcOrd="2" destOrd="0" parTransId="{34064DDA-C8EE-4189-B6F7-3A2ED8E51947}" sibTransId="{263474D2-2C83-453D-84B5-652CF142B0EF}"/>
    <dgm:cxn modelId="{5288DBD7-4307-47C3-8F51-FF5AF0995B11}" srcId="{1A217F17-BFA4-4042-87E2-E710D0CF8810}" destId="{F26273AB-0FD9-4C1F-AD6E-056743C0E8F0}" srcOrd="4" destOrd="0" parTransId="{4ECDF16B-BC15-4331-9A4F-7CFD7D13170C}" sibTransId="{1302FECF-82FC-4177-806A-F30054750576}"/>
    <dgm:cxn modelId="{E2A04AEA-8783-43E7-8546-7871C7BA4684}" type="presOf" srcId="{D5EACC90-83F6-4876-A105-F57907A1771A}" destId="{A3B949F5-6EEF-42CB-BBD4-351DD4BEF26F}" srcOrd="0" destOrd="0" presId="urn:microsoft.com/office/officeart/2005/8/layout/default"/>
    <dgm:cxn modelId="{F1A604EC-63C9-4FB0-AA7B-AA2EEDCCDE60}" type="presOf" srcId="{60F34CD4-71E6-4F4A-839A-BC9D0AB9CC92}" destId="{F1329C27-F639-4CBB-B0D6-0F33A9CE38B2}" srcOrd="0" destOrd="0" presId="urn:microsoft.com/office/officeart/2005/8/layout/default"/>
    <dgm:cxn modelId="{68CF97EE-8A15-4EA3-A39A-EF20F8B22BD3}" srcId="{1A217F17-BFA4-4042-87E2-E710D0CF8810}" destId="{D5EACC90-83F6-4876-A105-F57907A1771A}" srcOrd="3" destOrd="0" parTransId="{21A75142-5F6E-45D9-A911-6273D1DED40A}" sibTransId="{341C8917-0F3F-4D09-8C4D-B3895EF2689E}"/>
    <dgm:cxn modelId="{B1252DFD-D40E-4C39-AB27-25A8F004AA81}" srcId="{1A217F17-BFA4-4042-87E2-E710D0CF8810}" destId="{60F34CD4-71E6-4F4A-839A-BC9D0AB9CC92}" srcOrd="1" destOrd="0" parTransId="{984CEDD0-83C3-43C1-B91C-6FB4F490E7F7}" sibTransId="{5580EF3C-225A-4B8D-BDA4-AFDD940DE7C8}"/>
    <dgm:cxn modelId="{4F83E5FF-DF26-4F81-9467-E1BD0FEAA8BE}" type="presOf" srcId="{18F94A78-B15A-4DFF-AA72-54B0EA555782}" destId="{E4F51FEB-1F0A-4039-B325-3C9EF08AB772}" srcOrd="0" destOrd="0" presId="urn:microsoft.com/office/officeart/2005/8/layout/default"/>
    <dgm:cxn modelId="{C9AC8173-E93D-4630-A105-1C3DEBF9FD2F}" type="presParOf" srcId="{7A073D49-314C-4717-80AC-F374D84D3C43}" destId="{CC0073FF-1A5A-4808-A4DD-006BB02743D4}" srcOrd="0" destOrd="0" presId="urn:microsoft.com/office/officeart/2005/8/layout/default"/>
    <dgm:cxn modelId="{A04BD44B-0FCB-4600-95FB-22B3542FC3F8}" type="presParOf" srcId="{7A073D49-314C-4717-80AC-F374D84D3C43}" destId="{BEA37A5E-7C99-4AC1-A72B-79E5333AA004}" srcOrd="1" destOrd="0" presId="urn:microsoft.com/office/officeart/2005/8/layout/default"/>
    <dgm:cxn modelId="{9242FB82-F49D-42C9-BD21-1758B0102997}" type="presParOf" srcId="{7A073D49-314C-4717-80AC-F374D84D3C43}" destId="{F1329C27-F639-4CBB-B0D6-0F33A9CE38B2}" srcOrd="2" destOrd="0" presId="urn:microsoft.com/office/officeart/2005/8/layout/default"/>
    <dgm:cxn modelId="{C6A0C2D9-25ED-419A-A4D3-3E1A195B4D33}" type="presParOf" srcId="{7A073D49-314C-4717-80AC-F374D84D3C43}" destId="{89C84C90-D009-4E9A-B27C-D819C8DCE8A6}" srcOrd="3" destOrd="0" presId="urn:microsoft.com/office/officeart/2005/8/layout/default"/>
    <dgm:cxn modelId="{E1B9FAF2-9B69-4CE5-846F-CBAB504AF3ED}" type="presParOf" srcId="{7A073D49-314C-4717-80AC-F374D84D3C43}" destId="{E4F51FEB-1F0A-4039-B325-3C9EF08AB772}" srcOrd="4" destOrd="0" presId="urn:microsoft.com/office/officeart/2005/8/layout/default"/>
    <dgm:cxn modelId="{5AF7ED83-A095-4F73-AF8E-7AF499FDCDFE}" type="presParOf" srcId="{7A073D49-314C-4717-80AC-F374D84D3C43}" destId="{779AEB8C-B19E-47CA-A026-EA766A9DD3F3}" srcOrd="5" destOrd="0" presId="urn:microsoft.com/office/officeart/2005/8/layout/default"/>
    <dgm:cxn modelId="{E147EE48-A5AC-4FF7-91AC-754FE52AD287}" type="presParOf" srcId="{7A073D49-314C-4717-80AC-F374D84D3C43}" destId="{A3B949F5-6EEF-42CB-BBD4-351DD4BEF26F}" srcOrd="6" destOrd="0" presId="urn:microsoft.com/office/officeart/2005/8/layout/default"/>
    <dgm:cxn modelId="{F630BAD0-2043-4F9D-88AF-D432FA2547BC}" type="presParOf" srcId="{7A073D49-314C-4717-80AC-F374D84D3C43}" destId="{1F7CEF09-09CB-4BF0-B7CC-A68BDD0D6064}" srcOrd="7" destOrd="0" presId="urn:microsoft.com/office/officeart/2005/8/layout/default"/>
    <dgm:cxn modelId="{FEF99AB8-9936-4760-A8F3-4020498A23C7}" type="presParOf" srcId="{7A073D49-314C-4717-80AC-F374D84D3C43}" destId="{006995FD-FF91-467C-BA45-8092FB1E392C}"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E46FEE-96BF-4362-81C8-55220C37D2B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B60CB4F5-91AA-4B82-AC9D-E2AEFE4C8201}">
      <dgm:prSet phldrT="[Text]"/>
      <dgm:spPr/>
      <dgm:t>
        <a:bodyPr/>
        <a:lstStyle/>
        <a:p>
          <a:endParaRPr lang="en-US" dirty="0"/>
        </a:p>
      </dgm:t>
    </dgm:pt>
    <dgm:pt modelId="{704B4E19-584A-44C9-9ED5-261BBCCBEF2A}" type="parTrans" cxnId="{929BA7F0-5D7A-4DA3-9160-2410AF2EE29C}">
      <dgm:prSet/>
      <dgm:spPr/>
      <dgm:t>
        <a:bodyPr/>
        <a:lstStyle/>
        <a:p>
          <a:endParaRPr lang="en-US"/>
        </a:p>
      </dgm:t>
    </dgm:pt>
    <dgm:pt modelId="{60CBD872-4024-4B38-96B9-C0EA57F089D7}" type="sibTrans" cxnId="{929BA7F0-5D7A-4DA3-9160-2410AF2EE29C}">
      <dgm:prSet/>
      <dgm:spPr/>
      <dgm:t>
        <a:bodyPr/>
        <a:lstStyle/>
        <a:p>
          <a:endParaRPr lang="en-US"/>
        </a:p>
      </dgm:t>
    </dgm:pt>
    <dgm:pt modelId="{D6C9143A-DCF0-4AD0-AF58-F05FF93698D3}">
      <dgm:prSet phldrT="[Text]"/>
      <dgm:spPr/>
      <dgm:t>
        <a:bodyPr/>
        <a:lstStyle/>
        <a:p>
          <a:r>
            <a:rPr lang="en-US" dirty="0"/>
            <a:t>Emotionally</a:t>
          </a:r>
        </a:p>
      </dgm:t>
    </dgm:pt>
    <dgm:pt modelId="{B22E292C-CE9E-4FE2-8C70-9DA9C3542EF5}" type="parTrans" cxnId="{C4BD9068-F5A8-41AD-810E-DB42FF863CE4}">
      <dgm:prSet/>
      <dgm:spPr/>
      <dgm:t>
        <a:bodyPr/>
        <a:lstStyle/>
        <a:p>
          <a:endParaRPr lang="en-US"/>
        </a:p>
      </dgm:t>
    </dgm:pt>
    <dgm:pt modelId="{8002ED6F-4C10-4DC0-886D-E9E8083323AB}" type="sibTrans" cxnId="{C4BD9068-F5A8-41AD-810E-DB42FF863CE4}">
      <dgm:prSet/>
      <dgm:spPr/>
      <dgm:t>
        <a:bodyPr/>
        <a:lstStyle/>
        <a:p>
          <a:endParaRPr lang="en-US"/>
        </a:p>
      </dgm:t>
    </dgm:pt>
    <dgm:pt modelId="{186D6286-91B1-4587-87E5-1625E0C2D9F6}">
      <dgm:prSet phldrT="[Text]"/>
      <dgm:spPr/>
      <dgm:t>
        <a:bodyPr/>
        <a:lstStyle/>
        <a:p>
          <a:r>
            <a:rPr lang="en-US" dirty="0"/>
            <a:t>Intellectually </a:t>
          </a:r>
        </a:p>
      </dgm:t>
    </dgm:pt>
    <dgm:pt modelId="{717D0D32-9349-43F2-83D7-52FE41800E6B}" type="parTrans" cxnId="{12579BF9-1397-4C25-93BB-AA75187036EA}">
      <dgm:prSet/>
      <dgm:spPr/>
      <dgm:t>
        <a:bodyPr/>
        <a:lstStyle/>
        <a:p>
          <a:endParaRPr lang="en-US"/>
        </a:p>
      </dgm:t>
    </dgm:pt>
    <dgm:pt modelId="{B052B517-5F32-412E-A728-7FCD85B00B5B}" type="sibTrans" cxnId="{12579BF9-1397-4C25-93BB-AA75187036EA}">
      <dgm:prSet/>
      <dgm:spPr/>
      <dgm:t>
        <a:bodyPr/>
        <a:lstStyle/>
        <a:p>
          <a:endParaRPr lang="en-US"/>
        </a:p>
      </dgm:t>
    </dgm:pt>
    <dgm:pt modelId="{01EA9BA7-6757-43A6-B0EC-1E5DD7B9F146}">
      <dgm:prSet phldrT="[Text]"/>
      <dgm:spPr/>
      <dgm:t>
        <a:bodyPr/>
        <a:lstStyle/>
        <a:p>
          <a:r>
            <a:rPr lang="en-US" dirty="0"/>
            <a:t>Intra-personally</a:t>
          </a:r>
        </a:p>
      </dgm:t>
    </dgm:pt>
    <dgm:pt modelId="{116A5FD4-26B8-4921-B3C1-9EA3A2FA2C00}" type="parTrans" cxnId="{31BAA791-D5E3-4EA6-BCEC-5596EAB2B64B}">
      <dgm:prSet/>
      <dgm:spPr/>
      <dgm:t>
        <a:bodyPr/>
        <a:lstStyle/>
        <a:p>
          <a:endParaRPr lang="en-US"/>
        </a:p>
      </dgm:t>
    </dgm:pt>
    <dgm:pt modelId="{9E2E4752-01E3-469F-96E4-D52EAC0C52CA}" type="sibTrans" cxnId="{31BAA791-D5E3-4EA6-BCEC-5596EAB2B64B}">
      <dgm:prSet/>
      <dgm:spPr/>
      <dgm:t>
        <a:bodyPr/>
        <a:lstStyle/>
        <a:p>
          <a:endParaRPr lang="en-US"/>
        </a:p>
      </dgm:t>
    </dgm:pt>
    <dgm:pt modelId="{A54BB6B3-90BD-4681-9A64-FDF6F3B060F1}">
      <dgm:prSet phldrT="[Text]"/>
      <dgm:spPr/>
      <dgm:t>
        <a:bodyPr/>
        <a:lstStyle/>
        <a:p>
          <a:r>
            <a:rPr lang="en-US" dirty="0"/>
            <a:t>Finding identity</a:t>
          </a:r>
        </a:p>
      </dgm:t>
    </dgm:pt>
    <dgm:pt modelId="{2D93E0B0-3E6F-42D4-8155-949DA86BCABA}" type="parTrans" cxnId="{900A92AF-350D-4FFB-9D43-02C22F248110}">
      <dgm:prSet/>
      <dgm:spPr/>
      <dgm:t>
        <a:bodyPr/>
        <a:lstStyle/>
        <a:p>
          <a:endParaRPr lang="en-US"/>
        </a:p>
      </dgm:t>
    </dgm:pt>
    <dgm:pt modelId="{6C7CA109-4FAC-49EA-9056-4293D52966E6}" type="sibTrans" cxnId="{900A92AF-350D-4FFB-9D43-02C22F248110}">
      <dgm:prSet/>
      <dgm:spPr/>
      <dgm:t>
        <a:bodyPr/>
        <a:lstStyle/>
        <a:p>
          <a:endParaRPr lang="en-US"/>
        </a:p>
      </dgm:t>
    </dgm:pt>
    <dgm:pt modelId="{24678161-AA5F-4DEC-9B9C-C8A664BBC55E}">
      <dgm:prSet phldrT="[Text]"/>
      <dgm:spPr/>
      <dgm:t>
        <a:bodyPr/>
        <a:lstStyle/>
        <a:p>
          <a:r>
            <a:rPr lang="en-US" dirty="0"/>
            <a:t>Sense of purpose</a:t>
          </a:r>
        </a:p>
      </dgm:t>
    </dgm:pt>
    <dgm:pt modelId="{361AA881-2957-467B-80F1-4D6B4087588C}" type="parTrans" cxnId="{99F75420-4DC0-4624-8999-968D209650C8}">
      <dgm:prSet/>
      <dgm:spPr/>
      <dgm:t>
        <a:bodyPr/>
        <a:lstStyle/>
        <a:p>
          <a:endParaRPr lang="en-US"/>
        </a:p>
      </dgm:t>
    </dgm:pt>
    <dgm:pt modelId="{61295303-130E-4DE2-8DD3-2E72A9527EBC}" type="sibTrans" cxnId="{99F75420-4DC0-4624-8999-968D209650C8}">
      <dgm:prSet/>
      <dgm:spPr/>
      <dgm:t>
        <a:bodyPr/>
        <a:lstStyle/>
        <a:p>
          <a:endParaRPr lang="en-US"/>
        </a:p>
      </dgm:t>
    </dgm:pt>
    <dgm:pt modelId="{FC0FC547-0A7F-40BE-A802-A6CF8AAB3F42}">
      <dgm:prSet phldrT="[Text]"/>
      <dgm:spPr/>
      <dgm:t>
        <a:bodyPr/>
        <a:lstStyle/>
        <a:p>
          <a:r>
            <a:rPr lang="en-US" dirty="0"/>
            <a:t>Inter-personally</a:t>
          </a:r>
        </a:p>
      </dgm:t>
    </dgm:pt>
    <dgm:pt modelId="{4860B51C-28A4-45B8-AC64-80AF9CC5316B}" type="parTrans" cxnId="{96A7263E-8A18-4A0B-B612-193DA01325D2}">
      <dgm:prSet/>
      <dgm:spPr/>
      <dgm:t>
        <a:bodyPr/>
        <a:lstStyle/>
        <a:p>
          <a:endParaRPr lang="en-US"/>
        </a:p>
      </dgm:t>
    </dgm:pt>
    <dgm:pt modelId="{7002687A-9ACC-4F14-98F7-C05E56629A73}" type="sibTrans" cxnId="{96A7263E-8A18-4A0B-B612-193DA01325D2}">
      <dgm:prSet/>
      <dgm:spPr/>
      <dgm:t>
        <a:bodyPr/>
        <a:lstStyle/>
        <a:p>
          <a:endParaRPr lang="en-US"/>
        </a:p>
      </dgm:t>
    </dgm:pt>
    <dgm:pt modelId="{AB6790EB-8233-4854-9B50-EF0F6D3B3C37}">
      <dgm:prSet phldrT="[Text]"/>
      <dgm:spPr/>
      <dgm:t>
        <a:bodyPr/>
        <a:lstStyle/>
        <a:p>
          <a:r>
            <a:rPr lang="en-US" dirty="0"/>
            <a:t>Awareness and empathizing with others</a:t>
          </a:r>
        </a:p>
      </dgm:t>
    </dgm:pt>
    <dgm:pt modelId="{9C23242B-8599-4B0B-BA08-333980736D26}" type="parTrans" cxnId="{22EB1BCD-BAEB-481A-BC6B-110AD50BA6BD}">
      <dgm:prSet/>
      <dgm:spPr/>
      <dgm:t>
        <a:bodyPr/>
        <a:lstStyle/>
        <a:p>
          <a:endParaRPr lang="en-US"/>
        </a:p>
      </dgm:t>
    </dgm:pt>
    <dgm:pt modelId="{28D736CC-785E-408F-A7DD-95D480E1E9A7}" type="sibTrans" cxnId="{22EB1BCD-BAEB-481A-BC6B-110AD50BA6BD}">
      <dgm:prSet/>
      <dgm:spPr/>
      <dgm:t>
        <a:bodyPr/>
        <a:lstStyle/>
        <a:p>
          <a:endParaRPr lang="en-US"/>
        </a:p>
      </dgm:t>
    </dgm:pt>
    <dgm:pt modelId="{6D64B420-BFD3-4384-982C-D16FB6BE0514}">
      <dgm:prSet phldrT="[Text]"/>
      <dgm:spPr/>
      <dgm:t>
        <a:bodyPr/>
        <a:lstStyle/>
        <a:p>
          <a:r>
            <a:rPr lang="en-US" dirty="0"/>
            <a:t>Ability to enter into and maintain mutually satisfying personal relationships</a:t>
          </a:r>
        </a:p>
      </dgm:t>
    </dgm:pt>
    <dgm:pt modelId="{888CD222-BDF3-457C-AB5F-114BD0579F27}" type="parTrans" cxnId="{6F53DB0A-157A-44A9-BC6A-55E58812601E}">
      <dgm:prSet/>
      <dgm:spPr/>
      <dgm:t>
        <a:bodyPr/>
        <a:lstStyle/>
        <a:p>
          <a:endParaRPr lang="en-US"/>
        </a:p>
      </dgm:t>
    </dgm:pt>
    <dgm:pt modelId="{16471C71-F33D-4D16-ADD0-96DA0F28F977}" type="sibTrans" cxnId="{6F53DB0A-157A-44A9-BC6A-55E58812601E}">
      <dgm:prSet/>
      <dgm:spPr/>
      <dgm:t>
        <a:bodyPr/>
        <a:lstStyle/>
        <a:p>
          <a:endParaRPr lang="en-US"/>
        </a:p>
      </dgm:t>
    </dgm:pt>
    <dgm:pt modelId="{E82B71B3-C951-43B0-A6CC-F615EA1ED24C}">
      <dgm:prSet phldrT="[Text]"/>
      <dgm:spPr/>
      <dgm:t>
        <a:bodyPr/>
        <a:lstStyle/>
        <a:p>
          <a:r>
            <a:rPr lang="en-US" dirty="0"/>
            <a:t>spiritually</a:t>
          </a:r>
        </a:p>
      </dgm:t>
    </dgm:pt>
    <dgm:pt modelId="{ECB2F4CF-46EF-4800-9D61-A8B7D7CD250F}" type="parTrans" cxnId="{6B776D19-300E-49BC-A1B8-9BBC536A4600}">
      <dgm:prSet/>
      <dgm:spPr/>
      <dgm:t>
        <a:bodyPr/>
        <a:lstStyle/>
        <a:p>
          <a:endParaRPr lang="en-US"/>
        </a:p>
      </dgm:t>
    </dgm:pt>
    <dgm:pt modelId="{00E9F7A7-B1B9-404A-9CCE-DD84BAA8B1BC}" type="sibTrans" cxnId="{6B776D19-300E-49BC-A1B8-9BBC536A4600}">
      <dgm:prSet/>
      <dgm:spPr/>
      <dgm:t>
        <a:bodyPr/>
        <a:lstStyle/>
        <a:p>
          <a:endParaRPr lang="en-US"/>
        </a:p>
      </dgm:t>
    </dgm:pt>
    <dgm:pt modelId="{9245079E-AB0C-4E8E-85AA-61BF417D556B}">
      <dgm:prSet phldrT="[Text]"/>
      <dgm:spPr/>
      <dgm:t>
        <a:bodyPr/>
        <a:lstStyle/>
        <a:p>
          <a:r>
            <a:rPr lang="en-US" dirty="0"/>
            <a:t>Physically</a:t>
          </a:r>
        </a:p>
      </dgm:t>
    </dgm:pt>
    <dgm:pt modelId="{9A53BC62-90F5-4AC8-887F-316A3CC641C2}" type="parTrans" cxnId="{DB911252-667E-46C2-9B76-045D9B240A0D}">
      <dgm:prSet/>
      <dgm:spPr/>
      <dgm:t>
        <a:bodyPr/>
        <a:lstStyle/>
        <a:p>
          <a:endParaRPr lang="en-US"/>
        </a:p>
      </dgm:t>
    </dgm:pt>
    <dgm:pt modelId="{CE68B9C3-352A-4177-A907-9BFF61B6221B}" type="sibTrans" cxnId="{DB911252-667E-46C2-9B76-045D9B240A0D}">
      <dgm:prSet/>
      <dgm:spPr/>
      <dgm:t>
        <a:bodyPr/>
        <a:lstStyle/>
        <a:p>
          <a:endParaRPr lang="en-US"/>
        </a:p>
      </dgm:t>
    </dgm:pt>
    <dgm:pt modelId="{D2F950A8-44B8-40E9-984C-385251C9C15E}">
      <dgm:prSet phldrT="[Text]"/>
      <dgm:spPr/>
      <dgm:t>
        <a:bodyPr/>
        <a:lstStyle/>
        <a:p>
          <a:r>
            <a:rPr lang="en-US" dirty="0"/>
            <a:t>Mastery over life and self</a:t>
          </a:r>
        </a:p>
      </dgm:t>
    </dgm:pt>
    <dgm:pt modelId="{6853D4A0-3EA4-42A3-8078-60A1D3A4CE1B}" type="parTrans" cxnId="{979AB92D-FCAD-4FD5-9D1C-E7D41D642207}">
      <dgm:prSet/>
      <dgm:spPr/>
      <dgm:t>
        <a:bodyPr/>
        <a:lstStyle/>
        <a:p>
          <a:endParaRPr lang="en-US"/>
        </a:p>
      </dgm:t>
    </dgm:pt>
    <dgm:pt modelId="{7ACED2C0-4B58-430C-9D9F-5A74D96DA053}" type="sibTrans" cxnId="{979AB92D-FCAD-4FD5-9D1C-E7D41D642207}">
      <dgm:prSet/>
      <dgm:spPr/>
      <dgm:t>
        <a:bodyPr/>
        <a:lstStyle/>
        <a:p>
          <a:endParaRPr lang="en-US"/>
        </a:p>
      </dgm:t>
    </dgm:pt>
    <dgm:pt modelId="{DFAB8E78-EF73-4042-80CD-091A066CA376}">
      <dgm:prSet phldrT="[Text]"/>
      <dgm:spPr/>
      <dgm:t>
        <a:bodyPr/>
        <a:lstStyle/>
        <a:p>
          <a:r>
            <a:rPr lang="en-US" dirty="0"/>
            <a:t>resilience</a:t>
          </a:r>
        </a:p>
      </dgm:t>
    </dgm:pt>
    <dgm:pt modelId="{EA605693-635F-46BE-BB52-8659E0F355A7}" type="parTrans" cxnId="{0CB85E14-D206-4C8A-B707-5E5FC66E090D}">
      <dgm:prSet/>
      <dgm:spPr/>
      <dgm:t>
        <a:bodyPr/>
        <a:lstStyle/>
        <a:p>
          <a:endParaRPr lang="en-US"/>
        </a:p>
      </dgm:t>
    </dgm:pt>
    <dgm:pt modelId="{0D1180C9-B388-4045-9808-28061BEC85F5}" type="sibTrans" cxnId="{0CB85E14-D206-4C8A-B707-5E5FC66E090D}">
      <dgm:prSet/>
      <dgm:spPr/>
      <dgm:t>
        <a:bodyPr/>
        <a:lstStyle/>
        <a:p>
          <a:endParaRPr lang="en-US"/>
        </a:p>
      </dgm:t>
    </dgm:pt>
    <dgm:pt modelId="{8444A44E-6344-4475-A149-55653BD99C71}">
      <dgm:prSet phldrT="[Text]"/>
      <dgm:spPr/>
      <dgm:t>
        <a:bodyPr/>
        <a:lstStyle/>
        <a:p>
          <a:r>
            <a:rPr lang="en-US" dirty="0"/>
            <a:t>Confidence</a:t>
          </a:r>
        </a:p>
      </dgm:t>
    </dgm:pt>
    <dgm:pt modelId="{C955AB28-178A-4D35-BB62-6D30C9EBC388}" type="parTrans" cxnId="{48D27570-5391-4C0A-A40B-C32224D3CEC2}">
      <dgm:prSet/>
      <dgm:spPr/>
      <dgm:t>
        <a:bodyPr/>
        <a:lstStyle/>
        <a:p>
          <a:endParaRPr lang="en-US"/>
        </a:p>
      </dgm:t>
    </dgm:pt>
    <dgm:pt modelId="{7F6CC738-1D58-4B13-B328-124EFBD1C1D4}" type="sibTrans" cxnId="{48D27570-5391-4C0A-A40B-C32224D3CEC2}">
      <dgm:prSet/>
      <dgm:spPr/>
      <dgm:t>
        <a:bodyPr/>
        <a:lstStyle/>
        <a:p>
          <a:endParaRPr lang="en-US"/>
        </a:p>
      </dgm:t>
    </dgm:pt>
    <dgm:pt modelId="{CD0527CC-0CFA-4B9E-BFA6-D52491F6EEF0}">
      <dgm:prSet phldrT="[Text]"/>
      <dgm:spPr/>
      <dgm:t>
        <a:bodyPr/>
        <a:lstStyle/>
        <a:p>
          <a:r>
            <a:rPr lang="en-US" dirty="0"/>
            <a:t>Self-esteem</a:t>
          </a:r>
        </a:p>
      </dgm:t>
    </dgm:pt>
    <dgm:pt modelId="{E51AE5B1-3BE8-4278-B197-9C28C8714E6A}" type="parTrans" cxnId="{303B03AD-C9CF-45D2-8B97-9816C5211D9C}">
      <dgm:prSet/>
      <dgm:spPr/>
      <dgm:t>
        <a:bodyPr/>
        <a:lstStyle/>
        <a:p>
          <a:endParaRPr lang="en-US"/>
        </a:p>
      </dgm:t>
    </dgm:pt>
    <dgm:pt modelId="{F9319096-4564-49BB-B1AB-BBB926EFFF12}" type="sibTrans" cxnId="{303B03AD-C9CF-45D2-8B97-9816C5211D9C}">
      <dgm:prSet/>
      <dgm:spPr/>
      <dgm:t>
        <a:bodyPr/>
        <a:lstStyle/>
        <a:p>
          <a:endParaRPr lang="en-US"/>
        </a:p>
      </dgm:t>
    </dgm:pt>
    <dgm:pt modelId="{CB2F5A3D-D921-404A-8E86-ADBE8A5F7142}">
      <dgm:prSet phldrT="[Text]"/>
      <dgm:spPr/>
      <dgm:t>
        <a:bodyPr/>
        <a:lstStyle/>
        <a:p>
          <a:r>
            <a:rPr lang="en-US" dirty="0"/>
            <a:t>Belonging</a:t>
          </a:r>
        </a:p>
      </dgm:t>
    </dgm:pt>
    <dgm:pt modelId="{43275E7A-7245-4F93-A092-726981DB63F8}" type="parTrans" cxnId="{77F713CF-9A51-4755-998E-1B146F26848E}">
      <dgm:prSet/>
      <dgm:spPr/>
      <dgm:t>
        <a:bodyPr/>
        <a:lstStyle/>
        <a:p>
          <a:endParaRPr lang="en-US"/>
        </a:p>
      </dgm:t>
    </dgm:pt>
    <dgm:pt modelId="{96D9749C-24BF-4DCB-A952-52A425C11C83}" type="sibTrans" cxnId="{77F713CF-9A51-4755-998E-1B146F26848E}">
      <dgm:prSet/>
      <dgm:spPr/>
      <dgm:t>
        <a:bodyPr/>
        <a:lstStyle/>
        <a:p>
          <a:endParaRPr lang="en-US"/>
        </a:p>
      </dgm:t>
    </dgm:pt>
    <dgm:pt modelId="{9510F417-66EC-49C1-AE13-CC0168724D76}" type="pres">
      <dgm:prSet presAssocID="{47E46FEE-96BF-4362-81C8-55220C37D2BF}" presName="Name0" presStyleCnt="0">
        <dgm:presLayoutVars>
          <dgm:dir/>
          <dgm:animLvl val="lvl"/>
          <dgm:resizeHandles val="exact"/>
        </dgm:presLayoutVars>
      </dgm:prSet>
      <dgm:spPr/>
    </dgm:pt>
    <dgm:pt modelId="{CA09D21B-067B-4D2E-8042-CE542B4FCF6D}" type="pres">
      <dgm:prSet presAssocID="{B60CB4F5-91AA-4B82-AC9D-E2AEFE4C8201}" presName="composite" presStyleCnt="0"/>
      <dgm:spPr/>
    </dgm:pt>
    <dgm:pt modelId="{878672DD-DAB7-4D3F-BFF2-357C85783DE7}" type="pres">
      <dgm:prSet presAssocID="{B60CB4F5-91AA-4B82-AC9D-E2AEFE4C8201}" presName="parTx" presStyleLbl="alignNode1" presStyleIdx="0" presStyleCnt="3">
        <dgm:presLayoutVars>
          <dgm:chMax val="0"/>
          <dgm:chPref val="0"/>
          <dgm:bulletEnabled val="1"/>
        </dgm:presLayoutVars>
      </dgm:prSet>
      <dgm:spPr/>
    </dgm:pt>
    <dgm:pt modelId="{B41449DA-E94E-4465-841D-8E7F10C81C8F}" type="pres">
      <dgm:prSet presAssocID="{B60CB4F5-91AA-4B82-AC9D-E2AEFE4C8201}" presName="desTx" presStyleLbl="alignAccFollowNode1" presStyleIdx="0" presStyleCnt="3" custScaleY="100000">
        <dgm:presLayoutVars>
          <dgm:bulletEnabled val="1"/>
        </dgm:presLayoutVars>
      </dgm:prSet>
      <dgm:spPr/>
    </dgm:pt>
    <dgm:pt modelId="{66A5FBDD-C344-4490-AAED-F83ACC36B62D}" type="pres">
      <dgm:prSet presAssocID="{60CBD872-4024-4B38-96B9-C0EA57F089D7}" presName="space" presStyleCnt="0"/>
      <dgm:spPr/>
    </dgm:pt>
    <dgm:pt modelId="{56A6947A-7F7C-4BEF-99AD-52D3CFA5FAE3}" type="pres">
      <dgm:prSet presAssocID="{01EA9BA7-6757-43A6-B0EC-1E5DD7B9F146}" presName="composite" presStyleCnt="0"/>
      <dgm:spPr/>
    </dgm:pt>
    <dgm:pt modelId="{8E118F0F-9E1B-44FF-9DD9-80743A3136EC}" type="pres">
      <dgm:prSet presAssocID="{01EA9BA7-6757-43A6-B0EC-1E5DD7B9F146}" presName="parTx" presStyleLbl="alignNode1" presStyleIdx="1" presStyleCnt="3" custLinFactNeighborY="-13215">
        <dgm:presLayoutVars>
          <dgm:chMax val="0"/>
          <dgm:chPref val="0"/>
          <dgm:bulletEnabled val="1"/>
        </dgm:presLayoutVars>
      </dgm:prSet>
      <dgm:spPr/>
    </dgm:pt>
    <dgm:pt modelId="{8ECDED7D-5CDF-4FC2-965B-6962DB18DD27}" type="pres">
      <dgm:prSet presAssocID="{01EA9BA7-6757-43A6-B0EC-1E5DD7B9F146}" presName="desTx" presStyleLbl="alignAccFollowNode1" presStyleIdx="1" presStyleCnt="3">
        <dgm:presLayoutVars>
          <dgm:bulletEnabled val="1"/>
        </dgm:presLayoutVars>
      </dgm:prSet>
      <dgm:spPr/>
    </dgm:pt>
    <dgm:pt modelId="{1C77D3D3-CA34-4A19-A673-0FF908D98868}" type="pres">
      <dgm:prSet presAssocID="{9E2E4752-01E3-469F-96E4-D52EAC0C52CA}" presName="space" presStyleCnt="0"/>
      <dgm:spPr/>
    </dgm:pt>
    <dgm:pt modelId="{AD993FC2-B803-4FCB-8C7D-2B4CC3CD1395}" type="pres">
      <dgm:prSet presAssocID="{FC0FC547-0A7F-40BE-A802-A6CF8AAB3F42}" presName="composite" presStyleCnt="0"/>
      <dgm:spPr/>
    </dgm:pt>
    <dgm:pt modelId="{EF35C4DF-ECB6-4995-97AE-C734B571F09C}" type="pres">
      <dgm:prSet presAssocID="{FC0FC547-0A7F-40BE-A802-A6CF8AAB3F42}" presName="parTx" presStyleLbl="alignNode1" presStyleIdx="2" presStyleCnt="3">
        <dgm:presLayoutVars>
          <dgm:chMax val="0"/>
          <dgm:chPref val="0"/>
          <dgm:bulletEnabled val="1"/>
        </dgm:presLayoutVars>
      </dgm:prSet>
      <dgm:spPr/>
    </dgm:pt>
    <dgm:pt modelId="{C4FDFBD8-7641-40C7-A42E-62AC33E3E4C9}" type="pres">
      <dgm:prSet presAssocID="{FC0FC547-0A7F-40BE-A802-A6CF8AAB3F42}" presName="desTx" presStyleLbl="alignAccFollowNode1" presStyleIdx="2" presStyleCnt="3">
        <dgm:presLayoutVars>
          <dgm:bulletEnabled val="1"/>
        </dgm:presLayoutVars>
      </dgm:prSet>
      <dgm:spPr/>
    </dgm:pt>
  </dgm:ptLst>
  <dgm:cxnLst>
    <dgm:cxn modelId="{0CA36C05-F6BD-4BF2-BEE2-CD836739A90C}" type="presOf" srcId="{9245079E-AB0C-4E8E-85AA-61BF417D556B}" destId="{B41449DA-E94E-4465-841D-8E7F10C81C8F}" srcOrd="0" destOrd="1" presId="urn:microsoft.com/office/officeart/2005/8/layout/hList1"/>
    <dgm:cxn modelId="{6F53DB0A-157A-44A9-BC6A-55E58812601E}" srcId="{FC0FC547-0A7F-40BE-A802-A6CF8AAB3F42}" destId="{6D64B420-BFD3-4384-982C-D16FB6BE0514}" srcOrd="1" destOrd="0" parTransId="{888CD222-BDF3-457C-AB5F-114BD0579F27}" sibTransId="{16471C71-F33D-4D16-ADD0-96DA0F28F977}"/>
    <dgm:cxn modelId="{9CFF9A0F-3C34-4749-B96B-DCEE5B7B6522}" type="presOf" srcId="{D6C9143A-DCF0-4AD0-AF58-F05FF93698D3}" destId="{B41449DA-E94E-4465-841D-8E7F10C81C8F}" srcOrd="0" destOrd="0" presId="urn:microsoft.com/office/officeart/2005/8/layout/hList1"/>
    <dgm:cxn modelId="{0CB85E14-D206-4C8A-B707-5E5FC66E090D}" srcId="{01EA9BA7-6757-43A6-B0EC-1E5DD7B9F146}" destId="{DFAB8E78-EF73-4042-80CD-091A066CA376}" srcOrd="2" destOrd="0" parTransId="{EA605693-635F-46BE-BB52-8659E0F355A7}" sibTransId="{0D1180C9-B388-4045-9808-28061BEC85F5}"/>
    <dgm:cxn modelId="{6B776D19-300E-49BC-A1B8-9BBC536A4600}" srcId="{B60CB4F5-91AA-4B82-AC9D-E2AEFE4C8201}" destId="{E82B71B3-C951-43B0-A6CC-F615EA1ED24C}" srcOrd="3" destOrd="0" parTransId="{ECB2F4CF-46EF-4800-9D61-A8B7D7CD250F}" sibTransId="{00E9F7A7-B1B9-404A-9CCE-DD84BAA8B1BC}"/>
    <dgm:cxn modelId="{F48B9C1C-CC34-40F8-B9FD-F564D8DD742A}" type="presOf" srcId="{AB6790EB-8233-4854-9B50-EF0F6D3B3C37}" destId="{C4FDFBD8-7641-40C7-A42E-62AC33E3E4C9}" srcOrd="0" destOrd="0" presId="urn:microsoft.com/office/officeart/2005/8/layout/hList1"/>
    <dgm:cxn modelId="{99F75420-4DC0-4624-8999-968D209650C8}" srcId="{01EA9BA7-6757-43A6-B0EC-1E5DD7B9F146}" destId="{24678161-AA5F-4DEC-9B9C-C8A664BBC55E}" srcOrd="6" destOrd="0" parTransId="{361AA881-2957-467B-80F1-4D6B4087588C}" sibTransId="{61295303-130E-4DE2-8DD3-2E72A9527EBC}"/>
    <dgm:cxn modelId="{1B30F723-8A8D-4976-A5C7-37C2F04C0A72}" type="presOf" srcId="{A54BB6B3-90BD-4681-9A64-FDF6F3B060F1}" destId="{8ECDED7D-5CDF-4FC2-965B-6962DB18DD27}" srcOrd="0" destOrd="0" presId="urn:microsoft.com/office/officeart/2005/8/layout/hList1"/>
    <dgm:cxn modelId="{979AB92D-FCAD-4FD5-9D1C-E7D41D642207}" srcId="{01EA9BA7-6757-43A6-B0EC-1E5DD7B9F146}" destId="{D2F950A8-44B8-40E9-984C-385251C9C15E}" srcOrd="1" destOrd="0" parTransId="{6853D4A0-3EA4-42A3-8078-60A1D3A4CE1B}" sibTransId="{7ACED2C0-4B58-430C-9D9F-5A74D96DA053}"/>
    <dgm:cxn modelId="{E3D26931-9BE4-4769-BD04-750C7A636CD1}" type="presOf" srcId="{8444A44E-6344-4475-A149-55653BD99C71}" destId="{8ECDED7D-5CDF-4FC2-965B-6962DB18DD27}" srcOrd="0" destOrd="3" presId="urn:microsoft.com/office/officeart/2005/8/layout/hList1"/>
    <dgm:cxn modelId="{FFB23634-E0D8-4A49-88D3-A0E743E8F02D}" type="presOf" srcId="{D2F950A8-44B8-40E9-984C-385251C9C15E}" destId="{8ECDED7D-5CDF-4FC2-965B-6962DB18DD27}" srcOrd="0" destOrd="1" presId="urn:microsoft.com/office/officeart/2005/8/layout/hList1"/>
    <dgm:cxn modelId="{96A7263E-8A18-4A0B-B612-193DA01325D2}" srcId="{47E46FEE-96BF-4362-81C8-55220C37D2BF}" destId="{FC0FC547-0A7F-40BE-A802-A6CF8AAB3F42}" srcOrd="2" destOrd="0" parTransId="{4860B51C-28A4-45B8-AC64-80AF9CC5316B}" sibTransId="{7002687A-9ACC-4F14-98F7-C05E56629A73}"/>
    <dgm:cxn modelId="{C4BD9068-F5A8-41AD-810E-DB42FF863CE4}" srcId="{B60CB4F5-91AA-4B82-AC9D-E2AEFE4C8201}" destId="{D6C9143A-DCF0-4AD0-AF58-F05FF93698D3}" srcOrd="0" destOrd="0" parTransId="{B22E292C-CE9E-4FE2-8C70-9DA9C3542EF5}" sibTransId="{8002ED6F-4C10-4DC0-886D-E9E8083323AB}"/>
    <dgm:cxn modelId="{43A5494A-A5DA-4D8D-BD89-CDE254184A26}" type="presOf" srcId="{B60CB4F5-91AA-4B82-AC9D-E2AEFE4C8201}" destId="{878672DD-DAB7-4D3F-BFF2-357C85783DE7}" srcOrd="0" destOrd="0" presId="urn:microsoft.com/office/officeart/2005/8/layout/hList1"/>
    <dgm:cxn modelId="{89411E70-D597-4529-8A82-73D8572DA1B7}" type="presOf" srcId="{E82B71B3-C951-43B0-A6CC-F615EA1ED24C}" destId="{B41449DA-E94E-4465-841D-8E7F10C81C8F}" srcOrd="0" destOrd="3" presId="urn:microsoft.com/office/officeart/2005/8/layout/hList1"/>
    <dgm:cxn modelId="{48D27570-5391-4C0A-A40B-C32224D3CEC2}" srcId="{01EA9BA7-6757-43A6-B0EC-1E5DD7B9F146}" destId="{8444A44E-6344-4475-A149-55653BD99C71}" srcOrd="3" destOrd="0" parTransId="{C955AB28-178A-4D35-BB62-6D30C9EBC388}" sibTransId="{7F6CC738-1D58-4B13-B328-124EFBD1C1D4}"/>
    <dgm:cxn modelId="{DB911252-667E-46C2-9B76-045D9B240A0D}" srcId="{B60CB4F5-91AA-4B82-AC9D-E2AEFE4C8201}" destId="{9245079E-AB0C-4E8E-85AA-61BF417D556B}" srcOrd="1" destOrd="0" parTransId="{9A53BC62-90F5-4AC8-887F-316A3CC641C2}" sibTransId="{CE68B9C3-352A-4177-A907-9BFF61B6221B}"/>
    <dgm:cxn modelId="{31BAA791-D5E3-4EA6-BCEC-5596EAB2B64B}" srcId="{47E46FEE-96BF-4362-81C8-55220C37D2BF}" destId="{01EA9BA7-6757-43A6-B0EC-1E5DD7B9F146}" srcOrd="1" destOrd="0" parTransId="{116A5FD4-26B8-4921-B3C1-9EA3A2FA2C00}" sibTransId="{9E2E4752-01E3-469F-96E4-D52EAC0C52CA}"/>
    <dgm:cxn modelId="{7C12A5A6-EA53-4406-BB44-D0BD7A0E54F6}" type="presOf" srcId="{47E46FEE-96BF-4362-81C8-55220C37D2BF}" destId="{9510F417-66EC-49C1-AE13-CC0168724D76}" srcOrd="0" destOrd="0" presId="urn:microsoft.com/office/officeart/2005/8/layout/hList1"/>
    <dgm:cxn modelId="{303B03AD-C9CF-45D2-8B97-9816C5211D9C}" srcId="{01EA9BA7-6757-43A6-B0EC-1E5DD7B9F146}" destId="{CD0527CC-0CFA-4B9E-BFA6-D52491F6EEF0}" srcOrd="4" destOrd="0" parTransId="{E51AE5B1-3BE8-4278-B197-9C28C8714E6A}" sibTransId="{F9319096-4564-49BB-B1AB-BBB926EFFF12}"/>
    <dgm:cxn modelId="{958904AD-9769-4018-BB08-0963C1AB24C1}" type="presOf" srcId="{01EA9BA7-6757-43A6-B0EC-1E5DD7B9F146}" destId="{8E118F0F-9E1B-44FF-9DD9-80743A3136EC}" srcOrd="0" destOrd="0" presId="urn:microsoft.com/office/officeart/2005/8/layout/hList1"/>
    <dgm:cxn modelId="{61D078AD-B2D8-4292-8780-99980CC3BECE}" type="presOf" srcId="{186D6286-91B1-4587-87E5-1625E0C2D9F6}" destId="{B41449DA-E94E-4465-841D-8E7F10C81C8F}" srcOrd="0" destOrd="2" presId="urn:microsoft.com/office/officeart/2005/8/layout/hList1"/>
    <dgm:cxn modelId="{900A92AF-350D-4FFB-9D43-02C22F248110}" srcId="{01EA9BA7-6757-43A6-B0EC-1E5DD7B9F146}" destId="{A54BB6B3-90BD-4681-9A64-FDF6F3B060F1}" srcOrd="0" destOrd="0" parTransId="{2D93E0B0-3E6F-42D4-8155-949DA86BCABA}" sibTransId="{6C7CA109-4FAC-49EA-9056-4293D52966E6}"/>
    <dgm:cxn modelId="{CB210DCA-3837-4041-8C83-BE6365D3F085}" type="presOf" srcId="{FC0FC547-0A7F-40BE-A802-A6CF8AAB3F42}" destId="{EF35C4DF-ECB6-4995-97AE-C734B571F09C}" srcOrd="0" destOrd="0" presId="urn:microsoft.com/office/officeart/2005/8/layout/hList1"/>
    <dgm:cxn modelId="{22EB1BCD-BAEB-481A-BC6B-110AD50BA6BD}" srcId="{FC0FC547-0A7F-40BE-A802-A6CF8AAB3F42}" destId="{AB6790EB-8233-4854-9B50-EF0F6D3B3C37}" srcOrd="0" destOrd="0" parTransId="{9C23242B-8599-4B0B-BA08-333980736D26}" sibTransId="{28D736CC-785E-408F-A7DD-95D480E1E9A7}"/>
    <dgm:cxn modelId="{77F713CF-9A51-4755-998E-1B146F26848E}" srcId="{01EA9BA7-6757-43A6-B0EC-1E5DD7B9F146}" destId="{CB2F5A3D-D921-404A-8E86-ADBE8A5F7142}" srcOrd="5" destOrd="0" parTransId="{43275E7A-7245-4F93-A092-726981DB63F8}" sibTransId="{96D9749C-24BF-4DCB-A952-52A425C11C83}"/>
    <dgm:cxn modelId="{91DCE6CF-4BDC-42AC-9089-E666047BFEF9}" type="presOf" srcId="{24678161-AA5F-4DEC-9B9C-C8A664BBC55E}" destId="{8ECDED7D-5CDF-4FC2-965B-6962DB18DD27}" srcOrd="0" destOrd="6" presId="urn:microsoft.com/office/officeart/2005/8/layout/hList1"/>
    <dgm:cxn modelId="{DABF54DE-E85A-41DB-8CB5-5E96ABCD6181}" type="presOf" srcId="{6D64B420-BFD3-4384-982C-D16FB6BE0514}" destId="{C4FDFBD8-7641-40C7-A42E-62AC33E3E4C9}" srcOrd="0" destOrd="1" presId="urn:microsoft.com/office/officeart/2005/8/layout/hList1"/>
    <dgm:cxn modelId="{9E2FD4DE-81B9-4604-AB7D-FF58BD22CB50}" type="presOf" srcId="{CB2F5A3D-D921-404A-8E86-ADBE8A5F7142}" destId="{8ECDED7D-5CDF-4FC2-965B-6962DB18DD27}" srcOrd="0" destOrd="5" presId="urn:microsoft.com/office/officeart/2005/8/layout/hList1"/>
    <dgm:cxn modelId="{32531CE0-B62C-4AC5-AA99-1BB9A1451A82}" type="presOf" srcId="{CD0527CC-0CFA-4B9E-BFA6-D52491F6EEF0}" destId="{8ECDED7D-5CDF-4FC2-965B-6962DB18DD27}" srcOrd="0" destOrd="4" presId="urn:microsoft.com/office/officeart/2005/8/layout/hList1"/>
    <dgm:cxn modelId="{929BA7F0-5D7A-4DA3-9160-2410AF2EE29C}" srcId="{47E46FEE-96BF-4362-81C8-55220C37D2BF}" destId="{B60CB4F5-91AA-4B82-AC9D-E2AEFE4C8201}" srcOrd="0" destOrd="0" parTransId="{704B4E19-584A-44C9-9ED5-261BBCCBEF2A}" sibTransId="{60CBD872-4024-4B38-96B9-C0EA57F089D7}"/>
    <dgm:cxn modelId="{12579BF9-1397-4C25-93BB-AA75187036EA}" srcId="{B60CB4F5-91AA-4B82-AC9D-E2AEFE4C8201}" destId="{186D6286-91B1-4587-87E5-1625E0C2D9F6}" srcOrd="2" destOrd="0" parTransId="{717D0D32-9349-43F2-83D7-52FE41800E6B}" sibTransId="{B052B517-5F32-412E-A728-7FCD85B00B5B}"/>
    <dgm:cxn modelId="{2F7736FA-0632-4CFD-98E0-07E36ED83F67}" type="presOf" srcId="{DFAB8E78-EF73-4042-80CD-091A066CA376}" destId="{8ECDED7D-5CDF-4FC2-965B-6962DB18DD27}" srcOrd="0" destOrd="2" presId="urn:microsoft.com/office/officeart/2005/8/layout/hList1"/>
    <dgm:cxn modelId="{50B6F026-E9EB-4402-83FC-BF2A6CB9E723}" type="presParOf" srcId="{9510F417-66EC-49C1-AE13-CC0168724D76}" destId="{CA09D21B-067B-4D2E-8042-CE542B4FCF6D}" srcOrd="0" destOrd="0" presId="urn:microsoft.com/office/officeart/2005/8/layout/hList1"/>
    <dgm:cxn modelId="{07DD0BF4-7B55-4810-8ECD-FC9A8A06D8D5}" type="presParOf" srcId="{CA09D21B-067B-4D2E-8042-CE542B4FCF6D}" destId="{878672DD-DAB7-4D3F-BFF2-357C85783DE7}" srcOrd="0" destOrd="0" presId="urn:microsoft.com/office/officeart/2005/8/layout/hList1"/>
    <dgm:cxn modelId="{1A7AAD82-90EE-42B9-98B9-1569A928022F}" type="presParOf" srcId="{CA09D21B-067B-4D2E-8042-CE542B4FCF6D}" destId="{B41449DA-E94E-4465-841D-8E7F10C81C8F}" srcOrd="1" destOrd="0" presId="urn:microsoft.com/office/officeart/2005/8/layout/hList1"/>
    <dgm:cxn modelId="{F1322108-80D3-4981-97ED-032485D66DDF}" type="presParOf" srcId="{9510F417-66EC-49C1-AE13-CC0168724D76}" destId="{66A5FBDD-C344-4490-AAED-F83ACC36B62D}" srcOrd="1" destOrd="0" presId="urn:microsoft.com/office/officeart/2005/8/layout/hList1"/>
    <dgm:cxn modelId="{E5C884FD-6DB3-422D-B042-7C3E543BFB87}" type="presParOf" srcId="{9510F417-66EC-49C1-AE13-CC0168724D76}" destId="{56A6947A-7F7C-4BEF-99AD-52D3CFA5FAE3}" srcOrd="2" destOrd="0" presId="urn:microsoft.com/office/officeart/2005/8/layout/hList1"/>
    <dgm:cxn modelId="{9ADFE96D-DB63-42B7-B764-943419870E15}" type="presParOf" srcId="{56A6947A-7F7C-4BEF-99AD-52D3CFA5FAE3}" destId="{8E118F0F-9E1B-44FF-9DD9-80743A3136EC}" srcOrd="0" destOrd="0" presId="urn:microsoft.com/office/officeart/2005/8/layout/hList1"/>
    <dgm:cxn modelId="{B33101CD-F30A-41FC-8407-6C8140B65F79}" type="presParOf" srcId="{56A6947A-7F7C-4BEF-99AD-52D3CFA5FAE3}" destId="{8ECDED7D-5CDF-4FC2-965B-6962DB18DD27}" srcOrd="1" destOrd="0" presId="urn:microsoft.com/office/officeart/2005/8/layout/hList1"/>
    <dgm:cxn modelId="{29B21334-241F-4A5C-B180-68BEFA06C0E2}" type="presParOf" srcId="{9510F417-66EC-49C1-AE13-CC0168724D76}" destId="{1C77D3D3-CA34-4A19-A673-0FF908D98868}" srcOrd="3" destOrd="0" presId="urn:microsoft.com/office/officeart/2005/8/layout/hList1"/>
    <dgm:cxn modelId="{27770C6B-6E53-42D4-B327-466EA4B53987}" type="presParOf" srcId="{9510F417-66EC-49C1-AE13-CC0168724D76}" destId="{AD993FC2-B803-4FCB-8C7D-2B4CC3CD1395}" srcOrd="4" destOrd="0" presId="urn:microsoft.com/office/officeart/2005/8/layout/hList1"/>
    <dgm:cxn modelId="{4B6AB99E-64C7-4EAC-B5AC-5255161A1F72}" type="presParOf" srcId="{AD993FC2-B803-4FCB-8C7D-2B4CC3CD1395}" destId="{EF35C4DF-ECB6-4995-97AE-C734B571F09C}" srcOrd="0" destOrd="0" presId="urn:microsoft.com/office/officeart/2005/8/layout/hList1"/>
    <dgm:cxn modelId="{0192B83A-9F34-46EA-BDB3-753DF52F8EEC}" type="presParOf" srcId="{AD993FC2-B803-4FCB-8C7D-2B4CC3CD1395}" destId="{C4FDFBD8-7641-40C7-A42E-62AC33E3E4C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99F50-51A4-46A8-935C-5133529391A2}">
      <dsp:nvSpPr>
        <dsp:cNvPr id="0" name=""/>
        <dsp:cNvSpPr/>
      </dsp:nvSpPr>
      <dsp:spPr>
        <a:xfrm>
          <a:off x="1449412" y="2774204"/>
          <a:ext cx="1768980" cy="88449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dirty="0"/>
            <a:t>Mental</a:t>
          </a:r>
          <a:r>
            <a:rPr lang="en-US" sz="1200" kern="1200" dirty="0"/>
            <a:t> Health </a:t>
          </a:r>
        </a:p>
      </dsp:txBody>
      <dsp:txXfrm>
        <a:off x="1475318" y="2800110"/>
        <a:ext cx="1717168" cy="832678"/>
      </dsp:txXfrm>
    </dsp:sp>
    <dsp:sp modelId="{945F6D3C-7F9A-4DD2-8539-77E2D8B6EEF9}">
      <dsp:nvSpPr>
        <dsp:cNvPr id="0" name=""/>
        <dsp:cNvSpPr/>
      </dsp:nvSpPr>
      <dsp:spPr>
        <a:xfrm rot="17974318">
          <a:off x="2855300" y="2576883"/>
          <a:ext cx="1433775" cy="32124"/>
        </a:xfrm>
        <a:custGeom>
          <a:avLst/>
          <a:gdLst/>
          <a:ahLst/>
          <a:cxnLst/>
          <a:rect l="0" t="0" r="0" b="0"/>
          <a:pathLst>
            <a:path>
              <a:moveTo>
                <a:pt x="0" y="16062"/>
              </a:moveTo>
              <a:lnTo>
                <a:pt x="1433775" y="16062"/>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36344" y="2557101"/>
        <a:ext cx="71688" cy="71688"/>
      </dsp:txXfrm>
    </dsp:sp>
    <dsp:sp modelId="{F470C4F5-078E-4AFA-9DF3-CBA97EF3B559}">
      <dsp:nvSpPr>
        <dsp:cNvPr id="0" name=""/>
        <dsp:cNvSpPr/>
      </dsp:nvSpPr>
      <dsp:spPr>
        <a:xfrm>
          <a:off x="3925984" y="1527197"/>
          <a:ext cx="1768980" cy="884490"/>
        </a:xfrm>
        <a:prstGeom prst="roundRect">
          <a:avLst>
            <a:gd name="adj" fmla="val 10000"/>
          </a:avLst>
        </a:prstGeom>
        <a:solidFill>
          <a:schemeClr val="accent5">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Mental illness</a:t>
          </a:r>
        </a:p>
      </dsp:txBody>
      <dsp:txXfrm>
        <a:off x="3951890" y="1553103"/>
        <a:ext cx="1717168" cy="832678"/>
      </dsp:txXfrm>
    </dsp:sp>
    <dsp:sp modelId="{CAE936FB-9165-45E7-9B8B-C3C6110AC3D4}">
      <dsp:nvSpPr>
        <dsp:cNvPr id="0" name=""/>
        <dsp:cNvSpPr/>
      </dsp:nvSpPr>
      <dsp:spPr>
        <a:xfrm rot="17692822">
          <a:off x="5207840" y="1190507"/>
          <a:ext cx="1681839" cy="32124"/>
        </a:xfrm>
        <a:custGeom>
          <a:avLst/>
          <a:gdLst/>
          <a:ahLst/>
          <a:cxnLst/>
          <a:rect l="0" t="0" r="0" b="0"/>
          <a:pathLst>
            <a:path>
              <a:moveTo>
                <a:pt x="0" y="16062"/>
              </a:moveTo>
              <a:lnTo>
                <a:pt x="1681839" y="16062"/>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6006714" y="1164523"/>
        <a:ext cx="84091" cy="84091"/>
      </dsp:txXfrm>
    </dsp:sp>
    <dsp:sp modelId="{1F56C3D3-FBB3-4943-A9C8-71422E2563C7}">
      <dsp:nvSpPr>
        <dsp:cNvPr id="0" name=""/>
        <dsp:cNvSpPr/>
      </dsp:nvSpPr>
      <dsp:spPr>
        <a:xfrm>
          <a:off x="6402556" y="1451"/>
          <a:ext cx="1768980" cy="884490"/>
        </a:xfrm>
        <a:prstGeom prst="roundRect">
          <a:avLst>
            <a:gd name="adj" fmla="val 10000"/>
          </a:avLst>
        </a:prstGeom>
        <a:solidFill>
          <a:schemeClr val="accent2">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Anxiety </a:t>
          </a:r>
        </a:p>
      </dsp:txBody>
      <dsp:txXfrm>
        <a:off x="6428462" y="27357"/>
        <a:ext cx="1717168" cy="832678"/>
      </dsp:txXfrm>
    </dsp:sp>
    <dsp:sp modelId="{E9007196-5D00-4A62-A956-F0EF28D867C8}">
      <dsp:nvSpPr>
        <dsp:cNvPr id="0" name=""/>
        <dsp:cNvSpPr/>
      </dsp:nvSpPr>
      <dsp:spPr>
        <a:xfrm rot="19457599">
          <a:off x="5613059" y="1699089"/>
          <a:ext cx="871402" cy="32124"/>
        </a:xfrm>
        <a:custGeom>
          <a:avLst/>
          <a:gdLst/>
          <a:ahLst/>
          <a:cxnLst/>
          <a:rect l="0" t="0" r="0" b="0"/>
          <a:pathLst>
            <a:path>
              <a:moveTo>
                <a:pt x="0" y="16062"/>
              </a:moveTo>
              <a:lnTo>
                <a:pt x="871402" y="16062"/>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26975" y="1693366"/>
        <a:ext cx="43570" cy="43570"/>
      </dsp:txXfrm>
    </dsp:sp>
    <dsp:sp modelId="{24814819-5DD9-4D54-9BB8-BEB51F148B3E}">
      <dsp:nvSpPr>
        <dsp:cNvPr id="0" name=""/>
        <dsp:cNvSpPr/>
      </dsp:nvSpPr>
      <dsp:spPr>
        <a:xfrm>
          <a:off x="6402556" y="1018615"/>
          <a:ext cx="1768980" cy="884490"/>
        </a:xfrm>
        <a:prstGeom prst="roundRect">
          <a:avLst>
            <a:gd name="adj" fmla="val 10000"/>
          </a:avLst>
        </a:prstGeom>
        <a:solidFill>
          <a:schemeClr val="accent2">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ADHD</a:t>
          </a:r>
        </a:p>
      </dsp:txBody>
      <dsp:txXfrm>
        <a:off x="6428462" y="1044521"/>
        <a:ext cx="1717168" cy="832678"/>
      </dsp:txXfrm>
    </dsp:sp>
    <dsp:sp modelId="{51D15268-824A-43EA-85C7-F6E6F50FA765}">
      <dsp:nvSpPr>
        <dsp:cNvPr id="0" name=""/>
        <dsp:cNvSpPr/>
      </dsp:nvSpPr>
      <dsp:spPr>
        <a:xfrm rot="2142401">
          <a:off x="5613059" y="2207671"/>
          <a:ext cx="871402" cy="32124"/>
        </a:xfrm>
        <a:custGeom>
          <a:avLst/>
          <a:gdLst/>
          <a:ahLst/>
          <a:cxnLst/>
          <a:rect l="0" t="0" r="0" b="0"/>
          <a:pathLst>
            <a:path>
              <a:moveTo>
                <a:pt x="0" y="16062"/>
              </a:moveTo>
              <a:lnTo>
                <a:pt x="871402" y="16062"/>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26975" y="2201948"/>
        <a:ext cx="43570" cy="43570"/>
      </dsp:txXfrm>
    </dsp:sp>
    <dsp:sp modelId="{0A22A422-F01B-4F50-9152-D1E1A35BD240}">
      <dsp:nvSpPr>
        <dsp:cNvPr id="0" name=""/>
        <dsp:cNvSpPr/>
      </dsp:nvSpPr>
      <dsp:spPr>
        <a:xfrm>
          <a:off x="6402556" y="2035778"/>
          <a:ext cx="1768980" cy="884490"/>
        </a:xfrm>
        <a:prstGeom prst="roundRect">
          <a:avLst>
            <a:gd name="adj" fmla="val 10000"/>
          </a:avLst>
        </a:prstGeom>
        <a:solidFill>
          <a:schemeClr val="accent2">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Depression</a:t>
          </a:r>
        </a:p>
      </dsp:txBody>
      <dsp:txXfrm>
        <a:off x="6428462" y="2061684"/>
        <a:ext cx="1717168" cy="832678"/>
      </dsp:txXfrm>
    </dsp:sp>
    <dsp:sp modelId="{F6669E70-DF84-45C0-9D13-1043604EBF94}">
      <dsp:nvSpPr>
        <dsp:cNvPr id="0" name=""/>
        <dsp:cNvSpPr/>
      </dsp:nvSpPr>
      <dsp:spPr>
        <a:xfrm rot="3907178">
          <a:off x="5207840" y="2716252"/>
          <a:ext cx="1681839" cy="32124"/>
        </a:xfrm>
        <a:custGeom>
          <a:avLst/>
          <a:gdLst/>
          <a:ahLst/>
          <a:cxnLst/>
          <a:rect l="0" t="0" r="0" b="0"/>
          <a:pathLst>
            <a:path>
              <a:moveTo>
                <a:pt x="0" y="16062"/>
              </a:moveTo>
              <a:lnTo>
                <a:pt x="1681839" y="16062"/>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6006714" y="2690268"/>
        <a:ext cx="84091" cy="84091"/>
      </dsp:txXfrm>
    </dsp:sp>
    <dsp:sp modelId="{74033DB3-D76C-46AF-B302-F2583950E40B}">
      <dsp:nvSpPr>
        <dsp:cNvPr id="0" name=""/>
        <dsp:cNvSpPr/>
      </dsp:nvSpPr>
      <dsp:spPr>
        <a:xfrm>
          <a:off x="6402556" y="3052942"/>
          <a:ext cx="1768980" cy="884490"/>
        </a:xfrm>
        <a:prstGeom prst="roundRect">
          <a:avLst>
            <a:gd name="adj" fmla="val 10000"/>
          </a:avLst>
        </a:prstGeom>
        <a:solidFill>
          <a:schemeClr val="accent2">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 Bi-Polar disorder</a:t>
          </a:r>
        </a:p>
      </dsp:txBody>
      <dsp:txXfrm>
        <a:off x="6428462" y="3078848"/>
        <a:ext cx="1717168" cy="832678"/>
      </dsp:txXfrm>
    </dsp:sp>
    <dsp:sp modelId="{F4D8BF34-67B0-47B5-AC80-D1A8AB14A897}">
      <dsp:nvSpPr>
        <dsp:cNvPr id="0" name=""/>
        <dsp:cNvSpPr/>
      </dsp:nvSpPr>
      <dsp:spPr>
        <a:xfrm rot="3681867">
          <a:off x="2833939" y="3848338"/>
          <a:ext cx="1476498" cy="32124"/>
        </a:xfrm>
        <a:custGeom>
          <a:avLst/>
          <a:gdLst/>
          <a:ahLst/>
          <a:cxnLst/>
          <a:rect l="0" t="0" r="0" b="0"/>
          <a:pathLst>
            <a:path>
              <a:moveTo>
                <a:pt x="0" y="16062"/>
              </a:moveTo>
              <a:lnTo>
                <a:pt x="1476498" y="16062"/>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35276" y="3827487"/>
        <a:ext cx="73824" cy="73824"/>
      </dsp:txXfrm>
    </dsp:sp>
    <dsp:sp modelId="{B6AFB5B2-26E2-4145-BAD9-E7EA520E03AA}">
      <dsp:nvSpPr>
        <dsp:cNvPr id="0" name=""/>
        <dsp:cNvSpPr/>
      </dsp:nvSpPr>
      <dsp:spPr>
        <a:xfrm>
          <a:off x="3925984" y="4070106"/>
          <a:ext cx="1768980" cy="884490"/>
        </a:xfrm>
        <a:prstGeom prst="roundRect">
          <a:avLst>
            <a:gd name="adj" fmla="val 10000"/>
          </a:avLst>
        </a:prstGeom>
        <a:solidFill>
          <a:schemeClr val="accent5">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mental/psychological </a:t>
          </a:r>
        </a:p>
        <a:p>
          <a:pPr marL="0" lvl="0" indent="0" algn="ctr" defTabSz="533400">
            <a:lnSpc>
              <a:spcPct val="90000"/>
            </a:lnSpc>
            <a:spcBef>
              <a:spcPct val="0"/>
            </a:spcBef>
            <a:spcAft>
              <a:spcPct val="35000"/>
            </a:spcAft>
            <a:buNone/>
          </a:pPr>
          <a:r>
            <a:rPr lang="en-US" sz="1200" kern="1200" dirty="0"/>
            <a:t>Well-being</a:t>
          </a:r>
        </a:p>
      </dsp:txBody>
      <dsp:txXfrm>
        <a:off x="3951890" y="4096012"/>
        <a:ext cx="1717168" cy="832678"/>
      </dsp:txXfrm>
    </dsp:sp>
    <dsp:sp modelId="{05254014-D959-4727-B57D-E7711939F08C}">
      <dsp:nvSpPr>
        <dsp:cNvPr id="0" name=""/>
        <dsp:cNvSpPr/>
      </dsp:nvSpPr>
      <dsp:spPr>
        <a:xfrm>
          <a:off x="5694964" y="4496289"/>
          <a:ext cx="707592" cy="32124"/>
        </a:xfrm>
        <a:custGeom>
          <a:avLst/>
          <a:gdLst/>
          <a:ahLst/>
          <a:cxnLst/>
          <a:rect l="0" t="0" r="0" b="0"/>
          <a:pathLst>
            <a:path>
              <a:moveTo>
                <a:pt x="0" y="16062"/>
              </a:moveTo>
              <a:lnTo>
                <a:pt x="707592" y="16062"/>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31070" y="4494661"/>
        <a:ext cx="35379" cy="35379"/>
      </dsp:txXfrm>
    </dsp:sp>
    <dsp:sp modelId="{5D9E3930-D910-4CFC-A300-2E14BA2F1C21}">
      <dsp:nvSpPr>
        <dsp:cNvPr id="0" name=""/>
        <dsp:cNvSpPr/>
      </dsp:nvSpPr>
      <dsp:spPr>
        <a:xfrm>
          <a:off x="6402556" y="4070106"/>
          <a:ext cx="1768980" cy="884490"/>
        </a:xfrm>
        <a:prstGeom prst="roundRect">
          <a:avLst>
            <a:gd name="adj" fmla="val 10000"/>
          </a:avLst>
        </a:prstGeom>
        <a:solidFill>
          <a:schemeClr val="accent2">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Is life worthwhile ?</a:t>
          </a:r>
        </a:p>
      </dsp:txBody>
      <dsp:txXfrm>
        <a:off x="6428462" y="4096012"/>
        <a:ext cx="1717168" cy="8326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0073FF-1A5A-4808-A4DD-006BB02743D4}">
      <dsp:nvSpPr>
        <dsp:cNvPr id="0" name=""/>
        <dsp:cNvSpPr/>
      </dsp:nvSpPr>
      <dsp:spPr>
        <a:xfrm>
          <a:off x="0" y="357169"/>
          <a:ext cx="2593120" cy="1555872"/>
        </a:xfrm>
        <a:prstGeom prst="rect">
          <a:avLst/>
        </a:prstGeom>
        <a:solidFill>
          <a:schemeClr val="accent1"/>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Information Technology</a:t>
          </a:r>
        </a:p>
      </dsp:txBody>
      <dsp:txXfrm>
        <a:off x="0" y="357169"/>
        <a:ext cx="2593120" cy="1555872"/>
      </dsp:txXfrm>
    </dsp:sp>
    <dsp:sp modelId="{F1329C27-F639-4CBB-B0D6-0F33A9CE38B2}">
      <dsp:nvSpPr>
        <dsp:cNvPr id="0" name=""/>
        <dsp:cNvSpPr/>
      </dsp:nvSpPr>
      <dsp:spPr>
        <a:xfrm>
          <a:off x="2852432" y="357169"/>
          <a:ext cx="2593120" cy="1555872"/>
        </a:xfrm>
        <a:prstGeom prst="rect">
          <a:avLst/>
        </a:prstGeom>
        <a:solidFill>
          <a:schemeClr val="accent2"/>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Demographics</a:t>
          </a:r>
        </a:p>
      </dsp:txBody>
      <dsp:txXfrm>
        <a:off x="2852432" y="357169"/>
        <a:ext cx="2593120" cy="1555872"/>
      </dsp:txXfrm>
    </dsp:sp>
    <dsp:sp modelId="{E4F51FEB-1F0A-4039-B325-3C9EF08AB772}">
      <dsp:nvSpPr>
        <dsp:cNvPr id="0" name=""/>
        <dsp:cNvSpPr/>
      </dsp:nvSpPr>
      <dsp:spPr>
        <a:xfrm>
          <a:off x="5704865" y="357169"/>
          <a:ext cx="2593120" cy="1555872"/>
        </a:xfrm>
        <a:prstGeom prst="rect">
          <a:avLst/>
        </a:prstGeom>
        <a:solidFill>
          <a:schemeClr val="accent3"/>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Family (Break-ups, work) </a:t>
          </a:r>
        </a:p>
      </dsp:txBody>
      <dsp:txXfrm>
        <a:off x="5704865" y="357169"/>
        <a:ext cx="2593120" cy="1555872"/>
      </dsp:txXfrm>
    </dsp:sp>
    <dsp:sp modelId="{A3B949F5-6EEF-42CB-BBD4-351DD4BEF26F}">
      <dsp:nvSpPr>
        <dsp:cNvPr id="0" name=""/>
        <dsp:cNvSpPr/>
      </dsp:nvSpPr>
      <dsp:spPr>
        <a:xfrm>
          <a:off x="1426216" y="2172353"/>
          <a:ext cx="2593120" cy="1555872"/>
        </a:xfrm>
        <a:prstGeom prst="rect">
          <a:avLst/>
        </a:prstGeom>
        <a:solidFill>
          <a:schemeClr val="accent5"/>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School exams/performance pressure</a:t>
          </a:r>
        </a:p>
      </dsp:txBody>
      <dsp:txXfrm>
        <a:off x="1426216" y="2172353"/>
        <a:ext cx="2593120" cy="1555872"/>
      </dsp:txXfrm>
    </dsp:sp>
    <dsp:sp modelId="{006995FD-FF91-467C-BA45-8092FB1E392C}">
      <dsp:nvSpPr>
        <dsp:cNvPr id="0" name=""/>
        <dsp:cNvSpPr/>
      </dsp:nvSpPr>
      <dsp:spPr>
        <a:xfrm>
          <a:off x="4278649" y="2172353"/>
          <a:ext cx="2593120" cy="1555872"/>
        </a:xfrm>
        <a:prstGeom prst="rect">
          <a:avLst/>
        </a:prstGeom>
        <a:solidFill>
          <a:schemeClr val="accent4">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Poverty/Lack of mobility</a:t>
          </a:r>
        </a:p>
      </dsp:txBody>
      <dsp:txXfrm>
        <a:off x="4278649" y="2172353"/>
        <a:ext cx="2593120" cy="15558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8672DD-DAB7-4D3F-BFF2-357C85783DE7}">
      <dsp:nvSpPr>
        <dsp:cNvPr id="0" name=""/>
        <dsp:cNvSpPr/>
      </dsp:nvSpPr>
      <dsp:spPr>
        <a:xfrm>
          <a:off x="2540" y="129129"/>
          <a:ext cx="2476500" cy="576000"/>
        </a:xfrm>
        <a:prstGeom prst="rect">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endParaRPr lang="en-US" sz="2000" kern="1200" dirty="0"/>
        </a:p>
      </dsp:txBody>
      <dsp:txXfrm>
        <a:off x="2540" y="129129"/>
        <a:ext cx="2476500" cy="576000"/>
      </dsp:txXfrm>
    </dsp:sp>
    <dsp:sp modelId="{B41449DA-E94E-4465-841D-8E7F10C81C8F}">
      <dsp:nvSpPr>
        <dsp:cNvPr id="0" name=""/>
        <dsp:cNvSpPr/>
      </dsp:nvSpPr>
      <dsp:spPr>
        <a:xfrm>
          <a:off x="2540" y="705129"/>
          <a:ext cx="2476500" cy="3170474"/>
        </a:xfrm>
        <a:prstGeom prst="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Emotionally</a:t>
          </a:r>
        </a:p>
        <a:p>
          <a:pPr marL="228600" lvl="1" indent="-228600" algn="l" defTabSz="889000">
            <a:lnSpc>
              <a:spcPct val="90000"/>
            </a:lnSpc>
            <a:spcBef>
              <a:spcPct val="0"/>
            </a:spcBef>
            <a:spcAft>
              <a:spcPct val="15000"/>
            </a:spcAft>
            <a:buChar char="•"/>
          </a:pPr>
          <a:r>
            <a:rPr lang="en-US" sz="2000" kern="1200" dirty="0"/>
            <a:t>Physically</a:t>
          </a:r>
        </a:p>
        <a:p>
          <a:pPr marL="228600" lvl="1" indent="-228600" algn="l" defTabSz="889000">
            <a:lnSpc>
              <a:spcPct val="90000"/>
            </a:lnSpc>
            <a:spcBef>
              <a:spcPct val="0"/>
            </a:spcBef>
            <a:spcAft>
              <a:spcPct val="15000"/>
            </a:spcAft>
            <a:buChar char="•"/>
          </a:pPr>
          <a:r>
            <a:rPr lang="en-US" sz="2000" kern="1200" dirty="0"/>
            <a:t>Intellectually </a:t>
          </a:r>
        </a:p>
        <a:p>
          <a:pPr marL="228600" lvl="1" indent="-228600" algn="l" defTabSz="889000">
            <a:lnSpc>
              <a:spcPct val="90000"/>
            </a:lnSpc>
            <a:spcBef>
              <a:spcPct val="0"/>
            </a:spcBef>
            <a:spcAft>
              <a:spcPct val="15000"/>
            </a:spcAft>
            <a:buChar char="•"/>
          </a:pPr>
          <a:r>
            <a:rPr lang="en-US" sz="2000" kern="1200" dirty="0"/>
            <a:t>spiritually</a:t>
          </a:r>
        </a:p>
      </dsp:txBody>
      <dsp:txXfrm>
        <a:off x="2540" y="705129"/>
        <a:ext cx="2476500" cy="3170474"/>
      </dsp:txXfrm>
    </dsp:sp>
    <dsp:sp modelId="{8E118F0F-9E1B-44FF-9DD9-80743A3136EC}">
      <dsp:nvSpPr>
        <dsp:cNvPr id="0" name=""/>
        <dsp:cNvSpPr/>
      </dsp:nvSpPr>
      <dsp:spPr>
        <a:xfrm>
          <a:off x="2825750" y="53010"/>
          <a:ext cx="2476500" cy="576000"/>
        </a:xfrm>
        <a:prstGeom prst="rect">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Intra-personally</a:t>
          </a:r>
        </a:p>
      </dsp:txBody>
      <dsp:txXfrm>
        <a:off x="2825750" y="53010"/>
        <a:ext cx="2476500" cy="576000"/>
      </dsp:txXfrm>
    </dsp:sp>
    <dsp:sp modelId="{8ECDED7D-5CDF-4FC2-965B-6962DB18DD27}">
      <dsp:nvSpPr>
        <dsp:cNvPr id="0" name=""/>
        <dsp:cNvSpPr/>
      </dsp:nvSpPr>
      <dsp:spPr>
        <a:xfrm>
          <a:off x="2825750" y="705129"/>
          <a:ext cx="2476500" cy="3170474"/>
        </a:xfrm>
        <a:prstGeom prst="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Finding identity</a:t>
          </a:r>
        </a:p>
        <a:p>
          <a:pPr marL="228600" lvl="1" indent="-228600" algn="l" defTabSz="889000">
            <a:lnSpc>
              <a:spcPct val="90000"/>
            </a:lnSpc>
            <a:spcBef>
              <a:spcPct val="0"/>
            </a:spcBef>
            <a:spcAft>
              <a:spcPct val="15000"/>
            </a:spcAft>
            <a:buChar char="•"/>
          </a:pPr>
          <a:r>
            <a:rPr lang="en-US" sz="2000" kern="1200" dirty="0"/>
            <a:t>Mastery over life and self</a:t>
          </a:r>
        </a:p>
        <a:p>
          <a:pPr marL="228600" lvl="1" indent="-228600" algn="l" defTabSz="889000">
            <a:lnSpc>
              <a:spcPct val="90000"/>
            </a:lnSpc>
            <a:spcBef>
              <a:spcPct val="0"/>
            </a:spcBef>
            <a:spcAft>
              <a:spcPct val="15000"/>
            </a:spcAft>
            <a:buChar char="•"/>
          </a:pPr>
          <a:r>
            <a:rPr lang="en-US" sz="2000" kern="1200" dirty="0"/>
            <a:t>resilience</a:t>
          </a:r>
        </a:p>
        <a:p>
          <a:pPr marL="228600" lvl="1" indent="-228600" algn="l" defTabSz="889000">
            <a:lnSpc>
              <a:spcPct val="90000"/>
            </a:lnSpc>
            <a:spcBef>
              <a:spcPct val="0"/>
            </a:spcBef>
            <a:spcAft>
              <a:spcPct val="15000"/>
            </a:spcAft>
            <a:buChar char="•"/>
          </a:pPr>
          <a:r>
            <a:rPr lang="en-US" sz="2000" kern="1200" dirty="0"/>
            <a:t>Confidence</a:t>
          </a:r>
        </a:p>
        <a:p>
          <a:pPr marL="228600" lvl="1" indent="-228600" algn="l" defTabSz="889000">
            <a:lnSpc>
              <a:spcPct val="90000"/>
            </a:lnSpc>
            <a:spcBef>
              <a:spcPct val="0"/>
            </a:spcBef>
            <a:spcAft>
              <a:spcPct val="15000"/>
            </a:spcAft>
            <a:buChar char="•"/>
          </a:pPr>
          <a:r>
            <a:rPr lang="en-US" sz="2000" kern="1200" dirty="0"/>
            <a:t>Self-esteem</a:t>
          </a:r>
        </a:p>
        <a:p>
          <a:pPr marL="228600" lvl="1" indent="-228600" algn="l" defTabSz="889000">
            <a:lnSpc>
              <a:spcPct val="90000"/>
            </a:lnSpc>
            <a:spcBef>
              <a:spcPct val="0"/>
            </a:spcBef>
            <a:spcAft>
              <a:spcPct val="15000"/>
            </a:spcAft>
            <a:buChar char="•"/>
          </a:pPr>
          <a:r>
            <a:rPr lang="en-US" sz="2000" kern="1200" dirty="0"/>
            <a:t>Belonging</a:t>
          </a:r>
        </a:p>
        <a:p>
          <a:pPr marL="228600" lvl="1" indent="-228600" algn="l" defTabSz="889000">
            <a:lnSpc>
              <a:spcPct val="90000"/>
            </a:lnSpc>
            <a:spcBef>
              <a:spcPct val="0"/>
            </a:spcBef>
            <a:spcAft>
              <a:spcPct val="15000"/>
            </a:spcAft>
            <a:buChar char="•"/>
          </a:pPr>
          <a:r>
            <a:rPr lang="en-US" sz="2000" kern="1200" dirty="0"/>
            <a:t>Sense of purpose</a:t>
          </a:r>
        </a:p>
      </dsp:txBody>
      <dsp:txXfrm>
        <a:off x="2825750" y="705129"/>
        <a:ext cx="2476500" cy="3170474"/>
      </dsp:txXfrm>
    </dsp:sp>
    <dsp:sp modelId="{EF35C4DF-ECB6-4995-97AE-C734B571F09C}">
      <dsp:nvSpPr>
        <dsp:cNvPr id="0" name=""/>
        <dsp:cNvSpPr/>
      </dsp:nvSpPr>
      <dsp:spPr>
        <a:xfrm>
          <a:off x="5648960" y="129129"/>
          <a:ext cx="2476500" cy="576000"/>
        </a:xfrm>
        <a:prstGeom prst="rect">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Inter-personally</a:t>
          </a:r>
        </a:p>
      </dsp:txBody>
      <dsp:txXfrm>
        <a:off x="5648960" y="129129"/>
        <a:ext cx="2476500" cy="576000"/>
      </dsp:txXfrm>
    </dsp:sp>
    <dsp:sp modelId="{C4FDFBD8-7641-40C7-A42E-62AC33E3E4C9}">
      <dsp:nvSpPr>
        <dsp:cNvPr id="0" name=""/>
        <dsp:cNvSpPr/>
      </dsp:nvSpPr>
      <dsp:spPr>
        <a:xfrm>
          <a:off x="5648960" y="705129"/>
          <a:ext cx="2476500" cy="3170474"/>
        </a:xfrm>
        <a:prstGeom prst="rect">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Awareness and empathizing with others</a:t>
          </a:r>
        </a:p>
        <a:p>
          <a:pPr marL="228600" lvl="1" indent="-228600" algn="l" defTabSz="889000">
            <a:lnSpc>
              <a:spcPct val="90000"/>
            </a:lnSpc>
            <a:spcBef>
              <a:spcPct val="0"/>
            </a:spcBef>
            <a:spcAft>
              <a:spcPct val="15000"/>
            </a:spcAft>
            <a:buChar char="•"/>
          </a:pPr>
          <a:r>
            <a:rPr lang="en-US" sz="2000" kern="1200" dirty="0"/>
            <a:t>Ability to enter into and maintain mutually satisfying personal relationships</a:t>
          </a:r>
        </a:p>
      </dsp:txBody>
      <dsp:txXfrm>
        <a:off x="5648960" y="705129"/>
        <a:ext cx="2476500" cy="317047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11/8/2020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2" Type="http://schemas.openxmlformats.org/officeDocument/2006/relationships/hyperlink" Target="http://www.apa.org/pi/families/children-mental-health.aspx"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B9237-3FA0-4C32-94E6-94EBD63FE772}"/>
              </a:ext>
            </a:extLst>
          </p:cNvPr>
          <p:cNvSpPr>
            <a:spLocks noGrp="1"/>
          </p:cNvSpPr>
          <p:nvPr>
            <p:ph type="ctrTitle"/>
          </p:nvPr>
        </p:nvSpPr>
        <p:spPr>
          <a:xfrm>
            <a:off x="2589213" y="1828800"/>
            <a:ext cx="8915399" cy="1664209"/>
          </a:xfrm>
        </p:spPr>
        <p:txBody>
          <a:bodyPr>
            <a:normAutofit fontScale="90000"/>
          </a:bodyPr>
          <a:lstStyle/>
          <a:p>
            <a:r>
              <a:rPr lang="en-GB" dirty="0"/>
              <a:t>WHAT IS MENTAL HEALTH</a:t>
            </a:r>
            <a:br>
              <a:rPr lang="en-GB" dirty="0"/>
            </a:br>
            <a:r>
              <a:rPr lang="en-GB" dirty="0"/>
              <a:t>AND WELL-BEING?</a:t>
            </a:r>
          </a:p>
        </p:txBody>
      </p:sp>
      <p:sp>
        <p:nvSpPr>
          <p:cNvPr id="3" name="Subtitle 2">
            <a:extLst>
              <a:ext uri="{FF2B5EF4-FFF2-40B4-BE49-F238E27FC236}">
                <a16:creationId xmlns:a16="http://schemas.microsoft.com/office/drawing/2014/main" id="{119CD072-88D9-4739-B739-5F1CE2F0C256}"/>
              </a:ext>
            </a:extLst>
          </p:cNvPr>
          <p:cNvSpPr>
            <a:spLocks noGrp="1"/>
          </p:cNvSpPr>
          <p:nvPr>
            <p:ph type="subTitle" idx="1"/>
          </p:nvPr>
        </p:nvSpPr>
        <p:spPr>
          <a:xfrm>
            <a:off x="2772093" y="3899555"/>
            <a:ext cx="8915399" cy="1126283"/>
          </a:xfrm>
        </p:spPr>
        <p:txBody>
          <a:bodyPr/>
          <a:lstStyle/>
          <a:p>
            <a:r>
              <a:rPr lang="en-GB" dirty="0"/>
              <a:t>Define mental health</a:t>
            </a:r>
          </a:p>
          <a:p>
            <a:r>
              <a:rPr lang="en-GB" dirty="0"/>
              <a:t>How is it different from well-being? </a:t>
            </a:r>
          </a:p>
          <a:p>
            <a:endParaRPr lang="en-GB" dirty="0"/>
          </a:p>
        </p:txBody>
      </p:sp>
    </p:spTree>
    <p:extLst>
      <p:ext uri="{BB962C8B-B14F-4D97-AF65-F5344CB8AC3E}">
        <p14:creationId xmlns:p14="http://schemas.microsoft.com/office/powerpoint/2010/main" val="3150126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F3D40-9F15-468D-83EB-14FF79ADD859}"/>
              </a:ext>
            </a:extLst>
          </p:cNvPr>
          <p:cNvSpPr>
            <a:spLocks noGrp="1"/>
          </p:cNvSpPr>
          <p:nvPr>
            <p:ph type="title"/>
          </p:nvPr>
        </p:nvSpPr>
        <p:spPr>
          <a:xfrm>
            <a:off x="2592925" y="624110"/>
            <a:ext cx="8911687" cy="747490"/>
          </a:xfrm>
        </p:spPr>
        <p:txBody>
          <a:bodyPr/>
          <a:lstStyle/>
          <a:p>
            <a:r>
              <a:rPr lang="en-GB" dirty="0"/>
              <a:t>Definition: Mental Health</a:t>
            </a:r>
          </a:p>
        </p:txBody>
      </p:sp>
      <p:sp>
        <p:nvSpPr>
          <p:cNvPr id="3" name="Content Placeholder 2">
            <a:extLst>
              <a:ext uri="{FF2B5EF4-FFF2-40B4-BE49-F238E27FC236}">
                <a16:creationId xmlns:a16="http://schemas.microsoft.com/office/drawing/2014/main" id="{EB3A5B78-EADE-4701-87D5-4BB8901FB56A}"/>
              </a:ext>
            </a:extLst>
          </p:cNvPr>
          <p:cNvSpPr>
            <a:spLocks noGrp="1"/>
          </p:cNvSpPr>
          <p:nvPr>
            <p:ph idx="1"/>
          </p:nvPr>
        </p:nvSpPr>
        <p:spPr>
          <a:xfrm>
            <a:off x="2589212" y="2133600"/>
            <a:ext cx="8915400" cy="2456688"/>
          </a:xfrm>
        </p:spPr>
        <p:txBody>
          <a:bodyPr/>
          <a:lstStyle/>
          <a:p>
            <a:r>
              <a:rPr lang="en-GB" dirty="0"/>
              <a:t>Mental health is a level of psychological well-being, or an absence of a mental disorder; it is the "psychological state of someone who is functioning at a satisfactory level of emotional and behavioural adjustment“ </a:t>
            </a:r>
            <a:r>
              <a:rPr lang="en-GB" sz="1050" dirty="0"/>
              <a:t>(Children’s Society, 2008)</a:t>
            </a:r>
          </a:p>
          <a:p>
            <a:r>
              <a:rPr lang="en-GB" dirty="0"/>
              <a:t>Related to the promotion of well-being, the prevention of mental disorders, and the treatment and rehabilitation of people affected by mental disorders</a:t>
            </a:r>
          </a:p>
          <a:p>
            <a:pPr marL="109728" indent="0">
              <a:buNone/>
            </a:pPr>
            <a:r>
              <a:rPr lang="en-GB" dirty="0"/>
              <a:t>   </a:t>
            </a:r>
          </a:p>
          <a:p>
            <a:endParaRPr lang="en-GB" dirty="0"/>
          </a:p>
        </p:txBody>
      </p:sp>
    </p:spTree>
    <p:extLst>
      <p:ext uri="{BB962C8B-B14F-4D97-AF65-F5344CB8AC3E}">
        <p14:creationId xmlns:p14="http://schemas.microsoft.com/office/powerpoint/2010/main" val="1028136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EFE13-E7D1-404C-BB89-2EE62ADD24EF}"/>
              </a:ext>
            </a:extLst>
          </p:cNvPr>
          <p:cNvSpPr>
            <a:spLocks noGrp="1"/>
          </p:cNvSpPr>
          <p:nvPr>
            <p:ph type="title"/>
          </p:nvPr>
        </p:nvSpPr>
        <p:spPr/>
        <p:txBody>
          <a:bodyPr/>
          <a:lstStyle/>
          <a:p>
            <a:r>
              <a:rPr lang="en-GB" dirty="0"/>
              <a:t>Mental health</a:t>
            </a:r>
          </a:p>
        </p:txBody>
      </p:sp>
      <p:sp>
        <p:nvSpPr>
          <p:cNvPr id="3" name="Content Placeholder 2">
            <a:extLst>
              <a:ext uri="{FF2B5EF4-FFF2-40B4-BE49-F238E27FC236}">
                <a16:creationId xmlns:a16="http://schemas.microsoft.com/office/drawing/2014/main" id="{9AF4D210-EE6C-46CB-8BDC-306FA907A75C}"/>
              </a:ext>
            </a:extLst>
          </p:cNvPr>
          <p:cNvSpPr>
            <a:spLocks noGrp="1"/>
          </p:cNvSpPr>
          <p:nvPr>
            <p:ph idx="1"/>
          </p:nvPr>
        </p:nvSpPr>
        <p:spPr/>
        <p:txBody>
          <a:bodyPr/>
          <a:lstStyle/>
          <a:p>
            <a:r>
              <a:rPr lang="en-GB" dirty="0"/>
              <a:t>It affects how we think, feel, and act. </a:t>
            </a:r>
          </a:p>
          <a:p>
            <a:r>
              <a:rPr lang="en-GB" dirty="0"/>
              <a:t>It also helps determine how we handle stress, relate to others, and make choices (NHS, 2016).</a:t>
            </a:r>
          </a:p>
          <a:p>
            <a:pPr marL="0" indent="0">
              <a:buNone/>
            </a:pPr>
            <a:endParaRPr lang="en-GB" dirty="0"/>
          </a:p>
          <a:p>
            <a:endParaRPr lang="en-GB" dirty="0"/>
          </a:p>
        </p:txBody>
      </p:sp>
      <p:pic>
        <p:nvPicPr>
          <p:cNvPr id="4" name="Picture 3">
            <a:extLst>
              <a:ext uri="{FF2B5EF4-FFF2-40B4-BE49-F238E27FC236}">
                <a16:creationId xmlns:a16="http://schemas.microsoft.com/office/drawing/2014/main" id="{EB5CBE18-758E-4587-B076-2A79A4E5D724}"/>
              </a:ext>
            </a:extLst>
          </p:cNvPr>
          <p:cNvPicPr>
            <a:picLocks noChangeAspect="1"/>
          </p:cNvPicPr>
          <p:nvPr/>
        </p:nvPicPr>
        <p:blipFill>
          <a:blip r:embed="rId2"/>
          <a:stretch>
            <a:fillRect/>
          </a:stretch>
        </p:blipFill>
        <p:spPr>
          <a:xfrm>
            <a:off x="4686362" y="4022411"/>
            <a:ext cx="3309062" cy="1908213"/>
          </a:xfrm>
          <a:prstGeom prst="rect">
            <a:avLst/>
          </a:prstGeom>
        </p:spPr>
      </p:pic>
    </p:spTree>
    <p:extLst>
      <p:ext uri="{BB962C8B-B14F-4D97-AF65-F5344CB8AC3E}">
        <p14:creationId xmlns:p14="http://schemas.microsoft.com/office/powerpoint/2010/main" val="96102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F2DAA-450B-4613-A116-B1C2F629021D}"/>
              </a:ext>
            </a:extLst>
          </p:cNvPr>
          <p:cNvSpPr>
            <a:spLocks noGrp="1"/>
          </p:cNvSpPr>
          <p:nvPr>
            <p:ph type="title"/>
          </p:nvPr>
        </p:nvSpPr>
        <p:spPr/>
        <p:txBody>
          <a:bodyPr/>
          <a:lstStyle/>
          <a:p>
            <a:r>
              <a:rPr lang="en-GB" dirty="0"/>
              <a:t>What is mental health? </a:t>
            </a:r>
          </a:p>
        </p:txBody>
      </p:sp>
      <p:sp>
        <p:nvSpPr>
          <p:cNvPr id="3" name="Content Placeholder 2">
            <a:extLst>
              <a:ext uri="{FF2B5EF4-FFF2-40B4-BE49-F238E27FC236}">
                <a16:creationId xmlns:a16="http://schemas.microsoft.com/office/drawing/2014/main" id="{9CA99F45-AD4D-4C31-B43D-72F0ABBE1002}"/>
              </a:ext>
            </a:extLst>
          </p:cNvPr>
          <p:cNvSpPr>
            <a:spLocks noGrp="1"/>
          </p:cNvSpPr>
          <p:nvPr>
            <p:ph idx="1"/>
          </p:nvPr>
        </p:nvSpPr>
        <p:spPr>
          <a:xfrm>
            <a:off x="2589212" y="1360450"/>
            <a:ext cx="8915400" cy="2877014"/>
          </a:xfrm>
        </p:spPr>
        <p:txBody>
          <a:bodyPr/>
          <a:lstStyle/>
          <a:p>
            <a:r>
              <a:rPr lang="en-GB" dirty="0"/>
              <a:t>Health is the state of complete physical, </a:t>
            </a:r>
            <a:r>
              <a:rPr lang="en-GB" dirty="0">
                <a:solidFill>
                  <a:srgbClr val="FF0000"/>
                </a:solidFill>
              </a:rPr>
              <a:t>mental</a:t>
            </a:r>
            <a:r>
              <a:rPr lang="en-GB" dirty="0"/>
              <a:t> and social well-being and not merely the absence of disease or infirmity</a:t>
            </a:r>
          </a:p>
          <a:p>
            <a:r>
              <a:rPr lang="en-GB" dirty="0"/>
              <a:t>More than the mere lack of mental disorder</a:t>
            </a:r>
          </a:p>
          <a:p>
            <a:r>
              <a:rPr lang="en-GB" dirty="0"/>
              <a:t>State of well-being whereby individuals recognise their abilities, able to cope with normal stresses of life, work productively and fruitfully, and make contributions to their communities</a:t>
            </a:r>
          </a:p>
          <a:p>
            <a:r>
              <a:rPr lang="en-GB" dirty="0"/>
              <a:t>Concerns ALL OF US! </a:t>
            </a:r>
          </a:p>
          <a:p>
            <a:pPr marL="0" indent="0">
              <a:buNone/>
            </a:pPr>
            <a:r>
              <a:rPr lang="en-GB" dirty="0"/>
              <a:t>World Health Organisation ( 2003 )</a:t>
            </a:r>
          </a:p>
          <a:p>
            <a:endParaRPr lang="en-GB" dirty="0"/>
          </a:p>
        </p:txBody>
      </p:sp>
      <p:pic>
        <p:nvPicPr>
          <p:cNvPr id="4" name="Picture 3">
            <a:extLst>
              <a:ext uri="{FF2B5EF4-FFF2-40B4-BE49-F238E27FC236}">
                <a16:creationId xmlns:a16="http://schemas.microsoft.com/office/drawing/2014/main" id="{4D30F517-1A47-4990-A2E7-AAE6CFF2C7DB}"/>
              </a:ext>
            </a:extLst>
          </p:cNvPr>
          <p:cNvPicPr>
            <a:picLocks noChangeAspect="1"/>
          </p:cNvPicPr>
          <p:nvPr/>
        </p:nvPicPr>
        <p:blipFill>
          <a:blip r:embed="rId2"/>
          <a:stretch>
            <a:fillRect/>
          </a:stretch>
        </p:blipFill>
        <p:spPr>
          <a:xfrm>
            <a:off x="8753707" y="3958683"/>
            <a:ext cx="2750905" cy="2899317"/>
          </a:xfrm>
          <a:prstGeom prst="rect">
            <a:avLst/>
          </a:prstGeom>
        </p:spPr>
      </p:pic>
    </p:spTree>
    <p:extLst>
      <p:ext uri="{BB962C8B-B14F-4D97-AF65-F5344CB8AC3E}">
        <p14:creationId xmlns:p14="http://schemas.microsoft.com/office/powerpoint/2010/main" val="3454751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7D785-A9E2-4EF0-B706-A5C42B1F5199}"/>
              </a:ext>
            </a:extLst>
          </p:cNvPr>
          <p:cNvSpPr>
            <a:spLocks noGrp="1"/>
          </p:cNvSpPr>
          <p:nvPr>
            <p:ph type="title"/>
          </p:nvPr>
        </p:nvSpPr>
        <p:spPr>
          <a:xfrm>
            <a:off x="2592925" y="624110"/>
            <a:ext cx="8911687" cy="1015119"/>
          </a:xfrm>
        </p:spPr>
        <p:txBody>
          <a:bodyPr/>
          <a:lstStyle/>
          <a:p>
            <a:r>
              <a:rPr lang="en-GB" dirty="0"/>
              <a:t>Definition: Wellbeing</a:t>
            </a:r>
          </a:p>
        </p:txBody>
      </p:sp>
      <p:sp>
        <p:nvSpPr>
          <p:cNvPr id="3" name="Content Placeholder 2">
            <a:extLst>
              <a:ext uri="{FF2B5EF4-FFF2-40B4-BE49-F238E27FC236}">
                <a16:creationId xmlns:a16="http://schemas.microsoft.com/office/drawing/2014/main" id="{6189D508-8611-4EE2-AFA2-F90506364FD5}"/>
              </a:ext>
            </a:extLst>
          </p:cNvPr>
          <p:cNvSpPr>
            <a:spLocks noGrp="1"/>
          </p:cNvSpPr>
          <p:nvPr>
            <p:ph idx="1"/>
          </p:nvPr>
        </p:nvSpPr>
        <p:spPr>
          <a:xfrm>
            <a:off x="2589212" y="2133599"/>
            <a:ext cx="9186476" cy="4534829"/>
          </a:xfrm>
        </p:spPr>
        <p:txBody>
          <a:bodyPr>
            <a:normAutofit/>
          </a:bodyPr>
          <a:lstStyle/>
          <a:p>
            <a:r>
              <a:rPr lang="en-GB" altLang="en-US" dirty="0"/>
              <a:t>Well-being’ describes the quality of childhoods as they are lived. </a:t>
            </a:r>
          </a:p>
          <a:p>
            <a:r>
              <a:rPr lang="en-GB" altLang="en-US" dirty="0"/>
              <a:t>Well-being draws in the many different factors which affect children’s lives:  </a:t>
            </a:r>
          </a:p>
          <a:p>
            <a:pPr>
              <a:buFontTx/>
              <a:buChar char="-"/>
            </a:pPr>
            <a:r>
              <a:rPr lang="en-GB" altLang="en-US" dirty="0"/>
              <a:t>material conditions</a:t>
            </a:r>
          </a:p>
          <a:p>
            <a:pPr>
              <a:buFontTx/>
              <a:buChar char="-"/>
            </a:pPr>
            <a:r>
              <a:rPr lang="en-GB" altLang="en-US" dirty="0"/>
              <a:t>housing and neighbourhoods</a:t>
            </a:r>
          </a:p>
          <a:p>
            <a:pPr>
              <a:buFontTx/>
              <a:buChar char="-"/>
            </a:pPr>
            <a:r>
              <a:rPr lang="en-GB" altLang="en-US" dirty="0"/>
              <a:t>how children feel and do at school</a:t>
            </a:r>
          </a:p>
          <a:p>
            <a:pPr>
              <a:buFontTx/>
              <a:buChar char="-"/>
            </a:pPr>
            <a:r>
              <a:rPr lang="en-GB" altLang="en-US" dirty="0"/>
              <a:t>their health                                                                                     </a:t>
            </a:r>
          </a:p>
          <a:p>
            <a:pPr>
              <a:buFontTx/>
              <a:buChar char="-"/>
            </a:pPr>
            <a:r>
              <a:rPr lang="en-GB" altLang="en-US" dirty="0"/>
              <a:t>exposure to dangerous risks</a:t>
            </a:r>
          </a:p>
          <a:p>
            <a:pPr>
              <a:buFontTx/>
              <a:buChar char="-"/>
            </a:pPr>
            <a:r>
              <a:rPr lang="en-GB" altLang="en-US" dirty="0"/>
              <a:t>quality of family and classmate relationships they develop.</a:t>
            </a:r>
          </a:p>
          <a:p>
            <a:endParaRPr lang="en-GB" dirty="0"/>
          </a:p>
          <a:p>
            <a:pPr marL="109728" indent="0" algn="ctr">
              <a:buNone/>
            </a:pPr>
            <a:r>
              <a:rPr lang="en-GB" dirty="0">
                <a:solidFill>
                  <a:srgbClr val="FF0000"/>
                </a:solidFill>
              </a:rPr>
              <a:t>Why are mental health and wellbeing important?</a:t>
            </a:r>
          </a:p>
          <a:p>
            <a:endParaRPr lang="en-GB" dirty="0"/>
          </a:p>
        </p:txBody>
      </p:sp>
      <p:pic>
        <p:nvPicPr>
          <p:cNvPr id="4" name="Picture 2" descr="C:\Users\Dave\AppData\Local\Microsoft\Windows\INetCache\IE\RPCV6CTU\Communication-Skills[1].jpg">
            <a:extLst>
              <a:ext uri="{FF2B5EF4-FFF2-40B4-BE49-F238E27FC236}">
                <a16:creationId xmlns:a16="http://schemas.microsoft.com/office/drawing/2014/main" id="{BA7A166C-E99E-4C1F-BE24-7076E5F2F0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2787" y="3268322"/>
            <a:ext cx="2094841" cy="1942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0593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61973-25BC-4512-AAF0-182C5118C120}"/>
              </a:ext>
            </a:extLst>
          </p:cNvPr>
          <p:cNvSpPr>
            <a:spLocks noGrp="1"/>
          </p:cNvSpPr>
          <p:nvPr>
            <p:ph type="title"/>
          </p:nvPr>
        </p:nvSpPr>
        <p:spPr/>
        <p:txBody>
          <a:bodyPr/>
          <a:lstStyle/>
          <a:p>
            <a:r>
              <a:rPr lang="en-GB" dirty="0"/>
              <a:t>ONS, (2017)</a:t>
            </a:r>
          </a:p>
        </p:txBody>
      </p:sp>
      <p:graphicFrame>
        <p:nvGraphicFramePr>
          <p:cNvPr id="4" name="Content Placeholder 3">
            <a:extLst>
              <a:ext uri="{FF2B5EF4-FFF2-40B4-BE49-F238E27FC236}">
                <a16:creationId xmlns:a16="http://schemas.microsoft.com/office/drawing/2014/main" id="{CAEC9013-FC46-4FDE-9C32-1148EF11D033}"/>
              </a:ext>
            </a:extLst>
          </p:cNvPr>
          <p:cNvGraphicFramePr>
            <a:graphicFrameLocks noGrp="1"/>
          </p:cNvGraphicFramePr>
          <p:nvPr>
            <p:ph idx="1"/>
            <p:extLst>
              <p:ext uri="{D42A27DB-BD31-4B8C-83A1-F6EECF244321}">
                <p14:modId xmlns:p14="http://schemas.microsoft.com/office/powerpoint/2010/main" val="1261282078"/>
              </p:ext>
            </p:extLst>
          </p:nvPr>
        </p:nvGraphicFramePr>
        <p:xfrm>
          <a:off x="1883664" y="1481328"/>
          <a:ext cx="9620949" cy="49560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8594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4BD19-9B6D-485F-9B39-E318DBA2F5D9}"/>
              </a:ext>
            </a:extLst>
          </p:cNvPr>
          <p:cNvSpPr>
            <a:spLocks noGrp="1"/>
          </p:cNvSpPr>
          <p:nvPr>
            <p:ph type="title"/>
          </p:nvPr>
        </p:nvSpPr>
        <p:spPr/>
        <p:txBody>
          <a:bodyPr/>
          <a:lstStyle/>
          <a:p>
            <a:r>
              <a:rPr lang="en-GB" dirty="0"/>
              <a:t>Why are mental health and wellbeing important?</a:t>
            </a:r>
          </a:p>
        </p:txBody>
      </p:sp>
      <p:sp>
        <p:nvSpPr>
          <p:cNvPr id="3" name="Content Placeholder 2">
            <a:extLst>
              <a:ext uri="{FF2B5EF4-FFF2-40B4-BE49-F238E27FC236}">
                <a16:creationId xmlns:a16="http://schemas.microsoft.com/office/drawing/2014/main" id="{073ACBE0-A761-4492-83D1-085746CC550C}"/>
              </a:ext>
            </a:extLst>
          </p:cNvPr>
          <p:cNvSpPr>
            <a:spLocks noGrp="1"/>
          </p:cNvSpPr>
          <p:nvPr>
            <p:ph idx="1"/>
          </p:nvPr>
        </p:nvSpPr>
        <p:spPr/>
        <p:txBody>
          <a:bodyPr/>
          <a:lstStyle/>
          <a:p>
            <a:pPr>
              <a:defRPr/>
            </a:pPr>
            <a:r>
              <a:rPr lang="en-GB" dirty="0"/>
              <a:t>Child mental health problems are a strong predictor of adult mental health problems </a:t>
            </a:r>
          </a:p>
          <a:p>
            <a:pPr>
              <a:defRPr/>
            </a:pPr>
            <a:r>
              <a:rPr lang="en-GB" dirty="0"/>
              <a:t>Mental health problems in young people are associated with educational failure, family disruption, disability, offending and anti-social behaviour</a:t>
            </a:r>
          </a:p>
          <a:p>
            <a:pPr>
              <a:defRPr/>
            </a:pPr>
            <a:r>
              <a:rPr lang="en-GB" dirty="0"/>
              <a:t>May continue into adult life and affect the next generation </a:t>
            </a:r>
          </a:p>
          <a:p>
            <a:pPr marL="0" indent="0">
              <a:buNone/>
            </a:pPr>
            <a:endParaRPr lang="en-GB" dirty="0"/>
          </a:p>
        </p:txBody>
      </p:sp>
      <p:pic>
        <p:nvPicPr>
          <p:cNvPr id="4" name="Picture 2" descr="C:\Users\Dave\AppData\Local\Microsoft\Windows\INetCache\IE\IWL3BNE3\GROWING_UP[1].jpg">
            <a:extLst>
              <a:ext uri="{FF2B5EF4-FFF2-40B4-BE49-F238E27FC236}">
                <a16:creationId xmlns:a16="http://schemas.microsoft.com/office/drawing/2014/main" id="{80DBF808-4B6E-415E-953E-4DB818AFA2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1944" y="4718632"/>
            <a:ext cx="4933950" cy="1996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388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B7433-BA94-4902-B1F5-A26ABD8BA979}"/>
              </a:ext>
            </a:extLst>
          </p:cNvPr>
          <p:cNvSpPr>
            <a:spLocks noGrp="1"/>
          </p:cNvSpPr>
          <p:nvPr>
            <p:ph type="title"/>
          </p:nvPr>
        </p:nvSpPr>
        <p:spPr/>
        <p:txBody>
          <a:bodyPr/>
          <a:lstStyle/>
          <a:p>
            <a:r>
              <a:rPr lang="en-GB" dirty="0"/>
              <a:t>HOWEVER…</a:t>
            </a:r>
          </a:p>
        </p:txBody>
      </p:sp>
      <p:sp>
        <p:nvSpPr>
          <p:cNvPr id="3" name="Content Placeholder 2">
            <a:extLst>
              <a:ext uri="{FF2B5EF4-FFF2-40B4-BE49-F238E27FC236}">
                <a16:creationId xmlns:a16="http://schemas.microsoft.com/office/drawing/2014/main" id="{BB1653DF-BFC4-4FAA-87AB-4E3CDEB56544}"/>
              </a:ext>
            </a:extLst>
          </p:cNvPr>
          <p:cNvSpPr>
            <a:spLocks noGrp="1"/>
          </p:cNvSpPr>
          <p:nvPr>
            <p:ph idx="1"/>
          </p:nvPr>
        </p:nvSpPr>
        <p:spPr>
          <a:xfrm>
            <a:off x="2589212" y="1555845"/>
            <a:ext cx="8915400" cy="4355377"/>
          </a:xfrm>
        </p:spPr>
        <p:txBody>
          <a:bodyPr>
            <a:normAutofit/>
          </a:bodyPr>
          <a:lstStyle/>
          <a:p>
            <a:r>
              <a:rPr lang="en-GB" dirty="0"/>
              <a:t>Risk of mental health problems is higher among: </a:t>
            </a:r>
          </a:p>
          <a:p>
            <a:r>
              <a:rPr lang="en-GB" dirty="0"/>
              <a:t>The poor</a:t>
            </a:r>
          </a:p>
          <a:p>
            <a:r>
              <a:rPr lang="en-GB" dirty="0"/>
              <a:t>Homeless</a:t>
            </a:r>
          </a:p>
          <a:p>
            <a:r>
              <a:rPr lang="en-GB" dirty="0"/>
              <a:t>Unemployed</a:t>
            </a:r>
          </a:p>
          <a:p>
            <a:r>
              <a:rPr lang="en-GB" dirty="0"/>
              <a:t>Persons with low education </a:t>
            </a:r>
          </a:p>
          <a:p>
            <a:r>
              <a:rPr lang="en-GB" dirty="0"/>
              <a:t>Victims of violence</a:t>
            </a:r>
          </a:p>
          <a:p>
            <a:r>
              <a:rPr lang="en-GB" dirty="0"/>
              <a:t>Migrants and refugees</a:t>
            </a:r>
          </a:p>
          <a:p>
            <a:r>
              <a:rPr lang="en-GB" dirty="0"/>
              <a:t>Indigenous populations</a:t>
            </a:r>
          </a:p>
          <a:p>
            <a:r>
              <a:rPr lang="en-GB" dirty="0"/>
              <a:t>Abused women and elderly</a:t>
            </a:r>
          </a:p>
          <a:p>
            <a:r>
              <a:rPr lang="en-GB" b="1" u="sng" dirty="0"/>
              <a:t>Children and adolescents </a:t>
            </a:r>
          </a:p>
          <a:p>
            <a:endParaRPr lang="en-GB" dirty="0"/>
          </a:p>
        </p:txBody>
      </p:sp>
    </p:spTree>
    <p:extLst>
      <p:ext uri="{BB962C8B-B14F-4D97-AF65-F5344CB8AC3E}">
        <p14:creationId xmlns:p14="http://schemas.microsoft.com/office/powerpoint/2010/main" val="2998609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C27D1-47AB-4252-BEFC-B18D84D5E510}"/>
              </a:ext>
            </a:extLst>
          </p:cNvPr>
          <p:cNvSpPr>
            <a:spLocks noGrp="1"/>
          </p:cNvSpPr>
          <p:nvPr>
            <p:ph type="title"/>
          </p:nvPr>
        </p:nvSpPr>
        <p:spPr/>
        <p:txBody>
          <a:bodyPr/>
          <a:lstStyle/>
          <a:p>
            <a:r>
              <a:rPr lang="en-GB" dirty="0"/>
              <a:t>The Global Situation</a:t>
            </a:r>
          </a:p>
        </p:txBody>
      </p:sp>
      <p:sp>
        <p:nvSpPr>
          <p:cNvPr id="3" name="Content Placeholder 2">
            <a:extLst>
              <a:ext uri="{FF2B5EF4-FFF2-40B4-BE49-F238E27FC236}">
                <a16:creationId xmlns:a16="http://schemas.microsoft.com/office/drawing/2014/main" id="{DB3714A3-994A-4228-8DC8-284215708561}"/>
              </a:ext>
            </a:extLst>
          </p:cNvPr>
          <p:cNvSpPr>
            <a:spLocks noGrp="1"/>
          </p:cNvSpPr>
          <p:nvPr>
            <p:ph idx="1"/>
          </p:nvPr>
        </p:nvSpPr>
        <p:spPr/>
        <p:txBody>
          <a:bodyPr/>
          <a:lstStyle/>
          <a:p>
            <a:r>
              <a:rPr lang="en-GB" dirty="0"/>
              <a:t>Around 20% of the world's children and adolescents have mental disorders or problems</a:t>
            </a:r>
          </a:p>
          <a:p>
            <a:r>
              <a:rPr lang="en-GB" dirty="0"/>
              <a:t>About half of mental disorders begin before the age of 14. Similar types of disorders are being reported across cultures. Neuropsychiatric disorders are among the leading causes of worldwide disability in young people. </a:t>
            </a:r>
          </a:p>
          <a:p>
            <a:r>
              <a:rPr lang="en-GB" dirty="0"/>
              <a:t>Yet, regions of the world with the highest percentage of population under the age of 19 have the poorest level of mental health resources. Most low- and middle-income countries have only one child psychiatrist for every 1 to 4 million people.</a:t>
            </a:r>
          </a:p>
          <a:p>
            <a:r>
              <a:rPr lang="en-GB" dirty="0"/>
              <a:t>(World Health Organisation, date unknown)</a:t>
            </a:r>
          </a:p>
          <a:p>
            <a:endParaRPr lang="en-GB" dirty="0"/>
          </a:p>
        </p:txBody>
      </p:sp>
    </p:spTree>
    <p:extLst>
      <p:ext uri="{BB962C8B-B14F-4D97-AF65-F5344CB8AC3E}">
        <p14:creationId xmlns:p14="http://schemas.microsoft.com/office/powerpoint/2010/main" val="775159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BB6DB-A1F1-4693-9C7F-EE07E00CAFB3}"/>
              </a:ext>
            </a:extLst>
          </p:cNvPr>
          <p:cNvSpPr>
            <a:spLocks noGrp="1"/>
          </p:cNvSpPr>
          <p:nvPr>
            <p:ph type="title"/>
          </p:nvPr>
        </p:nvSpPr>
        <p:spPr/>
        <p:txBody>
          <a:bodyPr>
            <a:normAutofit fontScale="90000"/>
          </a:bodyPr>
          <a:lstStyle/>
          <a:p>
            <a:r>
              <a:rPr lang="en-GB" dirty="0"/>
              <a:t>Covid-19 and the nation's mental health:</a:t>
            </a:r>
            <a:br>
              <a:rPr lang="en-GB" dirty="0"/>
            </a:br>
            <a:endParaRPr lang="en-GB" dirty="0"/>
          </a:p>
        </p:txBody>
      </p:sp>
      <p:sp>
        <p:nvSpPr>
          <p:cNvPr id="3" name="Content Placeholder 2">
            <a:extLst>
              <a:ext uri="{FF2B5EF4-FFF2-40B4-BE49-F238E27FC236}">
                <a16:creationId xmlns:a16="http://schemas.microsoft.com/office/drawing/2014/main" id="{7A13F834-AE3B-49C8-96D3-BB3580A53B30}"/>
              </a:ext>
            </a:extLst>
          </p:cNvPr>
          <p:cNvSpPr>
            <a:spLocks noGrp="1"/>
          </p:cNvSpPr>
          <p:nvPr>
            <p:ph idx="1"/>
          </p:nvPr>
        </p:nvSpPr>
        <p:spPr/>
        <p:txBody>
          <a:bodyPr/>
          <a:lstStyle/>
          <a:p>
            <a:r>
              <a:rPr lang="en-GB" dirty="0"/>
              <a:t>worked with NHS colleagues to build a model based on the best available evidence to forecast how many people may need mental health support as a result of the Covid-19 pandemic.</a:t>
            </a:r>
          </a:p>
          <a:p>
            <a:r>
              <a:rPr lang="en-GB" dirty="0"/>
              <a:t>Nationally, in England, the model predicts that </a:t>
            </a:r>
            <a:r>
              <a:rPr lang="en-GB" b="1" dirty="0"/>
              <a:t>up to 10 million people (almost 20% of the population)</a:t>
            </a:r>
            <a:r>
              <a:rPr lang="en-GB" dirty="0"/>
              <a:t> will need either new or additional mental health support as a direct consequence of the crisis. 1.5 million of those will be children and young people under 18.</a:t>
            </a:r>
          </a:p>
          <a:p>
            <a:endParaRPr lang="en-GB" dirty="0"/>
          </a:p>
          <a:p>
            <a:r>
              <a:rPr lang="en-GB" dirty="0"/>
              <a:t>Centre for Mental Health (2020)</a:t>
            </a:r>
          </a:p>
        </p:txBody>
      </p:sp>
    </p:spTree>
    <p:extLst>
      <p:ext uri="{BB962C8B-B14F-4D97-AF65-F5344CB8AC3E}">
        <p14:creationId xmlns:p14="http://schemas.microsoft.com/office/powerpoint/2010/main" val="3525688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C96A7-06AC-45CB-9D29-CEBB1691A783}"/>
              </a:ext>
            </a:extLst>
          </p:cNvPr>
          <p:cNvSpPr>
            <a:spLocks noGrp="1"/>
          </p:cNvSpPr>
          <p:nvPr>
            <p:ph type="title"/>
          </p:nvPr>
        </p:nvSpPr>
        <p:spPr/>
        <p:txBody>
          <a:bodyPr/>
          <a:lstStyle/>
          <a:p>
            <a:r>
              <a:rPr lang="en-GB" dirty="0"/>
              <a:t>Mental Health and </a:t>
            </a:r>
            <a:br>
              <a:rPr lang="en-GB" dirty="0"/>
            </a:br>
            <a:r>
              <a:rPr lang="en-GB" dirty="0"/>
              <a:t>Wellbeing</a:t>
            </a:r>
          </a:p>
        </p:txBody>
      </p:sp>
      <p:sp>
        <p:nvSpPr>
          <p:cNvPr id="3" name="Content Placeholder 2">
            <a:extLst>
              <a:ext uri="{FF2B5EF4-FFF2-40B4-BE49-F238E27FC236}">
                <a16:creationId xmlns:a16="http://schemas.microsoft.com/office/drawing/2014/main" id="{4DA080EE-08BA-4E6C-A0DC-6A1A741FB360}"/>
              </a:ext>
            </a:extLst>
          </p:cNvPr>
          <p:cNvSpPr>
            <a:spLocks noGrp="1"/>
          </p:cNvSpPr>
          <p:nvPr>
            <p:ph idx="1"/>
          </p:nvPr>
        </p:nvSpPr>
        <p:spPr/>
        <p:txBody>
          <a:bodyPr/>
          <a:lstStyle/>
          <a:p>
            <a:pPr>
              <a:spcBef>
                <a:spcPts val="0"/>
              </a:spcBef>
              <a:defRPr/>
            </a:pPr>
            <a:r>
              <a:rPr lang="en-GB" dirty="0">
                <a:solidFill>
                  <a:schemeClr val="tx1"/>
                </a:solidFill>
              </a:rPr>
              <a:t>Traditionally children have been considered as the ‘property’ of their parents (Giddens, 1998) and have consequently had few entitlements in their own right. </a:t>
            </a:r>
          </a:p>
          <a:p>
            <a:pPr>
              <a:spcBef>
                <a:spcPts val="0"/>
              </a:spcBef>
              <a:defRPr/>
            </a:pPr>
            <a:endParaRPr lang="en-GB" dirty="0">
              <a:solidFill>
                <a:schemeClr val="tx1"/>
              </a:solidFill>
            </a:endParaRPr>
          </a:p>
          <a:p>
            <a:pPr>
              <a:spcBef>
                <a:spcPts val="0"/>
              </a:spcBef>
              <a:defRPr/>
            </a:pPr>
            <a:r>
              <a:rPr lang="en-GB" dirty="0">
                <a:solidFill>
                  <a:schemeClr val="tx1"/>
                </a:solidFill>
              </a:rPr>
              <a:t>The concept of children having specific entitlements has developed over the last century, culminating in the 1989 production of the United Nations Convention on the Rights of the Child (1989).</a:t>
            </a:r>
          </a:p>
          <a:p>
            <a:pPr marL="109728" indent="0">
              <a:spcBef>
                <a:spcPts val="0"/>
              </a:spcBef>
              <a:buNone/>
              <a:defRPr/>
            </a:pPr>
            <a:endParaRPr lang="en-GB" dirty="0">
              <a:solidFill>
                <a:schemeClr val="tx1"/>
              </a:solidFill>
            </a:endParaRPr>
          </a:p>
          <a:p>
            <a:pPr>
              <a:spcBef>
                <a:spcPts val="0"/>
              </a:spcBef>
              <a:defRPr/>
            </a:pPr>
            <a:r>
              <a:rPr lang="en-GB" sz="1600" dirty="0">
                <a:solidFill>
                  <a:schemeClr val="tx1"/>
                </a:solidFill>
              </a:rPr>
              <a:t>It is therefore important that we consider children’s personal mental health and wellbeing in relation to the following:</a:t>
            </a:r>
          </a:p>
          <a:p>
            <a:pPr marL="0" indent="0">
              <a:buNone/>
            </a:pPr>
            <a:endParaRPr lang="en-GB" dirty="0"/>
          </a:p>
        </p:txBody>
      </p:sp>
      <p:pic>
        <p:nvPicPr>
          <p:cNvPr id="4" name="Picture 3" descr="C:\Users\Dave\AppData\Local\Microsoft\Windows\INetCache\IE\RPCV6CTU\CartoonKids[1].gif">
            <a:extLst>
              <a:ext uri="{FF2B5EF4-FFF2-40B4-BE49-F238E27FC236}">
                <a16:creationId xmlns:a16="http://schemas.microsoft.com/office/drawing/2014/main" id="{92C5521A-9773-44DE-B831-E10060E576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5369" y="395510"/>
            <a:ext cx="3983732" cy="1271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937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0E1EF-0889-45EB-8B1D-576490763E87}"/>
              </a:ext>
            </a:extLst>
          </p:cNvPr>
          <p:cNvSpPr>
            <a:spLocks noGrp="1"/>
          </p:cNvSpPr>
          <p:nvPr>
            <p:ph type="title"/>
          </p:nvPr>
        </p:nvSpPr>
        <p:spPr>
          <a:xfrm>
            <a:off x="2592925" y="624110"/>
            <a:ext cx="8911687" cy="976090"/>
          </a:xfrm>
        </p:spPr>
        <p:txBody>
          <a:bodyPr/>
          <a:lstStyle/>
          <a:p>
            <a:r>
              <a:rPr lang="en-GB" dirty="0"/>
              <a:t>Hang on… two questions you may ask. </a:t>
            </a:r>
          </a:p>
        </p:txBody>
      </p:sp>
      <p:sp>
        <p:nvSpPr>
          <p:cNvPr id="3" name="Content Placeholder 2">
            <a:extLst>
              <a:ext uri="{FF2B5EF4-FFF2-40B4-BE49-F238E27FC236}">
                <a16:creationId xmlns:a16="http://schemas.microsoft.com/office/drawing/2014/main" id="{F5BEB145-7E97-43E2-9F25-0BFA450FF3C3}"/>
              </a:ext>
            </a:extLst>
          </p:cNvPr>
          <p:cNvSpPr>
            <a:spLocks noGrp="1"/>
          </p:cNvSpPr>
          <p:nvPr>
            <p:ph idx="1"/>
          </p:nvPr>
        </p:nvSpPr>
        <p:spPr>
          <a:xfrm>
            <a:off x="2589212" y="2133600"/>
            <a:ext cx="8915400" cy="2884714"/>
          </a:xfrm>
        </p:spPr>
        <p:txBody>
          <a:bodyPr/>
          <a:lstStyle/>
          <a:p>
            <a:r>
              <a:rPr lang="en-GB" dirty="0"/>
              <a:t>Why are children and adolescents vulnerable to mental health problems? </a:t>
            </a:r>
          </a:p>
          <a:p>
            <a:r>
              <a:rPr lang="en-GB" dirty="0"/>
              <a:t>What sort of mental problems? </a:t>
            </a:r>
          </a:p>
          <a:p>
            <a:endParaRPr lang="en-GB" dirty="0"/>
          </a:p>
          <a:p>
            <a:r>
              <a:rPr lang="en-GB" dirty="0"/>
              <a:t>First, we should understand the contexts in which mental health problems our children and young people emerge. </a:t>
            </a:r>
          </a:p>
          <a:p>
            <a:endParaRPr lang="en-GB" dirty="0"/>
          </a:p>
        </p:txBody>
      </p:sp>
    </p:spTree>
    <p:extLst>
      <p:ext uri="{BB962C8B-B14F-4D97-AF65-F5344CB8AC3E}">
        <p14:creationId xmlns:p14="http://schemas.microsoft.com/office/powerpoint/2010/main" val="606780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70BE2-3152-4EE6-A70B-DC7E7A31BA90}"/>
              </a:ext>
            </a:extLst>
          </p:cNvPr>
          <p:cNvSpPr>
            <a:spLocks noGrp="1"/>
          </p:cNvSpPr>
          <p:nvPr>
            <p:ph type="title"/>
          </p:nvPr>
        </p:nvSpPr>
        <p:spPr/>
        <p:txBody>
          <a:bodyPr/>
          <a:lstStyle/>
          <a:p>
            <a:r>
              <a:rPr lang="en-GB" dirty="0"/>
              <a:t>Consider these dimensions of mental health and wellbeing </a:t>
            </a:r>
          </a:p>
        </p:txBody>
      </p:sp>
      <p:sp>
        <p:nvSpPr>
          <p:cNvPr id="3" name="Content Placeholder 2">
            <a:extLst>
              <a:ext uri="{FF2B5EF4-FFF2-40B4-BE49-F238E27FC236}">
                <a16:creationId xmlns:a16="http://schemas.microsoft.com/office/drawing/2014/main" id="{3BDC54C9-2B24-4702-BC87-99FD5ABBECF4}"/>
              </a:ext>
            </a:extLst>
          </p:cNvPr>
          <p:cNvSpPr>
            <a:spLocks noGrp="1"/>
          </p:cNvSpPr>
          <p:nvPr>
            <p:ph idx="1"/>
          </p:nvPr>
        </p:nvSpPr>
        <p:spPr/>
        <p:txBody>
          <a:bodyPr/>
          <a:lstStyle/>
          <a:p>
            <a:pPr>
              <a:spcBef>
                <a:spcPct val="50000"/>
              </a:spcBef>
              <a:buClr>
                <a:srgbClr val="000099"/>
              </a:buClr>
              <a:buSzPct val="70000"/>
              <a:defRPr/>
            </a:pPr>
            <a:r>
              <a:rPr lang="en-GB" dirty="0">
                <a:solidFill>
                  <a:schemeClr val="tx1"/>
                </a:solidFill>
                <a:cs typeface="Times New Roman" pitchFamily="18" charset="0"/>
              </a:rPr>
              <a:t>Subjective wellbeing (links to social media)</a:t>
            </a:r>
            <a:r>
              <a:rPr lang="en-GB" dirty="0">
                <a:solidFill>
                  <a:schemeClr val="tx1"/>
                </a:solidFill>
                <a:latin typeface="Arial"/>
                <a:cs typeface="Times New Roman" pitchFamily="18" charset="0"/>
              </a:rPr>
              <a:t> </a:t>
            </a:r>
            <a:endParaRPr lang="en-GB" dirty="0">
              <a:solidFill>
                <a:schemeClr val="tx1"/>
              </a:solidFill>
              <a:latin typeface="Times New Roman" pitchFamily="18" charset="0"/>
              <a:cs typeface="Times New Roman" pitchFamily="18" charset="0"/>
            </a:endParaRPr>
          </a:p>
          <a:p>
            <a:pPr>
              <a:spcBef>
                <a:spcPct val="50000"/>
              </a:spcBef>
              <a:buClr>
                <a:srgbClr val="000099"/>
              </a:buClr>
              <a:buSzPct val="70000"/>
              <a:defRPr/>
            </a:pPr>
            <a:r>
              <a:rPr lang="en-GB" dirty="0">
                <a:solidFill>
                  <a:schemeClr val="tx1"/>
                </a:solidFill>
                <a:latin typeface="Times New Roman" pitchFamily="18" charset="0"/>
                <a:cs typeface="Times New Roman" pitchFamily="18" charset="0"/>
              </a:rPr>
              <a:t>P</a:t>
            </a:r>
            <a:r>
              <a:rPr lang="en-GB" dirty="0">
                <a:solidFill>
                  <a:schemeClr val="tx1"/>
                </a:solidFill>
                <a:cs typeface="Times New Roman" pitchFamily="18" charset="0"/>
              </a:rPr>
              <a:t>ersonal relationships</a:t>
            </a:r>
          </a:p>
          <a:p>
            <a:pPr>
              <a:spcBef>
                <a:spcPct val="50000"/>
              </a:spcBef>
              <a:buClr>
                <a:srgbClr val="000099"/>
              </a:buClr>
              <a:buSzPct val="70000"/>
              <a:defRPr/>
            </a:pPr>
            <a:r>
              <a:rPr lang="en-GB" dirty="0">
                <a:solidFill>
                  <a:schemeClr val="tx1"/>
                </a:solidFill>
                <a:cs typeface="Times New Roman" pitchFamily="18" charset="0"/>
              </a:rPr>
              <a:t>Material resources</a:t>
            </a:r>
          </a:p>
          <a:p>
            <a:pPr>
              <a:spcBef>
                <a:spcPct val="50000"/>
              </a:spcBef>
              <a:buClr>
                <a:srgbClr val="000099"/>
              </a:buClr>
              <a:buSzPct val="70000"/>
              <a:defRPr/>
            </a:pPr>
            <a:r>
              <a:rPr lang="en-GB" dirty="0">
                <a:solidFill>
                  <a:schemeClr val="tx1"/>
                </a:solidFill>
                <a:cs typeface="Times New Roman" pitchFamily="18" charset="0"/>
              </a:rPr>
              <a:t>Education</a:t>
            </a:r>
          </a:p>
          <a:p>
            <a:pPr>
              <a:spcBef>
                <a:spcPct val="50000"/>
              </a:spcBef>
              <a:buClr>
                <a:srgbClr val="000099"/>
              </a:buClr>
              <a:buSzPct val="70000"/>
              <a:defRPr/>
            </a:pPr>
            <a:r>
              <a:rPr lang="en-GB" dirty="0">
                <a:solidFill>
                  <a:schemeClr val="tx1"/>
                </a:solidFill>
                <a:cs typeface="Times New Roman" pitchFamily="18" charset="0"/>
              </a:rPr>
              <a:t>Behaviour and risks</a:t>
            </a:r>
          </a:p>
          <a:p>
            <a:pPr>
              <a:spcBef>
                <a:spcPct val="50000"/>
              </a:spcBef>
              <a:buClr>
                <a:srgbClr val="000099"/>
              </a:buClr>
              <a:buSzPct val="70000"/>
              <a:defRPr/>
            </a:pPr>
            <a:r>
              <a:rPr lang="en-GB" dirty="0">
                <a:solidFill>
                  <a:schemeClr val="tx1"/>
                </a:solidFill>
                <a:cs typeface="Times New Roman" pitchFamily="18" charset="0"/>
              </a:rPr>
              <a:t>Housing and the environment</a:t>
            </a:r>
          </a:p>
          <a:p>
            <a:pPr marL="0" indent="0">
              <a:spcBef>
                <a:spcPct val="50000"/>
              </a:spcBef>
              <a:buClr>
                <a:srgbClr val="000099"/>
              </a:buClr>
              <a:buSzPct val="70000"/>
              <a:buNone/>
              <a:defRPr/>
            </a:pPr>
            <a:r>
              <a:rPr lang="en-GB" b="1" dirty="0">
                <a:solidFill>
                  <a:schemeClr val="tx1"/>
                </a:solidFill>
                <a:cs typeface="Times New Roman" pitchFamily="18" charset="0"/>
              </a:rPr>
              <a:t>Do children have agency over these dimensions?   </a:t>
            </a:r>
            <a:endParaRPr lang="en-GB" dirty="0">
              <a:solidFill>
                <a:schemeClr val="tx1"/>
              </a:solidFill>
            </a:endParaRPr>
          </a:p>
        </p:txBody>
      </p:sp>
      <p:pic>
        <p:nvPicPr>
          <p:cNvPr id="4" name="Picture 2" descr="C:\Users\Dave\AppData\Local\Microsoft\Windows\INetCache\IE\VQ5HMKDS\wellbeing[1].jpeg">
            <a:extLst>
              <a:ext uri="{FF2B5EF4-FFF2-40B4-BE49-F238E27FC236}">
                <a16:creationId xmlns:a16="http://schemas.microsoft.com/office/drawing/2014/main" id="{2A2BFCCD-1E9A-44C6-BDE3-B10C60417F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9725" y="1651380"/>
            <a:ext cx="3302759" cy="3002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8907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E4F1F-DF2F-48C3-A1D3-444F7FF15661}"/>
              </a:ext>
            </a:extLst>
          </p:cNvPr>
          <p:cNvSpPr>
            <a:spLocks noGrp="1"/>
          </p:cNvSpPr>
          <p:nvPr>
            <p:ph type="title"/>
          </p:nvPr>
        </p:nvSpPr>
        <p:spPr>
          <a:xfrm>
            <a:off x="1687669" y="624110"/>
            <a:ext cx="4137059" cy="1280890"/>
          </a:xfrm>
        </p:spPr>
        <p:txBody>
          <a:bodyPr>
            <a:normAutofit/>
          </a:bodyPr>
          <a:lstStyle/>
          <a:p>
            <a:r>
              <a:rPr lang="en-GB" sz="3200"/>
              <a:t>GLOBALISATION</a:t>
            </a:r>
          </a:p>
        </p:txBody>
      </p:sp>
      <p:sp>
        <p:nvSpPr>
          <p:cNvPr id="3" name="Content Placeholder 2">
            <a:extLst>
              <a:ext uri="{FF2B5EF4-FFF2-40B4-BE49-F238E27FC236}">
                <a16:creationId xmlns:a16="http://schemas.microsoft.com/office/drawing/2014/main" id="{A383EA05-39EF-4BF0-B766-D7B6B3ABC806}"/>
              </a:ext>
            </a:extLst>
          </p:cNvPr>
          <p:cNvSpPr>
            <a:spLocks noGrp="1"/>
          </p:cNvSpPr>
          <p:nvPr>
            <p:ph idx="1"/>
          </p:nvPr>
        </p:nvSpPr>
        <p:spPr>
          <a:xfrm>
            <a:off x="1683956" y="2133600"/>
            <a:ext cx="4140772" cy="3777622"/>
          </a:xfrm>
        </p:spPr>
        <p:txBody>
          <a:bodyPr>
            <a:normAutofit/>
          </a:bodyPr>
          <a:lstStyle/>
          <a:p>
            <a:pPr marL="285750" indent="-285750">
              <a:buFont typeface="Arial" panose="020B0604020202020204" pitchFamily="34" charset="0"/>
              <a:buChar char="•"/>
            </a:pPr>
            <a:r>
              <a:rPr lang="en-GB" sz="1600">
                <a:solidFill>
                  <a:srgbClr val="000000"/>
                </a:solidFill>
              </a:rPr>
              <a:t>Interdependence of individuals and nations</a:t>
            </a:r>
          </a:p>
          <a:p>
            <a:pPr marL="285750" indent="-285750">
              <a:buFont typeface="Arial" panose="020B0604020202020204" pitchFamily="34" charset="0"/>
              <a:buChar char="•"/>
            </a:pPr>
            <a:r>
              <a:rPr lang="en-GB" sz="1600">
                <a:solidFill>
                  <a:srgbClr val="000000"/>
                </a:solidFill>
              </a:rPr>
              <a:t>Rapid change in societies</a:t>
            </a:r>
          </a:p>
          <a:p>
            <a:pPr marL="285750" indent="-285750">
              <a:buFont typeface="Arial" panose="020B0604020202020204" pitchFamily="34" charset="0"/>
              <a:buChar char="•"/>
            </a:pPr>
            <a:r>
              <a:rPr lang="en-GB" sz="1600">
                <a:solidFill>
                  <a:srgbClr val="000000"/>
                </a:solidFill>
              </a:rPr>
              <a:t>Awareness of others live lives in other parts of the world, linked by active networks of  communication</a:t>
            </a:r>
          </a:p>
          <a:p>
            <a:r>
              <a:rPr lang="en-GB" sz="1600">
                <a:solidFill>
                  <a:srgbClr val="000000"/>
                </a:solidFill>
              </a:rPr>
              <a:t>                                                                        </a:t>
            </a:r>
          </a:p>
        </p:txBody>
      </p:sp>
      <p:pic>
        <p:nvPicPr>
          <p:cNvPr id="4" name="Content Placeholder 3">
            <a:extLst>
              <a:ext uri="{FF2B5EF4-FFF2-40B4-BE49-F238E27FC236}">
                <a16:creationId xmlns:a16="http://schemas.microsoft.com/office/drawing/2014/main" id="{F4C8517D-5AFB-468C-9165-4567FB77BCFB}"/>
              </a:ext>
            </a:extLst>
          </p:cNvPr>
          <p:cNvPicPr>
            <a:picLocks noChangeAspect="1"/>
          </p:cNvPicPr>
          <p:nvPr/>
        </p:nvPicPr>
        <p:blipFill>
          <a:blip r:embed="rId2"/>
          <a:stretch>
            <a:fillRect/>
          </a:stretch>
        </p:blipFill>
        <p:spPr>
          <a:xfrm>
            <a:off x="6878472" y="1286551"/>
            <a:ext cx="4299044" cy="4404566"/>
          </a:xfrm>
          <a:prstGeom prst="rect">
            <a:avLst/>
          </a:prstGeom>
        </p:spPr>
      </p:pic>
    </p:spTree>
    <p:extLst>
      <p:ext uri="{BB962C8B-B14F-4D97-AF65-F5344CB8AC3E}">
        <p14:creationId xmlns:p14="http://schemas.microsoft.com/office/powerpoint/2010/main" val="412180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E3B78-B9EC-4B77-8A9A-289A5CEEC767}"/>
              </a:ext>
            </a:extLst>
          </p:cNvPr>
          <p:cNvSpPr>
            <a:spLocks noGrp="1"/>
          </p:cNvSpPr>
          <p:nvPr>
            <p:ph type="title"/>
          </p:nvPr>
        </p:nvSpPr>
        <p:spPr>
          <a:xfrm>
            <a:off x="2592925" y="191069"/>
            <a:ext cx="8911687" cy="818865"/>
          </a:xfrm>
        </p:spPr>
        <p:txBody>
          <a:bodyPr/>
          <a:lstStyle/>
          <a:p>
            <a:r>
              <a:rPr lang="en-GB" dirty="0"/>
              <a:t>Insights into the UK national well-being</a:t>
            </a:r>
          </a:p>
        </p:txBody>
      </p:sp>
      <p:pic>
        <p:nvPicPr>
          <p:cNvPr id="4" name="Content Placeholder 3">
            <a:extLst>
              <a:ext uri="{FF2B5EF4-FFF2-40B4-BE49-F238E27FC236}">
                <a16:creationId xmlns:a16="http://schemas.microsoft.com/office/drawing/2014/main" id="{14F33ECB-95A1-4830-9B12-8043BAB334C3}"/>
              </a:ext>
            </a:extLst>
          </p:cNvPr>
          <p:cNvPicPr>
            <a:picLocks noGrp="1" noChangeAspect="1"/>
          </p:cNvPicPr>
          <p:nvPr>
            <p:ph idx="1"/>
          </p:nvPr>
        </p:nvPicPr>
        <p:blipFill>
          <a:blip r:embed="rId2"/>
          <a:stretch>
            <a:fillRect/>
          </a:stretch>
        </p:blipFill>
        <p:spPr>
          <a:xfrm>
            <a:off x="968991" y="1378423"/>
            <a:ext cx="3198576" cy="4299045"/>
          </a:xfrm>
          <a:prstGeom prst="rect">
            <a:avLst/>
          </a:prstGeom>
        </p:spPr>
      </p:pic>
      <p:sp>
        <p:nvSpPr>
          <p:cNvPr id="5" name="Rectangle 4">
            <a:extLst>
              <a:ext uri="{FF2B5EF4-FFF2-40B4-BE49-F238E27FC236}">
                <a16:creationId xmlns:a16="http://schemas.microsoft.com/office/drawing/2014/main" id="{9F247D7F-243A-4AE1-AD26-0F6D6F64E283}"/>
              </a:ext>
            </a:extLst>
          </p:cNvPr>
          <p:cNvSpPr/>
          <p:nvPr/>
        </p:nvSpPr>
        <p:spPr>
          <a:xfrm>
            <a:off x="4449170" y="1221434"/>
            <a:ext cx="6773839" cy="3970318"/>
          </a:xfrm>
          <a:prstGeom prst="rect">
            <a:avLst/>
          </a:prstGeom>
        </p:spPr>
        <p:txBody>
          <a:bodyPr wrap="square">
            <a:spAutoFit/>
          </a:bodyPr>
          <a:lstStyle/>
          <a:p>
            <a:pPr marL="285750" indent="-285750">
              <a:buFont typeface="Arial" panose="020B0604020202020204" pitchFamily="34" charset="0"/>
              <a:buChar char="•"/>
            </a:pPr>
            <a:r>
              <a:rPr lang="en-GB" u="sng" dirty="0"/>
              <a:t>Centre for Economic Performance</a:t>
            </a:r>
          </a:p>
          <a:p>
            <a:endParaRPr lang="en-GB" u="sng" dirty="0"/>
          </a:p>
          <a:p>
            <a:pPr marL="285750" indent="-285750">
              <a:buFont typeface="Arial" panose="020B0604020202020204" pitchFamily="34" charset="0"/>
              <a:buChar char="•"/>
            </a:pPr>
            <a:r>
              <a:rPr lang="en-GB" dirty="0"/>
              <a:t>Well-being has been static since the Second World War in spite of unprecedented economic growth</a:t>
            </a:r>
          </a:p>
          <a:p>
            <a:r>
              <a:rPr lang="en-GB" dirty="0"/>
              <a:t> </a:t>
            </a:r>
          </a:p>
          <a:p>
            <a:pPr marL="285750" indent="-285750">
              <a:buFont typeface="Arial" panose="020B0604020202020204" pitchFamily="34" charset="0"/>
              <a:buChar char="•"/>
            </a:pPr>
            <a:r>
              <a:rPr lang="en-GB" b="1" dirty="0">
                <a:solidFill>
                  <a:srgbClr val="FF0000"/>
                </a:solidFill>
              </a:rPr>
              <a:t>Wealth does not mean happiness. </a:t>
            </a:r>
          </a:p>
          <a:p>
            <a:pPr marL="285750" indent="-285750">
              <a:buFont typeface="Arial" panose="020B0604020202020204" pitchFamily="34" charset="0"/>
              <a:buChar char="•"/>
            </a:pPr>
            <a:r>
              <a:rPr lang="en-GB" b="1" dirty="0"/>
              <a:t>BUT… what is happiness? </a:t>
            </a:r>
          </a:p>
          <a:p>
            <a:pPr marL="285750" indent="-285750">
              <a:buFont typeface="Arial" panose="020B0604020202020204" pitchFamily="34" charset="0"/>
              <a:buChar char="•"/>
            </a:pPr>
            <a:endParaRPr lang="en-GB" b="1" dirty="0">
              <a:solidFill>
                <a:srgbClr val="FF0000"/>
              </a:solidFill>
            </a:endParaRPr>
          </a:p>
          <a:p>
            <a:pPr marL="285750" indent="-285750">
              <a:buFont typeface="Arial" panose="020B0604020202020204" pitchFamily="34" charset="0"/>
              <a:buChar char="•"/>
            </a:pPr>
            <a:r>
              <a:rPr lang="en-GB" dirty="0"/>
              <a:t>Layard (2014)</a:t>
            </a:r>
          </a:p>
          <a:p>
            <a:pPr marL="285750" indent="-285750">
              <a:buFont typeface="Arial" panose="020B0604020202020204" pitchFamily="34" charset="0"/>
              <a:buChar char="•"/>
            </a:pPr>
            <a:r>
              <a:rPr lang="en-GB" dirty="0"/>
              <a:t>Happiness – ‘feeling good’, ‘enjoying life’</a:t>
            </a:r>
          </a:p>
          <a:p>
            <a:pPr marL="285750" indent="-285750">
              <a:buFont typeface="Arial" panose="020B0604020202020204" pitchFamily="34" charset="0"/>
              <a:buChar char="•"/>
            </a:pPr>
            <a:r>
              <a:rPr lang="en-GB" dirty="0"/>
              <a:t>Unhappiness – ‘feeling bad’, ‘wish things were different’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solidFill>
                  <a:srgbClr val="FF0000"/>
                </a:solidFill>
              </a:rPr>
              <a:t>Increase in mental health problems across all age groups, particularly among young people!</a:t>
            </a:r>
          </a:p>
        </p:txBody>
      </p:sp>
    </p:spTree>
    <p:extLst>
      <p:ext uri="{BB962C8B-B14F-4D97-AF65-F5344CB8AC3E}">
        <p14:creationId xmlns:p14="http://schemas.microsoft.com/office/powerpoint/2010/main" val="3200591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EF99A-6DB5-4B2E-8B0C-7420B72EDAD7}"/>
              </a:ext>
            </a:extLst>
          </p:cNvPr>
          <p:cNvSpPr>
            <a:spLocks noGrp="1"/>
          </p:cNvSpPr>
          <p:nvPr>
            <p:ph type="title"/>
          </p:nvPr>
        </p:nvSpPr>
        <p:spPr>
          <a:xfrm>
            <a:off x="2592925" y="624110"/>
            <a:ext cx="8911687" cy="808905"/>
          </a:xfrm>
        </p:spPr>
        <p:txBody>
          <a:bodyPr/>
          <a:lstStyle/>
          <a:p>
            <a:r>
              <a:rPr lang="en-GB" dirty="0"/>
              <a:t>Joseph Rowntree Foundation, (2008)</a:t>
            </a:r>
          </a:p>
        </p:txBody>
      </p:sp>
      <p:sp>
        <p:nvSpPr>
          <p:cNvPr id="3" name="Content Placeholder 2">
            <a:extLst>
              <a:ext uri="{FF2B5EF4-FFF2-40B4-BE49-F238E27FC236}">
                <a16:creationId xmlns:a16="http://schemas.microsoft.com/office/drawing/2014/main" id="{210C7930-CC13-4B98-954D-99C6219B6390}"/>
              </a:ext>
            </a:extLst>
          </p:cNvPr>
          <p:cNvSpPr>
            <a:spLocks noGrp="1"/>
          </p:cNvSpPr>
          <p:nvPr>
            <p:ph idx="1"/>
          </p:nvPr>
        </p:nvSpPr>
        <p:spPr/>
        <p:txBody>
          <a:bodyPr/>
          <a:lstStyle/>
          <a:p>
            <a:r>
              <a:rPr lang="en-GB" dirty="0"/>
              <a:t>Shared values have declined</a:t>
            </a:r>
          </a:p>
          <a:p>
            <a:r>
              <a:rPr lang="en-GB" dirty="0"/>
              <a:t>Communities  break up </a:t>
            </a:r>
          </a:p>
          <a:p>
            <a:r>
              <a:rPr lang="en-GB" dirty="0"/>
              <a:t>Individualism is high</a:t>
            </a:r>
          </a:p>
          <a:p>
            <a:r>
              <a:rPr lang="en-GB" dirty="0"/>
              <a:t>Poverty is corrosive</a:t>
            </a:r>
          </a:p>
          <a:p>
            <a:pPr marL="0" indent="0">
              <a:buNone/>
            </a:pPr>
            <a:endParaRPr lang="en-GB" dirty="0"/>
          </a:p>
          <a:p>
            <a:r>
              <a:rPr lang="en-GB" dirty="0"/>
              <a:t>Causes? </a:t>
            </a:r>
          </a:p>
          <a:p>
            <a:endParaRPr lang="en-GB" dirty="0"/>
          </a:p>
        </p:txBody>
      </p:sp>
      <p:pic>
        <p:nvPicPr>
          <p:cNvPr id="4" name="Picture 3">
            <a:extLst>
              <a:ext uri="{FF2B5EF4-FFF2-40B4-BE49-F238E27FC236}">
                <a16:creationId xmlns:a16="http://schemas.microsoft.com/office/drawing/2014/main" id="{2DBA6C2A-E2D2-4188-B054-B73D8DB5AB82}"/>
              </a:ext>
            </a:extLst>
          </p:cNvPr>
          <p:cNvPicPr>
            <a:picLocks noChangeAspect="1"/>
          </p:cNvPicPr>
          <p:nvPr/>
        </p:nvPicPr>
        <p:blipFill>
          <a:blip r:embed="rId2"/>
          <a:stretch>
            <a:fillRect/>
          </a:stretch>
        </p:blipFill>
        <p:spPr>
          <a:xfrm>
            <a:off x="7042245" y="1951630"/>
            <a:ext cx="4440006" cy="2565779"/>
          </a:xfrm>
          <a:prstGeom prst="rect">
            <a:avLst/>
          </a:prstGeom>
        </p:spPr>
      </p:pic>
    </p:spTree>
    <p:extLst>
      <p:ext uri="{BB962C8B-B14F-4D97-AF65-F5344CB8AC3E}">
        <p14:creationId xmlns:p14="http://schemas.microsoft.com/office/powerpoint/2010/main" val="201939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F4B47-DE89-402B-AF93-052CC2FE88F5}"/>
              </a:ext>
            </a:extLst>
          </p:cNvPr>
          <p:cNvSpPr>
            <a:spLocks noGrp="1"/>
          </p:cNvSpPr>
          <p:nvPr>
            <p:ph type="title"/>
          </p:nvPr>
        </p:nvSpPr>
        <p:spPr>
          <a:xfrm>
            <a:off x="2592925" y="624110"/>
            <a:ext cx="8911687" cy="808905"/>
          </a:xfrm>
        </p:spPr>
        <p:txBody>
          <a:bodyPr/>
          <a:lstStyle/>
          <a:p>
            <a:r>
              <a:rPr lang="en-GB" dirty="0"/>
              <a:t>Trust Levels</a:t>
            </a:r>
          </a:p>
        </p:txBody>
      </p:sp>
      <p:sp>
        <p:nvSpPr>
          <p:cNvPr id="3" name="Content Placeholder 2">
            <a:extLst>
              <a:ext uri="{FF2B5EF4-FFF2-40B4-BE49-F238E27FC236}">
                <a16:creationId xmlns:a16="http://schemas.microsoft.com/office/drawing/2014/main" id="{4CEB2F3B-F4BB-421D-A7C7-962AC678F1D9}"/>
              </a:ext>
            </a:extLst>
          </p:cNvPr>
          <p:cNvSpPr>
            <a:spLocks noGrp="1"/>
          </p:cNvSpPr>
          <p:nvPr>
            <p:ph idx="1"/>
          </p:nvPr>
        </p:nvSpPr>
        <p:spPr/>
        <p:txBody>
          <a:bodyPr/>
          <a:lstStyle/>
          <a:p>
            <a:r>
              <a:rPr lang="en-GB" dirty="0"/>
              <a:t>In the survey National Accounts for Well-being in Europe published in 2009 (www.neweconomics.org) the UK comes 20th out of 22 nations in terms of levels of trust. </a:t>
            </a:r>
          </a:p>
          <a:p>
            <a:r>
              <a:rPr lang="en-GB" dirty="0"/>
              <a:t>For the 16-24 age group people in the UK reported the lowest levels of trust and belonging anywhere in Europe – only Bulgaria and Estonia had similar levels of response.</a:t>
            </a:r>
          </a:p>
          <a:p>
            <a:endParaRPr lang="en-GB" dirty="0"/>
          </a:p>
        </p:txBody>
      </p:sp>
    </p:spTree>
    <p:extLst>
      <p:ext uri="{BB962C8B-B14F-4D97-AF65-F5344CB8AC3E}">
        <p14:creationId xmlns:p14="http://schemas.microsoft.com/office/powerpoint/2010/main" val="2972739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5EA5A-301A-444D-94AB-E05922560DE0}"/>
              </a:ext>
            </a:extLst>
          </p:cNvPr>
          <p:cNvSpPr>
            <a:spLocks noGrp="1"/>
          </p:cNvSpPr>
          <p:nvPr>
            <p:ph type="title"/>
          </p:nvPr>
        </p:nvSpPr>
        <p:spPr>
          <a:xfrm>
            <a:off x="2592925" y="624110"/>
            <a:ext cx="8911687" cy="727018"/>
          </a:xfrm>
        </p:spPr>
        <p:txBody>
          <a:bodyPr/>
          <a:lstStyle/>
          <a:p>
            <a:r>
              <a:rPr lang="en-GB" dirty="0"/>
              <a:t>Individualist Society Core Values</a:t>
            </a:r>
          </a:p>
        </p:txBody>
      </p:sp>
      <p:sp>
        <p:nvSpPr>
          <p:cNvPr id="3" name="Content Placeholder 2">
            <a:extLst>
              <a:ext uri="{FF2B5EF4-FFF2-40B4-BE49-F238E27FC236}">
                <a16:creationId xmlns:a16="http://schemas.microsoft.com/office/drawing/2014/main" id="{7136AAE8-F93E-41F3-A10F-0207C5A219CC}"/>
              </a:ext>
            </a:extLst>
          </p:cNvPr>
          <p:cNvSpPr>
            <a:spLocks noGrp="1"/>
          </p:cNvSpPr>
          <p:nvPr>
            <p:ph idx="1"/>
          </p:nvPr>
        </p:nvSpPr>
        <p:spPr/>
        <p:txBody>
          <a:bodyPr>
            <a:normAutofit fontScale="92500" lnSpcReduction="10000"/>
          </a:bodyPr>
          <a:lstStyle/>
          <a:p>
            <a:r>
              <a:rPr lang="en-GB" dirty="0"/>
              <a:t>Autonomy</a:t>
            </a:r>
          </a:p>
          <a:p>
            <a:r>
              <a:rPr lang="en-GB" dirty="0"/>
              <a:t>Self – determination</a:t>
            </a:r>
          </a:p>
          <a:p>
            <a:r>
              <a:rPr lang="en-GB" dirty="0"/>
              <a:t>Individual freedom</a:t>
            </a:r>
          </a:p>
          <a:p>
            <a:pPr marL="0" indent="0">
              <a:buNone/>
            </a:pPr>
            <a:endParaRPr lang="en-GB" dirty="0"/>
          </a:p>
          <a:p>
            <a:r>
              <a:rPr lang="en-GB" dirty="0"/>
              <a:t>BUT … consider the direction of trust level in the UK.  </a:t>
            </a:r>
          </a:p>
          <a:p>
            <a:r>
              <a:rPr lang="en-GB" dirty="0"/>
              <a:t>Trust - important part in social well-being</a:t>
            </a:r>
          </a:p>
          <a:p>
            <a:r>
              <a:rPr lang="en-GB" dirty="0"/>
              <a:t>Annual life satisfaction survey - 130 countries (Gallup Organisation 2007)</a:t>
            </a:r>
          </a:p>
          <a:p>
            <a:r>
              <a:rPr lang="en-GB" b="1" dirty="0">
                <a:solidFill>
                  <a:srgbClr val="FF0000"/>
                </a:solidFill>
              </a:rPr>
              <a:t>John Helliwell (2003)  - trust is closely linked to satisfaction</a:t>
            </a:r>
          </a:p>
          <a:p>
            <a:r>
              <a:rPr lang="en-GB" dirty="0"/>
              <a:t>neighbours, the police, colleagues and employers rated as highly valued so that the way people relate to each other and the extent to which they engage in helping others correlate strongly with their satisfaction with life. </a:t>
            </a:r>
          </a:p>
          <a:p>
            <a:endParaRPr lang="en-GB" dirty="0"/>
          </a:p>
        </p:txBody>
      </p:sp>
    </p:spTree>
    <p:extLst>
      <p:ext uri="{BB962C8B-B14F-4D97-AF65-F5344CB8AC3E}">
        <p14:creationId xmlns:p14="http://schemas.microsoft.com/office/powerpoint/2010/main" val="29921265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A699C-CD97-4A0D-A584-D8A7BE3964B7}"/>
              </a:ext>
            </a:extLst>
          </p:cNvPr>
          <p:cNvSpPr>
            <a:spLocks noGrp="1"/>
          </p:cNvSpPr>
          <p:nvPr>
            <p:ph type="title"/>
          </p:nvPr>
        </p:nvSpPr>
        <p:spPr>
          <a:xfrm>
            <a:off x="2592926" y="191070"/>
            <a:ext cx="8093272" cy="777922"/>
          </a:xfrm>
        </p:spPr>
        <p:txBody>
          <a:bodyPr>
            <a:normAutofit/>
          </a:bodyPr>
          <a:lstStyle/>
          <a:p>
            <a:r>
              <a:rPr lang="en-GB" dirty="0"/>
              <a:t>Impact on children’s well-being</a:t>
            </a:r>
          </a:p>
        </p:txBody>
      </p:sp>
      <p:graphicFrame>
        <p:nvGraphicFramePr>
          <p:cNvPr id="4" name="Content Placeholder 3">
            <a:extLst>
              <a:ext uri="{FF2B5EF4-FFF2-40B4-BE49-F238E27FC236}">
                <a16:creationId xmlns:a16="http://schemas.microsoft.com/office/drawing/2014/main" id="{EEADE517-9A18-440A-B885-79F8F097A775}"/>
              </a:ext>
            </a:extLst>
          </p:cNvPr>
          <p:cNvGraphicFramePr>
            <a:graphicFrameLocks noGrp="1"/>
          </p:cNvGraphicFramePr>
          <p:nvPr>
            <p:ph idx="1"/>
            <p:extLst>
              <p:ext uri="{D42A27DB-BD31-4B8C-83A1-F6EECF244321}">
                <p14:modId xmlns:p14="http://schemas.microsoft.com/office/powerpoint/2010/main" val="2754119260"/>
              </p:ext>
            </p:extLst>
          </p:nvPr>
        </p:nvGraphicFramePr>
        <p:xfrm>
          <a:off x="2592927" y="2410938"/>
          <a:ext cx="8297986" cy="40853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1335DD51-3D9C-492F-BF5D-797FF52270A9}"/>
              </a:ext>
            </a:extLst>
          </p:cNvPr>
          <p:cNvSpPr/>
          <p:nvPr/>
        </p:nvSpPr>
        <p:spPr>
          <a:xfrm flipH="1">
            <a:off x="1678674" y="1228300"/>
            <a:ext cx="10003809" cy="923330"/>
          </a:xfrm>
          <a:prstGeom prst="rect">
            <a:avLst/>
          </a:prstGeom>
        </p:spPr>
        <p:txBody>
          <a:bodyPr wrap="square">
            <a:spAutoFit/>
          </a:bodyPr>
          <a:lstStyle/>
          <a:p>
            <a:pPr marL="285750" indent="-285750">
              <a:buFont typeface="Arial" panose="020B0604020202020204" pitchFamily="34" charset="0"/>
              <a:buChar char="•"/>
            </a:pPr>
            <a:r>
              <a:rPr lang="en-GB" dirty="0"/>
              <a:t>The Good Childhood Inquiry (Layard &amp; Dunn, 2009, The Children’s Society)</a:t>
            </a:r>
          </a:p>
          <a:p>
            <a:pPr marL="285750" indent="-285750">
              <a:buFont typeface="Arial" panose="020B0604020202020204" pitchFamily="34" charset="0"/>
              <a:buChar char="•"/>
            </a:pPr>
            <a:r>
              <a:rPr lang="en-GB" dirty="0"/>
              <a:t>Children and young people today experience childhood in a different way to previous generations</a:t>
            </a:r>
          </a:p>
        </p:txBody>
      </p:sp>
    </p:spTree>
    <p:extLst>
      <p:ext uri="{BB962C8B-B14F-4D97-AF65-F5344CB8AC3E}">
        <p14:creationId xmlns:p14="http://schemas.microsoft.com/office/powerpoint/2010/main" val="763838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4737B-2269-49A3-9C29-69253FD1A695}"/>
              </a:ext>
            </a:extLst>
          </p:cNvPr>
          <p:cNvSpPr>
            <a:spLocks noGrp="1"/>
          </p:cNvSpPr>
          <p:nvPr>
            <p:ph type="title"/>
          </p:nvPr>
        </p:nvSpPr>
        <p:spPr>
          <a:xfrm>
            <a:off x="2592925" y="300251"/>
            <a:ext cx="8911687" cy="641446"/>
          </a:xfrm>
        </p:spPr>
        <p:txBody>
          <a:bodyPr>
            <a:normAutofit/>
          </a:bodyPr>
          <a:lstStyle/>
          <a:p>
            <a:r>
              <a:rPr lang="en-GB" dirty="0"/>
              <a:t>Mental Health</a:t>
            </a:r>
          </a:p>
        </p:txBody>
      </p:sp>
      <p:sp>
        <p:nvSpPr>
          <p:cNvPr id="3" name="Content Placeholder 2">
            <a:extLst>
              <a:ext uri="{FF2B5EF4-FFF2-40B4-BE49-F238E27FC236}">
                <a16:creationId xmlns:a16="http://schemas.microsoft.com/office/drawing/2014/main" id="{F41B8173-C7FC-4A9D-B613-A83216D7FD4A}"/>
              </a:ext>
            </a:extLst>
          </p:cNvPr>
          <p:cNvSpPr>
            <a:spLocks noGrp="1"/>
          </p:cNvSpPr>
          <p:nvPr>
            <p:ph idx="1"/>
          </p:nvPr>
        </p:nvSpPr>
        <p:spPr>
          <a:xfrm>
            <a:off x="1282890" y="1269242"/>
            <a:ext cx="8316185" cy="3507473"/>
          </a:xfrm>
        </p:spPr>
        <p:txBody>
          <a:bodyPr>
            <a:normAutofit fontScale="92500" lnSpcReduction="10000"/>
          </a:bodyPr>
          <a:lstStyle/>
          <a:p>
            <a:r>
              <a:rPr lang="en-GB" dirty="0"/>
              <a:t>an essential part of children's overall health </a:t>
            </a:r>
          </a:p>
          <a:p>
            <a:r>
              <a:rPr lang="en-GB" dirty="0"/>
              <a:t>has a complex interactive relationship with their physical health and their ability to succeed in school, at work and in society. </a:t>
            </a:r>
          </a:p>
          <a:p>
            <a:r>
              <a:rPr lang="en-GB" dirty="0"/>
              <a:t>Both physical and mental health affect how we think, feel and act on the inside and outside </a:t>
            </a:r>
          </a:p>
          <a:p>
            <a:r>
              <a:rPr lang="en-GB" dirty="0"/>
              <a:t>APA, (2016)</a:t>
            </a:r>
          </a:p>
          <a:p>
            <a:pPr marL="0" indent="0">
              <a:buNone/>
            </a:pPr>
            <a:r>
              <a:rPr lang="en-GB" dirty="0"/>
              <a:t>‘</a:t>
            </a:r>
            <a:r>
              <a:rPr lang="en-GB" i="1" dirty="0">
                <a:solidFill>
                  <a:srgbClr val="C00000"/>
                </a:solidFill>
              </a:rPr>
              <a:t>All children and youth have the right to happy and healthy lives and deserve access to effective care to prevent or treat any mental health problems that they may develop. However, there is a tremendous amount of unmet need, and health disparities are particularly pronounced for children and youth living in low-income communities, ethnic minority youth or those with special needs.’ APA.2016</a:t>
            </a:r>
          </a:p>
          <a:p>
            <a:pPr marL="0" indent="0">
              <a:buNone/>
            </a:pPr>
            <a:endParaRPr lang="en-GB" dirty="0"/>
          </a:p>
        </p:txBody>
      </p:sp>
      <p:pic>
        <p:nvPicPr>
          <p:cNvPr id="4" name="Picture 3">
            <a:extLst>
              <a:ext uri="{FF2B5EF4-FFF2-40B4-BE49-F238E27FC236}">
                <a16:creationId xmlns:a16="http://schemas.microsoft.com/office/drawing/2014/main" id="{56326BF8-15DE-45B1-ADC4-0F5CBC375503}"/>
              </a:ext>
            </a:extLst>
          </p:cNvPr>
          <p:cNvPicPr>
            <a:picLocks noChangeAspect="1"/>
          </p:cNvPicPr>
          <p:nvPr/>
        </p:nvPicPr>
        <p:blipFill>
          <a:blip r:embed="rId2"/>
          <a:stretch>
            <a:fillRect/>
          </a:stretch>
        </p:blipFill>
        <p:spPr>
          <a:xfrm>
            <a:off x="4176215" y="4462818"/>
            <a:ext cx="4471916" cy="2395181"/>
          </a:xfrm>
          <a:prstGeom prst="rect">
            <a:avLst/>
          </a:prstGeom>
        </p:spPr>
      </p:pic>
      <p:pic>
        <p:nvPicPr>
          <p:cNvPr id="5" name="Picture 4">
            <a:extLst>
              <a:ext uri="{FF2B5EF4-FFF2-40B4-BE49-F238E27FC236}">
                <a16:creationId xmlns:a16="http://schemas.microsoft.com/office/drawing/2014/main" id="{EA7FF1B0-8666-4F6F-908A-893288BAE864}"/>
              </a:ext>
            </a:extLst>
          </p:cNvPr>
          <p:cNvPicPr>
            <a:picLocks noChangeAspect="1"/>
          </p:cNvPicPr>
          <p:nvPr/>
        </p:nvPicPr>
        <p:blipFill>
          <a:blip r:embed="rId3"/>
          <a:stretch>
            <a:fillRect/>
          </a:stretch>
        </p:blipFill>
        <p:spPr>
          <a:xfrm>
            <a:off x="9758149" y="941696"/>
            <a:ext cx="1897039" cy="1815151"/>
          </a:xfrm>
          <a:prstGeom prst="rect">
            <a:avLst/>
          </a:prstGeom>
        </p:spPr>
      </p:pic>
    </p:spTree>
    <p:extLst>
      <p:ext uri="{BB962C8B-B14F-4D97-AF65-F5344CB8AC3E}">
        <p14:creationId xmlns:p14="http://schemas.microsoft.com/office/powerpoint/2010/main" val="9090107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8F2C8-F864-4FC4-B9F8-BA97B62D690F}"/>
              </a:ext>
            </a:extLst>
          </p:cNvPr>
          <p:cNvSpPr>
            <a:spLocks noGrp="1"/>
          </p:cNvSpPr>
          <p:nvPr>
            <p:ph type="title"/>
          </p:nvPr>
        </p:nvSpPr>
        <p:spPr>
          <a:xfrm>
            <a:off x="2592925" y="624110"/>
            <a:ext cx="8911687" cy="767962"/>
          </a:xfrm>
        </p:spPr>
        <p:txBody>
          <a:bodyPr/>
          <a:lstStyle/>
          <a:p>
            <a:r>
              <a:rPr lang="en-GB" dirty="0"/>
              <a:t>Mental health in CYP in Wales</a:t>
            </a:r>
          </a:p>
        </p:txBody>
      </p:sp>
      <p:pic>
        <p:nvPicPr>
          <p:cNvPr id="4" name="Content Placeholder 3">
            <a:extLst>
              <a:ext uri="{FF2B5EF4-FFF2-40B4-BE49-F238E27FC236}">
                <a16:creationId xmlns:a16="http://schemas.microsoft.com/office/drawing/2014/main" id="{B56AB5CD-5AC5-41F1-8550-120953CC880D}"/>
              </a:ext>
            </a:extLst>
          </p:cNvPr>
          <p:cNvPicPr>
            <a:picLocks noGrp="1" noChangeAspect="1"/>
          </p:cNvPicPr>
          <p:nvPr>
            <p:ph idx="1"/>
          </p:nvPr>
        </p:nvPicPr>
        <p:blipFill>
          <a:blip r:embed="rId2"/>
          <a:stretch>
            <a:fillRect/>
          </a:stretch>
        </p:blipFill>
        <p:spPr>
          <a:xfrm>
            <a:off x="965481" y="1461581"/>
            <a:ext cx="5408023" cy="4772309"/>
          </a:xfrm>
        </p:spPr>
      </p:pic>
      <p:pic>
        <p:nvPicPr>
          <p:cNvPr id="5" name="Picture 4">
            <a:extLst>
              <a:ext uri="{FF2B5EF4-FFF2-40B4-BE49-F238E27FC236}">
                <a16:creationId xmlns:a16="http://schemas.microsoft.com/office/drawing/2014/main" id="{CFAF6243-9EE8-4674-863D-7D311AFB7E8C}"/>
              </a:ext>
            </a:extLst>
          </p:cNvPr>
          <p:cNvPicPr>
            <a:picLocks noChangeAspect="1"/>
          </p:cNvPicPr>
          <p:nvPr/>
        </p:nvPicPr>
        <p:blipFill>
          <a:blip r:embed="rId3"/>
          <a:stretch>
            <a:fillRect/>
          </a:stretch>
        </p:blipFill>
        <p:spPr>
          <a:xfrm>
            <a:off x="6139542" y="1461581"/>
            <a:ext cx="5408023" cy="4772309"/>
          </a:xfrm>
          <a:prstGeom prst="rect">
            <a:avLst/>
          </a:prstGeom>
        </p:spPr>
      </p:pic>
    </p:spTree>
    <p:extLst>
      <p:ext uri="{BB962C8B-B14F-4D97-AF65-F5344CB8AC3E}">
        <p14:creationId xmlns:p14="http://schemas.microsoft.com/office/powerpoint/2010/main" val="3897611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0" y="525637"/>
            <a:ext cx="8785599" cy="810795"/>
          </a:xfrm>
        </p:spPr>
        <p:txBody>
          <a:bodyPr/>
          <a:lstStyle/>
          <a:p>
            <a:r>
              <a:rPr lang="en-GB" dirty="0"/>
              <a:t>What is GOOD mental health in CYP? </a:t>
            </a:r>
          </a:p>
        </p:txBody>
      </p:sp>
      <p:sp>
        <p:nvSpPr>
          <p:cNvPr id="3" name="Content Placeholder 2"/>
          <p:cNvSpPr>
            <a:spLocks noGrp="1"/>
          </p:cNvSpPr>
          <p:nvPr>
            <p:ph idx="1"/>
          </p:nvPr>
        </p:nvSpPr>
        <p:spPr>
          <a:xfrm>
            <a:off x="1434905" y="1674055"/>
            <a:ext cx="10241279" cy="5183945"/>
          </a:xfrm>
        </p:spPr>
        <p:txBody>
          <a:bodyPr/>
          <a:lstStyle/>
          <a:p>
            <a:pPr marL="0" indent="0">
              <a:buNone/>
            </a:pPr>
            <a:r>
              <a:rPr lang="en-GB" dirty="0"/>
              <a:t>The capacity to develop: </a:t>
            </a:r>
          </a:p>
          <a:p>
            <a:pPr marL="0" indent="0">
              <a:buNone/>
            </a:pPr>
            <a:endParaRPr lang="en-GB" dirty="0"/>
          </a:p>
          <a:p>
            <a:pPr marL="0" indent="0" algn="ctr">
              <a:buNone/>
            </a:pPr>
            <a:endParaRPr lang="en-GB" dirty="0"/>
          </a:p>
        </p:txBody>
      </p:sp>
      <p:graphicFrame>
        <p:nvGraphicFramePr>
          <p:cNvPr id="5" name="Diagram 4"/>
          <p:cNvGraphicFramePr/>
          <p:nvPr/>
        </p:nvGraphicFramePr>
        <p:xfrm>
          <a:off x="2032000" y="2133600"/>
          <a:ext cx="8128000" cy="40047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p:cNvSpPr txBox="1"/>
          <p:nvPr/>
        </p:nvSpPr>
        <p:spPr>
          <a:xfrm flipH="1">
            <a:off x="2039657" y="6475955"/>
            <a:ext cx="4295829" cy="369332"/>
          </a:xfrm>
          <a:prstGeom prst="rect">
            <a:avLst/>
          </a:prstGeom>
          <a:noFill/>
        </p:spPr>
        <p:txBody>
          <a:bodyPr wrap="square" rtlCol="0">
            <a:spAutoFit/>
          </a:bodyPr>
          <a:lstStyle/>
          <a:p>
            <a:r>
              <a:rPr lang="en-GB" b="1" dirty="0">
                <a:solidFill>
                  <a:srgbClr val="FF0000"/>
                </a:solidFill>
              </a:rPr>
              <a:t>What about individual differences? </a:t>
            </a:r>
          </a:p>
        </p:txBody>
      </p:sp>
    </p:spTree>
    <p:extLst>
      <p:ext uri="{BB962C8B-B14F-4D97-AF65-F5344CB8AC3E}">
        <p14:creationId xmlns:p14="http://schemas.microsoft.com/office/powerpoint/2010/main" val="2009929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0820A-F96C-4DA7-AF24-7F08716BD3FD}"/>
              </a:ext>
            </a:extLst>
          </p:cNvPr>
          <p:cNvSpPr>
            <a:spLocks noGrp="1"/>
          </p:cNvSpPr>
          <p:nvPr>
            <p:ph type="title"/>
          </p:nvPr>
        </p:nvSpPr>
        <p:spPr>
          <a:xfrm>
            <a:off x="2592925" y="624110"/>
            <a:ext cx="8911687" cy="765778"/>
          </a:xfrm>
        </p:spPr>
        <p:txBody>
          <a:bodyPr/>
          <a:lstStyle/>
          <a:p>
            <a:r>
              <a:rPr lang="en-GB" dirty="0"/>
              <a:t>References</a:t>
            </a:r>
          </a:p>
        </p:txBody>
      </p:sp>
      <p:sp>
        <p:nvSpPr>
          <p:cNvPr id="3" name="Content Placeholder 2">
            <a:extLst>
              <a:ext uri="{FF2B5EF4-FFF2-40B4-BE49-F238E27FC236}">
                <a16:creationId xmlns:a16="http://schemas.microsoft.com/office/drawing/2014/main" id="{6A7FCEDA-5F0E-4391-9C13-DE9B687DE28E}"/>
              </a:ext>
            </a:extLst>
          </p:cNvPr>
          <p:cNvSpPr>
            <a:spLocks noGrp="1"/>
          </p:cNvSpPr>
          <p:nvPr>
            <p:ph idx="1"/>
          </p:nvPr>
        </p:nvSpPr>
        <p:spPr/>
        <p:txBody>
          <a:bodyPr>
            <a:normAutofit fontScale="92500" lnSpcReduction="10000"/>
          </a:bodyPr>
          <a:lstStyle/>
          <a:p>
            <a:pPr marL="0" indent="0">
              <a:buNone/>
            </a:pPr>
            <a:r>
              <a:rPr lang="en-GB" sz="1200" dirty="0"/>
              <a:t>APA (2016) Children's Mental Health, Why Is Children's Mental Health Important? </a:t>
            </a:r>
            <a:r>
              <a:rPr lang="en-GB" sz="1200" dirty="0">
                <a:hlinkClick r:id="rId2"/>
              </a:rPr>
              <a:t>http://www.apa.org/pi/families/children-mental-health.aspx</a:t>
            </a:r>
            <a:endParaRPr lang="en-GB" sz="1200" dirty="0"/>
          </a:p>
          <a:p>
            <a:pPr marL="0" indent="0">
              <a:buNone/>
            </a:pPr>
            <a:r>
              <a:rPr lang="en-GB" sz="1200" dirty="0"/>
              <a:t>Centre for Mental Health (2020)https://www.centreformentalhealth.org.uk/publications/covid-19-and-nations-mental-health-october-2020 (Accessed 31/10/20)</a:t>
            </a:r>
          </a:p>
          <a:p>
            <a:pPr marL="0" indent="0">
              <a:buNone/>
            </a:pPr>
            <a:r>
              <a:rPr lang="en-GB" sz="1200" dirty="0"/>
              <a:t>Children’s Society (2008) Available at  http://childrenssociety.org.uk/what-we-do/research/initiatives/well-being/background-programme/2008-survey (Accessed 10.01.19) </a:t>
            </a:r>
          </a:p>
          <a:p>
            <a:pPr marL="0" indent="0">
              <a:buNone/>
            </a:pPr>
            <a:r>
              <a:rPr lang="en-GB" sz="1200" dirty="0"/>
              <a:t>Layard, R and Dunn J (2009) A Good Childhood, London Penguin Books</a:t>
            </a:r>
          </a:p>
          <a:p>
            <a:pPr marL="0" indent="0">
              <a:buNone/>
            </a:pPr>
            <a:r>
              <a:rPr lang="en-GB" sz="1200" dirty="0"/>
              <a:t>NHS Choices (2016) Talking to children about feelings http://www.nhs.uk/Livewell/mentalhealth/Pages/talkingtochildren.aspx</a:t>
            </a:r>
          </a:p>
          <a:p>
            <a:pPr marL="0" indent="0">
              <a:buNone/>
            </a:pPr>
            <a:r>
              <a:rPr lang="en-GB" sz="1200" dirty="0"/>
              <a:t>NSPCC (2016) Anxiety a rising concern in young people contacting Childline https://www.nspcc.org.uk/what-we-do/news-opinion/anxiety-rising-concern-young-people-contacting-childline/</a:t>
            </a:r>
          </a:p>
          <a:p>
            <a:pPr marL="0" indent="0">
              <a:buNone/>
            </a:pPr>
            <a:r>
              <a:rPr lang="en-GB" sz="1200" dirty="0"/>
              <a:t>Office for National Statistics: Insights into children's mental health and well-being (2015) Available at http://backup.ons.gov.uk/2015/10/20/insights-into-childrens-mental-health-and-well-being/ (Accessed 10.01.19)</a:t>
            </a:r>
          </a:p>
          <a:p>
            <a:pPr marL="0" indent="0">
              <a:buNone/>
            </a:pPr>
            <a:r>
              <a:rPr lang="en-GB" sz="1200" dirty="0"/>
              <a:t>Office of National Statistics (2017) Young People’s  Wellbeing https://www.ons.gov.uk/peoplepopulationandcommunity/wellbeing/articles/youngpeopleswellbeingandpersonalfinance/2017</a:t>
            </a:r>
          </a:p>
          <a:p>
            <a:pPr marL="0" indent="0">
              <a:buNone/>
            </a:pPr>
            <a:r>
              <a:rPr lang="en-GB" sz="1300" dirty="0"/>
              <a:t>WHO, (date unknown) 10 Facts on Mental Health http://www.who.int/features/factfiles/mental_health/mental_health_facts/en/</a:t>
            </a:r>
          </a:p>
          <a:p>
            <a:endParaRPr lang="en-GB" dirty="0"/>
          </a:p>
        </p:txBody>
      </p:sp>
    </p:spTree>
    <p:extLst>
      <p:ext uri="{BB962C8B-B14F-4D97-AF65-F5344CB8AC3E}">
        <p14:creationId xmlns:p14="http://schemas.microsoft.com/office/powerpoint/2010/main" val="2393760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65FBF-9C55-440D-BA4B-4D72B681A94D}"/>
              </a:ext>
            </a:extLst>
          </p:cNvPr>
          <p:cNvSpPr>
            <a:spLocks noGrp="1"/>
          </p:cNvSpPr>
          <p:nvPr>
            <p:ph type="title"/>
          </p:nvPr>
        </p:nvSpPr>
        <p:spPr>
          <a:xfrm>
            <a:off x="2592925" y="624110"/>
            <a:ext cx="8911687" cy="781609"/>
          </a:xfrm>
        </p:spPr>
        <p:txBody>
          <a:bodyPr/>
          <a:lstStyle/>
          <a:p>
            <a:r>
              <a:rPr lang="en-GB" dirty="0"/>
              <a:t>Measure of Personal well-being</a:t>
            </a:r>
          </a:p>
        </p:txBody>
      </p:sp>
      <p:sp>
        <p:nvSpPr>
          <p:cNvPr id="3" name="Content Placeholder 2">
            <a:extLst>
              <a:ext uri="{FF2B5EF4-FFF2-40B4-BE49-F238E27FC236}">
                <a16:creationId xmlns:a16="http://schemas.microsoft.com/office/drawing/2014/main" id="{4D5F8C6C-18D3-41AC-894A-01E7856C57EC}"/>
              </a:ext>
            </a:extLst>
          </p:cNvPr>
          <p:cNvSpPr>
            <a:spLocks noGrp="1"/>
          </p:cNvSpPr>
          <p:nvPr>
            <p:ph idx="1"/>
          </p:nvPr>
        </p:nvSpPr>
        <p:spPr/>
        <p:txBody>
          <a:bodyPr/>
          <a:lstStyle/>
          <a:p>
            <a:r>
              <a:rPr lang="en-GB" dirty="0"/>
              <a:t>Young people’s personal well-being</a:t>
            </a:r>
          </a:p>
          <a:p>
            <a:r>
              <a:rPr lang="en-GB" dirty="0"/>
              <a:t>April 2011, the Annual Population Survey has included four questions which are used to monitor personal well-being in the UK:</a:t>
            </a:r>
          </a:p>
          <a:p>
            <a:r>
              <a:rPr lang="en-GB" dirty="0"/>
              <a:t>1. Overall, how satisfied are you with your life nowadays? </a:t>
            </a:r>
          </a:p>
          <a:p>
            <a:r>
              <a:rPr lang="en-GB" dirty="0"/>
              <a:t>2. Overall, to what extent do you feel the things you do in your life are worthwhile? </a:t>
            </a:r>
          </a:p>
          <a:p>
            <a:r>
              <a:rPr lang="en-GB" dirty="0"/>
              <a:t>3. Overall, how happy did you feel yesterday? </a:t>
            </a:r>
          </a:p>
          <a:p>
            <a:r>
              <a:rPr lang="en-GB" dirty="0"/>
              <a:t>4. Overall, how anxious did you feel yesterday?</a:t>
            </a:r>
          </a:p>
          <a:p>
            <a:endParaRPr lang="en-GB" dirty="0"/>
          </a:p>
          <a:p>
            <a:r>
              <a:rPr lang="en-GB" dirty="0"/>
              <a:t>Any comment on these questions? </a:t>
            </a:r>
          </a:p>
          <a:p>
            <a:endParaRPr lang="en-GB" dirty="0"/>
          </a:p>
        </p:txBody>
      </p:sp>
    </p:spTree>
    <p:extLst>
      <p:ext uri="{BB962C8B-B14F-4D97-AF65-F5344CB8AC3E}">
        <p14:creationId xmlns:p14="http://schemas.microsoft.com/office/powerpoint/2010/main" val="72883958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docProps/app.xml><?xml version="1.0" encoding="utf-8"?>
<Properties xmlns="http://schemas.openxmlformats.org/officeDocument/2006/extended-properties" xmlns:vt="http://schemas.openxmlformats.org/officeDocument/2006/docPropsVTypes">
  <TotalTime>83</TotalTime>
  <Words>1536</Words>
  <Application>Microsoft Office PowerPoint</Application>
  <PresentationFormat>Widescreen</PresentationFormat>
  <Paragraphs>171</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Century Gothic</vt:lpstr>
      <vt:lpstr>Times New Roman</vt:lpstr>
      <vt:lpstr>Wingdings 3</vt:lpstr>
      <vt:lpstr>Wisp</vt:lpstr>
      <vt:lpstr>WHAT IS MENTAL HEALTH AND WELL-BEING?</vt:lpstr>
      <vt:lpstr>Definition: Mental Health</vt:lpstr>
      <vt:lpstr>Mental health</vt:lpstr>
      <vt:lpstr>What is mental health? </vt:lpstr>
      <vt:lpstr>Definition: Wellbeing</vt:lpstr>
      <vt:lpstr>ONS, (2017)</vt:lpstr>
      <vt:lpstr>Why are mental health and wellbeing important?</vt:lpstr>
      <vt:lpstr>HOWEVER…</vt:lpstr>
      <vt:lpstr>The Global Situation</vt:lpstr>
      <vt:lpstr>Covid-19 and the nation's mental health: </vt:lpstr>
      <vt:lpstr>Mental Health and  Wellbeing</vt:lpstr>
      <vt:lpstr>Hang on… two questions you may ask. </vt:lpstr>
      <vt:lpstr>Consider these dimensions of mental health and wellbeing </vt:lpstr>
      <vt:lpstr>GLOBALISATION</vt:lpstr>
      <vt:lpstr>Insights into the UK national well-being</vt:lpstr>
      <vt:lpstr>Joseph Rowntree Foundation, (2008)</vt:lpstr>
      <vt:lpstr>Trust Levels</vt:lpstr>
      <vt:lpstr>Individualist Society Core Values</vt:lpstr>
      <vt:lpstr>Impact on children’s well-being</vt:lpstr>
      <vt:lpstr>Mental Health</vt:lpstr>
      <vt:lpstr>Mental health in CYP in Wales</vt:lpstr>
      <vt:lpstr>What is GOOD mental health in CYP? </vt:lpstr>
      <vt:lpstr>References</vt:lpstr>
      <vt:lpstr>Measure of Personal well-being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MENTAL HEALTH AND WELL-BEING?</dc:title>
  <dc:creator>Cindy Hunt</dc:creator>
  <cp:lastModifiedBy>Cindy Hunt</cp:lastModifiedBy>
  <cp:revision>8</cp:revision>
  <dcterms:created xsi:type="dcterms:W3CDTF">2020-11-02T15:11:43Z</dcterms:created>
  <dcterms:modified xsi:type="dcterms:W3CDTF">2020-11-08T22:53:05Z</dcterms:modified>
</cp:coreProperties>
</file>