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7" autoAdjust="0"/>
    <p:restoredTop sz="94660"/>
  </p:normalViewPr>
  <p:slideViewPr>
    <p:cSldViewPr snapToGrid="0">
      <p:cViewPr varScale="1">
        <p:scale>
          <a:sx n="39" d="100"/>
          <a:sy n="39" d="100"/>
        </p:scale>
        <p:origin x="5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447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398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461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600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746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238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506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299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850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889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933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4AC923-DB32-4E74-B256-BCFE5B6C060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549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Robert </a:t>
            </a:r>
            <a:r>
              <a:rPr lang="en-GB" dirty="0" err="1"/>
              <a:t>Nozick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Anarchy, State and Utopia</a:t>
            </a:r>
          </a:p>
        </p:txBody>
      </p:sp>
    </p:spTree>
    <p:extLst>
      <p:ext uri="{BB962C8B-B14F-4D97-AF65-F5344CB8AC3E}">
        <p14:creationId xmlns:p14="http://schemas.microsoft.com/office/powerpoint/2010/main" val="21321809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State of Nature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Should there be a state rather than anarchy?</a:t>
            </a:r>
          </a:p>
          <a:p>
            <a:r>
              <a:rPr lang="en-GB" dirty="0"/>
              <a:t>A </a:t>
            </a:r>
            <a:r>
              <a:rPr lang="en-GB" dirty="0" err="1"/>
              <a:t>Lockean</a:t>
            </a:r>
            <a:r>
              <a:rPr lang="en-GB" dirty="0"/>
              <a:t> state of nature </a:t>
            </a:r>
          </a:p>
          <a:p>
            <a:pPr lvl="1"/>
            <a:r>
              <a:rPr lang="en-GB" dirty="0"/>
              <a:t>People are bound by moral constraints</a:t>
            </a:r>
          </a:p>
          <a:p>
            <a:pPr lvl="1"/>
            <a:r>
              <a:rPr lang="en-GB" dirty="0"/>
              <a:t>The best anarchic state conceivable </a:t>
            </a:r>
          </a:p>
          <a:p>
            <a:r>
              <a:rPr lang="en-GB" dirty="0"/>
              <a:t>“Individuals have rights, and there are things no person or group may do to them (without violating their rights)”</a:t>
            </a:r>
          </a:p>
          <a:p>
            <a:r>
              <a:rPr lang="en-GB" dirty="0"/>
              <a:t>Individuals can exact compensation when their rights are violated</a:t>
            </a:r>
          </a:p>
          <a:p>
            <a:r>
              <a:rPr lang="en-GB" dirty="0"/>
              <a:t>Individuals can punish to prevent people from reoffending</a:t>
            </a:r>
          </a:p>
          <a:p>
            <a:r>
              <a:rPr lang="en-GB" dirty="0"/>
              <a:t>People will bind together for mutual protection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61050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703385"/>
            <a:ext cx="10515600" cy="547357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Problems:</a:t>
            </a:r>
          </a:p>
          <a:p>
            <a:pPr marL="0" indent="0">
              <a:buNone/>
            </a:pPr>
            <a:r>
              <a:rPr lang="en-GB" dirty="0"/>
              <a:t>	- Disagreements between people who have bound together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Form associations and systems to adjudicate </a:t>
            </a:r>
          </a:p>
          <a:p>
            <a:r>
              <a:rPr lang="en-GB" dirty="0"/>
              <a:t>People will join the stronger associations</a:t>
            </a:r>
          </a:p>
          <a:p>
            <a:r>
              <a:rPr lang="en-GB" dirty="0"/>
              <a:t>This will creates something like a minimal state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4037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Ultraminimal</a:t>
            </a:r>
            <a:r>
              <a:rPr lang="en-GB" dirty="0"/>
              <a:t> state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night-watchman state</a:t>
            </a:r>
          </a:p>
          <a:p>
            <a:r>
              <a:rPr lang="en-GB" dirty="0"/>
              <a:t>The sole right to enforce rights</a:t>
            </a:r>
          </a:p>
          <a:p>
            <a:r>
              <a:rPr lang="en-GB" dirty="0"/>
              <a:t>Non-redistributive </a:t>
            </a:r>
          </a:p>
          <a:p>
            <a:r>
              <a:rPr lang="en-GB" dirty="0"/>
              <a:t>Compensate non-members who cannot enforce their rights</a:t>
            </a:r>
          </a:p>
          <a:p>
            <a:r>
              <a:rPr lang="en-GB" dirty="0"/>
              <a:t>People should be compensated when their rights have been violated to the point of indifference </a:t>
            </a:r>
          </a:p>
          <a:p>
            <a:r>
              <a:rPr lang="en-GB" dirty="0"/>
              <a:t>Compensation should be negotiated between parties where possible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24901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minimal state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Has a monopoly in the use of force</a:t>
            </a:r>
          </a:p>
          <a:p>
            <a:r>
              <a:rPr lang="en-GB" dirty="0"/>
              <a:t>Universal protection </a:t>
            </a:r>
          </a:p>
        </p:txBody>
      </p:sp>
    </p:spTree>
    <p:extLst>
      <p:ext uri="{BB962C8B-B14F-4D97-AF65-F5344CB8AC3E}">
        <p14:creationId xmlns:p14="http://schemas.microsoft.com/office/powerpoint/2010/main" val="3665076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Independents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Prohibition against using risky methods to enforce justice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Free rider argument </a:t>
            </a:r>
          </a:p>
          <a:p>
            <a:pPr marL="0" indent="0">
              <a:buNone/>
            </a:pPr>
            <a:r>
              <a:rPr lang="en-GB" dirty="0"/>
              <a:t>	- only compensation </a:t>
            </a:r>
          </a:p>
          <a:p>
            <a:pPr marL="0" indent="0">
              <a:buNone/>
            </a:pPr>
            <a:r>
              <a:rPr lang="en-GB" dirty="0"/>
              <a:t>	- only approved methods of </a:t>
            </a:r>
            <a:r>
              <a:rPr lang="en-GB"/>
              <a:t>enforcing justice</a:t>
            </a:r>
          </a:p>
          <a:p>
            <a:pPr marL="0" indent="0">
              <a:buNone/>
            </a:pPr>
            <a:r>
              <a:rPr lang="en-GB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277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195</Words>
  <Application>Microsoft Office PowerPoint</Application>
  <PresentationFormat>Widescreen</PresentationFormat>
  <Paragraphs>34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Robert Nozick</vt:lpstr>
      <vt:lpstr>The State of Nature </vt:lpstr>
      <vt:lpstr>PowerPoint Presentation</vt:lpstr>
      <vt:lpstr>The Ultraminimal state </vt:lpstr>
      <vt:lpstr>The minimal state </vt:lpstr>
      <vt:lpstr>Independents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Robert Nozick</dc:title>
  <dc:creator>Tristan Nash</dc:creator>
  <cp:lastModifiedBy>Tristan Nash</cp:lastModifiedBy>
  <cp:revision>9</cp:revision>
  <dcterms:created xsi:type="dcterms:W3CDTF">2018-04-26T19:46:20Z</dcterms:created>
  <dcterms:modified xsi:type="dcterms:W3CDTF">2020-03-03T04:57:50Z</dcterms:modified>
</cp:coreProperties>
</file>