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 id="2147483674" r:id="rId2"/>
  </p:sldMasterIdLst>
  <p:sldIdLst>
    <p:sldId id="256" r:id="rId3"/>
    <p:sldId id="257" r:id="rId4"/>
    <p:sldId id="262" r:id="rId5"/>
    <p:sldId id="263" r:id="rId6"/>
    <p:sldId id="259" r:id="rId7"/>
    <p:sldId id="260" r:id="rId8"/>
    <p:sldId id="268" r:id="rId9"/>
    <p:sldId id="258" r:id="rId10"/>
    <p:sldId id="267" r:id="rId11"/>
    <p:sldId id="269" r:id="rId12"/>
    <p:sldId id="271" r:id="rId13"/>
    <p:sldId id="272" r:id="rId14"/>
    <p:sldId id="270" r:id="rId15"/>
    <p:sldId id="273" r:id="rId16"/>
    <p:sldId id="275"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6DF013-C636-A656-9838-03D96FD1B86D}" v="590" dt="2023-11-06T20:52:24.165"/>
    <p1510:client id="{E97EAD43-9A66-CE44-EE18-72051C4C8657}" v="582" dt="2023-10-31T18:02:50.7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986DF013-C636-A656-9838-03D96FD1B86D}"/>
    <pc:docChg chg="addSld delSld modSld sldOrd addMainMaster">
      <pc:chgData name="Rebecca Francis-Davies" userId="S::r.francis-davies@uwtsd.ac.uk::caf69e2c-2198-47a4-8268-c57958bd4ca9" providerId="AD" clId="Web-{986DF013-C636-A656-9838-03D96FD1B86D}" dt="2023-11-06T20:52:24.165" v="585"/>
      <pc:docMkLst>
        <pc:docMk/>
      </pc:docMkLst>
      <pc:sldChg chg="addSp modSp mod ord setBg">
        <pc:chgData name="Rebecca Francis-Davies" userId="S::r.francis-davies@uwtsd.ac.uk::caf69e2c-2198-47a4-8268-c57958bd4ca9" providerId="AD" clId="Web-{986DF013-C636-A656-9838-03D96FD1B86D}" dt="2023-11-06T20:23:45.950" v="384"/>
        <pc:sldMkLst>
          <pc:docMk/>
          <pc:sldMk cId="3982711804" sldId="257"/>
        </pc:sldMkLst>
        <pc:spChg chg="mod">
          <ac:chgData name="Rebecca Francis-Davies" userId="S::r.francis-davies@uwtsd.ac.uk::caf69e2c-2198-47a4-8268-c57958bd4ca9" providerId="AD" clId="Web-{986DF013-C636-A656-9838-03D96FD1B86D}" dt="2023-11-06T20:15:42.014" v="54" actId="20577"/>
          <ac:spMkLst>
            <pc:docMk/>
            <pc:sldMk cId="3982711804" sldId="257"/>
            <ac:spMk id="2" creationId="{B2B85DC8-802D-4F63-29A5-3E9662E32545}"/>
          </ac:spMkLst>
        </pc:spChg>
        <pc:spChg chg="mod">
          <ac:chgData name="Rebecca Francis-Davies" userId="S::r.francis-davies@uwtsd.ac.uk::caf69e2c-2198-47a4-8268-c57958bd4ca9" providerId="AD" clId="Web-{986DF013-C636-A656-9838-03D96FD1B86D}" dt="2023-11-06T20:15:22.841" v="47"/>
          <ac:spMkLst>
            <pc:docMk/>
            <pc:sldMk cId="3982711804" sldId="257"/>
            <ac:spMk id="3" creationId="{F230BF8D-0884-CEFE-38C4-4D0D747DF6D4}"/>
          </ac:spMkLst>
        </pc:spChg>
        <pc:spChg chg="add">
          <ac:chgData name="Rebecca Francis-Davies" userId="S::r.francis-davies@uwtsd.ac.uk::caf69e2c-2198-47a4-8268-c57958bd4ca9" providerId="AD" clId="Web-{986DF013-C636-A656-9838-03D96FD1B86D}" dt="2023-11-06T20:15:22.841" v="47"/>
          <ac:spMkLst>
            <pc:docMk/>
            <pc:sldMk cId="3982711804" sldId="257"/>
            <ac:spMk id="9" creationId="{93E905E4-EF0C-4890-85FA-2CF6EEF555F3}"/>
          </ac:spMkLst>
        </pc:spChg>
        <pc:picChg chg="add mod">
          <ac:chgData name="Rebecca Francis-Davies" userId="S::r.francis-davies@uwtsd.ac.uk::caf69e2c-2198-47a4-8268-c57958bd4ca9" providerId="AD" clId="Web-{986DF013-C636-A656-9838-03D96FD1B86D}" dt="2023-11-06T20:15:22.841" v="47"/>
          <ac:picMkLst>
            <pc:docMk/>
            <pc:sldMk cId="3982711804" sldId="257"/>
            <ac:picMk id="4" creationId="{A8C6EAF7-53B9-3A64-1B9F-4E41829C5C62}"/>
          </ac:picMkLst>
        </pc:picChg>
        <pc:cxnChg chg="add">
          <ac:chgData name="Rebecca Francis-Davies" userId="S::r.francis-davies@uwtsd.ac.uk::caf69e2c-2198-47a4-8268-c57958bd4ca9" providerId="AD" clId="Web-{986DF013-C636-A656-9838-03D96FD1B86D}" dt="2023-11-06T20:15:22.841" v="47"/>
          <ac:cxnSpMkLst>
            <pc:docMk/>
            <pc:sldMk cId="3982711804" sldId="257"/>
            <ac:cxnSpMk id="11" creationId="{B32E796E-8D19-4926-B7B8-653B01939010}"/>
          </ac:cxnSpMkLst>
        </pc:cxnChg>
      </pc:sldChg>
      <pc:sldChg chg="del">
        <pc:chgData name="Rebecca Francis-Davies" userId="S::r.francis-davies@uwtsd.ac.uk::caf69e2c-2198-47a4-8268-c57958bd4ca9" providerId="AD" clId="Web-{986DF013-C636-A656-9838-03D96FD1B86D}" dt="2023-11-06T20:33:51.690" v="446"/>
        <pc:sldMkLst>
          <pc:docMk/>
          <pc:sldMk cId="927339710" sldId="261"/>
        </pc:sldMkLst>
      </pc:sldChg>
      <pc:sldChg chg="addSp delSp modSp new mod setBg">
        <pc:chgData name="Rebecca Francis-Davies" userId="S::r.francis-davies@uwtsd.ac.uk::caf69e2c-2198-47a4-8268-c57958bd4ca9" providerId="AD" clId="Web-{986DF013-C636-A656-9838-03D96FD1B86D}" dt="2023-11-06T20:16:47.518" v="102"/>
        <pc:sldMkLst>
          <pc:docMk/>
          <pc:sldMk cId="821681567" sldId="262"/>
        </pc:sldMkLst>
        <pc:spChg chg="mod">
          <ac:chgData name="Rebecca Francis-Davies" userId="S::r.francis-davies@uwtsd.ac.uk::caf69e2c-2198-47a4-8268-c57958bd4ca9" providerId="AD" clId="Web-{986DF013-C636-A656-9838-03D96FD1B86D}" dt="2023-11-06T20:16:47.518" v="102"/>
          <ac:spMkLst>
            <pc:docMk/>
            <pc:sldMk cId="821681567" sldId="262"/>
            <ac:spMk id="2" creationId="{C670DB48-45F8-82D4-804C-014A04ADEF6F}"/>
          </ac:spMkLst>
        </pc:spChg>
        <pc:spChg chg="del mod">
          <ac:chgData name="Rebecca Francis-Davies" userId="S::r.francis-davies@uwtsd.ac.uk::caf69e2c-2198-47a4-8268-c57958bd4ca9" providerId="AD" clId="Web-{986DF013-C636-A656-9838-03D96FD1B86D}" dt="2023-11-06T20:16:47.518" v="102"/>
          <ac:spMkLst>
            <pc:docMk/>
            <pc:sldMk cId="821681567" sldId="262"/>
            <ac:spMk id="3" creationId="{EC9CA322-81FB-3C35-599A-C2C85DED1B80}"/>
          </ac:spMkLst>
        </pc:spChg>
        <pc:spChg chg="add">
          <ac:chgData name="Rebecca Francis-Davies" userId="S::r.francis-davies@uwtsd.ac.uk::caf69e2c-2198-47a4-8268-c57958bd4ca9" providerId="AD" clId="Web-{986DF013-C636-A656-9838-03D96FD1B86D}" dt="2023-11-06T20:16:47.518" v="102"/>
          <ac:spMkLst>
            <pc:docMk/>
            <pc:sldMk cId="821681567" sldId="262"/>
            <ac:spMk id="9" creationId="{1FC4AC91-30B8-4B0B-A187-C39F19131957}"/>
          </ac:spMkLst>
        </pc:spChg>
        <pc:graphicFrameChg chg="add">
          <ac:chgData name="Rebecca Francis-Davies" userId="S::r.francis-davies@uwtsd.ac.uk::caf69e2c-2198-47a4-8268-c57958bd4ca9" providerId="AD" clId="Web-{986DF013-C636-A656-9838-03D96FD1B86D}" dt="2023-11-06T20:16:47.518" v="102"/>
          <ac:graphicFrameMkLst>
            <pc:docMk/>
            <pc:sldMk cId="821681567" sldId="262"/>
            <ac:graphicFrameMk id="5" creationId="{47FF32E2-7CAE-AAEA-9EBB-9E559A8FA7D1}"/>
          </ac:graphicFrameMkLst>
        </pc:graphicFrameChg>
        <pc:cxnChg chg="add">
          <ac:chgData name="Rebecca Francis-Davies" userId="S::r.francis-davies@uwtsd.ac.uk::caf69e2c-2198-47a4-8268-c57958bd4ca9" providerId="AD" clId="Web-{986DF013-C636-A656-9838-03D96FD1B86D}" dt="2023-11-06T20:16:47.518" v="102"/>
          <ac:cxnSpMkLst>
            <pc:docMk/>
            <pc:sldMk cId="821681567" sldId="262"/>
            <ac:cxnSpMk id="11" creationId="{493FE3F6-2B23-4E4E-AA49-C212646DC785}"/>
          </ac:cxnSpMkLst>
        </pc:cxnChg>
      </pc:sldChg>
      <pc:sldChg chg="addSp delSp modSp new mod setBg">
        <pc:chgData name="Rebecca Francis-Davies" userId="S::r.francis-davies@uwtsd.ac.uk::caf69e2c-2198-47a4-8268-c57958bd4ca9" providerId="AD" clId="Web-{986DF013-C636-A656-9838-03D96FD1B86D}" dt="2023-11-06T20:17:53.256" v="143"/>
        <pc:sldMkLst>
          <pc:docMk/>
          <pc:sldMk cId="956330677" sldId="263"/>
        </pc:sldMkLst>
        <pc:spChg chg="mod">
          <ac:chgData name="Rebecca Francis-Davies" userId="S::r.francis-davies@uwtsd.ac.uk::caf69e2c-2198-47a4-8268-c57958bd4ca9" providerId="AD" clId="Web-{986DF013-C636-A656-9838-03D96FD1B86D}" dt="2023-11-06T20:17:53.256" v="143"/>
          <ac:spMkLst>
            <pc:docMk/>
            <pc:sldMk cId="956330677" sldId="263"/>
            <ac:spMk id="2" creationId="{B913C0A4-A3BA-EA03-3A22-ABA400531BED}"/>
          </ac:spMkLst>
        </pc:spChg>
        <pc:spChg chg="del mod">
          <ac:chgData name="Rebecca Francis-Davies" userId="S::r.francis-davies@uwtsd.ac.uk::caf69e2c-2198-47a4-8268-c57958bd4ca9" providerId="AD" clId="Web-{986DF013-C636-A656-9838-03D96FD1B86D}" dt="2023-11-06T20:17:53.256" v="143"/>
          <ac:spMkLst>
            <pc:docMk/>
            <pc:sldMk cId="956330677" sldId="263"/>
            <ac:spMk id="3" creationId="{B73E472F-5CB1-0566-3D49-6243A9922B7E}"/>
          </ac:spMkLst>
        </pc:spChg>
        <pc:spChg chg="add">
          <ac:chgData name="Rebecca Francis-Davies" userId="S::r.francis-davies@uwtsd.ac.uk::caf69e2c-2198-47a4-8268-c57958bd4ca9" providerId="AD" clId="Web-{986DF013-C636-A656-9838-03D96FD1B86D}" dt="2023-11-06T20:17:53.256" v="143"/>
          <ac:spMkLst>
            <pc:docMk/>
            <pc:sldMk cId="956330677" sldId="263"/>
            <ac:spMk id="9" creationId="{1FC4AC91-30B8-4B0B-A187-C39F19131957}"/>
          </ac:spMkLst>
        </pc:spChg>
        <pc:graphicFrameChg chg="add">
          <ac:chgData name="Rebecca Francis-Davies" userId="S::r.francis-davies@uwtsd.ac.uk::caf69e2c-2198-47a4-8268-c57958bd4ca9" providerId="AD" clId="Web-{986DF013-C636-A656-9838-03D96FD1B86D}" dt="2023-11-06T20:17:53.256" v="143"/>
          <ac:graphicFrameMkLst>
            <pc:docMk/>
            <pc:sldMk cId="956330677" sldId="263"/>
            <ac:graphicFrameMk id="5" creationId="{7B3AEABE-961D-2163-D19A-8AC10FC49BFD}"/>
          </ac:graphicFrameMkLst>
        </pc:graphicFrameChg>
        <pc:cxnChg chg="add">
          <ac:chgData name="Rebecca Francis-Davies" userId="S::r.francis-davies@uwtsd.ac.uk::caf69e2c-2198-47a4-8268-c57958bd4ca9" providerId="AD" clId="Web-{986DF013-C636-A656-9838-03D96FD1B86D}" dt="2023-11-06T20:17:53.256" v="143"/>
          <ac:cxnSpMkLst>
            <pc:docMk/>
            <pc:sldMk cId="956330677" sldId="263"/>
            <ac:cxnSpMk id="11" creationId="{493FE3F6-2B23-4E4E-AA49-C212646DC785}"/>
          </ac:cxnSpMkLst>
        </pc:cxnChg>
      </pc:sldChg>
      <pc:sldChg chg="addSp modSp new del mod setBg">
        <pc:chgData name="Rebecca Francis-Davies" userId="S::r.francis-davies@uwtsd.ac.uk::caf69e2c-2198-47a4-8268-c57958bd4ca9" providerId="AD" clId="Web-{986DF013-C636-A656-9838-03D96FD1B86D}" dt="2023-11-06T20:29:41.128" v="406"/>
        <pc:sldMkLst>
          <pc:docMk/>
          <pc:sldMk cId="3202869586" sldId="264"/>
        </pc:sldMkLst>
        <pc:spChg chg="mod">
          <ac:chgData name="Rebecca Francis-Davies" userId="S::r.francis-davies@uwtsd.ac.uk::caf69e2c-2198-47a4-8268-c57958bd4ca9" providerId="AD" clId="Web-{986DF013-C636-A656-9838-03D96FD1B86D}" dt="2023-11-06T20:20:05.374" v="207"/>
          <ac:spMkLst>
            <pc:docMk/>
            <pc:sldMk cId="3202869586" sldId="264"/>
            <ac:spMk id="2" creationId="{F8967312-E229-4D21-C3E4-32FF5789FA30}"/>
          </ac:spMkLst>
        </pc:spChg>
        <pc:spChg chg="mod">
          <ac:chgData name="Rebecca Francis-Davies" userId="S::r.francis-davies@uwtsd.ac.uk::caf69e2c-2198-47a4-8268-c57958bd4ca9" providerId="AD" clId="Web-{986DF013-C636-A656-9838-03D96FD1B86D}" dt="2023-11-06T20:20:05.374" v="207"/>
          <ac:spMkLst>
            <pc:docMk/>
            <pc:sldMk cId="3202869586" sldId="264"/>
            <ac:spMk id="3" creationId="{A51C23D5-A3E5-2A79-E736-F6393C2A7D7E}"/>
          </ac:spMkLst>
        </pc:spChg>
        <pc:spChg chg="add">
          <ac:chgData name="Rebecca Francis-Davies" userId="S::r.francis-davies@uwtsd.ac.uk::caf69e2c-2198-47a4-8268-c57958bd4ca9" providerId="AD" clId="Web-{986DF013-C636-A656-9838-03D96FD1B86D}" dt="2023-11-06T20:20:05.374" v="207"/>
          <ac:spMkLst>
            <pc:docMk/>
            <pc:sldMk cId="3202869586" sldId="264"/>
            <ac:spMk id="10" creationId="{93E905E4-EF0C-4890-85FA-2CF6EEF555F3}"/>
          </ac:spMkLst>
        </pc:spChg>
        <pc:picChg chg="add">
          <ac:chgData name="Rebecca Francis-Davies" userId="S::r.francis-davies@uwtsd.ac.uk::caf69e2c-2198-47a4-8268-c57958bd4ca9" providerId="AD" clId="Web-{986DF013-C636-A656-9838-03D96FD1B86D}" dt="2023-11-06T20:20:05.374" v="207"/>
          <ac:picMkLst>
            <pc:docMk/>
            <pc:sldMk cId="3202869586" sldId="264"/>
            <ac:picMk id="7" creationId="{92016BAD-2F48-F260-0C18-060E5D64361F}"/>
          </ac:picMkLst>
        </pc:picChg>
        <pc:cxnChg chg="add">
          <ac:chgData name="Rebecca Francis-Davies" userId="S::r.francis-davies@uwtsd.ac.uk::caf69e2c-2198-47a4-8268-c57958bd4ca9" providerId="AD" clId="Web-{986DF013-C636-A656-9838-03D96FD1B86D}" dt="2023-11-06T20:20:05.374" v="207"/>
          <ac:cxnSpMkLst>
            <pc:docMk/>
            <pc:sldMk cId="3202869586" sldId="264"/>
            <ac:cxnSpMk id="12" creationId="{B32E796E-8D19-4926-B7B8-653B01939010}"/>
          </ac:cxnSpMkLst>
        </pc:cxnChg>
      </pc:sldChg>
      <pc:sldChg chg="modSp new del">
        <pc:chgData name="Rebecca Francis-Davies" userId="S::r.francis-davies@uwtsd.ac.uk::caf69e2c-2198-47a4-8268-c57958bd4ca9" providerId="AD" clId="Web-{986DF013-C636-A656-9838-03D96FD1B86D}" dt="2023-11-06T20:29:44.066" v="407"/>
        <pc:sldMkLst>
          <pc:docMk/>
          <pc:sldMk cId="2048089141" sldId="265"/>
        </pc:sldMkLst>
        <pc:spChg chg="mod">
          <ac:chgData name="Rebecca Francis-Davies" userId="S::r.francis-davies@uwtsd.ac.uk::caf69e2c-2198-47a4-8268-c57958bd4ca9" providerId="AD" clId="Web-{986DF013-C636-A656-9838-03D96FD1B86D}" dt="2023-11-06T20:20:52.799" v="223" actId="20577"/>
          <ac:spMkLst>
            <pc:docMk/>
            <pc:sldMk cId="2048089141" sldId="265"/>
            <ac:spMk id="2" creationId="{F6EB9566-A333-D6C5-20D6-F128C2949DFD}"/>
          </ac:spMkLst>
        </pc:spChg>
        <pc:spChg chg="mod">
          <ac:chgData name="Rebecca Francis-Davies" userId="S::r.francis-davies@uwtsd.ac.uk::caf69e2c-2198-47a4-8268-c57958bd4ca9" providerId="AD" clId="Web-{986DF013-C636-A656-9838-03D96FD1B86D}" dt="2023-11-06T20:23:32.918" v="383" actId="20577"/>
          <ac:spMkLst>
            <pc:docMk/>
            <pc:sldMk cId="2048089141" sldId="265"/>
            <ac:spMk id="3" creationId="{F479E02D-CAA9-4653-B7DA-6B5D67B524C6}"/>
          </ac:spMkLst>
        </pc:spChg>
      </pc:sldChg>
      <pc:sldChg chg="addSp delSp modSp new del">
        <pc:chgData name="Rebecca Francis-Davies" userId="S::r.francis-davies@uwtsd.ac.uk::caf69e2c-2198-47a4-8268-c57958bd4ca9" providerId="AD" clId="Web-{986DF013-C636-A656-9838-03D96FD1B86D}" dt="2023-11-06T20:26:23.788" v="390"/>
        <pc:sldMkLst>
          <pc:docMk/>
          <pc:sldMk cId="3013668361" sldId="266"/>
        </pc:sldMkLst>
        <pc:picChg chg="add del mod">
          <ac:chgData name="Rebecca Francis-Davies" userId="S::r.francis-davies@uwtsd.ac.uk::caf69e2c-2198-47a4-8268-c57958bd4ca9" providerId="AD" clId="Web-{986DF013-C636-A656-9838-03D96FD1B86D}" dt="2023-11-06T20:25:25.894" v="387"/>
          <ac:picMkLst>
            <pc:docMk/>
            <pc:sldMk cId="3013668361" sldId="266"/>
            <ac:picMk id="2" creationId="{DFD6E32B-0FE1-AB17-C703-38750F82B3CF}"/>
          </ac:picMkLst>
        </pc:picChg>
      </pc:sldChg>
      <pc:sldChg chg="add ord">
        <pc:chgData name="Rebecca Francis-Davies" userId="S::r.francis-davies@uwtsd.ac.uk::caf69e2c-2198-47a4-8268-c57958bd4ca9" providerId="AD" clId="Web-{986DF013-C636-A656-9838-03D96FD1B86D}" dt="2023-11-06T20:33:48.097" v="445"/>
        <pc:sldMkLst>
          <pc:docMk/>
          <pc:sldMk cId="2523539987" sldId="267"/>
        </pc:sldMkLst>
      </pc:sldChg>
      <pc:sldChg chg="modSp new ord">
        <pc:chgData name="Rebecca Francis-Davies" userId="S::r.francis-davies@uwtsd.ac.uk::caf69e2c-2198-47a4-8268-c57958bd4ca9" providerId="AD" clId="Web-{986DF013-C636-A656-9838-03D96FD1B86D}" dt="2023-11-06T20:32:45.280" v="444"/>
        <pc:sldMkLst>
          <pc:docMk/>
          <pc:sldMk cId="1291295538" sldId="268"/>
        </pc:sldMkLst>
        <pc:spChg chg="mod">
          <ac:chgData name="Rebecca Francis-Davies" userId="S::r.francis-davies@uwtsd.ac.uk::caf69e2c-2198-47a4-8268-c57958bd4ca9" providerId="AD" clId="Web-{986DF013-C636-A656-9838-03D96FD1B86D}" dt="2023-11-06T20:26:36.023" v="397" actId="20577"/>
          <ac:spMkLst>
            <pc:docMk/>
            <pc:sldMk cId="1291295538" sldId="268"/>
            <ac:spMk id="2" creationId="{85DB2F93-ABDB-4D5A-B079-F4AC1C23C59C}"/>
          </ac:spMkLst>
        </pc:spChg>
        <pc:spChg chg="mod">
          <ac:chgData name="Rebecca Francis-Davies" userId="S::r.francis-davies@uwtsd.ac.uk::caf69e2c-2198-47a4-8268-c57958bd4ca9" providerId="AD" clId="Web-{986DF013-C636-A656-9838-03D96FD1B86D}" dt="2023-11-06T20:32:31.779" v="443" actId="20577"/>
          <ac:spMkLst>
            <pc:docMk/>
            <pc:sldMk cId="1291295538" sldId="268"/>
            <ac:spMk id="3" creationId="{64690C4D-A874-9F20-EF97-BDF36D5798F0}"/>
          </ac:spMkLst>
        </pc:spChg>
      </pc:sldChg>
      <pc:sldChg chg="modSp new">
        <pc:chgData name="Rebecca Francis-Davies" userId="S::r.francis-davies@uwtsd.ac.uk::caf69e2c-2198-47a4-8268-c57958bd4ca9" providerId="AD" clId="Web-{986DF013-C636-A656-9838-03D96FD1B86D}" dt="2023-11-06T20:36:07.589" v="522" actId="20577"/>
        <pc:sldMkLst>
          <pc:docMk/>
          <pc:sldMk cId="1860444750" sldId="269"/>
        </pc:sldMkLst>
        <pc:spChg chg="mod">
          <ac:chgData name="Rebecca Francis-Davies" userId="S::r.francis-davies@uwtsd.ac.uk::caf69e2c-2198-47a4-8268-c57958bd4ca9" providerId="AD" clId="Web-{986DF013-C636-A656-9838-03D96FD1B86D}" dt="2023-11-06T20:34:13.629" v="462" actId="20577"/>
          <ac:spMkLst>
            <pc:docMk/>
            <pc:sldMk cId="1860444750" sldId="269"/>
            <ac:spMk id="2" creationId="{E9F3416C-11B7-75B0-1524-2638B7AE7420}"/>
          </ac:spMkLst>
        </pc:spChg>
        <pc:spChg chg="mod">
          <ac:chgData name="Rebecca Francis-Davies" userId="S::r.francis-davies@uwtsd.ac.uk::caf69e2c-2198-47a4-8268-c57958bd4ca9" providerId="AD" clId="Web-{986DF013-C636-A656-9838-03D96FD1B86D}" dt="2023-11-06T20:36:07.589" v="522" actId="20577"/>
          <ac:spMkLst>
            <pc:docMk/>
            <pc:sldMk cId="1860444750" sldId="269"/>
            <ac:spMk id="3" creationId="{B2EA150B-D711-094F-E250-139243B4A479}"/>
          </ac:spMkLst>
        </pc:spChg>
      </pc:sldChg>
      <pc:sldChg chg="modSp new">
        <pc:chgData name="Rebecca Francis-Davies" userId="S::r.francis-davies@uwtsd.ac.uk::caf69e2c-2198-47a4-8268-c57958bd4ca9" providerId="AD" clId="Web-{986DF013-C636-A656-9838-03D96FD1B86D}" dt="2023-11-06T20:44:19.307" v="542" actId="20577"/>
        <pc:sldMkLst>
          <pc:docMk/>
          <pc:sldMk cId="2373301118" sldId="270"/>
        </pc:sldMkLst>
        <pc:spChg chg="mod">
          <ac:chgData name="Rebecca Francis-Davies" userId="S::r.francis-davies@uwtsd.ac.uk::caf69e2c-2198-47a4-8268-c57958bd4ca9" providerId="AD" clId="Web-{986DF013-C636-A656-9838-03D96FD1B86D}" dt="2023-11-06T20:44:19.307" v="542" actId="20577"/>
          <ac:spMkLst>
            <pc:docMk/>
            <pc:sldMk cId="2373301118" sldId="270"/>
            <ac:spMk id="2" creationId="{16FE531C-F98E-31E3-707B-E2BA71160A13}"/>
          </ac:spMkLst>
        </pc:spChg>
        <pc:spChg chg="mod">
          <ac:chgData name="Rebecca Francis-Davies" userId="S::r.francis-davies@uwtsd.ac.uk::caf69e2c-2198-47a4-8268-c57958bd4ca9" providerId="AD" clId="Web-{986DF013-C636-A656-9838-03D96FD1B86D}" dt="2023-11-06T20:44:14.354" v="540" actId="20577"/>
          <ac:spMkLst>
            <pc:docMk/>
            <pc:sldMk cId="2373301118" sldId="270"/>
            <ac:spMk id="3" creationId="{8F3C6459-FB65-3367-301B-0578563EDE3B}"/>
          </ac:spMkLst>
        </pc:spChg>
      </pc:sldChg>
      <pc:sldChg chg="add ord">
        <pc:chgData name="Rebecca Francis-Davies" userId="S::r.francis-davies@uwtsd.ac.uk::caf69e2c-2198-47a4-8268-c57958bd4ca9" providerId="AD" clId="Web-{986DF013-C636-A656-9838-03D96FD1B86D}" dt="2023-11-06T20:40:59.295" v="536"/>
        <pc:sldMkLst>
          <pc:docMk/>
          <pc:sldMk cId="2539505443" sldId="271"/>
        </pc:sldMkLst>
      </pc:sldChg>
      <pc:sldChg chg="add ord">
        <pc:chgData name="Rebecca Francis-Davies" userId="S::r.francis-davies@uwtsd.ac.uk::caf69e2c-2198-47a4-8268-c57958bd4ca9" providerId="AD" clId="Web-{986DF013-C636-A656-9838-03D96FD1B86D}" dt="2023-11-06T20:41:25.172" v="538"/>
        <pc:sldMkLst>
          <pc:docMk/>
          <pc:sldMk cId="557240540" sldId="272"/>
        </pc:sldMkLst>
      </pc:sldChg>
      <pc:sldChg chg="addSp delSp modSp new mod setBg">
        <pc:chgData name="Rebecca Francis-Davies" userId="S::r.francis-davies@uwtsd.ac.uk::caf69e2c-2198-47a4-8268-c57958bd4ca9" providerId="AD" clId="Web-{986DF013-C636-A656-9838-03D96FD1B86D}" dt="2023-11-06T20:46:36.784" v="565"/>
        <pc:sldMkLst>
          <pc:docMk/>
          <pc:sldMk cId="1864901869" sldId="273"/>
        </pc:sldMkLst>
        <pc:spChg chg="mod">
          <ac:chgData name="Rebecca Francis-Davies" userId="S::r.francis-davies@uwtsd.ac.uk::caf69e2c-2198-47a4-8268-c57958bd4ca9" providerId="AD" clId="Web-{986DF013-C636-A656-9838-03D96FD1B86D}" dt="2023-11-06T20:46:36.784" v="565"/>
          <ac:spMkLst>
            <pc:docMk/>
            <pc:sldMk cId="1864901869" sldId="273"/>
            <ac:spMk id="2" creationId="{6E8AC94F-56C8-774D-92B0-08FE598DE7F7}"/>
          </ac:spMkLst>
        </pc:spChg>
        <pc:spChg chg="del">
          <ac:chgData name="Rebecca Francis-Davies" userId="S::r.francis-davies@uwtsd.ac.uk::caf69e2c-2198-47a4-8268-c57958bd4ca9" providerId="AD" clId="Web-{986DF013-C636-A656-9838-03D96FD1B86D}" dt="2023-11-06T20:45:50.328" v="559"/>
          <ac:spMkLst>
            <pc:docMk/>
            <pc:sldMk cId="1864901869" sldId="273"/>
            <ac:spMk id="3" creationId="{7ADAECF4-1992-FF42-9C76-9057BC42E374}"/>
          </ac:spMkLst>
        </pc:spChg>
        <pc:spChg chg="add">
          <ac:chgData name="Rebecca Francis-Davies" userId="S::r.francis-davies@uwtsd.ac.uk::caf69e2c-2198-47a4-8268-c57958bd4ca9" providerId="AD" clId="Web-{986DF013-C636-A656-9838-03D96FD1B86D}" dt="2023-11-06T20:46:36.784" v="565"/>
          <ac:spMkLst>
            <pc:docMk/>
            <pc:sldMk cId="1864901869" sldId="273"/>
            <ac:spMk id="11" creationId="{158B3569-73B2-4D05-8E95-886A6EE17F1F}"/>
          </ac:spMkLst>
        </pc:spChg>
        <pc:spChg chg="add">
          <ac:chgData name="Rebecca Francis-Davies" userId="S::r.francis-davies@uwtsd.ac.uk::caf69e2c-2198-47a4-8268-c57958bd4ca9" providerId="AD" clId="Web-{986DF013-C636-A656-9838-03D96FD1B86D}" dt="2023-11-06T20:46:36.784" v="565"/>
          <ac:spMkLst>
            <pc:docMk/>
            <pc:sldMk cId="1864901869" sldId="273"/>
            <ac:spMk id="13" creationId="{B71758F4-3F46-45DA-8AC5-4E508DA080BA}"/>
          </ac:spMkLst>
        </pc:spChg>
        <pc:spChg chg="add">
          <ac:chgData name="Rebecca Francis-Davies" userId="S::r.francis-davies@uwtsd.ac.uk::caf69e2c-2198-47a4-8268-c57958bd4ca9" providerId="AD" clId="Web-{986DF013-C636-A656-9838-03D96FD1B86D}" dt="2023-11-06T20:46:36.784" v="565"/>
          <ac:spMkLst>
            <pc:docMk/>
            <pc:sldMk cId="1864901869" sldId="273"/>
            <ac:spMk id="17" creationId="{8D61482F-F3C5-4D66-8C5D-C6BBE3E1275C}"/>
          </ac:spMkLst>
        </pc:spChg>
        <pc:picChg chg="add mod ord">
          <ac:chgData name="Rebecca Francis-Davies" userId="S::r.francis-davies@uwtsd.ac.uk::caf69e2c-2198-47a4-8268-c57958bd4ca9" providerId="AD" clId="Web-{986DF013-C636-A656-9838-03D96FD1B86D}" dt="2023-11-06T20:46:36.784" v="565"/>
          <ac:picMkLst>
            <pc:docMk/>
            <pc:sldMk cId="1864901869" sldId="273"/>
            <ac:picMk id="4" creationId="{72DDEDAC-1FB5-3503-4804-D77B45F281E2}"/>
          </ac:picMkLst>
        </pc:picChg>
        <pc:cxnChg chg="add">
          <ac:chgData name="Rebecca Francis-Davies" userId="S::r.francis-davies@uwtsd.ac.uk::caf69e2c-2198-47a4-8268-c57958bd4ca9" providerId="AD" clId="Web-{986DF013-C636-A656-9838-03D96FD1B86D}" dt="2023-11-06T20:46:36.784" v="565"/>
          <ac:cxnSpMkLst>
            <pc:docMk/>
            <pc:sldMk cId="1864901869" sldId="273"/>
            <ac:cxnSpMk id="9" creationId="{D1B787A8-0D67-4B7E-9B48-86BD906AB6B5}"/>
          </ac:cxnSpMkLst>
        </pc:cxnChg>
        <pc:cxnChg chg="add">
          <ac:chgData name="Rebecca Francis-Davies" userId="S::r.francis-davies@uwtsd.ac.uk::caf69e2c-2198-47a4-8268-c57958bd4ca9" providerId="AD" clId="Web-{986DF013-C636-A656-9838-03D96FD1B86D}" dt="2023-11-06T20:46:36.784" v="565"/>
          <ac:cxnSpMkLst>
            <pc:docMk/>
            <pc:sldMk cId="1864901869" sldId="273"/>
            <ac:cxnSpMk id="15" creationId="{56020367-4FD5-4596-8E10-C5F095CD8DBF}"/>
          </ac:cxnSpMkLst>
        </pc:cxnChg>
      </pc:sldChg>
      <pc:sldChg chg="new del">
        <pc:chgData name="Rebecca Francis-Davies" userId="S::r.francis-davies@uwtsd.ac.uk::caf69e2c-2198-47a4-8268-c57958bd4ca9" providerId="AD" clId="Web-{986DF013-C636-A656-9838-03D96FD1B86D}" dt="2023-11-06T20:52:24.165" v="585"/>
        <pc:sldMkLst>
          <pc:docMk/>
          <pc:sldMk cId="958388671" sldId="274"/>
        </pc:sldMkLst>
      </pc:sldChg>
      <pc:sldChg chg="addSp modSp new">
        <pc:chgData name="Rebecca Francis-Davies" userId="S::r.francis-davies@uwtsd.ac.uk::caf69e2c-2198-47a4-8268-c57958bd4ca9" providerId="AD" clId="Web-{986DF013-C636-A656-9838-03D96FD1B86D}" dt="2023-11-06T20:48:34.339" v="584" actId="14100"/>
        <pc:sldMkLst>
          <pc:docMk/>
          <pc:sldMk cId="3537290641" sldId="275"/>
        </pc:sldMkLst>
        <pc:spChg chg="add mod">
          <ac:chgData name="Rebecca Francis-Davies" userId="S::r.francis-davies@uwtsd.ac.uk::caf69e2c-2198-47a4-8268-c57958bd4ca9" providerId="AD" clId="Web-{986DF013-C636-A656-9838-03D96FD1B86D}" dt="2023-11-06T20:48:29.651" v="583" actId="14100"/>
          <ac:spMkLst>
            <pc:docMk/>
            <pc:sldMk cId="3537290641" sldId="275"/>
            <ac:spMk id="3" creationId="{B6C10CE1-8057-ACF8-F572-F83C31FFA7EF}"/>
          </ac:spMkLst>
        </pc:spChg>
        <pc:picChg chg="add mod">
          <ac:chgData name="Rebecca Francis-Davies" userId="S::r.francis-davies@uwtsd.ac.uk::caf69e2c-2198-47a4-8268-c57958bd4ca9" providerId="AD" clId="Web-{986DF013-C636-A656-9838-03D96FD1B86D}" dt="2023-11-06T20:48:34.339" v="584" actId="14100"/>
          <ac:picMkLst>
            <pc:docMk/>
            <pc:sldMk cId="3537290641" sldId="275"/>
            <ac:picMk id="2" creationId="{6A588803-FF5E-CABC-F17B-2615BD9980BA}"/>
          </ac:picMkLst>
        </pc:picChg>
      </pc:sldChg>
      <pc:sldMasterChg chg="add addSldLayout">
        <pc:chgData name="Rebecca Francis-Davies" userId="S::r.francis-davies@uwtsd.ac.uk::caf69e2c-2198-47a4-8268-c57958bd4ca9" providerId="AD" clId="Web-{986DF013-C636-A656-9838-03D96FD1B86D}" dt="2023-11-06T20:26:02.552" v="388"/>
        <pc:sldMasterMkLst>
          <pc:docMk/>
          <pc:sldMasterMk cId="3114727904" sldId="2147483674"/>
        </pc:sldMasterMkLst>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326736697" sldId="2147483663"/>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3019263597" sldId="2147483664"/>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3684505029" sldId="2147483665"/>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2355696357" sldId="2147483666"/>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2620131468" sldId="2147483671"/>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220047057" sldId="2147483675"/>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3352103011" sldId="2147483676"/>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1133348838" sldId="2147483677"/>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2500867739" sldId="2147483678"/>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730197095" sldId="2147483679"/>
          </pc:sldLayoutMkLst>
        </pc:sldLayoutChg>
        <pc:sldLayoutChg chg="add">
          <pc:chgData name="Rebecca Francis-Davies" userId="S::r.francis-davies@uwtsd.ac.uk::caf69e2c-2198-47a4-8268-c57958bd4ca9" providerId="AD" clId="Web-{986DF013-C636-A656-9838-03D96FD1B86D}" dt="2023-11-06T20:26:02.552" v="388"/>
          <pc:sldLayoutMkLst>
            <pc:docMk/>
            <pc:sldMasterMk cId="3114727904" sldId="2147483674"/>
            <pc:sldLayoutMk cId="4233952322" sldId="2147483680"/>
          </pc:sldLayoutMkLst>
        </pc:sldLayoutChg>
      </pc:sldMasterChg>
    </pc:docChg>
  </pc:docChgLst>
  <pc:docChgLst>
    <pc:chgData name="Rebecca Francis-Davies" userId="S::r.francis-davies@uwtsd.ac.uk::caf69e2c-2198-47a4-8268-c57958bd4ca9" providerId="AD" clId="Web-{E97EAD43-9A66-CE44-EE18-72051C4C8657}"/>
    <pc:docChg chg="addSld modSld addMainMaster delMainMaster">
      <pc:chgData name="Rebecca Francis-Davies" userId="S::r.francis-davies@uwtsd.ac.uk::caf69e2c-2198-47a4-8268-c57958bd4ca9" providerId="AD" clId="Web-{E97EAD43-9A66-CE44-EE18-72051C4C8657}" dt="2023-10-31T18:02:50.756" v="579" actId="20577"/>
      <pc:docMkLst>
        <pc:docMk/>
      </pc:docMkLst>
      <pc:sldChg chg="addSp modSp mod setBg modClrScheme chgLayout">
        <pc:chgData name="Rebecca Francis-Davies" userId="S::r.francis-davies@uwtsd.ac.uk::caf69e2c-2198-47a4-8268-c57958bd4ca9" providerId="AD" clId="Web-{E97EAD43-9A66-CE44-EE18-72051C4C8657}" dt="2023-10-31T17:06:14.446" v="26" actId="20577"/>
        <pc:sldMkLst>
          <pc:docMk/>
          <pc:sldMk cId="109857222" sldId="256"/>
        </pc:sldMkLst>
        <pc:spChg chg="mod">
          <ac:chgData name="Rebecca Francis-Davies" userId="S::r.francis-davies@uwtsd.ac.uk::caf69e2c-2198-47a4-8268-c57958bd4ca9" providerId="AD" clId="Web-{E97EAD43-9A66-CE44-EE18-72051C4C8657}" dt="2023-10-31T17:06:02.633" v="13" actId="20577"/>
          <ac:spMkLst>
            <pc:docMk/>
            <pc:sldMk cId="109857222" sldId="256"/>
            <ac:spMk id="2" creationId="{00000000-0000-0000-0000-000000000000}"/>
          </ac:spMkLst>
        </pc:spChg>
        <pc:spChg chg="mod">
          <ac:chgData name="Rebecca Francis-Davies" userId="S::r.francis-davies@uwtsd.ac.uk::caf69e2c-2198-47a4-8268-c57958bd4ca9" providerId="AD" clId="Web-{E97EAD43-9A66-CE44-EE18-72051C4C8657}" dt="2023-10-31T17:06:14.446" v="26" actId="20577"/>
          <ac:spMkLst>
            <pc:docMk/>
            <pc:sldMk cId="109857222" sldId="256"/>
            <ac:spMk id="3" creationId="{00000000-0000-0000-0000-000000000000}"/>
          </ac:spMkLst>
        </pc:spChg>
        <pc:spChg chg="add">
          <ac:chgData name="Rebecca Francis-Davies" userId="S::r.francis-davies@uwtsd.ac.uk::caf69e2c-2198-47a4-8268-c57958bd4ca9" providerId="AD" clId="Web-{E97EAD43-9A66-CE44-EE18-72051C4C8657}" dt="2023-10-31T17:05:49.616" v="0"/>
          <ac:spMkLst>
            <pc:docMk/>
            <pc:sldMk cId="109857222" sldId="256"/>
            <ac:spMk id="9" creationId="{F2E5B6AE-5EFE-45F0-A2AE-ED771CA3D7DD}"/>
          </ac:spMkLst>
        </pc:spChg>
        <pc:picChg chg="add">
          <ac:chgData name="Rebecca Francis-Davies" userId="S::r.francis-davies@uwtsd.ac.uk::caf69e2c-2198-47a4-8268-c57958bd4ca9" providerId="AD" clId="Web-{E97EAD43-9A66-CE44-EE18-72051C4C8657}" dt="2023-10-31T17:05:49.616" v="0"/>
          <ac:picMkLst>
            <pc:docMk/>
            <pc:sldMk cId="109857222" sldId="256"/>
            <ac:picMk id="4" creationId="{3E7ED398-9966-F5C8-80A8-283E216346A6}"/>
          </ac:picMkLst>
        </pc:picChg>
        <pc:cxnChg chg="add">
          <ac:chgData name="Rebecca Francis-Davies" userId="S::r.francis-davies@uwtsd.ac.uk::caf69e2c-2198-47a4-8268-c57958bd4ca9" providerId="AD" clId="Web-{E97EAD43-9A66-CE44-EE18-72051C4C8657}" dt="2023-10-31T17:05:49.616" v="0"/>
          <ac:cxnSpMkLst>
            <pc:docMk/>
            <pc:sldMk cId="109857222" sldId="256"/>
            <ac:cxnSpMk id="11" creationId="{D255B435-D9F3-4A31-B89E-36741390DB4B}"/>
          </ac:cxnSpMkLst>
        </pc:cxnChg>
      </pc:sldChg>
      <pc:sldChg chg="modSp new">
        <pc:chgData name="Rebecca Francis-Davies" userId="S::r.francis-davies@uwtsd.ac.uk::caf69e2c-2198-47a4-8268-c57958bd4ca9" providerId="AD" clId="Web-{E97EAD43-9A66-CE44-EE18-72051C4C8657}" dt="2023-10-31T17:06:29.728" v="35" actId="20577"/>
        <pc:sldMkLst>
          <pc:docMk/>
          <pc:sldMk cId="3982711804" sldId="257"/>
        </pc:sldMkLst>
        <pc:spChg chg="mod">
          <ac:chgData name="Rebecca Francis-Davies" userId="S::r.francis-davies@uwtsd.ac.uk::caf69e2c-2198-47a4-8268-c57958bd4ca9" providerId="AD" clId="Web-{E97EAD43-9A66-CE44-EE18-72051C4C8657}" dt="2023-10-31T17:06:29.728" v="35" actId="20577"/>
          <ac:spMkLst>
            <pc:docMk/>
            <pc:sldMk cId="3982711804" sldId="257"/>
            <ac:spMk id="2" creationId="{B2B85DC8-802D-4F63-29A5-3E9662E32545}"/>
          </ac:spMkLst>
        </pc:spChg>
      </pc:sldChg>
      <pc:sldChg chg="addSp delSp modSp new mod setBg">
        <pc:chgData name="Rebecca Francis-Davies" userId="S::r.francis-davies@uwtsd.ac.uk::caf69e2c-2198-47a4-8268-c57958bd4ca9" providerId="AD" clId="Web-{E97EAD43-9A66-CE44-EE18-72051C4C8657}" dt="2023-10-31T17:40:58.918" v="299"/>
        <pc:sldMkLst>
          <pc:docMk/>
          <pc:sldMk cId="281170586" sldId="258"/>
        </pc:sldMkLst>
        <pc:spChg chg="mod">
          <ac:chgData name="Rebecca Francis-Davies" userId="S::r.francis-davies@uwtsd.ac.uk::caf69e2c-2198-47a4-8268-c57958bd4ca9" providerId="AD" clId="Web-{E97EAD43-9A66-CE44-EE18-72051C4C8657}" dt="2023-10-31T17:40:58.918" v="299"/>
          <ac:spMkLst>
            <pc:docMk/>
            <pc:sldMk cId="281170586" sldId="258"/>
            <ac:spMk id="2" creationId="{B015C294-EDF0-B7CD-8E44-0736BAE41056}"/>
          </ac:spMkLst>
        </pc:spChg>
        <pc:spChg chg="mod">
          <ac:chgData name="Rebecca Francis-Davies" userId="S::r.francis-davies@uwtsd.ac.uk::caf69e2c-2198-47a4-8268-c57958bd4ca9" providerId="AD" clId="Web-{E97EAD43-9A66-CE44-EE18-72051C4C8657}" dt="2023-10-31T17:40:58.918" v="299"/>
          <ac:spMkLst>
            <pc:docMk/>
            <pc:sldMk cId="281170586" sldId="258"/>
            <ac:spMk id="3" creationId="{E30933E2-6DC3-CAEB-BE81-765E4819EF6A}"/>
          </ac:spMkLst>
        </pc:spChg>
        <pc:spChg chg="add del">
          <ac:chgData name="Rebecca Francis-Davies" userId="S::r.francis-davies@uwtsd.ac.uk::caf69e2c-2198-47a4-8268-c57958bd4ca9" providerId="AD" clId="Web-{E97EAD43-9A66-CE44-EE18-72051C4C8657}" dt="2023-10-31T17:40:58.918" v="299"/>
          <ac:spMkLst>
            <pc:docMk/>
            <pc:sldMk cId="281170586" sldId="258"/>
            <ac:spMk id="8" creationId="{94ECF803-D252-4700-A23E-171E6617602D}"/>
          </ac:spMkLst>
        </pc:spChg>
        <pc:spChg chg="add">
          <ac:chgData name="Rebecca Francis-Davies" userId="S::r.francis-davies@uwtsd.ac.uk::caf69e2c-2198-47a4-8268-c57958bd4ca9" providerId="AD" clId="Web-{E97EAD43-9A66-CE44-EE18-72051C4C8657}" dt="2023-10-31T17:40:58.918" v="299"/>
          <ac:spMkLst>
            <pc:docMk/>
            <pc:sldMk cId="281170586" sldId="258"/>
            <ac:spMk id="15" creationId="{31425D08-6505-4F53-9B03-D2F2893634F7}"/>
          </ac:spMkLst>
        </pc:spChg>
        <pc:picChg chg="add mod">
          <ac:chgData name="Rebecca Francis-Davies" userId="S::r.francis-davies@uwtsd.ac.uk::caf69e2c-2198-47a4-8268-c57958bd4ca9" providerId="AD" clId="Web-{E97EAD43-9A66-CE44-EE18-72051C4C8657}" dt="2023-10-31T17:40:58.918" v="299"/>
          <ac:picMkLst>
            <pc:docMk/>
            <pc:sldMk cId="281170586" sldId="258"/>
            <ac:picMk id="4" creationId="{329BE065-2730-FF64-A79C-0C60A276FA21}"/>
          </ac:picMkLst>
        </pc:picChg>
        <pc:cxnChg chg="add del">
          <ac:chgData name="Rebecca Francis-Davies" userId="S::r.francis-davies@uwtsd.ac.uk::caf69e2c-2198-47a4-8268-c57958bd4ca9" providerId="AD" clId="Web-{E97EAD43-9A66-CE44-EE18-72051C4C8657}" dt="2023-10-31T17:40:58.918" v="299"/>
          <ac:cxnSpMkLst>
            <pc:docMk/>
            <pc:sldMk cId="281170586" sldId="258"/>
            <ac:cxnSpMk id="10" creationId="{6056C755-5D84-4773-863C-7605ACE6356C}"/>
          </ac:cxnSpMkLst>
        </pc:cxnChg>
        <pc:cxnChg chg="add">
          <ac:chgData name="Rebecca Francis-Davies" userId="S::r.francis-davies@uwtsd.ac.uk::caf69e2c-2198-47a4-8268-c57958bd4ca9" providerId="AD" clId="Web-{E97EAD43-9A66-CE44-EE18-72051C4C8657}" dt="2023-10-31T17:40:58.918" v="299"/>
          <ac:cxnSpMkLst>
            <pc:docMk/>
            <pc:sldMk cId="281170586" sldId="258"/>
            <ac:cxnSpMk id="17" creationId="{B32E796E-8D19-4926-B7B8-653B01939010}"/>
          </ac:cxnSpMkLst>
        </pc:cxnChg>
      </pc:sldChg>
      <pc:sldChg chg="addSp modSp new mod setBg">
        <pc:chgData name="Rebecca Francis-Davies" userId="S::r.francis-davies@uwtsd.ac.uk::caf69e2c-2198-47a4-8268-c57958bd4ca9" providerId="AD" clId="Web-{E97EAD43-9A66-CE44-EE18-72051C4C8657}" dt="2023-10-31T17:56:45.167" v="558"/>
        <pc:sldMkLst>
          <pc:docMk/>
          <pc:sldMk cId="1402987725" sldId="259"/>
        </pc:sldMkLst>
        <pc:spChg chg="mod">
          <ac:chgData name="Rebecca Francis-Davies" userId="S::r.francis-davies@uwtsd.ac.uk::caf69e2c-2198-47a4-8268-c57958bd4ca9" providerId="AD" clId="Web-{E97EAD43-9A66-CE44-EE18-72051C4C8657}" dt="2023-10-31T17:56:45.167" v="558"/>
          <ac:spMkLst>
            <pc:docMk/>
            <pc:sldMk cId="1402987725" sldId="259"/>
            <ac:spMk id="2" creationId="{83682AED-5CF5-2D81-A9E3-9931200F4075}"/>
          </ac:spMkLst>
        </pc:spChg>
        <pc:spChg chg="mod ord">
          <ac:chgData name="Rebecca Francis-Davies" userId="S::r.francis-davies@uwtsd.ac.uk::caf69e2c-2198-47a4-8268-c57958bd4ca9" providerId="AD" clId="Web-{E97EAD43-9A66-CE44-EE18-72051C4C8657}" dt="2023-10-31T17:56:45.167" v="558"/>
          <ac:spMkLst>
            <pc:docMk/>
            <pc:sldMk cId="1402987725" sldId="259"/>
            <ac:spMk id="3" creationId="{FA29C37A-7D68-4EC9-EB07-0398ED20C3D9}"/>
          </ac:spMkLst>
        </pc:spChg>
        <pc:spChg chg="add">
          <ac:chgData name="Rebecca Francis-Davies" userId="S::r.francis-davies@uwtsd.ac.uk::caf69e2c-2198-47a4-8268-c57958bd4ca9" providerId="AD" clId="Web-{E97EAD43-9A66-CE44-EE18-72051C4C8657}" dt="2023-10-31T17:56:45.167" v="558"/>
          <ac:spMkLst>
            <pc:docMk/>
            <pc:sldMk cId="1402987725" sldId="259"/>
            <ac:spMk id="9" creationId="{BC40AE45-0F40-4658-AECB-189ADDFFCD61}"/>
          </ac:spMkLst>
        </pc:spChg>
        <pc:picChg chg="add mod">
          <ac:chgData name="Rebecca Francis-Davies" userId="S::r.francis-davies@uwtsd.ac.uk::caf69e2c-2198-47a4-8268-c57958bd4ca9" providerId="AD" clId="Web-{E97EAD43-9A66-CE44-EE18-72051C4C8657}" dt="2023-10-31T17:56:45.167" v="558"/>
          <ac:picMkLst>
            <pc:docMk/>
            <pc:sldMk cId="1402987725" sldId="259"/>
            <ac:picMk id="4" creationId="{0D388CF2-E744-9DB5-65BA-A3DC65F59F88}"/>
          </ac:picMkLst>
        </pc:picChg>
        <pc:cxnChg chg="add">
          <ac:chgData name="Rebecca Francis-Davies" userId="S::r.francis-davies@uwtsd.ac.uk::caf69e2c-2198-47a4-8268-c57958bd4ca9" providerId="AD" clId="Web-{E97EAD43-9A66-CE44-EE18-72051C4C8657}" dt="2023-10-31T17:56:45.167" v="558"/>
          <ac:cxnSpMkLst>
            <pc:docMk/>
            <pc:sldMk cId="1402987725" sldId="259"/>
            <ac:cxnSpMk id="11" creationId="{B32E796E-8D19-4926-B7B8-653B01939010}"/>
          </ac:cxnSpMkLst>
        </pc:cxnChg>
      </pc:sldChg>
      <pc:sldChg chg="addSp modSp new mod setBg">
        <pc:chgData name="Rebecca Francis-Davies" userId="S::r.francis-davies@uwtsd.ac.uk::caf69e2c-2198-47a4-8268-c57958bd4ca9" providerId="AD" clId="Web-{E97EAD43-9A66-CE44-EE18-72051C4C8657}" dt="2023-10-31T17:55:26.024" v="548"/>
        <pc:sldMkLst>
          <pc:docMk/>
          <pc:sldMk cId="2361789867" sldId="260"/>
        </pc:sldMkLst>
        <pc:spChg chg="mod">
          <ac:chgData name="Rebecca Francis-Davies" userId="S::r.francis-davies@uwtsd.ac.uk::caf69e2c-2198-47a4-8268-c57958bd4ca9" providerId="AD" clId="Web-{E97EAD43-9A66-CE44-EE18-72051C4C8657}" dt="2023-10-31T17:55:26.024" v="548"/>
          <ac:spMkLst>
            <pc:docMk/>
            <pc:sldMk cId="2361789867" sldId="260"/>
            <ac:spMk id="2" creationId="{94F9F441-8AED-2ED4-E324-89313F69AF3B}"/>
          </ac:spMkLst>
        </pc:spChg>
        <pc:spChg chg="mod ord">
          <ac:chgData name="Rebecca Francis-Davies" userId="S::r.francis-davies@uwtsd.ac.uk::caf69e2c-2198-47a4-8268-c57958bd4ca9" providerId="AD" clId="Web-{E97EAD43-9A66-CE44-EE18-72051C4C8657}" dt="2023-10-31T17:55:26.024" v="548"/>
          <ac:spMkLst>
            <pc:docMk/>
            <pc:sldMk cId="2361789867" sldId="260"/>
            <ac:spMk id="3" creationId="{3A04F606-1ED0-3035-AB98-8DE22A1858D8}"/>
          </ac:spMkLst>
        </pc:spChg>
        <pc:spChg chg="add">
          <ac:chgData name="Rebecca Francis-Davies" userId="S::r.francis-davies@uwtsd.ac.uk::caf69e2c-2198-47a4-8268-c57958bd4ca9" providerId="AD" clId="Web-{E97EAD43-9A66-CE44-EE18-72051C4C8657}" dt="2023-10-31T17:55:26.024" v="548"/>
          <ac:spMkLst>
            <pc:docMk/>
            <pc:sldMk cId="2361789867" sldId="260"/>
            <ac:spMk id="9" creationId="{192E4E9A-E992-419C-B03A-5686FEC1DB47}"/>
          </ac:spMkLst>
        </pc:spChg>
        <pc:picChg chg="add mod">
          <ac:chgData name="Rebecca Francis-Davies" userId="S::r.francis-davies@uwtsd.ac.uk::caf69e2c-2198-47a4-8268-c57958bd4ca9" providerId="AD" clId="Web-{E97EAD43-9A66-CE44-EE18-72051C4C8657}" dt="2023-10-31T17:55:26.024" v="548"/>
          <ac:picMkLst>
            <pc:docMk/>
            <pc:sldMk cId="2361789867" sldId="260"/>
            <ac:picMk id="4" creationId="{3C088D92-2A75-873B-9490-DF42041593CD}"/>
          </ac:picMkLst>
        </pc:picChg>
        <pc:cxnChg chg="add">
          <ac:chgData name="Rebecca Francis-Davies" userId="S::r.francis-davies@uwtsd.ac.uk::caf69e2c-2198-47a4-8268-c57958bd4ca9" providerId="AD" clId="Web-{E97EAD43-9A66-CE44-EE18-72051C4C8657}" dt="2023-10-31T17:55:26.024" v="548"/>
          <ac:cxnSpMkLst>
            <pc:docMk/>
            <pc:sldMk cId="2361789867" sldId="260"/>
            <ac:cxnSpMk id="11" creationId="{B32E796E-8D19-4926-B7B8-653B01939010}"/>
          </ac:cxnSpMkLst>
        </pc:cxnChg>
      </pc:sldChg>
      <pc:sldChg chg="modSp new">
        <pc:chgData name="Rebecca Francis-Davies" userId="S::r.francis-davies@uwtsd.ac.uk::caf69e2c-2198-47a4-8268-c57958bd4ca9" providerId="AD" clId="Web-{E97EAD43-9A66-CE44-EE18-72051C4C8657}" dt="2023-10-31T18:02:50.756" v="579" actId="20577"/>
        <pc:sldMkLst>
          <pc:docMk/>
          <pc:sldMk cId="927339710" sldId="261"/>
        </pc:sldMkLst>
        <pc:spChg chg="mod">
          <ac:chgData name="Rebecca Francis-Davies" userId="S::r.francis-davies@uwtsd.ac.uk::caf69e2c-2198-47a4-8268-c57958bd4ca9" providerId="AD" clId="Web-{E97EAD43-9A66-CE44-EE18-72051C4C8657}" dt="2023-10-31T18:02:50.756" v="579" actId="20577"/>
          <ac:spMkLst>
            <pc:docMk/>
            <pc:sldMk cId="927339710" sldId="261"/>
            <ac:spMk id="2" creationId="{CB919FA4-AA41-0F1A-78C9-8AC5B6CE2742}"/>
          </ac:spMkLst>
        </pc:spChg>
      </pc:sldChg>
      <pc:sldMasterChg chg="del delSldLayout">
        <pc:chgData name="Rebecca Francis-Davies" userId="S::r.francis-davies@uwtsd.ac.uk::caf69e2c-2198-47a4-8268-c57958bd4ca9" providerId="AD" clId="Web-{E97EAD43-9A66-CE44-EE18-72051C4C8657}" dt="2023-10-31T17:05:49.616" v="0"/>
        <pc:sldMasterMkLst>
          <pc:docMk/>
          <pc:sldMasterMk cId="2460954070" sldId="2147483660"/>
        </pc:sldMasterMkLst>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E97EAD43-9A66-CE44-EE18-72051C4C8657}" dt="2023-10-31T17:05:49.616" v="0"/>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E97EAD43-9A66-CE44-EE18-72051C4C8657}" dt="2023-10-31T17:05:49.616" v="0"/>
        <pc:sldMasterMkLst>
          <pc:docMk/>
          <pc:sldMasterMk cId="2952819784" sldId="2147483698"/>
        </pc:sldMasterMkLst>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2378046077" sldId="2147483687"/>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4143545966" sldId="2147483688"/>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4131657393" sldId="2147483689"/>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29453387" sldId="2147483690"/>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1742804306" sldId="2147483691"/>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751515613" sldId="2147483692"/>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2769441628" sldId="2147483693"/>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2038019611" sldId="2147483694"/>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429818747" sldId="2147483695"/>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1273887792" sldId="2147483696"/>
          </pc:sldLayoutMkLst>
        </pc:sldLayoutChg>
        <pc:sldLayoutChg chg="add">
          <pc:chgData name="Rebecca Francis-Davies" userId="S::r.francis-davies@uwtsd.ac.uk::caf69e2c-2198-47a4-8268-c57958bd4ca9" providerId="AD" clId="Web-{E97EAD43-9A66-CE44-EE18-72051C4C8657}" dt="2023-10-31T17:05:49.616" v="0"/>
          <pc:sldLayoutMkLst>
            <pc:docMk/>
            <pc:sldMasterMk cId="2952819784" sldId="2147483698"/>
            <pc:sldLayoutMk cId="3542629153" sldId="2147483697"/>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C837F-777D-4E20-9F98-DC2EDF430615}"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BD7B4718-BC36-4E80-8716-D803BFF1B28A}">
      <dgm:prSet/>
      <dgm:spPr/>
      <dgm:t>
        <a:bodyPr/>
        <a:lstStyle/>
        <a:p>
          <a:r>
            <a:rPr lang="en-GB"/>
            <a:t>Definition of a team</a:t>
          </a:r>
          <a:endParaRPr lang="en-US"/>
        </a:p>
      </dgm:t>
    </dgm:pt>
    <dgm:pt modelId="{5525095A-E287-4164-8C90-15CF3CB0FFDC}" type="parTrans" cxnId="{95F8AA33-8C1E-468A-B678-56E4A73F2EFB}">
      <dgm:prSet/>
      <dgm:spPr/>
      <dgm:t>
        <a:bodyPr/>
        <a:lstStyle/>
        <a:p>
          <a:endParaRPr lang="en-US"/>
        </a:p>
      </dgm:t>
    </dgm:pt>
    <dgm:pt modelId="{585441B9-F2B5-4671-B1B0-81BB732FF384}" type="sibTrans" cxnId="{95F8AA33-8C1E-468A-B678-56E4A73F2EFB}">
      <dgm:prSet/>
      <dgm:spPr/>
      <dgm:t>
        <a:bodyPr/>
        <a:lstStyle/>
        <a:p>
          <a:endParaRPr lang="en-US"/>
        </a:p>
      </dgm:t>
    </dgm:pt>
    <dgm:pt modelId="{B6D10C8F-83E0-43B6-A3CB-5911A175AA03}">
      <dgm:prSet/>
      <dgm:spPr/>
      <dgm:t>
        <a:bodyPr/>
        <a:lstStyle/>
        <a:p>
          <a:r>
            <a:rPr lang="en-GB"/>
            <a:t>Why do we need teams?</a:t>
          </a:r>
          <a:endParaRPr lang="en-US"/>
        </a:p>
      </dgm:t>
    </dgm:pt>
    <dgm:pt modelId="{56F06E24-9F5D-4CA6-89A7-796876E0842A}" type="parTrans" cxnId="{2FBF85CD-54C0-49B8-B6DF-512C936C200D}">
      <dgm:prSet/>
      <dgm:spPr/>
      <dgm:t>
        <a:bodyPr/>
        <a:lstStyle/>
        <a:p>
          <a:endParaRPr lang="en-US"/>
        </a:p>
      </dgm:t>
    </dgm:pt>
    <dgm:pt modelId="{9EA2BF5E-652B-4FCB-BB5A-D5B85303A47A}" type="sibTrans" cxnId="{2FBF85CD-54C0-49B8-B6DF-512C936C200D}">
      <dgm:prSet/>
      <dgm:spPr/>
      <dgm:t>
        <a:bodyPr/>
        <a:lstStyle/>
        <a:p>
          <a:endParaRPr lang="en-US"/>
        </a:p>
      </dgm:t>
    </dgm:pt>
    <dgm:pt modelId="{9F9DD112-1A1A-4FD2-8D2F-05704D57EC8A}">
      <dgm:prSet/>
      <dgm:spPr/>
      <dgm:t>
        <a:bodyPr/>
        <a:lstStyle/>
        <a:p>
          <a:r>
            <a:rPr lang="en-GB"/>
            <a:t>Group cohesiveness and performance</a:t>
          </a:r>
          <a:endParaRPr lang="en-US"/>
        </a:p>
      </dgm:t>
    </dgm:pt>
    <dgm:pt modelId="{197D9A9C-F693-4211-9B3E-B2EE375B2B04}" type="parTrans" cxnId="{912A699D-53F5-43B6-98E7-DBC936AD533F}">
      <dgm:prSet/>
      <dgm:spPr/>
      <dgm:t>
        <a:bodyPr/>
        <a:lstStyle/>
        <a:p>
          <a:endParaRPr lang="en-US"/>
        </a:p>
      </dgm:t>
    </dgm:pt>
    <dgm:pt modelId="{58507856-A958-4D48-A03E-C15D50E03A96}" type="sibTrans" cxnId="{912A699D-53F5-43B6-98E7-DBC936AD533F}">
      <dgm:prSet/>
      <dgm:spPr/>
      <dgm:t>
        <a:bodyPr/>
        <a:lstStyle/>
        <a:p>
          <a:endParaRPr lang="en-US"/>
        </a:p>
      </dgm:t>
    </dgm:pt>
    <dgm:pt modelId="{1B32BB74-4D46-4CDB-AC08-2697E0297019}">
      <dgm:prSet/>
      <dgm:spPr/>
      <dgm:t>
        <a:bodyPr/>
        <a:lstStyle/>
        <a:p>
          <a:r>
            <a:rPr lang="en-GB"/>
            <a:t>Building effective teams</a:t>
          </a:r>
          <a:endParaRPr lang="en-US"/>
        </a:p>
      </dgm:t>
    </dgm:pt>
    <dgm:pt modelId="{911047FF-513B-4E0C-817C-02FAEBFEB046}" type="parTrans" cxnId="{0001C1CF-E2C9-4E28-AA19-23E9E0E0E568}">
      <dgm:prSet/>
      <dgm:spPr/>
      <dgm:t>
        <a:bodyPr/>
        <a:lstStyle/>
        <a:p>
          <a:endParaRPr lang="en-US"/>
        </a:p>
      </dgm:t>
    </dgm:pt>
    <dgm:pt modelId="{26076DC3-F7FF-4D69-8A28-37E73C3D8F5B}" type="sibTrans" cxnId="{0001C1CF-E2C9-4E28-AA19-23E9E0E0E568}">
      <dgm:prSet/>
      <dgm:spPr/>
      <dgm:t>
        <a:bodyPr/>
        <a:lstStyle/>
        <a:p>
          <a:endParaRPr lang="en-US"/>
        </a:p>
      </dgm:t>
    </dgm:pt>
    <dgm:pt modelId="{9B2CBD21-F6DB-43EB-907F-89107CE3C0D9}" type="pres">
      <dgm:prSet presAssocID="{E19C837F-777D-4E20-9F98-DC2EDF430615}" presName="root" presStyleCnt="0">
        <dgm:presLayoutVars>
          <dgm:dir/>
          <dgm:resizeHandles val="exact"/>
        </dgm:presLayoutVars>
      </dgm:prSet>
      <dgm:spPr/>
    </dgm:pt>
    <dgm:pt modelId="{9EFED46E-A686-4487-92C4-C790B2C41F88}" type="pres">
      <dgm:prSet presAssocID="{BD7B4718-BC36-4E80-8716-D803BFF1B28A}" presName="compNode" presStyleCnt="0"/>
      <dgm:spPr/>
    </dgm:pt>
    <dgm:pt modelId="{930D0838-459D-4551-8929-88C81DE71DD0}" type="pres">
      <dgm:prSet presAssocID="{BD7B4718-BC36-4E80-8716-D803BFF1B2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C4D0564-9878-476C-9DBC-79A752BCF8A9}" type="pres">
      <dgm:prSet presAssocID="{BD7B4718-BC36-4E80-8716-D803BFF1B28A}" presName="spaceRect" presStyleCnt="0"/>
      <dgm:spPr/>
    </dgm:pt>
    <dgm:pt modelId="{EE2A4DB8-8313-4991-B8A6-D43183CF3D1D}" type="pres">
      <dgm:prSet presAssocID="{BD7B4718-BC36-4E80-8716-D803BFF1B28A}" presName="textRect" presStyleLbl="revTx" presStyleIdx="0" presStyleCnt="4">
        <dgm:presLayoutVars>
          <dgm:chMax val="1"/>
          <dgm:chPref val="1"/>
        </dgm:presLayoutVars>
      </dgm:prSet>
      <dgm:spPr/>
    </dgm:pt>
    <dgm:pt modelId="{2C7BB774-4092-4927-9115-01C8BCA6A608}" type="pres">
      <dgm:prSet presAssocID="{585441B9-F2B5-4671-B1B0-81BB732FF384}" presName="sibTrans" presStyleCnt="0"/>
      <dgm:spPr/>
    </dgm:pt>
    <dgm:pt modelId="{EE796E88-BE91-4D7E-A677-B2C7722C4B56}" type="pres">
      <dgm:prSet presAssocID="{B6D10C8F-83E0-43B6-A3CB-5911A175AA03}" presName="compNode" presStyleCnt="0"/>
      <dgm:spPr/>
    </dgm:pt>
    <dgm:pt modelId="{5A671A5A-76FE-409F-89E6-B20DB271BF6B}" type="pres">
      <dgm:prSet presAssocID="{B6D10C8F-83E0-43B6-A3CB-5911A175AA0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8718BD23-1162-478B-8968-D97D37331252}" type="pres">
      <dgm:prSet presAssocID="{B6D10C8F-83E0-43B6-A3CB-5911A175AA03}" presName="spaceRect" presStyleCnt="0"/>
      <dgm:spPr/>
    </dgm:pt>
    <dgm:pt modelId="{CEC469EF-4ED7-4673-ADAE-46AE7700BE97}" type="pres">
      <dgm:prSet presAssocID="{B6D10C8F-83E0-43B6-A3CB-5911A175AA03}" presName="textRect" presStyleLbl="revTx" presStyleIdx="1" presStyleCnt="4">
        <dgm:presLayoutVars>
          <dgm:chMax val="1"/>
          <dgm:chPref val="1"/>
        </dgm:presLayoutVars>
      </dgm:prSet>
      <dgm:spPr/>
    </dgm:pt>
    <dgm:pt modelId="{E5157C38-9EC2-4837-A5ED-F08E995AF83F}" type="pres">
      <dgm:prSet presAssocID="{9EA2BF5E-652B-4FCB-BB5A-D5B85303A47A}" presName="sibTrans" presStyleCnt="0"/>
      <dgm:spPr/>
    </dgm:pt>
    <dgm:pt modelId="{D9315964-2C03-48C2-AD41-148209D07089}" type="pres">
      <dgm:prSet presAssocID="{9F9DD112-1A1A-4FD2-8D2F-05704D57EC8A}" presName="compNode" presStyleCnt="0"/>
      <dgm:spPr/>
    </dgm:pt>
    <dgm:pt modelId="{82FA6AC2-D338-440C-8B71-261A92E94944}" type="pres">
      <dgm:prSet presAssocID="{9F9DD112-1A1A-4FD2-8D2F-05704D57EC8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0B910627-5C01-409E-B789-2FBADBC67D51}" type="pres">
      <dgm:prSet presAssocID="{9F9DD112-1A1A-4FD2-8D2F-05704D57EC8A}" presName="spaceRect" presStyleCnt="0"/>
      <dgm:spPr/>
    </dgm:pt>
    <dgm:pt modelId="{13B5CB0E-29BB-4D4A-955B-DC7E694C94B7}" type="pres">
      <dgm:prSet presAssocID="{9F9DD112-1A1A-4FD2-8D2F-05704D57EC8A}" presName="textRect" presStyleLbl="revTx" presStyleIdx="2" presStyleCnt="4">
        <dgm:presLayoutVars>
          <dgm:chMax val="1"/>
          <dgm:chPref val="1"/>
        </dgm:presLayoutVars>
      </dgm:prSet>
      <dgm:spPr/>
    </dgm:pt>
    <dgm:pt modelId="{A1D7E893-D6EE-49B6-A1F7-DFC1D469E12F}" type="pres">
      <dgm:prSet presAssocID="{58507856-A958-4D48-A03E-C15D50E03A96}" presName="sibTrans" presStyleCnt="0"/>
      <dgm:spPr/>
    </dgm:pt>
    <dgm:pt modelId="{76CC44C5-6B92-439E-AA25-CA1E49B011ED}" type="pres">
      <dgm:prSet presAssocID="{1B32BB74-4D46-4CDB-AC08-2697E0297019}" presName="compNode" presStyleCnt="0"/>
      <dgm:spPr/>
    </dgm:pt>
    <dgm:pt modelId="{08209A74-860A-43FF-8B15-54C6A93AC2A3}" type="pres">
      <dgm:prSet presAssocID="{1B32BB74-4D46-4CDB-AC08-2697E02970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169B388C-A151-46A1-AC83-9A0FEED4F00E}" type="pres">
      <dgm:prSet presAssocID="{1B32BB74-4D46-4CDB-AC08-2697E0297019}" presName="spaceRect" presStyleCnt="0"/>
      <dgm:spPr/>
    </dgm:pt>
    <dgm:pt modelId="{12DA7ECB-A034-4C4D-B5BA-9D43C7C6111C}" type="pres">
      <dgm:prSet presAssocID="{1B32BB74-4D46-4CDB-AC08-2697E0297019}" presName="textRect" presStyleLbl="revTx" presStyleIdx="3" presStyleCnt="4">
        <dgm:presLayoutVars>
          <dgm:chMax val="1"/>
          <dgm:chPref val="1"/>
        </dgm:presLayoutVars>
      </dgm:prSet>
      <dgm:spPr/>
    </dgm:pt>
  </dgm:ptLst>
  <dgm:cxnLst>
    <dgm:cxn modelId="{95F8AA33-8C1E-468A-B678-56E4A73F2EFB}" srcId="{E19C837F-777D-4E20-9F98-DC2EDF430615}" destId="{BD7B4718-BC36-4E80-8716-D803BFF1B28A}" srcOrd="0" destOrd="0" parTransId="{5525095A-E287-4164-8C90-15CF3CB0FFDC}" sibTransId="{585441B9-F2B5-4671-B1B0-81BB732FF384}"/>
    <dgm:cxn modelId="{5F382A59-831A-46B1-B18E-37C1CF3FC7E0}" type="presOf" srcId="{B6D10C8F-83E0-43B6-A3CB-5911A175AA03}" destId="{CEC469EF-4ED7-4673-ADAE-46AE7700BE97}" srcOrd="0" destOrd="0" presId="urn:microsoft.com/office/officeart/2018/2/layout/IconLabelList"/>
    <dgm:cxn modelId="{77C8FD5A-24E9-4B90-90F0-5BEF46EC5548}" type="presOf" srcId="{BD7B4718-BC36-4E80-8716-D803BFF1B28A}" destId="{EE2A4DB8-8313-4991-B8A6-D43183CF3D1D}" srcOrd="0" destOrd="0" presId="urn:microsoft.com/office/officeart/2018/2/layout/IconLabelList"/>
    <dgm:cxn modelId="{4F81249D-4C1F-45E3-B436-36A7683939E8}" type="presOf" srcId="{E19C837F-777D-4E20-9F98-DC2EDF430615}" destId="{9B2CBD21-F6DB-43EB-907F-89107CE3C0D9}" srcOrd="0" destOrd="0" presId="urn:microsoft.com/office/officeart/2018/2/layout/IconLabelList"/>
    <dgm:cxn modelId="{912A699D-53F5-43B6-98E7-DBC936AD533F}" srcId="{E19C837F-777D-4E20-9F98-DC2EDF430615}" destId="{9F9DD112-1A1A-4FD2-8D2F-05704D57EC8A}" srcOrd="2" destOrd="0" parTransId="{197D9A9C-F693-4211-9B3E-B2EE375B2B04}" sibTransId="{58507856-A958-4D48-A03E-C15D50E03A96}"/>
    <dgm:cxn modelId="{57ADBE9D-4AE8-41A8-AF98-48E8CBAF13F8}" type="presOf" srcId="{9F9DD112-1A1A-4FD2-8D2F-05704D57EC8A}" destId="{13B5CB0E-29BB-4D4A-955B-DC7E694C94B7}" srcOrd="0" destOrd="0" presId="urn:microsoft.com/office/officeart/2018/2/layout/IconLabelList"/>
    <dgm:cxn modelId="{2FBF85CD-54C0-49B8-B6DF-512C936C200D}" srcId="{E19C837F-777D-4E20-9F98-DC2EDF430615}" destId="{B6D10C8F-83E0-43B6-A3CB-5911A175AA03}" srcOrd="1" destOrd="0" parTransId="{56F06E24-9F5D-4CA6-89A7-796876E0842A}" sibTransId="{9EA2BF5E-652B-4FCB-BB5A-D5B85303A47A}"/>
    <dgm:cxn modelId="{0001C1CF-E2C9-4E28-AA19-23E9E0E0E568}" srcId="{E19C837F-777D-4E20-9F98-DC2EDF430615}" destId="{1B32BB74-4D46-4CDB-AC08-2697E0297019}" srcOrd="3" destOrd="0" parTransId="{911047FF-513B-4E0C-817C-02FAEBFEB046}" sibTransId="{26076DC3-F7FF-4D69-8A28-37E73C3D8F5B}"/>
    <dgm:cxn modelId="{DE8BCDEF-FE2A-4078-8F6A-1DE96F84FB08}" type="presOf" srcId="{1B32BB74-4D46-4CDB-AC08-2697E0297019}" destId="{12DA7ECB-A034-4C4D-B5BA-9D43C7C6111C}" srcOrd="0" destOrd="0" presId="urn:microsoft.com/office/officeart/2018/2/layout/IconLabelList"/>
    <dgm:cxn modelId="{91717CD6-3E03-4318-A9F9-E6BD27ED9E2E}" type="presParOf" srcId="{9B2CBD21-F6DB-43EB-907F-89107CE3C0D9}" destId="{9EFED46E-A686-4487-92C4-C790B2C41F88}" srcOrd="0" destOrd="0" presId="urn:microsoft.com/office/officeart/2018/2/layout/IconLabelList"/>
    <dgm:cxn modelId="{1D46CF42-A2DE-4B68-A942-1DD1EFD6A864}" type="presParOf" srcId="{9EFED46E-A686-4487-92C4-C790B2C41F88}" destId="{930D0838-459D-4551-8929-88C81DE71DD0}" srcOrd="0" destOrd="0" presId="urn:microsoft.com/office/officeart/2018/2/layout/IconLabelList"/>
    <dgm:cxn modelId="{E0E092FF-3534-42CD-A24A-C91470C6D033}" type="presParOf" srcId="{9EFED46E-A686-4487-92C4-C790B2C41F88}" destId="{BC4D0564-9878-476C-9DBC-79A752BCF8A9}" srcOrd="1" destOrd="0" presId="urn:microsoft.com/office/officeart/2018/2/layout/IconLabelList"/>
    <dgm:cxn modelId="{A49B0A22-89A5-4BD3-8220-CE25A155A5D3}" type="presParOf" srcId="{9EFED46E-A686-4487-92C4-C790B2C41F88}" destId="{EE2A4DB8-8313-4991-B8A6-D43183CF3D1D}" srcOrd="2" destOrd="0" presId="urn:microsoft.com/office/officeart/2018/2/layout/IconLabelList"/>
    <dgm:cxn modelId="{59205F10-700D-420D-AFE8-15424BDF7E3B}" type="presParOf" srcId="{9B2CBD21-F6DB-43EB-907F-89107CE3C0D9}" destId="{2C7BB774-4092-4927-9115-01C8BCA6A608}" srcOrd="1" destOrd="0" presId="urn:microsoft.com/office/officeart/2018/2/layout/IconLabelList"/>
    <dgm:cxn modelId="{C2E62D15-23A6-4D0A-943E-5A31010D2EC0}" type="presParOf" srcId="{9B2CBD21-F6DB-43EB-907F-89107CE3C0D9}" destId="{EE796E88-BE91-4D7E-A677-B2C7722C4B56}" srcOrd="2" destOrd="0" presId="urn:microsoft.com/office/officeart/2018/2/layout/IconLabelList"/>
    <dgm:cxn modelId="{4197FAEC-1208-4CD5-ABA3-09FF97C817FB}" type="presParOf" srcId="{EE796E88-BE91-4D7E-A677-B2C7722C4B56}" destId="{5A671A5A-76FE-409F-89E6-B20DB271BF6B}" srcOrd="0" destOrd="0" presId="urn:microsoft.com/office/officeart/2018/2/layout/IconLabelList"/>
    <dgm:cxn modelId="{EFC695C5-7EA2-47ED-A316-C4D3C73E1E4C}" type="presParOf" srcId="{EE796E88-BE91-4D7E-A677-B2C7722C4B56}" destId="{8718BD23-1162-478B-8968-D97D37331252}" srcOrd="1" destOrd="0" presId="urn:microsoft.com/office/officeart/2018/2/layout/IconLabelList"/>
    <dgm:cxn modelId="{B54831D6-54B5-46E3-B81A-FA62910CF61E}" type="presParOf" srcId="{EE796E88-BE91-4D7E-A677-B2C7722C4B56}" destId="{CEC469EF-4ED7-4673-ADAE-46AE7700BE97}" srcOrd="2" destOrd="0" presId="urn:microsoft.com/office/officeart/2018/2/layout/IconLabelList"/>
    <dgm:cxn modelId="{4CE1AF45-1468-4B41-91C7-9EE1B08FEBE8}" type="presParOf" srcId="{9B2CBD21-F6DB-43EB-907F-89107CE3C0D9}" destId="{E5157C38-9EC2-4837-A5ED-F08E995AF83F}" srcOrd="3" destOrd="0" presId="urn:microsoft.com/office/officeart/2018/2/layout/IconLabelList"/>
    <dgm:cxn modelId="{09D8CF6A-3530-4ED8-BB71-BC87ED96BCCA}" type="presParOf" srcId="{9B2CBD21-F6DB-43EB-907F-89107CE3C0D9}" destId="{D9315964-2C03-48C2-AD41-148209D07089}" srcOrd="4" destOrd="0" presId="urn:microsoft.com/office/officeart/2018/2/layout/IconLabelList"/>
    <dgm:cxn modelId="{E07D7946-6F46-4C0D-906B-38ED2274E90F}" type="presParOf" srcId="{D9315964-2C03-48C2-AD41-148209D07089}" destId="{82FA6AC2-D338-440C-8B71-261A92E94944}" srcOrd="0" destOrd="0" presId="urn:microsoft.com/office/officeart/2018/2/layout/IconLabelList"/>
    <dgm:cxn modelId="{F0047E87-7F6D-46F3-8BB0-D81B0C32B4A7}" type="presParOf" srcId="{D9315964-2C03-48C2-AD41-148209D07089}" destId="{0B910627-5C01-409E-B789-2FBADBC67D51}" srcOrd="1" destOrd="0" presId="urn:microsoft.com/office/officeart/2018/2/layout/IconLabelList"/>
    <dgm:cxn modelId="{44EDD23E-32EE-47F7-94BE-BDDFAA071D51}" type="presParOf" srcId="{D9315964-2C03-48C2-AD41-148209D07089}" destId="{13B5CB0E-29BB-4D4A-955B-DC7E694C94B7}" srcOrd="2" destOrd="0" presId="urn:microsoft.com/office/officeart/2018/2/layout/IconLabelList"/>
    <dgm:cxn modelId="{6E5C9E97-4F08-45A0-AE0A-83FC5C4692CE}" type="presParOf" srcId="{9B2CBD21-F6DB-43EB-907F-89107CE3C0D9}" destId="{A1D7E893-D6EE-49B6-A1F7-DFC1D469E12F}" srcOrd="5" destOrd="0" presId="urn:microsoft.com/office/officeart/2018/2/layout/IconLabelList"/>
    <dgm:cxn modelId="{26A623B2-6A6C-4811-80EB-C19B4153A0D6}" type="presParOf" srcId="{9B2CBD21-F6DB-43EB-907F-89107CE3C0D9}" destId="{76CC44C5-6B92-439E-AA25-CA1E49B011ED}" srcOrd="6" destOrd="0" presId="urn:microsoft.com/office/officeart/2018/2/layout/IconLabelList"/>
    <dgm:cxn modelId="{8523518D-5C2A-4B0D-8613-0CE9F5F5D54D}" type="presParOf" srcId="{76CC44C5-6B92-439E-AA25-CA1E49B011ED}" destId="{08209A74-860A-43FF-8B15-54C6A93AC2A3}" srcOrd="0" destOrd="0" presId="urn:microsoft.com/office/officeart/2018/2/layout/IconLabelList"/>
    <dgm:cxn modelId="{2C1EDD2B-9044-4E13-A9DB-C3826507E0AE}" type="presParOf" srcId="{76CC44C5-6B92-439E-AA25-CA1E49B011ED}" destId="{169B388C-A151-46A1-AC83-9A0FEED4F00E}" srcOrd="1" destOrd="0" presId="urn:microsoft.com/office/officeart/2018/2/layout/IconLabelList"/>
    <dgm:cxn modelId="{FFC1756E-291F-47F8-9FF3-41B768F56C1E}" type="presParOf" srcId="{76CC44C5-6B92-439E-AA25-CA1E49B011ED}" destId="{12DA7ECB-A034-4C4D-B5BA-9D43C7C6111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091023-88C3-4080-9AE0-22601EC53E3F}"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C619E36D-D979-4B98-813A-05713E50A88D}">
      <dgm:prSet/>
      <dgm:spPr/>
      <dgm:t>
        <a:bodyPr/>
        <a:lstStyle/>
        <a:p>
          <a:pPr>
            <a:defRPr b="1"/>
          </a:pPr>
          <a:r>
            <a:rPr lang="en-GB"/>
            <a:t>What is a group?</a:t>
          </a:r>
          <a:endParaRPr lang="en-US"/>
        </a:p>
      </dgm:t>
    </dgm:pt>
    <dgm:pt modelId="{C73A0116-7D72-420C-9898-2AD8FD58CA1B}" type="parTrans" cxnId="{1CF86497-C506-43B3-954E-4CF08A84FDE1}">
      <dgm:prSet/>
      <dgm:spPr/>
      <dgm:t>
        <a:bodyPr/>
        <a:lstStyle/>
        <a:p>
          <a:endParaRPr lang="en-US"/>
        </a:p>
      </dgm:t>
    </dgm:pt>
    <dgm:pt modelId="{49A27565-8D2B-4F16-B20D-9BEFF6953180}" type="sibTrans" cxnId="{1CF86497-C506-43B3-954E-4CF08A84FDE1}">
      <dgm:prSet/>
      <dgm:spPr/>
      <dgm:t>
        <a:bodyPr/>
        <a:lstStyle/>
        <a:p>
          <a:endParaRPr lang="en-US"/>
        </a:p>
      </dgm:t>
    </dgm:pt>
    <dgm:pt modelId="{F743148B-C4D5-4E9F-A2F1-DFB37B6D0184}">
      <dgm:prSet/>
      <dgm:spPr/>
      <dgm:t>
        <a:bodyPr/>
        <a:lstStyle/>
        <a:p>
          <a:pPr>
            <a:defRPr b="1"/>
          </a:pPr>
          <a:r>
            <a:rPr lang="en-GB"/>
            <a:t>What is a team?</a:t>
          </a:r>
          <a:endParaRPr lang="en-US"/>
        </a:p>
      </dgm:t>
    </dgm:pt>
    <dgm:pt modelId="{E1744EFE-E9E0-438F-8293-3E15A10E8719}" type="parTrans" cxnId="{64BC28A4-6768-47D6-882F-D5A420E7CEEB}">
      <dgm:prSet/>
      <dgm:spPr/>
      <dgm:t>
        <a:bodyPr/>
        <a:lstStyle/>
        <a:p>
          <a:endParaRPr lang="en-US"/>
        </a:p>
      </dgm:t>
    </dgm:pt>
    <dgm:pt modelId="{ECA7B42B-9CD0-4E46-A82D-CBCA6CCB26CA}" type="sibTrans" cxnId="{64BC28A4-6768-47D6-882F-D5A420E7CEEB}">
      <dgm:prSet/>
      <dgm:spPr/>
      <dgm:t>
        <a:bodyPr/>
        <a:lstStyle/>
        <a:p>
          <a:endParaRPr lang="en-US"/>
        </a:p>
      </dgm:t>
    </dgm:pt>
    <dgm:pt modelId="{3A9F0107-45FC-47A1-98DD-135BDA801D3D}">
      <dgm:prSet/>
      <dgm:spPr/>
      <dgm:t>
        <a:bodyPr/>
        <a:lstStyle/>
        <a:p>
          <a:r>
            <a:rPr lang="en-GB"/>
            <a:t>Are they different, and if so, how?</a:t>
          </a:r>
          <a:endParaRPr lang="en-US"/>
        </a:p>
      </dgm:t>
    </dgm:pt>
    <dgm:pt modelId="{93111784-AD46-484B-AC73-62B723CF3623}" type="parTrans" cxnId="{88C05A79-C2CD-4CB6-A169-51EDC4EEFEEB}">
      <dgm:prSet/>
      <dgm:spPr/>
      <dgm:t>
        <a:bodyPr/>
        <a:lstStyle/>
        <a:p>
          <a:endParaRPr lang="en-US"/>
        </a:p>
      </dgm:t>
    </dgm:pt>
    <dgm:pt modelId="{534EBD43-C246-4963-A782-D9916844CD6A}" type="sibTrans" cxnId="{88C05A79-C2CD-4CB6-A169-51EDC4EEFEEB}">
      <dgm:prSet/>
      <dgm:spPr/>
      <dgm:t>
        <a:bodyPr/>
        <a:lstStyle/>
        <a:p>
          <a:endParaRPr lang="en-US"/>
        </a:p>
      </dgm:t>
    </dgm:pt>
    <dgm:pt modelId="{2DD1F5FD-B8E3-4EAB-A21A-9A8585696917}" type="pres">
      <dgm:prSet presAssocID="{14091023-88C3-4080-9AE0-22601EC53E3F}" presName="root" presStyleCnt="0">
        <dgm:presLayoutVars>
          <dgm:dir/>
          <dgm:resizeHandles val="exact"/>
        </dgm:presLayoutVars>
      </dgm:prSet>
      <dgm:spPr/>
    </dgm:pt>
    <dgm:pt modelId="{39BA3D24-431B-4F32-9AE2-7F27DA376DAA}" type="pres">
      <dgm:prSet presAssocID="{C619E36D-D979-4B98-813A-05713E50A88D}" presName="compNode" presStyleCnt="0"/>
      <dgm:spPr/>
    </dgm:pt>
    <dgm:pt modelId="{FDC114F0-6CCD-4067-AADE-D7B9A852E1B1}" type="pres">
      <dgm:prSet presAssocID="{C619E36D-D979-4B98-813A-05713E50A88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ACF930A-3325-43AE-B972-338AF6066EB7}" type="pres">
      <dgm:prSet presAssocID="{C619E36D-D979-4B98-813A-05713E50A88D}" presName="iconSpace" presStyleCnt="0"/>
      <dgm:spPr/>
    </dgm:pt>
    <dgm:pt modelId="{1CB9F1EC-C272-4FB8-8158-1F5E276ED7B2}" type="pres">
      <dgm:prSet presAssocID="{C619E36D-D979-4B98-813A-05713E50A88D}" presName="parTx" presStyleLbl="revTx" presStyleIdx="0" presStyleCnt="4">
        <dgm:presLayoutVars>
          <dgm:chMax val="0"/>
          <dgm:chPref val="0"/>
        </dgm:presLayoutVars>
      </dgm:prSet>
      <dgm:spPr/>
    </dgm:pt>
    <dgm:pt modelId="{7A85ADF6-83CE-44AF-AD73-D52B44FA9FB0}" type="pres">
      <dgm:prSet presAssocID="{C619E36D-D979-4B98-813A-05713E50A88D}" presName="txSpace" presStyleCnt="0"/>
      <dgm:spPr/>
    </dgm:pt>
    <dgm:pt modelId="{B09A0A03-4E8C-4651-8E36-3B4FBF3568C2}" type="pres">
      <dgm:prSet presAssocID="{C619E36D-D979-4B98-813A-05713E50A88D}" presName="desTx" presStyleLbl="revTx" presStyleIdx="1" presStyleCnt="4">
        <dgm:presLayoutVars/>
      </dgm:prSet>
      <dgm:spPr/>
    </dgm:pt>
    <dgm:pt modelId="{A6DDB243-10C4-4AD9-AB9B-7704CE83E7FA}" type="pres">
      <dgm:prSet presAssocID="{49A27565-8D2B-4F16-B20D-9BEFF6953180}" presName="sibTrans" presStyleCnt="0"/>
      <dgm:spPr/>
    </dgm:pt>
    <dgm:pt modelId="{617585CD-75F0-4D98-B979-4570FC907E6A}" type="pres">
      <dgm:prSet presAssocID="{F743148B-C4D5-4E9F-A2F1-DFB37B6D0184}" presName="compNode" presStyleCnt="0"/>
      <dgm:spPr/>
    </dgm:pt>
    <dgm:pt modelId="{8E3135EE-1CF7-4CC2-B42A-9421D8F3AD81}" type="pres">
      <dgm:prSet presAssocID="{F743148B-C4D5-4E9F-A2F1-DFB37B6D018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A7C857B1-2A05-4849-8714-FA002807C5F4}" type="pres">
      <dgm:prSet presAssocID="{F743148B-C4D5-4E9F-A2F1-DFB37B6D0184}" presName="iconSpace" presStyleCnt="0"/>
      <dgm:spPr/>
    </dgm:pt>
    <dgm:pt modelId="{F65237B9-4F04-482D-A9CC-E2F36E051690}" type="pres">
      <dgm:prSet presAssocID="{F743148B-C4D5-4E9F-A2F1-DFB37B6D0184}" presName="parTx" presStyleLbl="revTx" presStyleIdx="2" presStyleCnt="4">
        <dgm:presLayoutVars>
          <dgm:chMax val="0"/>
          <dgm:chPref val="0"/>
        </dgm:presLayoutVars>
      </dgm:prSet>
      <dgm:spPr/>
    </dgm:pt>
    <dgm:pt modelId="{175E01E1-4926-4FC5-8029-E6869A48D15E}" type="pres">
      <dgm:prSet presAssocID="{F743148B-C4D5-4E9F-A2F1-DFB37B6D0184}" presName="txSpace" presStyleCnt="0"/>
      <dgm:spPr/>
    </dgm:pt>
    <dgm:pt modelId="{7FF1A82E-BE0F-4C3A-AA74-79FDA57986DB}" type="pres">
      <dgm:prSet presAssocID="{F743148B-C4D5-4E9F-A2F1-DFB37B6D0184}" presName="desTx" presStyleLbl="revTx" presStyleIdx="3" presStyleCnt="4">
        <dgm:presLayoutVars/>
      </dgm:prSet>
      <dgm:spPr/>
    </dgm:pt>
  </dgm:ptLst>
  <dgm:cxnLst>
    <dgm:cxn modelId="{496F9F57-95FE-4CDD-9B9D-B9236ED1033E}" type="presOf" srcId="{C619E36D-D979-4B98-813A-05713E50A88D}" destId="{1CB9F1EC-C272-4FB8-8158-1F5E276ED7B2}" srcOrd="0" destOrd="0" presId="urn:microsoft.com/office/officeart/2018/5/layout/CenteredIconLabelDescriptionList"/>
    <dgm:cxn modelId="{88C05A79-C2CD-4CB6-A169-51EDC4EEFEEB}" srcId="{F743148B-C4D5-4E9F-A2F1-DFB37B6D0184}" destId="{3A9F0107-45FC-47A1-98DD-135BDA801D3D}" srcOrd="0" destOrd="0" parTransId="{93111784-AD46-484B-AC73-62B723CF3623}" sibTransId="{534EBD43-C246-4963-A782-D9916844CD6A}"/>
    <dgm:cxn modelId="{05C40683-ADCF-4C8D-A998-88CF067BBE01}" type="presOf" srcId="{14091023-88C3-4080-9AE0-22601EC53E3F}" destId="{2DD1F5FD-B8E3-4EAB-A21A-9A8585696917}" srcOrd="0" destOrd="0" presId="urn:microsoft.com/office/officeart/2018/5/layout/CenteredIconLabelDescriptionList"/>
    <dgm:cxn modelId="{1CF86497-C506-43B3-954E-4CF08A84FDE1}" srcId="{14091023-88C3-4080-9AE0-22601EC53E3F}" destId="{C619E36D-D979-4B98-813A-05713E50A88D}" srcOrd="0" destOrd="0" parTransId="{C73A0116-7D72-420C-9898-2AD8FD58CA1B}" sibTransId="{49A27565-8D2B-4F16-B20D-9BEFF6953180}"/>
    <dgm:cxn modelId="{15C19B98-AFC9-4A51-9702-522727143AA9}" type="presOf" srcId="{F743148B-C4D5-4E9F-A2F1-DFB37B6D0184}" destId="{F65237B9-4F04-482D-A9CC-E2F36E051690}" srcOrd="0" destOrd="0" presId="urn:microsoft.com/office/officeart/2018/5/layout/CenteredIconLabelDescriptionList"/>
    <dgm:cxn modelId="{64BC28A4-6768-47D6-882F-D5A420E7CEEB}" srcId="{14091023-88C3-4080-9AE0-22601EC53E3F}" destId="{F743148B-C4D5-4E9F-A2F1-DFB37B6D0184}" srcOrd="1" destOrd="0" parTransId="{E1744EFE-E9E0-438F-8293-3E15A10E8719}" sibTransId="{ECA7B42B-9CD0-4E46-A82D-CBCA6CCB26CA}"/>
    <dgm:cxn modelId="{47FE1EB3-B361-409E-A24B-BB8D277B3B30}" type="presOf" srcId="{3A9F0107-45FC-47A1-98DD-135BDA801D3D}" destId="{7FF1A82E-BE0F-4C3A-AA74-79FDA57986DB}" srcOrd="0" destOrd="0" presId="urn:microsoft.com/office/officeart/2018/5/layout/CenteredIconLabelDescriptionList"/>
    <dgm:cxn modelId="{A88A1070-6478-46D7-BED6-EE2C5AABFA53}" type="presParOf" srcId="{2DD1F5FD-B8E3-4EAB-A21A-9A8585696917}" destId="{39BA3D24-431B-4F32-9AE2-7F27DA376DAA}" srcOrd="0" destOrd="0" presId="urn:microsoft.com/office/officeart/2018/5/layout/CenteredIconLabelDescriptionList"/>
    <dgm:cxn modelId="{E1F2A3AF-C978-4B22-8C2D-B2F7F9CB21CE}" type="presParOf" srcId="{39BA3D24-431B-4F32-9AE2-7F27DA376DAA}" destId="{FDC114F0-6CCD-4067-AADE-D7B9A852E1B1}" srcOrd="0" destOrd="0" presId="urn:microsoft.com/office/officeart/2018/5/layout/CenteredIconLabelDescriptionList"/>
    <dgm:cxn modelId="{49DDB628-9575-4500-8DD7-E2B98405AC1C}" type="presParOf" srcId="{39BA3D24-431B-4F32-9AE2-7F27DA376DAA}" destId="{AACF930A-3325-43AE-B972-338AF6066EB7}" srcOrd="1" destOrd="0" presId="urn:microsoft.com/office/officeart/2018/5/layout/CenteredIconLabelDescriptionList"/>
    <dgm:cxn modelId="{D7B5CD38-555E-4F7E-A554-3DC48C91BFBF}" type="presParOf" srcId="{39BA3D24-431B-4F32-9AE2-7F27DA376DAA}" destId="{1CB9F1EC-C272-4FB8-8158-1F5E276ED7B2}" srcOrd="2" destOrd="0" presId="urn:microsoft.com/office/officeart/2018/5/layout/CenteredIconLabelDescriptionList"/>
    <dgm:cxn modelId="{73581C6C-DECD-4A4C-8D07-ED7B96BC4CBB}" type="presParOf" srcId="{39BA3D24-431B-4F32-9AE2-7F27DA376DAA}" destId="{7A85ADF6-83CE-44AF-AD73-D52B44FA9FB0}" srcOrd="3" destOrd="0" presId="urn:microsoft.com/office/officeart/2018/5/layout/CenteredIconLabelDescriptionList"/>
    <dgm:cxn modelId="{5B01A7C1-E4B4-4081-867A-7C614C6DACA0}" type="presParOf" srcId="{39BA3D24-431B-4F32-9AE2-7F27DA376DAA}" destId="{B09A0A03-4E8C-4651-8E36-3B4FBF3568C2}" srcOrd="4" destOrd="0" presId="urn:microsoft.com/office/officeart/2018/5/layout/CenteredIconLabelDescriptionList"/>
    <dgm:cxn modelId="{F4B185F3-F3F4-4313-8329-5DB64CB73873}" type="presParOf" srcId="{2DD1F5FD-B8E3-4EAB-A21A-9A8585696917}" destId="{A6DDB243-10C4-4AD9-AB9B-7704CE83E7FA}" srcOrd="1" destOrd="0" presId="urn:microsoft.com/office/officeart/2018/5/layout/CenteredIconLabelDescriptionList"/>
    <dgm:cxn modelId="{0A06033C-28F5-44CB-A782-D9F9EB355CE3}" type="presParOf" srcId="{2DD1F5FD-B8E3-4EAB-A21A-9A8585696917}" destId="{617585CD-75F0-4D98-B979-4570FC907E6A}" srcOrd="2" destOrd="0" presId="urn:microsoft.com/office/officeart/2018/5/layout/CenteredIconLabelDescriptionList"/>
    <dgm:cxn modelId="{93D6C5CA-3D04-4932-A1D1-43E8F77F76AD}" type="presParOf" srcId="{617585CD-75F0-4D98-B979-4570FC907E6A}" destId="{8E3135EE-1CF7-4CC2-B42A-9421D8F3AD81}" srcOrd="0" destOrd="0" presId="urn:microsoft.com/office/officeart/2018/5/layout/CenteredIconLabelDescriptionList"/>
    <dgm:cxn modelId="{EE35F210-DF5F-4503-8823-F9688BA894CB}" type="presParOf" srcId="{617585CD-75F0-4D98-B979-4570FC907E6A}" destId="{A7C857B1-2A05-4849-8714-FA002807C5F4}" srcOrd="1" destOrd="0" presId="urn:microsoft.com/office/officeart/2018/5/layout/CenteredIconLabelDescriptionList"/>
    <dgm:cxn modelId="{5EAA42D9-DBC8-4B1D-ABF1-4CF6A1074577}" type="presParOf" srcId="{617585CD-75F0-4D98-B979-4570FC907E6A}" destId="{F65237B9-4F04-482D-A9CC-E2F36E051690}" srcOrd="2" destOrd="0" presId="urn:microsoft.com/office/officeart/2018/5/layout/CenteredIconLabelDescriptionList"/>
    <dgm:cxn modelId="{0D8A1076-1DE8-497F-946E-7C992CE20034}" type="presParOf" srcId="{617585CD-75F0-4D98-B979-4570FC907E6A}" destId="{175E01E1-4926-4FC5-8029-E6869A48D15E}" srcOrd="3" destOrd="0" presId="urn:microsoft.com/office/officeart/2018/5/layout/CenteredIconLabelDescriptionList"/>
    <dgm:cxn modelId="{66D0CC7B-480A-4803-8B77-823D096603B1}" type="presParOf" srcId="{617585CD-75F0-4D98-B979-4570FC907E6A}" destId="{7FF1A82E-BE0F-4C3A-AA74-79FDA57986DB}"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D0838-459D-4551-8929-88C81DE71DD0}">
      <dsp:nvSpPr>
        <dsp:cNvPr id="0" name=""/>
        <dsp:cNvSpPr/>
      </dsp:nvSpPr>
      <dsp:spPr>
        <a:xfrm>
          <a:off x="889969" y="834405"/>
          <a:ext cx="1077003" cy="10770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2A4DB8-8313-4991-B8A6-D43183CF3D1D}">
      <dsp:nvSpPr>
        <dsp:cNvPr id="0" name=""/>
        <dsp:cNvSpPr/>
      </dsp:nvSpPr>
      <dsp:spPr>
        <a:xfrm>
          <a:off x="231800"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Definition of a team</a:t>
          </a:r>
          <a:endParaRPr lang="en-US" sz="1900" kern="1200"/>
        </a:p>
      </dsp:txBody>
      <dsp:txXfrm>
        <a:off x="231800" y="2228606"/>
        <a:ext cx="2393342" cy="720000"/>
      </dsp:txXfrm>
    </dsp:sp>
    <dsp:sp modelId="{5A671A5A-76FE-409F-89E6-B20DB271BF6B}">
      <dsp:nvSpPr>
        <dsp:cNvPr id="0" name=""/>
        <dsp:cNvSpPr/>
      </dsp:nvSpPr>
      <dsp:spPr>
        <a:xfrm>
          <a:off x="3702146" y="834405"/>
          <a:ext cx="1077003" cy="10770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C469EF-4ED7-4673-ADAE-46AE7700BE97}">
      <dsp:nvSpPr>
        <dsp:cNvPr id="0" name=""/>
        <dsp:cNvSpPr/>
      </dsp:nvSpPr>
      <dsp:spPr>
        <a:xfrm>
          <a:off x="3043977"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Why do we need teams?</a:t>
          </a:r>
          <a:endParaRPr lang="en-US" sz="1900" kern="1200"/>
        </a:p>
      </dsp:txBody>
      <dsp:txXfrm>
        <a:off x="3043977" y="2228606"/>
        <a:ext cx="2393342" cy="720000"/>
      </dsp:txXfrm>
    </dsp:sp>
    <dsp:sp modelId="{82FA6AC2-D338-440C-8B71-261A92E94944}">
      <dsp:nvSpPr>
        <dsp:cNvPr id="0" name=""/>
        <dsp:cNvSpPr/>
      </dsp:nvSpPr>
      <dsp:spPr>
        <a:xfrm>
          <a:off x="6514324" y="834405"/>
          <a:ext cx="1077003" cy="10770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B5CB0E-29BB-4D4A-955B-DC7E694C94B7}">
      <dsp:nvSpPr>
        <dsp:cNvPr id="0" name=""/>
        <dsp:cNvSpPr/>
      </dsp:nvSpPr>
      <dsp:spPr>
        <a:xfrm>
          <a:off x="5856154"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Group cohesiveness and performance</a:t>
          </a:r>
          <a:endParaRPr lang="en-US" sz="1900" kern="1200"/>
        </a:p>
      </dsp:txBody>
      <dsp:txXfrm>
        <a:off x="5856154" y="2228606"/>
        <a:ext cx="2393342" cy="720000"/>
      </dsp:txXfrm>
    </dsp:sp>
    <dsp:sp modelId="{08209A74-860A-43FF-8B15-54C6A93AC2A3}">
      <dsp:nvSpPr>
        <dsp:cNvPr id="0" name=""/>
        <dsp:cNvSpPr/>
      </dsp:nvSpPr>
      <dsp:spPr>
        <a:xfrm>
          <a:off x="9326501" y="834405"/>
          <a:ext cx="1077003" cy="10770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DA7ECB-A034-4C4D-B5BA-9D43C7C6111C}">
      <dsp:nvSpPr>
        <dsp:cNvPr id="0" name=""/>
        <dsp:cNvSpPr/>
      </dsp:nvSpPr>
      <dsp:spPr>
        <a:xfrm>
          <a:off x="8668332"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Building effective teams</a:t>
          </a:r>
          <a:endParaRPr lang="en-US" sz="1900" kern="1200"/>
        </a:p>
      </dsp:txBody>
      <dsp:txXfrm>
        <a:off x="8668332" y="2228606"/>
        <a:ext cx="239334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C114F0-6CCD-4067-AADE-D7B9A852E1B1}">
      <dsp:nvSpPr>
        <dsp:cNvPr id="0" name=""/>
        <dsp:cNvSpPr/>
      </dsp:nvSpPr>
      <dsp:spPr>
        <a:xfrm>
          <a:off x="2352737" y="436856"/>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B9F1EC-C272-4FB8-8158-1F5E276ED7B2}">
      <dsp:nvSpPr>
        <dsp:cNvPr id="0" name=""/>
        <dsp:cNvSpPr/>
      </dsp:nvSpPr>
      <dsp:spPr>
        <a:xfrm>
          <a:off x="948737" y="2073956"/>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GB" sz="3600" kern="1200"/>
            <a:t>What is a group?</a:t>
          </a:r>
          <a:endParaRPr lang="en-US" sz="3600" kern="1200"/>
        </a:p>
      </dsp:txBody>
      <dsp:txXfrm>
        <a:off x="948737" y="2073956"/>
        <a:ext cx="4320000" cy="648000"/>
      </dsp:txXfrm>
    </dsp:sp>
    <dsp:sp modelId="{B09A0A03-4E8C-4651-8E36-3B4FBF3568C2}">
      <dsp:nvSpPr>
        <dsp:cNvPr id="0" name=""/>
        <dsp:cNvSpPr/>
      </dsp:nvSpPr>
      <dsp:spPr>
        <a:xfrm>
          <a:off x="948737" y="2780142"/>
          <a:ext cx="4320000" cy="566012"/>
        </a:xfrm>
        <a:prstGeom prst="rect">
          <a:avLst/>
        </a:prstGeom>
        <a:noFill/>
        <a:ln>
          <a:noFill/>
        </a:ln>
        <a:effectLst/>
      </dsp:spPr>
      <dsp:style>
        <a:lnRef idx="0">
          <a:scrgbClr r="0" g="0" b="0"/>
        </a:lnRef>
        <a:fillRef idx="0">
          <a:scrgbClr r="0" g="0" b="0"/>
        </a:fillRef>
        <a:effectRef idx="0">
          <a:scrgbClr r="0" g="0" b="0"/>
        </a:effectRef>
        <a:fontRef idx="minor"/>
      </dsp:style>
    </dsp:sp>
    <dsp:sp modelId="{8E3135EE-1CF7-4CC2-B42A-9421D8F3AD81}">
      <dsp:nvSpPr>
        <dsp:cNvPr id="0" name=""/>
        <dsp:cNvSpPr/>
      </dsp:nvSpPr>
      <dsp:spPr>
        <a:xfrm>
          <a:off x="7428737" y="436856"/>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5237B9-4F04-482D-A9CC-E2F36E051690}">
      <dsp:nvSpPr>
        <dsp:cNvPr id="0" name=""/>
        <dsp:cNvSpPr/>
      </dsp:nvSpPr>
      <dsp:spPr>
        <a:xfrm>
          <a:off x="6024737" y="2073956"/>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GB" sz="3600" kern="1200"/>
            <a:t>What is a team?</a:t>
          </a:r>
          <a:endParaRPr lang="en-US" sz="3600" kern="1200"/>
        </a:p>
      </dsp:txBody>
      <dsp:txXfrm>
        <a:off x="6024737" y="2073956"/>
        <a:ext cx="4320000" cy="648000"/>
      </dsp:txXfrm>
    </dsp:sp>
    <dsp:sp modelId="{7FF1A82E-BE0F-4C3A-AA74-79FDA57986DB}">
      <dsp:nvSpPr>
        <dsp:cNvPr id="0" name=""/>
        <dsp:cNvSpPr/>
      </dsp:nvSpPr>
      <dsp:spPr>
        <a:xfrm>
          <a:off x="6024737" y="2780142"/>
          <a:ext cx="4320000" cy="566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GB" sz="2100" kern="1200"/>
            <a:t>Are they different, and if so, how?</a:t>
          </a:r>
          <a:endParaRPr lang="en-US" sz="2100" kern="1200"/>
        </a:p>
      </dsp:txBody>
      <dsp:txXfrm>
        <a:off x="6024737" y="2780142"/>
        <a:ext cx="4320000" cy="56601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November 6, 2023</a:t>
            </a:fld>
            <a:endParaRPr lang="en-US" dirty="0"/>
          </a:p>
        </p:txBody>
      </p:sp>
    </p:spTree>
    <p:extLst>
      <p:ext uri="{BB962C8B-B14F-4D97-AF65-F5344CB8AC3E}">
        <p14:creationId xmlns:p14="http://schemas.microsoft.com/office/powerpoint/2010/main" val="2378046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November 6, 2023</a:t>
            </a:fld>
            <a:endParaRPr lang="en-US" dirty="0"/>
          </a:p>
        </p:txBody>
      </p:sp>
    </p:spTree>
    <p:extLst>
      <p:ext uri="{BB962C8B-B14F-4D97-AF65-F5344CB8AC3E}">
        <p14:creationId xmlns:p14="http://schemas.microsoft.com/office/powerpoint/2010/main" val="4143545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Monday, November 6, 2023</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1657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Monday, November 6, 2023</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9453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Monday, November 6, 2023</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742804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Monday, November 6, 2023</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751515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Monday, November 6, 2023</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769441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Monday, November 6, 2023</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038019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Monday, November 6, 2023</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29818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Monday, November 6, 2023</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73887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Monday, November 6, 2023</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542629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39523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36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9263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4505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56963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01970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08677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3488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21030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470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0131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November 6, 2023</a:t>
            </a:fld>
            <a:endParaRPr lang="en-US" dirty="0"/>
          </a:p>
        </p:txBody>
      </p:sp>
    </p:spTree>
    <p:extLst>
      <p:ext uri="{BB962C8B-B14F-4D97-AF65-F5344CB8AC3E}">
        <p14:creationId xmlns:p14="http://schemas.microsoft.com/office/powerpoint/2010/main" val="2952819784"/>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28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11/6/2023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114727904"/>
      </p:ext>
    </p:extLst>
  </p:cSld>
  <p:clrMap bg1="lt1" tx1="dk1" bg2="lt2" tx2="dk2" accent1="accent1" accent2="accent2" accent3="accent3" accent4="accent4" accent5="accent5" accent6="accent6" hlink="hlink" folHlink="folHlink"/>
  <p:sldLayoutIdLst>
    <p:sldLayoutId id="2147483680" r:id="rId1"/>
    <p:sldLayoutId id="2147483663" r:id="rId2"/>
    <p:sldLayoutId id="2147483664" r:id="rId3"/>
    <p:sldLayoutId id="2147483665" r:id="rId4"/>
    <p:sldLayoutId id="2147483666" r:id="rId5"/>
    <p:sldLayoutId id="2147483679" r:id="rId6"/>
    <p:sldLayoutId id="2147483678" r:id="rId7"/>
    <p:sldLayoutId id="2147483677" r:id="rId8"/>
    <p:sldLayoutId id="2147483676" r:id="rId9"/>
    <p:sldLayoutId id="2147483675" r:id="rId10"/>
    <p:sldLayoutId id="2147483671"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13.xml"/><Relationship Id="rId1" Type="http://schemas.openxmlformats.org/officeDocument/2006/relationships/video" Target="https://www.youtube.com/embed/-efhOLVgEvM?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62400"/>
            <a:ext cx="11293200" cy="1000800"/>
          </a:xfrm>
        </p:spPr>
        <p:txBody>
          <a:bodyPr anchor="ctr">
            <a:normAutofit/>
          </a:bodyPr>
          <a:lstStyle/>
          <a:p>
            <a:r>
              <a:rPr lang="en-GB" dirty="0"/>
              <a:t>Teams and Groups</a:t>
            </a:r>
          </a:p>
        </p:txBody>
      </p:sp>
      <p:sp>
        <p:nvSpPr>
          <p:cNvPr id="3" name="Subtitle 2"/>
          <p:cNvSpPr>
            <a:spLocks noGrp="1"/>
          </p:cNvSpPr>
          <p:nvPr>
            <p:ph type="subTitle" idx="1"/>
          </p:nvPr>
        </p:nvSpPr>
        <p:spPr>
          <a:xfrm>
            <a:off x="448055" y="1652400"/>
            <a:ext cx="11293200" cy="984885"/>
          </a:xfrm>
        </p:spPr>
        <p:txBody>
          <a:bodyPr anchor="ctr">
            <a:normAutofit fontScale="92500" lnSpcReduction="10000"/>
          </a:bodyPr>
          <a:lstStyle/>
          <a:p>
            <a:r>
              <a:rPr lang="en-GB" sz="6400" dirty="0">
                <a:solidFill>
                  <a:srgbClr val="E2E8E8">
                    <a:alpha val="55000"/>
                  </a:srgbClr>
                </a:solidFill>
              </a:rPr>
              <a:t>People and Organisations</a:t>
            </a:r>
            <a:endParaRPr lang="en-GB" sz="6400" dirty="0"/>
          </a:p>
        </p:txBody>
      </p:sp>
      <p:cxnSp>
        <p:nvCxnSpPr>
          <p:cNvPr id="11"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Top view of a background splashed with colours">
            <a:extLst>
              <a:ext uri="{FF2B5EF4-FFF2-40B4-BE49-F238E27FC236}">
                <a16:creationId xmlns:a16="http://schemas.microsoft.com/office/drawing/2014/main" id="{3E7ED398-9966-F5C8-80A8-283E216346A6}"/>
              </a:ext>
            </a:extLst>
          </p:cNvPr>
          <p:cNvPicPr>
            <a:picLocks noChangeAspect="1"/>
          </p:cNvPicPr>
          <p:nvPr/>
        </p:nvPicPr>
        <p:blipFill rotWithShape="1">
          <a:blip r:embed="rId2"/>
          <a:srcRect t="20970" r="-2" b="23101"/>
          <a:stretch/>
        </p:blipFill>
        <p:spPr>
          <a:xfrm>
            <a:off x="20" y="2959198"/>
            <a:ext cx="12191980" cy="389880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E905E4-EF0C-4890-85FA-2CF6EEF55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85DC8-802D-4F63-29A5-3E9662E32545}"/>
              </a:ext>
            </a:extLst>
          </p:cNvPr>
          <p:cNvSpPr>
            <a:spLocks noGrp="1"/>
          </p:cNvSpPr>
          <p:nvPr>
            <p:ph type="title"/>
          </p:nvPr>
        </p:nvSpPr>
        <p:spPr>
          <a:xfrm>
            <a:off x="448056" y="388800"/>
            <a:ext cx="3452432" cy="860400"/>
          </a:xfrm>
        </p:spPr>
        <p:txBody>
          <a:bodyPr anchor="b">
            <a:normAutofit/>
          </a:bodyPr>
          <a:lstStyle/>
          <a:p>
            <a:r>
              <a:rPr lang="en-GB" dirty="0"/>
              <a:t>Teams and Groups</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34541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30BF8D-0884-CEFE-38C4-4D0D747DF6D4}"/>
              </a:ext>
            </a:extLst>
          </p:cNvPr>
          <p:cNvSpPr>
            <a:spLocks noGrp="1"/>
          </p:cNvSpPr>
          <p:nvPr>
            <p:ph idx="1"/>
          </p:nvPr>
        </p:nvSpPr>
        <p:spPr>
          <a:xfrm>
            <a:off x="448056" y="1944000"/>
            <a:ext cx="3452432" cy="4006800"/>
          </a:xfrm>
        </p:spPr>
        <p:txBody>
          <a:bodyPr vert="horz" lIns="0" tIns="0" rIns="91440" bIns="0" rtlCol="0">
            <a:normAutofit/>
          </a:bodyPr>
          <a:lstStyle/>
          <a:p>
            <a:pPr marL="449580" indent="-447675"/>
            <a:r>
              <a:rPr lang="en-GB"/>
              <a:t>"If you want to go somewhere quick, go alone.  If you want to go somewhere far, go together"</a:t>
            </a:r>
          </a:p>
          <a:p>
            <a:pPr marL="449580" indent="-447675"/>
            <a:r>
              <a:rPr lang="en-GB"/>
              <a:t>African Proverb</a:t>
            </a:r>
          </a:p>
          <a:p>
            <a:pPr marL="449580" indent="-447675"/>
            <a:endParaRPr lang="en-GB"/>
          </a:p>
          <a:p>
            <a:pPr marL="449580" indent="-447675"/>
            <a:endParaRPr lang="en-GB"/>
          </a:p>
        </p:txBody>
      </p:sp>
      <p:pic>
        <p:nvPicPr>
          <p:cNvPr id="4" name="Picture 3" descr="Rowers carrying boat over heads on a dock">
            <a:extLst>
              <a:ext uri="{FF2B5EF4-FFF2-40B4-BE49-F238E27FC236}">
                <a16:creationId xmlns:a16="http://schemas.microsoft.com/office/drawing/2014/main" id="{A8C6EAF7-53B9-3A64-1B9F-4E41829C5C62}"/>
              </a:ext>
            </a:extLst>
          </p:cNvPr>
          <p:cNvPicPr>
            <a:picLocks noChangeAspect="1"/>
          </p:cNvPicPr>
          <p:nvPr/>
        </p:nvPicPr>
        <p:blipFill>
          <a:blip r:embed="rId2"/>
          <a:stretch>
            <a:fillRect/>
          </a:stretch>
        </p:blipFill>
        <p:spPr>
          <a:xfrm>
            <a:off x="4367213" y="1303296"/>
            <a:ext cx="7381375" cy="3801408"/>
          </a:xfrm>
          <a:prstGeom prst="rect">
            <a:avLst/>
          </a:prstGeom>
        </p:spPr>
      </p:pic>
    </p:spTree>
    <p:extLst>
      <p:ext uri="{BB962C8B-B14F-4D97-AF65-F5344CB8AC3E}">
        <p14:creationId xmlns:p14="http://schemas.microsoft.com/office/powerpoint/2010/main" val="3982711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C4AC91-30B8-4B0B-A187-C39F19131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0DB48-45F8-82D4-804C-014A04ADEF6F}"/>
              </a:ext>
            </a:extLst>
          </p:cNvPr>
          <p:cNvSpPr>
            <a:spLocks noGrp="1"/>
          </p:cNvSpPr>
          <p:nvPr>
            <p:ph type="title"/>
          </p:nvPr>
        </p:nvSpPr>
        <p:spPr>
          <a:xfrm>
            <a:off x="448056" y="389970"/>
            <a:ext cx="11301984" cy="860400"/>
          </a:xfrm>
        </p:spPr>
        <p:txBody>
          <a:bodyPr anchor="b">
            <a:normAutofit/>
          </a:bodyPr>
          <a:lstStyle/>
          <a:p>
            <a:r>
              <a:rPr lang="en-GB" dirty="0"/>
              <a:t>Session overview</a:t>
            </a:r>
            <a:endParaRPr lang="en-US" dirty="0"/>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FF32E2-7CAE-AAEA-9EBB-9E559A8FA7D1}"/>
              </a:ext>
            </a:extLst>
          </p:cNvPr>
          <p:cNvGraphicFramePr>
            <a:graphicFrameLocks noGrp="1"/>
          </p:cNvGraphicFramePr>
          <p:nvPr>
            <p:ph idx="1"/>
            <p:extLst>
              <p:ext uri="{D42A27DB-BD31-4B8C-83A1-F6EECF244321}">
                <p14:modId xmlns:p14="http://schemas.microsoft.com/office/powerpoint/2010/main" val="1055697609"/>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1681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C4AC91-30B8-4B0B-A187-C39F19131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3C0A4-A3BA-EA03-3A22-ABA400531BED}"/>
              </a:ext>
            </a:extLst>
          </p:cNvPr>
          <p:cNvSpPr>
            <a:spLocks noGrp="1"/>
          </p:cNvSpPr>
          <p:nvPr>
            <p:ph type="title"/>
          </p:nvPr>
        </p:nvSpPr>
        <p:spPr>
          <a:xfrm>
            <a:off x="448056" y="389970"/>
            <a:ext cx="11301984" cy="860400"/>
          </a:xfrm>
        </p:spPr>
        <p:txBody>
          <a:bodyPr anchor="b">
            <a:normAutofit/>
          </a:bodyPr>
          <a:lstStyle/>
          <a:p>
            <a:r>
              <a:rPr lang="en-GB" dirty="0"/>
              <a:t>Definition of a work group or team - Discussion</a:t>
            </a:r>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B3AEABE-961D-2163-D19A-8AC10FC49BFD}"/>
              </a:ext>
            </a:extLst>
          </p:cNvPr>
          <p:cNvGraphicFramePr>
            <a:graphicFrameLocks noGrp="1"/>
          </p:cNvGraphicFramePr>
          <p:nvPr>
            <p:ph idx="1"/>
            <p:extLst>
              <p:ext uri="{D42A27DB-BD31-4B8C-83A1-F6EECF244321}">
                <p14:modId xmlns:p14="http://schemas.microsoft.com/office/powerpoint/2010/main" val="3899754825"/>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633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40AE45-0F40-4658-AECB-189ADDFFC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682AED-5CF5-2D81-A9E3-9931200F4075}"/>
              </a:ext>
            </a:extLst>
          </p:cNvPr>
          <p:cNvSpPr>
            <a:spLocks noGrp="1"/>
          </p:cNvSpPr>
          <p:nvPr>
            <p:ph type="title"/>
          </p:nvPr>
        </p:nvSpPr>
        <p:spPr>
          <a:xfrm>
            <a:off x="448056" y="388800"/>
            <a:ext cx="11300532" cy="986400"/>
          </a:xfrm>
        </p:spPr>
        <p:txBody>
          <a:bodyPr anchor="b">
            <a:normAutofit/>
          </a:bodyPr>
          <a:lstStyle/>
          <a:p>
            <a:r>
              <a:rPr lang="en-GB" sz="4000"/>
              <a:t>Importance and significance of groups - Schein</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School of blue fish underwater">
            <a:extLst>
              <a:ext uri="{FF2B5EF4-FFF2-40B4-BE49-F238E27FC236}">
                <a16:creationId xmlns:a16="http://schemas.microsoft.com/office/drawing/2014/main" id="{0D388CF2-E744-9DB5-65BA-A3DC65F59F88}"/>
              </a:ext>
            </a:extLst>
          </p:cNvPr>
          <p:cNvPicPr>
            <a:picLocks noChangeAspect="1"/>
          </p:cNvPicPr>
          <p:nvPr/>
        </p:nvPicPr>
        <p:blipFill>
          <a:blip r:embed="rId2"/>
          <a:stretch>
            <a:fillRect/>
          </a:stretch>
        </p:blipFill>
        <p:spPr>
          <a:xfrm>
            <a:off x="1233214" y="2059200"/>
            <a:ext cx="5808358" cy="3891600"/>
          </a:xfrm>
          <a:prstGeom prst="rect">
            <a:avLst/>
          </a:prstGeom>
        </p:spPr>
      </p:pic>
      <p:sp>
        <p:nvSpPr>
          <p:cNvPr id="3" name="Content Placeholder 2">
            <a:extLst>
              <a:ext uri="{FF2B5EF4-FFF2-40B4-BE49-F238E27FC236}">
                <a16:creationId xmlns:a16="http://schemas.microsoft.com/office/drawing/2014/main" id="{FA29C37A-7D68-4EC9-EB07-0398ED20C3D9}"/>
              </a:ext>
            </a:extLst>
          </p:cNvPr>
          <p:cNvSpPr>
            <a:spLocks noGrp="1"/>
          </p:cNvSpPr>
          <p:nvPr>
            <p:ph idx="1"/>
          </p:nvPr>
        </p:nvSpPr>
        <p:spPr>
          <a:xfrm>
            <a:off x="8256588" y="1944000"/>
            <a:ext cx="3490212" cy="4006800"/>
          </a:xfrm>
        </p:spPr>
        <p:txBody>
          <a:bodyPr vert="horz" lIns="0" tIns="0" rIns="91440" bIns="0" rtlCol="0">
            <a:normAutofit/>
          </a:bodyPr>
          <a:lstStyle/>
          <a:p>
            <a:pPr marL="449580" indent="-447675"/>
            <a:r>
              <a:rPr lang="en-GB"/>
              <a:t>A group is any number of people who:</a:t>
            </a:r>
            <a:endParaRPr lang="en-US" dirty="0"/>
          </a:p>
          <a:p>
            <a:pPr marL="899795" lvl="1" indent="-447675"/>
            <a:r>
              <a:rPr lang="en-GB"/>
              <a:t>Interact with one another;</a:t>
            </a:r>
          </a:p>
          <a:p>
            <a:pPr marL="899795" lvl="1" indent="-447675"/>
            <a:r>
              <a:rPr lang="en-GB"/>
              <a:t>See themselves as a group;    </a:t>
            </a:r>
          </a:p>
          <a:p>
            <a:pPr marL="899795" lvl="1" indent="-447675"/>
            <a:r>
              <a:rPr lang="en-GB"/>
              <a:t>Are psychologically aware of one another</a:t>
            </a:r>
          </a:p>
        </p:txBody>
      </p:sp>
    </p:spTree>
    <p:extLst>
      <p:ext uri="{BB962C8B-B14F-4D97-AF65-F5344CB8AC3E}">
        <p14:creationId xmlns:p14="http://schemas.microsoft.com/office/powerpoint/2010/main" val="1402987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2E4E9A-E992-419C-B03A-5686FEC1D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9F441-8AED-2ED4-E324-89313F69AF3B}"/>
              </a:ext>
            </a:extLst>
          </p:cNvPr>
          <p:cNvSpPr>
            <a:spLocks noGrp="1"/>
          </p:cNvSpPr>
          <p:nvPr>
            <p:ph type="title"/>
          </p:nvPr>
        </p:nvSpPr>
        <p:spPr>
          <a:xfrm>
            <a:off x="448056" y="388800"/>
            <a:ext cx="11300532" cy="986400"/>
          </a:xfrm>
        </p:spPr>
        <p:txBody>
          <a:bodyPr anchor="b">
            <a:normAutofit/>
          </a:bodyPr>
          <a:lstStyle/>
          <a:p>
            <a:r>
              <a:rPr lang="en-GB" sz="6400"/>
              <a:t>Adair on Groups</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Penguins by the sea">
            <a:extLst>
              <a:ext uri="{FF2B5EF4-FFF2-40B4-BE49-F238E27FC236}">
                <a16:creationId xmlns:a16="http://schemas.microsoft.com/office/drawing/2014/main" id="{3C088D92-2A75-873B-9490-DF42041593CD}"/>
              </a:ext>
            </a:extLst>
          </p:cNvPr>
          <p:cNvPicPr>
            <a:picLocks noChangeAspect="1"/>
          </p:cNvPicPr>
          <p:nvPr/>
        </p:nvPicPr>
        <p:blipFill rotWithShape="1">
          <a:blip r:embed="rId2"/>
          <a:srcRect t="6108" b="10792"/>
          <a:stretch/>
        </p:blipFill>
        <p:spPr>
          <a:xfrm>
            <a:off x="449999" y="2059200"/>
            <a:ext cx="7374789" cy="3891600"/>
          </a:xfrm>
          <a:prstGeom prst="rect">
            <a:avLst/>
          </a:prstGeom>
        </p:spPr>
      </p:pic>
      <p:sp>
        <p:nvSpPr>
          <p:cNvPr id="3" name="Content Placeholder 2">
            <a:extLst>
              <a:ext uri="{FF2B5EF4-FFF2-40B4-BE49-F238E27FC236}">
                <a16:creationId xmlns:a16="http://schemas.microsoft.com/office/drawing/2014/main" id="{3A04F606-1ED0-3035-AB98-8DE22A1858D8}"/>
              </a:ext>
            </a:extLst>
          </p:cNvPr>
          <p:cNvSpPr>
            <a:spLocks noGrp="1"/>
          </p:cNvSpPr>
          <p:nvPr>
            <p:ph idx="1"/>
          </p:nvPr>
        </p:nvSpPr>
        <p:spPr>
          <a:xfrm>
            <a:off x="8256588" y="1944000"/>
            <a:ext cx="3490212" cy="4006800"/>
          </a:xfrm>
        </p:spPr>
        <p:txBody>
          <a:bodyPr vert="horz" lIns="0" tIns="0" rIns="91440" bIns="0" rtlCol="0">
            <a:normAutofit/>
          </a:bodyPr>
          <a:lstStyle/>
          <a:p>
            <a:pPr marL="449580" indent="-447675"/>
            <a:r>
              <a:rPr lang="en-GB"/>
              <a:t>A definable membership</a:t>
            </a:r>
          </a:p>
          <a:p>
            <a:pPr marL="449580" indent="-447675"/>
            <a:r>
              <a:rPr lang="en-GB"/>
              <a:t>Group consciousness </a:t>
            </a:r>
          </a:p>
          <a:p>
            <a:pPr marL="449580" indent="-447675"/>
            <a:r>
              <a:rPr lang="en-GB"/>
              <a:t>Sense of shared purpose</a:t>
            </a:r>
          </a:p>
          <a:p>
            <a:pPr marL="449580" indent="-447675"/>
            <a:r>
              <a:rPr lang="en-GB"/>
              <a:t>Interdependence</a:t>
            </a:r>
          </a:p>
          <a:p>
            <a:pPr marL="449580" indent="-447675"/>
            <a:r>
              <a:rPr lang="en-GB"/>
              <a:t>Interaction</a:t>
            </a:r>
          </a:p>
          <a:p>
            <a:pPr marL="449580" indent="-447675"/>
            <a:r>
              <a:rPr lang="en-GB"/>
              <a:t>Ability to act in a unitary manner</a:t>
            </a:r>
          </a:p>
          <a:p>
            <a:pPr marL="449580" indent="-447675"/>
            <a:endParaRPr lang="en-GB"/>
          </a:p>
        </p:txBody>
      </p:sp>
    </p:spTree>
    <p:extLst>
      <p:ext uri="{BB962C8B-B14F-4D97-AF65-F5344CB8AC3E}">
        <p14:creationId xmlns:p14="http://schemas.microsoft.com/office/powerpoint/2010/main" val="2361789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B2F93-ABDB-4D5A-B079-F4AC1C23C59C}"/>
              </a:ext>
            </a:extLst>
          </p:cNvPr>
          <p:cNvSpPr>
            <a:spLocks noGrp="1"/>
          </p:cNvSpPr>
          <p:nvPr>
            <p:ph type="title"/>
          </p:nvPr>
        </p:nvSpPr>
        <p:spPr/>
        <p:txBody>
          <a:bodyPr/>
          <a:lstStyle/>
          <a:p>
            <a:r>
              <a:rPr lang="en-GB" dirty="0"/>
              <a:t>Exercise</a:t>
            </a:r>
            <a:endParaRPr lang="en-US" dirty="0"/>
          </a:p>
        </p:txBody>
      </p:sp>
      <p:sp>
        <p:nvSpPr>
          <p:cNvPr id="3" name="Content Placeholder 2">
            <a:extLst>
              <a:ext uri="{FF2B5EF4-FFF2-40B4-BE49-F238E27FC236}">
                <a16:creationId xmlns:a16="http://schemas.microsoft.com/office/drawing/2014/main" id="{64690C4D-A874-9F20-EF97-BDF36D5798F0}"/>
              </a:ext>
            </a:extLst>
          </p:cNvPr>
          <p:cNvSpPr>
            <a:spLocks noGrp="1"/>
          </p:cNvSpPr>
          <p:nvPr>
            <p:ph idx="1"/>
          </p:nvPr>
        </p:nvSpPr>
        <p:spPr/>
        <p:txBody>
          <a:bodyPr vert="horz" lIns="91440" tIns="45720" rIns="91440" bIns="45720" rtlCol="0" anchor="t">
            <a:normAutofit/>
          </a:bodyPr>
          <a:lstStyle/>
          <a:p>
            <a:r>
              <a:rPr lang="en-GB" dirty="0"/>
              <a:t>Why do we need teams?</a:t>
            </a:r>
          </a:p>
          <a:p>
            <a:r>
              <a:rPr lang="en-GB" dirty="0"/>
              <a:t>Come up with at least 3 reasons</a:t>
            </a:r>
          </a:p>
          <a:p>
            <a:r>
              <a:rPr lang="en-GB" dirty="0"/>
              <a:t>Provide references </a:t>
            </a:r>
          </a:p>
        </p:txBody>
      </p:sp>
    </p:spTree>
    <p:extLst>
      <p:ext uri="{BB962C8B-B14F-4D97-AF65-F5344CB8AC3E}">
        <p14:creationId xmlns:p14="http://schemas.microsoft.com/office/powerpoint/2010/main" val="1291295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5C294-EDF0-B7CD-8E44-0736BAE41056}"/>
              </a:ext>
            </a:extLst>
          </p:cNvPr>
          <p:cNvSpPr>
            <a:spLocks noGrp="1"/>
          </p:cNvSpPr>
          <p:nvPr>
            <p:ph type="title"/>
          </p:nvPr>
        </p:nvSpPr>
        <p:spPr>
          <a:xfrm>
            <a:off x="448056" y="388800"/>
            <a:ext cx="5432044" cy="860400"/>
          </a:xfrm>
        </p:spPr>
        <p:txBody>
          <a:bodyPr anchor="b">
            <a:normAutofit/>
          </a:bodyPr>
          <a:lstStyle/>
          <a:p>
            <a:r>
              <a:rPr lang="en-GB"/>
              <a:t>Why teams?</a:t>
            </a:r>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0933E2-6DC3-CAEB-BE81-765E4819EF6A}"/>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t>Deloitte 2016 "the ability to quickly build, deploy, disband and reform teams is a critical skills for today's organisations"</a:t>
            </a:r>
          </a:p>
          <a:p>
            <a:pPr marL="449580" indent="-447675"/>
            <a:r>
              <a:rPr lang="en-GB" dirty="0"/>
              <a:t>Offer:</a:t>
            </a:r>
          </a:p>
          <a:p>
            <a:pPr marL="899795" lvl="1" indent="-447675"/>
            <a:r>
              <a:rPr lang="en-GB" dirty="0"/>
              <a:t>Diversity of perspectives</a:t>
            </a:r>
          </a:p>
          <a:p>
            <a:pPr marL="899795" lvl="1" indent="-447675"/>
            <a:r>
              <a:rPr lang="en-GB"/>
              <a:t>Learning opportunities</a:t>
            </a:r>
          </a:p>
          <a:p>
            <a:pPr marL="899795" lvl="1" indent="-447675"/>
            <a:r>
              <a:rPr lang="en-GB"/>
              <a:t>Solve more complex problems</a:t>
            </a:r>
          </a:p>
          <a:p>
            <a:pPr marL="899795" lvl="1" indent="-447675"/>
            <a:r>
              <a:rPr lang="en-GB" dirty="0"/>
              <a:t>Deliver faster results</a:t>
            </a:r>
          </a:p>
          <a:p>
            <a:pPr marL="899795" lvl="1" indent="-447675"/>
            <a:r>
              <a:rPr lang="en-GB"/>
              <a:t>Can mirror organisational values</a:t>
            </a:r>
          </a:p>
        </p:txBody>
      </p:sp>
      <p:pic>
        <p:nvPicPr>
          <p:cNvPr id="4" name="Picture 3" descr="Pit crew working on yellow racecar">
            <a:extLst>
              <a:ext uri="{FF2B5EF4-FFF2-40B4-BE49-F238E27FC236}">
                <a16:creationId xmlns:a16="http://schemas.microsoft.com/office/drawing/2014/main" id="{329BE065-2730-FF64-A79C-0C60A276FA21}"/>
              </a:ext>
            </a:extLst>
          </p:cNvPr>
          <p:cNvPicPr>
            <a:picLocks noChangeAspect="1"/>
          </p:cNvPicPr>
          <p:nvPr/>
        </p:nvPicPr>
        <p:blipFill rotWithShape="1">
          <a:blip r:embed="rId2"/>
          <a:srcRect l="13453" r="20605" b="-1"/>
          <a:stretch/>
        </p:blipFill>
        <p:spPr>
          <a:xfrm>
            <a:off x="6307308" y="450000"/>
            <a:ext cx="5441280" cy="5508000"/>
          </a:xfrm>
          <a:prstGeom prst="rect">
            <a:avLst/>
          </a:prstGeom>
        </p:spPr>
      </p:pic>
    </p:spTree>
    <p:extLst>
      <p:ext uri="{BB962C8B-B14F-4D97-AF65-F5344CB8AC3E}">
        <p14:creationId xmlns:p14="http://schemas.microsoft.com/office/powerpoint/2010/main" val="28117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B240E-F45D-1EB4-7928-7D5E5EB719B8}"/>
              </a:ext>
            </a:extLst>
          </p:cNvPr>
          <p:cNvSpPr>
            <a:spLocks noGrp="1"/>
          </p:cNvSpPr>
          <p:nvPr>
            <p:ph type="title"/>
          </p:nvPr>
        </p:nvSpPr>
        <p:spPr>
          <a:xfrm>
            <a:off x="1188069" y="381935"/>
            <a:ext cx="4008583" cy="5974414"/>
          </a:xfrm>
        </p:spPr>
        <p:txBody>
          <a:bodyPr anchor="ctr">
            <a:normAutofit/>
          </a:bodyPr>
          <a:lstStyle/>
          <a:p>
            <a:r>
              <a:rPr lang="en-GB" sz="5000">
                <a:solidFill>
                  <a:schemeClr val="bg1"/>
                </a:solidFill>
              </a:rPr>
              <a:t>Google's Project Aristotle 2012 (the whole is greater than the sum of its parts)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26B4E97-E288-2579-2109-3FA6FAFE60CE}"/>
              </a:ext>
            </a:extLst>
          </p:cNvPr>
          <p:cNvSpPr>
            <a:spLocks noGrp="1"/>
          </p:cNvSpPr>
          <p:nvPr>
            <p:ph idx="1"/>
          </p:nvPr>
        </p:nvSpPr>
        <p:spPr>
          <a:xfrm>
            <a:off x="6096000" y="381935"/>
            <a:ext cx="4986955" cy="5974415"/>
          </a:xfrm>
        </p:spPr>
        <p:txBody>
          <a:bodyPr vert="horz" lIns="91440" tIns="45720" rIns="91440" bIns="45720" rtlCol="0" anchor="ctr">
            <a:normAutofit/>
          </a:bodyPr>
          <a:lstStyle/>
          <a:p>
            <a:pPr marL="0" indent="0">
              <a:buNone/>
            </a:pPr>
            <a:r>
              <a:rPr lang="en-GB" sz="1800"/>
              <a:t>Distinguished a work group from a team:</a:t>
            </a:r>
          </a:p>
          <a:p>
            <a:pPr marL="0" indent="0">
              <a:buNone/>
            </a:pPr>
            <a:endParaRPr lang="en-GB" sz="1800"/>
          </a:p>
          <a:p>
            <a:pPr marL="0" indent="0">
              <a:buNone/>
            </a:pPr>
            <a:r>
              <a:rPr lang="en-GB" sz="1800"/>
              <a:t>Work group – little interdependence, meet periodically and based on a managerial hierarchy </a:t>
            </a:r>
          </a:p>
          <a:p>
            <a:pPr marL="0" indent="0">
              <a:buNone/>
            </a:pPr>
            <a:endParaRPr lang="en-GB" sz="1800"/>
          </a:p>
          <a:p>
            <a:pPr marL="0" indent="0">
              <a:buNone/>
            </a:pPr>
            <a:r>
              <a:rPr lang="en-GB" sz="1800"/>
              <a:t>Teams – highly interdependent, plan work, solve problems, make decisions, need each other</a:t>
            </a: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3539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3416C-11B7-75B0-1524-2638B7AE7420}"/>
              </a:ext>
            </a:extLst>
          </p:cNvPr>
          <p:cNvSpPr>
            <a:spLocks noGrp="1"/>
          </p:cNvSpPr>
          <p:nvPr>
            <p:ph type="title"/>
          </p:nvPr>
        </p:nvSpPr>
        <p:spPr/>
        <p:txBody>
          <a:bodyPr/>
          <a:lstStyle/>
          <a:p>
            <a:r>
              <a:rPr lang="en-GB" dirty="0"/>
              <a:t>Group cohesiveness and performance</a:t>
            </a:r>
            <a:endParaRPr lang="en-US" dirty="0"/>
          </a:p>
        </p:txBody>
      </p:sp>
      <p:sp>
        <p:nvSpPr>
          <p:cNvPr id="3" name="Content Placeholder 2">
            <a:extLst>
              <a:ext uri="{FF2B5EF4-FFF2-40B4-BE49-F238E27FC236}">
                <a16:creationId xmlns:a16="http://schemas.microsoft.com/office/drawing/2014/main" id="{B2EA150B-D711-094F-E250-139243B4A479}"/>
              </a:ext>
            </a:extLst>
          </p:cNvPr>
          <p:cNvSpPr>
            <a:spLocks noGrp="1"/>
          </p:cNvSpPr>
          <p:nvPr>
            <p:ph idx="1"/>
          </p:nvPr>
        </p:nvSpPr>
        <p:spPr/>
        <p:txBody>
          <a:bodyPr vert="horz" lIns="91440" tIns="45720" rIns="91440" bIns="45720" rtlCol="0" anchor="t">
            <a:normAutofit/>
          </a:bodyPr>
          <a:lstStyle/>
          <a:p>
            <a:r>
              <a:rPr lang="en-GB" dirty="0"/>
              <a:t>Using Google's Project Aristotle, research what they discovered about:</a:t>
            </a:r>
          </a:p>
          <a:p>
            <a:pPr lvl="1"/>
            <a:r>
              <a:rPr lang="en-GB" dirty="0"/>
              <a:t>Recommended size of the team</a:t>
            </a:r>
          </a:p>
          <a:p>
            <a:pPr lvl="1"/>
            <a:r>
              <a:rPr lang="en-GB" dirty="0"/>
              <a:t>The factors that make a good team</a:t>
            </a:r>
          </a:p>
          <a:p>
            <a:pPr lvl="1"/>
            <a:r>
              <a:rPr lang="en-GB" dirty="0"/>
              <a:t>What recommendations would you make for a manager putting together a new team</a:t>
            </a:r>
          </a:p>
        </p:txBody>
      </p:sp>
    </p:spTree>
    <p:extLst>
      <p:ext uri="{BB962C8B-B14F-4D97-AF65-F5344CB8AC3E}">
        <p14:creationId xmlns:p14="http://schemas.microsoft.com/office/powerpoint/2010/main" val="1860444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22BD-2CBF-A79B-43BC-CD56AB2B9F9B}"/>
              </a:ext>
            </a:extLst>
          </p:cNvPr>
          <p:cNvSpPr>
            <a:spLocks noGrp="1"/>
          </p:cNvSpPr>
          <p:nvPr>
            <p:ph type="title"/>
          </p:nvPr>
        </p:nvSpPr>
        <p:spPr/>
        <p:txBody>
          <a:bodyPr/>
          <a:lstStyle/>
          <a:p>
            <a:r>
              <a:rPr lang="en-GB" dirty="0"/>
              <a:t>Tuckman's Model</a:t>
            </a:r>
          </a:p>
        </p:txBody>
      </p:sp>
      <p:pic>
        <p:nvPicPr>
          <p:cNvPr id="7" name="Picture 7">
            <a:extLst>
              <a:ext uri="{FF2B5EF4-FFF2-40B4-BE49-F238E27FC236}">
                <a16:creationId xmlns:a16="http://schemas.microsoft.com/office/drawing/2014/main" id="{B2098B5D-3433-BF62-3494-14A27D78F726}"/>
              </a:ext>
            </a:extLst>
          </p:cNvPr>
          <p:cNvPicPr>
            <a:picLocks noGrp="1" noChangeAspect="1"/>
          </p:cNvPicPr>
          <p:nvPr>
            <p:ph idx="1"/>
          </p:nvPr>
        </p:nvPicPr>
        <p:blipFill>
          <a:blip r:embed="rId2"/>
          <a:stretch>
            <a:fillRect/>
          </a:stretch>
        </p:blipFill>
        <p:spPr>
          <a:xfrm>
            <a:off x="1565378" y="1684060"/>
            <a:ext cx="9595633" cy="3674547"/>
          </a:xfrm>
        </p:spPr>
      </p:pic>
    </p:spTree>
    <p:extLst>
      <p:ext uri="{BB962C8B-B14F-4D97-AF65-F5344CB8AC3E}">
        <p14:creationId xmlns:p14="http://schemas.microsoft.com/office/powerpoint/2010/main" val="2539505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E2B6E-F13B-C5E7-E904-FE27362A57CB}"/>
              </a:ext>
            </a:extLst>
          </p:cNvPr>
          <p:cNvSpPr>
            <a:spLocks noGrp="1"/>
          </p:cNvSpPr>
          <p:nvPr>
            <p:ph type="title"/>
          </p:nvPr>
        </p:nvSpPr>
        <p:spPr>
          <a:xfrm>
            <a:off x="1188069" y="381935"/>
            <a:ext cx="4008583" cy="5974414"/>
          </a:xfrm>
        </p:spPr>
        <p:txBody>
          <a:bodyPr anchor="ctr">
            <a:normAutofit/>
          </a:bodyPr>
          <a:lstStyle/>
          <a:p>
            <a:r>
              <a:rPr lang="en-GB" sz="7200">
                <a:solidFill>
                  <a:schemeClr val="bg1"/>
                </a:solidFill>
              </a:rPr>
              <a:t>Tuckman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75AB363-9722-17A3-3145-3081CFBEA149}"/>
              </a:ext>
            </a:extLst>
          </p:cNvPr>
          <p:cNvSpPr>
            <a:spLocks noGrp="1"/>
          </p:cNvSpPr>
          <p:nvPr>
            <p:ph idx="1"/>
          </p:nvPr>
        </p:nvSpPr>
        <p:spPr>
          <a:xfrm>
            <a:off x="6096000" y="381935"/>
            <a:ext cx="4986955" cy="5974415"/>
          </a:xfrm>
        </p:spPr>
        <p:txBody>
          <a:bodyPr vert="horz" lIns="91440" tIns="45720" rIns="91440" bIns="45720" rtlCol="0" anchor="ctr">
            <a:normAutofit/>
          </a:bodyPr>
          <a:lstStyle/>
          <a:p>
            <a:r>
              <a:rPr lang="en-GB" sz="1800"/>
              <a:t>Duration and intensity of each stage can vary</a:t>
            </a:r>
          </a:p>
          <a:p>
            <a:r>
              <a:rPr lang="en-GB" sz="1800"/>
              <a:t>Teams usually need to get through each stage to reach the performing stage</a:t>
            </a:r>
          </a:p>
          <a:p>
            <a:r>
              <a:rPr lang="en-GB" sz="1800"/>
              <a:t>It is possible to return to a previous stage; it isn't linear</a:t>
            </a:r>
          </a:p>
          <a:p>
            <a:r>
              <a:rPr lang="en-GB" sz="1800"/>
              <a:t>A team might get stuck on a stage</a:t>
            </a:r>
          </a:p>
          <a:p>
            <a:r>
              <a:rPr lang="en-GB" sz="1800"/>
              <a:t>Stages may become merged into others</a:t>
            </a: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7240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E531C-F98E-31E3-707B-E2BA71160A13}"/>
              </a:ext>
            </a:extLst>
          </p:cNvPr>
          <p:cNvSpPr>
            <a:spLocks noGrp="1"/>
          </p:cNvSpPr>
          <p:nvPr>
            <p:ph type="title"/>
          </p:nvPr>
        </p:nvSpPr>
        <p:spPr/>
        <p:txBody>
          <a:bodyPr/>
          <a:lstStyle/>
          <a:p>
            <a:r>
              <a:rPr lang="en-GB" dirty="0"/>
              <a:t>Working Together</a:t>
            </a:r>
          </a:p>
        </p:txBody>
      </p:sp>
      <p:sp>
        <p:nvSpPr>
          <p:cNvPr id="3" name="Content Placeholder 2">
            <a:extLst>
              <a:ext uri="{FF2B5EF4-FFF2-40B4-BE49-F238E27FC236}">
                <a16:creationId xmlns:a16="http://schemas.microsoft.com/office/drawing/2014/main" id="{8F3C6459-FB65-3367-301B-0578563EDE3B}"/>
              </a:ext>
            </a:extLst>
          </p:cNvPr>
          <p:cNvSpPr>
            <a:spLocks noGrp="1"/>
          </p:cNvSpPr>
          <p:nvPr>
            <p:ph idx="1"/>
          </p:nvPr>
        </p:nvSpPr>
        <p:spPr/>
        <p:txBody>
          <a:bodyPr vert="horz" lIns="91440" tIns="45720" rIns="91440" bIns="45720" rtlCol="0" anchor="t">
            <a:normAutofit/>
          </a:bodyPr>
          <a:lstStyle/>
          <a:p>
            <a:r>
              <a:rPr lang="en-GB" i="1" dirty="0">
                <a:ea typeface="+mn-lt"/>
                <a:cs typeface="+mn-lt"/>
              </a:rPr>
              <a:t>Teamwork does not, of course, guarantee in itself good results. As in sport, there can be good teams and poor teams. And as in sport, it all depends on how the players play together.’</a:t>
            </a:r>
            <a:endParaRPr lang="en-GB" dirty="0"/>
          </a:p>
          <a:p>
            <a:r>
              <a:rPr lang="en-GB" b="1" dirty="0">
                <a:ea typeface="+mn-lt"/>
                <a:cs typeface="+mn-lt"/>
              </a:rPr>
              <a:t>Belbin</a:t>
            </a:r>
            <a:endParaRPr lang="en-GB" dirty="0"/>
          </a:p>
          <a:p>
            <a:endParaRPr lang="en-GB" dirty="0"/>
          </a:p>
        </p:txBody>
      </p:sp>
    </p:spTree>
    <p:extLst>
      <p:ext uri="{BB962C8B-B14F-4D97-AF65-F5344CB8AC3E}">
        <p14:creationId xmlns:p14="http://schemas.microsoft.com/office/powerpoint/2010/main" val="2373301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AC94F-56C8-774D-92B0-08FE598DE7F7}"/>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6800" b="1" i="0" kern="1200" cap="all" baseline="0">
                <a:solidFill>
                  <a:schemeClr val="bg1"/>
                </a:solidFill>
                <a:latin typeface="+mj-lt"/>
                <a:ea typeface="+mj-ea"/>
                <a:cs typeface="+mj-cs"/>
              </a:rPr>
              <a:t>Belbin's Team Roles</a:t>
            </a:r>
          </a:p>
        </p:txBody>
      </p:sp>
      <p:sp>
        <p:nvSpPr>
          <p:cNvPr id="13"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4" name="Online Media 3" title="Belbin Team Roles Video Scribe">
            <a:hlinkClick r:id="" action="ppaction://media"/>
            <a:extLst>
              <a:ext uri="{FF2B5EF4-FFF2-40B4-BE49-F238E27FC236}">
                <a16:creationId xmlns:a16="http://schemas.microsoft.com/office/drawing/2014/main" id="{72DDEDAC-1FB5-3503-4804-D77B45F281E2}"/>
              </a:ext>
            </a:extLst>
          </p:cNvPr>
          <p:cNvPicPr>
            <a:picLocks noGrp="1" noRot="1" noChangeAspect="1"/>
          </p:cNvPicPr>
          <p:nvPr>
            <p:ph idx="1"/>
            <a:videoFile r:link="rId1"/>
          </p:nvPr>
        </p:nvPicPr>
        <p:blipFill>
          <a:blip r:embed="rId3"/>
          <a:stretch>
            <a:fillRect/>
          </a:stretch>
        </p:blipFill>
        <p:spPr>
          <a:xfrm>
            <a:off x="5986926" y="2416511"/>
            <a:ext cx="5569864" cy="3146973"/>
          </a:xfrm>
          <a:prstGeom prst="rect">
            <a:avLst/>
          </a:prstGeom>
        </p:spPr>
      </p:pic>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1864901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588803-FF5E-CABC-F17B-2615BD9980BA}"/>
              </a:ext>
            </a:extLst>
          </p:cNvPr>
          <p:cNvPicPr>
            <a:picLocks noChangeAspect="1"/>
          </p:cNvPicPr>
          <p:nvPr/>
        </p:nvPicPr>
        <p:blipFill>
          <a:blip r:embed="rId2"/>
          <a:stretch>
            <a:fillRect/>
          </a:stretch>
        </p:blipFill>
        <p:spPr>
          <a:xfrm>
            <a:off x="1413642" y="334032"/>
            <a:ext cx="10047889" cy="5305315"/>
          </a:xfrm>
          <a:prstGeom prst="rect">
            <a:avLst/>
          </a:prstGeom>
        </p:spPr>
      </p:pic>
      <p:sp>
        <p:nvSpPr>
          <p:cNvPr id="3" name="TextBox 2">
            <a:extLst>
              <a:ext uri="{FF2B5EF4-FFF2-40B4-BE49-F238E27FC236}">
                <a16:creationId xmlns:a16="http://schemas.microsoft.com/office/drawing/2014/main" id="{B6C10CE1-8057-ACF8-F572-F83C31FFA7EF}"/>
              </a:ext>
            </a:extLst>
          </p:cNvPr>
          <p:cNvSpPr txBox="1"/>
          <p:nvPr/>
        </p:nvSpPr>
        <p:spPr>
          <a:xfrm>
            <a:off x="1150883" y="5660163"/>
            <a:ext cx="103106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Table 9.1  Belbin’s evolved nine team roles</a:t>
            </a:r>
          </a:p>
          <a:p>
            <a:r>
              <a:rPr lang="en-US" i="1"/>
              <a:t>Source</a:t>
            </a:r>
            <a:r>
              <a:rPr lang="en-US"/>
              <a:t>: Belbin, R. M. </a:t>
            </a:r>
            <a:r>
              <a:rPr lang="en-US" i="1"/>
              <a:t>Team Roles at Work</a:t>
            </a:r>
            <a:r>
              <a:rPr lang="en-US"/>
              <a:t>, Butterworth-Heinemann (a division of Reed Elsevier UK Ltd) and Belbin Associates (1993), p. 23. Reproduced with permission</a:t>
            </a:r>
          </a:p>
        </p:txBody>
      </p:sp>
    </p:spTree>
    <p:extLst>
      <p:ext uri="{BB962C8B-B14F-4D97-AF65-F5344CB8AC3E}">
        <p14:creationId xmlns:p14="http://schemas.microsoft.com/office/powerpoint/2010/main" val="3537290641"/>
      </p:ext>
    </p:extLst>
  </p:cSld>
  <p:clrMapOvr>
    <a:masterClrMapping/>
  </p:clrMapOvr>
</p:sld>
</file>

<file path=ppt/theme/theme1.xml><?xml version="1.0" encoding="utf-8"?>
<a:theme xmlns:a="http://schemas.openxmlformats.org/drawingml/2006/main" name="ThinLineVTI">
  <a:themeElements>
    <a:clrScheme name="AnalogousFromRegularSeedRightStep">
      <a:dk1>
        <a:srgbClr val="000000"/>
      </a:dk1>
      <a:lt1>
        <a:srgbClr val="FFFFFF"/>
      </a:lt1>
      <a:dk2>
        <a:srgbClr val="223A3D"/>
      </a:dk2>
      <a:lt2>
        <a:srgbClr val="E2E8E8"/>
      </a:lt2>
      <a:accent1>
        <a:srgbClr val="E73429"/>
      </a:accent1>
      <a:accent2>
        <a:srgbClr val="D57117"/>
      </a:accent2>
      <a:accent3>
        <a:srgbClr val="B4A420"/>
      </a:accent3>
      <a:accent4>
        <a:srgbClr val="80B113"/>
      </a:accent4>
      <a:accent5>
        <a:srgbClr val="4BB821"/>
      </a:accent5>
      <a:accent6>
        <a:srgbClr val="14BC2C"/>
      </a:accent6>
      <a:hlink>
        <a:srgbClr val="329096"/>
      </a:hlink>
      <a:folHlink>
        <a:srgbClr val="7F7F7F"/>
      </a:folHlink>
    </a:clrScheme>
    <a:fontScheme name="Custom 3">
      <a:majorFont>
        <a:latin typeface="Sagona Book"/>
        <a:ea typeface=""/>
        <a:cs typeface=""/>
      </a:majorFont>
      <a:minorFont>
        <a:latin typeface="Univer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GradientVTI">
  <a:themeElements>
    <a:clrScheme name="Ion Boardroom">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ThinLineVTI</vt:lpstr>
      <vt:lpstr>GradientVTI</vt:lpstr>
      <vt:lpstr>Teams and Groups</vt:lpstr>
      <vt:lpstr>Teams and Groups</vt:lpstr>
      <vt:lpstr>Session overview</vt:lpstr>
      <vt:lpstr>Definition of a work group or team - Discussion</vt:lpstr>
      <vt:lpstr>Importance and significance of groups - Schein</vt:lpstr>
      <vt:lpstr>Adair on Groups</vt:lpstr>
      <vt:lpstr>Exercise</vt:lpstr>
      <vt:lpstr>Why teams?</vt:lpstr>
      <vt:lpstr>Google's Project Aristotle 2012 (the whole is greater than the sum of its parts)</vt:lpstr>
      <vt:lpstr>Group cohesiveness and performance</vt:lpstr>
      <vt:lpstr>Tuckman's Model</vt:lpstr>
      <vt:lpstr>Tuckman</vt:lpstr>
      <vt:lpstr>Working Together</vt:lpstr>
      <vt:lpstr>Belbin's Team Roles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230</cp:revision>
  <dcterms:created xsi:type="dcterms:W3CDTF">2023-10-31T17:05:03Z</dcterms:created>
  <dcterms:modified xsi:type="dcterms:W3CDTF">2023-11-06T20:52:24Z</dcterms:modified>
</cp:coreProperties>
</file>