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650F4-8C07-FDAF-DFAC-2E713C716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BD33B8-E850-63E9-4849-C25A1F462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9454-C3D5-4B7F-A95E-A9E2D55AA6F3}" type="datetimeFigureOut">
              <a:rPr lang="en-GB" smtClean="0"/>
              <a:t>19/07/2026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4CF4BB-2CE7-C409-9E41-A067AAE62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42C65F-02D8-4573-827C-4EED6F103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2D034-3B72-4804-B317-0947220EE1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380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8EE988-6926-0B7B-4818-6F346EF1C2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4A3838-5B1C-9708-C0E5-C7CE75EFBE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D8E569-E9B3-82BA-2E93-084778C206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1439454-C3D5-4B7F-A95E-A9E2D55AA6F3}" type="datetimeFigureOut">
              <a:rPr lang="en-GB" smtClean="0"/>
              <a:t>19/07/2026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C3C23A-C6F1-5D3C-DFF7-9741B01E0B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5FEA33-B6A2-A28A-3621-632ACCE2C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B2D034-3B72-4804-B317-0947220EE1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412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1D7E66-B170-FEB4-18D6-A77DB1AC4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450D46-3C56-AF61-3A49-F1797A617F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246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9DAFAC-2ED6-C8F0-FB34-340D575B2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CAA539-BCB4-41E3-612B-D833F0B163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0521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38714E-9A13-2AB2-4D81-51D1A3E68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503EBB-FE0C-996F-DC3B-4D06DC75EB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0237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BF91A1-F3B0-067C-0D4D-F98A84C88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65F3F2-86E8-A601-58DA-826D079F97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2878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C37183-4A11-022C-FE66-FDE2FC27A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1" i="0" cap="none">
                <a:latin typeface="Arial" panose="020B0604020202020204" pitchFamily="34" charset="0"/>
                <a:cs typeface="Arial" panose="020B0604020202020204" pitchFamily="34" charset="0"/>
              </a:rPr>
              <a:t>Importance Of Communication Skills In Professional Practice</a:t>
            </a:r>
            <a:endParaRPr lang="en-GB" sz="2400" b="1" i="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253867-B762-3349-D473-E323682E0B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333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330B38-AFE9-1ACF-E744-AEAFD619F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2400" b="1" i="0">
                <a:latin typeface="Arial" pitchFamily="34"/>
                <a:cs typeface="Arial" pitchFamily="34"/>
              </a:rPr>
              <a:t>  </a:t>
            </a:r>
            <a:r>
              <a:rPr lang="en-GB" sz="2400" b="1" i="0" cap="none">
                <a:latin typeface="Arial" pitchFamily="34"/>
                <a:cs typeface="Arial" pitchFamily="34"/>
              </a:rPr>
              <a:t>Communication Skills Using Gibbs’ Reflective Cycle</a:t>
            </a:r>
            <a:endParaRPr lang="en-GB" sz="2400" b="1" i="0" dirty="0">
              <a:latin typeface="Arial" pitchFamily="34"/>
              <a:cs typeface="Arial" pitchFamily="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38D423-A8E4-66D2-4770-3676EFBB2C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7505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D77D16-485B-E1A3-D540-190BBAB32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2400" b="1" i="0">
                <a:latin typeface="Arial" pitchFamily="34"/>
                <a:cs typeface="Arial" pitchFamily="34"/>
              </a:rPr>
              <a:t>      </a:t>
            </a:r>
            <a:r>
              <a:rPr lang="en-GB" sz="2400" b="1" i="0" cap="none">
                <a:latin typeface="Arial" pitchFamily="34"/>
                <a:cs typeface="Arial" pitchFamily="34"/>
              </a:rPr>
              <a:t>Applying Communication Skills In Practice</a:t>
            </a:r>
            <a:br>
              <a:rPr lang="en-GB" sz="2400" b="1">
                <a:latin typeface="Arial" pitchFamily="34"/>
                <a:cs typeface="Arial" pitchFamily="34"/>
              </a:rPr>
            </a:br>
            <a:endParaRPr lang="en-GB" sz="2400" dirty="0">
              <a:latin typeface="Arial" pitchFamily="34"/>
              <a:cs typeface="Arial" pitchFamily="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A248BF-0FB6-D0C9-3E1F-4D61C31520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817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2BC100-1A45-BC08-8D0F-154D8DC4C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1" i="0">
                <a:latin typeface="Arial" panose="020B0604020202020204" pitchFamily="34" charset="0"/>
                <a:cs typeface="Angsana New" panose="02020603050405020304" pitchFamily="18" charset="-34"/>
              </a:rPr>
              <a:t>          My Communication Skills</a:t>
            </a:r>
            <a:br>
              <a:rPr lang="en-GB" sz="2400" b="1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endParaRPr lang="en-GB" sz="2400" b="1" i="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DFD607-382C-D01C-114A-17416B296D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618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1BED93-29C6-45AA-5510-590866BF70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2400" b="1" i="0">
                <a:latin typeface="Arial" pitchFamily="34"/>
                <a:cs typeface="Arial" pitchFamily="34"/>
              </a:rPr>
              <a:t>Conclusion</a:t>
            </a:r>
            <a:endParaRPr lang="en-GB" sz="2400" i="0" dirty="0">
              <a:latin typeface="Arial" pitchFamily="34"/>
              <a:cs typeface="Arial" pitchFamily="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28859D-D1DE-B4B7-57F1-EF9E0B22F6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8860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AE4F59-18C8-B947-4209-BD6DE9056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2400" b="1" i="0" cap="none">
                <a:latin typeface="Arial" pitchFamily="34"/>
                <a:cs typeface="Arial" pitchFamily="34"/>
              </a:rPr>
              <a:t>Reference List</a:t>
            </a:r>
            <a:br>
              <a:rPr lang="en-GB" sz="2400">
                <a:latin typeface="Arial" pitchFamily="34"/>
                <a:cs typeface="Arial" pitchFamily="34"/>
              </a:rPr>
            </a:br>
            <a:endParaRPr lang="en-GB" sz="2400" dirty="0">
              <a:latin typeface="Arial" pitchFamily="34"/>
              <a:cs typeface="Arial" pitchFamily="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0AC712-361F-B229-0BAB-E393606E6B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2668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Widescreen</PresentationFormat>
  <Paragraphs>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Angsana New</vt:lpstr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Importance Of Communication Skills In Professional Practice</vt:lpstr>
      <vt:lpstr>  Communication Skills Using Gibbs’ Reflective Cycle</vt:lpstr>
      <vt:lpstr>      Applying Communication Skills In Practice </vt:lpstr>
      <vt:lpstr>          My Communication Skills </vt:lpstr>
      <vt:lpstr>Conclusion</vt:lpstr>
      <vt:lpstr>Reference List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Vilma Martinez</dc:creator>
  <cp:lastModifiedBy>Vilma Martinez</cp:lastModifiedBy>
  <cp:revision>1</cp:revision>
  <dcterms:created xsi:type="dcterms:W3CDTF">2026-07-19T10:25:01Z</dcterms:created>
  <dcterms:modified xsi:type="dcterms:W3CDTF">2026-07-19T10:25:01Z</dcterms:modified>
</cp:coreProperties>
</file>