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7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10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14"/>
  </p:notesMasterIdLst>
  <p:sldIdLst>
    <p:sldId id="256" r:id="rId2"/>
    <p:sldId id="257" r:id="rId3"/>
    <p:sldId id="261" r:id="rId4"/>
    <p:sldId id="258" r:id="rId5"/>
    <p:sldId id="260" r:id="rId6"/>
    <p:sldId id="259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DF9B41-D6C7-48DF-9E08-A1DA601B5996}" v="67" dt="2021-02-23T15:55:19.086"/>
    <p1510:client id="{A102CBF6-21E8-4FBF-AC77-0480A78F7BA2}" v="948" dt="2021-02-23T12:38:55.777"/>
    <p1510:client id="{B925E0B7-E1C7-247B-EEAF-475A1DF59E68}" v="10" dt="2021-02-23T16:11:24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nead Hasleham (1910154)" userId="d594fdd0-ae0d-4a9e-9df4-1d8d2a34ed16" providerId="ADAL" clId="{76DF9B41-D6C7-48DF-9E08-A1DA601B5996}"/>
    <pc:docChg chg="undo custSel addSld delSld modSld">
      <pc:chgData name="Sinead Hasleham (1910154)" userId="d594fdd0-ae0d-4a9e-9df4-1d8d2a34ed16" providerId="ADAL" clId="{76DF9B41-D6C7-48DF-9E08-A1DA601B5996}" dt="2021-02-23T15:55:19.086" v="1135"/>
      <pc:docMkLst>
        <pc:docMk/>
      </pc:docMkLst>
      <pc:sldChg chg="addSp delSp modSp modTransition modAnim">
        <pc:chgData name="Sinead Hasleham (1910154)" userId="d594fdd0-ae0d-4a9e-9df4-1d8d2a34ed16" providerId="ADAL" clId="{76DF9B41-D6C7-48DF-9E08-A1DA601B5996}" dt="2021-02-23T12:39:44.406" v="2"/>
        <pc:sldMkLst>
          <pc:docMk/>
          <pc:sldMk cId="109857222" sldId="256"/>
        </pc:sldMkLst>
        <pc:picChg chg="add del mod">
          <ac:chgData name="Sinead Hasleham (1910154)" userId="d594fdd0-ae0d-4a9e-9df4-1d8d2a34ed16" providerId="ADAL" clId="{76DF9B41-D6C7-48DF-9E08-A1DA601B5996}" dt="2021-02-23T12:39:28.217" v="1"/>
          <ac:picMkLst>
            <pc:docMk/>
            <pc:sldMk cId="109857222" sldId="256"/>
            <ac:picMk id="5" creationId="{6CDFF8E2-C917-48F8-8AA1-9B5C891FE6A4}"/>
          </ac:picMkLst>
        </pc:picChg>
        <pc:picChg chg="add mod">
          <ac:chgData name="Sinead Hasleham (1910154)" userId="d594fdd0-ae0d-4a9e-9df4-1d8d2a34ed16" providerId="ADAL" clId="{76DF9B41-D6C7-48DF-9E08-A1DA601B5996}" dt="2021-02-23T12:39:44.406" v="2"/>
          <ac:picMkLst>
            <pc:docMk/>
            <pc:sldMk cId="109857222" sldId="256"/>
            <ac:picMk id="6" creationId="{27CE36EE-7E96-4161-A12A-3FB11F0C8D97}"/>
          </ac:picMkLst>
        </pc:picChg>
      </pc:sldChg>
      <pc:sldChg chg="addSp delSp modSp mod modTransition modAnim">
        <pc:chgData name="Sinead Hasleham (1910154)" userId="d594fdd0-ae0d-4a9e-9df4-1d8d2a34ed16" providerId="ADAL" clId="{76DF9B41-D6C7-48DF-9E08-A1DA601B5996}" dt="2021-02-23T12:50:22.199" v="14"/>
        <pc:sldMkLst>
          <pc:docMk/>
          <pc:sldMk cId="1823720450" sldId="257"/>
        </pc:sldMkLst>
        <pc:picChg chg="add del mod">
          <ac:chgData name="Sinead Hasleham (1910154)" userId="d594fdd0-ae0d-4a9e-9df4-1d8d2a34ed16" providerId="ADAL" clId="{76DF9B41-D6C7-48DF-9E08-A1DA601B5996}" dt="2021-02-23T12:47:43.157" v="10"/>
          <ac:picMkLst>
            <pc:docMk/>
            <pc:sldMk cId="1823720450" sldId="257"/>
            <ac:picMk id="3" creationId="{E7BD6022-A425-44ED-821A-1DA11260103A}"/>
          </ac:picMkLst>
        </pc:picChg>
        <pc:picChg chg="mod">
          <ac:chgData name="Sinead Hasleham (1910154)" userId="d594fdd0-ae0d-4a9e-9df4-1d8d2a34ed16" providerId="ADAL" clId="{76DF9B41-D6C7-48DF-9E08-A1DA601B5996}" dt="2021-02-23T12:46:24.514" v="6" actId="1076"/>
          <ac:picMkLst>
            <pc:docMk/>
            <pc:sldMk cId="1823720450" sldId="257"/>
            <ac:picMk id="5" creationId="{FC84EA67-1E6E-4F3C-AE09-EEC75FE0BBC0}"/>
          </ac:picMkLst>
        </pc:picChg>
        <pc:picChg chg="add del mod">
          <ac:chgData name="Sinead Hasleham (1910154)" userId="d594fdd0-ae0d-4a9e-9df4-1d8d2a34ed16" providerId="ADAL" clId="{76DF9B41-D6C7-48DF-9E08-A1DA601B5996}" dt="2021-02-23T12:48:19.416" v="11"/>
          <ac:picMkLst>
            <pc:docMk/>
            <pc:sldMk cId="1823720450" sldId="257"/>
            <ac:picMk id="6" creationId="{D02CC729-AB50-4728-8750-B08C765663D0}"/>
          </ac:picMkLst>
        </pc:picChg>
        <pc:picChg chg="add del mod">
          <ac:chgData name="Sinead Hasleham (1910154)" userId="d594fdd0-ae0d-4a9e-9df4-1d8d2a34ed16" providerId="ADAL" clId="{76DF9B41-D6C7-48DF-9E08-A1DA601B5996}" dt="2021-02-23T12:49:41.858" v="13"/>
          <ac:picMkLst>
            <pc:docMk/>
            <pc:sldMk cId="1823720450" sldId="257"/>
            <ac:picMk id="8" creationId="{5B1C7C88-1DE7-4F5C-96BD-027A842BA06F}"/>
          </ac:picMkLst>
        </pc:picChg>
        <pc:picChg chg="add mod">
          <ac:chgData name="Sinead Hasleham (1910154)" userId="d594fdd0-ae0d-4a9e-9df4-1d8d2a34ed16" providerId="ADAL" clId="{76DF9B41-D6C7-48DF-9E08-A1DA601B5996}" dt="2021-02-23T12:50:22.199" v="14"/>
          <ac:picMkLst>
            <pc:docMk/>
            <pc:sldMk cId="1823720450" sldId="257"/>
            <ac:picMk id="9" creationId="{35AFDD56-A1E4-455A-B710-2DF5460632BB}"/>
          </ac:picMkLst>
        </pc:picChg>
      </pc:sldChg>
      <pc:sldChg chg="addSp delSp modSp mod modTransition modAnim">
        <pc:chgData name="Sinead Hasleham (1910154)" userId="d594fdd0-ae0d-4a9e-9df4-1d8d2a34ed16" providerId="ADAL" clId="{76DF9B41-D6C7-48DF-9E08-A1DA601B5996}" dt="2021-02-23T13:11:44.503" v="91"/>
        <pc:sldMkLst>
          <pc:docMk/>
          <pc:sldMk cId="361224430" sldId="258"/>
        </pc:sldMkLst>
        <pc:spChg chg="mod">
          <ac:chgData name="Sinead Hasleham (1910154)" userId="d594fdd0-ae0d-4a9e-9df4-1d8d2a34ed16" providerId="ADAL" clId="{76DF9B41-D6C7-48DF-9E08-A1DA601B5996}" dt="2021-02-23T13:03:14.662" v="77" actId="20577"/>
          <ac:spMkLst>
            <pc:docMk/>
            <pc:sldMk cId="361224430" sldId="258"/>
            <ac:spMk id="4" creationId="{2A112F5B-432E-46BA-B6F9-E63DBC23D19D}"/>
          </ac:spMkLst>
        </pc:spChg>
        <pc:picChg chg="add del mod">
          <ac:chgData name="Sinead Hasleham (1910154)" userId="d594fdd0-ae0d-4a9e-9df4-1d8d2a34ed16" providerId="ADAL" clId="{76DF9B41-D6C7-48DF-9E08-A1DA601B5996}" dt="2021-02-23T13:02:12.626" v="27"/>
          <ac:picMkLst>
            <pc:docMk/>
            <pc:sldMk cId="361224430" sldId="258"/>
            <ac:picMk id="5" creationId="{A6DDF054-0B6A-4392-8783-917264A414EF}"/>
          </ac:picMkLst>
        </pc:picChg>
        <pc:picChg chg="add del mod">
          <ac:chgData name="Sinead Hasleham (1910154)" userId="d594fdd0-ae0d-4a9e-9df4-1d8d2a34ed16" providerId="ADAL" clId="{76DF9B41-D6C7-48DF-9E08-A1DA601B5996}" dt="2021-02-23T13:04:54.739" v="79"/>
          <ac:picMkLst>
            <pc:docMk/>
            <pc:sldMk cId="361224430" sldId="258"/>
            <ac:picMk id="6" creationId="{E0A4E931-0E87-46B4-BA84-47B39569C624}"/>
          </ac:picMkLst>
        </pc:picChg>
        <pc:picChg chg="add del mod">
          <ac:chgData name="Sinead Hasleham (1910154)" userId="d594fdd0-ae0d-4a9e-9df4-1d8d2a34ed16" providerId="ADAL" clId="{76DF9B41-D6C7-48DF-9E08-A1DA601B5996}" dt="2021-02-23T13:05:35.469" v="82"/>
          <ac:picMkLst>
            <pc:docMk/>
            <pc:sldMk cId="361224430" sldId="258"/>
            <ac:picMk id="7" creationId="{DC127B4F-E7B5-489A-8E9F-096CD55DFD24}"/>
          </ac:picMkLst>
        </pc:picChg>
        <pc:picChg chg="add del mod">
          <ac:chgData name="Sinead Hasleham (1910154)" userId="d594fdd0-ae0d-4a9e-9df4-1d8d2a34ed16" providerId="ADAL" clId="{76DF9B41-D6C7-48DF-9E08-A1DA601B5996}" dt="2021-02-23T13:05:51.469" v="84"/>
          <ac:picMkLst>
            <pc:docMk/>
            <pc:sldMk cId="361224430" sldId="258"/>
            <ac:picMk id="8" creationId="{D3EED5BA-8996-49A4-954F-FCF497730BFA}"/>
          </ac:picMkLst>
        </pc:picChg>
        <pc:picChg chg="add del mod">
          <ac:chgData name="Sinead Hasleham (1910154)" userId="d594fdd0-ae0d-4a9e-9df4-1d8d2a34ed16" providerId="ADAL" clId="{76DF9B41-D6C7-48DF-9E08-A1DA601B5996}" dt="2021-02-23T13:08:22.762" v="88"/>
          <ac:picMkLst>
            <pc:docMk/>
            <pc:sldMk cId="361224430" sldId="258"/>
            <ac:picMk id="9" creationId="{93FD254A-CEB3-4616-8A23-2F6C18A57923}"/>
          </ac:picMkLst>
        </pc:picChg>
        <pc:picChg chg="add del mod">
          <ac:chgData name="Sinead Hasleham (1910154)" userId="d594fdd0-ae0d-4a9e-9df4-1d8d2a34ed16" providerId="ADAL" clId="{76DF9B41-D6C7-48DF-9E08-A1DA601B5996}" dt="2021-02-23T13:11:00.845" v="90"/>
          <ac:picMkLst>
            <pc:docMk/>
            <pc:sldMk cId="361224430" sldId="258"/>
            <ac:picMk id="10" creationId="{A931C243-842F-4BEE-B3A3-AFB65F9EBF6E}"/>
          </ac:picMkLst>
        </pc:picChg>
        <pc:picChg chg="add mod">
          <ac:chgData name="Sinead Hasleham (1910154)" userId="d594fdd0-ae0d-4a9e-9df4-1d8d2a34ed16" providerId="ADAL" clId="{76DF9B41-D6C7-48DF-9E08-A1DA601B5996}" dt="2021-02-23T13:11:44.503" v="91"/>
          <ac:picMkLst>
            <pc:docMk/>
            <pc:sldMk cId="361224430" sldId="258"/>
            <ac:picMk id="11" creationId="{6D3E3B01-6099-425D-A418-4EB413A36592}"/>
          </ac:picMkLst>
        </pc:picChg>
      </pc:sldChg>
      <pc:sldChg chg="addSp delSp modSp modTransition modAnim">
        <pc:chgData name="Sinead Hasleham (1910154)" userId="d594fdd0-ae0d-4a9e-9df4-1d8d2a34ed16" providerId="ADAL" clId="{76DF9B41-D6C7-48DF-9E08-A1DA601B5996}" dt="2021-02-23T13:18:30.733" v="95"/>
        <pc:sldMkLst>
          <pc:docMk/>
          <pc:sldMk cId="640558905" sldId="259"/>
        </pc:sldMkLst>
        <pc:picChg chg="add del mod">
          <ac:chgData name="Sinead Hasleham (1910154)" userId="d594fdd0-ae0d-4a9e-9df4-1d8d2a34ed16" providerId="ADAL" clId="{76DF9B41-D6C7-48DF-9E08-A1DA601B5996}" dt="2021-02-23T13:17:04.762" v="94"/>
          <ac:picMkLst>
            <pc:docMk/>
            <pc:sldMk cId="640558905" sldId="259"/>
            <ac:picMk id="3" creationId="{EBE8C814-E131-41C1-BDD8-5FB34E1C0B06}"/>
          </ac:picMkLst>
        </pc:picChg>
        <pc:picChg chg="add mod">
          <ac:chgData name="Sinead Hasleham (1910154)" userId="d594fdd0-ae0d-4a9e-9df4-1d8d2a34ed16" providerId="ADAL" clId="{76DF9B41-D6C7-48DF-9E08-A1DA601B5996}" dt="2021-02-23T13:18:30.733" v="95"/>
          <ac:picMkLst>
            <pc:docMk/>
            <pc:sldMk cId="640558905" sldId="259"/>
            <ac:picMk id="5" creationId="{B7CEAADD-8DA8-4AB5-9B07-1BC68E6933FE}"/>
          </ac:picMkLst>
        </pc:picChg>
      </pc:sldChg>
      <pc:sldChg chg="addSp modSp">
        <pc:chgData name="Sinead Hasleham (1910154)" userId="d594fdd0-ae0d-4a9e-9df4-1d8d2a34ed16" providerId="ADAL" clId="{76DF9B41-D6C7-48DF-9E08-A1DA601B5996}" dt="2021-02-23T13:14:11.444" v="92"/>
        <pc:sldMkLst>
          <pc:docMk/>
          <pc:sldMk cId="1300184669" sldId="260"/>
        </pc:sldMkLst>
        <pc:picChg chg="add mod">
          <ac:chgData name="Sinead Hasleham (1910154)" userId="d594fdd0-ae0d-4a9e-9df4-1d8d2a34ed16" providerId="ADAL" clId="{76DF9B41-D6C7-48DF-9E08-A1DA601B5996}" dt="2021-02-23T13:14:11.444" v="92"/>
          <ac:picMkLst>
            <pc:docMk/>
            <pc:sldMk cId="1300184669" sldId="260"/>
            <ac:picMk id="3" creationId="{6204A17B-7A4F-418D-8F19-2018D605CAFC}"/>
          </ac:picMkLst>
        </pc:picChg>
      </pc:sldChg>
      <pc:sldChg chg="addSp delSp modSp mod modTransition modClrScheme modAnim chgLayout">
        <pc:chgData name="Sinead Hasleham (1910154)" userId="d594fdd0-ae0d-4a9e-9df4-1d8d2a34ed16" providerId="ADAL" clId="{76DF9B41-D6C7-48DF-9E08-A1DA601B5996}" dt="2021-02-23T12:59:50.636" v="25"/>
        <pc:sldMkLst>
          <pc:docMk/>
          <pc:sldMk cId="1152935805" sldId="261"/>
        </pc:sldMkLst>
        <pc:spChg chg="mod ord">
          <ac:chgData name="Sinead Hasleham (1910154)" userId="d594fdd0-ae0d-4a9e-9df4-1d8d2a34ed16" providerId="ADAL" clId="{76DF9B41-D6C7-48DF-9E08-A1DA601B5996}" dt="2021-02-23T12:56:33.078" v="23" actId="700"/>
          <ac:spMkLst>
            <pc:docMk/>
            <pc:sldMk cId="1152935805" sldId="261"/>
            <ac:spMk id="2" creationId="{5B070D94-5471-4F48-9DB4-F4DD628D6CB6}"/>
          </ac:spMkLst>
        </pc:spChg>
        <pc:spChg chg="mod ord">
          <ac:chgData name="Sinead Hasleham (1910154)" userId="d594fdd0-ae0d-4a9e-9df4-1d8d2a34ed16" providerId="ADAL" clId="{76DF9B41-D6C7-48DF-9E08-A1DA601B5996}" dt="2021-02-23T12:56:33.078" v="23" actId="700"/>
          <ac:spMkLst>
            <pc:docMk/>
            <pc:sldMk cId="1152935805" sldId="261"/>
            <ac:spMk id="3" creationId="{8B9714D8-B52E-4A48-9746-2536F0CA05C2}"/>
          </ac:spMkLst>
        </pc:spChg>
        <pc:spChg chg="mod ord">
          <ac:chgData name="Sinead Hasleham (1910154)" userId="d594fdd0-ae0d-4a9e-9df4-1d8d2a34ed16" providerId="ADAL" clId="{76DF9B41-D6C7-48DF-9E08-A1DA601B5996}" dt="2021-02-23T12:56:33.078" v="23" actId="700"/>
          <ac:spMkLst>
            <pc:docMk/>
            <pc:sldMk cId="1152935805" sldId="261"/>
            <ac:spMk id="4" creationId="{5E38AA4C-28A7-487E-A0E4-699D44B41EE7}"/>
          </ac:spMkLst>
        </pc:spChg>
        <pc:spChg chg="mod ord">
          <ac:chgData name="Sinead Hasleham (1910154)" userId="d594fdd0-ae0d-4a9e-9df4-1d8d2a34ed16" providerId="ADAL" clId="{76DF9B41-D6C7-48DF-9E08-A1DA601B5996}" dt="2021-02-23T12:56:33.078" v="23" actId="700"/>
          <ac:spMkLst>
            <pc:docMk/>
            <pc:sldMk cId="1152935805" sldId="261"/>
            <ac:spMk id="5" creationId="{1C23256E-8087-4C3A-BA1F-8E24F3EEF310}"/>
          </ac:spMkLst>
        </pc:spChg>
        <pc:spChg chg="mod ord">
          <ac:chgData name="Sinead Hasleham (1910154)" userId="d594fdd0-ae0d-4a9e-9df4-1d8d2a34ed16" providerId="ADAL" clId="{76DF9B41-D6C7-48DF-9E08-A1DA601B5996}" dt="2021-02-23T12:56:33.078" v="23" actId="700"/>
          <ac:spMkLst>
            <pc:docMk/>
            <pc:sldMk cId="1152935805" sldId="261"/>
            <ac:spMk id="6" creationId="{D5503E6F-B52E-4889-B8E2-C948C80941BB}"/>
          </ac:spMkLst>
        </pc:spChg>
        <pc:spChg chg="add del mod ord">
          <ac:chgData name="Sinead Hasleham (1910154)" userId="d594fdd0-ae0d-4a9e-9df4-1d8d2a34ed16" providerId="ADAL" clId="{76DF9B41-D6C7-48DF-9E08-A1DA601B5996}" dt="2021-02-23T12:56:33.078" v="23" actId="700"/>
          <ac:spMkLst>
            <pc:docMk/>
            <pc:sldMk cId="1152935805" sldId="261"/>
            <ac:spMk id="9" creationId="{48B562A3-AD21-4B33-A0C1-39E427AC2EDF}"/>
          </ac:spMkLst>
        </pc:spChg>
        <pc:picChg chg="mod">
          <ac:chgData name="Sinead Hasleham (1910154)" userId="d594fdd0-ae0d-4a9e-9df4-1d8d2a34ed16" providerId="ADAL" clId="{76DF9B41-D6C7-48DF-9E08-A1DA601B5996}" dt="2021-02-23T12:56:11.292" v="21" actId="1076"/>
          <ac:picMkLst>
            <pc:docMk/>
            <pc:sldMk cId="1152935805" sldId="261"/>
            <ac:picMk id="7" creationId="{941E69FF-F814-44D4-9DBD-48E719506B70}"/>
          </ac:picMkLst>
        </pc:picChg>
        <pc:picChg chg="add del mod">
          <ac:chgData name="Sinead Hasleham (1910154)" userId="d594fdd0-ae0d-4a9e-9df4-1d8d2a34ed16" providerId="ADAL" clId="{76DF9B41-D6C7-48DF-9E08-A1DA601B5996}" dt="2021-02-23T12:57:50.624" v="24"/>
          <ac:picMkLst>
            <pc:docMk/>
            <pc:sldMk cId="1152935805" sldId="261"/>
            <ac:picMk id="8" creationId="{998D15FB-B73E-4302-BD8E-E0AEDD611264}"/>
          </ac:picMkLst>
        </pc:picChg>
        <pc:picChg chg="add mod">
          <ac:chgData name="Sinead Hasleham (1910154)" userId="d594fdd0-ae0d-4a9e-9df4-1d8d2a34ed16" providerId="ADAL" clId="{76DF9B41-D6C7-48DF-9E08-A1DA601B5996}" dt="2021-02-23T12:59:50.636" v="25"/>
          <ac:picMkLst>
            <pc:docMk/>
            <pc:sldMk cId="1152935805" sldId="261"/>
            <ac:picMk id="10" creationId="{47DB1B89-F9A7-4EE4-8867-158E65F56268}"/>
          </ac:picMkLst>
        </pc:picChg>
      </pc:sldChg>
      <pc:sldChg chg="addSp delSp modSp new mod modTransition setBg modAnim">
        <pc:chgData name="Sinead Hasleham (1910154)" userId="d594fdd0-ae0d-4a9e-9df4-1d8d2a34ed16" providerId="ADAL" clId="{76DF9B41-D6C7-48DF-9E08-A1DA601B5996}" dt="2021-02-23T15:23:58.237" v="1082"/>
        <pc:sldMkLst>
          <pc:docMk/>
          <pc:sldMk cId="3409868522" sldId="262"/>
        </pc:sldMkLst>
        <pc:spChg chg="add del mod">
          <ac:chgData name="Sinead Hasleham (1910154)" userId="d594fdd0-ae0d-4a9e-9df4-1d8d2a34ed16" providerId="ADAL" clId="{76DF9B41-D6C7-48DF-9E08-A1DA601B5996}" dt="2021-02-23T14:32:51.476" v="263" actId="26606"/>
          <ac:spMkLst>
            <pc:docMk/>
            <pc:sldMk cId="3409868522" sldId="262"/>
            <ac:spMk id="2" creationId="{C0BEAC03-658A-4EAE-B0F7-7300123A4911}"/>
          </ac:spMkLst>
        </pc:spChg>
        <pc:spChg chg="add mod">
          <ac:chgData name="Sinead Hasleham (1910154)" userId="d594fdd0-ae0d-4a9e-9df4-1d8d2a34ed16" providerId="ADAL" clId="{76DF9B41-D6C7-48DF-9E08-A1DA601B5996}" dt="2021-02-23T14:26:23.344" v="262" actId="1076"/>
          <ac:spMkLst>
            <pc:docMk/>
            <pc:sldMk cId="3409868522" sldId="262"/>
            <ac:spMk id="3" creationId="{7537ADF7-582F-453C-AEE1-95F05328A452}"/>
          </ac:spMkLst>
        </pc:spChg>
        <pc:spChg chg="add">
          <ac:chgData name="Sinead Hasleham (1910154)" userId="d594fdd0-ae0d-4a9e-9df4-1d8d2a34ed16" providerId="ADAL" clId="{76DF9B41-D6C7-48DF-9E08-A1DA601B5996}" dt="2021-02-23T14:23:04.376" v="109" actId="26606"/>
          <ac:spMkLst>
            <pc:docMk/>
            <pc:sldMk cId="3409868522" sldId="262"/>
            <ac:spMk id="8" creationId="{DB66C9CD-6BF4-44CA-8078-0BB819080761}"/>
          </ac:spMkLst>
        </pc:spChg>
        <pc:graphicFrameChg chg="add">
          <ac:chgData name="Sinead Hasleham (1910154)" userId="d594fdd0-ae0d-4a9e-9df4-1d8d2a34ed16" providerId="ADAL" clId="{76DF9B41-D6C7-48DF-9E08-A1DA601B5996}" dt="2021-02-23T14:32:51.476" v="263" actId="26606"/>
          <ac:graphicFrameMkLst>
            <pc:docMk/>
            <pc:sldMk cId="3409868522" sldId="262"/>
            <ac:graphicFrameMk id="12" creationId="{4DFA4C3F-F18D-4473-ACD1-7A526A2473D9}"/>
          </ac:graphicFrameMkLst>
        </pc:graphicFrameChg>
        <pc:picChg chg="add">
          <ac:chgData name="Sinead Hasleham (1910154)" userId="d594fdd0-ae0d-4a9e-9df4-1d8d2a34ed16" providerId="ADAL" clId="{76DF9B41-D6C7-48DF-9E08-A1DA601B5996}" dt="2021-02-23T14:23:04.376" v="109" actId="26606"/>
          <ac:picMkLst>
            <pc:docMk/>
            <pc:sldMk cId="3409868522" sldId="262"/>
            <ac:picMk id="4" creationId="{629925B9-5E2B-408A-B556-1308BACB0C72}"/>
          </ac:picMkLst>
        </pc:picChg>
        <pc:picChg chg="add del mod">
          <ac:chgData name="Sinead Hasleham (1910154)" userId="d594fdd0-ae0d-4a9e-9df4-1d8d2a34ed16" providerId="ADAL" clId="{76DF9B41-D6C7-48DF-9E08-A1DA601B5996}" dt="2021-02-23T15:19:53.526" v="1081"/>
          <ac:picMkLst>
            <pc:docMk/>
            <pc:sldMk cId="3409868522" sldId="262"/>
            <ac:picMk id="5" creationId="{04850493-273E-4EBD-9002-469FAC195C15}"/>
          </ac:picMkLst>
        </pc:picChg>
        <pc:picChg chg="add mod">
          <ac:chgData name="Sinead Hasleham (1910154)" userId="d594fdd0-ae0d-4a9e-9df4-1d8d2a34ed16" providerId="ADAL" clId="{76DF9B41-D6C7-48DF-9E08-A1DA601B5996}" dt="2021-02-23T15:23:58.237" v="1082"/>
          <ac:picMkLst>
            <pc:docMk/>
            <pc:sldMk cId="3409868522" sldId="262"/>
            <ac:picMk id="6" creationId="{AB1FF52D-3146-4B39-9858-B7662E780F4A}"/>
          </ac:picMkLst>
        </pc:picChg>
        <pc:cxnChg chg="add">
          <ac:chgData name="Sinead Hasleham (1910154)" userId="d594fdd0-ae0d-4a9e-9df4-1d8d2a34ed16" providerId="ADAL" clId="{76DF9B41-D6C7-48DF-9E08-A1DA601B5996}" dt="2021-02-23T14:23:04.376" v="109" actId="26606"/>
          <ac:cxnSpMkLst>
            <pc:docMk/>
            <pc:sldMk cId="3409868522" sldId="262"/>
            <ac:cxnSpMk id="10" creationId="{77C6DF49-CBE3-4038-AC78-35DE4FD7CE8E}"/>
          </ac:cxnSpMkLst>
        </pc:cxnChg>
      </pc:sldChg>
      <pc:sldChg chg="addSp delSp modSp new mod modTransition setBg modAnim">
        <pc:chgData name="Sinead Hasleham (1910154)" userId="d594fdd0-ae0d-4a9e-9df4-1d8d2a34ed16" providerId="ADAL" clId="{76DF9B41-D6C7-48DF-9E08-A1DA601B5996}" dt="2021-02-23T15:28:28.666" v="1086"/>
        <pc:sldMkLst>
          <pc:docMk/>
          <pc:sldMk cId="3100370106" sldId="263"/>
        </pc:sldMkLst>
        <pc:spChg chg="add mod ord">
          <ac:chgData name="Sinead Hasleham (1910154)" userId="d594fdd0-ae0d-4a9e-9df4-1d8d2a34ed16" providerId="ADAL" clId="{76DF9B41-D6C7-48DF-9E08-A1DA601B5996}" dt="2021-02-23T14:59:09.332" v="330" actId="167"/>
          <ac:spMkLst>
            <pc:docMk/>
            <pc:sldMk cId="3100370106" sldId="263"/>
            <ac:spMk id="4" creationId="{048437A0-D273-47B6-AB9D-338F08635186}"/>
          </ac:spMkLst>
        </pc:spChg>
        <pc:spChg chg="add">
          <ac:chgData name="Sinead Hasleham (1910154)" userId="d594fdd0-ae0d-4a9e-9df4-1d8d2a34ed16" providerId="ADAL" clId="{76DF9B41-D6C7-48DF-9E08-A1DA601B5996}" dt="2021-02-23T14:58:42.148" v="272" actId="26606"/>
          <ac:spMkLst>
            <pc:docMk/>
            <pc:sldMk cId="3100370106" sldId="263"/>
            <ac:spMk id="9" creationId="{11D6B34F-7BF9-4DD7-81F6-50B3C232316C}"/>
          </ac:spMkLst>
        </pc:spChg>
        <pc:picChg chg="add mod">
          <ac:chgData name="Sinead Hasleham (1910154)" userId="d594fdd0-ae0d-4a9e-9df4-1d8d2a34ed16" providerId="ADAL" clId="{76DF9B41-D6C7-48DF-9E08-A1DA601B5996}" dt="2021-02-23T14:58:42.148" v="272" actId="26606"/>
          <ac:picMkLst>
            <pc:docMk/>
            <pc:sldMk cId="3100370106" sldId="263"/>
            <ac:picMk id="3" creationId="{F2937F8E-2AF5-4673-9D98-9B3A9FB1E208}"/>
          </ac:picMkLst>
        </pc:picChg>
        <pc:picChg chg="add del mod">
          <ac:chgData name="Sinead Hasleham (1910154)" userId="d594fdd0-ae0d-4a9e-9df4-1d8d2a34ed16" providerId="ADAL" clId="{76DF9B41-D6C7-48DF-9E08-A1DA601B5996}" dt="2021-02-23T15:27:03.484" v="1085"/>
          <ac:picMkLst>
            <pc:docMk/>
            <pc:sldMk cId="3100370106" sldId="263"/>
            <ac:picMk id="5" creationId="{8017A4D0-F123-46FE-9581-61B34FE88336}"/>
          </ac:picMkLst>
        </pc:picChg>
        <pc:picChg chg="add mod">
          <ac:chgData name="Sinead Hasleham (1910154)" userId="d594fdd0-ae0d-4a9e-9df4-1d8d2a34ed16" providerId="ADAL" clId="{76DF9B41-D6C7-48DF-9E08-A1DA601B5996}" dt="2021-02-23T15:28:28.666" v="1086"/>
          <ac:picMkLst>
            <pc:docMk/>
            <pc:sldMk cId="3100370106" sldId="263"/>
            <ac:picMk id="6" creationId="{D851284B-BD97-45CA-9FC7-15AAE3566360}"/>
          </ac:picMkLst>
        </pc:picChg>
      </pc:sldChg>
      <pc:sldChg chg="addSp delSp modSp new mod modAnim">
        <pc:chgData name="Sinead Hasleham (1910154)" userId="d594fdd0-ae0d-4a9e-9df4-1d8d2a34ed16" providerId="ADAL" clId="{76DF9B41-D6C7-48DF-9E08-A1DA601B5996}" dt="2021-02-23T15:38:41.743" v="1125"/>
        <pc:sldMkLst>
          <pc:docMk/>
          <pc:sldMk cId="3628796183" sldId="264"/>
        </pc:sldMkLst>
        <pc:spChg chg="mod">
          <ac:chgData name="Sinead Hasleham (1910154)" userId="d594fdd0-ae0d-4a9e-9df4-1d8d2a34ed16" providerId="ADAL" clId="{76DF9B41-D6C7-48DF-9E08-A1DA601B5996}" dt="2021-02-23T14:59:36.924" v="341" actId="20577"/>
          <ac:spMkLst>
            <pc:docMk/>
            <pc:sldMk cId="3628796183" sldId="264"/>
            <ac:spMk id="2" creationId="{2C04F882-6948-4D30-B8CB-2D71F787214F}"/>
          </ac:spMkLst>
        </pc:spChg>
        <pc:spChg chg="add del mod">
          <ac:chgData name="Sinead Hasleham (1910154)" userId="d594fdd0-ae0d-4a9e-9df4-1d8d2a34ed16" providerId="ADAL" clId="{76DF9B41-D6C7-48DF-9E08-A1DA601B5996}" dt="2021-02-23T15:01:40.238" v="511" actId="26606"/>
          <ac:spMkLst>
            <pc:docMk/>
            <pc:sldMk cId="3628796183" sldId="264"/>
            <ac:spMk id="3" creationId="{FC5DA2C9-6E0C-4E65-8FA9-9346537A9DC4}"/>
          </ac:spMkLst>
        </pc:spChg>
        <pc:graphicFrameChg chg="add del">
          <ac:chgData name="Sinead Hasleham (1910154)" userId="d594fdd0-ae0d-4a9e-9df4-1d8d2a34ed16" providerId="ADAL" clId="{76DF9B41-D6C7-48DF-9E08-A1DA601B5996}" dt="2021-02-23T15:01:40.215" v="510" actId="26606"/>
          <ac:graphicFrameMkLst>
            <pc:docMk/>
            <pc:sldMk cId="3628796183" sldId="264"/>
            <ac:graphicFrameMk id="5" creationId="{2946AA7D-7FED-409D-9CD5-4B1FBB6A7F84}"/>
          </ac:graphicFrameMkLst>
        </pc:graphicFrameChg>
        <pc:graphicFrameChg chg="add mod modGraphic">
          <ac:chgData name="Sinead Hasleham (1910154)" userId="d594fdd0-ae0d-4a9e-9df4-1d8d2a34ed16" providerId="ADAL" clId="{76DF9B41-D6C7-48DF-9E08-A1DA601B5996}" dt="2021-02-23T15:02:00.307" v="513" actId="26606"/>
          <ac:graphicFrameMkLst>
            <pc:docMk/>
            <pc:sldMk cId="3628796183" sldId="264"/>
            <ac:graphicFrameMk id="7" creationId="{B3169608-8BB8-4A2F-876F-FE5E778EB430}"/>
          </ac:graphicFrameMkLst>
        </pc:graphicFrameChg>
        <pc:picChg chg="add mod">
          <ac:chgData name="Sinead Hasleham (1910154)" userId="d594fdd0-ae0d-4a9e-9df4-1d8d2a34ed16" providerId="ADAL" clId="{76DF9B41-D6C7-48DF-9E08-A1DA601B5996}" dt="2021-02-23T15:38:41.743" v="1125"/>
          <ac:picMkLst>
            <pc:docMk/>
            <pc:sldMk cId="3628796183" sldId="264"/>
            <ac:picMk id="4" creationId="{423D5046-0954-4CDC-8BD6-802C5EE5B121}"/>
          </ac:picMkLst>
        </pc:picChg>
      </pc:sldChg>
      <pc:sldChg chg="addSp delSp modSp new mod modTransition modMedia setBg modAnim">
        <pc:chgData name="Sinead Hasleham (1910154)" userId="d594fdd0-ae0d-4a9e-9df4-1d8d2a34ed16" providerId="ADAL" clId="{76DF9B41-D6C7-48DF-9E08-A1DA601B5996}" dt="2021-02-23T15:40:47.406" v="1128"/>
        <pc:sldMkLst>
          <pc:docMk/>
          <pc:sldMk cId="585399096" sldId="265"/>
        </pc:sldMkLst>
        <pc:spChg chg="mod">
          <ac:chgData name="Sinead Hasleham (1910154)" userId="d594fdd0-ae0d-4a9e-9df4-1d8d2a34ed16" providerId="ADAL" clId="{76DF9B41-D6C7-48DF-9E08-A1DA601B5996}" dt="2021-02-23T15:03:54.030" v="598" actId="26606"/>
          <ac:spMkLst>
            <pc:docMk/>
            <pc:sldMk cId="585399096" sldId="265"/>
            <ac:spMk id="2" creationId="{84E1B016-A087-4BD9-85E5-99B655069381}"/>
          </ac:spMkLst>
        </pc:spChg>
        <pc:spChg chg="mod">
          <ac:chgData name="Sinead Hasleham (1910154)" userId="d594fdd0-ae0d-4a9e-9df4-1d8d2a34ed16" providerId="ADAL" clId="{76DF9B41-D6C7-48DF-9E08-A1DA601B5996}" dt="2021-02-23T15:03:54.030" v="598" actId="26606"/>
          <ac:spMkLst>
            <pc:docMk/>
            <pc:sldMk cId="585399096" sldId="265"/>
            <ac:spMk id="3" creationId="{71C655F9-AC70-4802-A244-728C0F1A20FD}"/>
          </ac:spMkLst>
        </pc:spChg>
        <pc:spChg chg="add del">
          <ac:chgData name="Sinead Hasleham (1910154)" userId="d594fdd0-ae0d-4a9e-9df4-1d8d2a34ed16" providerId="ADAL" clId="{76DF9B41-D6C7-48DF-9E08-A1DA601B5996}" dt="2021-02-23T15:03:54.030" v="598" actId="26606"/>
          <ac:spMkLst>
            <pc:docMk/>
            <pc:sldMk cId="585399096" sldId="265"/>
            <ac:spMk id="9" creationId="{1F4CD6D0-88B6-45F4-AC60-54587D3C92A0}"/>
          </ac:spMkLst>
        </pc:spChg>
        <pc:spChg chg="add del">
          <ac:chgData name="Sinead Hasleham (1910154)" userId="d594fdd0-ae0d-4a9e-9df4-1d8d2a34ed16" providerId="ADAL" clId="{76DF9B41-D6C7-48DF-9E08-A1DA601B5996}" dt="2021-02-23T15:03:54.030" v="598" actId="26606"/>
          <ac:spMkLst>
            <pc:docMk/>
            <pc:sldMk cId="585399096" sldId="265"/>
            <ac:spMk id="11" creationId="{2A079D24-860A-4799-B3AE-658D4F1365FA}"/>
          </ac:spMkLst>
        </pc:spChg>
        <pc:spChg chg="add">
          <ac:chgData name="Sinead Hasleham (1910154)" userId="d594fdd0-ae0d-4a9e-9df4-1d8d2a34ed16" providerId="ADAL" clId="{76DF9B41-D6C7-48DF-9E08-A1DA601B5996}" dt="2021-02-23T15:03:54.030" v="598" actId="26606"/>
          <ac:spMkLst>
            <pc:docMk/>
            <pc:sldMk cId="585399096" sldId="265"/>
            <ac:spMk id="18" creationId="{3011B0B3-5679-4759-90B8-3B908C4CBD21}"/>
          </ac:spMkLst>
        </pc:spChg>
        <pc:spChg chg="add">
          <ac:chgData name="Sinead Hasleham (1910154)" userId="d594fdd0-ae0d-4a9e-9df4-1d8d2a34ed16" providerId="ADAL" clId="{76DF9B41-D6C7-48DF-9E08-A1DA601B5996}" dt="2021-02-23T15:03:54.030" v="598" actId="26606"/>
          <ac:spMkLst>
            <pc:docMk/>
            <pc:sldMk cId="585399096" sldId="265"/>
            <ac:spMk id="35" creationId="{8036B80B-269D-4F02-9EF9-A6A4E917B386}"/>
          </ac:spMkLst>
        </pc:spChg>
        <pc:grpChg chg="add">
          <ac:chgData name="Sinead Hasleham (1910154)" userId="d594fdd0-ae0d-4a9e-9df4-1d8d2a34ed16" providerId="ADAL" clId="{76DF9B41-D6C7-48DF-9E08-A1DA601B5996}" dt="2021-02-23T15:03:54.030" v="598" actId="26606"/>
          <ac:grpSpMkLst>
            <pc:docMk/>
            <pc:sldMk cId="585399096" sldId="265"/>
            <ac:grpSpMk id="20" creationId="{49E013D9-9421-47E7-9080-30F6E544BE45}"/>
          </ac:grpSpMkLst>
        </pc:grpChg>
        <pc:picChg chg="add del mod">
          <ac:chgData name="Sinead Hasleham (1910154)" userId="d594fdd0-ae0d-4a9e-9df4-1d8d2a34ed16" providerId="ADAL" clId="{76DF9B41-D6C7-48DF-9E08-A1DA601B5996}" dt="2021-02-23T15:40:04.484" v="1127"/>
          <ac:picMkLst>
            <pc:docMk/>
            <pc:sldMk cId="585399096" sldId="265"/>
            <ac:picMk id="4" creationId="{94EBE0F0-C99E-4460-AD4F-AC1930E73093}"/>
          </ac:picMkLst>
        </pc:picChg>
        <pc:picChg chg="add mod ord">
          <ac:chgData name="Sinead Hasleham (1910154)" userId="d594fdd0-ae0d-4a9e-9df4-1d8d2a34ed16" providerId="ADAL" clId="{76DF9B41-D6C7-48DF-9E08-A1DA601B5996}" dt="2021-02-23T15:03:54.030" v="598" actId="26606"/>
          <ac:picMkLst>
            <pc:docMk/>
            <pc:sldMk cId="585399096" sldId="265"/>
            <ac:picMk id="5" creationId="{B5321CD9-768D-411E-BCEF-6C8429B4691B}"/>
          </ac:picMkLst>
        </pc:picChg>
        <pc:picChg chg="add mod">
          <ac:chgData name="Sinead Hasleham (1910154)" userId="d594fdd0-ae0d-4a9e-9df4-1d8d2a34ed16" providerId="ADAL" clId="{76DF9B41-D6C7-48DF-9E08-A1DA601B5996}" dt="2021-02-23T15:40:47.406" v="1128"/>
          <ac:picMkLst>
            <pc:docMk/>
            <pc:sldMk cId="585399096" sldId="265"/>
            <ac:picMk id="6" creationId="{F5A0C321-D155-46F5-BF9E-F867E16172DA}"/>
          </ac:picMkLst>
        </pc:picChg>
        <pc:cxnChg chg="add del">
          <ac:chgData name="Sinead Hasleham (1910154)" userId="d594fdd0-ae0d-4a9e-9df4-1d8d2a34ed16" providerId="ADAL" clId="{76DF9B41-D6C7-48DF-9E08-A1DA601B5996}" dt="2021-02-23T15:03:54.030" v="598" actId="26606"/>
          <ac:cxnSpMkLst>
            <pc:docMk/>
            <pc:sldMk cId="585399096" sldId="265"/>
            <ac:cxnSpMk id="13" creationId="{6C14D892-36B8-4065-9158-50C22E1E6986}"/>
          </ac:cxnSpMkLst>
        </pc:cxnChg>
      </pc:sldChg>
      <pc:sldChg chg="addSp delSp modSp new mod modTransition modAnim">
        <pc:chgData name="Sinead Hasleham (1910154)" userId="d594fdd0-ae0d-4a9e-9df4-1d8d2a34ed16" providerId="ADAL" clId="{76DF9B41-D6C7-48DF-9E08-A1DA601B5996}" dt="2021-02-23T15:55:02.702" v="1133"/>
        <pc:sldMkLst>
          <pc:docMk/>
          <pc:sldMk cId="3880774436" sldId="266"/>
        </pc:sldMkLst>
        <pc:spChg chg="mod">
          <ac:chgData name="Sinead Hasleham (1910154)" userId="d594fdd0-ae0d-4a9e-9df4-1d8d2a34ed16" providerId="ADAL" clId="{76DF9B41-D6C7-48DF-9E08-A1DA601B5996}" dt="2021-02-23T15:17:22.275" v="1079" actId="12"/>
          <ac:spMkLst>
            <pc:docMk/>
            <pc:sldMk cId="3880774436" sldId="266"/>
            <ac:spMk id="2" creationId="{0E7AC3CE-984B-42C0-8DC3-2D3184634DB0}"/>
          </ac:spMkLst>
        </pc:spChg>
        <pc:spChg chg="add mod">
          <ac:chgData name="Sinead Hasleham (1910154)" userId="d594fdd0-ae0d-4a9e-9df4-1d8d2a34ed16" providerId="ADAL" clId="{76DF9B41-D6C7-48DF-9E08-A1DA601B5996}" dt="2021-02-23T15:17:06.119" v="1075" actId="1076"/>
          <ac:spMkLst>
            <pc:docMk/>
            <pc:sldMk cId="3880774436" sldId="266"/>
            <ac:spMk id="3" creationId="{AAAB239D-3650-43FF-945D-2F443FB83F18}"/>
          </ac:spMkLst>
        </pc:spChg>
        <pc:picChg chg="add del mod">
          <ac:chgData name="Sinead Hasleham (1910154)" userId="d594fdd0-ae0d-4a9e-9df4-1d8d2a34ed16" providerId="ADAL" clId="{76DF9B41-D6C7-48DF-9E08-A1DA601B5996}" dt="2021-02-23T15:54:42.538" v="1130"/>
          <ac:picMkLst>
            <pc:docMk/>
            <pc:sldMk cId="3880774436" sldId="266"/>
            <ac:picMk id="4" creationId="{0F9C2BDB-54CD-4FE9-A1C3-B73F9AC08387}"/>
          </ac:picMkLst>
        </pc:picChg>
        <pc:picChg chg="add del mod">
          <ac:chgData name="Sinead Hasleham (1910154)" userId="d594fdd0-ae0d-4a9e-9df4-1d8d2a34ed16" providerId="ADAL" clId="{76DF9B41-D6C7-48DF-9E08-A1DA601B5996}" dt="2021-02-23T15:55:02.702" v="1133"/>
          <ac:picMkLst>
            <pc:docMk/>
            <pc:sldMk cId="3880774436" sldId="266"/>
            <ac:picMk id="5" creationId="{F0A0E5E1-280B-4CF2-9EB0-DB2CABF7C651}"/>
          </ac:picMkLst>
        </pc:picChg>
      </pc:sldChg>
      <pc:sldChg chg="modSp new del">
        <pc:chgData name="Sinead Hasleham (1910154)" userId="d594fdd0-ae0d-4a9e-9df4-1d8d2a34ed16" providerId="ADAL" clId="{76DF9B41-D6C7-48DF-9E08-A1DA601B5996}" dt="2021-02-23T15:34:07.067" v="1091" actId="2696"/>
        <pc:sldMkLst>
          <pc:docMk/>
          <pc:sldMk cId="1858618568" sldId="267"/>
        </pc:sldMkLst>
        <pc:spChg chg="mod">
          <ac:chgData name="Sinead Hasleham (1910154)" userId="d594fdd0-ae0d-4a9e-9df4-1d8d2a34ed16" providerId="ADAL" clId="{76DF9B41-D6C7-48DF-9E08-A1DA601B5996}" dt="2021-02-23T15:34:00.259" v="1090" actId="5793"/>
          <ac:spMkLst>
            <pc:docMk/>
            <pc:sldMk cId="1858618568" sldId="267"/>
            <ac:spMk id="3" creationId="{7C2154CD-8D62-4454-8CEB-5009EEABE65D}"/>
          </ac:spMkLst>
        </pc:spChg>
      </pc:sldChg>
      <pc:sldChg chg="addSp delSp modSp new mod modTransition setBg modClrScheme addAnim modAnim chgLayout">
        <pc:chgData name="Sinead Hasleham (1910154)" userId="d594fdd0-ae0d-4a9e-9df4-1d8d2a34ed16" providerId="ADAL" clId="{76DF9B41-D6C7-48DF-9E08-A1DA601B5996}" dt="2021-02-23T15:55:19.086" v="1135"/>
        <pc:sldMkLst>
          <pc:docMk/>
          <pc:sldMk cId="2048171040" sldId="267"/>
        </pc:sldMkLst>
        <pc:spChg chg="del mod ord">
          <ac:chgData name="Sinead Hasleham (1910154)" userId="d594fdd0-ae0d-4a9e-9df4-1d8d2a34ed16" providerId="ADAL" clId="{76DF9B41-D6C7-48DF-9E08-A1DA601B5996}" dt="2021-02-23T15:34:21.934" v="1093" actId="700"/>
          <ac:spMkLst>
            <pc:docMk/>
            <pc:sldMk cId="2048171040" sldId="267"/>
            <ac:spMk id="2" creationId="{6E9C9451-D22C-44CE-96FA-4A402B092B77}"/>
          </ac:spMkLst>
        </pc:spChg>
        <pc:spChg chg="del">
          <ac:chgData name="Sinead Hasleham (1910154)" userId="d594fdd0-ae0d-4a9e-9df4-1d8d2a34ed16" providerId="ADAL" clId="{76DF9B41-D6C7-48DF-9E08-A1DA601B5996}" dt="2021-02-23T15:34:21.934" v="1093" actId="700"/>
          <ac:spMkLst>
            <pc:docMk/>
            <pc:sldMk cId="2048171040" sldId="267"/>
            <ac:spMk id="3" creationId="{7C64BF84-5AD9-4737-A5A9-763BBAFBB4F6}"/>
          </ac:spMkLst>
        </pc:spChg>
        <pc:spChg chg="add mod ord">
          <ac:chgData name="Sinead Hasleham (1910154)" userId="d594fdd0-ae0d-4a9e-9df4-1d8d2a34ed16" providerId="ADAL" clId="{76DF9B41-D6C7-48DF-9E08-A1DA601B5996}" dt="2021-02-23T15:34:52.111" v="1123" actId="26606"/>
          <ac:spMkLst>
            <pc:docMk/>
            <pc:sldMk cId="2048171040" sldId="267"/>
            <ac:spMk id="4" creationId="{013C9049-75D4-47DF-BA7C-ED6D49B719DE}"/>
          </ac:spMkLst>
        </pc:spChg>
        <pc:spChg chg="add">
          <ac:chgData name="Sinead Hasleham (1910154)" userId="d594fdd0-ae0d-4a9e-9df4-1d8d2a34ed16" providerId="ADAL" clId="{76DF9B41-D6C7-48DF-9E08-A1DA601B5996}" dt="2021-02-23T15:34:52.111" v="1123" actId="26606"/>
          <ac:spMkLst>
            <pc:docMk/>
            <pc:sldMk cId="2048171040" sldId="267"/>
            <ac:spMk id="17" creationId="{3011B0B3-5679-4759-90B8-3B908C4CBD21}"/>
          </ac:spMkLst>
        </pc:spChg>
        <pc:grpChg chg="add">
          <ac:chgData name="Sinead Hasleham (1910154)" userId="d594fdd0-ae0d-4a9e-9df4-1d8d2a34ed16" providerId="ADAL" clId="{76DF9B41-D6C7-48DF-9E08-A1DA601B5996}" dt="2021-02-23T15:34:52.111" v="1123" actId="26606"/>
          <ac:grpSpMkLst>
            <pc:docMk/>
            <pc:sldMk cId="2048171040" sldId="267"/>
            <ac:grpSpMk id="11" creationId="{F982E0B2-AA9C-441C-A08E-A9DF9CF12116}"/>
          </ac:grpSpMkLst>
        </pc:grpChg>
        <pc:picChg chg="add del mod">
          <ac:chgData name="Sinead Hasleham (1910154)" userId="d594fdd0-ae0d-4a9e-9df4-1d8d2a34ed16" providerId="ADAL" clId="{76DF9B41-D6C7-48DF-9E08-A1DA601B5996}" dt="2021-02-23T15:54:46.488" v="1131"/>
          <ac:picMkLst>
            <pc:docMk/>
            <pc:sldMk cId="2048171040" sldId="267"/>
            <ac:picMk id="5" creationId="{38186E3E-1679-4887-A3F3-C04D5AB8393A}"/>
          </ac:picMkLst>
        </pc:picChg>
        <pc:picChg chg="add del mod">
          <ac:chgData name="Sinead Hasleham (1910154)" userId="d594fdd0-ae0d-4a9e-9df4-1d8d2a34ed16" providerId="ADAL" clId="{76DF9B41-D6C7-48DF-9E08-A1DA601B5996}" dt="2021-02-23T15:55:06.868" v="1134"/>
          <ac:picMkLst>
            <pc:docMk/>
            <pc:sldMk cId="2048171040" sldId="267"/>
            <ac:picMk id="6" creationId="{34099663-D5BE-4B62-9951-6871DD53FE47}"/>
          </ac:picMkLst>
        </pc:picChg>
        <pc:picChg chg="add mod">
          <ac:chgData name="Sinead Hasleham (1910154)" userId="d594fdd0-ae0d-4a9e-9df4-1d8d2a34ed16" providerId="ADAL" clId="{76DF9B41-D6C7-48DF-9E08-A1DA601B5996}" dt="2021-02-23T15:55:19.086" v="1135"/>
          <ac:picMkLst>
            <pc:docMk/>
            <pc:sldMk cId="2048171040" sldId="267"/>
            <ac:picMk id="7" creationId="{DE6C7E92-3F16-41FA-9A1C-C66B62992CB7}"/>
          </ac:picMkLst>
        </pc:picChg>
        <pc:cxnChg chg="add">
          <ac:chgData name="Sinead Hasleham (1910154)" userId="d594fdd0-ae0d-4a9e-9df4-1d8d2a34ed16" providerId="ADAL" clId="{76DF9B41-D6C7-48DF-9E08-A1DA601B5996}" dt="2021-02-23T15:34:52.111" v="1123" actId="26606"/>
          <ac:cxnSpMkLst>
            <pc:docMk/>
            <pc:sldMk cId="2048171040" sldId="267"/>
            <ac:cxnSpMk id="9" creationId="{701C0CAB-6A03-4C6A-9FAA-219847753628}"/>
          </ac:cxnSpMkLst>
        </pc:cxnChg>
        <pc:cxnChg chg="add">
          <ac:chgData name="Sinead Hasleham (1910154)" userId="d594fdd0-ae0d-4a9e-9df4-1d8d2a34ed16" providerId="ADAL" clId="{76DF9B41-D6C7-48DF-9E08-A1DA601B5996}" dt="2021-02-23T15:34:52.111" v="1123" actId="26606"/>
          <ac:cxnSpMkLst>
            <pc:docMk/>
            <pc:sldMk cId="2048171040" sldId="267"/>
            <ac:cxnSpMk id="19" creationId="{32E97E5C-7A5F-424E-AAE4-654396E90799}"/>
          </ac:cxnSpMkLst>
        </pc:cxnChg>
      </pc:sldChg>
    </pc:docChg>
  </pc:docChgLst>
  <pc:docChgLst>
    <pc:chgData name="Sinead Marie Hasleham (1910154)" userId="S::1910154@student.uwtsd.ac.uk::d594fdd0-ae0d-4a9e-9df4-1d8d2a34ed16" providerId="AD" clId="Web-{B925E0B7-E1C7-247B-EEAF-475A1DF59E68}"/>
    <pc:docChg chg="modSld">
      <pc:chgData name="Sinead Marie Hasleham (1910154)" userId="S::1910154@student.uwtsd.ac.uk::d594fdd0-ae0d-4a9e-9df4-1d8d2a34ed16" providerId="AD" clId="Web-{B925E0B7-E1C7-247B-EEAF-475A1DF59E68}" dt="2021-02-23T16:11:23.334" v="3" actId="20577"/>
      <pc:docMkLst>
        <pc:docMk/>
      </pc:docMkLst>
      <pc:sldChg chg="modSp">
        <pc:chgData name="Sinead Marie Hasleham (1910154)" userId="S::1910154@student.uwtsd.ac.uk::d594fdd0-ae0d-4a9e-9df4-1d8d2a34ed16" providerId="AD" clId="Web-{B925E0B7-E1C7-247B-EEAF-475A1DF59E68}" dt="2021-02-23T16:11:23.334" v="3" actId="20577"/>
        <pc:sldMkLst>
          <pc:docMk/>
          <pc:sldMk cId="1300184669" sldId="260"/>
        </pc:sldMkLst>
        <pc:spChg chg="mod">
          <ac:chgData name="Sinead Marie Hasleham (1910154)" userId="S::1910154@student.uwtsd.ac.uk::d594fdd0-ae0d-4a9e-9df4-1d8d2a34ed16" providerId="AD" clId="Web-{B925E0B7-E1C7-247B-EEAF-475A1DF59E68}" dt="2021-02-23T16:11:23.334" v="3" actId="20577"/>
          <ac:spMkLst>
            <pc:docMk/>
            <pc:sldMk cId="1300184669" sldId="260"/>
            <ac:spMk id="4" creationId="{D12734E6-2CC4-4C62-AB18-4E3364A2C2A0}"/>
          </ac:spMkLst>
        </pc:spChg>
      </pc:sldChg>
    </pc:docChg>
  </pc:docChgLst>
  <pc:docChgLst>
    <pc:chgData name="Sinead Marie Hasleham (1910154)" userId="S::1910154@student.uwtsd.ac.uk::d594fdd0-ae0d-4a9e-9df4-1d8d2a34ed16" providerId="AD" clId="Web-{A102CBF6-21E8-4FBF-AC77-0480A78F7BA2}"/>
    <pc:docChg chg="addSld delSld modSld addMainMaster delMainMaster">
      <pc:chgData name="Sinead Marie Hasleham (1910154)" userId="S::1910154@student.uwtsd.ac.uk::d594fdd0-ae0d-4a9e-9df4-1d8d2a34ed16" providerId="AD" clId="Web-{A102CBF6-21E8-4FBF-AC77-0480A78F7BA2}" dt="2021-02-23T12:38:55.777" v="513"/>
      <pc:docMkLst>
        <pc:docMk/>
      </pc:docMkLst>
      <pc:sldChg chg="addSp modSp mod setBg modClrScheme addAnim modAnim chgLayout">
        <pc:chgData name="Sinead Marie Hasleham (1910154)" userId="S::1910154@student.uwtsd.ac.uk::d594fdd0-ae0d-4a9e-9df4-1d8d2a34ed16" providerId="AD" clId="Web-{A102CBF6-21E8-4FBF-AC77-0480A78F7BA2}" dt="2021-02-23T12:36:23.398" v="504"/>
        <pc:sldMkLst>
          <pc:docMk/>
          <pc:sldMk cId="109857222" sldId="256"/>
        </pc:sldMkLst>
        <pc:spChg chg="mod">
          <ac:chgData name="Sinead Marie Hasleham (1910154)" userId="S::1910154@student.uwtsd.ac.uk::d594fdd0-ae0d-4a9e-9df4-1d8d2a34ed16" providerId="AD" clId="Web-{A102CBF6-21E8-4FBF-AC77-0480A78F7BA2}" dt="2021-02-23T10:52:41.937" v="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inead Marie Hasleham (1910154)" userId="S::1910154@student.uwtsd.ac.uk::d594fdd0-ae0d-4a9e-9df4-1d8d2a34ed16" providerId="AD" clId="Web-{A102CBF6-21E8-4FBF-AC77-0480A78F7BA2}" dt="2021-02-23T10:53:24.250" v="10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inead Marie Hasleham (1910154)" userId="S::1910154@student.uwtsd.ac.uk::d594fdd0-ae0d-4a9e-9df4-1d8d2a34ed16" providerId="AD" clId="Web-{A102CBF6-21E8-4FBF-AC77-0480A78F7BA2}" dt="2021-02-23T10:52:27.546" v="0"/>
          <ac:spMkLst>
            <pc:docMk/>
            <pc:sldMk cId="109857222" sldId="256"/>
            <ac:spMk id="9" creationId="{3011B0B3-5679-4759-90B8-3B908C4CBD21}"/>
          </ac:spMkLst>
        </pc:spChg>
        <pc:picChg chg="add">
          <ac:chgData name="Sinead Marie Hasleham (1910154)" userId="S::1910154@student.uwtsd.ac.uk::d594fdd0-ae0d-4a9e-9df4-1d8d2a34ed16" providerId="AD" clId="Web-{A102CBF6-21E8-4FBF-AC77-0480A78F7BA2}" dt="2021-02-23T10:52:27.546" v="0"/>
          <ac:picMkLst>
            <pc:docMk/>
            <pc:sldMk cId="109857222" sldId="256"/>
            <ac:picMk id="4" creationId="{E7891070-A644-4760-85F5-F5B70D0875E6}"/>
          </ac:picMkLst>
        </pc:picChg>
        <pc:cxnChg chg="add">
          <ac:chgData name="Sinead Marie Hasleham (1910154)" userId="S::1910154@student.uwtsd.ac.uk::d594fdd0-ae0d-4a9e-9df4-1d8d2a34ed16" providerId="AD" clId="Web-{A102CBF6-21E8-4FBF-AC77-0480A78F7BA2}" dt="2021-02-23T10:52:27.546" v="0"/>
          <ac:cxnSpMkLst>
            <pc:docMk/>
            <pc:sldMk cId="109857222" sldId="256"/>
            <ac:cxnSpMk id="11" creationId="{32E97E5C-7A5F-424E-AAE4-654396E90799}"/>
          </ac:cxnSpMkLst>
        </pc:cxnChg>
      </pc:sldChg>
      <pc:sldChg chg="addSp delSp modSp new mod setBg addAnim delAnim modAnim">
        <pc:chgData name="Sinead Marie Hasleham (1910154)" userId="S::1910154@student.uwtsd.ac.uk::d594fdd0-ae0d-4a9e-9df4-1d8d2a34ed16" providerId="AD" clId="Web-{A102CBF6-21E8-4FBF-AC77-0480A78F7BA2}" dt="2021-02-23T12:37:09.274" v="507"/>
        <pc:sldMkLst>
          <pc:docMk/>
          <pc:sldMk cId="1823720450" sldId="257"/>
        </pc:sldMkLst>
        <pc:spChg chg="mod">
          <ac:chgData name="Sinead Marie Hasleham (1910154)" userId="S::1910154@student.uwtsd.ac.uk::d594fdd0-ae0d-4a9e-9df4-1d8d2a34ed16" providerId="AD" clId="Web-{A102CBF6-21E8-4FBF-AC77-0480A78F7BA2}" dt="2021-02-23T11:02:15.387" v="47"/>
          <ac:spMkLst>
            <pc:docMk/>
            <pc:sldMk cId="1823720450" sldId="257"/>
            <ac:spMk id="2" creationId="{590DAC10-9775-4FA5-BCD3-28C436683D2C}"/>
          </ac:spMkLst>
        </pc:spChg>
        <pc:spChg chg="del">
          <ac:chgData name="Sinead Marie Hasleham (1910154)" userId="S::1910154@student.uwtsd.ac.uk::d594fdd0-ae0d-4a9e-9df4-1d8d2a34ed16" providerId="AD" clId="Web-{A102CBF6-21E8-4FBF-AC77-0480A78F7BA2}" dt="2021-02-23T10:58:45.820" v="43"/>
          <ac:spMkLst>
            <pc:docMk/>
            <pc:sldMk cId="1823720450" sldId="257"/>
            <ac:spMk id="3" creationId="{B8CEF89C-C2B7-42F1-AD53-C9774AD341FF}"/>
          </ac:spMkLst>
        </pc:spChg>
        <pc:spChg chg="mod">
          <ac:chgData name="Sinead Marie Hasleham (1910154)" userId="S::1910154@student.uwtsd.ac.uk::d594fdd0-ae0d-4a9e-9df4-1d8d2a34ed16" providerId="AD" clId="Web-{A102CBF6-21E8-4FBF-AC77-0480A78F7BA2}" dt="2021-02-23T11:04:08.406" v="75"/>
          <ac:spMkLst>
            <pc:docMk/>
            <pc:sldMk cId="1823720450" sldId="257"/>
            <ac:spMk id="4" creationId="{A4744B17-4337-4B41-9E1B-4613E8A8E5E3}"/>
          </ac:spMkLst>
        </pc:spChg>
        <pc:spChg chg="add del mod">
          <ac:chgData name="Sinead Marie Hasleham (1910154)" userId="S::1910154@student.uwtsd.ac.uk::d594fdd0-ae0d-4a9e-9df4-1d8d2a34ed16" providerId="AD" clId="Web-{A102CBF6-21E8-4FBF-AC77-0480A78F7BA2}" dt="2021-02-23T11:03:08.654" v="62"/>
          <ac:spMkLst>
            <pc:docMk/>
            <pc:sldMk cId="1823720450" sldId="257"/>
            <ac:spMk id="6" creationId="{1DD49D6D-7906-4F0B-8CDB-B1D47BA8F9BD}"/>
          </ac:spMkLst>
        </pc:spChg>
        <pc:spChg chg="add mod">
          <ac:chgData name="Sinead Marie Hasleham (1910154)" userId="S::1910154@student.uwtsd.ac.uk::d594fdd0-ae0d-4a9e-9df4-1d8d2a34ed16" providerId="AD" clId="Web-{A102CBF6-21E8-4FBF-AC77-0480A78F7BA2}" dt="2021-02-23T11:04:08.406" v="75"/>
          <ac:spMkLst>
            <pc:docMk/>
            <pc:sldMk cId="1823720450" sldId="257"/>
            <ac:spMk id="7" creationId="{10F1E174-9C57-4290-AE74-B71DC66480B5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04:08.406" v="75"/>
          <ac:spMkLst>
            <pc:docMk/>
            <pc:sldMk cId="1823720450" sldId="257"/>
            <ac:spMk id="10" creationId="{1AEB7F98-32EC-40D3-89EE-C8433023163A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04:08.406" v="75"/>
          <ac:spMkLst>
            <pc:docMk/>
            <pc:sldMk cId="1823720450" sldId="257"/>
            <ac:spMk id="14" creationId="{8722F292-BB2F-4786-ADC4-716D8F35B894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04:08.406" v="75"/>
          <ac:spMkLst>
            <pc:docMk/>
            <pc:sldMk cId="1823720450" sldId="257"/>
            <ac:spMk id="16" creationId="{1E666EE2-AC41-4D5F-8602-4A85B83B40BD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04:08.406" v="75"/>
          <ac:spMkLst>
            <pc:docMk/>
            <pc:sldMk cId="1823720450" sldId="257"/>
            <ac:spMk id="18" creationId="{8009D30C-C51F-4809-83DD-C2F58649B2C7}"/>
          </ac:spMkLst>
        </pc:spChg>
        <pc:spChg chg="add">
          <ac:chgData name="Sinead Marie Hasleham (1910154)" userId="S::1910154@student.uwtsd.ac.uk::d594fdd0-ae0d-4a9e-9df4-1d8d2a34ed16" providerId="AD" clId="Web-{A102CBF6-21E8-4FBF-AC77-0480A78F7BA2}" dt="2021-02-23T11:04:08.406" v="75"/>
          <ac:spMkLst>
            <pc:docMk/>
            <pc:sldMk cId="1823720450" sldId="257"/>
            <ac:spMk id="23" creationId="{1AEB7F98-32EC-40D3-89EE-C8433023163A}"/>
          </ac:spMkLst>
        </pc:spChg>
        <pc:spChg chg="add">
          <ac:chgData name="Sinead Marie Hasleham (1910154)" userId="S::1910154@student.uwtsd.ac.uk::d594fdd0-ae0d-4a9e-9df4-1d8d2a34ed16" providerId="AD" clId="Web-{A102CBF6-21E8-4FBF-AC77-0480A78F7BA2}" dt="2021-02-23T11:04:08.406" v="75"/>
          <ac:spMkLst>
            <pc:docMk/>
            <pc:sldMk cId="1823720450" sldId="257"/>
            <ac:spMk id="27" creationId="{DAD9000E-708C-464D-A86F-4ABE391B6BE8}"/>
          </ac:spMkLst>
        </pc:spChg>
        <pc:picChg chg="add mod ord modCrop">
          <ac:chgData name="Sinead Marie Hasleham (1910154)" userId="S::1910154@student.uwtsd.ac.uk::d594fdd0-ae0d-4a9e-9df4-1d8d2a34ed16" providerId="AD" clId="Web-{A102CBF6-21E8-4FBF-AC77-0480A78F7BA2}" dt="2021-02-23T11:04:08.406" v="75"/>
          <ac:picMkLst>
            <pc:docMk/>
            <pc:sldMk cId="1823720450" sldId="257"/>
            <ac:picMk id="5" creationId="{FC84EA67-1E6E-4F3C-AE09-EEC75FE0BBC0}"/>
          </ac:picMkLst>
        </pc:picChg>
        <pc:cxnChg chg="add del">
          <ac:chgData name="Sinead Marie Hasleham (1910154)" userId="S::1910154@student.uwtsd.ac.uk::d594fdd0-ae0d-4a9e-9df4-1d8d2a34ed16" providerId="AD" clId="Web-{A102CBF6-21E8-4FBF-AC77-0480A78F7BA2}" dt="2021-02-23T11:04:08.406" v="75"/>
          <ac:cxnSpMkLst>
            <pc:docMk/>
            <pc:sldMk cId="1823720450" sldId="257"/>
            <ac:cxnSpMk id="12" creationId="{77C6DF49-CBE3-4038-AC78-35DE4FD7CE8E}"/>
          </ac:cxnSpMkLst>
        </pc:cxnChg>
        <pc:cxnChg chg="add">
          <ac:chgData name="Sinead Marie Hasleham (1910154)" userId="S::1910154@student.uwtsd.ac.uk::d594fdd0-ae0d-4a9e-9df4-1d8d2a34ed16" providerId="AD" clId="Web-{A102CBF6-21E8-4FBF-AC77-0480A78F7BA2}" dt="2021-02-23T11:04:08.406" v="75"/>
          <ac:cxnSpMkLst>
            <pc:docMk/>
            <pc:sldMk cId="1823720450" sldId="257"/>
            <ac:cxnSpMk id="25" creationId="{77C6DF49-CBE3-4038-AC78-35DE4FD7CE8E}"/>
          </ac:cxnSpMkLst>
        </pc:cxnChg>
      </pc:sldChg>
      <pc:sldChg chg="addSp delSp modSp new mod modClrScheme addAnim modAnim chgLayout">
        <pc:chgData name="Sinead Marie Hasleham (1910154)" userId="S::1910154@student.uwtsd.ac.uk::d594fdd0-ae0d-4a9e-9df4-1d8d2a34ed16" providerId="AD" clId="Web-{A102CBF6-21E8-4FBF-AC77-0480A78F7BA2}" dt="2021-02-23T12:35:09.615" v="498"/>
        <pc:sldMkLst>
          <pc:docMk/>
          <pc:sldMk cId="361224430" sldId="258"/>
        </pc:sldMkLst>
        <pc:spChg chg="mod ord">
          <ac:chgData name="Sinead Marie Hasleham (1910154)" userId="S::1910154@student.uwtsd.ac.uk::d594fdd0-ae0d-4a9e-9df4-1d8d2a34ed16" providerId="AD" clId="Web-{A102CBF6-21E8-4FBF-AC77-0480A78F7BA2}" dt="2021-02-23T11:33:45.056" v="185"/>
          <ac:spMkLst>
            <pc:docMk/>
            <pc:sldMk cId="361224430" sldId="258"/>
            <ac:spMk id="2" creationId="{1C70ED0A-7CAB-4BEB-8A7F-05A80E413E2E}"/>
          </ac:spMkLst>
        </pc:spChg>
        <pc:spChg chg="mod ord">
          <ac:chgData name="Sinead Marie Hasleham (1910154)" userId="S::1910154@student.uwtsd.ac.uk::d594fdd0-ae0d-4a9e-9df4-1d8d2a34ed16" providerId="AD" clId="Web-{A102CBF6-21E8-4FBF-AC77-0480A78F7BA2}" dt="2021-02-23T11:33:45.056" v="185"/>
          <ac:spMkLst>
            <pc:docMk/>
            <pc:sldMk cId="361224430" sldId="258"/>
            <ac:spMk id="3" creationId="{EEB10E46-D14C-4DB0-B257-0ACC3715F140}"/>
          </ac:spMkLst>
        </pc:spChg>
        <pc:spChg chg="mod ord">
          <ac:chgData name="Sinead Marie Hasleham (1910154)" userId="S::1910154@student.uwtsd.ac.uk::d594fdd0-ae0d-4a9e-9df4-1d8d2a34ed16" providerId="AD" clId="Web-{A102CBF6-21E8-4FBF-AC77-0480A78F7BA2}" dt="2021-02-23T11:33:45.056" v="185"/>
          <ac:spMkLst>
            <pc:docMk/>
            <pc:sldMk cId="361224430" sldId="258"/>
            <ac:spMk id="4" creationId="{2A112F5B-432E-46BA-B6F9-E63DBC23D19D}"/>
          </ac:spMkLst>
        </pc:spChg>
        <pc:spChg chg="add del mod ord">
          <ac:chgData name="Sinead Marie Hasleham (1910154)" userId="S::1910154@student.uwtsd.ac.uk::d594fdd0-ae0d-4a9e-9df4-1d8d2a34ed16" providerId="AD" clId="Web-{A102CBF6-21E8-4FBF-AC77-0480A78F7BA2}" dt="2021-02-23T11:33:45.056" v="185"/>
          <ac:spMkLst>
            <pc:docMk/>
            <pc:sldMk cId="361224430" sldId="258"/>
            <ac:spMk id="5" creationId="{324B99A9-8A80-4FA5-A422-30E6521FE002}"/>
          </ac:spMkLst>
        </pc:spChg>
      </pc:sldChg>
      <pc:sldChg chg="addSp delSp modSp new addAnim modAnim">
        <pc:chgData name="Sinead Marie Hasleham (1910154)" userId="S::1910154@student.uwtsd.ac.uk::d594fdd0-ae0d-4a9e-9df4-1d8d2a34ed16" providerId="AD" clId="Web-{A102CBF6-21E8-4FBF-AC77-0480A78F7BA2}" dt="2021-02-23T12:35:33.491" v="503"/>
        <pc:sldMkLst>
          <pc:docMk/>
          <pc:sldMk cId="640558905" sldId="259"/>
        </pc:sldMkLst>
        <pc:spChg chg="mod">
          <ac:chgData name="Sinead Marie Hasleham (1910154)" userId="S::1910154@student.uwtsd.ac.uk::d594fdd0-ae0d-4a9e-9df4-1d8d2a34ed16" providerId="AD" clId="Web-{A102CBF6-21E8-4FBF-AC77-0480A78F7BA2}" dt="2021-02-23T12:35:23.944" v="501" actId="1076"/>
          <ac:spMkLst>
            <pc:docMk/>
            <pc:sldMk cId="640558905" sldId="259"/>
            <ac:spMk id="2" creationId="{86819F8B-FEF3-4E93-8A22-6EA1D074B00E}"/>
          </ac:spMkLst>
        </pc:spChg>
        <pc:spChg chg="add del mod">
          <ac:chgData name="Sinead Marie Hasleham (1910154)" userId="S::1910154@student.uwtsd.ac.uk::d594fdd0-ae0d-4a9e-9df4-1d8d2a34ed16" providerId="AD" clId="Web-{A102CBF6-21E8-4FBF-AC77-0480A78F7BA2}" dt="2021-02-23T12:11:13.216" v="385"/>
          <ac:spMkLst>
            <pc:docMk/>
            <pc:sldMk cId="640558905" sldId="259"/>
            <ac:spMk id="3" creationId="{E4B05F40-6F98-411A-AAF2-D6471AAF4C67}"/>
          </ac:spMkLst>
        </pc:spChg>
        <pc:spChg chg="mod">
          <ac:chgData name="Sinead Marie Hasleham (1910154)" userId="S::1910154@student.uwtsd.ac.uk::d594fdd0-ae0d-4a9e-9df4-1d8d2a34ed16" providerId="AD" clId="Web-{A102CBF6-21E8-4FBF-AC77-0480A78F7BA2}" dt="2021-02-23T12:11:56.873" v="397" actId="1076"/>
          <ac:spMkLst>
            <pc:docMk/>
            <pc:sldMk cId="640558905" sldId="259"/>
            <ac:spMk id="4" creationId="{69D4D9E9-8318-4564-B294-3610CFE4BA85}"/>
          </ac:spMkLst>
        </pc:spChg>
        <pc:graphicFrameChg chg="add del">
          <ac:chgData name="Sinead Marie Hasleham (1910154)" userId="S::1910154@student.uwtsd.ac.uk::d594fdd0-ae0d-4a9e-9df4-1d8d2a34ed16" providerId="AD" clId="Web-{A102CBF6-21E8-4FBF-AC77-0480A78F7BA2}" dt="2021-02-23T12:11:13.200" v="384"/>
          <ac:graphicFrameMkLst>
            <pc:docMk/>
            <pc:sldMk cId="640558905" sldId="259"/>
            <ac:graphicFrameMk id="6" creationId="{7547B0F6-4EE6-49CF-AB81-4717452F6908}"/>
          </ac:graphicFrameMkLst>
        </pc:graphicFrameChg>
        <pc:graphicFrameChg chg="add">
          <ac:chgData name="Sinead Marie Hasleham (1910154)" userId="S::1910154@student.uwtsd.ac.uk::d594fdd0-ae0d-4a9e-9df4-1d8d2a34ed16" providerId="AD" clId="Web-{A102CBF6-21E8-4FBF-AC77-0480A78F7BA2}" dt="2021-02-23T12:11:13.216" v="385"/>
          <ac:graphicFrameMkLst>
            <pc:docMk/>
            <pc:sldMk cId="640558905" sldId="259"/>
            <ac:graphicFrameMk id="7" creationId="{48308F1D-42A8-4DB5-9544-3FB0C9A913E7}"/>
          </ac:graphicFrameMkLst>
        </pc:graphicFrameChg>
      </pc:sldChg>
      <pc:sldChg chg="new del">
        <pc:chgData name="Sinead Marie Hasleham (1910154)" userId="S::1910154@student.uwtsd.ac.uk::d594fdd0-ae0d-4a9e-9df4-1d8d2a34ed16" providerId="AD" clId="Web-{A102CBF6-21E8-4FBF-AC77-0480A78F7BA2}" dt="2021-02-23T11:32:22.054" v="175"/>
        <pc:sldMkLst>
          <pc:docMk/>
          <pc:sldMk cId="819629130" sldId="259"/>
        </pc:sldMkLst>
      </pc:sldChg>
      <pc:sldChg chg="addSp delSp modSp new mod setBg addAnim modAnim">
        <pc:chgData name="Sinead Marie Hasleham (1910154)" userId="S::1910154@student.uwtsd.ac.uk::d594fdd0-ae0d-4a9e-9df4-1d8d2a34ed16" providerId="AD" clId="Web-{A102CBF6-21E8-4FBF-AC77-0480A78F7BA2}" dt="2021-02-23T12:38:55.777" v="513"/>
        <pc:sldMkLst>
          <pc:docMk/>
          <pc:sldMk cId="1300184669" sldId="260"/>
        </pc:sldMkLst>
        <pc:spChg chg="mod">
          <ac:chgData name="Sinead Marie Hasleham (1910154)" userId="S::1910154@student.uwtsd.ac.uk::d594fdd0-ae0d-4a9e-9df4-1d8d2a34ed16" providerId="AD" clId="Web-{A102CBF6-21E8-4FBF-AC77-0480A78F7BA2}" dt="2021-02-23T11:53:53.755" v="330"/>
          <ac:spMkLst>
            <pc:docMk/>
            <pc:sldMk cId="1300184669" sldId="260"/>
            <ac:spMk id="2" creationId="{BB983DE9-CE26-46ED-B786-0F7AEF1880FC}"/>
          </ac:spMkLst>
        </pc:spChg>
        <pc:spChg chg="del">
          <ac:chgData name="Sinead Marie Hasleham (1910154)" userId="S::1910154@student.uwtsd.ac.uk::d594fdd0-ae0d-4a9e-9df4-1d8d2a34ed16" providerId="AD" clId="Web-{A102CBF6-21E8-4FBF-AC77-0480A78F7BA2}" dt="2021-02-23T11:52:26.878" v="315"/>
          <ac:spMkLst>
            <pc:docMk/>
            <pc:sldMk cId="1300184669" sldId="260"/>
            <ac:spMk id="3" creationId="{85EB5839-954F-4BE0-95DA-C9F07B49CF16}"/>
          </ac:spMkLst>
        </pc:spChg>
        <pc:spChg chg="mod ord">
          <ac:chgData name="Sinead Marie Hasleham (1910154)" userId="S::1910154@student.uwtsd.ac.uk::d594fdd0-ae0d-4a9e-9df4-1d8d2a34ed16" providerId="AD" clId="Web-{A102CBF6-21E8-4FBF-AC77-0480A78F7BA2}" dt="2021-02-23T11:55:14.023" v="379" actId="20577"/>
          <ac:spMkLst>
            <pc:docMk/>
            <pc:sldMk cId="1300184669" sldId="260"/>
            <ac:spMk id="4" creationId="{D12734E6-2CC4-4C62-AB18-4E3364A2C2A0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53:53.755" v="330"/>
          <ac:spMkLst>
            <pc:docMk/>
            <pc:sldMk cId="1300184669" sldId="260"/>
            <ac:spMk id="8" creationId="{DB66C9CD-6BF4-44CA-8078-0BB819080761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53:14.551" v="318"/>
          <ac:spMkLst>
            <pc:docMk/>
            <pc:sldMk cId="1300184669" sldId="260"/>
            <ac:spMk id="11" creationId="{EEE96A74-B62B-4642-AB22-7776A5F48CE7}"/>
          </ac:spMkLst>
        </pc:spChg>
        <pc:spChg chg="add">
          <ac:chgData name="Sinead Marie Hasleham (1910154)" userId="S::1910154@student.uwtsd.ac.uk::d594fdd0-ae0d-4a9e-9df4-1d8d2a34ed16" providerId="AD" clId="Web-{A102CBF6-21E8-4FBF-AC77-0480A78F7BA2}" dt="2021-02-23T11:53:53.755" v="330"/>
          <ac:spMkLst>
            <pc:docMk/>
            <pc:sldMk cId="1300184669" sldId="260"/>
            <ac:spMk id="12" creationId="{DB66C9CD-6BF4-44CA-8078-0BB819080761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53:53.740" v="329"/>
          <ac:spMkLst>
            <pc:docMk/>
            <pc:sldMk cId="1300184669" sldId="260"/>
            <ac:spMk id="14" creationId="{EEE96A74-B62B-4642-AB22-7776A5F48CE7}"/>
          </ac:spMkLst>
        </pc:spChg>
        <pc:picChg chg="add mod ord">
          <ac:chgData name="Sinead Marie Hasleham (1910154)" userId="S::1910154@student.uwtsd.ac.uk::d594fdd0-ae0d-4a9e-9df4-1d8d2a34ed16" providerId="AD" clId="Web-{A102CBF6-21E8-4FBF-AC77-0480A78F7BA2}" dt="2021-02-23T11:53:53.740" v="329"/>
          <ac:picMkLst>
            <pc:docMk/>
            <pc:sldMk cId="1300184669" sldId="260"/>
            <ac:picMk id="5" creationId="{210C23E7-D320-42A6-A696-01908D80A8C3}"/>
          </ac:picMkLst>
        </pc:picChg>
        <pc:picChg chg="add mod">
          <ac:chgData name="Sinead Marie Hasleham (1910154)" userId="S::1910154@student.uwtsd.ac.uk::d594fdd0-ae0d-4a9e-9df4-1d8d2a34ed16" providerId="AD" clId="Web-{A102CBF6-21E8-4FBF-AC77-0480A78F7BA2}" dt="2021-02-23T11:53:53.740" v="329"/>
          <ac:picMkLst>
            <pc:docMk/>
            <pc:sldMk cId="1300184669" sldId="260"/>
            <ac:picMk id="6" creationId="{2A24F660-E68F-4354-B365-EAE1B62D4169}"/>
          </ac:picMkLst>
        </pc:picChg>
        <pc:cxnChg chg="add del">
          <ac:chgData name="Sinead Marie Hasleham (1910154)" userId="S::1910154@student.uwtsd.ac.uk::d594fdd0-ae0d-4a9e-9df4-1d8d2a34ed16" providerId="AD" clId="Web-{A102CBF6-21E8-4FBF-AC77-0480A78F7BA2}" dt="2021-02-23T11:53:53.755" v="330"/>
          <ac:cxnSpMkLst>
            <pc:docMk/>
            <pc:sldMk cId="1300184669" sldId="260"/>
            <ac:cxnSpMk id="9" creationId="{77C6DF49-CBE3-4038-AC78-35DE4FD7CE8E}"/>
          </ac:cxnSpMkLst>
        </pc:cxnChg>
        <pc:cxnChg chg="add del">
          <ac:chgData name="Sinead Marie Hasleham (1910154)" userId="S::1910154@student.uwtsd.ac.uk::d594fdd0-ae0d-4a9e-9df4-1d8d2a34ed16" providerId="AD" clId="Web-{A102CBF6-21E8-4FBF-AC77-0480A78F7BA2}" dt="2021-02-23T11:53:14.551" v="318"/>
          <ac:cxnSpMkLst>
            <pc:docMk/>
            <pc:sldMk cId="1300184669" sldId="260"/>
            <ac:cxnSpMk id="13" creationId="{3A513CAD-9784-4D35-BAF9-1F7DDD697BDB}"/>
          </ac:cxnSpMkLst>
        </pc:cxnChg>
        <pc:cxnChg chg="add">
          <ac:chgData name="Sinead Marie Hasleham (1910154)" userId="S::1910154@student.uwtsd.ac.uk::d594fdd0-ae0d-4a9e-9df4-1d8d2a34ed16" providerId="AD" clId="Web-{A102CBF6-21E8-4FBF-AC77-0480A78F7BA2}" dt="2021-02-23T11:53:53.755" v="330"/>
          <ac:cxnSpMkLst>
            <pc:docMk/>
            <pc:sldMk cId="1300184669" sldId="260"/>
            <ac:cxnSpMk id="15" creationId="{77C6DF49-CBE3-4038-AC78-35DE4FD7CE8E}"/>
          </ac:cxnSpMkLst>
        </pc:cxnChg>
        <pc:cxnChg chg="add del">
          <ac:chgData name="Sinead Marie Hasleham (1910154)" userId="S::1910154@student.uwtsd.ac.uk::d594fdd0-ae0d-4a9e-9df4-1d8d2a34ed16" providerId="AD" clId="Web-{A102CBF6-21E8-4FBF-AC77-0480A78F7BA2}" dt="2021-02-23T11:53:53.740" v="329"/>
          <ac:cxnSpMkLst>
            <pc:docMk/>
            <pc:sldMk cId="1300184669" sldId="260"/>
            <ac:cxnSpMk id="16" creationId="{3A513CAD-9784-4D35-BAF9-1F7DDD697BDB}"/>
          </ac:cxnSpMkLst>
        </pc:cxnChg>
      </pc:sldChg>
      <pc:sldChg chg="addSp delSp modSp new del mod setBg">
        <pc:chgData name="Sinead Marie Hasleham (1910154)" userId="S::1910154@student.uwtsd.ac.uk::d594fdd0-ae0d-4a9e-9df4-1d8d2a34ed16" providerId="AD" clId="Web-{A102CBF6-21E8-4FBF-AC77-0480A78F7BA2}" dt="2021-02-23T11:52:05.081" v="313"/>
        <pc:sldMkLst>
          <pc:docMk/>
          <pc:sldMk cId="3090842961" sldId="260"/>
        </pc:sldMkLst>
        <pc:spChg chg="del">
          <ac:chgData name="Sinead Marie Hasleham (1910154)" userId="S::1910154@student.uwtsd.ac.uk::d594fdd0-ae0d-4a9e-9df4-1d8d2a34ed16" providerId="AD" clId="Web-{A102CBF6-21E8-4FBF-AC77-0480A78F7BA2}" dt="2021-02-23T11:42:18.114" v="287"/>
          <ac:spMkLst>
            <pc:docMk/>
            <pc:sldMk cId="3090842961" sldId="260"/>
            <ac:spMk id="2" creationId="{281FDDB3-9949-492F-B86D-81B9144832C7}"/>
          </ac:spMkLst>
        </pc:spChg>
        <pc:spChg chg="del">
          <ac:chgData name="Sinead Marie Hasleham (1910154)" userId="S::1910154@student.uwtsd.ac.uk::d594fdd0-ae0d-4a9e-9df4-1d8d2a34ed16" providerId="AD" clId="Web-{A102CBF6-21E8-4FBF-AC77-0480A78F7BA2}" dt="2021-02-23T11:42:09.442" v="286"/>
          <ac:spMkLst>
            <pc:docMk/>
            <pc:sldMk cId="3090842961" sldId="260"/>
            <ac:spMk id="3" creationId="{BE2DD7C0-941C-4A81-A6E3-97D67D1D5C54}"/>
          </ac:spMkLst>
        </pc:spChg>
        <pc:spChg chg="del">
          <ac:chgData name="Sinead Marie Hasleham (1910154)" userId="S::1910154@student.uwtsd.ac.uk::d594fdd0-ae0d-4a9e-9df4-1d8d2a34ed16" providerId="AD" clId="Web-{A102CBF6-21E8-4FBF-AC77-0480A78F7BA2}" dt="2021-02-23T11:42:18.114" v="287"/>
          <ac:spMkLst>
            <pc:docMk/>
            <pc:sldMk cId="3090842961" sldId="260"/>
            <ac:spMk id="4" creationId="{7B46F73E-DF68-4B44-9675-106333CDC5D7}"/>
          </ac:spMkLst>
        </pc:spChg>
        <pc:spChg chg="add mod">
          <ac:chgData name="Sinead Marie Hasleham (1910154)" userId="S::1910154@student.uwtsd.ac.uk::d594fdd0-ae0d-4a9e-9df4-1d8d2a34ed16" providerId="AD" clId="Web-{A102CBF6-21E8-4FBF-AC77-0480A78F7BA2}" dt="2021-02-23T11:43:30.600" v="305" actId="1076"/>
          <ac:spMkLst>
            <pc:docMk/>
            <pc:sldMk cId="3090842961" sldId="260"/>
            <ac:spMk id="6" creationId="{18F41FBD-2ACD-4C68-BC6E-FC8AF98352BE}"/>
          </ac:spMkLst>
        </pc:spChg>
        <pc:spChg chg="add">
          <ac:chgData name="Sinead Marie Hasleham (1910154)" userId="S::1910154@student.uwtsd.ac.uk::d594fdd0-ae0d-4a9e-9df4-1d8d2a34ed16" providerId="AD" clId="Web-{A102CBF6-21E8-4FBF-AC77-0480A78F7BA2}" dt="2021-02-23T11:42:18.114" v="287"/>
          <ac:spMkLst>
            <pc:docMk/>
            <pc:sldMk cId="3090842961" sldId="260"/>
            <ac:spMk id="10" creationId="{2C627EC6-61A4-4CA2-925A-D9C31421C43E}"/>
          </ac:spMkLst>
        </pc:spChg>
        <pc:picChg chg="add mod ord">
          <ac:chgData name="Sinead Marie Hasleham (1910154)" userId="S::1910154@student.uwtsd.ac.uk::d594fdd0-ae0d-4a9e-9df4-1d8d2a34ed16" providerId="AD" clId="Web-{A102CBF6-21E8-4FBF-AC77-0480A78F7BA2}" dt="2021-02-23T11:42:18.114" v="287"/>
          <ac:picMkLst>
            <pc:docMk/>
            <pc:sldMk cId="3090842961" sldId="260"/>
            <ac:picMk id="5" creationId="{723F647A-2189-46D0-8926-F3219C19F489}"/>
          </ac:picMkLst>
        </pc:picChg>
        <pc:picChg chg="add mod">
          <ac:chgData name="Sinead Marie Hasleham (1910154)" userId="S::1910154@student.uwtsd.ac.uk::d594fdd0-ae0d-4a9e-9df4-1d8d2a34ed16" providerId="AD" clId="Web-{A102CBF6-21E8-4FBF-AC77-0480A78F7BA2}" dt="2021-02-23T11:51:55.393" v="312"/>
          <ac:picMkLst>
            <pc:docMk/>
            <pc:sldMk cId="3090842961" sldId="260"/>
            <ac:picMk id="7" creationId="{77809C68-4B0B-426D-BFEE-903C22410FDA}"/>
          </ac:picMkLst>
        </pc:picChg>
      </pc:sldChg>
      <pc:sldChg chg="addSp modSp new addAnim modAnim">
        <pc:chgData name="Sinead Marie Hasleham (1910154)" userId="S::1910154@student.uwtsd.ac.uk::d594fdd0-ae0d-4a9e-9df4-1d8d2a34ed16" providerId="AD" clId="Web-{A102CBF6-21E8-4FBF-AC77-0480A78F7BA2}" dt="2021-02-23T12:38:10.104" v="511"/>
        <pc:sldMkLst>
          <pc:docMk/>
          <pc:sldMk cId="1152935805" sldId="261"/>
        </pc:sldMkLst>
        <pc:spChg chg="mod">
          <ac:chgData name="Sinead Marie Hasleham (1910154)" userId="S::1910154@student.uwtsd.ac.uk::d594fdd0-ae0d-4a9e-9df4-1d8d2a34ed16" providerId="AD" clId="Web-{A102CBF6-21E8-4FBF-AC77-0480A78F7BA2}" dt="2021-02-23T12:29:44.639" v="477" actId="20577"/>
          <ac:spMkLst>
            <pc:docMk/>
            <pc:sldMk cId="1152935805" sldId="261"/>
            <ac:spMk id="2" creationId="{5B070D94-5471-4F48-9DB4-F4DD628D6CB6}"/>
          </ac:spMkLst>
        </pc:spChg>
        <pc:spChg chg="mod">
          <ac:chgData name="Sinead Marie Hasleham (1910154)" userId="S::1910154@student.uwtsd.ac.uk::d594fdd0-ae0d-4a9e-9df4-1d8d2a34ed16" providerId="AD" clId="Web-{A102CBF6-21E8-4FBF-AC77-0480A78F7BA2}" dt="2021-02-23T12:30:38.625" v="483" actId="20577"/>
          <ac:spMkLst>
            <pc:docMk/>
            <pc:sldMk cId="1152935805" sldId="261"/>
            <ac:spMk id="3" creationId="{8B9714D8-B52E-4A48-9746-2536F0CA05C2}"/>
          </ac:spMkLst>
        </pc:spChg>
        <pc:spChg chg="mod">
          <ac:chgData name="Sinead Marie Hasleham (1910154)" userId="S::1910154@student.uwtsd.ac.uk::d594fdd0-ae0d-4a9e-9df4-1d8d2a34ed16" providerId="AD" clId="Web-{A102CBF6-21E8-4FBF-AC77-0480A78F7BA2}" dt="2021-02-23T12:30:54.235" v="485" actId="20577"/>
          <ac:spMkLst>
            <pc:docMk/>
            <pc:sldMk cId="1152935805" sldId="261"/>
            <ac:spMk id="4" creationId="{5E38AA4C-28A7-487E-A0E4-699D44B41EE7}"/>
          </ac:spMkLst>
        </pc:spChg>
        <pc:spChg chg="mod">
          <ac:chgData name="Sinead Marie Hasleham (1910154)" userId="S::1910154@student.uwtsd.ac.uk::d594fdd0-ae0d-4a9e-9df4-1d8d2a34ed16" providerId="AD" clId="Web-{A102CBF6-21E8-4FBF-AC77-0480A78F7BA2}" dt="2021-02-23T12:30:22.093" v="480"/>
          <ac:spMkLst>
            <pc:docMk/>
            <pc:sldMk cId="1152935805" sldId="261"/>
            <ac:spMk id="5" creationId="{1C23256E-8087-4C3A-BA1F-8E24F3EEF310}"/>
          </ac:spMkLst>
        </pc:spChg>
        <pc:spChg chg="mod">
          <ac:chgData name="Sinead Marie Hasleham (1910154)" userId="S::1910154@student.uwtsd.ac.uk::d594fdd0-ae0d-4a9e-9df4-1d8d2a34ed16" providerId="AD" clId="Web-{A102CBF6-21E8-4FBF-AC77-0480A78F7BA2}" dt="2021-02-23T12:30:32.547" v="482" actId="20577"/>
          <ac:spMkLst>
            <pc:docMk/>
            <pc:sldMk cId="1152935805" sldId="261"/>
            <ac:spMk id="6" creationId="{D5503E6F-B52E-4889-B8E2-C948C80941BB}"/>
          </ac:spMkLst>
        </pc:spChg>
        <pc:picChg chg="add mod">
          <ac:chgData name="Sinead Marie Hasleham (1910154)" userId="S::1910154@student.uwtsd.ac.uk::d594fdd0-ae0d-4a9e-9df4-1d8d2a34ed16" providerId="AD" clId="Web-{A102CBF6-21E8-4FBF-AC77-0480A78F7BA2}" dt="2021-02-23T12:32:15.830" v="488" actId="1076"/>
          <ac:picMkLst>
            <pc:docMk/>
            <pc:sldMk cId="1152935805" sldId="261"/>
            <ac:picMk id="7" creationId="{941E69FF-F814-44D4-9DBD-48E719506B70}"/>
          </ac:picMkLst>
        </pc:picChg>
      </pc:sldChg>
      <pc:sldChg chg="addSp delSp modSp new del mod setBg">
        <pc:chgData name="Sinead Marie Hasleham (1910154)" userId="S::1910154@student.uwtsd.ac.uk::d594fdd0-ae0d-4a9e-9df4-1d8d2a34ed16" providerId="AD" clId="Web-{A102CBF6-21E8-4FBF-AC77-0480A78F7BA2}" dt="2021-02-23T11:51:29.783" v="311"/>
        <pc:sldMkLst>
          <pc:docMk/>
          <pc:sldMk cId="1465829229" sldId="261"/>
        </pc:sldMkLst>
        <pc:spChg chg="mod">
          <ac:chgData name="Sinead Marie Hasleham (1910154)" userId="S::1910154@student.uwtsd.ac.uk::d594fdd0-ae0d-4a9e-9df4-1d8d2a34ed16" providerId="AD" clId="Web-{A102CBF6-21E8-4FBF-AC77-0480A78F7BA2}" dt="2021-02-23T11:45:30.416" v="310"/>
          <ac:spMkLst>
            <pc:docMk/>
            <pc:sldMk cId="1465829229" sldId="261"/>
            <ac:spMk id="2" creationId="{59C8762F-CB59-4F51-BEA4-CC18C93E8771}"/>
          </ac:spMkLst>
        </pc:spChg>
        <pc:spChg chg="del">
          <ac:chgData name="Sinead Marie Hasleham (1910154)" userId="S::1910154@student.uwtsd.ac.uk::d594fdd0-ae0d-4a9e-9df4-1d8d2a34ed16" providerId="AD" clId="Web-{A102CBF6-21E8-4FBF-AC77-0480A78F7BA2}" dt="2021-02-23T11:45:15.868" v="307"/>
          <ac:spMkLst>
            <pc:docMk/>
            <pc:sldMk cId="1465829229" sldId="261"/>
            <ac:spMk id="3" creationId="{62D605A5-610B-4DBF-A084-BFEC8DC65FD0}"/>
          </ac:spMkLst>
        </pc:spChg>
        <pc:spChg chg="mod">
          <ac:chgData name="Sinead Marie Hasleham (1910154)" userId="S::1910154@student.uwtsd.ac.uk::d594fdd0-ae0d-4a9e-9df4-1d8d2a34ed16" providerId="AD" clId="Web-{A102CBF6-21E8-4FBF-AC77-0480A78F7BA2}" dt="2021-02-23T11:45:30.416" v="310"/>
          <ac:spMkLst>
            <pc:docMk/>
            <pc:sldMk cId="1465829229" sldId="261"/>
            <ac:spMk id="4" creationId="{9C47F192-7976-41F9-8197-FEC63324E64E}"/>
          </ac:spMkLst>
        </pc:spChg>
        <pc:spChg chg="add">
          <ac:chgData name="Sinead Marie Hasleham (1910154)" userId="S::1910154@student.uwtsd.ac.uk::d594fdd0-ae0d-4a9e-9df4-1d8d2a34ed16" providerId="AD" clId="Web-{A102CBF6-21E8-4FBF-AC77-0480A78F7BA2}" dt="2021-02-23T11:45:30.416" v="310"/>
          <ac:spMkLst>
            <pc:docMk/>
            <pc:sldMk cId="1465829229" sldId="261"/>
            <ac:spMk id="7" creationId="{1AEB7F98-32EC-40D3-89EE-C8433023163A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45:30.416" v="309"/>
          <ac:spMkLst>
            <pc:docMk/>
            <pc:sldMk cId="1465829229" sldId="261"/>
            <ac:spMk id="10" creationId="{1AEB7F98-32EC-40D3-89EE-C8433023163A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45:30.416" v="309"/>
          <ac:spMkLst>
            <pc:docMk/>
            <pc:sldMk cId="1465829229" sldId="261"/>
            <ac:spMk id="14" creationId="{8722F292-BB2F-4786-ADC4-716D8F35B894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45:30.416" v="309"/>
          <ac:spMkLst>
            <pc:docMk/>
            <pc:sldMk cId="1465829229" sldId="261"/>
            <ac:spMk id="16" creationId="{1E666EE2-AC41-4D5F-8602-4A85B83B40BD}"/>
          </ac:spMkLst>
        </pc:spChg>
        <pc:spChg chg="add del">
          <ac:chgData name="Sinead Marie Hasleham (1910154)" userId="S::1910154@student.uwtsd.ac.uk::d594fdd0-ae0d-4a9e-9df4-1d8d2a34ed16" providerId="AD" clId="Web-{A102CBF6-21E8-4FBF-AC77-0480A78F7BA2}" dt="2021-02-23T11:45:30.416" v="309"/>
          <ac:spMkLst>
            <pc:docMk/>
            <pc:sldMk cId="1465829229" sldId="261"/>
            <ac:spMk id="18" creationId="{8009D30C-C51F-4809-83DD-C2F58649B2C7}"/>
          </ac:spMkLst>
        </pc:spChg>
        <pc:picChg chg="add mod ord modCrop">
          <ac:chgData name="Sinead Marie Hasleham (1910154)" userId="S::1910154@student.uwtsd.ac.uk::d594fdd0-ae0d-4a9e-9df4-1d8d2a34ed16" providerId="AD" clId="Web-{A102CBF6-21E8-4FBF-AC77-0480A78F7BA2}" dt="2021-02-23T11:45:30.416" v="310"/>
          <ac:picMkLst>
            <pc:docMk/>
            <pc:sldMk cId="1465829229" sldId="261"/>
            <ac:picMk id="5" creationId="{C2610D52-AA35-430D-B1C4-A80C1EB575D4}"/>
          </ac:picMkLst>
        </pc:picChg>
        <pc:cxnChg chg="add">
          <ac:chgData name="Sinead Marie Hasleham (1910154)" userId="S::1910154@student.uwtsd.ac.uk::d594fdd0-ae0d-4a9e-9df4-1d8d2a34ed16" providerId="AD" clId="Web-{A102CBF6-21E8-4FBF-AC77-0480A78F7BA2}" dt="2021-02-23T11:45:30.416" v="310"/>
          <ac:cxnSpMkLst>
            <pc:docMk/>
            <pc:sldMk cId="1465829229" sldId="261"/>
            <ac:cxnSpMk id="8" creationId="{77C6DF49-CBE3-4038-AC78-35DE4FD7CE8E}"/>
          </ac:cxnSpMkLst>
        </pc:cxnChg>
        <pc:cxnChg chg="add del">
          <ac:chgData name="Sinead Marie Hasleham (1910154)" userId="S::1910154@student.uwtsd.ac.uk::d594fdd0-ae0d-4a9e-9df4-1d8d2a34ed16" providerId="AD" clId="Web-{A102CBF6-21E8-4FBF-AC77-0480A78F7BA2}" dt="2021-02-23T11:45:30.416" v="309"/>
          <ac:cxnSpMkLst>
            <pc:docMk/>
            <pc:sldMk cId="1465829229" sldId="261"/>
            <ac:cxnSpMk id="12" creationId="{77C6DF49-CBE3-4038-AC78-35DE4FD7CE8E}"/>
          </ac:cxnSpMkLst>
        </pc:cxnChg>
      </pc:sldChg>
      <pc:sldMasterChg chg="del delSldLayout">
        <pc:chgData name="Sinead Marie Hasleham (1910154)" userId="S::1910154@student.uwtsd.ac.uk::d594fdd0-ae0d-4a9e-9df4-1d8d2a34ed16" providerId="AD" clId="Web-{A102CBF6-21E8-4FBF-AC77-0480A78F7BA2}" dt="2021-02-23T10:52:27.546" v="0"/>
        <pc:sldMasterMkLst>
          <pc:docMk/>
          <pc:sldMasterMk cId="2460954070" sldId="2147483660"/>
        </pc:sldMasterMkLst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Sinead Marie Hasleham (1910154)" userId="S::1910154@student.uwtsd.ac.uk::d594fdd0-ae0d-4a9e-9df4-1d8d2a34ed16" providerId="AD" clId="Web-{A102CBF6-21E8-4FBF-AC77-0480A78F7BA2}" dt="2021-02-23T10:52:27.546" v="0"/>
        <pc:sldMasterMkLst>
          <pc:docMk/>
          <pc:sldMasterMk cId="341180644" sldId="2147483737"/>
        </pc:sldMasterMkLst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196856172" sldId="2147483726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152983799" sldId="2147483727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998320308" sldId="2147483728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2482115250" sldId="2147483729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2347575990" sldId="2147483730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73292521" sldId="2147483731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1752561015" sldId="2147483732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2945411402" sldId="2147483733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1780562840" sldId="2147483734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845007601" sldId="2147483735"/>
          </pc:sldLayoutMkLst>
        </pc:sldLayoutChg>
        <pc:sldLayoutChg chg="add">
          <pc:chgData name="Sinead Marie Hasleham (1910154)" userId="S::1910154@student.uwtsd.ac.uk::d594fdd0-ae0d-4a9e-9df4-1d8d2a34ed16" providerId="AD" clId="Web-{A102CBF6-21E8-4FBF-AC77-0480A78F7BA2}" dt="2021-02-23T10:52:27.546" v="0"/>
          <pc:sldLayoutMkLst>
            <pc:docMk/>
            <pc:sldMasterMk cId="341180644" sldId="2147483737"/>
            <pc:sldLayoutMk cId="1462923565" sldId="2147483736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5CA986-85EB-4C41-9F8F-C0BAF3981159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DF82F1-AC1E-4A82-A02B-08140C84FE42}">
      <dgm:prSet/>
      <dgm:spPr/>
      <dgm:t>
        <a:bodyPr/>
        <a:lstStyle/>
        <a:p>
          <a:r>
            <a:rPr lang="en-GB"/>
            <a:t>I already understood the diverse management approaches.</a:t>
          </a:r>
          <a:endParaRPr lang="en-US"/>
        </a:p>
      </dgm:t>
    </dgm:pt>
    <dgm:pt modelId="{7BA05504-7301-456D-BC42-3B3130084D31}" type="parTrans" cxnId="{B78F5C78-0B01-471B-B4DB-B2F39ED5DE85}">
      <dgm:prSet/>
      <dgm:spPr/>
      <dgm:t>
        <a:bodyPr/>
        <a:lstStyle/>
        <a:p>
          <a:endParaRPr lang="en-US"/>
        </a:p>
      </dgm:t>
    </dgm:pt>
    <dgm:pt modelId="{4EE4C53F-B663-4B2B-82D5-ABBA1FE7CDA0}" type="sibTrans" cxnId="{B78F5C78-0B01-471B-B4DB-B2F39ED5DE85}">
      <dgm:prSet/>
      <dgm:spPr/>
      <dgm:t>
        <a:bodyPr/>
        <a:lstStyle/>
        <a:p>
          <a:endParaRPr lang="en-US"/>
        </a:p>
      </dgm:t>
    </dgm:pt>
    <dgm:pt modelId="{E36D309D-2352-4A6E-AE18-8363D99D02A1}">
      <dgm:prSet/>
      <dgm:spPr/>
      <dgm:t>
        <a:bodyPr/>
        <a:lstStyle/>
        <a:p>
          <a:r>
            <a:rPr lang="en-GB"/>
            <a:t>However, I now understand the effects of management on a deeper level. </a:t>
          </a:r>
          <a:endParaRPr lang="en-US"/>
        </a:p>
      </dgm:t>
    </dgm:pt>
    <dgm:pt modelId="{79A73FE8-115F-4F41-B79F-58C927C129BF}" type="parTrans" cxnId="{6C814B00-0BDD-4596-ADCA-A7024E4F68FB}">
      <dgm:prSet/>
      <dgm:spPr/>
      <dgm:t>
        <a:bodyPr/>
        <a:lstStyle/>
        <a:p>
          <a:endParaRPr lang="en-US"/>
        </a:p>
      </dgm:t>
    </dgm:pt>
    <dgm:pt modelId="{62D6F031-9B48-4DEA-93E9-AB3DB0CB9A4C}" type="sibTrans" cxnId="{6C814B00-0BDD-4596-ADCA-A7024E4F68FB}">
      <dgm:prSet/>
      <dgm:spPr/>
      <dgm:t>
        <a:bodyPr/>
        <a:lstStyle/>
        <a:p>
          <a:endParaRPr lang="en-US"/>
        </a:p>
      </dgm:t>
    </dgm:pt>
    <dgm:pt modelId="{0550D918-D51C-4AE7-B043-6C11742ED9C9}" type="pres">
      <dgm:prSet presAssocID="{3A5CA986-85EB-4C41-9F8F-C0BAF3981159}" presName="Name0" presStyleCnt="0">
        <dgm:presLayoutVars>
          <dgm:dir/>
          <dgm:animLvl val="lvl"/>
          <dgm:resizeHandles val="exact"/>
        </dgm:presLayoutVars>
      </dgm:prSet>
      <dgm:spPr/>
    </dgm:pt>
    <dgm:pt modelId="{3AE2AE48-163E-4E2F-9C3A-B80E1D879AE2}" type="pres">
      <dgm:prSet presAssocID="{E36D309D-2352-4A6E-AE18-8363D99D02A1}" presName="boxAndChildren" presStyleCnt="0"/>
      <dgm:spPr/>
    </dgm:pt>
    <dgm:pt modelId="{AEA2E624-0006-4855-A878-67C8C9FF9E92}" type="pres">
      <dgm:prSet presAssocID="{E36D309D-2352-4A6E-AE18-8363D99D02A1}" presName="parentTextBox" presStyleLbl="node1" presStyleIdx="0" presStyleCnt="2"/>
      <dgm:spPr/>
    </dgm:pt>
    <dgm:pt modelId="{D0994BD7-A770-4F07-8241-4DEB03DDC103}" type="pres">
      <dgm:prSet presAssocID="{4EE4C53F-B663-4B2B-82D5-ABBA1FE7CDA0}" presName="sp" presStyleCnt="0"/>
      <dgm:spPr/>
    </dgm:pt>
    <dgm:pt modelId="{19BBAE2A-E47B-4CD0-8020-73F1157D90CA}" type="pres">
      <dgm:prSet presAssocID="{9ADF82F1-AC1E-4A82-A02B-08140C84FE42}" presName="arrowAndChildren" presStyleCnt="0"/>
      <dgm:spPr/>
    </dgm:pt>
    <dgm:pt modelId="{ECD04848-28E7-49CD-9A15-8AD8C95A4FAE}" type="pres">
      <dgm:prSet presAssocID="{9ADF82F1-AC1E-4A82-A02B-08140C84FE42}" presName="parentTextArrow" presStyleLbl="node1" presStyleIdx="1" presStyleCnt="2"/>
      <dgm:spPr/>
    </dgm:pt>
  </dgm:ptLst>
  <dgm:cxnLst>
    <dgm:cxn modelId="{6C814B00-0BDD-4596-ADCA-A7024E4F68FB}" srcId="{3A5CA986-85EB-4C41-9F8F-C0BAF3981159}" destId="{E36D309D-2352-4A6E-AE18-8363D99D02A1}" srcOrd="1" destOrd="0" parTransId="{79A73FE8-115F-4F41-B79F-58C927C129BF}" sibTransId="{62D6F031-9B48-4DEA-93E9-AB3DB0CB9A4C}"/>
    <dgm:cxn modelId="{D117E125-14BC-46E5-88F2-A2D35F8AEE96}" type="presOf" srcId="{3A5CA986-85EB-4C41-9F8F-C0BAF3981159}" destId="{0550D918-D51C-4AE7-B043-6C11742ED9C9}" srcOrd="0" destOrd="0" presId="urn:microsoft.com/office/officeart/2005/8/layout/process4"/>
    <dgm:cxn modelId="{0FF5C160-DF26-4B0B-80C3-0E46173621FF}" type="presOf" srcId="{E36D309D-2352-4A6E-AE18-8363D99D02A1}" destId="{AEA2E624-0006-4855-A878-67C8C9FF9E92}" srcOrd="0" destOrd="0" presId="urn:microsoft.com/office/officeart/2005/8/layout/process4"/>
    <dgm:cxn modelId="{B78F5C78-0B01-471B-B4DB-B2F39ED5DE85}" srcId="{3A5CA986-85EB-4C41-9F8F-C0BAF3981159}" destId="{9ADF82F1-AC1E-4A82-A02B-08140C84FE42}" srcOrd="0" destOrd="0" parTransId="{7BA05504-7301-456D-BC42-3B3130084D31}" sibTransId="{4EE4C53F-B663-4B2B-82D5-ABBA1FE7CDA0}"/>
    <dgm:cxn modelId="{E27418A4-5EFF-4E37-B745-DD8FC5096C0E}" type="presOf" srcId="{9ADF82F1-AC1E-4A82-A02B-08140C84FE42}" destId="{ECD04848-28E7-49CD-9A15-8AD8C95A4FAE}" srcOrd="0" destOrd="0" presId="urn:microsoft.com/office/officeart/2005/8/layout/process4"/>
    <dgm:cxn modelId="{B14B8471-8752-42EC-8838-CE999252CE8D}" type="presParOf" srcId="{0550D918-D51C-4AE7-B043-6C11742ED9C9}" destId="{3AE2AE48-163E-4E2F-9C3A-B80E1D879AE2}" srcOrd="0" destOrd="0" presId="urn:microsoft.com/office/officeart/2005/8/layout/process4"/>
    <dgm:cxn modelId="{8C95F16B-55AA-4BB6-845F-22321FB8A691}" type="presParOf" srcId="{3AE2AE48-163E-4E2F-9C3A-B80E1D879AE2}" destId="{AEA2E624-0006-4855-A878-67C8C9FF9E92}" srcOrd="0" destOrd="0" presId="urn:microsoft.com/office/officeart/2005/8/layout/process4"/>
    <dgm:cxn modelId="{AD6881AB-899E-4BE8-B523-6ED636FAB214}" type="presParOf" srcId="{0550D918-D51C-4AE7-B043-6C11742ED9C9}" destId="{D0994BD7-A770-4F07-8241-4DEB03DDC103}" srcOrd="1" destOrd="0" presId="urn:microsoft.com/office/officeart/2005/8/layout/process4"/>
    <dgm:cxn modelId="{27735C54-81B3-4233-8D76-709785DB9774}" type="presParOf" srcId="{0550D918-D51C-4AE7-B043-6C11742ED9C9}" destId="{19BBAE2A-E47B-4CD0-8020-73F1157D90CA}" srcOrd="2" destOrd="0" presId="urn:microsoft.com/office/officeart/2005/8/layout/process4"/>
    <dgm:cxn modelId="{3AFC5012-6F1A-4FE6-B617-C879D444CD0F}" type="presParOf" srcId="{19BBAE2A-E47B-4CD0-8020-73F1157D90CA}" destId="{ECD04848-28E7-49CD-9A15-8AD8C95A4FA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736F19-570E-47D7-B69A-A0F4A7BD037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244545-5B36-42B5-8AC2-010F8D54808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Adaptation is essential</a:t>
          </a:r>
        </a:p>
      </dgm:t>
    </dgm:pt>
    <dgm:pt modelId="{1AD2E666-A847-46D0-AC1C-3C3141064CB3}" type="parTrans" cxnId="{0C0CDB94-3C0E-4D3F-99AE-21753E634513}">
      <dgm:prSet/>
      <dgm:spPr/>
      <dgm:t>
        <a:bodyPr/>
        <a:lstStyle/>
        <a:p>
          <a:endParaRPr lang="en-US"/>
        </a:p>
      </dgm:t>
    </dgm:pt>
    <dgm:pt modelId="{C272F955-FB12-4667-8AC1-3488FD447EC9}" type="sibTrans" cxnId="{0C0CDB94-3C0E-4D3F-99AE-21753E63451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45E28F-6A3D-4F1A-B201-0F6FCE32D0C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My way is not the only way</a:t>
          </a:r>
        </a:p>
      </dgm:t>
    </dgm:pt>
    <dgm:pt modelId="{F277E3C8-BB5A-4A0B-8C50-24AB98D831F8}" type="parTrans" cxnId="{FFFAA862-57F6-498C-BC18-62D0814D586E}">
      <dgm:prSet/>
      <dgm:spPr/>
      <dgm:t>
        <a:bodyPr/>
        <a:lstStyle/>
        <a:p>
          <a:endParaRPr lang="en-US"/>
        </a:p>
      </dgm:t>
    </dgm:pt>
    <dgm:pt modelId="{C81CC053-C14E-4944-8C87-AF644D94C6EF}" type="sibTrans" cxnId="{FFFAA862-57F6-498C-BC18-62D0814D58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D13A89-953F-4EE3-8C46-D42C735D76D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future of work is changing</a:t>
          </a:r>
        </a:p>
      </dgm:t>
    </dgm:pt>
    <dgm:pt modelId="{DF65472C-2D0C-4787-B813-F963BF9340E5}" type="parTrans" cxnId="{7C5DE9B1-8C1A-42D3-B0A8-A74F248627B7}">
      <dgm:prSet/>
      <dgm:spPr/>
      <dgm:t>
        <a:bodyPr/>
        <a:lstStyle/>
        <a:p>
          <a:endParaRPr lang="en-US"/>
        </a:p>
      </dgm:t>
    </dgm:pt>
    <dgm:pt modelId="{516CA9B6-3BFD-40DC-9D99-CEDB93F2C0E4}" type="sibTrans" cxnId="{7C5DE9B1-8C1A-42D3-B0A8-A74F248627B7}">
      <dgm:prSet/>
      <dgm:spPr/>
      <dgm:t>
        <a:bodyPr/>
        <a:lstStyle/>
        <a:p>
          <a:endParaRPr lang="en-US"/>
        </a:p>
      </dgm:t>
    </dgm:pt>
    <dgm:pt modelId="{39A809D6-7700-44F7-AFFA-FFC5D2F597A8}" type="pres">
      <dgm:prSet presAssocID="{EC736F19-570E-47D7-B69A-A0F4A7BD0379}" presName="root" presStyleCnt="0">
        <dgm:presLayoutVars>
          <dgm:dir/>
          <dgm:resizeHandles val="exact"/>
        </dgm:presLayoutVars>
      </dgm:prSet>
      <dgm:spPr/>
    </dgm:pt>
    <dgm:pt modelId="{2FB0E3CB-C855-4A6E-806E-D498F3A70E50}" type="pres">
      <dgm:prSet presAssocID="{EC736F19-570E-47D7-B69A-A0F4A7BD0379}" presName="container" presStyleCnt="0">
        <dgm:presLayoutVars>
          <dgm:dir/>
          <dgm:resizeHandles val="exact"/>
        </dgm:presLayoutVars>
      </dgm:prSet>
      <dgm:spPr/>
    </dgm:pt>
    <dgm:pt modelId="{F102125B-3ADD-41F7-8ECD-92C183D8E6E9}" type="pres">
      <dgm:prSet presAssocID="{8C244545-5B36-42B5-8AC2-010F8D54808A}" presName="compNode" presStyleCnt="0"/>
      <dgm:spPr/>
    </dgm:pt>
    <dgm:pt modelId="{BB9D5609-B725-47EB-88A9-F4F0D13D8BDF}" type="pres">
      <dgm:prSet presAssocID="{8C244545-5B36-42B5-8AC2-010F8D54808A}" presName="iconBgRect" presStyleLbl="bgShp" presStyleIdx="0" presStyleCnt="3"/>
      <dgm:spPr/>
    </dgm:pt>
    <dgm:pt modelId="{6B781F4F-C8F7-44B9-9E9A-8089BE127D62}" type="pres">
      <dgm:prSet presAssocID="{8C244545-5B36-42B5-8AC2-010F8D54808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C30A3BD-7A07-4484-8278-1F633119D904}" type="pres">
      <dgm:prSet presAssocID="{8C244545-5B36-42B5-8AC2-010F8D54808A}" presName="spaceRect" presStyleCnt="0"/>
      <dgm:spPr/>
    </dgm:pt>
    <dgm:pt modelId="{879B20EA-630B-4CFA-8124-BE7AC4E525A9}" type="pres">
      <dgm:prSet presAssocID="{8C244545-5B36-42B5-8AC2-010F8D54808A}" presName="textRect" presStyleLbl="revTx" presStyleIdx="0" presStyleCnt="3">
        <dgm:presLayoutVars>
          <dgm:chMax val="1"/>
          <dgm:chPref val="1"/>
        </dgm:presLayoutVars>
      </dgm:prSet>
      <dgm:spPr/>
    </dgm:pt>
    <dgm:pt modelId="{B8C17D97-B120-4CD7-90DE-9B30D3D3B05A}" type="pres">
      <dgm:prSet presAssocID="{C272F955-FB12-4667-8AC1-3488FD447EC9}" presName="sibTrans" presStyleLbl="sibTrans2D1" presStyleIdx="0" presStyleCnt="0"/>
      <dgm:spPr/>
    </dgm:pt>
    <dgm:pt modelId="{2C79D81E-A409-4599-B9E3-EAF3182C2265}" type="pres">
      <dgm:prSet presAssocID="{1645E28F-6A3D-4F1A-B201-0F6FCE32D0C2}" presName="compNode" presStyleCnt="0"/>
      <dgm:spPr/>
    </dgm:pt>
    <dgm:pt modelId="{957A8C34-B3CB-4CF6-BDB1-900A6E4A51E8}" type="pres">
      <dgm:prSet presAssocID="{1645E28F-6A3D-4F1A-B201-0F6FCE32D0C2}" presName="iconBgRect" presStyleLbl="bgShp" presStyleIdx="1" presStyleCnt="3"/>
      <dgm:spPr/>
    </dgm:pt>
    <dgm:pt modelId="{3F883592-C8BB-4061-962D-2EE9B6E6B84C}" type="pres">
      <dgm:prSet presAssocID="{1645E28F-6A3D-4F1A-B201-0F6FCE32D0C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B2026E2-F64A-4AD5-B064-258620ED415F}" type="pres">
      <dgm:prSet presAssocID="{1645E28F-6A3D-4F1A-B201-0F6FCE32D0C2}" presName="spaceRect" presStyleCnt="0"/>
      <dgm:spPr/>
    </dgm:pt>
    <dgm:pt modelId="{0682AD38-A5CA-4061-BB7C-A78F5C3AE74D}" type="pres">
      <dgm:prSet presAssocID="{1645E28F-6A3D-4F1A-B201-0F6FCE32D0C2}" presName="textRect" presStyleLbl="revTx" presStyleIdx="1" presStyleCnt="3">
        <dgm:presLayoutVars>
          <dgm:chMax val="1"/>
          <dgm:chPref val="1"/>
        </dgm:presLayoutVars>
      </dgm:prSet>
      <dgm:spPr/>
    </dgm:pt>
    <dgm:pt modelId="{C9505A10-91DD-4FD0-9C38-266D7D5F7EA8}" type="pres">
      <dgm:prSet presAssocID="{C81CC053-C14E-4944-8C87-AF644D94C6EF}" presName="sibTrans" presStyleLbl="sibTrans2D1" presStyleIdx="0" presStyleCnt="0"/>
      <dgm:spPr/>
    </dgm:pt>
    <dgm:pt modelId="{06EF65D2-F778-4FE4-81C7-E0047988E128}" type="pres">
      <dgm:prSet presAssocID="{8BD13A89-953F-4EE3-8C46-D42C735D76D7}" presName="compNode" presStyleCnt="0"/>
      <dgm:spPr/>
    </dgm:pt>
    <dgm:pt modelId="{5C7F3F73-F23C-45A4-BC48-AE307F4035C2}" type="pres">
      <dgm:prSet presAssocID="{8BD13A89-953F-4EE3-8C46-D42C735D76D7}" presName="iconBgRect" presStyleLbl="bgShp" presStyleIdx="2" presStyleCnt="3"/>
      <dgm:spPr/>
    </dgm:pt>
    <dgm:pt modelId="{6AC9CA17-BAE7-4620-8397-0446EB7B3493}" type="pres">
      <dgm:prSet presAssocID="{8BD13A89-953F-4EE3-8C46-D42C735D76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F46E895-33CF-40BE-8FC0-31CF583F693A}" type="pres">
      <dgm:prSet presAssocID="{8BD13A89-953F-4EE3-8C46-D42C735D76D7}" presName="spaceRect" presStyleCnt="0"/>
      <dgm:spPr/>
    </dgm:pt>
    <dgm:pt modelId="{131C39EB-DBE3-48BC-9E8C-27F61BCC0D34}" type="pres">
      <dgm:prSet presAssocID="{8BD13A89-953F-4EE3-8C46-D42C735D76D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6F5020B-6DCC-4C06-84E2-3B83E57A965E}" type="presOf" srcId="{8C244545-5B36-42B5-8AC2-010F8D54808A}" destId="{879B20EA-630B-4CFA-8124-BE7AC4E525A9}" srcOrd="0" destOrd="0" presId="urn:microsoft.com/office/officeart/2018/2/layout/IconCircleList"/>
    <dgm:cxn modelId="{DB0B9D13-DEE1-49C6-B388-5A6BAB225B71}" type="presOf" srcId="{8BD13A89-953F-4EE3-8C46-D42C735D76D7}" destId="{131C39EB-DBE3-48BC-9E8C-27F61BCC0D34}" srcOrd="0" destOrd="0" presId="urn:microsoft.com/office/officeart/2018/2/layout/IconCircleList"/>
    <dgm:cxn modelId="{FFFAA862-57F6-498C-BC18-62D0814D586E}" srcId="{EC736F19-570E-47D7-B69A-A0F4A7BD0379}" destId="{1645E28F-6A3D-4F1A-B201-0F6FCE32D0C2}" srcOrd="1" destOrd="0" parTransId="{F277E3C8-BB5A-4A0B-8C50-24AB98D831F8}" sibTransId="{C81CC053-C14E-4944-8C87-AF644D94C6EF}"/>
    <dgm:cxn modelId="{9C382F76-A7F0-49E8-BC30-8B2DE0841A16}" type="presOf" srcId="{1645E28F-6A3D-4F1A-B201-0F6FCE32D0C2}" destId="{0682AD38-A5CA-4061-BB7C-A78F5C3AE74D}" srcOrd="0" destOrd="0" presId="urn:microsoft.com/office/officeart/2018/2/layout/IconCircleList"/>
    <dgm:cxn modelId="{2DB16F7C-D085-4FBD-83DB-9342D658536F}" type="presOf" srcId="{C272F955-FB12-4667-8AC1-3488FD447EC9}" destId="{B8C17D97-B120-4CD7-90DE-9B30D3D3B05A}" srcOrd="0" destOrd="0" presId="urn:microsoft.com/office/officeart/2018/2/layout/IconCircleList"/>
    <dgm:cxn modelId="{D3F58F91-BD1C-42C0-8C9B-913F5CD029FA}" type="presOf" srcId="{EC736F19-570E-47D7-B69A-A0F4A7BD0379}" destId="{39A809D6-7700-44F7-AFFA-FFC5D2F597A8}" srcOrd="0" destOrd="0" presId="urn:microsoft.com/office/officeart/2018/2/layout/IconCircleList"/>
    <dgm:cxn modelId="{0C0CDB94-3C0E-4D3F-99AE-21753E634513}" srcId="{EC736F19-570E-47D7-B69A-A0F4A7BD0379}" destId="{8C244545-5B36-42B5-8AC2-010F8D54808A}" srcOrd="0" destOrd="0" parTransId="{1AD2E666-A847-46D0-AC1C-3C3141064CB3}" sibTransId="{C272F955-FB12-4667-8AC1-3488FD447EC9}"/>
    <dgm:cxn modelId="{7C5DE9B1-8C1A-42D3-B0A8-A74F248627B7}" srcId="{EC736F19-570E-47D7-B69A-A0F4A7BD0379}" destId="{8BD13A89-953F-4EE3-8C46-D42C735D76D7}" srcOrd="2" destOrd="0" parTransId="{DF65472C-2D0C-4787-B813-F963BF9340E5}" sibTransId="{516CA9B6-3BFD-40DC-9D99-CEDB93F2C0E4}"/>
    <dgm:cxn modelId="{EF8697EC-FB6A-47C9-A37D-6F0C12696962}" type="presOf" srcId="{C81CC053-C14E-4944-8C87-AF644D94C6EF}" destId="{C9505A10-91DD-4FD0-9C38-266D7D5F7EA8}" srcOrd="0" destOrd="0" presId="urn:microsoft.com/office/officeart/2018/2/layout/IconCircleList"/>
    <dgm:cxn modelId="{7302F1A8-11A3-4018-95F6-A3A40509717B}" type="presParOf" srcId="{39A809D6-7700-44F7-AFFA-FFC5D2F597A8}" destId="{2FB0E3CB-C855-4A6E-806E-D498F3A70E50}" srcOrd="0" destOrd="0" presId="urn:microsoft.com/office/officeart/2018/2/layout/IconCircleList"/>
    <dgm:cxn modelId="{59FAF744-F79D-4E6B-A601-5059430C93AA}" type="presParOf" srcId="{2FB0E3CB-C855-4A6E-806E-D498F3A70E50}" destId="{F102125B-3ADD-41F7-8ECD-92C183D8E6E9}" srcOrd="0" destOrd="0" presId="urn:microsoft.com/office/officeart/2018/2/layout/IconCircleList"/>
    <dgm:cxn modelId="{1655B417-C59E-48B1-B053-5BACCE0DBA4E}" type="presParOf" srcId="{F102125B-3ADD-41F7-8ECD-92C183D8E6E9}" destId="{BB9D5609-B725-47EB-88A9-F4F0D13D8BDF}" srcOrd="0" destOrd="0" presId="urn:microsoft.com/office/officeart/2018/2/layout/IconCircleList"/>
    <dgm:cxn modelId="{AC5DD47C-8775-43C2-8D7A-DB46289F2EC5}" type="presParOf" srcId="{F102125B-3ADD-41F7-8ECD-92C183D8E6E9}" destId="{6B781F4F-C8F7-44B9-9E9A-8089BE127D62}" srcOrd="1" destOrd="0" presId="urn:microsoft.com/office/officeart/2018/2/layout/IconCircleList"/>
    <dgm:cxn modelId="{93470784-E4E3-4467-8409-6C379DF7AB38}" type="presParOf" srcId="{F102125B-3ADD-41F7-8ECD-92C183D8E6E9}" destId="{FC30A3BD-7A07-4484-8278-1F633119D904}" srcOrd="2" destOrd="0" presId="urn:microsoft.com/office/officeart/2018/2/layout/IconCircleList"/>
    <dgm:cxn modelId="{BA788010-A55F-405D-8E3F-99C0E7014F80}" type="presParOf" srcId="{F102125B-3ADD-41F7-8ECD-92C183D8E6E9}" destId="{879B20EA-630B-4CFA-8124-BE7AC4E525A9}" srcOrd="3" destOrd="0" presId="urn:microsoft.com/office/officeart/2018/2/layout/IconCircleList"/>
    <dgm:cxn modelId="{FFC1BD66-4AA8-44AF-94AD-1F8096BCF872}" type="presParOf" srcId="{2FB0E3CB-C855-4A6E-806E-D498F3A70E50}" destId="{B8C17D97-B120-4CD7-90DE-9B30D3D3B05A}" srcOrd="1" destOrd="0" presId="urn:microsoft.com/office/officeart/2018/2/layout/IconCircleList"/>
    <dgm:cxn modelId="{13F18D90-5628-4C22-85FA-882FBA8BCBDA}" type="presParOf" srcId="{2FB0E3CB-C855-4A6E-806E-D498F3A70E50}" destId="{2C79D81E-A409-4599-B9E3-EAF3182C2265}" srcOrd="2" destOrd="0" presId="urn:microsoft.com/office/officeart/2018/2/layout/IconCircleList"/>
    <dgm:cxn modelId="{39B64974-2B6A-44EE-97AA-778AFAE89FED}" type="presParOf" srcId="{2C79D81E-A409-4599-B9E3-EAF3182C2265}" destId="{957A8C34-B3CB-4CF6-BDB1-900A6E4A51E8}" srcOrd="0" destOrd="0" presId="urn:microsoft.com/office/officeart/2018/2/layout/IconCircleList"/>
    <dgm:cxn modelId="{551E3C0E-6082-4B2E-89A9-AF149AA15D03}" type="presParOf" srcId="{2C79D81E-A409-4599-B9E3-EAF3182C2265}" destId="{3F883592-C8BB-4061-962D-2EE9B6E6B84C}" srcOrd="1" destOrd="0" presId="urn:microsoft.com/office/officeart/2018/2/layout/IconCircleList"/>
    <dgm:cxn modelId="{A70B664B-E1B8-4992-AEAF-24A2D5C4CFFA}" type="presParOf" srcId="{2C79D81E-A409-4599-B9E3-EAF3182C2265}" destId="{4B2026E2-F64A-4AD5-B064-258620ED415F}" srcOrd="2" destOrd="0" presId="urn:microsoft.com/office/officeart/2018/2/layout/IconCircleList"/>
    <dgm:cxn modelId="{5757F0EC-7AB1-4D33-9BF9-A9D9E90FA62E}" type="presParOf" srcId="{2C79D81E-A409-4599-B9E3-EAF3182C2265}" destId="{0682AD38-A5CA-4061-BB7C-A78F5C3AE74D}" srcOrd="3" destOrd="0" presId="urn:microsoft.com/office/officeart/2018/2/layout/IconCircleList"/>
    <dgm:cxn modelId="{28CE096F-9479-4654-819E-3ADC39B66A8B}" type="presParOf" srcId="{2FB0E3CB-C855-4A6E-806E-D498F3A70E50}" destId="{C9505A10-91DD-4FD0-9C38-266D7D5F7EA8}" srcOrd="3" destOrd="0" presId="urn:microsoft.com/office/officeart/2018/2/layout/IconCircleList"/>
    <dgm:cxn modelId="{CA8CE24F-EC9D-4610-8F31-334CCE9047D7}" type="presParOf" srcId="{2FB0E3CB-C855-4A6E-806E-D498F3A70E50}" destId="{06EF65D2-F778-4FE4-81C7-E0047988E128}" srcOrd="4" destOrd="0" presId="urn:microsoft.com/office/officeart/2018/2/layout/IconCircleList"/>
    <dgm:cxn modelId="{14626EFB-47AC-4202-8D6B-0FFE9193DDC8}" type="presParOf" srcId="{06EF65D2-F778-4FE4-81C7-E0047988E128}" destId="{5C7F3F73-F23C-45A4-BC48-AE307F4035C2}" srcOrd="0" destOrd="0" presId="urn:microsoft.com/office/officeart/2018/2/layout/IconCircleList"/>
    <dgm:cxn modelId="{AF51471C-C119-46AE-AF26-F2A568616775}" type="presParOf" srcId="{06EF65D2-F778-4FE4-81C7-E0047988E128}" destId="{6AC9CA17-BAE7-4620-8397-0446EB7B3493}" srcOrd="1" destOrd="0" presId="urn:microsoft.com/office/officeart/2018/2/layout/IconCircleList"/>
    <dgm:cxn modelId="{7396D4A1-7931-438E-B4EC-0684CCE341B2}" type="presParOf" srcId="{06EF65D2-F778-4FE4-81C7-E0047988E128}" destId="{CF46E895-33CF-40BE-8FC0-31CF583F693A}" srcOrd="2" destOrd="0" presId="urn:microsoft.com/office/officeart/2018/2/layout/IconCircleList"/>
    <dgm:cxn modelId="{07A2020B-3B0F-4D0F-89B0-73F5E4D7D1D0}" type="presParOf" srcId="{06EF65D2-F778-4FE4-81C7-E0047988E128}" destId="{131C39EB-DBE3-48BC-9E8C-27F61BCC0D3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5329BBF-4380-4B41-BC05-44332953017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AB9424-EA79-420E-B3FB-D99CF3D488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dirty="0"/>
            <a:t>How does HR fit with agile and flexible working?</a:t>
          </a:r>
          <a:endParaRPr lang="en-US" dirty="0"/>
        </a:p>
      </dgm:t>
    </dgm:pt>
    <dgm:pt modelId="{EABA75B7-22C2-4A2C-A0B3-212899F83FED}" type="parTrans" cxnId="{316C2EA9-36D9-4298-B669-8F1A99E42597}">
      <dgm:prSet/>
      <dgm:spPr/>
      <dgm:t>
        <a:bodyPr/>
        <a:lstStyle/>
        <a:p>
          <a:endParaRPr lang="en-US"/>
        </a:p>
      </dgm:t>
    </dgm:pt>
    <dgm:pt modelId="{7EBA4E40-2BD4-4A4D-9C6E-9364F02FAA8C}" type="sibTrans" cxnId="{316C2EA9-36D9-4298-B669-8F1A99E42597}">
      <dgm:prSet/>
      <dgm:spPr/>
      <dgm:t>
        <a:bodyPr/>
        <a:lstStyle/>
        <a:p>
          <a:endParaRPr lang="en-US"/>
        </a:p>
      </dgm:t>
    </dgm:pt>
    <dgm:pt modelId="{4A2F442F-3555-440F-8D56-DCFBE36FAA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The importance of adaptability</a:t>
          </a:r>
          <a:endParaRPr lang="en-US"/>
        </a:p>
      </dgm:t>
    </dgm:pt>
    <dgm:pt modelId="{90D38814-6509-470E-A499-99B3356C6FA9}" type="parTrans" cxnId="{BABF3078-75CB-4002-AB9B-DD79E6F592EC}">
      <dgm:prSet/>
      <dgm:spPr/>
      <dgm:t>
        <a:bodyPr/>
        <a:lstStyle/>
        <a:p>
          <a:endParaRPr lang="en-US"/>
        </a:p>
      </dgm:t>
    </dgm:pt>
    <dgm:pt modelId="{F491A967-4DBB-4476-9423-56A66FE42709}" type="sibTrans" cxnId="{BABF3078-75CB-4002-AB9B-DD79E6F592EC}">
      <dgm:prSet/>
      <dgm:spPr/>
      <dgm:t>
        <a:bodyPr/>
        <a:lstStyle/>
        <a:p>
          <a:endParaRPr lang="en-US"/>
        </a:p>
      </dgm:t>
    </dgm:pt>
    <dgm:pt modelId="{5C0B0C9C-E0B7-4FBA-A08D-7C6CB7F604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 dirty="0"/>
            <a:t>Actively listening to other perspectives</a:t>
          </a:r>
          <a:endParaRPr lang="en-US" dirty="0"/>
        </a:p>
      </dgm:t>
    </dgm:pt>
    <dgm:pt modelId="{26D605C2-FEA8-4A58-A56D-FD00BEE3D568}" type="parTrans" cxnId="{E5D49E96-3151-4021-8536-3A8E3B4B7E9B}">
      <dgm:prSet/>
      <dgm:spPr/>
      <dgm:t>
        <a:bodyPr/>
        <a:lstStyle/>
        <a:p>
          <a:endParaRPr lang="en-US"/>
        </a:p>
      </dgm:t>
    </dgm:pt>
    <dgm:pt modelId="{9E5330DC-5F61-4596-8C8D-B5D63FF54E09}" type="sibTrans" cxnId="{E5D49E96-3151-4021-8536-3A8E3B4B7E9B}">
      <dgm:prSet/>
      <dgm:spPr/>
      <dgm:t>
        <a:bodyPr/>
        <a:lstStyle/>
        <a:p>
          <a:endParaRPr lang="en-US"/>
        </a:p>
      </dgm:t>
    </dgm:pt>
    <dgm:pt modelId="{2595A089-C5F6-4B97-A5D4-2E9118A16B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Delving deeper</a:t>
          </a:r>
          <a:endParaRPr lang="en-US"/>
        </a:p>
      </dgm:t>
    </dgm:pt>
    <dgm:pt modelId="{43B2FDDA-8BAB-48A1-9478-683D72E45202}" type="parTrans" cxnId="{5DC2A8B6-DA81-4A4F-AD8A-8D0EC2AA95FD}">
      <dgm:prSet/>
      <dgm:spPr/>
      <dgm:t>
        <a:bodyPr/>
        <a:lstStyle/>
        <a:p>
          <a:endParaRPr lang="en-US"/>
        </a:p>
      </dgm:t>
    </dgm:pt>
    <dgm:pt modelId="{84FCAFD6-F490-49AC-8E6D-BCA396C9E164}" type="sibTrans" cxnId="{5DC2A8B6-DA81-4A4F-AD8A-8D0EC2AA95FD}">
      <dgm:prSet/>
      <dgm:spPr/>
      <dgm:t>
        <a:bodyPr/>
        <a:lstStyle/>
        <a:p>
          <a:endParaRPr lang="en-US"/>
        </a:p>
      </dgm:t>
    </dgm:pt>
    <dgm:pt modelId="{E60748D8-D9AF-4306-95E1-2AADFCE530D7}" type="pres">
      <dgm:prSet presAssocID="{95329BBF-4380-4B41-BC05-44332953017F}" presName="vert0" presStyleCnt="0">
        <dgm:presLayoutVars>
          <dgm:dir/>
          <dgm:animOne val="branch"/>
          <dgm:animLvl val="lvl"/>
        </dgm:presLayoutVars>
      </dgm:prSet>
      <dgm:spPr/>
    </dgm:pt>
    <dgm:pt modelId="{9C15F614-8563-4C55-A1D6-2C0AC9CEB5DA}" type="pres">
      <dgm:prSet presAssocID="{44AB9424-EA79-420E-B3FB-D99CF3D488B8}" presName="thickLine" presStyleLbl="alignNode1" presStyleIdx="0" presStyleCnt="4"/>
      <dgm:spPr/>
    </dgm:pt>
    <dgm:pt modelId="{670BA7C0-3D95-4B27-8F72-E3C2C4FAA1E5}" type="pres">
      <dgm:prSet presAssocID="{44AB9424-EA79-420E-B3FB-D99CF3D488B8}" presName="horz1" presStyleCnt="0"/>
      <dgm:spPr/>
    </dgm:pt>
    <dgm:pt modelId="{D3B7DD62-1CEE-45C9-9CF2-DB944C2BFADE}" type="pres">
      <dgm:prSet presAssocID="{44AB9424-EA79-420E-B3FB-D99CF3D488B8}" presName="tx1" presStyleLbl="revTx" presStyleIdx="0" presStyleCnt="4"/>
      <dgm:spPr/>
    </dgm:pt>
    <dgm:pt modelId="{BEF8B0F3-440E-4E51-B282-CCA0B6759B45}" type="pres">
      <dgm:prSet presAssocID="{44AB9424-EA79-420E-B3FB-D99CF3D488B8}" presName="vert1" presStyleCnt="0"/>
      <dgm:spPr/>
    </dgm:pt>
    <dgm:pt modelId="{51BF989E-2233-4D2E-B5C8-FA4449D2D6A5}" type="pres">
      <dgm:prSet presAssocID="{4A2F442F-3555-440F-8D56-DCFBE36FAAE6}" presName="thickLine" presStyleLbl="alignNode1" presStyleIdx="1" presStyleCnt="4"/>
      <dgm:spPr/>
    </dgm:pt>
    <dgm:pt modelId="{55328FE4-B652-4B86-A375-77296E85838B}" type="pres">
      <dgm:prSet presAssocID="{4A2F442F-3555-440F-8D56-DCFBE36FAAE6}" presName="horz1" presStyleCnt="0"/>
      <dgm:spPr/>
    </dgm:pt>
    <dgm:pt modelId="{892DAF2F-5A23-44CE-8C43-6BB344547430}" type="pres">
      <dgm:prSet presAssocID="{4A2F442F-3555-440F-8D56-DCFBE36FAAE6}" presName="tx1" presStyleLbl="revTx" presStyleIdx="1" presStyleCnt="4"/>
      <dgm:spPr/>
    </dgm:pt>
    <dgm:pt modelId="{12987FDA-08B4-4317-A9E0-B806DD46E877}" type="pres">
      <dgm:prSet presAssocID="{4A2F442F-3555-440F-8D56-DCFBE36FAAE6}" presName="vert1" presStyleCnt="0"/>
      <dgm:spPr/>
    </dgm:pt>
    <dgm:pt modelId="{FA403C1D-24C1-4966-BFB7-9477CB8DC5E4}" type="pres">
      <dgm:prSet presAssocID="{5C0B0C9C-E0B7-4FBA-A08D-7C6CB7F60498}" presName="thickLine" presStyleLbl="alignNode1" presStyleIdx="2" presStyleCnt="4"/>
      <dgm:spPr/>
    </dgm:pt>
    <dgm:pt modelId="{8057FE51-1A10-424C-8F1C-6B0987F00D65}" type="pres">
      <dgm:prSet presAssocID="{5C0B0C9C-E0B7-4FBA-A08D-7C6CB7F60498}" presName="horz1" presStyleCnt="0"/>
      <dgm:spPr/>
    </dgm:pt>
    <dgm:pt modelId="{5194AF53-BA58-4780-9077-1FCE0C9BB483}" type="pres">
      <dgm:prSet presAssocID="{5C0B0C9C-E0B7-4FBA-A08D-7C6CB7F60498}" presName="tx1" presStyleLbl="revTx" presStyleIdx="2" presStyleCnt="4"/>
      <dgm:spPr/>
    </dgm:pt>
    <dgm:pt modelId="{9F277234-82D7-4767-98E3-77805FA075C7}" type="pres">
      <dgm:prSet presAssocID="{5C0B0C9C-E0B7-4FBA-A08D-7C6CB7F60498}" presName="vert1" presStyleCnt="0"/>
      <dgm:spPr/>
    </dgm:pt>
    <dgm:pt modelId="{029B83FC-01E9-477B-BAA4-C3B6561800E1}" type="pres">
      <dgm:prSet presAssocID="{2595A089-C5F6-4B97-A5D4-2E9118A16B6C}" presName="thickLine" presStyleLbl="alignNode1" presStyleIdx="3" presStyleCnt="4"/>
      <dgm:spPr/>
    </dgm:pt>
    <dgm:pt modelId="{5A130109-AD5F-4E80-9C43-87924781EF2A}" type="pres">
      <dgm:prSet presAssocID="{2595A089-C5F6-4B97-A5D4-2E9118A16B6C}" presName="horz1" presStyleCnt="0"/>
      <dgm:spPr/>
    </dgm:pt>
    <dgm:pt modelId="{8AE95671-6C4E-46DE-BF54-5E6FA53ED0FA}" type="pres">
      <dgm:prSet presAssocID="{2595A089-C5F6-4B97-A5D4-2E9118A16B6C}" presName="tx1" presStyleLbl="revTx" presStyleIdx="3" presStyleCnt="4"/>
      <dgm:spPr/>
    </dgm:pt>
    <dgm:pt modelId="{AEE3804C-33AD-47D7-9ADA-84E0565227A4}" type="pres">
      <dgm:prSet presAssocID="{2595A089-C5F6-4B97-A5D4-2E9118A16B6C}" presName="vert1" presStyleCnt="0"/>
      <dgm:spPr/>
    </dgm:pt>
  </dgm:ptLst>
  <dgm:cxnLst>
    <dgm:cxn modelId="{7956FC0D-F596-4424-BC5B-89066349063C}" type="presOf" srcId="{2595A089-C5F6-4B97-A5D4-2E9118A16B6C}" destId="{8AE95671-6C4E-46DE-BF54-5E6FA53ED0FA}" srcOrd="0" destOrd="0" presId="urn:microsoft.com/office/officeart/2008/layout/LinedList"/>
    <dgm:cxn modelId="{9EA29512-425B-4D5B-AAC1-11A21F284385}" type="presOf" srcId="{44AB9424-EA79-420E-B3FB-D99CF3D488B8}" destId="{D3B7DD62-1CEE-45C9-9CF2-DB944C2BFADE}" srcOrd="0" destOrd="0" presId="urn:microsoft.com/office/officeart/2008/layout/LinedList"/>
    <dgm:cxn modelId="{A17EB652-A7EC-43F7-B702-CF334FBFAEA8}" type="presOf" srcId="{4A2F442F-3555-440F-8D56-DCFBE36FAAE6}" destId="{892DAF2F-5A23-44CE-8C43-6BB344547430}" srcOrd="0" destOrd="0" presId="urn:microsoft.com/office/officeart/2008/layout/LinedList"/>
    <dgm:cxn modelId="{BABF3078-75CB-4002-AB9B-DD79E6F592EC}" srcId="{95329BBF-4380-4B41-BC05-44332953017F}" destId="{4A2F442F-3555-440F-8D56-DCFBE36FAAE6}" srcOrd="1" destOrd="0" parTransId="{90D38814-6509-470E-A499-99B3356C6FA9}" sibTransId="{F491A967-4DBB-4476-9423-56A66FE42709}"/>
    <dgm:cxn modelId="{E5D49E96-3151-4021-8536-3A8E3B4B7E9B}" srcId="{95329BBF-4380-4B41-BC05-44332953017F}" destId="{5C0B0C9C-E0B7-4FBA-A08D-7C6CB7F60498}" srcOrd="2" destOrd="0" parTransId="{26D605C2-FEA8-4A58-A56D-FD00BEE3D568}" sibTransId="{9E5330DC-5F61-4596-8C8D-B5D63FF54E09}"/>
    <dgm:cxn modelId="{F338F59D-7EE5-4A55-9B5D-3BC7F5640EBC}" type="presOf" srcId="{5C0B0C9C-E0B7-4FBA-A08D-7C6CB7F60498}" destId="{5194AF53-BA58-4780-9077-1FCE0C9BB483}" srcOrd="0" destOrd="0" presId="urn:microsoft.com/office/officeart/2008/layout/LinedList"/>
    <dgm:cxn modelId="{316C2EA9-36D9-4298-B669-8F1A99E42597}" srcId="{95329BBF-4380-4B41-BC05-44332953017F}" destId="{44AB9424-EA79-420E-B3FB-D99CF3D488B8}" srcOrd="0" destOrd="0" parTransId="{EABA75B7-22C2-4A2C-A0B3-212899F83FED}" sibTransId="{7EBA4E40-2BD4-4A4D-9C6E-9364F02FAA8C}"/>
    <dgm:cxn modelId="{5DC2A8B6-DA81-4A4F-AD8A-8D0EC2AA95FD}" srcId="{95329BBF-4380-4B41-BC05-44332953017F}" destId="{2595A089-C5F6-4B97-A5D4-2E9118A16B6C}" srcOrd="3" destOrd="0" parTransId="{43B2FDDA-8BAB-48A1-9478-683D72E45202}" sibTransId="{84FCAFD6-F490-49AC-8E6D-BCA396C9E164}"/>
    <dgm:cxn modelId="{781A75EF-CFD6-42ED-9D15-645E8E44D781}" type="presOf" srcId="{95329BBF-4380-4B41-BC05-44332953017F}" destId="{E60748D8-D9AF-4306-95E1-2AADFCE530D7}" srcOrd="0" destOrd="0" presId="urn:microsoft.com/office/officeart/2008/layout/LinedList"/>
    <dgm:cxn modelId="{F43F6C1D-AECE-4707-95CA-CD0E1DF14F1B}" type="presParOf" srcId="{E60748D8-D9AF-4306-95E1-2AADFCE530D7}" destId="{9C15F614-8563-4C55-A1D6-2C0AC9CEB5DA}" srcOrd="0" destOrd="0" presId="urn:microsoft.com/office/officeart/2008/layout/LinedList"/>
    <dgm:cxn modelId="{3FBCAC45-4C5E-470F-8985-211BB3D6169C}" type="presParOf" srcId="{E60748D8-D9AF-4306-95E1-2AADFCE530D7}" destId="{670BA7C0-3D95-4B27-8F72-E3C2C4FAA1E5}" srcOrd="1" destOrd="0" presId="urn:microsoft.com/office/officeart/2008/layout/LinedList"/>
    <dgm:cxn modelId="{C35BF9AF-3174-4F96-969C-2806512C23CF}" type="presParOf" srcId="{670BA7C0-3D95-4B27-8F72-E3C2C4FAA1E5}" destId="{D3B7DD62-1CEE-45C9-9CF2-DB944C2BFADE}" srcOrd="0" destOrd="0" presId="urn:microsoft.com/office/officeart/2008/layout/LinedList"/>
    <dgm:cxn modelId="{6905C0EF-5E23-4032-A7C5-CFECE33B345A}" type="presParOf" srcId="{670BA7C0-3D95-4B27-8F72-E3C2C4FAA1E5}" destId="{BEF8B0F3-440E-4E51-B282-CCA0B6759B45}" srcOrd="1" destOrd="0" presId="urn:microsoft.com/office/officeart/2008/layout/LinedList"/>
    <dgm:cxn modelId="{9858D061-0E4A-4EF3-883A-7513BD9FAF08}" type="presParOf" srcId="{E60748D8-D9AF-4306-95E1-2AADFCE530D7}" destId="{51BF989E-2233-4D2E-B5C8-FA4449D2D6A5}" srcOrd="2" destOrd="0" presId="urn:microsoft.com/office/officeart/2008/layout/LinedList"/>
    <dgm:cxn modelId="{D22AE24D-9577-4085-862B-11CD2512751E}" type="presParOf" srcId="{E60748D8-D9AF-4306-95E1-2AADFCE530D7}" destId="{55328FE4-B652-4B86-A375-77296E85838B}" srcOrd="3" destOrd="0" presId="urn:microsoft.com/office/officeart/2008/layout/LinedList"/>
    <dgm:cxn modelId="{61A42B8B-E791-4127-B12D-343441D10FF3}" type="presParOf" srcId="{55328FE4-B652-4B86-A375-77296E85838B}" destId="{892DAF2F-5A23-44CE-8C43-6BB344547430}" srcOrd="0" destOrd="0" presId="urn:microsoft.com/office/officeart/2008/layout/LinedList"/>
    <dgm:cxn modelId="{D1677424-E8EB-44E8-82EE-1D7F829B08CA}" type="presParOf" srcId="{55328FE4-B652-4B86-A375-77296E85838B}" destId="{12987FDA-08B4-4317-A9E0-B806DD46E877}" srcOrd="1" destOrd="0" presId="urn:microsoft.com/office/officeart/2008/layout/LinedList"/>
    <dgm:cxn modelId="{DB34F201-05AF-4D50-A6FE-43EBDCB96A2F}" type="presParOf" srcId="{E60748D8-D9AF-4306-95E1-2AADFCE530D7}" destId="{FA403C1D-24C1-4966-BFB7-9477CB8DC5E4}" srcOrd="4" destOrd="0" presId="urn:microsoft.com/office/officeart/2008/layout/LinedList"/>
    <dgm:cxn modelId="{F0892984-E79E-4357-AC3A-B79BA2DBB221}" type="presParOf" srcId="{E60748D8-D9AF-4306-95E1-2AADFCE530D7}" destId="{8057FE51-1A10-424C-8F1C-6B0987F00D65}" srcOrd="5" destOrd="0" presId="urn:microsoft.com/office/officeart/2008/layout/LinedList"/>
    <dgm:cxn modelId="{9814B74A-46CA-44F2-BB95-03023906DCDC}" type="presParOf" srcId="{8057FE51-1A10-424C-8F1C-6B0987F00D65}" destId="{5194AF53-BA58-4780-9077-1FCE0C9BB483}" srcOrd="0" destOrd="0" presId="urn:microsoft.com/office/officeart/2008/layout/LinedList"/>
    <dgm:cxn modelId="{4AAEC84D-6AA4-4487-9544-177A7261F682}" type="presParOf" srcId="{8057FE51-1A10-424C-8F1C-6B0987F00D65}" destId="{9F277234-82D7-4767-98E3-77805FA075C7}" srcOrd="1" destOrd="0" presId="urn:microsoft.com/office/officeart/2008/layout/LinedList"/>
    <dgm:cxn modelId="{C70BA6F7-5CA4-4ED6-8840-75FE27D3FBF4}" type="presParOf" srcId="{E60748D8-D9AF-4306-95E1-2AADFCE530D7}" destId="{029B83FC-01E9-477B-BAA4-C3B6561800E1}" srcOrd="6" destOrd="0" presId="urn:microsoft.com/office/officeart/2008/layout/LinedList"/>
    <dgm:cxn modelId="{0DDC980A-6C7D-4B1F-96F9-BA653D298DA3}" type="presParOf" srcId="{E60748D8-D9AF-4306-95E1-2AADFCE530D7}" destId="{5A130109-AD5F-4E80-9C43-87924781EF2A}" srcOrd="7" destOrd="0" presId="urn:microsoft.com/office/officeart/2008/layout/LinedList"/>
    <dgm:cxn modelId="{C1D71C42-D2A8-45C3-BB3B-FFEFA4A5D310}" type="presParOf" srcId="{5A130109-AD5F-4E80-9C43-87924781EF2A}" destId="{8AE95671-6C4E-46DE-BF54-5E6FA53ED0FA}" srcOrd="0" destOrd="0" presId="urn:microsoft.com/office/officeart/2008/layout/LinedList"/>
    <dgm:cxn modelId="{F77A0BDB-2E2D-45E0-A3E3-EC3B2650A716}" type="presParOf" srcId="{5A130109-AD5F-4E80-9C43-87924781EF2A}" destId="{AEE3804C-33AD-47D7-9ADA-84E0565227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A2E624-0006-4855-A878-67C8C9FF9E92}">
      <dsp:nvSpPr>
        <dsp:cNvPr id="0" name=""/>
        <dsp:cNvSpPr/>
      </dsp:nvSpPr>
      <dsp:spPr>
        <a:xfrm>
          <a:off x="0" y="2905350"/>
          <a:ext cx="5583193" cy="19062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However, I now understand the effects of management on a deeper level. </a:t>
          </a:r>
          <a:endParaRPr lang="en-US" sz="3200" kern="1200"/>
        </a:p>
      </dsp:txBody>
      <dsp:txXfrm>
        <a:off x="0" y="2905350"/>
        <a:ext cx="5583193" cy="1906224"/>
      </dsp:txXfrm>
    </dsp:sp>
    <dsp:sp modelId="{ECD04848-28E7-49CD-9A15-8AD8C95A4FAE}">
      <dsp:nvSpPr>
        <dsp:cNvPr id="0" name=""/>
        <dsp:cNvSpPr/>
      </dsp:nvSpPr>
      <dsp:spPr>
        <a:xfrm rot="10800000">
          <a:off x="0" y="2170"/>
          <a:ext cx="5583193" cy="293177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 already understood the diverse management approaches.</a:t>
          </a:r>
          <a:endParaRPr lang="en-US" sz="3200" kern="1200"/>
        </a:p>
      </dsp:txBody>
      <dsp:txXfrm rot="10800000">
        <a:off x="0" y="2170"/>
        <a:ext cx="5583193" cy="19049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D5609-B725-47EB-88A9-F4F0D13D8BDF}">
      <dsp:nvSpPr>
        <dsp:cNvPr id="0" name=""/>
        <dsp:cNvSpPr/>
      </dsp:nvSpPr>
      <dsp:spPr>
        <a:xfrm>
          <a:off x="1536" y="1239758"/>
          <a:ext cx="530381" cy="5303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781F4F-C8F7-44B9-9E9A-8089BE127D62}">
      <dsp:nvSpPr>
        <dsp:cNvPr id="0" name=""/>
        <dsp:cNvSpPr/>
      </dsp:nvSpPr>
      <dsp:spPr>
        <a:xfrm>
          <a:off x="112916" y="1351138"/>
          <a:ext cx="307621" cy="3076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B20EA-630B-4CFA-8124-BE7AC4E525A9}">
      <dsp:nvSpPr>
        <dsp:cNvPr id="0" name=""/>
        <dsp:cNvSpPr/>
      </dsp:nvSpPr>
      <dsp:spPr>
        <a:xfrm>
          <a:off x="645571" y="1239758"/>
          <a:ext cx="1250184" cy="530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Adaptation is essential</a:t>
          </a:r>
        </a:p>
      </dsp:txBody>
      <dsp:txXfrm>
        <a:off x="645571" y="1239758"/>
        <a:ext cx="1250184" cy="530381"/>
      </dsp:txXfrm>
    </dsp:sp>
    <dsp:sp modelId="{957A8C34-B3CB-4CF6-BDB1-900A6E4A51E8}">
      <dsp:nvSpPr>
        <dsp:cNvPr id="0" name=""/>
        <dsp:cNvSpPr/>
      </dsp:nvSpPr>
      <dsp:spPr>
        <a:xfrm>
          <a:off x="2113590" y="1239758"/>
          <a:ext cx="530381" cy="5303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83592-C8BB-4061-962D-2EE9B6E6B84C}">
      <dsp:nvSpPr>
        <dsp:cNvPr id="0" name=""/>
        <dsp:cNvSpPr/>
      </dsp:nvSpPr>
      <dsp:spPr>
        <a:xfrm>
          <a:off x="2224970" y="1351138"/>
          <a:ext cx="307621" cy="3076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2AD38-A5CA-4061-BB7C-A78F5C3AE74D}">
      <dsp:nvSpPr>
        <dsp:cNvPr id="0" name=""/>
        <dsp:cNvSpPr/>
      </dsp:nvSpPr>
      <dsp:spPr>
        <a:xfrm>
          <a:off x="2757625" y="1239758"/>
          <a:ext cx="1250184" cy="530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My way is not the only way</a:t>
          </a:r>
        </a:p>
      </dsp:txBody>
      <dsp:txXfrm>
        <a:off x="2757625" y="1239758"/>
        <a:ext cx="1250184" cy="530381"/>
      </dsp:txXfrm>
    </dsp:sp>
    <dsp:sp modelId="{5C7F3F73-F23C-45A4-BC48-AE307F4035C2}">
      <dsp:nvSpPr>
        <dsp:cNvPr id="0" name=""/>
        <dsp:cNvSpPr/>
      </dsp:nvSpPr>
      <dsp:spPr>
        <a:xfrm>
          <a:off x="4225644" y="1239758"/>
          <a:ext cx="530381" cy="53038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C9CA17-BAE7-4620-8397-0446EB7B3493}">
      <dsp:nvSpPr>
        <dsp:cNvPr id="0" name=""/>
        <dsp:cNvSpPr/>
      </dsp:nvSpPr>
      <dsp:spPr>
        <a:xfrm>
          <a:off x="4337024" y="1351138"/>
          <a:ext cx="307621" cy="3076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1C39EB-DBE3-48BC-9E8C-27F61BCC0D34}">
      <dsp:nvSpPr>
        <dsp:cNvPr id="0" name=""/>
        <dsp:cNvSpPr/>
      </dsp:nvSpPr>
      <dsp:spPr>
        <a:xfrm>
          <a:off x="4869678" y="1239758"/>
          <a:ext cx="1250184" cy="530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The future of work is changing</a:t>
          </a:r>
        </a:p>
      </dsp:txBody>
      <dsp:txXfrm>
        <a:off x="4869678" y="1239758"/>
        <a:ext cx="1250184" cy="5303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15F614-8563-4C55-A1D6-2C0AC9CEB5DA}">
      <dsp:nvSpPr>
        <dsp:cNvPr id="0" name=""/>
        <dsp:cNvSpPr/>
      </dsp:nvSpPr>
      <dsp:spPr>
        <a:xfrm>
          <a:off x="0" y="0"/>
          <a:ext cx="4451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7DD62-1CEE-45C9-9CF2-DB944C2BFADE}">
      <dsp:nvSpPr>
        <dsp:cNvPr id="0" name=""/>
        <dsp:cNvSpPr/>
      </dsp:nvSpPr>
      <dsp:spPr>
        <a:xfrm>
          <a:off x="0" y="0"/>
          <a:ext cx="4451348" cy="942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/>
            <a:t>How does HR fit with agile and flexible working?</a:t>
          </a:r>
          <a:endParaRPr lang="en-US" sz="2400" kern="1200" dirty="0"/>
        </a:p>
      </dsp:txBody>
      <dsp:txXfrm>
        <a:off x="0" y="0"/>
        <a:ext cx="4451348" cy="942975"/>
      </dsp:txXfrm>
    </dsp:sp>
    <dsp:sp modelId="{51BF989E-2233-4D2E-B5C8-FA4449D2D6A5}">
      <dsp:nvSpPr>
        <dsp:cNvPr id="0" name=""/>
        <dsp:cNvSpPr/>
      </dsp:nvSpPr>
      <dsp:spPr>
        <a:xfrm>
          <a:off x="0" y="942974"/>
          <a:ext cx="4451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DAF2F-5A23-44CE-8C43-6BB344547430}">
      <dsp:nvSpPr>
        <dsp:cNvPr id="0" name=""/>
        <dsp:cNvSpPr/>
      </dsp:nvSpPr>
      <dsp:spPr>
        <a:xfrm>
          <a:off x="0" y="942975"/>
          <a:ext cx="4451348" cy="942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The importance of adaptability</a:t>
          </a:r>
          <a:endParaRPr lang="en-US" sz="2400" kern="1200"/>
        </a:p>
      </dsp:txBody>
      <dsp:txXfrm>
        <a:off x="0" y="942975"/>
        <a:ext cx="4451348" cy="942975"/>
      </dsp:txXfrm>
    </dsp:sp>
    <dsp:sp modelId="{FA403C1D-24C1-4966-BFB7-9477CB8DC5E4}">
      <dsp:nvSpPr>
        <dsp:cNvPr id="0" name=""/>
        <dsp:cNvSpPr/>
      </dsp:nvSpPr>
      <dsp:spPr>
        <a:xfrm>
          <a:off x="0" y="1885949"/>
          <a:ext cx="4451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4AF53-BA58-4780-9077-1FCE0C9BB483}">
      <dsp:nvSpPr>
        <dsp:cNvPr id="0" name=""/>
        <dsp:cNvSpPr/>
      </dsp:nvSpPr>
      <dsp:spPr>
        <a:xfrm>
          <a:off x="0" y="1885950"/>
          <a:ext cx="4451348" cy="942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 dirty="0"/>
            <a:t>Actively listening to other perspectives</a:t>
          </a:r>
          <a:endParaRPr lang="en-US" sz="2400" kern="1200" dirty="0"/>
        </a:p>
      </dsp:txBody>
      <dsp:txXfrm>
        <a:off x="0" y="1885950"/>
        <a:ext cx="4451348" cy="942975"/>
      </dsp:txXfrm>
    </dsp:sp>
    <dsp:sp modelId="{029B83FC-01E9-477B-BAA4-C3B6561800E1}">
      <dsp:nvSpPr>
        <dsp:cNvPr id="0" name=""/>
        <dsp:cNvSpPr/>
      </dsp:nvSpPr>
      <dsp:spPr>
        <a:xfrm>
          <a:off x="0" y="2828925"/>
          <a:ext cx="44513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95671-6C4E-46DE-BF54-5E6FA53ED0FA}">
      <dsp:nvSpPr>
        <dsp:cNvPr id="0" name=""/>
        <dsp:cNvSpPr/>
      </dsp:nvSpPr>
      <dsp:spPr>
        <a:xfrm>
          <a:off x="0" y="2828925"/>
          <a:ext cx="4451348" cy="942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Delving deeper</a:t>
          </a:r>
          <a:endParaRPr lang="en-US" sz="2400" kern="1200"/>
        </a:p>
      </dsp:txBody>
      <dsp:txXfrm>
        <a:off x="0" y="2828925"/>
        <a:ext cx="4451348" cy="942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5CCE31-3E77-4B8D-B4C6-502CB96A4211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8AFCC7-06B2-4689-A383-C11E4A9F2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418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96856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83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8320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115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575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92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561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411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562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007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923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806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4.xml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2.png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audio" Target="../media/media6.m4a"/><Relationship Id="rId7" Type="http://schemas.openxmlformats.org/officeDocument/2006/relationships/diagramQuickStyle" Target="../diagrams/quickStyle1.xml"/><Relationship Id="rId2" Type="http://schemas.microsoft.com/office/2007/relationships/media" Target="../media/media6.m4a"/><Relationship Id="rId1" Type="http://schemas.openxmlformats.org/officeDocument/2006/relationships/tags" Target="../tags/tag6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8.xml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audio" Target="../media/media7.m4a"/><Relationship Id="rId7" Type="http://schemas.openxmlformats.org/officeDocument/2006/relationships/diagramLayout" Target="../diagrams/layout2.xml"/><Relationship Id="rId2" Type="http://schemas.microsoft.com/office/2007/relationships/media" Target="../media/media7.m4a"/><Relationship Id="rId1" Type="http://schemas.openxmlformats.org/officeDocument/2006/relationships/tags" Target="../tags/tag7.xml"/><Relationship Id="rId6" Type="http://schemas.openxmlformats.org/officeDocument/2006/relationships/diagramData" Target="../diagrams/data2.xml"/><Relationship Id="rId11" Type="http://schemas.openxmlformats.org/officeDocument/2006/relationships/image" Target="../media/image2.png"/><Relationship Id="rId5" Type="http://schemas.openxmlformats.org/officeDocument/2006/relationships/image" Target="../media/image7.jpeg"/><Relationship Id="rId10" Type="http://schemas.microsoft.com/office/2007/relationships/diagramDrawing" Target="../diagrams/drawing2.xml"/><Relationship Id="rId4" Type="http://schemas.openxmlformats.org/officeDocument/2006/relationships/slideLayout" Target="../slideLayouts/slideLayout7.xml"/><Relationship Id="rId9" Type="http://schemas.openxmlformats.org/officeDocument/2006/relationships/diagramColors" Target="../diagrams/colors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7" Type="http://schemas.openxmlformats.org/officeDocument/2006/relationships/image" Target="../media/image2.png"/><Relationship Id="rId2" Type="http://schemas.microsoft.com/office/2007/relationships/media" Target="../media/media8.m4a"/><Relationship Id="rId1" Type="http://schemas.openxmlformats.org/officeDocument/2006/relationships/tags" Target="../tags/tag8.xml"/><Relationship Id="rId6" Type="http://schemas.openxmlformats.org/officeDocument/2006/relationships/hyperlink" Target="http://www.thebluediamondgallery.com/handwriting/a/analysis.html" TargetMode="External"/><Relationship Id="rId5" Type="http://schemas.openxmlformats.org/officeDocument/2006/relationships/image" Target="../media/image14.jpg"/><Relationship Id="rId4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audio" Target="../media/media9.m4a"/><Relationship Id="rId7" Type="http://schemas.openxmlformats.org/officeDocument/2006/relationships/diagramQuickStyle" Target="../diagrams/quickStyle3.xml"/><Relationship Id="rId2" Type="http://schemas.microsoft.com/office/2007/relationships/media" Target="../media/media9.m4a"/><Relationship Id="rId1" Type="http://schemas.openxmlformats.org/officeDocument/2006/relationships/tags" Target="../tags/tag9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3.xml"/><Relationship Id="rId9" Type="http://schemas.microsoft.com/office/2007/relationships/diagramDrawing" Target="../diagrams/drawing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video" Target="../media/media10.mp4"/><Relationship Id="rId7" Type="http://schemas.openxmlformats.org/officeDocument/2006/relationships/image" Target="../media/image15.png"/><Relationship Id="rId2" Type="http://schemas.microsoft.com/office/2007/relationships/media" Target="../media/media10.mp4"/><Relationship Id="rId1" Type="http://schemas.openxmlformats.org/officeDocument/2006/relationships/tags" Target="../tags/tag10.xml"/><Relationship Id="rId6" Type="http://schemas.openxmlformats.org/officeDocument/2006/relationships/slideLayout" Target="../slideLayouts/slideLayout1.xml"/><Relationship Id="rId5" Type="http://schemas.openxmlformats.org/officeDocument/2006/relationships/audio" Target="../media/media11.m4a"/><Relationship Id="rId4" Type="http://schemas.microsoft.com/office/2007/relationships/media" Target="../media/media11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or2u.net/business/reference/models-of-organisational-culture-handy" TargetMode="External"/><Relationship Id="rId2" Type="http://schemas.openxmlformats.org/officeDocument/2006/relationships/hyperlink" Target="https://www.ed.ac.uk/reflection/reflectors-toolkit/reflecting-on-experience/gibbs-reflective-cycle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9510" y="4602162"/>
            <a:ext cx="4457690" cy="1720850"/>
          </a:xfrm>
        </p:spPr>
        <p:txBody>
          <a:bodyPr anchor="ctr">
            <a:normAutofit/>
          </a:bodyPr>
          <a:lstStyle/>
          <a:p>
            <a:r>
              <a:rPr lang="en-GB" dirty="0"/>
              <a:t>The intercultural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4801" y="4602163"/>
            <a:ext cx="4451347" cy="172085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BMSP5002</a:t>
            </a:r>
            <a:endParaRPr lang="en-GB" dirty="0"/>
          </a:p>
        </p:txBody>
      </p:sp>
      <p:pic>
        <p:nvPicPr>
          <p:cNvPr id="4" name="Picture 3" descr="High-rise building amidst skyscrapers">
            <a:extLst>
              <a:ext uri="{FF2B5EF4-FFF2-40B4-BE49-F238E27FC236}">
                <a16:creationId xmlns:a16="http://schemas.microsoft.com/office/drawing/2014/main" id="{E7891070-A644-4760-85F5-F5B70D0875E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2118" r="-2" b="23975"/>
          <a:stretch/>
        </p:blipFill>
        <p:spPr>
          <a:xfrm>
            <a:off x="20" y="10"/>
            <a:ext cx="12191977" cy="401477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546258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7CE36EE-7E96-4161-A12A-3FB11F0C8D9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90"/>
    </mc:Choice>
    <mc:Fallback xmlns="">
      <p:transition spd="slow" advTm="92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DAC10-9775-4FA5-BCD3-28C436683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A critical reflection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744B17-4337-4B41-9E1B-4613E8A8E5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988" y="2759076"/>
            <a:ext cx="3884962" cy="3009899"/>
          </a:xfr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 dirty="0"/>
              <a:t>The intercultural workplace: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dirty="0"/>
              <a:t>Age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dirty="0"/>
              <a:t>Gender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dirty="0"/>
              <a:t>Ethnicity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dirty="0"/>
              <a:t>Abilities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endParaRPr lang="en-US" dirty="0"/>
          </a:p>
          <a:p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C84EA67-1E6E-4F3C-AE09-EEC75FE0BBC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4807" r="4805" b="-2"/>
          <a:stretch/>
        </p:blipFill>
        <p:spPr>
          <a:xfrm>
            <a:off x="5537200" y="782546"/>
            <a:ext cx="6113812" cy="52929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F1E174-9C57-4290-AE74-B71DC66480B5}"/>
              </a:ext>
            </a:extLst>
          </p:cNvPr>
          <p:cNvSpPr txBox="1"/>
          <p:nvPr/>
        </p:nvSpPr>
        <p:spPr>
          <a:xfrm>
            <a:off x="10053424" y="634578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Gibbs, (1988).</a:t>
            </a:r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5AFDD56-A1E4-455A-B710-2DF5460632B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2372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095"/>
    </mc:Choice>
    <mc:Fallback xmlns="">
      <p:transition spd="slow" advTm="350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70D94-5471-4F48-9DB4-F4DD628D6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 intercultural workplace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9714D8-B52E-4A48-9746-2536F0CA05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657389"/>
            <a:ext cx="4741200" cy="553998"/>
          </a:xfrm>
        </p:spPr>
        <p:txBody>
          <a:bodyPr/>
          <a:lstStyle/>
          <a:p>
            <a:pPr algn="ctr"/>
            <a:r>
              <a:rPr lang="en-GB" u="sng" dirty="0">
                <a:solidFill>
                  <a:srgbClr val="FFFFFF"/>
                </a:solidFill>
              </a:rPr>
              <a:t>advantages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38AA4C-28A7-487E-A0E4-699D44B41E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2211387"/>
            <a:ext cx="4741200" cy="3243414"/>
          </a:xfrm>
        </p:spPr>
        <p:txBody>
          <a:bodyPr/>
          <a:lstStyle/>
          <a:p>
            <a:pPr marL="359410" indent="-359410" algn="ctr"/>
            <a:r>
              <a:rPr lang="en-GB" dirty="0">
                <a:solidFill>
                  <a:srgbClr val="FFFFFF"/>
                </a:solidFill>
              </a:rPr>
              <a:t>Varied perspectives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 algn="ctr">
              <a:buClr>
                <a:srgbClr val="D1C6A4"/>
              </a:buClr>
            </a:pPr>
            <a:r>
              <a:rPr lang="en-GB" dirty="0">
                <a:solidFill>
                  <a:srgbClr val="FFFFFF"/>
                </a:solidFill>
              </a:rPr>
              <a:t>Growth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 algn="ctr">
              <a:buClr>
                <a:srgbClr val="D1C6A4"/>
              </a:buClr>
            </a:pPr>
            <a:r>
              <a:rPr lang="en-GB" dirty="0">
                <a:solidFill>
                  <a:srgbClr val="FFFFFF"/>
                </a:solidFill>
              </a:rPr>
              <a:t>Education</a:t>
            </a:r>
          </a:p>
          <a:p>
            <a:pPr marL="359410" indent="-359410" algn="ctr">
              <a:buClr>
                <a:srgbClr val="D1C6A4"/>
              </a:buClr>
            </a:pPr>
            <a:r>
              <a:rPr lang="en-GB" dirty="0">
                <a:solidFill>
                  <a:srgbClr val="FFFFFF"/>
                </a:solidFill>
              </a:rPr>
              <a:t>A clearer understanding of diverse markets</a:t>
            </a:r>
          </a:p>
          <a:p>
            <a:pPr marL="359410" indent="-359410">
              <a:buClr>
                <a:srgbClr val="D1C6A4"/>
              </a:buClr>
            </a:pP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23256E-8087-4C3A-BA1F-8E24F3EEF3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812750" y="1657389"/>
            <a:ext cx="4741200" cy="553998"/>
          </a:xfrm>
        </p:spPr>
        <p:txBody>
          <a:bodyPr/>
          <a:lstStyle/>
          <a:p>
            <a:pPr algn="ctr"/>
            <a:r>
              <a:rPr lang="en-GB" u="sng" dirty="0">
                <a:solidFill>
                  <a:srgbClr val="FFFFFF"/>
                </a:solidFill>
              </a:rPr>
              <a:t>disadvantages</a:t>
            </a:r>
            <a:endParaRPr lang="en-GB" u="sng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503E6F-B52E-4889-B8E2-C948C80941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50800" y="2261167"/>
            <a:ext cx="4741200" cy="3243414"/>
          </a:xfrm>
        </p:spPr>
        <p:txBody>
          <a:bodyPr/>
          <a:lstStyle/>
          <a:p>
            <a:pPr marL="359410" indent="-359410" algn="ctr"/>
            <a:r>
              <a:rPr lang="en-GB" dirty="0">
                <a:solidFill>
                  <a:srgbClr val="FFFFFF"/>
                </a:solidFill>
              </a:rPr>
              <a:t>Different communication skills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 algn="ctr">
              <a:buClr>
                <a:srgbClr val="D1C6A4"/>
              </a:buClr>
            </a:pPr>
            <a:r>
              <a:rPr lang="en-GB" dirty="0">
                <a:solidFill>
                  <a:srgbClr val="FFFFFF"/>
                </a:solidFill>
              </a:rPr>
              <a:t>Complications with paperwork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 algn="ctr">
              <a:buClr>
                <a:srgbClr val="D1C6A4"/>
              </a:buClr>
            </a:pPr>
            <a:r>
              <a:rPr lang="en-GB" dirty="0">
                <a:solidFill>
                  <a:srgbClr val="FFFFFF"/>
                </a:solidFill>
              </a:rPr>
              <a:t>Complex training</a:t>
            </a:r>
          </a:p>
          <a:p>
            <a:pPr marL="359410" indent="-359410">
              <a:buClr>
                <a:srgbClr val="D1C6A4"/>
              </a:buClr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  <p:pic>
        <p:nvPicPr>
          <p:cNvPr id="7" name="Picture 7" descr=".">
            <a:extLst>
              <a:ext uri="{FF2B5EF4-FFF2-40B4-BE49-F238E27FC236}">
                <a16:creationId xmlns:a16="http://schemas.microsoft.com/office/drawing/2014/main" id="{941E69FF-F814-44D4-9DBD-48E719506B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375" y="2511274"/>
            <a:ext cx="2743200" cy="274320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7DB1B89-F9A7-4EE4-8867-158E65F5626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5293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170"/>
    </mc:Choice>
    <mc:Fallback xmlns="">
      <p:transition spd="slow" advTm="111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0ED0A-7CAB-4BEB-8A7F-05A80E413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10E46-D14C-4DB0-B257-0ACC3715F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i="1" dirty="0">
                <a:solidFill>
                  <a:srgbClr val="FFFFFF"/>
                </a:solidFill>
              </a:rPr>
              <a:t>HR meaning the </a:t>
            </a:r>
            <a:endParaRPr lang="en-GB" i="1" dirty="0">
              <a:solidFill>
                <a:srgbClr val="FFFFFF">
                  <a:alpha val="70000"/>
                </a:srgbClr>
              </a:solidFill>
            </a:endParaRPr>
          </a:p>
          <a:p>
            <a:pPr algn="ctr"/>
            <a:r>
              <a:rPr lang="en-GB" i="1" dirty="0">
                <a:solidFill>
                  <a:srgbClr val="FFFFFF"/>
                </a:solidFill>
              </a:rPr>
              <a:t>man-power within an organisation, the organisational culture meaning how that manpower have been taught to operate</a:t>
            </a:r>
            <a:endParaRPr lang="en-GB" i="1" dirty="0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112F5B-432E-46BA-B6F9-E63DBC23D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342900" indent="-342900">
              <a:buClr>
                <a:srgbClr val="D1C6A4"/>
              </a:buCl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HR </a:t>
            </a:r>
          </a:p>
          <a:p>
            <a:pPr marL="342900" indent="-342900">
              <a:buClr>
                <a:srgbClr val="D1C6A4"/>
              </a:buCl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/>
                </a:solidFill>
              </a:rPr>
              <a:t>Organisational Culture</a:t>
            </a:r>
          </a:p>
          <a:p>
            <a:pPr marL="342900" indent="-342900">
              <a:buClr>
                <a:srgbClr val="D1C6A4"/>
              </a:buCl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/>
                </a:solidFill>
              </a:rPr>
              <a:t>Leadership approaches</a:t>
            </a:r>
          </a:p>
          <a:p>
            <a:pPr marL="342900" indent="-342900">
              <a:buClr>
                <a:srgbClr val="D1C6A4"/>
              </a:buCl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/>
                </a:solidFill>
              </a:rPr>
              <a:t>Success through adaptation</a:t>
            </a:r>
          </a:p>
          <a:p>
            <a:pPr marL="342900" indent="-342900">
              <a:buClr>
                <a:srgbClr val="D1C6A4"/>
              </a:buClr>
              <a:buFont typeface="Arial" panose="05000000000000000000" pitchFamily="2" charset="2"/>
              <a:buChar char="•"/>
            </a:pP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>
              <a:buClr>
                <a:srgbClr val="D1C6A4"/>
              </a:buClr>
            </a:pPr>
            <a:r>
              <a:rPr lang="en-GB" dirty="0">
                <a:solidFill>
                  <a:srgbClr val="FFFFFF"/>
                </a:solidFill>
              </a:rPr>
              <a:t>CIPD, (2007).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6D3E3B01-6099-425D-A418-4EB413A3659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122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877"/>
    </mc:Choice>
    <mc:Fallback xmlns="">
      <p:transition spd="slow" advTm="38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3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83DE9-CE26-46ED-B786-0F7AEF188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 sz="2600"/>
              <a:t>Models of organisational culture</a:t>
            </a:r>
          </a:p>
        </p:txBody>
      </p:sp>
      <p:pic>
        <p:nvPicPr>
          <p:cNvPr id="5" name="Picture 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10C23E7-D320-42A6-A696-01908D80A8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3616" r="11940"/>
          <a:stretch/>
        </p:blipFill>
        <p:spPr>
          <a:xfrm>
            <a:off x="20" y="10"/>
            <a:ext cx="3862780" cy="3430790"/>
          </a:xfrm>
          <a:prstGeom prst="rect">
            <a:avLst/>
          </a:prstGeom>
        </p:spPr>
      </p:pic>
      <p:cxnSp>
        <p:nvCxnSpPr>
          <p:cNvPr id="15" name="Straight Connector 15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2A24F660-E68F-4354-B365-EAE1B62D416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297" r="4" b="4"/>
          <a:stretch/>
        </p:blipFill>
        <p:spPr>
          <a:xfrm>
            <a:off x="20" y="3427200"/>
            <a:ext cx="3862780" cy="34308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2734E6-2CC4-4C62-AB18-4E3364A2C2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84750" y="2759076"/>
            <a:ext cx="6121400" cy="3009899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dirty="0">
                <a:solidFill>
                  <a:srgbClr val="FFFFFF"/>
                </a:solidFill>
              </a:rPr>
              <a:t>Edgar Schein, (1984)</a:t>
            </a:r>
            <a:endParaRPr lang="en-US"/>
          </a:p>
          <a:p>
            <a:r>
              <a:rPr lang="en-US" dirty="0">
                <a:solidFill>
                  <a:srgbClr val="FFFFFF"/>
                </a:solidFill>
              </a:rPr>
              <a:t>The iceberg theory</a:t>
            </a:r>
            <a:endParaRPr lang="en-US" dirty="0">
              <a:solidFill>
                <a:srgbClr val="FFFFFF">
                  <a:alpha val="70000"/>
                </a:srgbClr>
              </a:solidFill>
            </a:endParaRPr>
          </a:p>
          <a:p>
            <a:endParaRPr lang="en-US" dirty="0"/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dirty="0">
                <a:solidFill>
                  <a:srgbClr val="FFFFFF"/>
                </a:solidFill>
              </a:rPr>
              <a:t>Charles handy, (1932).</a:t>
            </a:r>
            <a:endParaRPr lang="en-US" dirty="0">
              <a:solidFill>
                <a:srgbClr val="FFFFFF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The four forms of </a:t>
            </a:r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culture</a:t>
            </a:r>
            <a:endParaRPr lang="en-US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204A17B-7A4F-418D-8F19-2018D605CAF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00184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655"/>
    </mc:Choice>
    <mc:Fallback xmlns="">
      <p:transition spd="slow" advTm="93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19F8B-FEF3-4E93-8A22-6EA1D074B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897507"/>
            <a:ext cx="3906000" cy="1292400"/>
          </a:xfrm>
        </p:spPr>
        <p:txBody>
          <a:bodyPr>
            <a:normAutofit fontScale="90000"/>
          </a:bodyPr>
          <a:lstStyle/>
          <a:p>
            <a:r>
              <a:rPr lang="en-GB" dirty="0"/>
              <a:t>My feelings towards my learning experience...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8308F1D-42A8-4DB5-9544-3FB0C9A913E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37200" y="955230"/>
          <a:ext cx="5583193" cy="4813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D4D9E9-8318-4564-B294-3610CFE4BA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8126" y="3096179"/>
            <a:ext cx="3905999" cy="3106800"/>
          </a:xfrm>
        </p:spPr>
        <p:txBody>
          <a:bodyPr/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/>
                </a:solidFill>
              </a:rPr>
              <a:t>A deeper understanding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42900" indent="-342900">
              <a:buClr>
                <a:srgbClr val="D1C6A4"/>
              </a:buCl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/>
                </a:solidFill>
              </a:rPr>
              <a:t>A sense of achievement</a:t>
            </a:r>
          </a:p>
          <a:p>
            <a:pPr marL="342900" indent="-342900">
              <a:buClr>
                <a:srgbClr val="D1C6A4"/>
              </a:buCl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/>
                </a:solidFill>
              </a:rPr>
              <a:t>Awareness</a:t>
            </a:r>
          </a:p>
          <a:p>
            <a:pPr marL="342900" indent="-342900">
              <a:buClr>
                <a:srgbClr val="D1C6A4"/>
              </a:buClr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FFFFFF"/>
                </a:solidFill>
              </a:rPr>
              <a:t>That I was first initially mistaken</a:t>
            </a:r>
          </a:p>
          <a:p>
            <a:pPr marL="342900" indent="-342900">
              <a:buClr>
                <a:srgbClr val="D1C6A4"/>
              </a:buClr>
              <a:buFont typeface="Arial" panose="05000000000000000000" pitchFamily="2" charset="2"/>
              <a:buChar char="•"/>
            </a:pP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7CEAADD-8DA8-4AB5-9B07-1BC68E6933F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055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847"/>
    </mc:Choice>
    <mc:Fallback xmlns="">
      <p:transition spd="slow" advTm="71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showing decling performance">
            <a:extLst>
              <a:ext uri="{FF2B5EF4-FFF2-40B4-BE49-F238E27FC236}">
                <a16:creationId xmlns:a16="http://schemas.microsoft.com/office/drawing/2014/main" id="{629925B9-5E2B-408A-B556-1308BACB0C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880" r="46443" b="-1"/>
          <a:stretch/>
        </p:blipFill>
        <p:spPr>
          <a:xfrm>
            <a:off x="20" y="10"/>
            <a:ext cx="3870969" cy="685799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537ADF7-582F-453C-AEE1-95F05328A452}"/>
              </a:ext>
            </a:extLst>
          </p:cNvPr>
          <p:cNvSpPr txBox="1"/>
          <p:nvPr/>
        </p:nvSpPr>
        <p:spPr>
          <a:xfrm>
            <a:off x="6260647" y="1399674"/>
            <a:ext cx="3570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Evaluation</a:t>
            </a:r>
          </a:p>
        </p:txBody>
      </p:sp>
      <p:graphicFrame>
        <p:nvGraphicFramePr>
          <p:cNvPr id="12" name="TextBox 1">
            <a:extLst>
              <a:ext uri="{FF2B5EF4-FFF2-40B4-BE49-F238E27FC236}">
                <a16:creationId xmlns:a16="http://schemas.microsoft.com/office/drawing/2014/main" id="{4DFA4C3F-F18D-4473-ACD1-7A526A2473D9}"/>
              </a:ext>
            </a:extLst>
          </p:cNvPr>
          <p:cNvGraphicFramePr/>
          <p:nvPr/>
        </p:nvGraphicFramePr>
        <p:xfrm>
          <a:off x="4984750" y="2759076"/>
          <a:ext cx="6121400" cy="3009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B1FF52D-3146-4B39-9858-B7662E780F4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09868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356"/>
    </mc:Choice>
    <mc:Fallback xmlns="">
      <p:transition spd="slow" advTm="68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Graphic spid="12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48437A0-D273-47B6-AB9D-338F08635186}"/>
              </a:ext>
            </a:extLst>
          </p:cNvPr>
          <p:cNvSpPr txBox="1"/>
          <p:nvPr/>
        </p:nvSpPr>
        <p:spPr>
          <a:xfrm>
            <a:off x="12007269" y="6657945"/>
            <a:ext cx="18473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D6B34F-7BF9-4DD7-81F6-50B3C2323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F2937F8E-2AF5-4673-9D98-9B3A9FB1E20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6580" b="23271"/>
          <a:stretch/>
        </p:blipFill>
        <p:spPr>
          <a:xfrm>
            <a:off x="1079400" y="1080000"/>
            <a:ext cx="10033200" cy="469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851284B-BD97-45CA-9FC7-15AAE356636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00370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32"/>
    </mc:Choice>
    <mc:Fallback xmlns="">
      <p:transition spd="slow" advTm="72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4F882-6948-4D30-B8CB-2D71F7872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B3169608-8BB8-4A2F-876F-FE5E778EB4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3773045"/>
              </p:ext>
            </p:extLst>
          </p:nvPr>
        </p:nvGraphicFramePr>
        <p:xfrm>
          <a:off x="6654800" y="1562100"/>
          <a:ext cx="4451348" cy="3771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23D5046-0954-4CDC-8BD6-802C5EE5B12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28796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24"/>
    </mc:Choice>
    <mc:Fallback xmlns="">
      <p:transition spd="slow" advTm="55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Graphic spid="7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1B016-A087-4BD9-85E5-99B6550693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851" y="1089025"/>
            <a:ext cx="4451349" cy="1532951"/>
          </a:xfrm>
        </p:spPr>
        <p:txBody>
          <a:bodyPr>
            <a:normAutofit/>
          </a:bodyPr>
          <a:lstStyle/>
          <a:p>
            <a:r>
              <a:rPr lang="en-GB"/>
              <a:t>The action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C655F9-AC70-4802-A244-728C0F1A2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5850" y="4248000"/>
            <a:ext cx="4451349" cy="152097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Do more research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My strengths and weaknesses</a:t>
            </a:r>
          </a:p>
          <a:p>
            <a:endParaRPr lang="en-GB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9E013D9-9421-47E7-9080-30F6E544B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00275" y="2840038"/>
            <a:ext cx="2216150" cy="1177924"/>
            <a:chOff x="4987925" y="2840038"/>
            <a:chExt cx="2216150" cy="1177924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109F7CF-3139-48B9-AF7B-9BD2941A8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5A838F8-C7B5-4988-81A9-B02E6C8F9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5B86A1A-402F-4AE2-B5E6-B8A5FB16C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44A0542D-9B1C-46B1-82B5-54470B69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F3AFD408-F48C-4C50-8D5E-5DD6271799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9C45F007-BD45-43C0-8579-5601F9CA78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97131E1B-CE62-4AB1-A2D9-02E823C9B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745E8D88-C0BB-4D1C-B240-D441BBA6F7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0" name="Freeform: Shape 29">
                  <a:extLst>
                    <a:ext uri="{FF2B5EF4-FFF2-40B4-BE49-F238E27FC236}">
                      <a16:creationId xmlns:a16="http://schemas.microsoft.com/office/drawing/2014/main" id="{AAB960BE-12F5-4ADA-AA9E-0EC5425641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31" name="Straight Connector 30">
                  <a:extLst>
                    <a:ext uri="{FF2B5EF4-FFF2-40B4-BE49-F238E27FC236}">
                      <a16:creationId xmlns:a16="http://schemas.microsoft.com/office/drawing/2014/main" id="{7E9BB9F7-7101-4BF3-9191-5893E4C582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27" name="Group 26">
                <a:extLst>
                  <a:ext uri="{FF2B5EF4-FFF2-40B4-BE49-F238E27FC236}">
                    <a16:creationId xmlns:a16="http://schemas.microsoft.com/office/drawing/2014/main" id="{D0710A9C-48A5-404F-9EC4-D486FCDFDA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8" name="Freeform: Shape 27">
                  <a:extLst>
                    <a:ext uri="{FF2B5EF4-FFF2-40B4-BE49-F238E27FC236}">
                      <a16:creationId xmlns:a16="http://schemas.microsoft.com/office/drawing/2014/main" id="{5111EC00-4B3D-478C-AD25-F35644013E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cxnSp>
              <p:nvCxnSpPr>
                <p:cNvPr id="29" name="Straight Connector 28">
                  <a:extLst>
                    <a:ext uri="{FF2B5EF4-FFF2-40B4-BE49-F238E27FC236}">
                      <a16:creationId xmlns:a16="http://schemas.microsoft.com/office/drawing/2014/main" id="{350412DA-ED08-4AFA-AED3-DFB42655D4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8036B80B-269D-4F02-9EF9-A6A4E917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B5321CD9-768D-411E-BCEF-6C8429B4691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 rotWithShape="1">
          <a:blip r:embed="rId7"/>
          <a:srcRect r="-1" b="283"/>
          <a:stretch/>
        </p:blipFill>
        <p:spPr>
          <a:xfrm>
            <a:off x="7198864" y="2180422"/>
            <a:ext cx="4452148" cy="249722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5A0C321-D155-46F5-BF9E-F867E16172DA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8539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010"/>
    </mc:Choice>
    <mc:Fallback xmlns="">
      <p:transition spd="slow" advTm="380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2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  <p:extLst>
    <p:ext uri="{E180D4A7-C9FB-4DFB-919C-405C955672EB}">
      <p14:showEvtLst xmlns:p14="http://schemas.microsoft.com/office/powerpoint/2010/main">
        <p14:playEvt time="147" objId="5"/>
        <p14:playEvt time="10129" objId="5"/>
        <p14:playEvt time="20140" objId="5"/>
        <p14:playEvt time="30149" objId="5"/>
        <p14:stopEvt time="38010" objId="5"/>
      </p14:showEvt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13C9049-75D4-47DF-BA7C-ED6D49B71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0" y="1079500"/>
            <a:ext cx="7797799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US"/>
              <a:t>THANK YOU FOR LISTENING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E6C7E92-3F16-41FA-9A1C-C66B62992C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17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62"/>
    </mc:Choice>
    <mc:Fallback xmlns="">
      <p:transition spd="slow" advTm="5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AC3CE-984B-42C0-8DC3-2D3184634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1365250"/>
            <a:ext cx="10026650" cy="4689475"/>
          </a:xfrm>
        </p:spPr>
        <p:txBody>
          <a:bodyPr>
            <a:normAutofit fontScale="9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Rockwell Nova Light" panose="02060303020205020403" pitchFamily="18" charset="0"/>
              </a:rPr>
              <a:t>CIPD. (2007). </a:t>
            </a:r>
            <a:r>
              <a:rPr lang="en-GB" sz="1800" b="0" i="1" dirty="0">
                <a:effectLst/>
                <a:latin typeface="Rockwell Nova Light" panose="02060303020205020403" pitchFamily="18" charset="0"/>
              </a:rPr>
              <a:t>Chartered Institute of Personnel and Development; People management and technology: Progress and potential. </a:t>
            </a:r>
            <a:r>
              <a:rPr lang="en-GB" sz="1800" b="0" i="0" dirty="0">
                <a:effectLst/>
                <a:latin typeface="Rockwell Nova Light" panose="02060303020205020403" pitchFamily="18" charset="0"/>
              </a:rPr>
              <a:t>P17.</a:t>
            </a:r>
            <a:r>
              <a:rPr lang="en-GB" sz="1800" b="0" i="1" dirty="0">
                <a:effectLst/>
                <a:latin typeface="Rockwell Nova Light" panose="02060303020205020403" pitchFamily="18" charset="0"/>
              </a:rPr>
              <a:t> </a:t>
            </a:r>
            <a:br>
              <a:rPr lang="en-GB" sz="1800" b="0" i="1" dirty="0">
                <a:effectLst/>
                <a:latin typeface="Rockwell Nova Light" panose="02060303020205020403" pitchFamily="18" charset="0"/>
              </a:rPr>
            </a:br>
            <a:br>
              <a:rPr lang="en-GB" sz="1800" b="0" i="1" dirty="0">
                <a:effectLst/>
                <a:latin typeface="Rockwell Nova Light" panose="02060303020205020403" pitchFamily="18" charset="0"/>
              </a:rPr>
            </a:br>
            <a:r>
              <a:rPr lang="en-GB" sz="1800" dirty="0">
                <a:latin typeface="Rockwell Nova Light" panose="02060303020205020403" pitchFamily="18" charset="0"/>
              </a:rPr>
              <a:t>Gibbs, G, (1988). </a:t>
            </a:r>
            <a:r>
              <a:rPr lang="en-GB" sz="1800" i="1" dirty="0">
                <a:latin typeface="Rockwell Nova Light" panose="02060303020205020403" pitchFamily="18" charset="0"/>
              </a:rPr>
              <a:t>Gibbs’ model of reflection. </a:t>
            </a:r>
            <a:r>
              <a:rPr lang="en-GB" sz="1800" dirty="0">
                <a:latin typeface="Rockwell Nova Light" panose="02060303020205020403" pitchFamily="18" charset="0"/>
              </a:rPr>
              <a:t>RETRIEVED FROM: </a:t>
            </a:r>
            <a:r>
              <a:rPr lang="en-GB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Gibbs' Reflective Cycle | The University of Edinburgh </a:t>
            </a:r>
            <a:r>
              <a:rPr lang="en-GB" sz="2000" b="0" i="0" dirty="0">
                <a:effectLst/>
                <a:latin typeface="Rockwell Nova Light" panose="02060303020205020403" pitchFamily="18" charset="0"/>
              </a:rPr>
              <a:t> </a:t>
            </a:r>
            <a:br>
              <a:rPr lang="en-GB" sz="1800" b="0" i="0" dirty="0">
                <a:effectLst/>
                <a:latin typeface="Rockwell Nova Light" panose="02060303020205020403" pitchFamily="18" charset="0"/>
              </a:rPr>
            </a:br>
            <a:br>
              <a:rPr lang="en-GB" sz="1800" b="0" i="0" dirty="0">
                <a:effectLst/>
                <a:latin typeface="Rockwell Nova Light" panose="02060303020205020403" pitchFamily="18" charset="0"/>
              </a:rPr>
            </a:br>
            <a:r>
              <a:rPr lang="en-GB" sz="1800" dirty="0"/>
              <a:t>HANDY, C, (1932).</a:t>
            </a:r>
            <a:r>
              <a:rPr lang="en-GB" sz="1800" i="1" dirty="0"/>
              <a:t>Charles </a:t>
            </a:r>
            <a:r>
              <a:rPr lang="en-GB" sz="1800" i="1" dirty="0" err="1"/>
              <a:t>Handy’s</a:t>
            </a:r>
            <a:r>
              <a:rPr lang="en-GB" sz="1800" i="1" dirty="0"/>
              <a:t> model of organisational culture. Retrieved </a:t>
            </a:r>
            <a:r>
              <a:rPr lang="en-GB" sz="1800" i="1" dirty="0" err="1"/>
              <a:t>from:</a:t>
            </a:r>
            <a:r>
              <a:rPr lang="en-GB" sz="1800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Handy's</a:t>
            </a:r>
            <a:r>
              <a:rPr lang="en-GB" sz="18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Model of Organisational Culture | Business | tutor2u</a:t>
            </a:r>
            <a:br>
              <a:rPr lang="en-GB" dirty="0"/>
            </a:br>
            <a:br>
              <a:rPr lang="en-GB" dirty="0"/>
            </a:br>
            <a:r>
              <a:rPr lang="en-GB" sz="1800" dirty="0"/>
              <a:t>SCHEIN, E, H, (1984).</a:t>
            </a:r>
            <a:r>
              <a:rPr lang="en-GB" sz="1800" i="1" dirty="0"/>
              <a:t>Organisational culture and leadership. </a:t>
            </a:r>
            <a:r>
              <a:rPr lang="en-GB" sz="1800" dirty="0"/>
              <a:t>Second edition, Jossey-base publications</a:t>
            </a:r>
            <a:br>
              <a:rPr lang="en-GB" dirty="0"/>
            </a:br>
            <a:br>
              <a:rPr lang="en-GB" dirty="0"/>
            </a:br>
            <a:endParaRPr lang="en-GB" sz="1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AB239D-3650-43FF-945D-2F443FB83F18}"/>
              </a:ext>
            </a:extLst>
          </p:cNvPr>
          <p:cNvSpPr txBox="1"/>
          <p:nvPr/>
        </p:nvSpPr>
        <p:spPr>
          <a:xfrm>
            <a:off x="5086351" y="719693"/>
            <a:ext cx="3695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Reference List:</a:t>
            </a:r>
          </a:p>
        </p:txBody>
      </p:sp>
    </p:spTree>
    <p:extLst>
      <p:ext uri="{BB962C8B-B14F-4D97-AF65-F5344CB8AC3E}">
        <p14:creationId xmlns:p14="http://schemas.microsoft.com/office/powerpoint/2010/main" val="388077443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.2|6.4|1.7|1.7|1.4|4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|49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8|2.1|1.9|10.9|3.1|2.5|2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4|49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8.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4.7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|8.1"/>
</p:tagLst>
</file>

<file path=ppt/theme/theme1.xml><?xml version="1.0" encoding="utf-8"?>
<a:theme xmlns:a="http://schemas.openxmlformats.org/drawingml/2006/main" name="LeafVTI">
  <a:themeElements>
    <a:clrScheme name="AnalogousFromLightSeedLeftStep">
      <a:dk1>
        <a:srgbClr val="000000"/>
      </a:dk1>
      <a:lt1>
        <a:srgbClr val="FFFFFF"/>
      </a:lt1>
      <a:dk2>
        <a:srgbClr val="412432"/>
      </a:dk2>
      <a:lt2>
        <a:srgbClr val="E2E3E8"/>
      </a:lt2>
      <a:accent1>
        <a:srgbClr val="B3A067"/>
      </a:accent1>
      <a:accent2>
        <a:srgbClr val="D08B69"/>
      </a:accent2>
      <a:accent3>
        <a:srgbClr val="D8848B"/>
      </a:accent3>
      <a:accent4>
        <a:srgbClr val="D0699C"/>
      </a:accent4>
      <a:accent5>
        <a:srgbClr val="D884D1"/>
      </a:accent5>
      <a:accent6>
        <a:srgbClr val="AE69D0"/>
      </a:accent6>
      <a:hlink>
        <a:srgbClr val="697AAE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197</TotalTime>
  <Words>303</Words>
  <Application>Microsoft Office PowerPoint</Application>
  <PresentationFormat>Widescreen</PresentationFormat>
  <Paragraphs>56</Paragraphs>
  <Slides>12</Slides>
  <Notes>0</Notes>
  <HiddenSlides>0</HiddenSlides>
  <MMClips>12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LeafVTI</vt:lpstr>
      <vt:lpstr>The intercultural workplace</vt:lpstr>
      <vt:lpstr>A critical reflection</vt:lpstr>
      <vt:lpstr>An intercultural workplace</vt:lpstr>
      <vt:lpstr>Description...</vt:lpstr>
      <vt:lpstr>Models of organisational culture</vt:lpstr>
      <vt:lpstr>My feelings towards my learning experience...</vt:lpstr>
      <vt:lpstr>PowerPoint Presentation</vt:lpstr>
      <vt:lpstr>PowerPoint Presentation</vt:lpstr>
      <vt:lpstr>Conclusion</vt:lpstr>
      <vt:lpstr>The action plan</vt:lpstr>
      <vt:lpstr>THANK YOU FOR LISTENING</vt:lpstr>
      <vt:lpstr>CIPD. (2007). Chartered Institute of Personnel and Development; People management and technology: Progress and potential. P17.   Gibbs, G, (1988). Gibbs’ model of reflection. RETRIEVED FROM: Gibbs' Reflective Cycle | The University of Edinburgh    HANDY, C, (1932).Charles Handy’s model of organisational culture. Retrieved from:Handy's Model of Organisational Culture | Business | tutor2u  SCHEIN, E, H, (1984).Organisational culture and leadership. Second edition, Jossey-base publications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sinead james</cp:lastModifiedBy>
  <cp:revision>182</cp:revision>
  <dcterms:created xsi:type="dcterms:W3CDTF">2021-02-23T10:51:57Z</dcterms:created>
  <dcterms:modified xsi:type="dcterms:W3CDTF">2021-02-23T16:11:32Z</dcterms:modified>
</cp:coreProperties>
</file>