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7" r:id="rId2"/>
    <p:sldId id="258" r:id="rId3"/>
    <p:sldId id="259" r:id="rId4"/>
    <p:sldId id="280" r:id="rId5"/>
    <p:sldId id="288" r:id="rId6"/>
    <p:sldId id="281" r:id="rId7"/>
    <p:sldId id="284" r:id="rId8"/>
    <p:sldId id="294" r:id="rId9"/>
    <p:sldId id="295" r:id="rId10"/>
    <p:sldId id="285" r:id="rId11"/>
    <p:sldId id="286" r:id="rId12"/>
    <p:sldId id="287" r:id="rId13"/>
    <p:sldId id="293" r:id="rId14"/>
    <p:sldId id="282" r:id="rId15"/>
    <p:sldId id="298" r:id="rId16"/>
    <p:sldId id="262" r:id="rId17"/>
    <p:sldId id="296" r:id="rId18"/>
    <p:sldId id="291" r:id="rId19"/>
    <p:sldId id="299" r:id="rId20"/>
    <p:sldId id="264" r:id="rId21"/>
    <p:sldId id="283" r:id="rId22"/>
    <p:sldId id="29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4660"/>
  </p:normalViewPr>
  <p:slideViewPr>
    <p:cSldViewPr snapToGrid="0">
      <p:cViewPr varScale="1">
        <p:scale>
          <a:sx n="96" d="100"/>
          <a:sy n="96" d="100"/>
        </p:scale>
        <p:origin x="84" y="16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3CF69D-D8AA-4919-8A39-914713175A03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689CCE2-C4E0-4383-B767-F2EB47CE138A}">
      <dgm:prSet/>
      <dgm:spPr/>
      <dgm:t>
        <a:bodyPr/>
        <a:lstStyle/>
        <a:p>
          <a:r>
            <a:rPr lang="en-GB" dirty="0"/>
            <a:t>1: Reflective Piece [Compulsory]</a:t>
          </a:r>
          <a:endParaRPr lang="en-US" dirty="0"/>
        </a:p>
      </dgm:t>
    </dgm:pt>
    <dgm:pt modelId="{9A9BC4FB-D299-4714-B5A1-8ED62E926A16}" type="parTrans" cxnId="{6B17CD77-6268-4736-A3AD-A21DEB6165B1}">
      <dgm:prSet/>
      <dgm:spPr/>
      <dgm:t>
        <a:bodyPr/>
        <a:lstStyle/>
        <a:p>
          <a:endParaRPr lang="en-US"/>
        </a:p>
      </dgm:t>
    </dgm:pt>
    <dgm:pt modelId="{AB95DAFD-0C8E-4B8E-B2F3-08962E5AB2BE}" type="sibTrans" cxnId="{6B17CD77-6268-4736-A3AD-A21DEB6165B1}">
      <dgm:prSet/>
      <dgm:spPr/>
      <dgm:t>
        <a:bodyPr/>
        <a:lstStyle/>
        <a:p>
          <a:endParaRPr lang="en-US"/>
        </a:p>
      </dgm:t>
    </dgm:pt>
    <dgm:pt modelId="{CEE02F8D-CF57-4D31-A8D6-BD43B5EA5ACA}">
      <dgm:prSet/>
      <dgm:spPr/>
      <dgm:t>
        <a:bodyPr/>
        <a:lstStyle/>
        <a:p>
          <a:r>
            <a:rPr lang="en-GB"/>
            <a:t>2:3:4: Three pieces of evidence of your voluntary work</a:t>
          </a:r>
          <a:endParaRPr lang="en-US"/>
        </a:p>
      </dgm:t>
    </dgm:pt>
    <dgm:pt modelId="{3DFCFBEA-B945-446D-97F8-DA4BBB31329C}" type="parTrans" cxnId="{A05D6614-95E1-44C1-97B1-CB83FE60D83B}">
      <dgm:prSet/>
      <dgm:spPr/>
      <dgm:t>
        <a:bodyPr/>
        <a:lstStyle/>
        <a:p>
          <a:endParaRPr lang="en-US"/>
        </a:p>
      </dgm:t>
    </dgm:pt>
    <dgm:pt modelId="{375B7B52-DFC1-4F9E-B403-0FAE71C22CF6}" type="sibTrans" cxnId="{A05D6614-95E1-44C1-97B1-CB83FE60D83B}">
      <dgm:prSet/>
      <dgm:spPr/>
      <dgm:t>
        <a:bodyPr/>
        <a:lstStyle/>
        <a:p>
          <a:endParaRPr lang="en-US"/>
        </a:p>
      </dgm:t>
    </dgm:pt>
    <dgm:pt modelId="{B5047A77-8183-4154-81D9-9DD3594D5AD3}">
      <dgm:prSet/>
      <dgm:spPr/>
      <dgm:t>
        <a:bodyPr/>
        <a:lstStyle/>
        <a:p>
          <a:r>
            <a:rPr lang="en-GB"/>
            <a:t>5: Appendices</a:t>
          </a:r>
          <a:endParaRPr lang="en-US"/>
        </a:p>
      </dgm:t>
    </dgm:pt>
    <dgm:pt modelId="{35DDEA1D-37FC-4640-A4CA-3C675C8E9F07}" type="parTrans" cxnId="{CF7BB257-6B35-40FB-8F9B-07EE6EDEBB81}">
      <dgm:prSet/>
      <dgm:spPr/>
      <dgm:t>
        <a:bodyPr/>
        <a:lstStyle/>
        <a:p>
          <a:endParaRPr lang="en-US"/>
        </a:p>
      </dgm:t>
    </dgm:pt>
    <dgm:pt modelId="{DC0E45C2-E0DA-4061-A02C-CCA0C6776A7F}" type="sibTrans" cxnId="{CF7BB257-6B35-40FB-8F9B-07EE6EDEBB81}">
      <dgm:prSet/>
      <dgm:spPr/>
      <dgm:t>
        <a:bodyPr/>
        <a:lstStyle/>
        <a:p>
          <a:endParaRPr lang="en-US"/>
        </a:p>
      </dgm:t>
    </dgm:pt>
    <dgm:pt modelId="{015D8CF6-18E2-4DA5-8842-BB1C1C677E44}" type="pres">
      <dgm:prSet presAssocID="{FC3CF69D-D8AA-4919-8A39-914713175A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B503EF-C6F0-4AF8-94FF-81A9202325A1}" type="pres">
      <dgm:prSet presAssocID="{C689CCE2-C4E0-4383-B767-F2EB47CE138A}" presName="hierRoot1" presStyleCnt="0"/>
      <dgm:spPr/>
    </dgm:pt>
    <dgm:pt modelId="{06B7384B-3227-468B-A1E4-372E9760CE4C}" type="pres">
      <dgm:prSet presAssocID="{C689CCE2-C4E0-4383-B767-F2EB47CE138A}" presName="composite" presStyleCnt="0"/>
      <dgm:spPr/>
    </dgm:pt>
    <dgm:pt modelId="{DD12B54E-4A92-4A1C-B4C6-D7E8748846F1}" type="pres">
      <dgm:prSet presAssocID="{C689CCE2-C4E0-4383-B767-F2EB47CE138A}" presName="background" presStyleLbl="node0" presStyleIdx="0" presStyleCnt="3"/>
      <dgm:spPr>
        <a:solidFill>
          <a:schemeClr val="accent1">
            <a:lumMod val="20000"/>
            <a:lumOff val="80000"/>
          </a:schemeClr>
        </a:solidFill>
      </dgm:spPr>
    </dgm:pt>
    <dgm:pt modelId="{45A628C8-2C65-4784-A4AE-4C54CF1C1F95}" type="pres">
      <dgm:prSet presAssocID="{C689CCE2-C4E0-4383-B767-F2EB47CE138A}" presName="text" presStyleLbl="fgAcc0" presStyleIdx="0" presStyleCnt="3">
        <dgm:presLayoutVars>
          <dgm:chPref val="3"/>
        </dgm:presLayoutVars>
      </dgm:prSet>
      <dgm:spPr/>
    </dgm:pt>
    <dgm:pt modelId="{BA9EA8F8-C2ED-4D94-AA5E-0ABBEC9D5AEF}" type="pres">
      <dgm:prSet presAssocID="{C689CCE2-C4E0-4383-B767-F2EB47CE138A}" presName="hierChild2" presStyleCnt="0"/>
      <dgm:spPr/>
    </dgm:pt>
    <dgm:pt modelId="{DCAEB3AE-621F-4B64-9853-5DF7F85DD0A4}" type="pres">
      <dgm:prSet presAssocID="{CEE02F8D-CF57-4D31-A8D6-BD43B5EA5ACA}" presName="hierRoot1" presStyleCnt="0"/>
      <dgm:spPr/>
    </dgm:pt>
    <dgm:pt modelId="{3FBBEEC1-31D0-42C7-A94A-9C486DE953A6}" type="pres">
      <dgm:prSet presAssocID="{CEE02F8D-CF57-4D31-A8D6-BD43B5EA5ACA}" presName="composite" presStyleCnt="0"/>
      <dgm:spPr/>
    </dgm:pt>
    <dgm:pt modelId="{FE6C3E14-E479-40DE-94BB-45E7C0A4B848}" type="pres">
      <dgm:prSet presAssocID="{CEE02F8D-CF57-4D31-A8D6-BD43B5EA5ACA}" presName="background" presStyleLbl="node0" presStyleIdx="1" presStyleCnt="3"/>
      <dgm:spPr>
        <a:solidFill>
          <a:schemeClr val="accent1">
            <a:lumMod val="20000"/>
            <a:lumOff val="80000"/>
          </a:schemeClr>
        </a:solidFill>
      </dgm:spPr>
    </dgm:pt>
    <dgm:pt modelId="{28175680-5384-4E3E-B4A8-832387312EF2}" type="pres">
      <dgm:prSet presAssocID="{CEE02F8D-CF57-4D31-A8D6-BD43B5EA5ACA}" presName="text" presStyleLbl="fgAcc0" presStyleIdx="1" presStyleCnt="3">
        <dgm:presLayoutVars>
          <dgm:chPref val="3"/>
        </dgm:presLayoutVars>
      </dgm:prSet>
      <dgm:spPr/>
    </dgm:pt>
    <dgm:pt modelId="{14B59ADE-2FC0-47D4-AC04-2DC9E61FA73D}" type="pres">
      <dgm:prSet presAssocID="{CEE02F8D-CF57-4D31-A8D6-BD43B5EA5ACA}" presName="hierChild2" presStyleCnt="0"/>
      <dgm:spPr/>
    </dgm:pt>
    <dgm:pt modelId="{AAB38D06-305A-414C-90EC-87FA6D71A00D}" type="pres">
      <dgm:prSet presAssocID="{B5047A77-8183-4154-81D9-9DD3594D5AD3}" presName="hierRoot1" presStyleCnt="0"/>
      <dgm:spPr/>
    </dgm:pt>
    <dgm:pt modelId="{F3AACAC6-9DE3-46FE-8B52-D15BCD5D7F9A}" type="pres">
      <dgm:prSet presAssocID="{B5047A77-8183-4154-81D9-9DD3594D5AD3}" presName="composite" presStyleCnt="0"/>
      <dgm:spPr/>
    </dgm:pt>
    <dgm:pt modelId="{F97028EF-D891-4ED2-B815-D9D9794CFB02}" type="pres">
      <dgm:prSet presAssocID="{B5047A77-8183-4154-81D9-9DD3594D5AD3}" presName="background" presStyleLbl="node0" presStyleIdx="2" presStyleCnt="3"/>
      <dgm:spPr>
        <a:solidFill>
          <a:schemeClr val="accent1">
            <a:lumMod val="20000"/>
            <a:lumOff val="80000"/>
          </a:schemeClr>
        </a:solidFill>
      </dgm:spPr>
    </dgm:pt>
    <dgm:pt modelId="{11037AEF-4979-47E2-9F34-503357E7AA6A}" type="pres">
      <dgm:prSet presAssocID="{B5047A77-8183-4154-81D9-9DD3594D5AD3}" presName="text" presStyleLbl="fgAcc0" presStyleIdx="2" presStyleCnt="3">
        <dgm:presLayoutVars>
          <dgm:chPref val="3"/>
        </dgm:presLayoutVars>
      </dgm:prSet>
      <dgm:spPr/>
    </dgm:pt>
    <dgm:pt modelId="{F218D775-4612-4BA6-8DC5-292A6C385C7F}" type="pres">
      <dgm:prSet presAssocID="{B5047A77-8183-4154-81D9-9DD3594D5AD3}" presName="hierChild2" presStyleCnt="0"/>
      <dgm:spPr/>
    </dgm:pt>
  </dgm:ptLst>
  <dgm:cxnLst>
    <dgm:cxn modelId="{AF97CA06-247D-4AC4-B203-0A365A28B82B}" type="presOf" srcId="{CEE02F8D-CF57-4D31-A8D6-BD43B5EA5ACA}" destId="{28175680-5384-4E3E-B4A8-832387312EF2}" srcOrd="0" destOrd="0" presId="urn:microsoft.com/office/officeart/2005/8/layout/hierarchy1"/>
    <dgm:cxn modelId="{A05D6614-95E1-44C1-97B1-CB83FE60D83B}" srcId="{FC3CF69D-D8AA-4919-8A39-914713175A03}" destId="{CEE02F8D-CF57-4D31-A8D6-BD43B5EA5ACA}" srcOrd="1" destOrd="0" parTransId="{3DFCFBEA-B945-446D-97F8-DA4BBB31329C}" sibTransId="{375B7B52-DFC1-4F9E-B403-0FAE71C22CF6}"/>
    <dgm:cxn modelId="{3ED13826-5983-4E53-BBDD-B9C1D4BE9EA9}" type="presOf" srcId="{C689CCE2-C4E0-4383-B767-F2EB47CE138A}" destId="{45A628C8-2C65-4784-A4AE-4C54CF1C1F95}" srcOrd="0" destOrd="0" presId="urn:microsoft.com/office/officeart/2005/8/layout/hierarchy1"/>
    <dgm:cxn modelId="{2DA6FF44-861A-46C9-8F1F-27A0DCBCDABD}" type="presOf" srcId="{B5047A77-8183-4154-81D9-9DD3594D5AD3}" destId="{11037AEF-4979-47E2-9F34-503357E7AA6A}" srcOrd="0" destOrd="0" presId="urn:microsoft.com/office/officeart/2005/8/layout/hierarchy1"/>
    <dgm:cxn modelId="{CF7BB257-6B35-40FB-8F9B-07EE6EDEBB81}" srcId="{FC3CF69D-D8AA-4919-8A39-914713175A03}" destId="{B5047A77-8183-4154-81D9-9DD3594D5AD3}" srcOrd="2" destOrd="0" parTransId="{35DDEA1D-37FC-4640-A4CA-3C675C8E9F07}" sibTransId="{DC0E45C2-E0DA-4061-A02C-CCA0C6776A7F}"/>
    <dgm:cxn modelId="{6B17CD77-6268-4736-A3AD-A21DEB6165B1}" srcId="{FC3CF69D-D8AA-4919-8A39-914713175A03}" destId="{C689CCE2-C4E0-4383-B767-F2EB47CE138A}" srcOrd="0" destOrd="0" parTransId="{9A9BC4FB-D299-4714-B5A1-8ED62E926A16}" sibTransId="{AB95DAFD-0C8E-4B8E-B2F3-08962E5AB2BE}"/>
    <dgm:cxn modelId="{3F8DEABC-9251-4B24-938D-8A511C3B0C7D}" type="presOf" srcId="{FC3CF69D-D8AA-4919-8A39-914713175A03}" destId="{015D8CF6-18E2-4DA5-8842-BB1C1C677E44}" srcOrd="0" destOrd="0" presId="urn:microsoft.com/office/officeart/2005/8/layout/hierarchy1"/>
    <dgm:cxn modelId="{01AF2DF6-15C7-4965-86CC-77105F8EC119}" type="presParOf" srcId="{015D8CF6-18E2-4DA5-8842-BB1C1C677E44}" destId="{B7B503EF-C6F0-4AF8-94FF-81A9202325A1}" srcOrd="0" destOrd="0" presId="urn:microsoft.com/office/officeart/2005/8/layout/hierarchy1"/>
    <dgm:cxn modelId="{D7018949-CDEB-4A4E-8093-56A3C46B2C25}" type="presParOf" srcId="{B7B503EF-C6F0-4AF8-94FF-81A9202325A1}" destId="{06B7384B-3227-468B-A1E4-372E9760CE4C}" srcOrd="0" destOrd="0" presId="urn:microsoft.com/office/officeart/2005/8/layout/hierarchy1"/>
    <dgm:cxn modelId="{34E79550-6CB7-467C-889A-01D950DE7FE4}" type="presParOf" srcId="{06B7384B-3227-468B-A1E4-372E9760CE4C}" destId="{DD12B54E-4A92-4A1C-B4C6-D7E8748846F1}" srcOrd="0" destOrd="0" presId="urn:microsoft.com/office/officeart/2005/8/layout/hierarchy1"/>
    <dgm:cxn modelId="{22491E5A-5A58-4316-AE13-E9DEE3A73940}" type="presParOf" srcId="{06B7384B-3227-468B-A1E4-372E9760CE4C}" destId="{45A628C8-2C65-4784-A4AE-4C54CF1C1F95}" srcOrd="1" destOrd="0" presId="urn:microsoft.com/office/officeart/2005/8/layout/hierarchy1"/>
    <dgm:cxn modelId="{F91D8989-45D9-457D-B328-62F5069FC223}" type="presParOf" srcId="{B7B503EF-C6F0-4AF8-94FF-81A9202325A1}" destId="{BA9EA8F8-C2ED-4D94-AA5E-0ABBEC9D5AEF}" srcOrd="1" destOrd="0" presId="urn:microsoft.com/office/officeart/2005/8/layout/hierarchy1"/>
    <dgm:cxn modelId="{30A90D6E-2904-495D-9223-DE745DFB73F5}" type="presParOf" srcId="{015D8CF6-18E2-4DA5-8842-BB1C1C677E44}" destId="{DCAEB3AE-621F-4B64-9853-5DF7F85DD0A4}" srcOrd="1" destOrd="0" presId="urn:microsoft.com/office/officeart/2005/8/layout/hierarchy1"/>
    <dgm:cxn modelId="{54F042B8-19BA-451E-8CCF-1C16D8981D96}" type="presParOf" srcId="{DCAEB3AE-621F-4B64-9853-5DF7F85DD0A4}" destId="{3FBBEEC1-31D0-42C7-A94A-9C486DE953A6}" srcOrd="0" destOrd="0" presId="urn:microsoft.com/office/officeart/2005/8/layout/hierarchy1"/>
    <dgm:cxn modelId="{DB81B7AB-EB8C-4C80-BE28-C94D5B7043DB}" type="presParOf" srcId="{3FBBEEC1-31D0-42C7-A94A-9C486DE953A6}" destId="{FE6C3E14-E479-40DE-94BB-45E7C0A4B848}" srcOrd="0" destOrd="0" presId="urn:microsoft.com/office/officeart/2005/8/layout/hierarchy1"/>
    <dgm:cxn modelId="{9CEFBAB5-9BE6-42E2-BD33-DDFBD8412F30}" type="presParOf" srcId="{3FBBEEC1-31D0-42C7-A94A-9C486DE953A6}" destId="{28175680-5384-4E3E-B4A8-832387312EF2}" srcOrd="1" destOrd="0" presId="urn:microsoft.com/office/officeart/2005/8/layout/hierarchy1"/>
    <dgm:cxn modelId="{E9526226-4EDA-485D-971A-D5876461189E}" type="presParOf" srcId="{DCAEB3AE-621F-4B64-9853-5DF7F85DD0A4}" destId="{14B59ADE-2FC0-47D4-AC04-2DC9E61FA73D}" srcOrd="1" destOrd="0" presId="urn:microsoft.com/office/officeart/2005/8/layout/hierarchy1"/>
    <dgm:cxn modelId="{BB585064-F786-40BE-9E73-71B1090B2703}" type="presParOf" srcId="{015D8CF6-18E2-4DA5-8842-BB1C1C677E44}" destId="{AAB38D06-305A-414C-90EC-87FA6D71A00D}" srcOrd="2" destOrd="0" presId="urn:microsoft.com/office/officeart/2005/8/layout/hierarchy1"/>
    <dgm:cxn modelId="{7FDEA7DA-0101-43BE-BBD3-49EBBE8BDF45}" type="presParOf" srcId="{AAB38D06-305A-414C-90EC-87FA6D71A00D}" destId="{F3AACAC6-9DE3-46FE-8B52-D15BCD5D7F9A}" srcOrd="0" destOrd="0" presId="urn:microsoft.com/office/officeart/2005/8/layout/hierarchy1"/>
    <dgm:cxn modelId="{8CDDEE1F-B1FC-454A-BC37-27E1C5481ECF}" type="presParOf" srcId="{F3AACAC6-9DE3-46FE-8B52-D15BCD5D7F9A}" destId="{F97028EF-D891-4ED2-B815-D9D9794CFB02}" srcOrd="0" destOrd="0" presId="urn:microsoft.com/office/officeart/2005/8/layout/hierarchy1"/>
    <dgm:cxn modelId="{09634CA5-06BC-40D6-859E-94C120BA7DF3}" type="presParOf" srcId="{F3AACAC6-9DE3-46FE-8B52-D15BCD5D7F9A}" destId="{11037AEF-4979-47E2-9F34-503357E7AA6A}" srcOrd="1" destOrd="0" presId="urn:microsoft.com/office/officeart/2005/8/layout/hierarchy1"/>
    <dgm:cxn modelId="{26791586-23E6-40F4-ADD5-34418A66BE2D}" type="presParOf" srcId="{AAB38D06-305A-414C-90EC-87FA6D71A00D}" destId="{F218D775-4612-4BA6-8DC5-292A6C385C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C555C2-45B0-4D13-A997-784EA9262F3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3EE20-35A8-4564-91B6-3A27D05570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1,000-word reflective commentary   </a:t>
          </a:r>
          <a:endParaRPr lang="en-US" dirty="0"/>
        </a:p>
      </dgm:t>
    </dgm:pt>
    <dgm:pt modelId="{6C6CAE60-DB1A-4C32-AC9C-89A7E288ABC2}" type="parTrans" cxnId="{3D96E37D-7EF6-4A4E-B944-4754B80DCA7D}">
      <dgm:prSet/>
      <dgm:spPr/>
      <dgm:t>
        <a:bodyPr/>
        <a:lstStyle/>
        <a:p>
          <a:endParaRPr lang="en-US"/>
        </a:p>
      </dgm:t>
    </dgm:pt>
    <dgm:pt modelId="{6F569A0F-34AA-45FE-A7C2-A5A621ADF86F}" type="sibTrans" cxnId="{3D96E37D-7EF6-4A4E-B944-4754B80DCA7D}">
      <dgm:prSet/>
      <dgm:spPr/>
      <dgm:t>
        <a:bodyPr/>
        <a:lstStyle/>
        <a:p>
          <a:endParaRPr lang="en-US"/>
        </a:p>
      </dgm:t>
    </dgm:pt>
    <dgm:pt modelId="{FBFD409C-0FFD-424A-86B9-A19DE1974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Make use of  your reflective log of your experience as support in creating your reflective commentary piece. </a:t>
          </a:r>
          <a:endParaRPr lang="en-US" dirty="0"/>
        </a:p>
      </dgm:t>
    </dgm:pt>
    <dgm:pt modelId="{068ABCF4-25EB-4008-B129-DABAEB0C49DA}" type="parTrans" cxnId="{57D92058-A4C2-43E9-BA6B-48967D10C137}">
      <dgm:prSet/>
      <dgm:spPr/>
      <dgm:t>
        <a:bodyPr/>
        <a:lstStyle/>
        <a:p>
          <a:endParaRPr lang="en-US"/>
        </a:p>
      </dgm:t>
    </dgm:pt>
    <dgm:pt modelId="{8D61885F-5767-48A4-9258-CE3D94301B38}" type="sibTrans" cxnId="{57D92058-A4C2-43E9-BA6B-48967D10C137}">
      <dgm:prSet/>
      <dgm:spPr/>
      <dgm:t>
        <a:bodyPr/>
        <a:lstStyle/>
        <a:p>
          <a:endParaRPr lang="en-US"/>
        </a:p>
      </dgm:t>
    </dgm:pt>
    <dgm:pt modelId="{408B1A3E-A8CC-478F-B0F4-3C823D4646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Note: your reflective log must also be appended at the end of portfolio.</a:t>
          </a:r>
          <a:endParaRPr lang="en-US" dirty="0"/>
        </a:p>
      </dgm:t>
    </dgm:pt>
    <dgm:pt modelId="{BDFCEF89-0269-48CD-917F-0F370B61D995}" type="parTrans" cxnId="{20BACB6C-DAD3-42CC-8971-D8B58DA092BD}">
      <dgm:prSet/>
      <dgm:spPr/>
      <dgm:t>
        <a:bodyPr/>
        <a:lstStyle/>
        <a:p>
          <a:endParaRPr lang="en-US"/>
        </a:p>
      </dgm:t>
    </dgm:pt>
    <dgm:pt modelId="{5AA94CD3-0E5A-4EE4-8852-7C14B7C2F021}" type="sibTrans" cxnId="{20BACB6C-DAD3-42CC-8971-D8B58DA092BD}">
      <dgm:prSet/>
      <dgm:spPr/>
      <dgm:t>
        <a:bodyPr/>
        <a:lstStyle/>
        <a:p>
          <a:endParaRPr lang="en-US"/>
        </a:p>
      </dgm:t>
    </dgm:pt>
    <dgm:pt modelId="{127C5ECA-EBAE-4639-A6FA-8DF50C3CD527}" type="pres">
      <dgm:prSet presAssocID="{30C555C2-45B0-4D13-A997-784EA9262F3B}" presName="root" presStyleCnt="0">
        <dgm:presLayoutVars>
          <dgm:dir/>
          <dgm:resizeHandles val="exact"/>
        </dgm:presLayoutVars>
      </dgm:prSet>
      <dgm:spPr/>
    </dgm:pt>
    <dgm:pt modelId="{76E9A76E-D4D8-4916-9AE4-DFCCB152024E}" type="pres">
      <dgm:prSet presAssocID="{7AE3EE20-35A8-4564-91B6-3A27D05570F3}" presName="compNode" presStyleCnt="0"/>
      <dgm:spPr/>
    </dgm:pt>
    <dgm:pt modelId="{FB5D7647-A169-4A74-BEB2-3C9FD3B97933}" type="pres">
      <dgm:prSet presAssocID="{7AE3EE20-35A8-4564-91B6-3A27D05570F3}" presName="bgRect" presStyleLbl="bgShp" presStyleIdx="0" presStyleCnt="3"/>
      <dgm:spPr/>
    </dgm:pt>
    <dgm:pt modelId="{D9DE5590-7E08-4F61-A5B3-CEC3BB872A7C}" type="pres">
      <dgm:prSet presAssocID="{7AE3EE20-35A8-4564-91B6-3A27D05570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F370427-573E-44C0-A0AD-EAEA4CDD0B0C}" type="pres">
      <dgm:prSet presAssocID="{7AE3EE20-35A8-4564-91B6-3A27D05570F3}" presName="spaceRect" presStyleCnt="0"/>
      <dgm:spPr/>
    </dgm:pt>
    <dgm:pt modelId="{FF392AA7-1CAA-449A-9576-7D36D80EE358}" type="pres">
      <dgm:prSet presAssocID="{7AE3EE20-35A8-4564-91B6-3A27D05570F3}" presName="parTx" presStyleLbl="revTx" presStyleIdx="0" presStyleCnt="3">
        <dgm:presLayoutVars>
          <dgm:chMax val="0"/>
          <dgm:chPref val="0"/>
        </dgm:presLayoutVars>
      </dgm:prSet>
      <dgm:spPr/>
    </dgm:pt>
    <dgm:pt modelId="{5A98B11E-5985-4500-8003-A2BBFCD26FDB}" type="pres">
      <dgm:prSet presAssocID="{6F569A0F-34AA-45FE-A7C2-A5A621ADF86F}" presName="sibTrans" presStyleCnt="0"/>
      <dgm:spPr/>
    </dgm:pt>
    <dgm:pt modelId="{36B2A066-7842-43C2-A5F8-61D283A63EAA}" type="pres">
      <dgm:prSet presAssocID="{FBFD409C-0FFD-424A-86B9-A19DE1974165}" presName="compNode" presStyleCnt="0"/>
      <dgm:spPr/>
    </dgm:pt>
    <dgm:pt modelId="{A819AF79-553F-4BA8-ABEC-B54A3F85B1B5}" type="pres">
      <dgm:prSet presAssocID="{FBFD409C-0FFD-424A-86B9-A19DE1974165}" presName="bgRect" presStyleLbl="bgShp" presStyleIdx="1" presStyleCnt="3"/>
      <dgm:spPr/>
    </dgm:pt>
    <dgm:pt modelId="{65A4D336-9557-43C9-A4D9-E3C0F68F288F}" type="pres">
      <dgm:prSet presAssocID="{FBFD409C-0FFD-424A-86B9-A19DE197416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63BD7FE-B7B2-450B-892C-34C5CD2EA25A}" type="pres">
      <dgm:prSet presAssocID="{FBFD409C-0FFD-424A-86B9-A19DE1974165}" presName="spaceRect" presStyleCnt="0"/>
      <dgm:spPr/>
    </dgm:pt>
    <dgm:pt modelId="{BE756077-67B6-48CE-B0BF-4167EE483B33}" type="pres">
      <dgm:prSet presAssocID="{FBFD409C-0FFD-424A-86B9-A19DE1974165}" presName="parTx" presStyleLbl="revTx" presStyleIdx="1" presStyleCnt="3">
        <dgm:presLayoutVars>
          <dgm:chMax val="0"/>
          <dgm:chPref val="0"/>
        </dgm:presLayoutVars>
      </dgm:prSet>
      <dgm:spPr/>
    </dgm:pt>
    <dgm:pt modelId="{5FEB8049-29F8-4FBE-B8FE-14B389EE8FC6}" type="pres">
      <dgm:prSet presAssocID="{8D61885F-5767-48A4-9258-CE3D94301B38}" presName="sibTrans" presStyleCnt="0"/>
      <dgm:spPr/>
    </dgm:pt>
    <dgm:pt modelId="{BF8E523D-3A94-462F-BA03-18F12B6A7885}" type="pres">
      <dgm:prSet presAssocID="{408B1A3E-A8CC-478F-B0F4-3C823D46465F}" presName="compNode" presStyleCnt="0"/>
      <dgm:spPr/>
    </dgm:pt>
    <dgm:pt modelId="{CB281E9E-3089-4666-A47D-BB4A7F0CB76C}" type="pres">
      <dgm:prSet presAssocID="{408B1A3E-A8CC-478F-B0F4-3C823D46465F}" presName="bgRect" presStyleLbl="bgShp" presStyleIdx="2" presStyleCnt="3"/>
      <dgm:spPr/>
    </dgm:pt>
    <dgm:pt modelId="{4C8F603F-AADF-4627-9ED0-799EBFE65A53}" type="pres">
      <dgm:prSet presAssocID="{408B1A3E-A8CC-478F-B0F4-3C823D4646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5A57E28D-1985-4EFA-A582-EA3127E6CEF2}" type="pres">
      <dgm:prSet presAssocID="{408B1A3E-A8CC-478F-B0F4-3C823D46465F}" presName="spaceRect" presStyleCnt="0"/>
      <dgm:spPr/>
    </dgm:pt>
    <dgm:pt modelId="{DEAEC616-D55E-444D-A3BB-DD022379653F}" type="pres">
      <dgm:prSet presAssocID="{408B1A3E-A8CC-478F-B0F4-3C823D46465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03275F-D8CA-44F4-8518-2EB8C66D25DB}" type="presOf" srcId="{30C555C2-45B0-4D13-A997-784EA9262F3B}" destId="{127C5ECA-EBAE-4639-A6FA-8DF50C3CD527}" srcOrd="0" destOrd="0" presId="urn:microsoft.com/office/officeart/2018/2/layout/IconVerticalSolidList"/>
    <dgm:cxn modelId="{20BACB6C-DAD3-42CC-8971-D8B58DA092BD}" srcId="{30C555C2-45B0-4D13-A997-784EA9262F3B}" destId="{408B1A3E-A8CC-478F-B0F4-3C823D46465F}" srcOrd="2" destOrd="0" parTransId="{BDFCEF89-0269-48CD-917F-0F370B61D995}" sibTransId="{5AA94CD3-0E5A-4EE4-8852-7C14B7C2F021}"/>
    <dgm:cxn modelId="{57D92058-A4C2-43E9-BA6B-48967D10C137}" srcId="{30C555C2-45B0-4D13-A997-784EA9262F3B}" destId="{FBFD409C-0FFD-424A-86B9-A19DE1974165}" srcOrd="1" destOrd="0" parTransId="{068ABCF4-25EB-4008-B129-DABAEB0C49DA}" sibTransId="{8D61885F-5767-48A4-9258-CE3D94301B38}"/>
    <dgm:cxn modelId="{2E6CB979-CC9A-4004-B503-DAE5C4E479AE}" type="presOf" srcId="{408B1A3E-A8CC-478F-B0F4-3C823D46465F}" destId="{DEAEC616-D55E-444D-A3BB-DD022379653F}" srcOrd="0" destOrd="0" presId="urn:microsoft.com/office/officeart/2018/2/layout/IconVerticalSolidList"/>
    <dgm:cxn modelId="{3D96E37D-7EF6-4A4E-B944-4754B80DCA7D}" srcId="{30C555C2-45B0-4D13-A997-784EA9262F3B}" destId="{7AE3EE20-35A8-4564-91B6-3A27D05570F3}" srcOrd="0" destOrd="0" parTransId="{6C6CAE60-DB1A-4C32-AC9C-89A7E288ABC2}" sibTransId="{6F569A0F-34AA-45FE-A7C2-A5A621ADF86F}"/>
    <dgm:cxn modelId="{98E5F9AF-4A36-4987-B33F-8BBD5E79E8C3}" type="presOf" srcId="{7AE3EE20-35A8-4564-91B6-3A27D05570F3}" destId="{FF392AA7-1CAA-449A-9576-7D36D80EE358}" srcOrd="0" destOrd="0" presId="urn:microsoft.com/office/officeart/2018/2/layout/IconVerticalSolidList"/>
    <dgm:cxn modelId="{CB85CCDA-CFC7-4ABD-ABDD-A4965AE2CA98}" type="presOf" srcId="{FBFD409C-0FFD-424A-86B9-A19DE1974165}" destId="{BE756077-67B6-48CE-B0BF-4167EE483B33}" srcOrd="0" destOrd="0" presId="urn:microsoft.com/office/officeart/2018/2/layout/IconVerticalSolidList"/>
    <dgm:cxn modelId="{8FCB0D58-28FE-46FC-87FF-6FE5E03CB76E}" type="presParOf" srcId="{127C5ECA-EBAE-4639-A6FA-8DF50C3CD527}" destId="{76E9A76E-D4D8-4916-9AE4-DFCCB152024E}" srcOrd="0" destOrd="0" presId="urn:microsoft.com/office/officeart/2018/2/layout/IconVerticalSolidList"/>
    <dgm:cxn modelId="{8A889777-7964-4A5A-8CB8-BC6ACCC4C39A}" type="presParOf" srcId="{76E9A76E-D4D8-4916-9AE4-DFCCB152024E}" destId="{FB5D7647-A169-4A74-BEB2-3C9FD3B97933}" srcOrd="0" destOrd="0" presId="urn:microsoft.com/office/officeart/2018/2/layout/IconVerticalSolidList"/>
    <dgm:cxn modelId="{0919C6BF-B120-4547-A517-ED68BDFF20D4}" type="presParOf" srcId="{76E9A76E-D4D8-4916-9AE4-DFCCB152024E}" destId="{D9DE5590-7E08-4F61-A5B3-CEC3BB872A7C}" srcOrd="1" destOrd="0" presId="urn:microsoft.com/office/officeart/2018/2/layout/IconVerticalSolidList"/>
    <dgm:cxn modelId="{8B15D27D-22AF-4A5B-A1AA-15F3E9658445}" type="presParOf" srcId="{76E9A76E-D4D8-4916-9AE4-DFCCB152024E}" destId="{8F370427-573E-44C0-A0AD-EAEA4CDD0B0C}" srcOrd="2" destOrd="0" presId="urn:microsoft.com/office/officeart/2018/2/layout/IconVerticalSolidList"/>
    <dgm:cxn modelId="{398D7BDC-3A06-4BFD-B6BE-5B0C4CF67488}" type="presParOf" srcId="{76E9A76E-D4D8-4916-9AE4-DFCCB152024E}" destId="{FF392AA7-1CAA-449A-9576-7D36D80EE358}" srcOrd="3" destOrd="0" presId="urn:microsoft.com/office/officeart/2018/2/layout/IconVerticalSolidList"/>
    <dgm:cxn modelId="{2291CEB6-7CBF-4DA1-8806-5E2A6BD52C51}" type="presParOf" srcId="{127C5ECA-EBAE-4639-A6FA-8DF50C3CD527}" destId="{5A98B11E-5985-4500-8003-A2BBFCD26FDB}" srcOrd="1" destOrd="0" presId="urn:microsoft.com/office/officeart/2018/2/layout/IconVerticalSolidList"/>
    <dgm:cxn modelId="{6B257AB3-CD85-4EDE-89F7-DE310D9E9FF9}" type="presParOf" srcId="{127C5ECA-EBAE-4639-A6FA-8DF50C3CD527}" destId="{36B2A066-7842-43C2-A5F8-61D283A63EAA}" srcOrd="2" destOrd="0" presId="urn:microsoft.com/office/officeart/2018/2/layout/IconVerticalSolidList"/>
    <dgm:cxn modelId="{6B5463FF-53C5-4AE5-88A4-2D5F7F5DD868}" type="presParOf" srcId="{36B2A066-7842-43C2-A5F8-61D283A63EAA}" destId="{A819AF79-553F-4BA8-ABEC-B54A3F85B1B5}" srcOrd="0" destOrd="0" presId="urn:microsoft.com/office/officeart/2018/2/layout/IconVerticalSolidList"/>
    <dgm:cxn modelId="{C116119C-204B-49EC-AA7A-95A76E978AEA}" type="presParOf" srcId="{36B2A066-7842-43C2-A5F8-61D283A63EAA}" destId="{65A4D336-9557-43C9-A4D9-E3C0F68F288F}" srcOrd="1" destOrd="0" presId="urn:microsoft.com/office/officeart/2018/2/layout/IconVerticalSolidList"/>
    <dgm:cxn modelId="{D23595D7-F14A-494B-B9A0-9AA254715029}" type="presParOf" srcId="{36B2A066-7842-43C2-A5F8-61D283A63EAA}" destId="{763BD7FE-B7B2-450B-892C-34C5CD2EA25A}" srcOrd="2" destOrd="0" presId="urn:microsoft.com/office/officeart/2018/2/layout/IconVerticalSolidList"/>
    <dgm:cxn modelId="{CBBFEFCA-4423-4799-A0BB-B7EEE100CDDF}" type="presParOf" srcId="{36B2A066-7842-43C2-A5F8-61D283A63EAA}" destId="{BE756077-67B6-48CE-B0BF-4167EE483B33}" srcOrd="3" destOrd="0" presId="urn:microsoft.com/office/officeart/2018/2/layout/IconVerticalSolidList"/>
    <dgm:cxn modelId="{E54991F6-1EC3-4B9E-899C-925A33CF627E}" type="presParOf" srcId="{127C5ECA-EBAE-4639-A6FA-8DF50C3CD527}" destId="{5FEB8049-29F8-4FBE-B8FE-14B389EE8FC6}" srcOrd="3" destOrd="0" presId="urn:microsoft.com/office/officeart/2018/2/layout/IconVerticalSolidList"/>
    <dgm:cxn modelId="{EC0A1AAD-891F-4EED-BFBC-544F72511835}" type="presParOf" srcId="{127C5ECA-EBAE-4639-A6FA-8DF50C3CD527}" destId="{BF8E523D-3A94-462F-BA03-18F12B6A7885}" srcOrd="4" destOrd="0" presId="urn:microsoft.com/office/officeart/2018/2/layout/IconVerticalSolidList"/>
    <dgm:cxn modelId="{B71C0796-ED89-4055-8567-44C6489A90D7}" type="presParOf" srcId="{BF8E523D-3A94-462F-BA03-18F12B6A7885}" destId="{CB281E9E-3089-4666-A47D-BB4A7F0CB76C}" srcOrd="0" destOrd="0" presId="urn:microsoft.com/office/officeart/2018/2/layout/IconVerticalSolidList"/>
    <dgm:cxn modelId="{21401A01-B349-4B0D-9D32-64522FCDC0F9}" type="presParOf" srcId="{BF8E523D-3A94-462F-BA03-18F12B6A7885}" destId="{4C8F603F-AADF-4627-9ED0-799EBFE65A53}" srcOrd="1" destOrd="0" presId="urn:microsoft.com/office/officeart/2018/2/layout/IconVerticalSolidList"/>
    <dgm:cxn modelId="{64EDC4B5-B5AF-4DF0-A0B6-97DFBE4C4CEA}" type="presParOf" srcId="{BF8E523D-3A94-462F-BA03-18F12B6A7885}" destId="{5A57E28D-1985-4EFA-A582-EA3127E6CEF2}" srcOrd="2" destOrd="0" presId="urn:microsoft.com/office/officeart/2018/2/layout/IconVerticalSolidList"/>
    <dgm:cxn modelId="{D9C697A4-7658-4172-BE2A-E75A39272221}" type="presParOf" srcId="{BF8E523D-3A94-462F-BA03-18F12B6A7885}" destId="{DEAEC616-D55E-444D-A3BB-DD02237965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D5BEA1-C7F1-4F91-AE3F-FED93C89FEB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FE8953-AEB3-47B9-A41B-E8A8E32529AC}">
      <dgm:prSet/>
      <dgm:spPr/>
      <dgm:t>
        <a:bodyPr/>
        <a:lstStyle/>
        <a:p>
          <a:r>
            <a:rPr lang="en-GB" dirty="0"/>
            <a:t>Include a reference list in APA style. </a:t>
          </a:r>
          <a:endParaRPr lang="en-US" dirty="0"/>
        </a:p>
      </dgm:t>
    </dgm:pt>
    <dgm:pt modelId="{08B01E81-09F4-4287-B1DB-B453F4702D01}" type="parTrans" cxnId="{940307C2-6C31-4F14-AE6F-07F0300A658B}">
      <dgm:prSet/>
      <dgm:spPr/>
      <dgm:t>
        <a:bodyPr/>
        <a:lstStyle/>
        <a:p>
          <a:endParaRPr lang="en-US"/>
        </a:p>
      </dgm:t>
    </dgm:pt>
    <dgm:pt modelId="{C38D7CFF-7ED1-4FBE-B35D-EA87941881B2}" type="sibTrans" cxnId="{940307C2-6C31-4F14-AE6F-07F0300A658B}">
      <dgm:prSet/>
      <dgm:spPr/>
      <dgm:t>
        <a:bodyPr/>
        <a:lstStyle/>
        <a:p>
          <a:endParaRPr lang="en-US"/>
        </a:p>
      </dgm:t>
    </dgm:pt>
    <dgm:pt modelId="{025BB5C7-B0B4-49EA-8CBC-AC75A37E50BB}">
      <dgm:prSet/>
      <dgm:spPr/>
      <dgm:t>
        <a:bodyPr/>
        <a:lstStyle/>
        <a:p>
          <a:r>
            <a:rPr lang="en-US" dirty="0"/>
            <a:t>Give examples</a:t>
          </a:r>
        </a:p>
      </dgm:t>
    </dgm:pt>
    <dgm:pt modelId="{CA8C7D92-9F85-4DE2-B4D0-6760E0C7EC08}" type="parTrans" cxnId="{261B0FD1-05B8-4322-AEBF-73BF72E9E96F}">
      <dgm:prSet/>
      <dgm:spPr/>
      <dgm:t>
        <a:bodyPr/>
        <a:lstStyle/>
        <a:p>
          <a:endParaRPr lang="en-US"/>
        </a:p>
      </dgm:t>
    </dgm:pt>
    <dgm:pt modelId="{7689692D-70CB-4861-88E6-1E65B6CC8B12}" type="sibTrans" cxnId="{261B0FD1-05B8-4322-AEBF-73BF72E9E96F}">
      <dgm:prSet/>
      <dgm:spPr/>
      <dgm:t>
        <a:bodyPr/>
        <a:lstStyle/>
        <a:p>
          <a:endParaRPr lang="en-US"/>
        </a:p>
      </dgm:t>
    </dgm:pt>
    <dgm:pt modelId="{7D101788-79B3-4495-930D-144242AB91FD}" type="pres">
      <dgm:prSet presAssocID="{26D5BEA1-C7F1-4F91-AE3F-FED93C89FEB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0D59036-A70B-4E22-B5E8-849D610F35F3}" type="pres">
      <dgm:prSet presAssocID="{ADFE8953-AEB3-47B9-A41B-E8A8E32529AC}" presName="hierRoot1" presStyleCnt="0"/>
      <dgm:spPr/>
    </dgm:pt>
    <dgm:pt modelId="{B7A30529-E3FD-4809-981D-313F47631A07}" type="pres">
      <dgm:prSet presAssocID="{ADFE8953-AEB3-47B9-A41B-E8A8E32529AC}" presName="composite" presStyleCnt="0"/>
      <dgm:spPr/>
    </dgm:pt>
    <dgm:pt modelId="{92F1B155-583E-4D7A-B14B-38DE0F0BABCD}" type="pres">
      <dgm:prSet presAssocID="{ADFE8953-AEB3-47B9-A41B-E8A8E32529AC}" presName="background" presStyleLbl="node0" presStyleIdx="0" presStyleCnt="2"/>
      <dgm:spPr/>
    </dgm:pt>
    <dgm:pt modelId="{CDA1B7DD-2085-4864-9D93-A7E9587AB406}" type="pres">
      <dgm:prSet presAssocID="{ADFE8953-AEB3-47B9-A41B-E8A8E32529AC}" presName="text" presStyleLbl="fgAcc0" presStyleIdx="0" presStyleCnt="2">
        <dgm:presLayoutVars>
          <dgm:chPref val="3"/>
        </dgm:presLayoutVars>
      </dgm:prSet>
      <dgm:spPr/>
    </dgm:pt>
    <dgm:pt modelId="{BCA4ED1A-A60F-4EF4-AD2C-379CC7C99590}" type="pres">
      <dgm:prSet presAssocID="{ADFE8953-AEB3-47B9-A41B-E8A8E32529AC}" presName="hierChild2" presStyleCnt="0"/>
      <dgm:spPr/>
    </dgm:pt>
    <dgm:pt modelId="{13D4A52B-3B24-4E8B-BA99-F5DF178B913A}" type="pres">
      <dgm:prSet presAssocID="{025BB5C7-B0B4-49EA-8CBC-AC75A37E50BB}" presName="hierRoot1" presStyleCnt="0"/>
      <dgm:spPr/>
    </dgm:pt>
    <dgm:pt modelId="{2B0560F6-BA79-4C4C-83A5-BDDB3AC7E7B2}" type="pres">
      <dgm:prSet presAssocID="{025BB5C7-B0B4-49EA-8CBC-AC75A37E50BB}" presName="composite" presStyleCnt="0"/>
      <dgm:spPr/>
    </dgm:pt>
    <dgm:pt modelId="{6571B9BA-D266-4508-8F07-03104C767181}" type="pres">
      <dgm:prSet presAssocID="{025BB5C7-B0B4-49EA-8CBC-AC75A37E50BB}" presName="background" presStyleLbl="node0" presStyleIdx="1" presStyleCnt="2"/>
      <dgm:spPr/>
    </dgm:pt>
    <dgm:pt modelId="{C254AC2F-310A-4ED9-8FD4-7C30455D474B}" type="pres">
      <dgm:prSet presAssocID="{025BB5C7-B0B4-49EA-8CBC-AC75A37E50BB}" presName="text" presStyleLbl="fgAcc0" presStyleIdx="1" presStyleCnt="2">
        <dgm:presLayoutVars>
          <dgm:chPref val="3"/>
        </dgm:presLayoutVars>
      </dgm:prSet>
      <dgm:spPr/>
    </dgm:pt>
    <dgm:pt modelId="{4C0E0ECA-CB97-4F74-9DA0-9E7A2A7F8A2E}" type="pres">
      <dgm:prSet presAssocID="{025BB5C7-B0B4-49EA-8CBC-AC75A37E50BB}" presName="hierChild2" presStyleCnt="0"/>
      <dgm:spPr/>
    </dgm:pt>
  </dgm:ptLst>
  <dgm:cxnLst>
    <dgm:cxn modelId="{7A0CA06A-8F45-48A3-B66F-7580D576B507}" type="presOf" srcId="{26D5BEA1-C7F1-4F91-AE3F-FED93C89FEBE}" destId="{7D101788-79B3-4495-930D-144242AB91FD}" srcOrd="0" destOrd="0" presId="urn:microsoft.com/office/officeart/2005/8/layout/hierarchy1"/>
    <dgm:cxn modelId="{515A1073-A657-4B1A-BBE8-A42E35BF09CF}" type="presOf" srcId="{025BB5C7-B0B4-49EA-8CBC-AC75A37E50BB}" destId="{C254AC2F-310A-4ED9-8FD4-7C30455D474B}" srcOrd="0" destOrd="0" presId="urn:microsoft.com/office/officeart/2005/8/layout/hierarchy1"/>
    <dgm:cxn modelId="{940307C2-6C31-4F14-AE6F-07F0300A658B}" srcId="{26D5BEA1-C7F1-4F91-AE3F-FED93C89FEBE}" destId="{ADFE8953-AEB3-47B9-A41B-E8A8E32529AC}" srcOrd="0" destOrd="0" parTransId="{08B01E81-09F4-4287-B1DB-B453F4702D01}" sibTransId="{C38D7CFF-7ED1-4FBE-B35D-EA87941881B2}"/>
    <dgm:cxn modelId="{261B0FD1-05B8-4322-AEBF-73BF72E9E96F}" srcId="{26D5BEA1-C7F1-4F91-AE3F-FED93C89FEBE}" destId="{025BB5C7-B0B4-49EA-8CBC-AC75A37E50BB}" srcOrd="1" destOrd="0" parTransId="{CA8C7D92-9F85-4DE2-B4D0-6760E0C7EC08}" sibTransId="{7689692D-70CB-4861-88E6-1E65B6CC8B12}"/>
    <dgm:cxn modelId="{41EE40DD-8008-41F9-AEFA-F0F10D1F2D6B}" type="presOf" srcId="{ADFE8953-AEB3-47B9-A41B-E8A8E32529AC}" destId="{CDA1B7DD-2085-4864-9D93-A7E9587AB406}" srcOrd="0" destOrd="0" presId="urn:microsoft.com/office/officeart/2005/8/layout/hierarchy1"/>
    <dgm:cxn modelId="{F0D2BAD4-1135-4025-9649-80187D882224}" type="presParOf" srcId="{7D101788-79B3-4495-930D-144242AB91FD}" destId="{50D59036-A70B-4E22-B5E8-849D610F35F3}" srcOrd="0" destOrd="0" presId="urn:microsoft.com/office/officeart/2005/8/layout/hierarchy1"/>
    <dgm:cxn modelId="{4914F5E7-1083-4ABC-BAC1-0BB3196B84B7}" type="presParOf" srcId="{50D59036-A70B-4E22-B5E8-849D610F35F3}" destId="{B7A30529-E3FD-4809-981D-313F47631A07}" srcOrd="0" destOrd="0" presId="urn:microsoft.com/office/officeart/2005/8/layout/hierarchy1"/>
    <dgm:cxn modelId="{228CE973-2B44-4443-8F33-692189A118E2}" type="presParOf" srcId="{B7A30529-E3FD-4809-981D-313F47631A07}" destId="{92F1B155-583E-4D7A-B14B-38DE0F0BABCD}" srcOrd="0" destOrd="0" presId="urn:microsoft.com/office/officeart/2005/8/layout/hierarchy1"/>
    <dgm:cxn modelId="{E8D26919-9498-4A06-883D-704001127201}" type="presParOf" srcId="{B7A30529-E3FD-4809-981D-313F47631A07}" destId="{CDA1B7DD-2085-4864-9D93-A7E9587AB406}" srcOrd="1" destOrd="0" presId="urn:microsoft.com/office/officeart/2005/8/layout/hierarchy1"/>
    <dgm:cxn modelId="{9A5B15DE-A383-4FF4-BB5A-FB8A092C9DC8}" type="presParOf" srcId="{50D59036-A70B-4E22-B5E8-849D610F35F3}" destId="{BCA4ED1A-A60F-4EF4-AD2C-379CC7C99590}" srcOrd="1" destOrd="0" presId="urn:microsoft.com/office/officeart/2005/8/layout/hierarchy1"/>
    <dgm:cxn modelId="{72C78430-4338-4A8D-BA2B-3C60AC00CFC4}" type="presParOf" srcId="{7D101788-79B3-4495-930D-144242AB91FD}" destId="{13D4A52B-3B24-4E8B-BA99-F5DF178B913A}" srcOrd="1" destOrd="0" presId="urn:microsoft.com/office/officeart/2005/8/layout/hierarchy1"/>
    <dgm:cxn modelId="{7D63051C-086E-48D4-A9FE-4F1A8A5CBCD1}" type="presParOf" srcId="{13D4A52B-3B24-4E8B-BA99-F5DF178B913A}" destId="{2B0560F6-BA79-4C4C-83A5-BDDB3AC7E7B2}" srcOrd="0" destOrd="0" presId="urn:microsoft.com/office/officeart/2005/8/layout/hierarchy1"/>
    <dgm:cxn modelId="{5C2E6F8D-F3DC-4315-8912-947BF511EDD0}" type="presParOf" srcId="{2B0560F6-BA79-4C4C-83A5-BDDB3AC7E7B2}" destId="{6571B9BA-D266-4508-8F07-03104C767181}" srcOrd="0" destOrd="0" presId="urn:microsoft.com/office/officeart/2005/8/layout/hierarchy1"/>
    <dgm:cxn modelId="{F2834C54-97E4-4BC0-B10A-792430D42FA6}" type="presParOf" srcId="{2B0560F6-BA79-4C4C-83A5-BDDB3AC7E7B2}" destId="{C254AC2F-310A-4ED9-8FD4-7C30455D474B}" srcOrd="1" destOrd="0" presId="urn:microsoft.com/office/officeart/2005/8/layout/hierarchy1"/>
    <dgm:cxn modelId="{03EC7772-1C6D-46D3-A849-99E31BB3BFC0}" type="presParOf" srcId="{13D4A52B-3B24-4E8B-BA99-F5DF178B913A}" destId="{4C0E0ECA-CB97-4F74-9DA0-9E7A2A7F8A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E20B5F-287F-4F6C-8C7D-64EE762C37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D2A292-5A19-4D10-A759-EB1AA668E0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Your submission must include an appendix which provides evidence of the following:    </a:t>
          </a:r>
          <a:endParaRPr lang="en-US"/>
        </a:p>
      </dgm:t>
    </dgm:pt>
    <dgm:pt modelId="{2C52D980-7ADF-480E-91A2-EAE75DDEAEE0}" type="parTrans" cxnId="{F1D6A113-4233-42A5-A677-13DCFC242B79}">
      <dgm:prSet/>
      <dgm:spPr/>
      <dgm:t>
        <a:bodyPr/>
        <a:lstStyle/>
        <a:p>
          <a:endParaRPr lang="en-US"/>
        </a:p>
      </dgm:t>
    </dgm:pt>
    <dgm:pt modelId="{A0D0F740-35C0-419B-9CA8-0D1A9DE12C89}" type="sibTrans" cxnId="{F1D6A113-4233-42A5-A677-13DCFC242B79}">
      <dgm:prSet/>
      <dgm:spPr/>
      <dgm:t>
        <a:bodyPr/>
        <a:lstStyle/>
        <a:p>
          <a:endParaRPr lang="en-US"/>
        </a:p>
      </dgm:t>
    </dgm:pt>
    <dgm:pt modelId="{25535C54-980B-4CE5-A9F7-43AD271B81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Letter or email that you have sent to the organisation  </a:t>
          </a:r>
          <a:endParaRPr lang="en-US"/>
        </a:p>
      </dgm:t>
    </dgm:pt>
    <dgm:pt modelId="{D2241053-281A-4126-A12F-59D84D836BD3}" type="parTrans" cxnId="{46E46FC0-6E91-45EF-A045-039E6AB112C4}">
      <dgm:prSet/>
      <dgm:spPr/>
      <dgm:t>
        <a:bodyPr/>
        <a:lstStyle/>
        <a:p>
          <a:endParaRPr lang="en-US"/>
        </a:p>
      </dgm:t>
    </dgm:pt>
    <dgm:pt modelId="{6528B1A0-78A5-4567-9361-0A9868D93F38}" type="sibTrans" cxnId="{46E46FC0-6E91-45EF-A045-039E6AB112C4}">
      <dgm:prSet/>
      <dgm:spPr/>
      <dgm:t>
        <a:bodyPr/>
        <a:lstStyle/>
        <a:p>
          <a:endParaRPr lang="en-US"/>
        </a:p>
      </dgm:t>
    </dgm:pt>
    <dgm:pt modelId="{625443D9-5374-4A0E-9E52-26C5EB563A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Completed Placement Information Form.   </a:t>
          </a:r>
          <a:endParaRPr lang="en-US"/>
        </a:p>
      </dgm:t>
    </dgm:pt>
    <dgm:pt modelId="{4639468C-11FD-43A4-AAE7-9743E629BB12}" type="parTrans" cxnId="{2F8198BC-4F64-48F2-ADB2-1D34F010DE63}">
      <dgm:prSet/>
      <dgm:spPr/>
      <dgm:t>
        <a:bodyPr/>
        <a:lstStyle/>
        <a:p>
          <a:endParaRPr lang="en-US"/>
        </a:p>
      </dgm:t>
    </dgm:pt>
    <dgm:pt modelId="{25249212-C14A-434C-BA16-EFF851CE5C68}" type="sibTrans" cxnId="{2F8198BC-4F64-48F2-ADB2-1D34F010DE63}">
      <dgm:prSet/>
      <dgm:spPr/>
      <dgm:t>
        <a:bodyPr/>
        <a:lstStyle/>
        <a:p>
          <a:endParaRPr lang="en-US"/>
        </a:p>
      </dgm:t>
    </dgm:pt>
    <dgm:pt modelId="{CECFC9F3-03C5-496B-A884-E356F99D23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Email or document indicating approval from the module leader to confirm your placement.   </a:t>
          </a:r>
          <a:endParaRPr lang="en-US"/>
        </a:p>
      </dgm:t>
    </dgm:pt>
    <dgm:pt modelId="{9FF6A4D5-7D93-4E2E-9154-B385C748B2D4}" type="parTrans" cxnId="{D022128E-4D70-4B52-A8BC-C10780E282F7}">
      <dgm:prSet/>
      <dgm:spPr/>
      <dgm:t>
        <a:bodyPr/>
        <a:lstStyle/>
        <a:p>
          <a:endParaRPr lang="en-US"/>
        </a:p>
      </dgm:t>
    </dgm:pt>
    <dgm:pt modelId="{E8BD4D37-647D-4378-91EE-47FB944AB86E}" type="sibTrans" cxnId="{D022128E-4D70-4B52-A8BC-C10780E282F7}">
      <dgm:prSet/>
      <dgm:spPr/>
      <dgm:t>
        <a:bodyPr/>
        <a:lstStyle/>
        <a:p>
          <a:endParaRPr lang="en-US"/>
        </a:p>
      </dgm:t>
    </dgm:pt>
    <dgm:pt modelId="{68611A29-C463-482B-8819-9A1F67BB13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Record of hours.  </a:t>
          </a:r>
          <a:endParaRPr lang="en-US"/>
        </a:p>
      </dgm:t>
    </dgm:pt>
    <dgm:pt modelId="{C4294FD9-83BE-41B6-B00F-AA87D11EF47F}" type="parTrans" cxnId="{8D99CD4E-30EB-4A56-9082-9A4C57E58ED5}">
      <dgm:prSet/>
      <dgm:spPr/>
      <dgm:t>
        <a:bodyPr/>
        <a:lstStyle/>
        <a:p>
          <a:endParaRPr lang="en-US"/>
        </a:p>
      </dgm:t>
    </dgm:pt>
    <dgm:pt modelId="{51BA10A6-D8C6-4CB0-B9BE-355F23830748}" type="sibTrans" cxnId="{8D99CD4E-30EB-4A56-9082-9A4C57E58ED5}">
      <dgm:prSet/>
      <dgm:spPr/>
      <dgm:t>
        <a:bodyPr/>
        <a:lstStyle/>
        <a:p>
          <a:endParaRPr lang="en-US"/>
        </a:p>
      </dgm:t>
    </dgm:pt>
    <dgm:pt modelId="{E6751B98-1B9B-466A-B8ED-2A208B27CE60}" type="pres">
      <dgm:prSet presAssocID="{00E20B5F-287F-4F6C-8C7D-64EE762C37EC}" presName="root" presStyleCnt="0">
        <dgm:presLayoutVars>
          <dgm:dir/>
          <dgm:resizeHandles val="exact"/>
        </dgm:presLayoutVars>
      </dgm:prSet>
      <dgm:spPr/>
    </dgm:pt>
    <dgm:pt modelId="{500FC135-C8EF-40FF-9E5F-FE5572772558}" type="pres">
      <dgm:prSet presAssocID="{3CD2A292-5A19-4D10-A759-EB1AA668E043}" presName="compNode" presStyleCnt="0"/>
      <dgm:spPr/>
    </dgm:pt>
    <dgm:pt modelId="{A8801513-1874-4DAA-99B1-7F17B8F68010}" type="pres">
      <dgm:prSet presAssocID="{3CD2A292-5A19-4D10-A759-EB1AA668E043}" presName="bgRect" presStyleLbl="bgShp" presStyleIdx="0" presStyleCnt="5"/>
      <dgm:spPr/>
    </dgm:pt>
    <dgm:pt modelId="{B99D738C-0C70-45F9-8455-409178353145}" type="pres">
      <dgm:prSet presAssocID="{3CD2A292-5A19-4D10-A759-EB1AA668E04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50B3D7F-8FBC-4E5E-8ACF-4D63E1635C8A}" type="pres">
      <dgm:prSet presAssocID="{3CD2A292-5A19-4D10-A759-EB1AA668E043}" presName="spaceRect" presStyleCnt="0"/>
      <dgm:spPr/>
    </dgm:pt>
    <dgm:pt modelId="{EF54C0B7-723C-413A-B3A3-1580D22F903A}" type="pres">
      <dgm:prSet presAssocID="{3CD2A292-5A19-4D10-A759-EB1AA668E043}" presName="parTx" presStyleLbl="revTx" presStyleIdx="0" presStyleCnt="5">
        <dgm:presLayoutVars>
          <dgm:chMax val="0"/>
          <dgm:chPref val="0"/>
        </dgm:presLayoutVars>
      </dgm:prSet>
      <dgm:spPr/>
    </dgm:pt>
    <dgm:pt modelId="{5CB7BE23-EFE9-4ACC-9F49-B6A902BEA5FE}" type="pres">
      <dgm:prSet presAssocID="{A0D0F740-35C0-419B-9CA8-0D1A9DE12C89}" presName="sibTrans" presStyleCnt="0"/>
      <dgm:spPr/>
    </dgm:pt>
    <dgm:pt modelId="{58844D50-EFE6-469E-B079-1914FAAC1A2B}" type="pres">
      <dgm:prSet presAssocID="{25535C54-980B-4CE5-A9F7-43AD271B8189}" presName="compNode" presStyleCnt="0"/>
      <dgm:spPr/>
    </dgm:pt>
    <dgm:pt modelId="{185EA4F2-9FE2-44E1-8EE0-3548F1C4FB3B}" type="pres">
      <dgm:prSet presAssocID="{25535C54-980B-4CE5-A9F7-43AD271B8189}" presName="bgRect" presStyleLbl="bgShp" presStyleIdx="1" presStyleCnt="5"/>
      <dgm:spPr/>
    </dgm:pt>
    <dgm:pt modelId="{6D975655-3324-4E2A-AF79-A2B2F323C43C}" type="pres">
      <dgm:prSet presAssocID="{25535C54-980B-4CE5-A9F7-43AD271B818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760A93D2-45CF-4CC7-8F92-5E1E5FBEEB0F}" type="pres">
      <dgm:prSet presAssocID="{25535C54-980B-4CE5-A9F7-43AD271B8189}" presName="spaceRect" presStyleCnt="0"/>
      <dgm:spPr/>
    </dgm:pt>
    <dgm:pt modelId="{0F8B8F9E-139D-4DA9-9F59-0E3B11AAFC02}" type="pres">
      <dgm:prSet presAssocID="{25535C54-980B-4CE5-A9F7-43AD271B8189}" presName="parTx" presStyleLbl="revTx" presStyleIdx="1" presStyleCnt="5">
        <dgm:presLayoutVars>
          <dgm:chMax val="0"/>
          <dgm:chPref val="0"/>
        </dgm:presLayoutVars>
      </dgm:prSet>
      <dgm:spPr/>
    </dgm:pt>
    <dgm:pt modelId="{D9175CDE-E697-4E55-B32B-58B2231C0279}" type="pres">
      <dgm:prSet presAssocID="{6528B1A0-78A5-4567-9361-0A9868D93F38}" presName="sibTrans" presStyleCnt="0"/>
      <dgm:spPr/>
    </dgm:pt>
    <dgm:pt modelId="{3F4DE2A8-B8E7-45AB-8EE2-A4B0C0F6CB7F}" type="pres">
      <dgm:prSet presAssocID="{625443D9-5374-4A0E-9E52-26C5EB563A91}" presName="compNode" presStyleCnt="0"/>
      <dgm:spPr/>
    </dgm:pt>
    <dgm:pt modelId="{A723C143-6FEF-407B-80FA-8D978210D226}" type="pres">
      <dgm:prSet presAssocID="{625443D9-5374-4A0E-9E52-26C5EB563A91}" presName="bgRect" presStyleLbl="bgShp" presStyleIdx="2" presStyleCnt="5"/>
      <dgm:spPr/>
    </dgm:pt>
    <dgm:pt modelId="{C99AC35C-2476-4F76-B4E3-5465EA975DB8}" type="pres">
      <dgm:prSet presAssocID="{625443D9-5374-4A0E-9E52-26C5EB563A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4501F8D-A184-41A6-9617-CDA15A73AA7B}" type="pres">
      <dgm:prSet presAssocID="{625443D9-5374-4A0E-9E52-26C5EB563A91}" presName="spaceRect" presStyleCnt="0"/>
      <dgm:spPr/>
    </dgm:pt>
    <dgm:pt modelId="{0DA106FB-C6C8-4466-80F6-DF9585230873}" type="pres">
      <dgm:prSet presAssocID="{625443D9-5374-4A0E-9E52-26C5EB563A91}" presName="parTx" presStyleLbl="revTx" presStyleIdx="2" presStyleCnt="5">
        <dgm:presLayoutVars>
          <dgm:chMax val="0"/>
          <dgm:chPref val="0"/>
        </dgm:presLayoutVars>
      </dgm:prSet>
      <dgm:spPr/>
    </dgm:pt>
    <dgm:pt modelId="{BD65C8AA-80FE-4CD0-8509-61A01598A16F}" type="pres">
      <dgm:prSet presAssocID="{25249212-C14A-434C-BA16-EFF851CE5C68}" presName="sibTrans" presStyleCnt="0"/>
      <dgm:spPr/>
    </dgm:pt>
    <dgm:pt modelId="{63B85085-FA30-4674-AAF4-EF618D6128E1}" type="pres">
      <dgm:prSet presAssocID="{CECFC9F3-03C5-496B-A884-E356F99D2341}" presName="compNode" presStyleCnt="0"/>
      <dgm:spPr/>
    </dgm:pt>
    <dgm:pt modelId="{AC85D7BA-8584-4A57-A101-52736CAA3C3F}" type="pres">
      <dgm:prSet presAssocID="{CECFC9F3-03C5-496B-A884-E356F99D2341}" presName="bgRect" presStyleLbl="bgShp" presStyleIdx="3" presStyleCnt="5"/>
      <dgm:spPr/>
    </dgm:pt>
    <dgm:pt modelId="{A34F48A4-1518-42C5-9E04-000CE5CF7C9A}" type="pres">
      <dgm:prSet presAssocID="{CECFC9F3-03C5-496B-A884-E356F99D234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D7F6D247-CD5B-4538-A09A-1679A179A787}" type="pres">
      <dgm:prSet presAssocID="{CECFC9F3-03C5-496B-A884-E356F99D2341}" presName="spaceRect" presStyleCnt="0"/>
      <dgm:spPr/>
    </dgm:pt>
    <dgm:pt modelId="{75076896-5EA7-4DA4-9215-B97FC663AB9A}" type="pres">
      <dgm:prSet presAssocID="{CECFC9F3-03C5-496B-A884-E356F99D2341}" presName="parTx" presStyleLbl="revTx" presStyleIdx="3" presStyleCnt="5">
        <dgm:presLayoutVars>
          <dgm:chMax val="0"/>
          <dgm:chPref val="0"/>
        </dgm:presLayoutVars>
      </dgm:prSet>
      <dgm:spPr/>
    </dgm:pt>
    <dgm:pt modelId="{9526B191-D4FB-478D-81C3-9C2C9306C28C}" type="pres">
      <dgm:prSet presAssocID="{E8BD4D37-647D-4378-91EE-47FB944AB86E}" presName="sibTrans" presStyleCnt="0"/>
      <dgm:spPr/>
    </dgm:pt>
    <dgm:pt modelId="{C7FC9CD0-45A5-43BC-9BB3-0824C416D180}" type="pres">
      <dgm:prSet presAssocID="{68611A29-C463-482B-8819-9A1F67BB139A}" presName="compNode" presStyleCnt="0"/>
      <dgm:spPr/>
    </dgm:pt>
    <dgm:pt modelId="{9A20298F-FBB6-4BE3-BCCD-47F48F05FBD8}" type="pres">
      <dgm:prSet presAssocID="{68611A29-C463-482B-8819-9A1F67BB139A}" presName="bgRect" presStyleLbl="bgShp" presStyleIdx="4" presStyleCnt="5"/>
      <dgm:spPr/>
    </dgm:pt>
    <dgm:pt modelId="{9499BE6D-18D5-48A3-8085-8B470088EEE3}" type="pres">
      <dgm:prSet presAssocID="{68611A29-C463-482B-8819-9A1F67BB139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D1589DB-917B-4089-B84A-6DFB2992B3B0}" type="pres">
      <dgm:prSet presAssocID="{68611A29-C463-482B-8819-9A1F67BB139A}" presName="spaceRect" presStyleCnt="0"/>
      <dgm:spPr/>
    </dgm:pt>
    <dgm:pt modelId="{5067A677-8101-4559-BA55-765CE3076658}" type="pres">
      <dgm:prSet presAssocID="{68611A29-C463-482B-8819-9A1F67BB139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33C3506-27B5-464D-B55E-78F4ABAB367E}" type="presOf" srcId="{CECFC9F3-03C5-496B-A884-E356F99D2341}" destId="{75076896-5EA7-4DA4-9215-B97FC663AB9A}" srcOrd="0" destOrd="0" presId="urn:microsoft.com/office/officeart/2018/2/layout/IconVerticalSolidList"/>
    <dgm:cxn modelId="{F1D6A113-4233-42A5-A677-13DCFC242B79}" srcId="{00E20B5F-287F-4F6C-8C7D-64EE762C37EC}" destId="{3CD2A292-5A19-4D10-A759-EB1AA668E043}" srcOrd="0" destOrd="0" parTransId="{2C52D980-7ADF-480E-91A2-EAE75DDEAEE0}" sibTransId="{A0D0F740-35C0-419B-9CA8-0D1A9DE12C89}"/>
    <dgm:cxn modelId="{D50BD12E-318D-4555-8513-497D904DE624}" type="presOf" srcId="{25535C54-980B-4CE5-A9F7-43AD271B8189}" destId="{0F8B8F9E-139D-4DA9-9F59-0E3B11AAFC02}" srcOrd="0" destOrd="0" presId="urn:microsoft.com/office/officeart/2018/2/layout/IconVerticalSolidList"/>
    <dgm:cxn modelId="{8D99CD4E-30EB-4A56-9082-9A4C57E58ED5}" srcId="{00E20B5F-287F-4F6C-8C7D-64EE762C37EC}" destId="{68611A29-C463-482B-8819-9A1F67BB139A}" srcOrd="4" destOrd="0" parTransId="{C4294FD9-83BE-41B6-B00F-AA87D11EF47F}" sibTransId="{51BA10A6-D8C6-4CB0-B9BE-355F23830748}"/>
    <dgm:cxn modelId="{0BB73152-C6C0-447C-9644-15E650558C3C}" type="presOf" srcId="{3CD2A292-5A19-4D10-A759-EB1AA668E043}" destId="{EF54C0B7-723C-413A-B3A3-1580D22F903A}" srcOrd="0" destOrd="0" presId="urn:microsoft.com/office/officeart/2018/2/layout/IconVerticalSolidList"/>
    <dgm:cxn modelId="{36C8FC7A-2A56-4FE5-90C0-D23BFE9C7C4E}" type="presOf" srcId="{625443D9-5374-4A0E-9E52-26C5EB563A91}" destId="{0DA106FB-C6C8-4466-80F6-DF9585230873}" srcOrd="0" destOrd="0" presId="urn:microsoft.com/office/officeart/2018/2/layout/IconVerticalSolidList"/>
    <dgm:cxn modelId="{D022128E-4D70-4B52-A8BC-C10780E282F7}" srcId="{00E20B5F-287F-4F6C-8C7D-64EE762C37EC}" destId="{CECFC9F3-03C5-496B-A884-E356F99D2341}" srcOrd="3" destOrd="0" parTransId="{9FF6A4D5-7D93-4E2E-9154-B385C748B2D4}" sibTransId="{E8BD4D37-647D-4378-91EE-47FB944AB86E}"/>
    <dgm:cxn modelId="{636AF4B6-E1B9-43D6-818B-A1B6562E8D7B}" type="presOf" srcId="{68611A29-C463-482B-8819-9A1F67BB139A}" destId="{5067A677-8101-4559-BA55-765CE3076658}" srcOrd="0" destOrd="0" presId="urn:microsoft.com/office/officeart/2018/2/layout/IconVerticalSolidList"/>
    <dgm:cxn modelId="{2F8198BC-4F64-48F2-ADB2-1D34F010DE63}" srcId="{00E20B5F-287F-4F6C-8C7D-64EE762C37EC}" destId="{625443D9-5374-4A0E-9E52-26C5EB563A91}" srcOrd="2" destOrd="0" parTransId="{4639468C-11FD-43A4-AAE7-9743E629BB12}" sibTransId="{25249212-C14A-434C-BA16-EFF851CE5C68}"/>
    <dgm:cxn modelId="{46E46FC0-6E91-45EF-A045-039E6AB112C4}" srcId="{00E20B5F-287F-4F6C-8C7D-64EE762C37EC}" destId="{25535C54-980B-4CE5-A9F7-43AD271B8189}" srcOrd="1" destOrd="0" parTransId="{D2241053-281A-4126-A12F-59D84D836BD3}" sibTransId="{6528B1A0-78A5-4567-9361-0A9868D93F38}"/>
    <dgm:cxn modelId="{450862D8-2041-4A3F-84A7-0F6B641C2AAB}" type="presOf" srcId="{00E20B5F-287F-4F6C-8C7D-64EE762C37EC}" destId="{E6751B98-1B9B-466A-B8ED-2A208B27CE60}" srcOrd="0" destOrd="0" presId="urn:microsoft.com/office/officeart/2018/2/layout/IconVerticalSolidList"/>
    <dgm:cxn modelId="{892B9548-0112-4F31-A456-E3D3E0EDFAE3}" type="presParOf" srcId="{E6751B98-1B9B-466A-B8ED-2A208B27CE60}" destId="{500FC135-C8EF-40FF-9E5F-FE5572772558}" srcOrd="0" destOrd="0" presId="urn:microsoft.com/office/officeart/2018/2/layout/IconVerticalSolidList"/>
    <dgm:cxn modelId="{289731FA-3BB1-4EF7-A114-25B883B96CEB}" type="presParOf" srcId="{500FC135-C8EF-40FF-9E5F-FE5572772558}" destId="{A8801513-1874-4DAA-99B1-7F17B8F68010}" srcOrd="0" destOrd="0" presId="urn:microsoft.com/office/officeart/2018/2/layout/IconVerticalSolidList"/>
    <dgm:cxn modelId="{F96F764E-E73C-420F-8A3C-F8DF3D966DA8}" type="presParOf" srcId="{500FC135-C8EF-40FF-9E5F-FE5572772558}" destId="{B99D738C-0C70-45F9-8455-409178353145}" srcOrd="1" destOrd="0" presId="urn:microsoft.com/office/officeart/2018/2/layout/IconVerticalSolidList"/>
    <dgm:cxn modelId="{86C9A5F5-F9D7-4718-9817-924726E9E21B}" type="presParOf" srcId="{500FC135-C8EF-40FF-9E5F-FE5572772558}" destId="{D50B3D7F-8FBC-4E5E-8ACF-4D63E1635C8A}" srcOrd="2" destOrd="0" presId="urn:microsoft.com/office/officeart/2018/2/layout/IconVerticalSolidList"/>
    <dgm:cxn modelId="{C0F76913-E3A5-4DA2-AA22-1A0224B6E17D}" type="presParOf" srcId="{500FC135-C8EF-40FF-9E5F-FE5572772558}" destId="{EF54C0B7-723C-413A-B3A3-1580D22F903A}" srcOrd="3" destOrd="0" presId="urn:microsoft.com/office/officeart/2018/2/layout/IconVerticalSolidList"/>
    <dgm:cxn modelId="{CD5BFC1E-93A5-4E1E-BCE7-1A1082BE825F}" type="presParOf" srcId="{E6751B98-1B9B-466A-B8ED-2A208B27CE60}" destId="{5CB7BE23-EFE9-4ACC-9F49-B6A902BEA5FE}" srcOrd="1" destOrd="0" presId="urn:microsoft.com/office/officeart/2018/2/layout/IconVerticalSolidList"/>
    <dgm:cxn modelId="{D2256BF3-D422-43D4-AE3F-821A12465AC3}" type="presParOf" srcId="{E6751B98-1B9B-466A-B8ED-2A208B27CE60}" destId="{58844D50-EFE6-469E-B079-1914FAAC1A2B}" srcOrd="2" destOrd="0" presId="urn:microsoft.com/office/officeart/2018/2/layout/IconVerticalSolidList"/>
    <dgm:cxn modelId="{54D4B325-5662-4502-B127-58BBF3B702E0}" type="presParOf" srcId="{58844D50-EFE6-469E-B079-1914FAAC1A2B}" destId="{185EA4F2-9FE2-44E1-8EE0-3548F1C4FB3B}" srcOrd="0" destOrd="0" presId="urn:microsoft.com/office/officeart/2018/2/layout/IconVerticalSolidList"/>
    <dgm:cxn modelId="{AF230B93-0194-4A22-AD23-DC31287D39E4}" type="presParOf" srcId="{58844D50-EFE6-469E-B079-1914FAAC1A2B}" destId="{6D975655-3324-4E2A-AF79-A2B2F323C43C}" srcOrd="1" destOrd="0" presId="urn:microsoft.com/office/officeart/2018/2/layout/IconVerticalSolidList"/>
    <dgm:cxn modelId="{94220672-15B7-40CE-BA69-3D8A9D990823}" type="presParOf" srcId="{58844D50-EFE6-469E-B079-1914FAAC1A2B}" destId="{760A93D2-45CF-4CC7-8F92-5E1E5FBEEB0F}" srcOrd="2" destOrd="0" presId="urn:microsoft.com/office/officeart/2018/2/layout/IconVerticalSolidList"/>
    <dgm:cxn modelId="{F5F29156-432B-435A-94B1-7E020FB9DC2A}" type="presParOf" srcId="{58844D50-EFE6-469E-B079-1914FAAC1A2B}" destId="{0F8B8F9E-139D-4DA9-9F59-0E3B11AAFC02}" srcOrd="3" destOrd="0" presId="urn:microsoft.com/office/officeart/2018/2/layout/IconVerticalSolidList"/>
    <dgm:cxn modelId="{4FF83346-3C6A-40CE-BDF3-19292509EA61}" type="presParOf" srcId="{E6751B98-1B9B-466A-B8ED-2A208B27CE60}" destId="{D9175CDE-E697-4E55-B32B-58B2231C0279}" srcOrd="3" destOrd="0" presId="urn:microsoft.com/office/officeart/2018/2/layout/IconVerticalSolidList"/>
    <dgm:cxn modelId="{799B9162-2617-420A-A29F-2E3389E3A479}" type="presParOf" srcId="{E6751B98-1B9B-466A-B8ED-2A208B27CE60}" destId="{3F4DE2A8-B8E7-45AB-8EE2-A4B0C0F6CB7F}" srcOrd="4" destOrd="0" presId="urn:microsoft.com/office/officeart/2018/2/layout/IconVerticalSolidList"/>
    <dgm:cxn modelId="{EE601B5D-2ED4-40D7-8BA9-8983DE9DDE19}" type="presParOf" srcId="{3F4DE2A8-B8E7-45AB-8EE2-A4B0C0F6CB7F}" destId="{A723C143-6FEF-407B-80FA-8D978210D226}" srcOrd="0" destOrd="0" presId="urn:microsoft.com/office/officeart/2018/2/layout/IconVerticalSolidList"/>
    <dgm:cxn modelId="{53B6B55C-4B9B-4E67-8828-8E13F4A11205}" type="presParOf" srcId="{3F4DE2A8-B8E7-45AB-8EE2-A4B0C0F6CB7F}" destId="{C99AC35C-2476-4F76-B4E3-5465EA975DB8}" srcOrd="1" destOrd="0" presId="urn:microsoft.com/office/officeart/2018/2/layout/IconVerticalSolidList"/>
    <dgm:cxn modelId="{5E6FAF8F-9800-4377-933D-60985D4CE080}" type="presParOf" srcId="{3F4DE2A8-B8E7-45AB-8EE2-A4B0C0F6CB7F}" destId="{64501F8D-A184-41A6-9617-CDA15A73AA7B}" srcOrd="2" destOrd="0" presId="urn:microsoft.com/office/officeart/2018/2/layout/IconVerticalSolidList"/>
    <dgm:cxn modelId="{D1AEFF0A-0F81-4B5C-A947-056DC1418091}" type="presParOf" srcId="{3F4DE2A8-B8E7-45AB-8EE2-A4B0C0F6CB7F}" destId="{0DA106FB-C6C8-4466-80F6-DF9585230873}" srcOrd="3" destOrd="0" presId="urn:microsoft.com/office/officeart/2018/2/layout/IconVerticalSolidList"/>
    <dgm:cxn modelId="{937ECC48-5D55-4C5D-B3C0-5F8884B34703}" type="presParOf" srcId="{E6751B98-1B9B-466A-B8ED-2A208B27CE60}" destId="{BD65C8AA-80FE-4CD0-8509-61A01598A16F}" srcOrd="5" destOrd="0" presId="urn:microsoft.com/office/officeart/2018/2/layout/IconVerticalSolidList"/>
    <dgm:cxn modelId="{59AA6EB8-A478-456A-9DEF-A938EBA72FC2}" type="presParOf" srcId="{E6751B98-1B9B-466A-B8ED-2A208B27CE60}" destId="{63B85085-FA30-4674-AAF4-EF618D6128E1}" srcOrd="6" destOrd="0" presId="urn:microsoft.com/office/officeart/2018/2/layout/IconVerticalSolidList"/>
    <dgm:cxn modelId="{23CA3033-2F7D-418D-BB4C-EC518361F109}" type="presParOf" srcId="{63B85085-FA30-4674-AAF4-EF618D6128E1}" destId="{AC85D7BA-8584-4A57-A101-52736CAA3C3F}" srcOrd="0" destOrd="0" presId="urn:microsoft.com/office/officeart/2018/2/layout/IconVerticalSolidList"/>
    <dgm:cxn modelId="{52398743-0F79-45DC-8334-29FF1A784786}" type="presParOf" srcId="{63B85085-FA30-4674-AAF4-EF618D6128E1}" destId="{A34F48A4-1518-42C5-9E04-000CE5CF7C9A}" srcOrd="1" destOrd="0" presId="urn:microsoft.com/office/officeart/2018/2/layout/IconVerticalSolidList"/>
    <dgm:cxn modelId="{A5332F1D-A1B3-4470-BA4E-8D76CCF68307}" type="presParOf" srcId="{63B85085-FA30-4674-AAF4-EF618D6128E1}" destId="{D7F6D247-CD5B-4538-A09A-1679A179A787}" srcOrd="2" destOrd="0" presId="urn:microsoft.com/office/officeart/2018/2/layout/IconVerticalSolidList"/>
    <dgm:cxn modelId="{48A01B9D-3523-4D61-9780-6947252D2F7D}" type="presParOf" srcId="{63B85085-FA30-4674-AAF4-EF618D6128E1}" destId="{75076896-5EA7-4DA4-9215-B97FC663AB9A}" srcOrd="3" destOrd="0" presId="urn:microsoft.com/office/officeart/2018/2/layout/IconVerticalSolidList"/>
    <dgm:cxn modelId="{B27997A7-1234-40F4-8617-2673A315F7F0}" type="presParOf" srcId="{E6751B98-1B9B-466A-B8ED-2A208B27CE60}" destId="{9526B191-D4FB-478D-81C3-9C2C9306C28C}" srcOrd="7" destOrd="0" presId="urn:microsoft.com/office/officeart/2018/2/layout/IconVerticalSolidList"/>
    <dgm:cxn modelId="{C7316A6D-D63A-4286-A783-8988BC7F5320}" type="presParOf" srcId="{E6751B98-1B9B-466A-B8ED-2A208B27CE60}" destId="{C7FC9CD0-45A5-43BC-9BB3-0824C416D180}" srcOrd="8" destOrd="0" presId="urn:microsoft.com/office/officeart/2018/2/layout/IconVerticalSolidList"/>
    <dgm:cxn modelId="{8F3F7A97-E8A5-4115-AFFE-5511ED93F52B}" type="presParOf" srcId="{C7FC9CD0-45A5-43BC-9BB3-0824C416D180}" destId="{9A20298F-FBB6-4BE3-BCCD-47F48F05FBD8}" srcOrd="0" destOrd="0" presId="urn:microsoft.com/office/officeart/2018/2/layout/IconVerticalSolidList"/>
    <dgm:cxn modelId="{5F3350F0-400C-4F8C-931D-DBF2A8CE58EB}" type="presParOf" srcId="{C7FC9CD0-45A5-43BC-9BB3-0824C416D180}" destId="{9499BE6D-18D5-48A3-8085-8B470088EEE3}" srcOrd="1" destOrd="0" presId="urn:microsoft.com/office/officeart/2018/2/layout/IconVerticalSolidList"/>
    <dgm:cxn modelId="{4D7E8CC5-706F-4251-B67B-1C125C95BB9F}" type="presParOf" srcId="{C7FC9CD0-45A5-43BC-9BB3-0824C416D180}" destId="{2D1589DB-917B-4089-B84A-6DFB2992B3B0}" srcOrd="2" destOrd="0" presId="urn:microsoft.com/office/officeart/2018/2/layout/IconVerticalSolidList"/>
    <dgm:cxn modelId="{9DB45F0B-74BA-4F36-9E92-E85F813BD56C}" type="presParOf" srcId="{C7FC9CD0-45A5-43BC-9BB3-0824C416D180}" destId="{5067A677-8101-4559-BA55-765CE30766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2B54E-4A92-4A1C-B4C6-D7E8748846F1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628C8-2C65-4784-A4AE-4C54CF1C1F95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1: Reflective Piece [Compulsory]</a:t>
          </a:r>
          <a:endParaRPr lang="en-US" sz="2700" kern="1200" dirty="0"/>
        </a:p>
      </dsp:txBody>
      <dsp:txXfrm>
        <a:off x="378614" y="886531"/>
        <a:ext cx="2810360" cy="1744948"/>
      </dsp:txXfrm>
    </dsp:sp>
    <dsp:sp modelId="{FE6C3E14-E479-40DE-94BB-45E7C0A4B848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75680-5384-4E3E-B4A8-832387312EF2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2:3:4: Three pieces of evidence of your voluntary work</a:t>
          </a:r>
          <a:endParaRPr lang="en-US" sz="2700" kern="1200"/>
        </a:p>
      </dsp:txBody>
      <dsp:txXfrm>
        <a:off x="3946203" y="886531"/>
        <a:ext cx="2810360" cy="1744948"/>
      </dsp:txXfrm>
    </dsp:sp>
    <dsp:sp modelId="{F97028EF-D891-4ED2-B815-D9D9794CFB02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37AEF-4979-47E2-9F34-503357E7AA6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5: Appendices</a:t>
          </a:r>
          <a:endParaRPr lang="en-US" sz="27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D7647-A169-4A74-BEB2-3C9FD3B97933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E5590-7E08-4F61-A5B3-CEC3BB872A7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92AA7-1CAA-449A-9576-7D36D80EE35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1,000-word reflective commentary  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A819AF79-553F-4BA8-ABEC-B54A3F85B1B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4D336-9557-43C9-A4D9-E3C0F68F288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56077-67B6-48CE-B0BF-4167EE483B3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Make use of  your reflective log of your experience as support in creating your reflective commentary piece.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CB281E9E-3089-4666-A47D-BB4A7F0CB7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F603F-AADF-4627-9ED0-799EBFE65A5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EC616-D55E-444D-A3BB-DD022379653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Note: your reflective log must also be appended at the end of portfolio.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1B155-583E-4D7A-B14B-38DE0F0BABCD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1B7DD-2085-4864-9D93-A7E9587AB406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Include a reference list in APA style. </a:t>
          </a:r>
          <a:endParaRPr lang="en-US" sz="5200" kern="1200" dirty="0"/>
        </a:p>
      </dsp:txBody>
      <dsp:txXfrm>
        <a:off x="696297" y="538547"/>
        <a:ext cx="4171627" cy="2590157"/>
      </dsp:txXfrm>
    </dsp:sp>
    <dsp:sp modelId="{6571B9BA-D266-4508-8F07-03104C767181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4AC2F-310A-4ED9-8FD4-7C30455D474B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Give examples</a:t>
          </a:r>
        </a:p>
      </dsp:txBody>
      <dsp:txXfrm>
        <a:off x="5991936" y="538547"/>
        <a:ext cx="4171627" cy="25901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801513-1874-4DAA-99B1-7F17B8F68010}">
      <dsp:nvSpPr>
        <dsp:cNvPr id="0" name=""/>
        <dsp:cNvSpPr/>
      </dsp:nvSpPr>
      <dsp:spPr>
        <a:xfrm>
          <a:off x="0" y="4766"/>
          <a:ext cx="12060621" cy="10152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D738C-0C70-45F9-8455-409178353145}">
      <dsp:nvSpPr>
        <dsp:cNvPr id="0" name=""/>
        <dsp:cNvSpPr/>
      </dsp:nvSpPr>
      <dsp:spPr>
        <a:xfrm>
          <a:off x="307124" y="233206"/>
          <a:ext cx="558407" cy="5584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54C0B7-723C-413A-B3A3-1580D22F903A}">
      <dsp:nvSpPr>
        <dsp:cNvPr id="0" name=""/>
        <dsp:cNvSpPr/>
      </dsp:nvSpPr>
      <dsp:spPr>
        <a:xfrm>
          <a:off x="1172656" y="4766"/>
          <a:ext cx="10887964" cy="1015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451" tIns="107451" rIns="107451" bIns="1074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Your submission must include an appendix which provides evidence of the following:    </a:t>
          </a:r>
          <a:endParaRPr lang="en-US" sz="1900" kern="1200"/>
        </a:p>
      </dsp:txBody>
      <dsp:txXfrm>
        <a:off x="1172656" y="4766"/>
        <a:ext cx="10887964" cy="1015286"/>
      </dsp:txXfrm>
    </dsp:sp>
    <dsp:sp modelId="{185EA4F2-9FE2-44E1-8EE0-3548F1C4FB3B}">
      <dsp:nvSpPr>
        <dsp:cNvPr id="0" name=""/>
        <dsp:cNvSpPr/>
      </dsp:nvSpPr>
      <dsp:spPr>
        <a:xfrm>
          <a:off x="0" y="1273875"/>
          <a:ext cx="12060621" cy="10152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75655-3324-4E2A-AF79-A2B2F323C43C}">
      <dsp:nvSpPr>
        <dsp:cNvPr id="0" name=""/>
        <dsp:cNvSpPr/>
      </dsp:nvSpPr>
      <dsp:spPr>
        <a:xfrm>
          <a:off x="307124" y="1502314"/>
          <a:ext cx="558407" cy="5584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B8F9E-139D-4DA9-9F59-0E3B11AAFC02}">
      <dsp:nvSpPr>
        <dsp:cNvPr id="0" name=""/>
        <dsp:cNvSpPr/>
      </dsp:nvSpPr>
      <dsp:spPr>
        <a:xfrm>
          <a:off x="1172656" y="1273875"/>
          <a:ext cx="10887964" cy="1015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451" tIns="107451" rIns="107451" bIns="1074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Letter or email that you have sent to the organisation  </a:t>
          </a:r>
          <a:endParaRPr lang="en-US" sz="1900" kern="1200"/>
        </a:p>
      </dsp:txBody>
      <dsp:txXfrm>
        <a:off x="1172656" y="1273875"/>
        <a:ext cx="10887964" cy="1015286"/>
      </dsp:txXfrm>
    </dsp:sp>
    <dsp:sp modelId="{A723C143-6FEF-407B-80FA-8D978210D226}">
      <dsp:nvSpPr>
        <dsp:cNvPr id="0" name=""/>
        <dsp:cNvSpPr/>
      </dsp:nvSpPr>
      <dsp:spPr>
        <a:xfrm>
          <a:off x="0" y="2542984"/>
          <a:ext cx="12060621" cy="10152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AC35C-2476-4F76-B4E3-5465EA975DB8}">
      <dsp:nvSpPr>
        <dsp:cNvPr id="0" name=""/>
        <dsp:cNvSpPr/>
      </dsp:nvSpPr>
      <dsp:spPr>
        <a:xfrm>
          <a:off x="307124" y="2771423"/>
          <a:ext cx="558407" cy="5584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106FB-C6C8-4466-80F6-DF9585230873}">
      <dsp:nvSpPr>
        <dsp:cNvPr id="0" name=""/>
        <dsp:cNvSpPr/>
      </dsp:nvSpPr>
      <dsp:spPr>
        <a:xfrm>
          <a:off x="1172656" y="2542984"/>
          <a:ext cx="10887964" cy="1015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451" tIns="107451" rIns="107451" bIns="1074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Completed Placement Information Form.   </a:t>
          </a:r>
          <a:endParaRPr lang="en-US" sz="1900" kern="1200"/>
        </a:p>
      </dsp:txBody>
      <dsp:txXfrm>
        <a:off x="1172656" y="2542984"/>
        <a:ext cx="10887964" cy="1015286"/>
      </dsp:txXfrm>
    </dsp:sp>
    <dsp:sp modelId="{AC85D7BA-8584-4A57-A101-52736CAA3C3F}">
      <dsp:nvSpPr>
        <dsp:cNvPr id="0" name=""/>
        <dsp:cNvSpPr/>
      </dsp:nvSpPr>
      <dsp:spPr>
        <a:xfrm>
          <a:off x="0" y="3812092"/>
          <a:ext cx="12060621" cy="10152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F48A4-1518-42C5-9E04-000CE5CF7C9A}">
      <dsp:nvSpPr>
        <dsp:cNvPr id="0" name=""/>
        <dsp:cNvSpPr/>
      </dsp:nvSpPr>
      <dsp:spPr>
        <a:xfrm>
          <a:off x="307124" y="4040532"/>
          <a:ext cx="558407" cy="5584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76896-5EA7-4DA4-9215-B97FC663AB9A}">
      <dsp:nvSpPr>
        <dsp:cNvPr id="0" name=""/>
        <dsp:cNvSpPr/>
      </dsp:nvSpPr>
      <dsp:spPr>
        <a:xfrm>
          <a:off x="1172656" y="3812092"/>
          <a:ext cx="10887964" cy="1015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451" tIns="107451" rIns="107451" bIns="1074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Email or document indicating approval from the module leader to confirm your placement.   </a:t>
          </a:r>
          <a:endParaRPr lang="en-US" sz="1900" kern="1200"/>
        </a:p>
      </dsp:txBody>
      <dsp:txXfrm>
        <a:off x="1172656" y="3812092"/>
        <a:ext cx="10887964" cy="1015286"/>
      </dsp:txXfrm>
    </dsp:sp>
    <dsp:sp modelId="{9A20298F-FBB6-4BE3-BCCD-47F48F05FBD8}">
      <dsp:nvSpPr>
        <dsp:cNvPr id="0" name=""/>
        <dsp:cNvSpPr/>
      </dsp:nvSpPr>
      <dsp:spPr>
        <a:xfrm>
          <a:off x="0" y="5081201"/>
          <a:ext cx="12060621" cy="10152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9BE6D-18D5-48A3-8085-8B470088EEE3}">
      <dsp:nvSpPr>
        <dsp:cNvPr id="0" name=""/>
        <dsp:cNvSpPr/>
      </dsp:nvSpPr>
      <dsp:spPr>
        <a:xfrm>
          <a:off x="307124" y="5309640"/>
          <a:ext cx="558407" cy="5584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7A677-8101-4559-BA55-765CE3076658}">
      <dsp:nvSpPr>
        <dsp:cNvPr id="0" name=""/>
        <dsp:cNvSpPr/>
      </dsp:nvSpPr>
      <dsp:spPr>
        <a:xfrm>
          <a:off x="1172656" y="5081201"/>
          <a:ext cx="10887964" cy="1015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451" tIns="107451" rIns="107451" bIns="1074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Record of hours.  </a:t>
          </a:r>
          <a:endParaRPr lang="en-US" sz="1900" kern="1200"/>
        </a:p>
      </dsp:txBody>
      <dsp:txXfrm>
        <a:off x="1172656" y="5081201"/>
        <a:ext cx="10887964" cy="1015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16374-0CE2-4685-BB15-58F55A07AB2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23467D-9615-4996-8876-2F8CABFD3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30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7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38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041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99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721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6315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41325" lvl="2" indent="-441325"/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043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41325" lvl="2" indent="-441325"/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554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36575" lvl="2" indent="-536575"/>
            <a:r>
              <a:rPr lang="en-GB" dirty="0"/>
              <a:t> </a:t>
            </a:r>
            <a:endParaRPr lang="en-GB" sz="11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048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118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193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541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752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952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4198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625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0287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1393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5603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477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0214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3467D-9615-4996-8876-2F8CABFD3CB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848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1A738-7E44-8FAF-6892-A147967691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9868CC-FF66-A977-0F9E-2EEF345CD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355E2-5C61-5CFF-A537-9D0C4F9E7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638C4-4181-9579-2C38-8F93BD300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5A2D9-FD5D-9053-EF45-E0C4F57B0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928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AF031-0B06-8AA9-593D-2D4C90717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65B6A-0CD8-E66F-D189-FE09C0E71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8B748-26C3-A250-4DEC-AA71AE207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E2B83-6D0A-C7DF-3E52-342DE9EE8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F20BB-516B-E0C1-4346-3770BB825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66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99F13-C35E-A5A4-B305-C49EEA1A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2129E-9B9E-A019-5B23-C22896D41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A79AF-5A6B-0618-1067-C065C7EC2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A1580-6478-9D72-372D-6431DDDA9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12EC5-422C-1187-2CFD-A97A0C5F9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1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DDE59-4B15-9741-816E-719AA6A48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D5660-E8E9-CC88-FA7C-4387FF9DBA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3D7FE6-CD19-641B-F5E3-9C17067CE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5F759-E03E-3BCE-B3FC-4EA73D5EA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B755A-313B-8DFA-23CF-43A5A2F77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F07E9-3237-BBD5-4C35-5FD86985B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9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75EF3-9A92-B639-A051-AD9E4626E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5016D-4CD0-7584-D135-FF26EED6D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4F2D-8488-591E-C49A-C7C087259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399D32-79D8-73F9-9386-0D48FD789D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E51D87-3E0C-A5EF-124D-0CED9D9402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6F6E36-7795-4BFD-0FD7-DCFA07C1B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45C518-373B-CDF4-BBE2-063C0948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F7E607-3536-C3BB-AD3F-D9491CFA2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333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A56F8-0288-BF9D-9836-E69D1E471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6D60F7-BD7F-4B84-97D6-B3D33355B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3C1C9A-BF8A-C916-17C5-BBBE6E140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5211E-DE9B-3779-6BDF-EBB2435B5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8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C39EEA-2A26-47B5-9668-89B41EEA1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6FAC1-AACA-39DF-ED1E-62CAA68F8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832FDC-3EE0-88EC-BBBF-7BAAF689C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931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F16CD-A9AB-7D51-4FD7-093FA0DC9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43BA5-99AB-E9ED-B3C5-A4B5256FA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8FD869-F289-26C6-E498-773436B797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9962B-6E50-A205-20B3-C1E95FB2D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6A8B81-110E-ECD5-2FBB-031BE5423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580F6-D4AB-65C3-E4E9-A07C63A3B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744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22FAB-C25F-4F84-947D-AB48C1134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A6042C-CDD6-F895-2A82-A88F340141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5A29C-308E-BB62-F1A7-902E82407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4ACF44-95E3-97FA-F74C-3D0EF5D4B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22963-6776-CDB5-DCAD-87F4D17E6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AEF83-6CFB-70FA-7978-9E1B69FAA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27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D90CA-E2AC-BA75-0ECF-C996A902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76A2C-C044-CCB4-756A-29AD98654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B6D3B-D25F-E4E5-A407-3FE89CED7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F76FC-BB60-4FB4-E216-F2B4680A2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E18C1-F829-F3F4-3695-95CF7B0D5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27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D7BD05-708E-5F99-4719-277B2DA437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F2468-1632-7449-8C3F-7F3FC2FF8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0FBF6-E275-9B34-BDEE-89B2C9458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743F8-28FA-3E07-DF2C-D3A2EF4FE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A07C0-3E02-3CFA-6AF3-57A98299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F6B25A-A9C8-C7D9-849C-6F922087F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C8EC7-057E-D28F-FCD7-65B7093F4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AEE29-C373-1F04-1D27-5C4CB8EDBA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266598-15EB-4DEA-BE16-D6C12A502EE8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3F328-0F06-0FC0-F907-AC367F94D0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C507D-1A2A-1465-9032-5CDE53CAE3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51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emf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9.xml"/><Relationship Id="rId9" Type="http://schemas.microsoft.com/office/2007/relationships/diagramDrawing" Target="../diagrams/drawing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1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0E683-7C83-2638-9428-4D6CF3091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  <a:t>Further Counselling Skills</a:t>
            </a: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  <a:t>ECPS5015</a:t>
            </a: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Component Two: Portfolio of Evidence from voluntary/work-based experience</a:t>
            </a:r>
            <a:b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b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endParaRPr lang="en-US" sz="30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703F55E9-9097-B470-2CCF-D164B2D7F5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7291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4224"/>
    </mc:Choice>
    <mc:Fallback xmlns="">
      <p:transition spd="slow" advTm="14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23A781-E722-F96F-8F2B-2F980522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 to Moodle: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BCC8A5-CF03-E793-05DA-23EAAB141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5366779"/>
              </p:ext>
            </p:extLst>
          </p:nvPr>
        </p:nvGraphicFramePr>
        <p:xfrm>
          <a:off x="114300" y="2386830"/>
          <a:ext cx="12087873" cy="447117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2087873">
                  <a:extLst>
                    <a:ext uri="{9D8B030D-6E8A-4147-A177-3AD203B41FA5}">
                      <a16:colId xmlns:a16="http://schemas.microsoft.com/office/drawing/2014/main" val="3192327695"/>
                    </a:ext>
                  </a:extLst>
                </a:gridCol>
              </a:tblGrid>
              <a:tr h="256696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3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Component Two: Portfolio of Evidence from voluntary/work-based experience: 5 Elements …</a:t>
                      </a:r>
                      <a:endParaRPr lang="en-GB" sz="33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1425" marR="451604" marT="200713" marB="20071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1868578"/>
                  </a:ext>
                </a:extLst>
              </a:tr>
              <a:tr h="190421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Tuesday 5</a:t>
                      </a:r>
                      <a:r>
                        <a:rPr lang="en-GB" sz="33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th</a:t>
                      </a:r>
                      <a:r>
                        <a:rPr lang="en-GB" sz="3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 May 2026 by no later than 23:59pm</a:t>
                      </a:r>
                      <a:endParaRPr lang="en-GB" sz="3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1425" marR="451604" marT="200713" marB="200713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9523389"/>
                  </a:ext>
                </a:extLst>
              </a:tr>
            </a:tbl>
          </a:graphicData>
        </a:graphic>
      </p:graphicFrame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9DEE50DA-304C-5741-5DC3-1ED0D95FE9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0583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45"/>
    </mc:Choice>
    <mc:Fallback xmlns="">
      <p:transition spd="slow" advTm="22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7EEDD2-27F7-3745-DA5A-2472177CD9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7543" y="253093"/>
            <a:ext cx="13977257" cy="6351814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813B544-B1A3-C399-3E2C-567C9F4269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837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49"/>
    </mc:Choice>
    <mc:Fallback xmlns="">
      <p:transition spd="slow" advTm="14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10FFD-73A9-2E54-8B23-3A2A24667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Portfolio of Evidence… 5 elements</a:t>
            </a:r>
            <a:br>
              <a:rPr lang="en-GB" sz="4800" dirty="0"/>
            </a:br>
            <a:endParaRPr lang="en-GB" sz="4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C630FB-CB74-66E7-7941-F39F638DE7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260487FA-7186-90AE-2BC3-FDE8A60470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516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98"/>
    </mc:Choice>
    <mc:Fallback xmlns="">
      <p:transition spd="slow" advTm="23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AC665A06-81C0-C001-DBDE-C12C1A8AFB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1</a:t>
            </a:r>
            <a:br>
              <a:rPr lang="en-GB" sz="5200" dirty="0">
                <a:solidFill>
                  <a:schemeClr val="tx2"/>
                </a:solidFill>
              </a:rPr>
            </a:br>
            <a:r>
              <a:rPr lang="en-GB" sz="5200" dirty="0">
                <a:solidFill>
                  <a:schemeClr val="tx2"/>
                </a:solidFill>
              </a:rPr>
              <a:t>Reflective Piece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9EBA87A-765F-9919-6A7C-8E92784B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[Compulsory]</a:t>
            </a:r>
            <a:br>
              <a:rPr lang="en-US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F877E5B0-5125-AB3C-EA7B-FF62668BB2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32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86"/>
    </mc:Choice>
    <mc:Fallback xmlns="">
      <p:transition spd="slow" advTm="12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B1FE2-FBD5-950F-B52E-131E0E3E7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1: Reflective Piece [Compulsory]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5EFDCE-AC8B-76E7-3933-340790905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745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8D7A797-7865-8654-5B8C-F6ADD79702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8590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62"/>
    </mc:Choice>
    <mc:Fallback xmlns="">
      <p:transition spd="slow" advTm="27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8C402-9827-4BA5-B407-F53CCBE0C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41" y="19170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In</a:t>
            </a:r>
            <a:r>
              <a:rPr lang="en-GB" i="1" dirty="0"/>
              <a:t> </a:t>
            </a:r>
            <a:r>
              <a:rPr lang="en-GB" dirty="0"/>
              <a:t>the </a:t>
            </a:r>
            <a:r>
              <a:rPr lang="en-GB" b="1" dirty="0"/>
              <a:t>reflective commentary</a:t>
            </a:r>
            <a:r>
              <a:rPr lang="en-GB" i="1" dirty="0"/>
              <a:t> </a:t>
            </a:r>
            <a:r>
              <a:rPr lang="en-GB" dirty="0"/>
              <a:t>piece, consider the following questions ….   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D2194-F251-9597-2315-90B150310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59" y="1150884"/>
            <a:ext cx="12081641" cy="5707116"/>
          </a:xfrm>
        </p:spPr>
        <p:txBody>
          <a:bodyPr>
            <a:normAutofit fontScale="92500" lnSpcReduction="10000"/>
          </a:bodyPr>
          <a:lstStyle/>
          <a:p>
            <a:pPr marL="441325" lvl="2" indent="-441325">
              <a:lnSpc>
                <a:spcPct val="250000"/>
              </a:lnSpc>
            </a:pPr>
            <a:r>
              <a:rPr lang="en-GB" sz="3900" dirty="0"/>
              <a:t>New Learning?   </a:t>
            </a:r>
          </a:p>
          <a:p>
            <a:pPr marL="441325" lvl="2" indent="-441325">
              <a:lnSpc>
                <a:spcPct val="250000"/>
              </a:lnSpc>
            </a:pPr>
            <a:r>
              <a:rPr lang="en-GB" sz="3900" dirty="0"/>
              <a:t>New experiences?   </a:t>
            </a:r>
          </a:p>
          <a:p>
            <a:pPr marL="441325" lvl="2" indent="-441325">
              <a:lnSpc>
                <a:spcPct val="250000"/>
              </a:lnSpc>
            </a:pPr>
            <a:r>
              <a:rPr lang="en-GB" sz="3900" dirty="0"/>
              <a:t>Use of skills?</a:t>
            </a:r>
          </a:p>
          <a:p>
            <a:pPr marL="441325" lvl="2" indent="-441325">
              <a:lnSpc>
                <a:spcPct val="250000"/>
              </a:lnSpc>
            </a:pPr>
            <a:r>
              <a:rPr lang="en-GB" sz="3900" dirty="0"/>
              <a:t>Surprises?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21694CC-5D29-7C3A-6A29-E8C8F1883C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403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46"/>
    </mc:Choice>
    <mc:Fallback xmlns="">
      <p:transition spd="slow" advTm="38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B720881-FC94-BFBF-11F3-555F492A68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637" r="2598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0E9F0-EBBE-7E01-CC11-0E32892F8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/>
              <a:t>In</a:t>
            </a:r>
            <a:r>
              <a:rPr lang="en-GB" sz="3400" i="1"/>
              <a:t> </a:t>
            </a:r>
            <a:r>
              <a:rPr lang="en-GB" sz="3400"/>
              <a:t>the </a:t>
            </a:r>
            <a:r>
              <a:rPr lang="en-GB" sz="3400" b="1"/>
              <a:t>reflective commentary</a:t>
            </a:r>
            <a:r>
              <a:rPr lang="en-GB" sz="3400" i="1"/>
              <a:t> </a:t>
            </a:r>
            <a:r>
              <a:rPr lang="en-GB" sz="3400"/>
              <a:t>piece, consider the following questions. ….  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458A7-A928-A190-4EDB-4108462D7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441325" lvl="2" indent="-441325"/>
            <a:r>
              <a:rPr lang="en-GB" sz="4000" dirty="0"/>
              <a:t>Challenges?     Why?</a:t>
            </a:r>
          </a:p>
          <a:p>
            <a:pPr marL="441325" lvl="2" indent="-441325"/>
            <a:endParaRPr lang="en-GB" sz="4000" dirty="0"/>
          </a:p>
          <a:p>
            <a:pPr marL="441325" lvl="2" indent="-441325"/>
            <a:r>
              <a:rPr lang="en-GB" sz="4000" dirty="0"/>
              <a:t>Did you find anything satisfying?   </a:t>
            </a:r>
            <a:r>
              <a:rPr lang="en-GB" dirty="0"/>
              <a:t>  </a:t>
            </a:r>
          </a:p>
          <a:p>
            <a:pPr marL="0" lvl="2" indent="0">
              <a:buNone/>
            </a:pPr>
            <a:r>
              <a:rPr lang="en-GB" dirty="0"/>
              <a:t>  </a:t>
            </a:r>
          </a:p>
          <a:p>
            <a:endParaRPr lang="en-GB" sz="20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671D06C-6188-6D0F-1A52-BC1993DF4E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6753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8"/>
    </mc:Choice>
    <mc:Fallback xmlns="">
      <p:transition spd="slow" advTm="2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752674BC-61C2-843A-7F5A-8ECFA7743D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892" r="22449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68282-1794-1D3B-F42A-AD47B4002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/>
              <a:t>In</a:t>
            </a:r>
            <a:r>
              <a:rPr lang="en-GB" sz="3400" i="1"/>
              <a:t> </a:t>
            </a:r>
            <a:r>
              <a:rPr lang="en-GB" sz="3400"/>
              <a:t>the </a:t>
            </a:r>
            <a:r>
              <a:rPr lang="en-GB" sz="3400" b="1"/>
              <a:t>reflective commentary</a:t>
            </a:r>
            <a:r>
              <a:rPr lang="en-GB" sz="3400" i="1"/>
              <a:t> </a:t>
            </a:r>
            <a:r>
              <a:rPr lang="en-GB" sz="3400"/>
              <a:t>piece, consider the following questions. ….  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06888-A860-72A9-67B6-AF195B204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536575" lvl="2" indent="-536575"/>
            <a:r>
              <a:rPr lang="en-GB" sz="4800" dirty="0"/>
              <a:t>Problems? How did you resolve them?    </a:t>
            </a:r>
          </a:p>
          <a:p>
            <a:pPr marL="536575" lvl="2" indent="-536575"/>
            <a:r>
              <a:rPr lang="en-GB" sz="4800" dirty="0"/>
              <a:t>Emotions? How did you feel?  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C581A96-8FCF-A0AA-006C-CD175670C5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8030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49"/>
    </mc:Choice>
    <mc:Fallback xmlns="">
      <p:transition spd="slow" advTm="19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5DFA5-74BB-06CA-757B-46E156AF0C9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Some of the more transferable skills and personal attributes you may wish to demonstrate and reflect on include: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" name="Audio 70">
            <a:hlinkClick r:id="" action="ppaction://media"/>
            <a:extLst>
              <a:ext uri="{FF2B5EF4-FFF2-40B4-BE49-F238E27FC236}">
                <a16:creationId xmlns:a16="http://schemas.microsoft.com/office/drawing/2014/main" id="{C08607E5-652B-7B33-CD7F-324CB017C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896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99"/>
    </mc:Choice>
    <mc:Fallback xmlns="">
      <p:transition spd="slow" advTm="57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C7E0A2C-7C0A-4AAC-B3B0-6C12B2EBA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4915E-9996-C9FC-65BB-7D0B913DFB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0" y="1248587"/>
            <a:ext cx="9144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… And more transferable skills and personal attributes you may wish to demonstrate and reflect on include… 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29769"/>
            <a:ext cx="11000232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DBBB8159-2FBE-D524-CF4D-489123FDB2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4891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272"/>
    </mc:Choice>
    <mc:Fallback xmlns="">
      <p:transition spd="slow" advTm="43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3CC00-1EA9-03DB-B775-8F0730321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Academic conventions 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BBB6DE-716F-6DDA-C637-65E444990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0248990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4CCAFB7E-F8A6-24B5-5BDC-0F6192AF32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070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9"/>
    </mc:Choice>
    <mc:Fallback xmlns="">
      <p:transition spd="slow" advTm="35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7E395-BBF3-D95D-EBC5-5DECF1BA7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19807"/>
          </a:xfrm>
          <a:solidFill>
            <a:schemeClr val="tx2">
              <a:lumMod val="10000"/>
              <a:lumOff val="90000"/>
            </a:schemeClr>
          </a:solidFill>
        </p:spPr>
        <p:txBody>
          <a:bodyPr/>
          <a:lstStyle/>
          <a:p>
            <a:r>
              <a:rPr lang="en-GB" dirty="0"/>
              <a:t>AI Criteria … … 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CF68B2-0957-127C-BFE5-7CC909951B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937510"/>
          <a:ext cx="12076386" cy="4920487"/>
        </p:xfrm>
        <a:graphic>
          <a:graphicData uri="http://schemas.openxmlformats.org/drawingml/2006/table">
            <a:tbl>
              <a:tblPr firstRow="1" firstCol="1" bandRow="1"/>
              <a:tblGrid>
                <a:gridCol w="2997778">
                  <a:extLst>
                    <a:ext uri="{9D8B030D-6E8A-4147-A177-3AD203B41FA5}">
                      <a16:colId xmlns:a16="http://schemas.microsoft.com/office/drawing/2014/main" val="399794369"/>
                    </a:ext>
                  </a:extLst>
                </a:gridCol>
                <a:gridCol w="7190673">
                  <a:extLst>
                    <a:ext uri="{9D8B030D-6E8A-4147-A177-3AD203B41FA5}">
                      <a16:colId xmlns:a16="http://schemas.microsoft.com/office/drawing/2014/main" val="3373514057"/>
                    </a:ext>
                  </a:extLst>
                </a:gridCol>
                <a:gridCol w="1887935">
                  <a:extLst>
                    <a:ext uri="{9D8B030D-6E8A-4147-A177-3AD203B41FA5}">
                      <a16:colId xmlns:a16="http://schemas.microsoft.com/office/drawing/2014/main" val="3526111194"/>
                    </a:ext>
                  </a:extLst>
                </a:gridCol>
              </a:tblGrid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 and data analysis. 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820336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0906803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868609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403140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393380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9572730"/>
                  </a:ext>
                </a:extLst>
              </a:tr>
              <a:tr h="5068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660428"/>
                  </a:ext>
                </a:extLst>
              </a:tr>
            </a:tbl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C26AABD-F23A-9196-CF96-A288FAFD3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1765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64"/>
    </mc:Choice>
    <mc:Fallback xmlns="">
      <p:transition spd="slow" advTm="11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D3E64-485A-CF2F-961F-59AC6D58D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AI Criteria …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19D4AE6-A153-319B-77E4-372D920A39D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60660" y="2598710"/>
          <a:ext cx="9968681" cy="3438145"/>
        </p:xfrm>
        <a:graphic>
          <a:graphicData uri="http://schemas.openxmlformats.org/drawingml/2006/table">
            <a:tbl>
              <a:tblPr firstRow="1" firstCol="1" bandRow="1"/>
              <a:tblGrid>
                <a:gridCol w="2340755">
                  <a:extLst>
                    <a:ext uri="{9D8B030D-6E8A-4147-A177-3AD203B41FA5}">
                      <a16:colId xmlns:a16="http://schemas.microsoft.com/office/drawing/2014/main" val="2097131266"/>
                    </a:ext>
                  </a:extLst>
                </a:gridCol>
                <a:gridCol w="6356818">
                  <a:extLst>
                    <a:ext uri="{9D8B030D-6E8A-4147-A177-3AD203B41FA5}">
                      <a16:colId xmlns:a16="http://schemas.microsoft.com/office/drawing/2014/main" val="3170160798"/>
                    </a:ext>
                  </a:extLst>
                </a:gridCol>
                <a:gridCol w="1271108">
                  <a:extLst>
                    <a:ext uri="{9D8B030D-6E8A-4147-A177-3AD203B41FA5}">
                      <a16:colId xmlns:a16="http://schemas.microsoft.com/office/drawing/2014/main" val="114828294"/>
                    </a:ext>
                  </a:extLst>
                </a:gridCol>
              </a:tblGrid>
              <a:tr h="101492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RESEARCH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support you in research and data analysis.</a:t>
                      </a: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 </a:t>
                      </a: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974936"/>
                  </a:ext>
                </a:extLst>
              </a:tr>
              <a:tr h="140829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PROOFREADING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990924"/>
                  </a:ext>
                </a:extLst>
              </a:tr>
              <a:tr h="101492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CREATIVE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9098402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780FBFB-A219-A46D-61A2-2CA7BE3E64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955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66"/>
    </mc:Choice>
    <mc:Fallback xmlns="">
      <p:transition spd="slow" advTm="17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24DF44-09B0-370D-F8D4-048615069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1AEDD3-5EE6-B4B9-8615-9E32F911F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2/3/4:</a:t>
            </a:r>
            <a:br>
              <a:rPr lang="en-GB" sz="5200" dirty="0">
                <a:solidFill>
                  <a:schemeClr val="tx2"/>
                </a:solidFill>
              </a:rPr>
            </a:br>
            <a:endParaRPr lang="en-GB" sz="5200" dirty="0">
              <a:solidFill>
                <a:schemeClr val="tx2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5506954-91A7-F417-0491-7A3290011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1161" y="4200522"/>
            <a:ext cx="5449982" cy="682079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tx2"/>
                </a:solidFill>
              </a:rPr>
              <a:t>Three pieces of work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2E61960-4374-F66D-BE4A-B681B258F3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3846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32"/>
    </mc:Choice>
    <mc:Fallback xmlns="">
      <p:transition spd="slow" advTm="11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45D81-ADA5-A484-878F-46F8D6DC0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772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Choose </a:t>
            </a:r>
            <a:r>
              <a:rPr lang="en-GB" b="1" dirty="0"/>
              <a:t>3 </a:t>
            </a:r>
            <a:r>
              <a:rPr lang="en-GB" dirty="0"/>
              <a:t>elements from the following ….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27628-799A-A8ED-EA2F-FA7EFC1EF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24" y="1166648"/>
            <a:ext cx="12065876" cy="5691352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sz="4000" dirty="0"/>
              <a:t>Minutes  </a:t>
            </a:r>
          </a:p>
          <a:p>
            <a:pPr lvl="0" fontAlgn="base"/>
            <a:r>
              <a:rPr lang="en-GB" sz="4000" dirty="0"/>
              <a:t>Employee well-being strategy  </a:t>
            </a:r>
          </a:p>
          <a:p>
            <a:pPr lvl="0" fontAlgn="base"/>
            <a:r>
              <a:rPr lang="en-GB" sz="4000" dirty="0"/>
              <a:t> Mission or values statements</a:t>
            </a:r>
          </a:p>
          <a:p>
            <a:pPr lvl="0" fontAlgn="base"/>
            <a:r>
              <a:rPr lang="en-GB" sz="4000" dirty="0"/>
              <a:t>Training  </a:t>
            </a:r>
          </a:p>
          <a:p>
            <a:pPr lvl="0" fontAlgn="base"/>
            <a:r>
              <a:rPr lang="en-GB" sz="4000" dirty="0"/>
              <a:t>Pictures of your engagement on/off site  </a:t>
            </a:r>
          </a:p>
          <a:p>
            <a:pPr lvl="0" fontAlgn="base"/>
            <a:r>
              <a:rPr lang="en-GB" sz="4000" dirty="0"/>
              <a:t>Teamwork   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FC80AEA-A367-32ED-12D0-76BA376E15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383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52"/>
    </mc:Choice>
    <mc:Fallback xmlns="">
      <p:transition spd="slow" advTm="45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F227A-D9A0-291E-7B6A-0760B8D77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Choose </a:t>
            </a:r>
            <a:r>
              <a:rPr lang="en-GB" b="1" dirty="0"/>
              <a:t>3 </a:t>
            </a:r>
            <a:r>
              <a:rPr lang="en-GB" dirty="0"/>
              <a:t>elements from the following [</a:t>
            </a:r>
            <a:r>
              <a:rPr lang="en-GB" dirty="0" err="1"/>
              <a:t>Con’t</a:t>
            </a:r>
            <a:r>
              <a:rPr lang="en-GB" dirty="0"/>
              <a:t>] ….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649BF-C7D1-DEFE-F269-27C16F0B3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/>
            <a:r>
              <a:rPr lang="en-GB" sz="6000" dirty="0"/>
              <a:t>Examples of your work    </a:t>
            </a:r>
          </a:p>
          <a:p>
            <a:pPr lvl="0" fontAlgn="base"/>
            <a:r>
              <a:rPr lang="en-GB" sz="6000" dirty="0"/>
              <a:t>Formal or informal supervision processes  </a:t>
            </a:r>
          </a:p>
          <a:p>
            <a:pPr lvl="0" fontAlgn="base"/>
            <a:r>
              <a:rPr lang="en-GB" sz="6000" dirty="0"/>
              <a:t>Other relevant pertinent information   </a:t>
            </a:r>
          </a:p>
          <a:p>
            <a:endParaRPr lang="en-GB" dirty="0"/>
          </a:p>
        </p:txBody>
      </p:sp>
      <p:pic>
        <p:nvPicPr>
          <p:cNvPr id="101" name="Audio 100">
            <a:hlinkClick r:id="" action="ppaction://media"/>
            <a:extLst>
              <a:ext uri="{FF2B5EF4-FFF2-40B4-BE49-F238E27FC236}">
                <a16:creationId xmlns:a16="http://schemas.microsoft.com/office/drawing/2014/main" id="{9FDD5DFC-2D7C-598B-0286-EAF1AD7D9C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9390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616"/>
    </mc:Choice>
    <mc:Fallback xmlns="">
      <p:transition spd="slow" advTm="42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F4412A-7A7C-8288-2617-63BDF4D04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BCB02B1-1B82-403C-B7D2-E2CED1882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CDE13A7-6382-4A67-BEBE-4FF1F37C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8FC9-2E40-4257-8D97-FAB20CA4B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40ABB98-77BA-4C40-8121-34D196E58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1AA752E-66C1-4835-8A3C-556475159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E9555AB-2295-4939-AEC9-B2CBFCB4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7499201-5A2C-48B3-9B02-5519B8829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3FC2AE7-C60C-4C48-BCAE-410BB6C3D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0EA1593-6BC9-441E-8F3C-46DD50F81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435762C-DAD3-2F5F-B9BD-084BB9925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5:</a:t>
            </a:r>
            <a:br>
              <a:rPr lang="en-GB" sz="5200" dirty="0">
                <a:solidFill>
                  <a:schemeClr val="tx2"/>
                </a:solidFill>
              </a:rPr>
            </a:br>
            <a:endParaRPr lang="en-GB" sz="5200" dirty="0">
              <a:solidFill>
                <a:schemeClr val="tx2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41DA16E-C6EA-699A-EDE8-A13464820B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7296" y="3921880"/>
            <a:ext cx="5449356" cy="75334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800" dirty="0">
                <a:solidFill>
                  <a:schemeClr val="tx2"/>
                </a:solidFill>
              </a:rPr>
              <a:t>Appendix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7147D5D-F01F-4164-BD81-D10DC6F2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42" y="2854"/>
            <a:ext cx="2783421" cy="2406445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24C7412-3E2D-4708-8DC3-425A457A1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1483A6A-CB0B-4469-B09D-C9451F9B0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935E9D-EB55-46F3-BCCB-9CB918E870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EDC5655-C7D7-4936-91EA-E188A96D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D0E248E-80AB-4B35-BA8D-F940FCB44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17253" y="4456669"/>
            <a:ext cx="2783421" cy="2406445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9E91B0A-66E8-4298-BAC6-004DBE491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A629C66-36BD-487E-B1CD-ED026D77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6BC2D2C-3D7D-4224-81BC-22C094C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3BDF903-22C5-4312-8776-C2ABC3EDC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837A2EB-EE61-C997-52D0-1FA800DA3F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023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7"/>
    </mc:Choice>
    <mc:Fallback xmlns="">
      <p:transition spd="slow" advTm="5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7D4C3-C089-447E-EB94-E987553F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57656"/>
            <a:ext cx="11353801" cy="70944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Plus … your Appendix :</a:t>
            </a:r>
            <a:r>
              <a:rPr lang="en-GB" dirty="0"/>
              <a:t>   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78" name="Content Placeholder 2">
            <a:extLst>
              <a:ext uri="{FF2B5EF4-FFF2-40B4-BE49-F238E27FC236}">
                <a16:creationId xmlns:a16="http://schemas.microsoft.com/office/drawing/2014/main" id="{522AB257-D367-A5FD-4936-D606BD30876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1" y="599090"/>
          <a:ext cx="12060621" cy="6101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75" name="Audio 174">
            <a:hlinkClick r:id="" action="ppaction://media"/>
            <a:extLst>
              <a:ext uri="{FF2B5EF4-FFF2-40B4-BE49-F238E27FC236}">
                <a16:creationId xmlns:a16="http://schemas.microsoft.com/office/drawing/2014/main" id="{019D968D-9546-37B8-714F-544AA21E24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76" name="Audio 175">
            <a:hlinkClick r:id="" action="ppaction://media"/>
            <a:extLst>
              <a:ext uri="{FF2B5EF4-FFF2-40B4-BE49-F238E27FC236}">
                <a16:creationId xmlns:a16="http://schemas.microsoft.com/office/drawing/2014/main" id="{C0C3B418-80D3-26B0-FED9-29477F0025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218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48"/>
    </mc:Choice>
    <mc:Fallback xmlns="">
      <p:transition spd="slow" advTm="27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5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70D11-2762-39F4-7B59-2FC2EB5C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Portfolio Structure:  </a:t>
            </a:r>
            <a:r>
              <a:rPr lang="en-GB" dirty="0"/>
              <a:t>Your portfolio is to be presented in a </a:t>
            </a:r>
            <a:r>
              <a:rPr lang="en-GB" b="1" u="sng" dirty="0"/>
              <a:t>professional manner</a:t>
            </a:r>
            <a:r>
              <a:rPr lang="en-GB" dirty="0"/>
              <a:t> with the following structure: 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E1692-AB04-C229-31C5-CEEF9A762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5190030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lvl="0" fontAlgn="base"/>
            <a:r>
              <a:rPr lang="en-GB" dirty="0"/>
              <a:t>Cover Page  </a:t>
            </a:r>
          </a:p>
          <a:p>
            <a:pPr lvl="0" fontAlgn="base"/>
            <a:r>
              <a:rPr lang="en-GB" dirty="0"/>
              <a:t>Table of Contents </a:t>
            </a:r>
          </a:p>
          <a:p>
            <a:pPr lvl="0" fontAlgn="base"/>
            <a:r>
              <a:rPr lang="en-GB" dirty="0"/>
              <a:t>Portfolio of Evidence 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Compulsory: Reflective Commentary (Essay format – Gibbs Reflective Cycle) – 1000 words with reference support/reference list and your completed reflective log. 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Three additional evidence pieces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Reference list 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Appendices    </a:t>
            </a:r>
          </a:p>
          <a:p>
            <a:pPr marL="536575" indent="0" fontAlgn="base">
              <a:buNone/>
            </a:pPr>
            <a:r>
              <a:rPr lang="en-GB" dirty="0"/>
              <a:t> 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66" name="Audio 65">
            <a:hlinkClick r:id="" action="ppaction://media"/>
            <a:extLst>
              <a:ext uri="{FF2B5EF4-FFF2-40B4-BE49-F238E27FC236}">
                <a16:creationId xmlns:a16="http://schemas.microsoft.com/office/drawing/2014/main" id="{C4C1CE4A-5E4D-65C4-2317-CA12DB8602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390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627"/>
    </mc:Choice>
    <mc:Fallback xmlns="">
      <p:transition spd="slow" advTm="103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BE8D-ADA3-2777-957E-EB05294B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also need to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905A3-1AE9-2A34-62CA-01C3B3B92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194"/>
            <a:ext cx="10515600" cy="5202620"/>
          </a:xfrm>
        </p:spPr>
        <p:txBody>
          <a:bodyPr>
            <a:normAutofit fontScale="62500" lnSpcReduction="20000"/>
          </a:bodyPr>
          <a:lstStyle/>
          <a:p>
            <a:endParaRPr lang="en-GB" sz="5800" dirty="0"/>
          </a:p>
          <a:p>
            <a:r>
              <a:rPr lang="en-GB" sz="5800" dirty="0"/>
              <a:t>Include an AI Acknowledgment Statement in a separate page at the beginning of your submission.</a:t>
            </a:r>
          </a:p>
          <a:p>
            <a:pPr marL="0" indent="0">
              <a:buNone/>
            </a:pPr>
            <a:r>
              <a:rPr lang="en-GB" sz="5800" dirty="0"/>
              <a:t> </a:t>
            </a:r>
          </a:p>
          <a:p>
            <a:r>
              <a:rPr lang="en-GB" sz="5800" dirty="0"/>
              <a:t>Adhere to APA formatting conventions for citing and referencing</a:t>
            </a:r>
          </a:p>
          <a:p>
            <a:endParaRPr lang="en-GB" sz="5800" dirty="0"/>
          </a:p>
          <a:p>
            <a:r>
              <a:rPr lang="en-GB" sz="5800" dirty="0"/>
              <a:t>Ensure your reflective piece is double-spaced, with font size 12 and that the first line of each new paragraph is indented. </a:t>
            </a:r>
          </a:p>
          <a:p>
            <a:pPr marL="0" indent="0">
              <a:buNone/>
            </a:pPr>
            <a:r>
              <a:rPr lang="en-GB" sz="5800" dirty="0"/>
              <a:t> </a:t>
            </a:r>
          </a:p>
          <a:p>
            <a:endParaRPr lang="en-GB" dirty="0"/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BE53933A-C3F7-7634-C1BD-3EB0DDA522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278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96"/>
    </mc:Choice>
    <mc:Fallback xmlns="">
      <p:transition spd="slow" advTm="35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42C7E7C-A043-9BFC-D83A-AC006DA65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44EF6E7-4EBB-AFDD-3140-079246AE66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6" y="0"/>
            <a:ext cx="121097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57"/>
    </mc:Choice>
    <mc:Fallback xmlns="">
      <p:transition spd="slow" advTm="9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1700</TotalTime>
  <Words>814</Words>
  <Application>Microsoft Office PowerPoint</Application>
  <PresentationFormat>Widescreen</PresentationFormat>
  <Paragraphs>161</Paragraphs>
  <Slides>22</Slides>
  <Notes>22</Notes>
  <HiddenSlides>0</HiddenSlides>
  <MMClips>23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MS Gothic</vt:lpstr>
      <vt:lpstr>Aptos</vt:lpstr>
      <vt:lpstr>Aptos Display</vt:lpstr>
      <vt:lpstr>Arial</vt:lpstr>
      <vt:lpstr>Times New Roman</vt:lpstr>
      <vt:lpstr>1_Office Theme</vt:lpstr>
      <vt:lpstr> Further Counselling Skills ECPS5015  Component Two: Portfolio of Evidence from voluntary/work-based experience  </vt:lpstr>
      <vt:lpstr>Submission to Moodle:</vt:lpstr>
      <vt:lpstr>PowerPoint Presentation</vt:lpstr>
      <vt:lpstr>Portfolio of Evidence… 5 elements </vt:lpstr>
      <vt:lpstr>Element 1 Reflective Piece</vt:lpstr>
      <vt:lpstr>1: Reflective Piece [Compulsory] </vt:lpstr>
      <vt:lpstr>In the reflective commentary piece, consider the following questions ….     </vt:lpstr>
      <vt:lpstr>In the reflective commentary piece, consider the following questions. ….    </vt:lpstr>
      <vt:lpstr>In the reflective commentary piece, consider the following questions. ….    </vt:lpstr>
      <vt:lpstr>Some of the more transferable skills and personal attributes you may wish to demonstrate and reflect on include: </vt:lpstr>
      <vt:lpstr>… And more transferable skills and personal attributes you may wish to demonstrate and reflect on include… </vt:lpstr>
      <vt:lpstr>Academic conventions …</vt:lpstr>
      <vt:lpstr>AI Criteria … … …</vt:lpstr>
      <vt:lpstr>AI Criteria …</vt:lpstr>
      <vt:lpstr>Element 2/3/4: </vt:lpstr>
      <vt:lpstr>Choose 3 elements from the following ….  </vt:lpstr>
      <vt:lpstr>Choose 3 elements from the following [Con’t] ….  </vt:lpstr>
      <vt:lpstr>Element 5: </vt:lpstr>
      <vt:lpstr>Plus … your Appendix :    </vt:lpstr>
      <vt:lpstr>Portfolio Structure:  Your portfolio is to be presented in a professional manner with the following structure:   </vt:lpstr>
      <vt:lpstr>You also need to 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12</cp:revision>
  <dcterms:created xsi:type="dcterms:W3CDTF">2026-02-08T15:53:03Z</dcterms:created>
  <dcterms:modified xsi:type="dcterms:W3CDTF">2026-03-03T11:15:55Z</dcterms:modified>
</cp:coreProperties>
</file>