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Override1.xml" ContentType="application/vnd.openxmlformats-officedocument.themeOverrid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notesMasterIdLst>
    <p:notesMasterId r:id="rId16"/>
  </p:notesMasterIdLst>
  <p:handoutMasterIdLst>
    <p:handoutMasterId r:id="rId17"/>
  </p:handoutMasterIdLst>
  <p:sldIdLst>
    <p:sldId id="279" r:id="rId5"/>
    <p:sldId id="280" r:id="rId6"/>
    <p:sldId id="281" r:id="rId7"/>
    <p:sldId id="282" r:id="rId8"/>
    <p:sldId id="283" r:id="rId9"/>
    <p:sldId id="284" r:id="rId10"/>
    <p:sldId id="285" r:id="rId11"/>
    <p:sldId id="286" r:id="rId12"/>
    <p:sldId id="287" r:id="rId13"/>
    <p:sldId id="288" r:id="rId14"/>
    <p:sldId id="289" r:id="rId15"/>
  </p:sldIdLst>
  <p:sldSz cx="12192000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980" autoAdjust="0"/>
    <p:restoredTop sz="94619" autoAdjust="0"/>
  </p:normalViewPr>
  <p:slideViewPr>
    <p:cSldViewPr snapToGrid="0">
      <p:cViewPr varScale="1">
        <p:scale>
          <a:sx n="47" d="100"/>
          <a:sy n="47" d="100"/>
        </p:scale>
        <p:origin x="38" y="10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22" y="7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Tim Nicholas" userId="1bf0c33590aa9329" providerId="LiveId" clId="{41294F92-B3B5-4C51-952C-57CB4115FFB4}"/>
    <pc:docChg chg="custSel addSld modSld modMainMaster">
      <pc:chgData name="Tim Nicholas" userId="1bf0c33590aa9329" providerId="LiveId" clId="{41294F92-B3B5-4C51-952C-57CB4115FFB4}" dt="2025-01-10T20:32:31.376" v="884" actId="20577"/>
      <pc:docMkLst>
        <pc:docMk/>
      </pc:docMkLst>
      <pc:sldChg chg="modTransition">
        <pc:chgData name="Tim Nicholas" userId="1bf0c33590aa9329" providerId="LiveId" clId="{41294F92-B3B5-4C51-952C-57CB4115FFB4}" dt="2025-01-10T15:58:43.438" v="865"/>
        <pc:sldMkLst>
          <pc:docMk/>
          <pc:sldMk cId="3220235682" sldId="279"/>
        </pc:sldMkLst>
      </pc:sldChg>
      <pc:sldChg chg="addSp modSp mod modTransition">
        <pc:chgData name="Tim Nicholas" userId="1bf0c33590aa9329" providerId="LiveId" clId="{41294F92-B3B5-4C51-952C-57CB4115FFB4}" dt="2025-01-10T15:58:43.438" v="865"/>
        <pc:sldMkLst>
          <pc:docMk/>
          <pc:sldMk cId="2958129404" sldId="280"/>
        </pc:sldMkLst>
        <pc:spChg chg="mod">
          <ac:chgData name="Tim Nicholas" userId="1bf0c33590aa9329" providerId="LiveId" clId="{41294F92-B3B5-4C51-952C-57CB4115FFB4}" dt="2025-01-03T13:39:51.340" v="381" actId="20577"/>
          <ac:spMkLst>
            <pc:docMk/>
            <pc:sldMk cId="2958129404" sldId="280"/>
            <ac:spMk id="2" creationId="{96C4F761-79E0-8AC3-6E94-736BCA52EAFD}"/>
          </ac:spMkLst>
        </pc:spChg>
        <pc:spChg chg="mod">
          <ac:chgData name="Tim Nicholas" userId="1bf0c33590aa9329" providerId="LiveId" clId="{41294F92-B3B5-4C51-952C-57CB4115FFB4}" dt="2025-01-03T13:39:49.156" v="380" actId="20577"/>
          <ac:spMkLst>
            <pc:docMk/>
            <pc:sldMk cId="2958129404" sldId="280"/>
            <ac:spMk id="3" creationId="{9034EFAE-2D8E-D33C-4CF5-468E8732EE54}"/>
          </ac:spMkLst>
        </pc:spChg>
        <pc:spChg chg="mod">
          <ac:chgData name="Tim Nicholas" userId="1bf0c33590aa9329" providerId="LiveId" clId="{41294F92-B3B5-4C51-952C-57CB4115FFB4}" dt="2025-01-03T13:39:43.618" v="377" actId="20577"/>
          <ac:spMkLst>
            <pc:docMk/>
            <pc:sldMk cId="2958129404" sldId="280"/>
            <ac:spMk id="4" creationId="{95E79F1F-2E30-7C74-4317-D933606F5021}"/>
          </ac:spMkLst>
        </pc:spChg>
        <pc:spChg chg="add mod">
          <ac:chgData name="Tim Nicholas" userId="1bf0c33590aa9329" providerId="LiveId" clId="{41294F92-B3B5-4C51-952C-57CB4115FFB4}" dt="2025-01-03T13:39:46.460" v="379" actId="20577"/>
          <ac:spMkLst>
            <pc:docMk/>
            <pc:sldMk cId="2958129404" sldId="280"/>
            <ac:spMk id="5" creationId="{AC8907C3-2A21-64D9-C8EF-5A72BD454B34}"/>
          </ac:spMkLst>
        </pc:spChg>
      </pc:sldChg>
      <pc:sldChg chg="addSp modSp mod modTransition">
        <pc:chgData name="Tim Nicholas" userId="1bf0c33590aa9329" providerId="LiveId" clId="{41294F92-B3B5-4C51-952C-57CB4115FFB4}" dt="2025-01-10T15:58:43.438" v="865"/>
        <pc:sldMkLst>
          <pc:docMk/>
          <pc:sldMk cId="3859838905" sldId="281"/>
        </pc:sldMkLst>
        <pc:spChg chg="mod">
          <ac:chgData name="Tim Nicholas" userId="1bf0c33590aa9329" providerId="LiveId" clId="{41294F92-B3B5-4C51-952C-57CB4115FFB4}" dt="2025-01-03T13:40:58.739" v="384" actId="1076"/>
          <ac:spMkLst>
            <pc:docMk/>
            <pc:sldMk cId="3859838905" sldId="281"/>
            <ac:spMk id="2" creationId="{918EF6F7-1AC1-EE2F-DEBB-973D1B2BEB6E}"/>
          </ac:spMkLst>
        </pc:spChg>
        <pc:spChg chg="add mod">
          <ac:chgData name="Tim Nicholas" userId="1bf0c33590aa9329" providerId="LiveId" clId="{41294F92-B3B5-4C51-952C-57CB4115FFB4}" dt="2025-01-03T13:40:50.658" v="383" actId="122"/>
          <ac:spMkLst>
            <pc:docMk/>
            <pc:sldMk cId="3859838905" sldId="281"/>
            <ac:spMk id="3" creationId="{834FE996-2245-9305-454A-D2DA4E3AF95A}"/>
          </ac:spMkLst>
        </pc:spChg>
      </pc:sldChg>
      <pc:sldChg chg="addSp delSp modSp mod modTransition">
        <pc:chgData name="Tim Nicholas" userId="1bf0c33590aa9329" providerId="LiveId" clId="{41294F92-B3B5-4C51-952C-57CB4115FFB4}" dt="2025-01-10T16:01:53.494" v="878" actId="1076"/>
        <pc:sldMkLst>
          <pc:docMk/>
          <pc:sldMk cId="4143898902" sldId="282"/>
        </pc:sldMkLst>
        <pc:spChg chg="mod">
          <ac:chgData name="Tim Nicholas" userId="1bf0c33590aa9329" providerId="LiveId" clId="{41294F92-B3B5-4C51-952C-57CB4115FFB4}" dt="2025-01-03T13:17:37.914" v="133" actId="14100"/>
          <ac:spMkLst>
            <pc:docMk/>
            <pc:sldMk cId="4143898902" sldId="282"/>
            <ac:spMk id="2" creationId="{46CC9446-DEB1-59DD-C247-7DC1F01E9F1F}"/>
          </ac:spMkLst>
        </pc:spChg>
        <pc:spChg chg="add mod">
          <ac:chgData name="Tim Nicholas" userId="1bf0c33590aa9329" providerId="LiveId" clId="{41294F92-B3B5-4C51-952C-57CB4115FFB4}" dt="2025-01-10T15:53:13.964" v="850" actId="1076"/>
          <ac:spMkLst>
            <pc:docMk/>
            <pc:sldMk cId="4143898902" sldId="282"/>
            <ac:spMk id="4" creationId="{EA7CDFCD-5480-0E8F-C768-58459DDF61CA}"/>
          </ac:spMkLst>
        </pc:spChg>
        <pc:picChg chg="add del mod">
          <ac:chgData name="Tim Nicholas" userId="1bf0c33590aa9329" providerId="LiveId" clId="{41294F92-B3B5-4C51-952C-57CB4115FFB4}" dt="2025-01-10T16:00:25.153" v="868" actId="21"/>
          <ac:picMkLst>
            <pc:docMk/>
            <pc:sldMk cId="4143898902" sldId="282"/>
            <ac:picMk id="3" creationId="{34EA73E2-9A90-003E-15F6-EBDF652477BE}"/>
          </ac:picMkLst>
        </pc:picChg>
        <pc:picChg chg="add del mod">
          <ac:chgData name="Tim Nicholas" userId="1bf0c33590aa9329" providerId="LiveId" clId="{41294F92-B3B5-4C51-952C-57CB4115FFB4}" dt="2025-01-10T16:01:27.212" v="874" actId="21"/>
          <ac:picMkLst>
            <pc:docMk/>
            <pc:sldMk cId="4143898902" sldId="282"/>
            <ac:picMk id="5" creationId="{957925A5-7305-686A-07D3-33BE64739B45}"/>
          </ac:picMkLst>
        </pc:picChg>
        <pc:picChg chg="add mod">
          <ac:chgData name="Tim Nicholas" userId="1bf0c33590aa9329" providerId="LiveId" clId="{41294F92-B3B5-4C51-952C-57CB4115FFB4}" dt="2025-01-10T16:01:53.494" v="878" actId="1076"/>
          <ac:picMkLst>
            <pc:docMk/>
            <pc:sldMk cId="4143898902" sldId="282"/>
            <ac:picMk id="6" creationId="{229AF9F8-52C0-94D0-222C-65E4E091B223}"/>
          </ac:picMkLst>
        </pc:picChg>
      </pc:sldChg>
      <pc:sldChg chg="addSp modSp mod modTransition">
        <pc:chgData name="Tim Nicholas" userId="1bf0c33590aa9329" providerId="LiveId" clId="{41294F92-B3B5-4C51-952C-57CB4115FFB4}" dt="2025-01-10T15:58:43.438" v="865"/>
        <pc:sldMkLst>
          <pc:docMk/>
          <pc:sldMk cId="1991939823" sldId="283"/>
        </pc:sldMkLst>
        <pc:spChg chg="mod">
          <ac:chgData name="Tim Nicholas" userId="1bf0c33590aa9329" providerId="LiveId" clId="{41294F92-B3B5-4C51-952C-57CB4115FFB4}" dt="2025-01-03T13:19:22.303" v="137" actId="1076"/>
          <ac:spMkLst>
            <pc:docMk/>
            <pc:sldMk cId="1991939823" sldId="283"/>
            <ac:spMk id="2" creationId="{D1743D54-A77F-D135-7BF4-0A1F7FFF0354}"/>
          </ac:spMkLst>
        </pc:spChg>
        <pc:spChg chg="add mod">
          <ac:chgData name="Tim Nicholas" userId="1bf0c33590aa9329" providerId="LiveId" clId="{41294F92-B3B5-4C51-952C-57CB4115FFB4}" dt="2025-01-10T15:34:43.925" v="615" actId="14100"/>
          <ac:spMkLst>
            <pc:docMk/>
            <pc:sldMk cId="1991939823" sldId="283"/>
            <ac:spMk id="4" creationId="{ABD4DECF-9AF0-4FC6-07DD-307E100A9F55}"/>
          </ac:spMkLst>
        </pc:spChg>
        <pc:picChg chg="add mod">
          <ac:chgData name="Tim Nicholas" userId="1bf0c33590aa9329" providerId="LiveId" clId="{41294F92-B3B5-4C51-952C-57CB4115FFB4}" dt="2025-01-03T13:19:16.251" v="136" actId="1076"/>
          <ac:picMkLst>
            <pc:docMk/>
            <pc:sldMk cId="1991939823" sldId="283"/>
            <ac:picMk id="3" creationId="{42AB5A11-A1D4-3185-8D17-676329240403}"/>
          </ac:picMkLst>
        </pc:picChg>
      </pc:sldChg>
      <pc:sldChg chg="addSp modSp mod modTransition">
        <pc:chgData name="Tim Nicholas" userId="1bf0c33590aa9329" providerId="LiveId" clId="{41294F92-B3B5-4C51-952C-57CB4115FFB4}" dt="2025-01-10T15:58:43.438" v="865"/>
        <pc:sldMkLst>
          <pc:docMk/>
          <pc:sldMk cId="597563227" sldId="284"/>
        </pc:sldMkLst>
        <pc:spChg chg="add mod">
          <ac:chgData name="Tim Nicholas" userId="1bf0c33590aa9329" providerId="LiveId" clId="{41294F92-B3B5-4C51-952C-57CB4115FFB4}" dt="2025-01-10T15:45:04.271" v="798" actId="20577"/>
          <ac:spMkLst>
            <pc:docMk/>
            <pc:sldMk cId="597563227" sldId="284"/>
            <ac:spMk id="5" creationId="{036ED7B2-2EA2-E48E-A094-9DC097495AC1}"/>
          </ac:spMkLst>
        </pc:spChg>
        <pc:picChg chg="add mod">
          <ac:chgData name="Tim Nicholas" userId="1bf0c33590aa9329" providerId="LiveId" clId="{41294F92-B3B5-4C51-952C-57CB4115FFB4}" dt="2025-01-03T13:21:58.308" v="152" actId="14100"/>
          <ac:picMkLst>
            <pc:docMk/>
            <pc:sldMk cId="597563227" sldId="284"/>
            <ac:picMk id="3" creationId="{C2C5C1E8-A966-8ED4-6C1E-11A3C6DFB32C}"/>
          </ac:picMkLst>
        </pc:picChg>
        <pc:picChg chg="add mod">
          <ac:chgData name="Tim Nicholas" userId="1bf0c33590aa9329" providerId="LiveId" clId="{41294F92-B3B5-4C51-952C-57CB4115FFB4}" dt="2025-01-03T13:21:54.546" v="151" actId="14100"/>
          <ac:picMkLst>
            <pc:docMk/>
            <pc:sldMk cId="597563227" sldId="284"/>
            <ac:picMk id="4" creationId="{EC5CAA5F-D5BE-468E-9593-5E700680567D}"/>
          </ac:picMkLst>
        </pc:picChg>
      </pc:sldChg>
      <pc:sldChg chg="addSp modSp mod modTransition">
        <pc:chgData name="Tim Nicholas" userId="1bf0c33590aa9329" providerId="LiveId" clId="{41294F92-B3B5-4C51-952C-57CB4115FFB4}" dt="2025-01-10T15:58:43.438" v="865"/>
        <pc:sldMkLst>
          <pc:docMk/>
          <pc:sldMk cId="2761860732" sldId="285"/>
        </pc:sldMkLst>
        <pc:spChg chg="add mod">
          <ac:chgData name="Tim Nicholas" userId="1bf0c33590aa9329" providerId="LiveId" clId="{41294F92-B3B5-4C51-952C-57CB4115FFB4}" dt="2025-01-10T15:37:55.980" v="703" actId="20577"/>
          <ac:spMkLst>
            <pc:docMk/>
            <pc:sldMk cId="2761860732" sldId="285"/>
            <ac:spMk id="6" creationId="{590BA37B-90C8-7C0B-EFD3-9B4B01E73F55}"/>
          </ac:spMkLst>
        </pc:spChg>
        <pc:spChg chg="add mod">
          <ac:chgData name="Tim Nicholas" userId="1bf0c33590aa9329" providerId="LiveId" clId="{41294F92-B3B5-4C51-952C-57CB4115FFB4}" dt="2025-01-10T15:44:18.313" v="774" actId="20577"/>
          <ac:spMkLst>
            <pc:docMk/>
            <pc:sldMk cId="2761860732" sldId="285"/>
            <ac:spMk id="7" creationId="{EB857E4B-CB5A-496E-E584-063F5895F74D}"/>
          </ac:spMkLst>
        </pc:spChg>
        <pc:picChg chg="add mod">
          <ac:chgData name="Tim Nicholas" userId="1bf0c33590aa9329" providerId="LiveId" clId="{41294F92-B3B5-4C51-952C-57CB4115FFB4}" dt="2025-01-10T15:36:32.853" v="646" actId="1076"/>
          <ac:picMkLst>
            <pc:docMk/>
            <pc:sldMk cId="2761860732" sldId="285"/>
            <ac:picMk id="3" creationId="{5A757F7B-89BC-5AC0-9B3B-1DEC92A5EAA1}"/>
          </ac:picMkLst>
        </pc:picChg>
        <pc:picChg chg="add mod">
          <ac:chgData name="Tim Nicholas" userId="1bf0c33590aa9329" providerId="LiveId" clId="{41294F92-B3B5-4C51-952C-57CB4115FFB4}" dt="2025-01-10T15:36:35.523" v="647" actId="1076"/>
          <ac:picMkLst>
            <pc:docMk/>
            <pc:sldMk cId="2761860732" sldId="285"/>
            <ac:picMk id="4" creationId="{0E861747-C0DA-4ACD-0CF2-9D65A07D219B}"/>
          </ac:picMkLst>
        </pc:picChg>
        <pc:picChg chg="add mod">
          <ac:chgData name="Tim Nicholas" userId="1bf0c33590aa9329" providerId="LiveId" clId="{41294F92-B3B5-4C51-952C-57CB4115FFB4}" dt="2025-01-10T15:36:39.352" v="648" actId="1076"/>
          <ac:picMkLst>
            <pc:docMk/>
            <pc:sldMk cId="2761860732" sldId="285"/>
            <ac:picMk id="5" creationId="{C55DCC6F-4ECE-2B27-74F8-EC788B53B23F}"/>
          </ac:picMkLst>
        </pc:picChg>
      </pc:sldChg>
      <pc:sldChg chg="addSp modSp mod modTransition">
        <pc:chgData name="Tim Nicholas" userId="1bf0c33590aa9329" providerId="LiveId" clId="{41294F92-B3B5-4C51-952C-57CB4115FFB4}" dt="2025-01-10T20:32:31.376" v="884" actId="20577"/>
        <pc:sldMkLst>
          <pc:docMk/>
          <pc:sldMk cId="2911890765" sldId="286"/>
        </pc:sldMkLst>
        <pc:spChg chg="mod">
          <ac:chgData name="Tim Nicholas" userId="1bf0c33590aa9329" providerId="LiveId" clId="{41294F92-B3B5-4C51-952C-57CB4115FFB4}" dt="2025-01-03T13:31:36.670" v="278" actId="1076"/>
          <ac:spMkLst>
            <pc:docMk/>
            <pc:sldMk cId="2911890765" sldId="286"/>
            <ac:spMk id="2" creationId="{E5C57273-3E5A-14CB-674B-37A1422E2813}"/>
          </ac:spMkLst>
        </pc:spChg>
        <pc:spChg chg="add mod">
          <ac:chgData name="Tim Nicholas" userId="1bf0c33590aa9329" providerId="LiveId" clId="{41294F92-B3B5-4C51-952C-57CB4115FFB4}" dt="2025-01-03T13:46:39.691" v="414" actId="20577"/>
          <ac:spMkLst>
            <pc:docMk/>
            <pc:sldMk cId="2911890765" sldId="286"/>
            <ac:spMk id="3" creationId="{3CD1F915-3783-C3D4-BE49-14950D990E90}"/>
          </ac:spMkLst>
        </pc:spChg>
        <pc:spChg chg="add mod">
          <ac:chgData name="Tim Nicholas" userId="1bf0c33590aa9329" providerId="LiveId" clId="{41294F92-B3B5-4C51-952C-57CB4115FFB4}" dt="2025-01-10T20:32:31.376" v="884" actId="20577"/>
          <ac:spMkLst>
            <pc:docMk/>
            <pc:sldMk cId="2911890765" sldId="286"/>
            <ac:spMk id="4" creationId="{32E57B5B-D76A-E498-A28B-DA845041B895}"/>
          </ac:spMkLst>
        </pc:spChg>
      </pc:sldChg>
      <pc:sldChg chg="addSp modSp new mod modTransition">
        <pc:chgData name="Tim Nicholas" userId="1bf0c33590aa9329" providerId="LiveId" clId="{41294F92-B3B5-4C51-952C-57CB4115FFB4}" dt="2025-01-10T15:58:43.438" v="865"/>
        <pc:sldMkLst>
          <pc:docMk/>
          <pc:sldMk cId="2748006394" sldId="287"/>
        </pc:sldMkLst>
        <pc:spChg chg="mod">
          <ac:chgData name="Tim Nicholas" userId="1bf0c33590aa9329" providerId="LiveId" clId="{41294F92-B3B5-4C51-952C-57CB4115FFB4}" dt="2025-01-10T15:55:27.369" v="854" actId="1076"/>
          <ac:spMkLst>
            <pc:docMk/>
            <pc:sldMk cId="2748006394" sldId="287"/>
            <ac:spMk id="2" creationId="{732B0A5F-7D92-E307-D536-72D5C7B0A567}"/>
          </ac:spMkLst>
        </pc:spChg>
        <pc:spChg chg="add mod">
          <ac:chgData name="Tim Nicholas" userId="1bf0c33590aa9329" providerId="LiveId" clId="{41294F92-B3B5-4C51-952C-57CB4115FFB4}" dt="2025-01-10T15:56:35.369" v="861" actId="20577"/>
          <ac:spMkLst>
            <pc:docMk/>
            <pc:sldMk cId="2748006394" sldId="287"/>
            <ac:spMk id="3" creationId="{B53E999E-077F-30F6-93B3-833E2C0AD37E}"/>
          </ac:spMkLst>
        </pc:spChg>
      </pc:sldChg>
      <pc:sldChg chg="addSp modSp new mod modTransition">
        <pc:chgData name="Tim Nicholas" userId="1bf0c33590aa9329" providerId="LiveId" clId="{41294F92-B3B5-4C51-952C-57CB4115FFB4}" dt="2025-01-10T15:58:43.438" v="865"/>
        <pc:sldMkLst>
          <pc:docMk/>
          <pc:sldMk cId="847998577" sldId="288"/>
        </pc:sldMkLst>
        <pc:spChg chg="add mod">
          <ac:chgData name="Tim Nicholas" userId="1bf0c33590aa9329" providerId="LiveId" clId="{41294F92-B3B5-4C51-952C-57CB4115FFB4}" dt="2025-01-10T15:56:46.176" v="862" actId="14100"/>
          <ac:spMkLst>
            <pc:docMk/>
            <pc:sldMk cId="847998577" sldId="288"/>
            <ac:spMk id="2" creationId="{FB1D3A38-32BD-A0E9-50D6-83BDCD8F8DE5}"/>
          </ac:spMkLst>
        </pc:spChg>
      </pc:sldChg>
      <pc:sldChg chg="addSp modSp new mod modTransition">
        <pc:chgData name="Tim Nicholas" userId="1bf0c33590aa9329" providerId="LiveId" clId="{41294F92-B3B5-4C51-952C-57CB4115FFB4}" dt="2025-01-10T15:58:43.438" v="865"/>
        <pc:sldMkLst>
          <pc:docMk/>
          <pc:sldMk cId="1815743218" sldId="289"/>
        </pc:sldMkLst>
        <pc:spChg chg="add mod">
          <ac:chgData name="Tim Nicholas" userId="1bf0c33590aa9329" providerId="LiveId" clId="{41294F92-B3B5-4C51-952C-57CB4115FFB4}" dt="2025-01-10T15:56:25.605" v="860"/>
          <ac:spMkLst>
            <pc:docMk/>
            <pc:sldMk cId="1815743218" sldId="289"/>
            <ac:spMk id="2" creationId="{70CB8E2E-A7F0-36CC-4653-F46C2FB4D03B}"/>
          </ac:spMkLst>
        </pc:spChg>
      </pc:sldChg>
      <pc:sldMasterChg chg="modTransition modSldLayout">
        <pc:chgData name="Tim Nicholas" userId="1bf0c33590aa9329" providerId="LiveId" clId="{41294F92-B3B5-4C51-952C-57CB4115FFB4}" dt="2025-01-10T15:58:43.438" v="865"/>
        <pc:sldMasterMkLst>
          <pc:docMk/>
          <pc:sldMasterMk cId="1858978357" sldId="2147483660"/>
        </pc:sldMasterMkLst>
        <pc:sldLayoutChg chg="modTransition">
          <pc:chgData name="Tim Nicholas" userId="1bf0c33590aa9329" providerId="LiveId" clId="{41294F92-B3B5-4C51-952C-57CB4115FFB4}" dt="2025-01-10T15:58:43.438" v="865"/>
          <pc:sldLayoutMkLst>
            <pc:docMk/>
            <pc:sldMasterMk cId="1858978357" sldId="2147483660"/>
            <pc:sldLayoutMk cId="2150746718" sldId="2147483661"/>
          </pc:sldLayoutMkLst>
        </pc:sldLayoutChg>
        <pc:sldLayoutChg chg="modTransition">
          <pc:chgData name="Tim Nicholas" userId="1bf0c33590aa9329" providerId="LiveId" clId="{41294F92-B3B5-4C51-952C-57CB4115FFB4}" dt="2025-01-10T15:58:43.438" v="865"/>
          <pc:sldLayoutMkLst>
            <pc:docMk/>
            <pc:sldMasterMk cId="1858978357" sldId="2147483660"/>
            <pc:sldLayoutMk cId="3154865406" sldId="2147483662"/>
          </pc:sldLayoutMkLst>
        </pc:sldLayoutChg>
        <pc:sldLayoutChg chg="modTransition">
          <pc:chgData name="Tim Nicholas" userId="1bf0c33590aa9329" providerId="LiveId" clId="{41294F92-B3B5-4C51-952C-57CB4115FFB4}" dt="2025-01-10T15:58:43.438" v="865"/>
          <pc:sldLayoutMkLst>
            <pc:docMk/>
            <pc:sldMasterMk cId="1858978357" sldId="2147483660"/>
            <pc:sldLayoutMk cId="84640198" sldId="2147483663"/>
          </pc:sldLayoutMkLst>
        </pc:sldLayoutChg>
        <pc:sldLayoutChg chg="modTransition">
          <pc:chgData name="Tim Nicholas" userId="1bf0c33590aa9329" providerId="LiveId" clId="{41294F92-B3B5-4C51-952C-57CB4115FFB4}" dt="2025-01-10T15:58:43.438" v="865"/>
          <pc:sldLayoutMkLst>
            <pc:docMk/>
            <pc:sldMasterMk cId="1858978357" sldId="2147483660"/>
            <pc:sldLayoutMk cId="3988205829" sldId="2147483664"/>
          </pc:sldLayoutMkLst>
        </pc:sldLayoutChg>
        <pc:sldLayoutChg chg="modTransition">
          <pc:chgData name="Tim Nicholas" userId="1bf0c33590aa9329" providerId="LiveId" clId="{41294F92-B3B5-4C51-952C-57CB4115FFB4}" dt="2025-01-10T15:58:43.438" v="865"/>
          <pc:sldLayoutMkLst>
            <pc:docMk/>
            <pc:sldMasterMk cId="1858978357" sldId="2147483660"/>
            <pc:sldLayoutMk cId="2235120348" sldId="2147483665"/>
          </pc:sldLayoutMkLst>
        </pc:sldLayoutChg>
        <pc:sldLayoutChg chg="modTransition">
          <pc:chgData name="Tim Nicholas" userId="1bf0c33590aa9329" providerId="LiveId" clId="{41294F92-B3B5-4C51-952C-57CB4115FFB4}" dt="2025-01-10T15:58:43.438" v="865"/>
          <pc:sldLayoutMkLst>
            <pc:docMk/>
            <pc:sldMasterMk cId="1858978357" sldId="2147483660"/>
            <pc:sldLayoutMk cId="429094048" sldId="2147483666"/>
          </pc:sldLayoutMkLst>
        </pc:sldLayoutChg>
        <pc:sldLayoutChg chg="modTransition">
          <pc:chgData name="Tim Nicholas" userId="1bf0c33590aa9329" providerId="LiveId" clId="{41294F92-B3B5-4C51-952C-57CB4115FFB4}" dt="2025-01-10T15:58:43.438" v="865"/>
          <pc:sldLayoutMkLst>
            <pc:docMk/>
            <pc:sldMasterMk cId="1858978357" sldId="2147483660"/>
            <pc:sldLayoutMk cId="2655130232" sldId="2147483667"/>
          </pc:sldLayoutMkLst>
        </pc:sldLayoutChg>
        <pc:sldLayoutChg chg="modTransition">
          <pc:chgData name="Tim Nicholas" userId="1bf0c33590aa9329" providerId="LiveId" clId="{41294F92-B3B5-4C51-952C-57CB4115FFB4}" dt="2025-01-10T15:58:43.438" v="865"/>
          <pc:sldLayoutMkLst>
            <pc:docMk/>
            <pc:sldMasterMk cId="1858978357" sldId="2147483660"/>
            <pc:sldLayoutMk cId="793556953" sldId="2147483668"/>
          </pc:sldLayoutMkLst>
        </pc:sldLayoutChg>
        <pc:sldLayoutChg chg="modTransition">
          <pc:chgData name="Tim Nicholas" userId="1bf0c33590aa9329" providerId="LiveId" clId="{41294F92-B3B5-4C51-952C-57CB4115FFB4}" dt="2025-01-10T15:58:43.438" v="865"/>
          <pc:sldLayoutMkLst>
            <pc:docMk/>
            <pc:sldMasterMk cId="1858978357" sldId="2147483660"/>
            <pc:sldLayoutMk cId="53056785" sldId="2147483669"/>
          </pc:sldLayoutMkLst>
        </pc:sldLayoutChg>
        <pc:sldLayoutChg chg="modTransition">
          <pc:chgData name="Tim Nicholas" userId="1bf0c33590aa9329" providerId="LiveId" clId="{41294F92-B3B5-4C51-952C-57CB4115FFB4}" dt="2025-01-10T15:58:43.438" v="865"/>
          <pc:sldLayoutMkLst>
            <pc:docMk/>
            <pc:sldMasterMk cId="1858978357" sldId="2147483660"/>
            <pc:sldLayoutMk cId="1009502205" sldId="2147483670"/>
          </pc:sldLayoutMkLst>
        </pc:sldLayoutChg>
        <pc:sldLayoutChg chg="modTransition">
          <pc:chgData name="Tim Nicholas" userId="1bf0c33590aa9329" providerId="LiveId" clId="{41294F92-B3B5-4C51-952C-57CB4115FFB4}" dt="2025-01-10T15:58:43.438" v="865"/>
          <pc:sldLayoutMkLst>
            <pc:docMk/>
            <pc:sldMasterMk cId="1858978357" sldId="2147483660"/>
            <pc:sldLayoutMk cId="105385040" sldId="2147483671"/>
          </pc:sldLayoutMkLst>
        </pc:sldLayoutChg>
        <pc:sldLayoutChg chg="modTransition">
          <pc:chgData name="Tim Nicholas" userId="1bf0c33590aa9329" providerId="LiveId" clId="{41294F92-B3B5-4C51-952C-57CB4115FFB4}" dt="2025-01-10T15:58:43.438" v="865"/>
          <pc:sldLayoutMkLst>
            <pc:docMk/>
            <pc:sldMasterMk cId="1858978357" sldId="2147483660"/>
            <pc:sldLayoutMk cId="2775291183" sldId="2147483672"/>
          </pc:sldLayoutMkLst>
        </pc:sldLayoutChg>
        <pc:sldLayoutChg chg="modTransition">
          <pc:chgData name="Tim Nicholas" userId="1bf0c33590aa9329" providerId="LiveId" clId="{41294F92-B3B5-4C51-952C-57CB4115FFB4}" dt="2025-01-10T15:58:43.438" v="865"/>
          <pc:sldLayoutMkLst>
            <pc:docMk/>
            <pc:sldMasterMk cId="1858978357" sldId="2147483660"/>
            <pc:sldLayoutMk cId="2345092503" sldId="2147483673"/>
          </pc:sldLayoutMkLst>
        </pc:sldLayoutChg>
        <pc:sldLayoutChg chg="modTransition">
          <pc:chgData name="Tim Nicholas" userId="1bf0c33590aa9329" providerId="LiveId" clId="{41294F92-B3B5-4C51-952C-57CB4115FFB4}" dt="2025-01-10T15:58:43.438" v="865"/>
          <pc:sldLayoutMkLst>
            <pc:docMk/>
            <pc:sldMasterMk cId="1858978357" sldId="2147483660"/>
            <pc:sldLayoutMk cId="2032647817" sldId="2147483674"/>
          </pc:sldLayoutMkLst>
        </pc:sldLayoutChg>
        <pc:sldLayoutChg chg="modTransition">
          <pc:chgData name="Tim Nicholas" userId="1bf0c33590aa9329" providerId="LiveId" clId="{41294F92-B3B5-4C51-952C-57CB4115FFB4}" dt="2025-01-10T15:58:43.438" v="865"/>
          <pc:sldLayoutMkLst>
            <pc:docMk/>
            <pc:sldMasterMk cId="1858978357" sldId="2147483660"/>
            <pc:sldLayoutMk cId="1793254662" sldId="2147483675"/>
          </pc:sldLayoutMkLst>
        </pc:sldLayoutChg>
      </pc:sldMaster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C30D8D-1E8E-46AF-9C10-3BD426B2523A}" type="datetime1">
              <a:rPr lang="en-GB" smtClean="0"/>
              <a:t>10/01/2025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D93D865-7669-4F64-9733-F997BDAED295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4134009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22CD5E69-3755-402E-89C1-CDB30CA7425E}" type="datetime1">
              <a:rPr lang="en-GB" noProof="0" smtClean="0"/>
              <a:t>09/01/2025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2E6DE88F-1F85-4A27-9D34-D74A50E7B0DA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30091851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GB" sz="1200" b="0" i="0" u="none" strike="noStrike" kern="1200" cap="none" spc="0" normalizeH="0" baseline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GB" sz="1200" b="0" i="0" u="none" strike="noStrike" kern="1200" cap="none" spc="0" normalizeH="0" baseline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784755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2E6DE88F-1F85-4A27-9D34-D74A50E7B0DA}" type="slidenum">
              <a:rPr lang="en-GB" noProof="0" smtClean="0"/>
              <a:t>2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9455121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0693" y="1769540"/>
            <a:ext cx="9440034" cy="1828801"/>
          </a:xfrm>
        </p:spPr>
        <p:txBody>
          <a:bodyPr rtlCol="0" anchor="b">
            <a:normAutofit/>
          </a:bodyPr>
          <a:lstStyle>
            <a:lvl1pPr algn="ctr">
              <a:defRPr sz="5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0693" y="3773489"/>
            <a:ext cx="9440034" cy="1049867"/>
          </a:xfrm>
        </p:spPr>
        <p:txBody>
          <a:bodyPr rtlCol="0" anchor="t"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1284996-D5EC-400C-8FE4-7E6C69BB0CF8}" type="datetime1">
              <a:rPr lang="en-GB" noProof="0" smtClean="0"/>
              <a:t>09/01/2025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1507467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1EB28C59-49BD-4590-9846-C533AA98752B}" type="datetime1">
              <a:rPr lang="en-GB" noProof="0" smtClean="0"/>
              <a:t>09/01/2025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1548654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1761067"/>
            <a:ext cx="9590550" cy="1828813"/>
          </a:xfrm>
        </p:spPr>
        <p:txBody>
          <a:bodyPr rtlCol="0" anchor="b"/>
          <a:lstStyle>
            <a:lvl1pPr algn="ctr">
              <a:defRPr sz="4000" b="0" cap="none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3763439"/>
            <a:ext cx="9590550" cy="1333494"/>
          </a:xfrm>
        </p:spPr>
        <p:txBody>
          <a:bodyPr rtlCol="0" anchor="t"/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3F7E4AC-764F-4C27-AEC4-A4960E9093F0}" type="datetime1">
              <a:rPr lang="en-GB" noProof="0" smtClean="0"/>
              <a:t>09/01/2025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8464019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61872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13795" y="2076450"/>
            <a:ext cx="4856841" cy="3622671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0716" y="2076451"/>
            <a:ext cx="4856841" cy="3622672"/>
          </a:xfrm>
        </p:spPr>
        <p:txBody>
          <a:bodyPr rtlCol="0" anchor="t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82D7911-34EF-456A-9CCB-4081299328B8}" type="datetime1">
              <a:rPr lang="en-GB" noProof="0" smtClean="0"/>
              <a:t>09/01/2025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98820582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" name="Picture 19" descr="Slate-V2-HD-compPhotoInset.png">
            <a:extLst>
              <a:ext uri="{FF2B5EF4-FFF2-40B4-BE49-F238E27FC236}">
                <a16:creationId xmlns:a16="http://schemas.microsoft.com/office/drawing/2014/main" id="{37B721FF-D609-4D98-9D19-CF75AA8A54F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795" y="1734506"/>
            <a:ext cx="5029200" cy="4099959"/>
          </a:xfrm>
          <a:prstGeom prst="rect">
            <a:avLst/>
          </a:prstGeom>
        </p:spPr>
      </p:pic>
      <p:pic>
        <p:nvPicPr>
          <p:cNvPr id="21" name="Picture 20" descr="Slate-V2-HD-compPhotoInset.png">
            <a:extLst>
              <a:ext uri="{FF2B5EF4-FFF2-40B4-BE49-F238E27FC236}">
                <a16:creationId xmlns:a16="http://schemas.microsoft.com/office/drawing/2014/main" id="{073936BD-C868-433F-8E84-D6DD8E640E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38357" y="1734506"/>
            <a:ext cx="5029200" cy="4099959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 rtlCol="0"/>
          <a:lstStyle>
            <a:lvl1pPr>
              <a:defRPr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6013" y="1855153"/>
            <a:ext cx="4764764" cy="692494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6013" y="2702103"/>
            <a:ext cx="4764764" cy="3043533"/>
          </a:xfrm>
        </p:spPr>
        <p:txBody>
          <a:bodyPr rtlCol="0"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63166" y="1855152"/>
            <a:ext cx="4779582" cy="692495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63167" y="2702103"/>
            <a:ext cx="4779581" cy="3043533"/>
          </a:xfrm>
        </p:spPr>
        <p:txBody>
          <a:bodyPr rtlCol="0"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53B73AE-9525-4148-A209-40AC38BF5737}" type="datetime1">
              <a:rPr lang="en-GB" noProof="0" smtClean="0"/>
              <a:t>09/01/2025</a:t>
            </a:fld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2351203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94D3EFD-A3EB-48D6-91D1-30671EA1207D}" type="datetime1">
              <a:rPr lang="en-GB" noProof="0" smtClean="0"/>
              <a:t>09/01/2025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9094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91C3D2D4-BB4A-4B7B-ADA7-22E227BD5AE7}" type="datetime1">
              <a:rPr lang="en-GB" noProof="0" smtClean="0"/>
              <a:t>09/01/2025</a:t>
            </a:fld>
            <a:endParaRPr lang="en-GB" noProof="0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6551302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3706889" cy="1821918"/>
          </a:xfrm>
        </p:spPr>
        <p:txBody>
          <a:bodyPr rtlCol="0" anchor="b">
            <a:normAutofit/>
          </a:bodyPr>
          <a:lstStyle>
            <a:lvl1pPr algn="ctr">
              <a:defRPr sz="28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55633" y="609600"/>
            <a:ext cx="6411924" cy="5080001"/>
          </a:xfrm>
        </p:spPr>
        <p:txBody>
          <a:bodyPr rtlCol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2673351"/>
            <a:ext cx="3706889" cy="3016250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982CE2A-D155-40CB-A971-66B163E6347D}" type="datetime1">
              <a:rPr lang="en-GB" noProof="0" smtClean="0"/>
              <a:t>09/01/2025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7935569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" name="Picture 21" descr="Slate-V2-HD-vertPhotoInset.png">
            <a:extLst>
              <a:ext uri="{FF2B5EF4-FFF2-40B4-BE49-F238E27FC236}">
                <a16:creationId xmlns:a16="http://schemas.microsoft.com/office/drawing/2014/main" id="{4D06E496-ACBA-4063-B4A1-C5C484EE5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3665" y="609600"/>
            <a:ext cx="3584166" cy="520483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763701"/>
            <a:ext cx="5707899" cy="1675559"/>
          </a:xfrm>
        </p:spPr>
        <p:txBody>
          <a:bodyPr rtlCol="0" anchor="b">
            <a:noAutofit/>
          </a:bodyPr>
          <a:lstStyle>
            <a:lvl1pPr algn="ctr">
              <a:defRPr sz="32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42551" y="763702"/>
            <a:ext cx="3275751" cy="4912822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73698" y="2679699"/>
            <a:ext cx="4588094" cy="3135695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C950CEE9-1E3A-4ADA-93D4-2FD4F8431AA5}" type="datetime1">
              <a:rPr lang="en-GB" noProof="0" smtClean="0"/>
              <a:t>09/01/2025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algn="l"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30567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Slate-V2-HD-panoPhotoInset.png">
            <a:extLst>
              <a:ext uri="{FF2B5EF4-FFF2-40B4-BE49-F238E27FC236}">
                <a16:creationId xmlns:a16="http://schemas.microsoft.com/office/drawing/2014/main" id="{CE39118B-B3AD-4BD4-BA22-DEFF4E76CE9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3883" y="547807"/>
            <a:ext cx="10141799" cy="3816806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806" y="4565255"/>
            <a:ext cx="10355326" cy="543472"/>
          </a:xfrm>
        </p:spPr>
        <p:txBody>
          <a:bodyPr rtlCol="0" anchor="b">
            <a:normAutofit/>
          </a:bodyPr>
          <a:lstStyle>
            <a:lvl1pPr algn="ctr">
              <a:defRPr sz="28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69349" y="695009"/>
            <a:ext cx="9845346" cy="3525671"/>
          </a:xfr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5" y="5247728"/>
            <a:ext cx="10353762" cy="543472"/>
          </a:xfrm>
        </p:spPr>
        <p:txBody>
          <a:bodyPr rtlCol="0"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3D065D1-D2F2-4D54-B881-786AFA6A9AF3}" type="datetime1">
              <a:rPr lang="en-GB" noProof="0" smtClean="0"/>
              <a:t>09/01/2025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095022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5" y="608437"/>
            <a:ext cx="10353762" cy="3534344"/>
          </a:xfrm>
        </p:spPr>
        <p:txBody>
          <a:bodyPr rtlCol="0" anchor="ctr">
            <a:normAutofit/>
          </a:bodyPr>
          <a:lstStyle>
            <a:lvl1pPr>
              <a:defRPr sz="4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295180"/>
            <a:ext cx="10353763" cy="1501826"/>
          </a:xfrm>
        </p:spPr>
        <p:txBody>
          <a:bodyPr rtlCol="0"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5FBB8088-55E1-47B9-BF04-9403C8256F50}" type="datetime1">
              <a:rPr lang="en-GB" noProof="0" smtClean="0"/>
              <a:t>09/01/2025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053850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rtlCol="0" anchor="ctr">
            <a:normAutofit/>
          </a:bodyPr>
          <a:lstStyle>
            <a:lvl1pPr>
              <a:defRPr sz="36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32749"/>
          </a:xfrm>
        </p:spPr>
        <p:txBody>
          <a:bodyPr rtlCol="0" anchor="t">
            <a:normAutofit/>
          </a:bodyPr>
          <a:lstStyle>
            <a:lvl1pPr marL="0" indent="0" algn="r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4304353"/>
            <a:ext cx="10353763" cy="1489496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85FCA334-3F96-4772-959C-677B9C9B892F}" type="datetime1">
              <a:rPr lang="en-GB" noProof="0" smtClean="0"/>
              <a:t>09/01/2025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23F0D53-0705-41B7-8554-09D21E7807F9}"/>
              </a:ext>
            </a:extLst>
          </p:cNvPr>
          <p:cNvSpPr txBox="1"/>
          <p:nvPr/>
        </p:nvSpPr>
        <p:spPr>
          <a:xfrm>
            <a:off x="990600" y="88479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rtl="0"/>
            <a:r>
              <a:rPr lang="en-GB" sz="8000" noProof="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C7F647CD-0F1A-4BB3-89E0-A74F1E1B098D}"/>
              </a:ext>
            </a:extLst>
          </p:cNvPr>
          <p:cNvSpPr txBox="1"/>
          <p:nvPr/>
        </p:nvSpPr>
        <p:spPr>
          <a:xfrm>
            <a:off x="10504716" y="292825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7752911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2126942"/>
            <a:ext cx="10353763" cy="2511835"/>
          </a:xfrm>
        </p:spPr>
        <p:txBody>
          <a:bodyPr rtlCol="0" anchor="b"/>
          <a:lstStyle>
            <a:lvl1pPr>
              <a:defRPr sz="32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84" y="4650556"/>
            <a:ext cx="10352199" cy="1140644"/>
          </a:xfrm>
        </p:spPr>
        <p:txBody>
          <a:bodyPr rtlCol="0"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7F791FB6-1BB1-4D54-B64E-19C9843EEB6A}" type="datetime1">
              <a:rPr lang="en-GB" noProof="0" smtClean="0"/>
              <a:t>09/01/2025</a:t>
            </a:fld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3450925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97045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95" y="1885950"/>
            <a:ext cx="3300984" cy="76478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95" y="2768112"/>
            <a:ext cx="3300984" cy="302308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6711" y="1885949"/>
            <a:ext cx="3300984" cy="764783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435" y="2768112"/>
            <a:ext cx="3300984" cy="302308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572" y="1885950"/>
            <a:ext cx="3300984" cy="76478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66572" y="2768110"/>
            <a:ext cx="3300984" cy="3023089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8928F16-6F15-471B-BABC-F11D9655039E}" type="datetime1">
              <a:rPr lang="en-GB" noProof="0" smtClean="0"/>
              <a:t>09/01/2025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326478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late-V2-HD-3colPhotoInset.png">
            <a:extLst>
              <a:ext uri="{FF2B5EF4-FFF2-40B4-BE49-F238E27FC236}">
                <a16:creationId xmlns:a16="http://schemas.microsoft.com/office/drawing/2014/main" id="{7E87C569-D426-4615-ADA7-B370EA98340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7962" y="1818214"/>
            <a:ext cx="3339972" cy="1847851"/>
          </a:xfrm>
          <a:prstGeom prst="rect">
            <a:avLst/>
          </a:prstGeom>
        </p:spPr>
      </p:pic>
      <p:pic>
        <p:nvPicPr>
          <p:cNvPr id="36" name="Picture 35" descr="Slate-V2-HD-3colPhotoInset.png">
            <a:extLst>
              <a:ext uri="{FF2B5EF4-FFF2-40B4-BE49-F238E27FC236}">
                <a16:creationId xmlns:a16="http://schemas.microsoft.com/office/drawing/2014/main" id="{7B353ED4-7AD0-46C9-88ED-1A16B1433A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03800" y="1818214"/>
            <a:ext cx="3339972" cy="1847851"/>
          </a:xfrm>
          <a:prstGeom prst="rect">
            <a:avLst/>
          </a:prstGeom>
        </p:spPr>
      </p:pic>
      <p:pic>
        <p:nvPicPr>
          <p:cNvPr id="37" name="Picture 36" descr="Slate-V2-HD-3colPhotoInset.png">
            <a:extLst>
              <a:ext uri="{FF2B5EF4-FFF2-40B4-BE49-F238E27FC236}">
                <a16:creationId xmlns:a16="http://schemas.microsoft.com/office/drawing/2014/main" id="{F561D985-AD57-459A-B3A6-EBF29603976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936051" y="1818214"/>
            <a:ext cx="3339972" cy="1847851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94" y="609600"/>
            <a:ext cx="10353763" cy="970450"/>
          </a:xfrm>
        </p:spPr>
        <p:txBody>
          <a:bodyPr rtlCol="0"/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95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018102" y="1938918"/>
            <a:ext cx="3092368" cy="160295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95" y="4572443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88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545743" y="1939094"/>
            <a:ext cx="3092368" cy="160816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435" y="4572442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66697" y="3904106"/>
            <a:ext cx="3300984" cy="576262"/>
          </a:xfrm>
        </p:spPr>
        <p:txBody>
          <a:bodyPr rtlCol="0" anchor="b">
            <a:noAutofit/>
          </a:bodyPr>
          <a:lstStyle>
            <a:lvl1pPr marL="0" indent="0" algn="ctr">
              <a:buNone/>
              <a:defRPr sz="20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75698" y="1934432"/>
            <a:ext cx="3092368" cy="1607294"/>
          </a:xfrm>
          <a:prstGeom prst="roundRect">
            <a:avLst>
              <a:gd name="adj" fmla="val 1858"/>
            </a:avLst>
          </a:prstGeom>
          <a:effectLst>
            <a:outerShdw blurRad="38100" dist="25400" dir="4440000">
              <a:srgbClr val="000000">
                <a:alpha val="36000"/>
              </a:srgb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66572" y="4572442"/>
            <a:ext cx="3300984" cy="1218758"/>
          </a:xfrm>
        </p:spPr>
        <p:txBody>
          <a:bodyPr rtlCol="0"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A098D439-F42D-4C5F-AAC2-3886E29E2212}" type="datetime1">
              <a:rPr lang="en-GB" noProof="0" smtClean="0"/>
              <a:t>09/01/2025</a:t>
            </a:fld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7932546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95" y="2076450"/>
            <a:ext cx="10353762" cy="3714749"/>
          </a:xfrm>
          <a:prstGeom prst="rect">
            <a:avLst/>
          </a:prstGeom>
          <a:effectLst>
            <a:outerShdw blurRad="25400" dir="17880000">
              <a:srgbClr val="000000">
                <a:alpha val="46000"/>
              </a:srgbClr>
            </a:outerShdw>
          </a:effectLst>
        </p:spPr>
        <p:txBody>
          <a:bodyPr vert="horz" lIns="91440" tIns="45720" rIns="91440" bIns="45720" rtlCol="0" anchor="t">
            <a:normAutofit/>
          </a:bodyPr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Quarter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6" y="6000749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fld id="{4EEED21A-E036-4044-8AF6-43527D4E8308}" type="datetime1">
              <a:rPr lang="en-GB" noProof="0" smtClean="0"/>
              <a:t>09/01/2025</a:t>
            </a:fld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95" y="6000749"/>
            <a:ext cx="667286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6000749"/>
            <a:ext cx="75354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>
                    <a:lumMod val="95000"/>
                  </a:schemeClr>
                </a:solidFill>
                <a:effectLst>
                  <a:outerShdw blurRad="50800" dist="38100" dir="2700000" algn="tl" rotWithShape="0">
                    <a:schemeClr val="bg1">
                      <a:alpha val="43000"/>
                    </a:schemeClr>
                  </a:outerShdw>
                </a:effectLst>
              </a:defRPr>
            </a:lvl1pPr>
          </a:lstStyle>
          <a:p>
            <a:pPr rtl="0"/>
            <a:fld id="{3A98EE3D-8CD1-4C3F-BD1C-C98C9596463C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5897835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hf sldNum="0" hdr="0" ftr="0" dt="0"/>
  <p:txStyles>
    <p:titleStyle>
      <a:lvl1pPr algn="ctr" defTabSz="457200" rtl="0" eaLnBrk="1" latinLnBrk="0" hangingPunct="1">
        <a:lnSpc>
          <a:spcPct val="90000"/>
        </a:lnSpc>
        <a:spcBef>
          <a:spcPct val="0"/>
        </a:spcBef>
        <a:buNone/>
        <a:defRPr sz="4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06000" algn="l" defTabSz="457200" rtl="0" eaLnBrk="1" latinLnBrk="0" hangingPunct="1">
        <a:lnSpc>
          <a:spcPct val="110000"/>
        </a:lnSpc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23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1pPr>
      <a:lvl2pPr marL="72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21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2pPr>
      <a:lvl3pPr marL="102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8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3pPr>
      <a:lvl4pPr marL="1386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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4pPr>
      <a:lvl5pPr marL="1674000" indent="-2160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6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5pPr>
      <a:lvl6pPr marL="20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6pPr>
      <a:lvl7pPr marL="240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7pPr>
      <a:lvl8pPr marL="278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8pPr>
      <a:lvl9pPr marL="310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SzPct val="70000"/>
        <a:buFont typeface="Wingdings 2" charset="2"/>
        <a:buChar char=""/>
        <a:defRPr sz="1400" kern="1200">
          <a:ln>
            <a:solidFill>
              <a:schemeClr val="bg1">
                <a:lumMod val="75000"/>
                <a:lumOff val="25000"/>
                <a:alpha val="10000"/>
              </a:schemeClr>
            </a:solidFill>
          </a:ln>
          <a:solidFill>
            <a:schemeClr val="tx2"/>
          </a:solidFill>
          <a:effectLst>
            <a:outerShdw blurRad="9525" dist="25400" dir="14640000" algn="tl" rotWithShape="0">
              <a:schemeClr val="bg1">
                <a:alpha val="3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.xml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Relationship Id="rId6" Type="http://schemas.openxmlformats.org/officeDocument/2006/relationships/image" Target="../media/image7.png"/><Relationship Id="rId5" Type="http://schemas.openxmlformats.org/officeDocument/2006/relationships/image" Target="../media/image6.jpeg"/><Relationship Id="rId4" Type="http://schemas.openxmlformats.org/officeDocument/2006/relationships/image" Target="../media/image1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4">
            <a:duotone>
              <a:schemeClr val="bg1">
                <a:shade val="80000"/>
                <a:lumMod val="80000"/>
              </a:schemeClr>
              <a:schemeClr val="bg1">
                <a:tint val="98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5" name="Rectangle 54">
            <a:extLst>
              <a:ext uri="{FF2B5EF4-FFF2-40B4-BE49-F238E27FC236}">
                <a16:creationId xmlns:a16="http://schemas.microsoft.com/office/drawing/2014/main" id="{0EF2A0DA-AE81-4A45-972E-646AC2870C2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oudy Old Style"/>
              <a:ea typeface="+mn-ea"/>
              <a:cs typeface="+mn-cs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B2D6DE-C9B5-4678-91EF-77E85F23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-8622" y="10"/>
            <a:ext cx="6096000" cy="6857990"/>
          </a:xfrm>
          <a:prstGeom prst="rect">
            <a:avLst/>
          </a:prstGeom>
        </p:spPr>
      </p:pic>
      <p:pic>
        <p:nvPicPr>
          <p:cNvPr id="57" name="Picture 56">
            <a:extLst>
              <a:ext uri="{FF2B5EF4-FFF2-40B4-BE49-F238E27FC236}">
                <a16:creationId xmlns:a16="http://schemas.microsoft.com/office/drawing/2014/main" id="{B536FA4E-0152-4E27-91DA-0FC22D184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257026" y="1"/>
            <a:ext cx="5934973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0018" y="0"/>
            <a:ext cx="6228987" cy="6690893"/>
          </a:xfrm>
        </p:spPr>
        <p:txBody>
          <a:bodyPr rtlCol="0" anchor="b">
            <a:noAutofit/>
          </a:bodyPr>
          <a:lstStyle/>
          <a:p>
            <a:pPr algn="l" rtl="0"/>
            <a:r>
              <a:rPr lang="en-GB" sz="6000" dirty="0"/>
              <a:t>The Well-being of Future Generations Act 2015: Catalysing Wales’s Leadership in Prosperity and National Aspirations</a:t>
            </a:r>
          </a:p>
        </p:txBody>
      </p:sp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284215" y="5613499"/>
            <a:ext cx="4403596" cy="1160947"/>
          </a:xfrm>
        </p:spPr>
        <p:txBody>
          <a:bodyPr rtlCol="0" anchor="t">
            <a:normAutofit/>
          </a:bodyPr>
          <a:lstStyle/>
          <a:p>
            <a:pPr marL="36900" indent="0" rtl="0">
              <a:buNone/>
            </a:pPr>
            <a:r>
              <a:rPr lang="en-GB" sz="2400" dirty="0"/>
              <a:t>Tim Nicholas</a:t>
            </a:r>
          </a:p>
          <a:p>
            <a:pPr marL="36900" indent="0" rtl="0">
              <a:buNone/>
            </a:pPr>
            <a:r>
              <a:rPr lang="en-GB" sz="2400" dirty="0"/>
              <a:t>2310510</a:t>
            </a:r>
          </a:p>
        </p:txBody>
      </p:sp>
    </p:spTree>
    <p:extLst>
      <p:ext uri="{BB962C8B-B14F-4D97-AF65-F5344CB8AC3E}">
        <p14:creationId xmlns:p14="http://schemas.microsoft.com/office/powerpoint/2010/main" val="32202356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6C4F761-79E0-8AC3-6E94-736BCA52EAFD}"/>
              </a:ext>
            </a:extLst>
          </p:cNvPr>
          <p:cNvSpPr txBox="1"/>
          <p:nvPr/>
        </p:nvSpPr>
        <p:spPr>
          <a:xfrm>
            <a:off x="1012371" y="165402"/>
            <a:ext cx="106135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The Well-being of Future Generations Act 2015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034EFAE-2D8E-D33C-4CF5-468E8732EE54}"/>
              </a:ext>
            </a:extLst>
          </p:cNvPr>
          <p:cNvSpPr txBox="1"/>
          <p:nvPr/>
        </p:nvSpPr>
        <p:spPr>
          <a:xfrm>
            <a:off x="1004207" y="1863574"/>
            <a:ext cx="1090748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Universal Basic Income (UBI) and Welsh Aspirations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E79F1F-2E30-7C74-4317-D933606F5021}"/>
              </a:ext>
            </a:extLst>
          </p:cNvPr>
          <p:cNvSpPr txBox="1"/>
          <p:nvPr/>
        </p:nvSpPr>
        <p:spPr>
          <a:xfrm>
            <a:off x="1004207" y="3719688"/>
            <a:ext cx="1056458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Tidal Lagoon Project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C8907C3-2A21-64D9-C8EF-5A72BD454B34}"/>
              </a:ext>
            </a:extLst>
          </p:cNvPr>
          <p:cNvSpPr txBox="1"/>
          <p:nvPr/>
        </p:nvSpPr>
        <p:spPr>
          <a:xfrm>
            <a:off x="1004207" y="4971011"/>
            <a:ext cx="827947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Swansea City’s Economic Plan and Regeneration</a:t>
            </a:r>
          </a:p>
        </p:txBody>
      </p:sp>
    </p:spTree>
    <p:extLst>
      <p:ext uri="{BB962C8B-B14F-4D97-AF65-F5344CB8AC3E}">
        <p14:creationId xmlns:p14="http://schemas.microsoft.com/office/powerpoint/2010/main" val="29581294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18EF6F7-1AC1-EE2F-DEBB-973D1B2BEB6E}"/>
              </a:ext>
            </a:extLst>
          </p:cNvPr>
          <p:cNvSpPr txBox="1"/>
          <p:nvPr/>
        </p:nvSpPr>
        <p:spPr>
          <a:xfrm>
            <a:off x="764721" y="111035"/>
            <a:ext cx="519792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000" dirty="0"/>
              <a:t>Introduction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34FE996-2245-9305-454A-D2DA4E3AF95A}"/>
              </a:ext>
            </a:extLst>
          </p:cNvPr>
          <p:cNvSpPr txBox="1"/>
          <p:nvPr/>
        </p:nvSpPr>
        <p:spPr>
          <a:xfrm>
            <a:off x="764721" y="1309577"/>
            <a:ext cx="1066255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800" dirty="0"/>
              <a:t> Acts Framework</a:t>
            </a:r>
          </a:p>
          <a:p>
            <a:pPr algn="ctr"/>
            <a:endParaRPr lang="en-GB" sz="4800" dirty="0"/>
          </a:p>
          <a:p>
            <a:pPr algn="ctr"/>
            <a:r>
              <a:rPr lang="en-GB" sz="4800" dirty="0"/>
              <a:t>Goals with Universal Basic Income</a:t>
            </a:r>
          </a:p>
          <a:p>
            <a:pPr algn="ctr"/>
            <a:endParaRPr lang="en-GB" sz="4800" dirty="0"/>
          </a:p>
          <a:p>
            <a:pPr algn="ctr"/>
            <a:r>
              <a:rPr lang="en-GB" sz="4800" dirty="0"/>
              <a:t>Renewable Energy</a:t>
            </a:r>
          </a:p>
          <a:p>
            <a:pPr algn="ctr"/>
            <a:endParaRPr lang="en-GB" sz="4800" dirty="0"/>
          </a:p>
          <a:p>
            <a:pPr algn="ctr"/>
            <a:r>
              <a:rPr lang="en-GB" sz="4800" dirty="0"/>
              <a:t>1 Billion Transformation </a:t>
            </a:r>
          </a:p>
        </p:txBody>
      </p:sp>
    </p:spTree>
    <p:extLst>
      <p:ext uri="{BB962C8B-B14F-4D97-AF65-F5344CB8AC3E}">
        <p14:creationId xmlns:p14="http://schemas.microsoft.com/office/powerpoint/2010/main" val="385983890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6CC9446-DEB1-59DD-C247-7DC1F01E9F1F}"/>
              </a:ext>
            </a:extLst>
          </p:cNvPr>
          <p:cNvSpPr txBox="1"/>
          <p:nvPr/>
        </p:nvSpPr>
        <p:spPr>
          <a:xfrm>
            <a:off x="996043" y="1077686"/>
            <a:ext cx="416378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The Well-being of Future Generations (Wales) Act 2015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A7CDFCD-5480-0E8F-C768-58459DDF61CA}"/>
              </a:ext>
            </a:extLst>
          </p:cNvPr>
          <p:cNvSpPr txBox="1"/>
          <p:nvPr/>
        </p:nvSpPr>
        <p:spPr>
          <a:xfrm>
            <a:off x="582044" y="5380672"/>
            <a:ext cx="4751615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Future Generations Commissioner for Wales (2015).</a:t>
            </a:r>
          </a:p>
          <a:p>
            <a:r>
              <a:rPr lang="en-GB" dirty="0"/>
              <a:t>Welsh Government (2024).</a:t>
            </a:r>
          </a:p>
          <a:p>
            <a:r>
              <a:rPr lang="en-GB" dirty="0"/>
              <a:t>Welsh Government (2023).</a:t>
            </a:r>
          </a:p>
          <a:p>
            <a:r>
              <a:rPr lang="en-GB" dirty="0"/>
              <a:t>UK Government (2023).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29AF9F8-52C0-94D0-222C-65E4E091B2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442" y="-604157"/>
            <a:ext cx="7690757" cy="76907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38989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1743D54-A77F-D135-7BF4-0A1F7FFF0354}"/>
              </a:ext>
            </a:extLst>
          </p:cNvPr>
          <p:cNvSpPr txBox="1"/>
          <p:nvPr/>
        </p:nvSpPr>
        <p:spPr>
          <a:xfrm>
            <a:off x="1181100" y="751114"/>
            <a:ext cx="98298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800" dirty="0"/>
              <a:t>Universal Basic Income (UBI) and Welsh Aspirations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2AB5A11-A1D4-3185-8D17-6763292404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08989" y="1797201"/>
            <a:ext cx="5583011" cy="5063661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ABD4DECF-9AF0-4FC6-07DD-307E100A9F55}"/>
              </a:ext>
            </a:extLst>
          </p:cNvPr>
          <p:cNvSpPr txBox="1"/>
          <p:nvPr/>
        </p:nvSpPr>
        <p:spPr>
          <a:xfrm>
            <a:off x="898071" y="5372100"/>
            <a:ext cx="468494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Left foot Forward (2023).</a:t>
            </a:r>
          </a:p>
          <a:p>
            <a:r>
              <a:rPr lang="en-GB" dirty="0"/>
              <a:t>Philipe Van </a:t>
            </a:r>
            <a:r>
              <a:rPr lang="en-GB" dirty="0" err="1"/>
              <a:t>Parijs</a:t>
            </a:r>
            <a:r>
              <a:rPr lang="en-GB" dirty="0"/>
              <a:t> (2024).</a:t>
            </a:r>
          </a:p>
          <a:p>
            <a:r>
              <a:rPr lang="en-GB" dirty="0"/>
              <a:t>Welsh Government (2022).</a:t>
            </a:r>
          </a:p>
          <a:p>
            <a:r>
              <a:rPr lang="en-GB" dirty="0"/>
              <a:t>World Economic forum (2019).</a:t>
            </a:r>
          </a:p>
        </p:txBody>
      </p:sp>
    </p:spTree>
    <p:extLst>
      <p:ext uri="{BB962C8B-B14F-4D97-AF65-F5344CB8AC3E}">
        <p14:creationId xmlns:p14="http://schemas.microsoft.com/office/powerpoint/2010/main" val="19919398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B9A0A0-59F2-A80B-5220-31AEF9D560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Tidal Lagoon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2C5C1E8-A966-8ED4-6C1E-11A3C6DFB32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61957" y="2347839"/>
            <a:ext cx="6330043" cy="4510161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EC5CAA5F-D5BE-468E-9593-5E700680567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347839"/>
            <a:ext cx="5861957" cy="45101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36ED7B2-2EA2-E48E-A094-9DC097495AC1}"/>
              </a:ext>
            </a:extLst>
          </p:cNvPr>
          <p:cNvSpPr txBox="1"/>
          <p:nvPr/>
        </p:nvSpPr>
        <p:spPr>
          <a:xfrm>
            <a:off x="359229" y="261257"/>
            <a:ext cx="261257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New Civil Engineer (2023).</a:t>
            </a:r>
          </a:p>
          <a:p>
            <a:r>
              <a:rPr lang="en-GB" dirty="0"/>
              <a:t>Tethys (2022).</a:t>
            </a:r>
          </a:p>
          <a:p>
            <a:r>
              <a:rPr lang="en-GB" dirty="0"/>
              <a:t>Senedd Business (2024).</a:t>
            </a:r>
          </a:p>
        </p:txBody>
      </p:sp>
    </p:spTree>
    <p:extLst>
      <p:ext uri="{BB962C8B-B14F-4D97-AF65-F5344CB8AC3E}">
        <p14:creationId xmlns:p14="http://schemas.microsoft.com/office/powerpoint/2010/main" val="59756322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0CED17-A5C5-1216-29CB-97E5EB95EA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Swansea’s Economic Plan and Regeneration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A757F7B-89BC-5AC0-9B3B-1DEC92A5EA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468686"/>
            <a:ext cx="4090375" cy="377971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E861747-C0DA-4ACD-0CF2-9D65A07D219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09359" y="2468686"/>
            <a:ext cx="4352245" cy="3789476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55DCC6F-4ECE-2B27-74F8-EC788B53B23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61602" y="2453126"/>
            <a:ext cx="3730398" cy="379527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90BA37B-90C8-7C0B-EFD3-9B4B01E73F55}"/>
              </a:ext>
            </a:extLst>
          </p:cNvPr>
          <p:cNvSpPr txBox="1"/>
          <p:nvPr/>
        </p:nvSpPr>
        <p:spPr>
          <a:xfrm>
            <a:off x="669472" y="6258162"/>
            <a:ext cx="289015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Swansea Council (2021)</a:t>
            </a:r>
          </a:p>
          <a:p>
            <a:r>
              <a:rPr lang="en-GB" dirty="0"/>
              <a:t>The Phoenix Centre (2024).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857E4B-CB5A-496E-E584-063F5895F74D}"/>
              </a:ext>
            </a:extLst>
          </p:cNvPr>
          <p:cNvSpPr txBox="1"/>
          <p:nvPr/>
        </p:nvSpPr>
        <p:spPr>
          <a:xfrm>
            <a:off x="4767943" y="6258162"/>
            <a:ext cx="323305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Swansea Bay City deal (2024).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18607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C57273-3E5A-14CB-674B-37A1422E28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9262" y="-157842"/>
            <a:ext cx="10353762" cy="1257300"/>
          </a:xfrm>
        </p:spPr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CD1F915-3783-C3D4-BE49-14950D990E90}"/>
              </a:ext>
            </a:extLst>
          </p:cNvPr>
          <p:cNvSpPr txBox="1"/>
          <p:nvPr/>
        </p:nvSpPr>
        <p:spPr>
          <a:xfrm>
            <a:off x="587829" y="609600"/>
            <a:ext cx="5508171" cy="59708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/>
          </a:p>
          <a:p>
            <a:r>
              <a:rPr lang="en-GB" sz="2800" dirty="0"/>
              <a:t>Economic Growth</a:t>
            </a:r>
          </a:p>
          <a:p>
            <a:endParaRPr lang="en-GB" sz="2800" dirty="0"/>
          </a:p>
          <a:p>
            <a:r>
              <a:rPr lang="en-GB" sz="2800" dirty="0"/>
              <a:t>Social Equity</a:t>
            </a:r>
          </a:p>
          <a:p>
            <a:endParaRPr lang="en-GB" sz="2800" dirty="0"/>
          </a:p>
          <a:p>
            <a:r>
              <a:rPr lang="en-GB" sz="2800" dirty="0"/>
              <a:t>Environmental Leadership</a:t>
            </a:r>
          </a:p>
          <a:p>
            <a:endParaRPr lang="en-GB" sz="2800" dirty="0"/>
          </a:p>
          <a:p>
            <a:r>
              <a:rPr lang="en-GB" sz="2800" dirty="0"/>
              <a:t>Cultural Revitalization</a:t>
            </a:r>
          </a:p>
          <a:p>
            <a:endParaRPr lang="en-GB" sz="2800" dirty="0"/>
          </a:p>
          <a:p>
            <a:r>
              <a:rPr lang="en-GB" sz="2800" dirty="0"/>
              <a:t>Wales is on a trajectory to surpass national aspirations and serve as a model for sustainable development globally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E57B5B-D76A-E498-A28B-DA845041B895}"/>
              </a:ext>
            </a:extLst>
          </p:cNvPr>
          <p:cNvSpPr txBox="1"/>
          <p:nvPr/>
        </p:nvSpPr>
        <p:spPr>
          <a:xfrm>
            <a:off x="5810596" y="1012954"/>
            <a:ext cx="6381404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To pursue prosperity and exceed national aspirations. Through initiatives like Universal Basic Income, renewable energy projects, and comprehensive urban regeneration.</a:t>
            </a:r>
          </a:p>
          <a:p>
            <a:endParaRPr lang="en-GB" sz="2800" dirty="0"/>
          </a:p>
          <a:p>
            <a:r>
              <a:rPr lang="en-GB" sz="2800" dirty="0"/>
              <a:t>Wales demonstrates a commitment to sustainable development and well-being. By integrating these efforts, positions itself as a leading force in creating a prosperous and equitable future for all generations.</a:t>
            </a:r>
          </a:p>
        </p:txBody>
      </p:sp>
    </p:spTree>
    <p:extLst>
      <p:ext uri="{BB962C8B-B14F-4D97-AF65-F5344CB8AC3E}">
        <p14:creationId xmlns:p14="http://schemas.microsoft.com/office/powerpoint/2010/main" val="29118907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2B0A5F-7D92-E307-D536-72D5C7B0A5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9119" y="119742"/>
            <a:ext cx="10353762" cy="1257300"/>
          </a:xfrm>
        </p:spPr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53E999E-077F-30F6-93B3-833E2C0AD37E}"/>
              </a:ext>
            </a:extLst>
          </p:cNvPr>
          <p:cNvSpPr txBox="1"/>
          <p:nvPr/>
        </p:nvSpPr>
        <p:spPr>
          <a:xfrm>
            <a:off x="919119" y="996043"/>
            <a:ext cx="11054442" cy="59093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Future Generations Commissioner for Wales (2015) Well-being of Future Generations (Wales) Act 2015. Available at: https://www.futuregenerations.wales/about-us/future-generations-act/  (Accessed: December 2024).</a:t>
            </a:r>
          </a:p>
          <a:p>
            <a:endParaRPr lang="en-GB" dirty="0"/>
          </a:p>
          <a:p>
            <a:r>
              <a:rPr lang="en-GB" dirty="0"/>
              <a:t>Left foot Forward (2023) Five proven benefits of UBI. Available at: https://leftfootforward.org/2023/06/five-proven-benefits-of-universal-basic-income/ (Accessed: December 2024).</a:t>
            </a:r>
          </a:p>
          <a:p>
            <a:endParaRPr lang="en-GB" dirty="0"/>
          </a:p>
          <a:p>
            <a:r>
              <a:rPr lang="en-GB" dirty="0"/>
              <a:t>New Civil Engineer (2023) £1.7bn Swansea energy hub and tidal lagoon ‘will absolutely be delivered’. Available at: https://www.newcivilengineer.com/latest/1-7bn-swansea-energy-hub-and-tidal-lagoon-will-absolutely-be-delivered-16-01-2023/ (Accessed: December 2024).</a:t>
            </a:r>
          </a:p>
          <a:p>
            <a:endParaRPr lang="en-GB" dirty="0"/>
          </a:p>
          <a:p>
            <a:r>
              <a:rPr lang="en-GB" dirty="0"/>
              <a:t>Philippe Van </a:t>
            </a:r>
            <a:r>
              <a:rPr lang="en-GB" dirty="0" err="1"/>
              <a:t>Parijs</a:t>
            </a:r>
            <a:r>
              <a:rPr lang="en-GB" dirty="0"/>
              <a:t> (2024) UBI could mean justice for everyone. How do we get there? Available at: https://www.opendemocracy.net/en/beyond-trafficking-and-slavery/ubi-could-mean-justice-for-everyone-how-do-we-get-there-uk-poverty/ (Accessed: December 2024).</a:t>
            </a:r>
          </a:p>
          <a:p>
            <a:endParaRPr lang="en-GB" dirty="0"/>
          </a:p>
          <a:p>
            <a:r>
              <a:rPr lang="en-GB" dirty="0"/>
              <a:t>Senedd Business (2024) Climate change: the path to zero emissions. Available at: https://research.senedd.wales/research-articles/climate-change-the-path-to-zero-emissions/ (Accessed: December 2024).</a:t>
            </a:r>
          </a:p>
          <a:p>
            <a:endParaRPr lang="en-GB" dirty="0"/>
          </a:p>
          <a:p>
            <a:r>
              <a:rPr lang="en-GB" dirty="0"/>
              <a:t>Swansea Bay City Deal (2024) City Deal investment key to supporting Swansea regeneration. Available at: https://www.swanseabaycitydeal.wales/news/city-deal-investment-key-to-supporting-swansea-regeneration/  (Accessed: December 2024).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480063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B1D3A38-32BD-A0E9-50D6-83BDCD8F8DE5}"/>
              </a:ext>
            </a:extLst>
          </p:cNvPr>
          <p:cNvSpPr txBox="1"/>
          <p:nvPr/>
        </p:nvSpPr>
        <p:spPr>
          <a:xfrm>
            <a:off x="1273630" y="179614"/>
            <a:ext cx="9470570" cy="64633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Swansea Council (2021) Regeneration and development plans and policies. Available at: https://www.swansea.gov.uk/article/9582/Regeneration-and-development-plans-and-policies  (Accessed: December 2024).</a:t>
            </a:r>
          </a:p>
          <a:p>
            <a:endParaRPr lang="en-GB" dirty="0"/>
          </a:p>
          <a:p>
            <a:r>
              <a:rPr lang="en-GB" dirty="0"/>
              <a:t>Tethys (2022) SBTL. Available at: https://tethys.pnnl.gov/project-sites/swansea-bay-tidal-lagoon-sbtl (Accessed: December 2024).</a:t>
            </a:r>
          </a:p>
          <a:p>
            <a:endParaRPr lang="en-GB" dirty="0"/>
          </a:p>
          <a:p>
            <a:r>
              <a:rPr lang="en-GB" dirty="0"/>
              <a:t>The Phoenix Centre (2024) The community hub for Townhill, Mayhill &amp; </a:t>
            </a:r>
            <a:r>
              <a:rPr lang="en-GB" dirty="0" err="1"/>
              <a:t>Gors</a:t>
            </a:r>
            <a:r>
              <a:rPr lang="en-GB" dirty="0"/>
              <a:t>. Available at: https://thephoenixonthehill.com/ (Accessed: December 2024).</a:t>
            </a:r>
          </a:p>
          <a:p>
            <a:endParaRPr lang="en-GB" dirty="0"/>
          </a:p>
          <a:p>
            <a:r>
              <a:rPr lang="en-GB" dirty="0"/>
              <a:t>UK Government (2023) Net Zero Strategy: Wales’s contribution. Available at: https://www.gov.uk/government/publications/net-zero-strategy  (Accessed: December 2024).</a:t>
            </a:r>
          </a:p>
          <a:p>
            <a:endParaRPr lang="en-GB" dirty="0"/>
          </a:p>
          <a:p>
            <a:r>
              <a:rPr lang="en-GB" dirty="0"/>
              <a:t>Welsh Government (2022) Basic income for Care Leavers in Wales Pilot: policy design. Available at: https://www.gov.wales/basic-income-pilot-care-leavers-overview-scheme (Accessed: December 2024).</a:t>
            </a:r>
          </a:p>
          <a:p>
            <a:endParaRPr lang="en-GB" dirty="0"/>
          </a:p>
          <a:p>
            <a:r>
              <a:rPr lang="en-GB" dirty="0"/>
              <a:t>Welsh Government (2023) Cymraeg 2050: Welsh language strategy action plan 2022 to 2023. Available at: https://www.cymraeg2050.gov.wales/  (Accessed: December 2024).</a:t>
            </a:r>
          </a:p>
          <a:p>
            <a:endParaRPr lang="en-GB" dirty="0"/>
          </a:p>
          <a:p>
            <a:r>
              <a:rPr lang="en-GB" dirty="0"/>
              <a:t>Welsh Government (2024) The Well-being of Future Generations: The Essentials. Available at: https://www.gov.wales/sites/default/files/publications/2024-07/well-being-future-generations-wales-act-2015-the-essentials-2024.pdf  (Accessed: December 2024).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7998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0CB8E2E-A7F0-36CC-4653-F46C2FB4D03B}"/>
              </a:ext>
            </a:extLst>
          </p:cNvPr>
          <p:cNvSpPr txBox="1"/>
          <p:nvPr/>
        </p:nvSpPr>
        <p:spPr>
          <a:xfrm>
            <a:off x="1981200" y="751114"/>
            <a:ext cx="8229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World Economic forum (2019) The results of Finland’s basic income experiment are in. Is it working? Available at: https://www.weforum.org/stories/2019/02/the-results-finlands-universal-basic-income-experiment-are-in-is-it-working/ (Accessed: December 2024).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57432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lateVTI">
  <a:themeElements>
    <a:clrScheme name="Custom 35">
      <a:dk1>
        <a:sysClr val="windowText" lastClr="000000"/>
      </a:dk1>
      <a:lt1>
        <a:sysClr val="window" lastClr="FFFFFF"/>
      </a:lt1>
      <a:dk2>
        <a:srgbClr val="4E3B30"/>
      </a:dk2>
      <a:lt2>
        <a:srgbClr val="F4EDD8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ustom 4">
      <a:majorFont>
        <a:latin typeface="Goudy Old Style"/>
        <a:ea typeface=""/>
        <a:cs typeface=""/>
      </a:majorFont>
      <a:minorFont>
        <a:latin typeface="Goudy Old Style"/>
        <a:ea typeface=""/>
        <a:cs typeface=""/>
      </a:minorFont>
    </a:fontScheme>
    <a:fmtScheme name="Slate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7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 prst="hardEdge"/>
          </a:sp3d>
        </a:effectStyle>
      </a:effectStyleLst>
      <a:bgFillStyleLst>
        <a:solidFill>
          <a:schemeClr val="phClr"/>
        </a:solidFill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lumMod val="80000"/>
              </a:schemeClr>
              <a:schemeClr val="phClr">
                <a:tint val="98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44286073_TF55705232.potx" id="{B7A741E6-96B9-45BD-A1A1-505231A19B21}" vid="{F17FBA35-4AE0-45DF-B5E4-C9002013650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a="http://schemas.openxmlformats.org/drawingml/2006/main">
  <a:clrScheme name="Green">
    <a:dk1>
      <a:sysClr val="windowText" lastClr="000000"/>
    </a:dk1>
    <a:lt1>
      <a:sysClr val="window" lastClr="FFFFFF"/>
    </a:lt1>
    <a:dk2>
      <a:srgbClr val="455F51"/>
    </a:dk2>
    <a:lt2>
      <a:srgbClr val="E3DED1"/>
    </a:lt2>
    <a:accent1>
      <a:srgbClr val="549E39"/>
    </a:accent1>
    <a:accent2>
      <a:srgbClr val="8AB833"/>
    </a:accent2>
    <a:accent3>
      <a:srgbClr val="C0CF3A"/>
    </a:accent3>
    <a:accent4>
      <a:srgbClr val="029676"/>
    </a:accent4>
    <a:accent5>
      <a:srgbClr val="4AB5C4"/>
    </a:accent5>
    <a:accent6>
      <a:srgbClr val="0989B1"/>
    </a:accent6>
    <a:hlink>
      <a:srgbClr val="6B9F25"/>
    </a:hlink>
    <a:folHlink>
      <a:srgbClr val="BA6906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0585E981-8C91-4205-A0C3-C991F42B4C9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1af3243-3dd4-4a8d-8c0d-dd76da1f02a5"/>
    <ds:schemaRef ds:uri="16c05727-aa75-4e4a-9b5f-8a80a116589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4B270AB-C138-415C-897E-3C24487DECF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C4C00F4-06E9-43E3-AD97-88A857CEFA82}">
  <ds:schemaRefs>
    <ds:schemaRef ds:uri="http://schemas.microsoft.com/office/2006/metadata/properties"/>
    <ds:schemaRef ds:uri="http://schemas.microsoft.com/office/infopath/2007/PartnerControls"/>
    <ds:schemaRef ds:uri="71af3243-3dd4-4a8d-8c0d-dd76da1f02a5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{E22B091F-6192-41D5-BFDD-D484E643C45E}tf55705232_win32</Template>
  <TotalTime>1942</TotalTime>
  <Words>760</Words>
  <Application>Microsoft Office PowerPoint</Application>
  <PresentationFormat>Widescreen</PresentationFormat>
  <Paragraphs>75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Calibri</vt:lpstr>
      <vt:lpstr>Goudy Old Style</vt:lpstr>
      <vt:lpstr>Wingdings 2</vt:lpstr>
      <vt:lpstr>SlateVTI</vt:lpstr>
      <vt:lpstr>The Well-being of Future Generations Act 2015: Catalysing Wales’s Leadership in Prosperity and National Aspirations</vt:lpstr>
      <vt:lpstr>PowerPoint Presentation</vt:lpstr>
      <vt:lpstr>PowerPoint Presentation</vt:lpstr>
      <vt:lpstr>PowerPoint Presentation</vt:lpstr>
      <vt:lpstr>PowerPoint Presentation</vt:lpstr>
      <vt:lpstr>Tidal Lagoon</vt:lpstr>
      <vt:lpstr>Swansea’s Economic Plan and Regeneration </vt:lpstr>
      <vt:lpstr>Summary</vt:lpstr>
      <vt:lpstr>References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Tim Nicholas</dc:creator>
  <cp:lastModifiedBy>Tim Nicholas</cp:lastModifiedBy>
  <cp:revision>1</cp:revision>
  <dcterms:created xsi:type="dcterms:W3CDTF">2025-01-03T12:54:22Z</dcterms:created>
  <dcterms:modified xsi:type="dcterms:W3CDTF">2025-01-10T20:33:53Z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