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12"/>
  </p:notesMasterIdLst>
  <p:sldIdLst>
    <p:sldId id="257" r:id="rId2"/>
    <p:sldId id="258" r:id="rId3"/>
    <p:sldId id="272" r:id="rId4"/>
    <p:sldId id="260" r:id="rId5"/>
    <p:sldId id="270" r:id="rId6"/>
    <p:sldId id="261" r:id="rId7"/>
    <p:sldId id="265" r:id="rId8"/>
    <p:sldId id="269" r:id="rId9"/>
    <p:sldId id="263"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7B84DD-82E2-4287-A908-4F98B37B5F79}" v="699" dt="2026-07-19T10:46:54.3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95033" autoAdjust="0"/>
  </p:normalViewPr>
  <p:slideViewPr>
    <p:cSldViewPr snapToGrid="0">
      <p:cViewPr varScale="1">
        <p:scale>
          <a:sx n="78" d="100"/>
          <a:sy n="78" d="100"/>
        </p:scale>
        <p:origin x="629" y="91"/>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 santos" userId="31b25277048df641" providerId="LiveId" clId="{04AB8A50-8036-4C34-BB84-B530EBF32061}"/>
    <pc:docChg chg="undo redo custSel addSld delSld modSld sldOrd modMainMaster modNotesMaster">
      <pc:chgData name="rosa santos" userId="31b25277048df641" providerId="LiveId" clId="{04AB8A50-8036-4C34-BB84-B530EBF32061}" dt="2026-07-19T10:52:04.090" v="16114" actId="26606"/>
      <pc:docMkLst>
        <pc:docMk/>
      </pc:docMkLst>
      <pc:sldChg chg="addSp delSp modSp mod ord">
        <pc:chgData name="rosa santos" userId="31b25277048df641" providerId="LiveId" clId="{04AB8A50-8036-4C34-BB84-B530EBF32061}" dt="2026-07-19T09:29:20.724" v="15838"/>
        <pc:sldMkLst>
          <pc:docMk/>
          <pc:sldMk cId="3612076998" sldId="257"/>
        </pc:sldMkLst>
        <pc:spChg chg="del mod">
          <ac:chgData name="rosa santos" userId="31b25277048df641" providerId="LiveId" clId="{04AB8A50-8036-4C34-BB84-B530EBF32061}" dt="2026-07-19T09:24:10.345" v="15703" actId="21"/>
          <ac:spMkLst>
            <pc:docMk/>
            <pc:sldMk cId="3612076998" sldId="257"/>
            <ac:spMk id="2" creationId="{858E2BC1-E4A5-8AD4-EBE7-52DA4236C6E6}"/>
          </ac:spMkLst>
        </pc:spChg>
        <pc:spChg chg="mod">
          <ac:chgData name="rosa santos" userId="31b25277048df641" providerId="LiveId" clId="{04AB8A50-8036-4C34-BB84-B530EBF32061}" dt="2026-07-19T09:25:33.438" v="15791" actId="1076"/>
          <ac:spMkLst>
            <pc:docMk/>
            <pc:sldMk cId="3612076998" sldId="257"/>
            <ac:spMk id="3" creationId="{8BEC29EA-610B-7D20-90FA-39DAC4C47389}"/>
          </ac:spMkLst>
        </pc:spChg>
        <pc:spChg chg="add mod">
          <ac:chgData name="rosa santos" userId="31b25277048df641" providerId="LiveId" clId="{04AB8A50-8036-4C34-BB84-B530EBF32061}" dt="2026-07-19T09:25:52.741" v="15800" actId="1076"/>
          <ac:spMkLst>
            <pc:docMk/>
            <pc:sldMk cId="3612076998" sldId="257"/>
            <ac:spMk id="4" creationId="{2C54BCB8-2F46-68C3-E587-F6383B8926EF}"/>
          </ac:spMkLst>
        </pc:spChg>
        <pc:spChg chg="add del mod">
          <ac:chgData name="rosa santos" userId="31b25277048df641" providerId="LiveId" clId="{04AB8A50-8036-4C34-BB84-B530EBF32061}" dt="2026-07-19T09:29:20.724" v="15838"/>
          <ac:spMkLst>
            <pc:docMk/>
            <pc:sldMk cId="3612076998" sldId="257"/>
            <ac:spMk id="5" creationId="{B278AAB9-C57E-FF43-7F08-8F9FF018E477}"/>
          </ac:spMkLst>
        </pc:spChg>
        <pc:spChg chg="add mod">
          <ac:chgData name="rosa santos" userId="31b25277048df641" providerId="LiveId" clId="{04AB8A50-8036-4C34-BB84-B530EBF32061}" dt="2026-07-19T09:29:19.354" v="15836" actId="27636"/>
          <ac:spMkLst>
            <pc:docMk/>
            <pc:sldMk cId="3612076998" sldId="257"/>
            <ac:spMk id="6" creationId="{9DBF8800-D411-EC6A-9961-D60DA3D2F8C1}"/>
          </ac:spMkLst>
        </pc:spChg>
        <pc:spChg chg="add del mod">
          <ac:chgData name="rosa santos" userId="31b25277048df641" providerId="LiveId" clId="{04AB8A50-8036-4C34-BB84-B530EBF32061}" dt="2026-07-19T09:24:51.235" v="15714" actId="21"/>
          <ac:spMkLst>
            <pc:docMk/>
            <pc:sldMk cId="3612076998" sldId="257"/>
            <ac:spMk id="13" creationId="{6201A685-E23F-5F8C-A418-097A0CBE56E4}"/>
          </ac:spMkLst>
        </pc:spChg>
      </pc:sldChg>
      <pc:sldChg chg="addSp delSp modSp mod ord setBg addAnim modAnim setClrOvrMap delDesignElem modNotesTx">
        <pc:chgData name="rosa santos" userId="31b25277048df641" providerId="LiveId" clId="{04AB8A50-8036-4C34-BB84-B530EBF32061}" dt="2026-07-19T09:48:36.425" v="15901" actId="20577"/>
        <pc:sldMkLst>
          <pc:docMk/>
          <pc:sldMk cId="3935934924" sldId="258"/>
        </pc:sldMkLst>
        <pc:spChg chg="mod">
          <ac:chgData name="rosa santos" userId="31b25277048df641" providerId="LiveId" clId="{04AB8A50-8036-4C34-BB84-B530EBF32061}" dt="2026-07-19T09:30:06.653" v="15849" actId="1076"/>
          <ac:spMkLst>
            <pc:docMk/>
            <pc:sldMk cId="3935934924" sldId="258"/>
            <ac:spMk id="2" creationId="{7033C91C-36A5-D9E9-2C09-B6B7624BBCAB}"/>
          </ac:spMkLst>
        </pc:spChg>
        <pc:spChg chg="mod">
          <ac:chgData name="rosa santos" userId="31b25277048df641" providerId="LiveId" clId="{04AB8A50-8036-4C34-BB84-B530EBF32061}" dt="2026-07-19T09:48:36.425" v="15901" actId="20577"/>
          <ac:spMkLst>
            <pc:docMk/>
            <pc:sldMk cId="3935934924" sldId="258"/>
            <ac:spMk id="3" creationId="{ECCF2EA3-C392-5C6E-9411-7729303FD169}"/>
          </ac:spMkLst>
        </pc:spChg>
        <pc:picChg chg="add mod">
          <ac:chgData name="rosa santos" userId="31b25277048df641" providerId="LiveId" clId="{04AB8A50-8036-4C34-BB84-B530EBF32061}" dt="2026-07-19T08:28:39.079" v="15232" actId="1076"/>
          <ac:picMkLst>
            <pc:docMk/>
            <pc:sldMk cId="3935934924" sldId="258"/>
            <ac:picMk id="5" creationId="{408FB4C9-4E58-B309-E1E4-B0F2451C85D1}"/>
          </ac:picMkLst>
        </pc:picChg>
      </pc:sldChg>
      <pc:sldChg chg="addSp delSp modSp add del mod ord setBg delDesignElem">
        <pc:chgData name="rosa santos" userId="31b25277048df641" providerId="LiveId" clId="{04AB8A50-8036-4C34-BB84-B530EBF32061}" dt="2026-07-19T10:38:58.120" v="16091" actId="255"/>
        <pc:sldMkLst>
          <pc:docMk/>
          <pc:sldMk cId="741992413" sldId="260"/>
        </pc:sldMkLst>
        <pc:spChg chg="add mod ord">
          <ac:chgData name="rosa santos" userId="31b25277048df641" providerId="LiveId" clId="{04AB8A50-8036-4C34-BB84-B530EBF32061}" dt="2026-07-19T10:38:58.120" v="16091" actId="255"/>
          <ac:spMkLst>
            <pc:docMk/>
            <pc:sldMk cId="741992413" sldId="260"/>
            <ac:spMk id="22" creationId="{A8D4242A-C43B-E052-767E-F1A2E3916835}"/>
          </ac:spMkLst>
        </pc:spChg>
        <pc:picChg chg="mod">
          <ac:chgData name="rosa santos" userId="31b25277048df641" providerId="LiveId" clId="{04AB8A50-8036-4C34-BB84-B530EBF32061}" dt="2026-07-19T10:38:30.029" v="16089" actId="14100"/>
          <ac:picMkLst>
            <pc:docMk/>
            <pc:sldMk cId="741992413" sldId="260"/>
            <ac:picMk id="15" creationId="{12FFCD9A-563C-9D0C-CA1D-F29B4B31FF33}"/>
          </ac:picMkLst>
        </pc:picChg>
      </pc:sldChg>
      <pc:sldChg chg="addSp delSp modSp mod ord setBg delDesignElem">
        <pc:chgData name="rosa santos" userId="31b25277048df641" providerId="LiveId" clId="{04AB8A50-8036-4C34-BB84-B530EBF32061}" dt="2026-07-18T18:15:18.298" v="13477"/>
        <pc:sldMkLst>
          <pc:docMk/>
          <pc:sldMk cId="2201895757" sldId="261"/>
        </pc:sldMkLst>
        <pc:spChg chg="add mod ord">
          <ac:chgData name="rosa santos" userId="31b25277048df641" providerId="LiveId" clId="{04AB8A50-8036-4C34-BB84-B530EBF32061}" dt="2026-07-12T11:33:45.224" v="12549" actId="20577"/>
          <ac:spMkLst>
            <pc:docMk/>
            <pc:sldMk cId="2201895757" sldId="261"/>
            <ac:spMk id="3" creationId="{3E129EDE-7DE1-F5A7-32CA-DEC5B16CAF13}"/>
          </ac:spMkLst>
        </pc:spChg>
        <pc:spChg chg="add mod ord">
          <ac:chgData name="rosa santos" userId="31b25277048df641" providerId="LiveId" clId="{04AB8A50-8036-4C34-BB84-B530EBF32061}" dt="2026-07-18T18:00:43.194" v="13439" actId="313"/>
          <ac:spMkLst>
            <pc:docMk/>
            <pc:sldMk cId="2201895757" sldId="261"/>
            <ac:spMk id="18" creationId="{62058E86-3163-13F9-7E6E-92DE37AB92FC}"/>
          </ac:spMkLst>
        </pc:spChg>
        <pc:grpChg chg="add">
          <ac:chgData name="rosa santos" userId="31b25277048df641" providerId="LiveId" clId="{04AB8A50-8036-4C34-BB84-B530EBF32061}" dt="2026-07-06T19:59:23.349" v="12200" actId="26606"/>
          <ac:grpSpMkLst>
            <pc:docMk/>
            <pc:sldMk cId="2201895757" sldId="261"/>
            <ac:grpSpMk id="22" creationId="{1FD67D68-9B83-C338-8342-3348D8F22347}"/>
          </ac:grpSpMkLst>
        </pc:grpChg>
        <pc:picChg chg="add mod ord">
          <ac:chgData name="rosa santos" userId="31b25277048df641" providerId="LiveId" clId="{04AB8A50-8036-4C34-BB84-B530EBF32061}" dt="2026-07-06T19:59:42.557" v="12202" actId="1076"/>
          <ac:picMkLst>
            <pc:docMk/>
            <pc:sldMk cId="2201895757" sldId="261"/>
            <ac:picMk id="6" creationId="{C9EF1DA7-0046-5BD3-8736-D1030674B043}"/>
          </ac:picMkLst>
        </pc:picChg>
      </pc:sldChg>
      <pc:sldChg chg="addSp delSp modSp add del mod ord setBg delDesignElem chgLayout">
        <pc:chgData name="rosa santos" userId="31b25277048df641" providerId="LiveId" clId="{04AB8A50-8036-4C34-BB84-B530EBF32061}" dt="2026-07-18T20:24:08.700" v="14702" actId="2696"/>
        <pc:sldMkLst>
          <pc:docMk/>
          <pc:sldMk cId="3844769944" sldId="262"/>
        </pc:sldMkLst>
      </pc:sldChg>
      <pc:sldChg chg="addSp delSp modSp mod ord setBg delDesignElem">
        <pc:chgData name="rosa santos" userId="31b25277048df641" providerId="LiveId" clId="{04AB8A50-8036-4C34-BB84-B530EBF32061}" dt="2026-07-18T20:56:45.959" v="15009" actId="14100"/>
        <pc:sldMkLst>
          <pc:docMk/>
          <pc:sldMk cId="3366472207" sldId="263"/>
        </pc:sldMkLst>
        <pc:spChg chg="add mod">
          <ac:chgData name="rosa santos" userId="31b25277048df641" providerId="LiveId" clId="{04AB8A50-8036-4C34-BB84-B530EBF32061}" dt="2026-07-06T20:15:54.131" v="12308" actId="14100"/>
          <ac:spMkLst>
            <pc:docMk/>
            <pc:sldMk cId="3366472207" sldId="263"/>
            <ac:spMk id="2" creationId="{8A01A1E9-F3D6-3A03-22A6-89EA8E8B1B81}"/>
          </ac:spMkLst>
        </pc:spChg>
        <pc:spChg chg="add mod">
          <ac:chgData name="rosa santos" userId="31b25277048df641" providerId="LiveId" clId="{04AB8A50-8036-4C34-BB84-B530EBF32061}" dt="2026-07-18T20:56:45.959" v="15009" actId="14100"/>
          <ac:spMkLst>
            <pc:docMk/>
            <pc:sldMk cId="3366472207" sldId="263"/>
            <ac:spMk id="3" creationId="{0BD3DA40-2A8B-9A10-DE79-5AE6EF5AE085}"/>
          </ac:spMkLst>
        </pc:spChg>
        <pc:spChg chg="add mod">
          <ac:chgData name="rosa santos" userId="31b25277048df641" providerId="LiveId" clId="{04AB8A50-8036-4C34-BB84-B530EBF32061}" dt="2026-07-05T20:51:54.766" v="11572" actId="20577"/>
          <ac:spMkLst>
            <pc:docMk/>
            <pc:sldMk cId="3366472207" sldId="263"/>
            <ac:spMk id="26" creationId="{13E17CC6-4FB9-9C5B-06DF-C015005444DF}"/>
          </ac:spMkLst>
        </pc:spChg>
        <pc:picChg chg="add mod">
          <ac:chgData name="rosa santos" userId="31b25277048df641" providerId="LiveId" clId="{04AB8A50-8036-4C34-BB84-B530EBF32061}" dt="2026-07-05T08:54:53.248" v="7275" actId="26606"/>
          <ac:picMkLst>
            <pc:docMk/>
            <pc:sldMk cId="3366472207" sldId="263"/>
            <ac:picMk id="24" creationId="{F5BAA8F1-79E5-27C9-3A6A-25B443344DA1}"/>
          </ac:picMkLst>
        </pc:picChg>
      </pc:sldChg>
      <pc:sldChg chg="addSp delSp modSp new mod ord setBg modNotesTx">
        <pc:chgData name="rosa santos" userId="31b25277048df641" providerId="LiveId" clId="{04AB8A50-8036-4C34-BB84-B530EBF32061}" dt="2026-07-19T09:34:43.692" v="15857" actId="122"/>
        <pc:sldMkLst>
          <pc:docMk/>
          <pc:sldMk cId="3531394335" sldId="265"/>
        </pc:sldMkLst>
        <pc:spChg chg="mod">
          <ac:chgData name="rosa santos" userId="31b25277048df641" providerId="LiveId" clId="{04AB8A50-8036-4C34-BB84-B530EBF32061}" dt="2026-07-18T21:27:05.180" v="15047" actId="20577"/>
          <ac:spMkLst>
            <pc:docMk/>
            <pc:sldMk cId="3531394335" sldId="265"/>
            <ac:spMk id="2" creationId="{A451D7D5-0712-24FD-7AF0-80D40E3B53D5}"/>
          </ac:spMkLst>
        </pc:spChg>
        <pc:spChg chg="mod">
          <ac:chgData name="rosa santos" userId="31b25277048df641" providerId="LiveId" clId="{04AB8A50-8036-4C34-BB84-B530EBF32061}" dt="2026-07-19T09:34:01.980" v="15856" actId="123"/>
          <ac:spMkLst>
            <pc:docMk/>
            <pc:sldMk cId="3531394335" sldId="265"/>
            <ac:spMk id="3" creationId="{5E1C5E5F-146B-83C8-A572-7824B1A7EA66}"/>
          </ac:spMkLst>
        </pc:spChg>
        <pc:spChg chg="add del mod">
          <ac:chgData name="rosa santos" userId="31b25277048df641" providerId="LiveId" clId="{04AB8A50-8036-4C34-BB84-B530EBF32061}" dt="2026-07-18T20:15:16.993" v="14632" actId="22"/>
          <ac:spMkLst>
            <pc:docMk/>
            <pc:sldMk cId="3531394335" sldId="265"/>
            <ac:spMk id="6" creationId="{F7BE9553-8DE9-F078-4DC8-258467624CC5}"/>
          </ac:spMkLst>
        </pc:spChg>
        <pc:grpChg chg="add">
          <ac:chgData name="rosa santos" userId="31b25277048df641" providerId="LiveId" clId="{04AB8A50-8036-4C34-BB84-B530EBF32061}" dt="2026-07-06T18:07:30.265" v="11971" actId="26606"/>
          <ac:grpSpMkLst>
            <pc:docMk/>
            <pc:sldMk cId="3531394335" sldId="265"/>
            <ac:grpSpMk id="9" creationId="{3AFCAD34-1AFC-BC1A-F6B2-C34C63912EAB}"/>
          </ac:grpSpMkLst>
        </pc:grpChg>
        <pc:picChg chg="add del mod">
          <ac:chgData name="rosa santos" userId="31b25277048df641" providerId="LiveId" clId="{04AB8A50-8036-4C34-BB84-B530EBF32061}" dt="2026-07-18T18:32:15.288" v="13527" actId="478"/>
          <ac:picMkLst>
            <pc:docMk/>
            <pc:sldMk cId="3531394335" sldId="265"/>
            <ac:picMk id="4" creationId="{46E3D7AA-7BA7-3DE9-2A45-ED7D71517CDF}"/>
          </ac:picMkLst>
        </pc:picChg>
      </pc:sldChg>
      <pc:sldChg chg="addSp delSp modSp new mod">
        <pc:chgData name="rosa santos" userId="31b25277048df641" providerId="LiveId" clId="{04AB8A50-8036-4C34-BB84-B530EBF32061}" dt="2026-07-19T09:23:01.117" v="15689" actId="1076"/>
        <pc:sldMkLst>
          <pc:docMk/>
          <pc:sldMk cId="1500117327" sldId="268"/>
        </pc:sldMkLst>
        <pc:spChg chg="add mod">
          <ac:chgData name="rosa santos" userId="31b25277048df641" providerId="LiveId" clId="{04AB8A50-8036-4C34-BB84-B530EBF32061}" dt="2026-07-19T09:22:46.393" v="15686" actId="1076"/>
          <ac:spMkLst>
            <pc:docMk/>
            <pc:sldMk cId="1500117327" sldId="268"/>
            <ac:spMk id="5" creationId="{DE09E27C-4F70-4274-06BA-C53AA09075E8}"/>
          </ac:spMkLst>
        </pc:spChg>
        <pc:spChg chg="add mod">
          <ac:chgData name="rosa santos" userId="31b25277048df641" providerId="LiveId" clId="{04AB8A50-8036-4C34-BB84-B530EBF32061}" dt="2026-07-19T09:23:01.117" v="15689" actId="1076"/>
          <ac:spMkLst>
            <pc:docMk/>
            <pc:sldMk cId="1500117327" sldId="268"/>
            <ac:spMk id="7" creationId="{85F45540-1FA7-8091-0980-564CC591C769}"/>
          </ac:spMkLst>
        </pc:spChg>
      </pc:sldChg>
      <pc:sldChg chg="addSp delSp modSp new mod ord setBg modNotesTx">
        <pc:chgData name="rosa santos" userId="31b25277048df641" providerId="LiveId" clId="{04AB8A50-8036-4C34-BB84-B530EBF32061}" dt="2026-07-19T09:38:37.442" v="15872" actId="5793"/>
        <pc:sldMkLst>
          <pc:docMk/>
          <pc:sldMk cId="4117251594" sldId="269"/>
        </pc:sldMkLst>
        <pc:spChg chg="mod">
          <ac:chgData name="rosa santos" userId="31b25277048df641" providerId="LiveId" clId="{04AB8A50-8036-4C34-BB84-B530EBF32061}" dt="2026-07-06T20:22:34.746" v="12342" actId="14100"/>
          <ac:spMkLst>
            <pc:docMk/>
            <pc:sldMk cId="4117251594" sldId="269"/>
            <ac:spMk id="2" creationId="{EB05DE95-1309-DCB6-3047-4C463CBF454A}"/>
          </ac:spMkLst>
        </pc:spChg>
        <pc:spChg chg="add mod ord">
          <ac:chgData name="rosa santos" userId="31b25277048df641" providerId="LiveId" clId="{04AB8A50-8036-4C34-BB84-B530EBF32061}" dt="2026-07-19T09:38:37.442" v="15872" actId="5793"/>
          <ac:spMkLst>
            <pc:docMk/>
            <pc:sldMk cId="4117251594" sldId="269"/>
            <ac:spMk id="5" creationId="{1B42A70C-FE08-C9A2-8A95-498A230B4C7C}"/>
          </ac:spMkLst>
        </pc:spChg>
        <pc:spChg chg="add">
          <ac:chgData name="rosa santos" userId="31b25277048df641" providerId="LiveId" clId="{04AB8A50-8036-4C34-BB84-B530EBF32061}" dt="2026-07-06T20:21:46.063" v="12334" actId="26606"/>
          <ac:spMkLst>
            <pc:docMk/>
            <pc:sldMk cId="4117251594" sldId="269"/>
            <ac:spMk id="62" creationId="{F94AA2BD-2E3F-4B1D-8127-5744B8115311}"/>
          </ac:spMkLst>
        </pc:spChg>
        <pc:spChg chg="add">
          <ac:chgData name="rosa santos" userId="31b25277048df641" providerId="LiveId" clId="{04AB8A50-8036-4C34-BB84-B530EBF32061}" dt="2026-07-06T20:21:46.063" v="12334" actId="26606"/>
          <ac:spMkLst>
            <pc:docMk/>
            <pc:sldMk cId="4117251594" sldId="269"/>
            <ac:spMk id="64" creationId="{4BD02261-2DC8-4AA8-9E16-7751AE892445}"/>
          </ac:spMkLst>
        </pc:spChg>
        <pc:spChg chg="add">
          <ac:chgData name="rosa santos" userId="31b25277048df641" providerId="LiveId" clId="{04AB8A50-8036-4C34-BB84-B530EBF32061}" dt="2026-07-06T20:21:46.063" v="12334" actId="26606"/>
          <ac:spMkLst>
            <pc:docMk/>
            <pc:sldMk cId="4117251594" sldId="269"/>
            <ac:spMk id="66" creationId="{3D752CF2-2291-40B5-B462-C17B174C10BC}"/>
          </ac:spMkLst>
        </pc:spChg>
        <pc:picChg chg="add mod ord">
          <ac:chgData name="rosa santos" userId="31b25277048df641" providerId="LiveId" clId="{04AB8A50-8036-4C34-BB84-B530EBF32061}" dt="2026-07-12T10:56:48.277" v="12372" actId="14100"/>
          <ac:picMkLst>
            <pc:docMk/>
            <pc:sldMk cId="4117251594" sldId="269"/>
            <ac:picMk id="15" creationId="{3064DC7F-A9E4-3FE0-1309-BCF516A0F3CC}"/>
          </ac:picMkLst>
        </pc:picChg>
      </pc:sldChg>
      <pc:sldChg chg="addSp delSp modSp new mod ord setBg modNotesTx">
        <pc:chgData name="rosa santos" userId="31b25277048df641" providerId="LiveId" clId="{04AB8A50-8036-4C34-BB84-B530EBF32061}" dt="2026-07-19T10:48:25.205" v="16110" actId="20577"/>
        <pc:sldMkLst>
          <pc:docMk/>
          <pc:sldMk cId="630402115" sldId="270"/>
        </pc:sldMkLst>
        <pc:spChg chg="mod">
          <ac:chgData name="rosa santos" userId="31b25277048df641" providerId="LiveId" clId="{04AB8A50-8036-4C34-BB84-B530EBF32061}" dt="2026-07-06T20:08:29.824" v="12266" actId="20577"/>
          <ac:spMkLst>
            <pc:docMk/>
            <pc:sldMk cId="630402115" sldId="270"/>
            <ac:spMk id="2" creationId="{B6B7E22F-0FB6-1013-A34D-A1D7054EE657}"/>
          </ac:spMkLst>
        </pc:spChg>
        <pc:spChg chg="mod">
          <ac:chgData name="rosa santos" userId="31b25277048df641" providerId="LiveId" clId="{04AB8A50-8036-4C34-BB84-B530EBF32061}" dt="2026-07-19T10:48:25.205" v="16110" actId="20577"/>
          <ac:spMkLst>
            <pc:docMk/>
            <pc:sldMk cId="630402115" sldId="270"/>
            <ac:spMk id="3" creationId="{7B945FA6-7176-3131-AD01-874DAB55D644}"/>
          </ac:spMkLst>
        </pc:spChg>
        <pc:spChg chg="add">
          <ac:chgData name="rosa santos" userId="31b25277048df641" providerId="LiveId" clId="{04AB8A50-8036-4C34-BB84-B530EBF32061}" dt="2026-07-05T21:18:02.540" v="11611" actId="26606"/>
          <ac:spMkLst>
            <pc:docMk/>
            <pc:sldMk cId="630402115" sldId="270"/>
            <ac:spMk id="24" creationId="{04812C46-200A-4DEB-A05E-3ED6C68C2387}"/>
          </ac:spMkLst>
        </pc:spChg>
        <pc:spChg chg="add">
          <ac:chgData name="rosa santos" userId="31b25277048df641" providerId="LiveId" clId="{04AB8A50-8036-4C34-BB84-B530EBF32061}" dt="2026-07-05T21:18:02.540" v="11611" actId="26606"/>
          <ac:spMkLst>
            <pc:docMk/>
            <pc:sldMk cId="630402115" sldId="270"/>
            <ac:spMk id="25" creationId="{D1EA859B-E555-4109-94F3-6700E046E008}"/>
          </ac:spMkLst>
        </pc:spChg>
        <pc:picChg chg="add mod ord">
          <ac:chgData name="rosa santos" userId="31b25277048df641" providerId="LiveId" clId="{04AB8A50-8036-4C34-BB84-B530EBF32061}" dt="2026-07-06T20:07:43.891" v="12258" actId="14100"/>
          <ac:picMkLst>
            <pc:docMk/>
            <pc:sldMk cId="630402115" sldId="270"/>
            <ac:picMk id="9" creationId="{A61E7755-AB3E-96B9-BD98-21B4B972C211}"/>
          </ac:picMkLst>
        </pc:picChg>
      </pc:sldChg>
      <pc:sldChg chg="addSp delSp modSp new del mod ord setBg addAnim delAnim">
        <pc:chgData name="rosa santos" userId="31b25277048df641" providerId="LiveId" clId="{04AB8A50-8036-4C34-BB84-B530EBF32061}" dt="2026-07-19T09:29:22.747" v="15839" actId="2696"/>
        <pc:sldMkLst>
          <pc:docMk/>
          <pc:sldMk cId="2684029071" sldId="271"/>
        </pc:sldMkLst>
        <pc:spChg chg="del mod">
          <ac:chgData name="rosa santos" userId="31b25277048df641" providerId="LiveId" clId="{04AB8A50-8036-4C34-BB84-B530EBF32061}" dt="2026-07-19T09:27:51.555" v="15808" actId="21"/>
          <ac:spMkLst>
            <pc:docMk/>
            <pc:sldMk cId="2684029071" sldId="271"/>
            <ac:spMk id="3" creationId="{9DBF8800-D411-EC6A-9961-D60DA3D2F8C1}"/>
          </ac:spMkLst>
        </pc:spChg>
        <pc:spChg chg="add mod">
          <ac:chgData name="rosa santos" userId="31b25277048df641" providerId="LiveId" clId="{04AB8A50-8036-4C34-BB84-B530EBF32061}" dt="2026-07-19T09:27:51.555" v="15808" actId="21"/>
          <ac:spMkLst>
            <pc:docMk/>
            <pc:sldMk cId="2684029071" sldId="271"/>
            <ac:spMk id="5" creationId="{7371E928-2D8C-1B77-72AB-BD9B1D33045C}"/>
          </ac:spMkLst>
        </pc:spChg>
      </pc:sldChg>
      <pc:sldChg chg="addSp delSp modSp new mod ord setBg addAnim delAnim modNotesTx">
        <pc:chgData name="rosa santos" userId="31b25277048df641" providerId="LiveId" clId="{04AB8A50-8036-4C34-BB84-B530EBF32061}" dt="2026-07-19T10:52:04.090" v="16114" actId="26606"/>
        <pc:sldMkLst>
          <pc:docMk/>
          <pc:sldMk cId="2297915528" sldId="272"/>
        </pc:sldMkLst>
        <pc:spChg chg="mod">
          <ac:chgData name="rosa santos" userId="31b25277048df641" providerId="LiveId" clId="{04AB8A50-8036-4C34-BB84-B530EBF32061}" dt="2026-07-19T10:52:04.090" v="16114" actId="26606"/>
          <ac:spMkLst>
            <pc:docMk/>
            <pc:sldMk cId="2297915528" sldId="272"/>
            <ac:spMk id="2" creationId="{7A3C7B3B-D138-97A2-1B39-FD47E6D885FA}"/>
          </ac:spMkLst>
        </pc:spChg>
        <pc:spChg chg="mod">
          <ac:chgData name="rosa santos" userId="31b25277048df641" providerId="LiveId" clId="{04AB8A50-8036-4C34-BB84-B530EBF32061}" dt="2026-07-19T10:52:04.090" v="16114" actId="26606"/>
          <ac:spMkLst>
            <pc:docMk/>
            <pc:sldMk cId="2297915528" sldId="272"/>
            <ac:spMk id="3" creationId="{6D5F0065-D93A-3D8F-7AE6-CC985D87C4CE}"/>
          </ac:spMkLst>
        </pc:spChg>
        <pc:spChg chg="add del">
          <ac:chgData name="rosa santos" userId="31b25277048df641" providerId="LiveId" clId="{04AB8A50-8036-4C34-BB84-B530EBF32061}" dt="2026-07-19T10:52:04.090" v="16114" actId="26606"/>
          <ac:spMkLst>
            <pc:docMk/>
            <pc:sldMk cId="2297915528" sldId="272"/>
            <ac:spMk id="8" creationId="{C7D023E4-8DE1-436E-9847-ED6A4B4B04FD}"/>
          </ac:spMkLst>
        </pc:spChg>
        <pc:spChg chg="add del">
          <ac:chgData name="rosa santos" userId="31b25277048df641" providerId="LiveId" clId="{04AB8A50-8036-4C34-BB84-B530EBF32061}" dt="2026-07-19T10:52:04.090" v="16114" actId="26606"/>
          <ac:spMkLst>
            <pc:docMk/>
            <pc:sldMk cId="2297915528" sldId="272"/>
            <ac:spMk id="10" creationId="{63C1F321-BB96-4700-B3CE-1A6156067F44}"/>
          </ac:spMkLst>
        </pc:spChg>
        <pc:grpChg chg="add del">
          <ac:chgData name="rosa santos" userId="31b25277048df641" providerId="LiveId" clId="{04AB8A50-8036-4C34-BB84-B530EBF32061}" dt="2026-07-19T10:52:04.090" v="16114" actId="26606"/>
          <ac:grpSpMkLst>
            <pc:docMk/>
            <pc:sldMk cId="2297915528" sldId="272"/>
            <ac:grpSpMk id="12" creationId="{3FA1AD64-F15F-417D-956C-B2C211FC905E}"/>
          </ac:grpSpMkLst>
        </pc:grpChg>
        <pc:grpChg chg="add del">
          <ac:chgData name="rosa santos" userId="31b25277048df641" providerId="LiveId" clId="{04AB8A50-8036-4C34-BB84-B530EBF32061}" dt="2026-07-19T10:52:04.090" v="16114" actId="26606"/>
          <ac:grpSpMkLst>
            <pc:docMk/>
            <pc:sldMk cId="2297915528" sldId="272"/>
            <ac:grpSpMk id="16" creationId="{43F5E015-E085-4624-B431-B42414448684}"/>
          </ac:grpSpMkLst>
        </pc:grpChg>
      </pc:sldChg>
      <pc:sldMasterChg chg="modSp setBg modSldLayout">
        <pc:chgData name="rosa santos" userId="31b25277048df641" providerId="LiveId" clId="{04AB8A50-8036-4C34-BB84-B530EBF32061}" dt="2026-07-12T20:58:27.492" v="13312"/>
        <pc:sldMasterMkLst>
          <pc:docMk/>
          <pc:sldMasterMk cId="2444829287" sldId="2147483803"/>
        </pc:sldMasterMkLst>
        <pc:spChg chg="mod">
          <ac:chgData name="rosa santos" userId="31b25277048df641" providerId="LiveId" clId="{04AB8A50-8036-4C34-BB84-B530EBF32061}" dt="2026-07-06T19:38:16.658" v="12181" actId="255"/>
          <ac:spMkLst>
            <pc:docMk/>
            <pc:sldMasterMk cId="2444829287" sldId="2147483803"/>
            <ac:spMk id="2" creationId="{00000000-0000-0000-0000-000000000000}"/>
          </ac:spMkLst>
        </pc:spChg>
        <pc:spChg chg="mod">
          <ac:chgData name="rosa santos" userId="31b25277048df641" providerId="LiveId" clId="{04AB8A50-8036-4C34-BB84-B530EBF32061}" dt="2026-07-06T19:39:06.746" v="12184" actId="255"/>
          <ac:spMkLst>
            <pc:docMk/>
            <pc:sldMasterMk cId="2444829287" sldId="2147483803"/>
            <ac:spMk id="3" creationId="{00000000-0000-0000-0000-000000000000}"/>
          </ac:spMkLst>
        </pc:spChg>
        <pc:sldLayoutChg chg="setBg">
          <pc:chgData name="rosa santos" userId="31b25277048df641" providerId="LiveId" clId="{04AB8A50-8036-4C34-BB84-B530EBF32061}" dt="2026-07-12T20:58:27.492" v="13312"/>
          <pc:sldLayoutMkLst>
            <pc:docMk/>
            <pc:sldMasterMk cId="2444829287" sldId="2147483803"/>
            <pc:sldLayoutMk cId="1163892002" sldId="2147483804"/>
          </pc:sldLayoutMkLst>
        </pc:sldLayoutChg>
        <pc:sldLayoutChg chg="setBg">
          <pc:chgData name="rosa santos" userId="31b25277048df641" providerId="LiveId" clId="{04AB8A50-8036-4C34-BB84-B530EBF32061}" dt="2026-07-12T20:58:27.492" v="13312"/>
          <pc:sldLayoutMkLst>
            <pc:docMk/>
            <pc:sldMasterMk cId="2444829287" sldId="2147483803"/>
            <pc:sldLayoutMk cId="971333964" sldId="2147483805"/>
          </pc:sldLayoutMkLst>
        </pc:sldLayoutChg>
        <pc:sldLayoutChg chg="setBg">
          <pc:chgData name="rosa santos" userId="31b25277048df641" providerId="LiveId" clId="{04AB8A50-8036-4C34-BB84-B530EBF32061}" dt="2026-07-12T20:58:27.492" v="13312"/>
          <pc:sldLayoutMkLst>
            <pc:docMk/>
            <pc:sldMasterMk cId="2444829287" sldId="2147483803"/>
            <pc:sldLayoutMk cId="1786968841" sldId="2147483806"/>
          </pc:sldLayoutMkLst>
        </pc:sldLayoutChg>
        <pc:sldLayoutChg chg="setBg">
          <pc:chgData name="rosa santos" userId="31b25277048df641" providerId="LiveId" clId="{04AB8A50-8036-4C34-BB84-B530EBF32061}" dt="2026-07-12T20:58:27.492" v="13312"/>
          <pc:sldLayoutMkLst>
            <pc:docMk/>
            <pc:sldMasterMk cId="2444829287" sldId="2147483803"/>
            <pc:sldLayoutMk cId="1246429673" sldId="2147483807"/>
          </pc:sldLayoutMkLst>
        </pc:sldLayoutChg>
        <pc:sldLayoutChg chg="setBg">
          <pc:chgData name="rosa santos" userId="31b25277048df641" providerId="LiveId" clId="{04AB8A50-8036-4C34-BB84-B530EBF32061}" dt="2026-07-12T20:58:27.492" v="13312"/>
          <pc:sldLayoutMkLst>
            <pc:docMk/>
            <pc:sldMasterMk cId="2444829287" sldId="2147483803"/>
            <pc:sldLayoutMk cId="4135329640" sldId="2147483808"/>
          </pc:sldLayoutMkLst>
        </pc:sldLayoutChg>
        <pc:sldLayoutChg chg="setBg">
          <pc:chgData name="rosa santos" userId="31b25277048df641" providerId="LiveId" clId="{04AB8A50-8036-4C34-BB84-B530EBF32061}" dt="2026-07-12T20:58:27.492" v="13312"/>
          <pc:sldLayoutMkLst>
            <pc:docMk/>
            <pc:sldMasterMk cId="2444829287" sldId="2147483803"/>
            <pc:sldLayoutMk cId="1192581743" sldId="2147483809"/>
          </pc:sldLayoutMkLst>
        </pc:sldLayoutChg>
        <pc:sldLayoutChg chg="setBg">
          <pc:chgData name="rosa santos" userId="31b25277048df641" providerId="LiveId" clId="{04AB8A50-8036-4C34-BB84-B530EBF32061}" dt="2026-07-12T20:58:27.492" v="13312"/>
          <pc:sldLayoutMkLst>
            <pc:docMk/>
            <pc:sldMasterMk cId="2444829287" sldId="2147483803"/>
            <pc:sldLayoutMk cId="1230600090" sldId="2147483810"/>
          </pc:sldLayoutMkLst>
        </pc:sldLayoutChg>
        <pc:sldLayoutChg chg="setBg">
          <pc:chgData name="rosa santos" userId="31b25277048df641" providerId="LiveId" clId="{04AB8A50-8036-4C34-BB84-B530EBF32061}" dt="2026-07-12T20:58:27.492" v="13312"/>
          <pc:sldLayoutMkLst>
            <pc:docMk/>
            <pc:sldMasterMk cId="2444829287" sldId="2147483803"/>
            <pc:sldLayoutMk cId="3197460325" sldId="2147483811"/>
          </pc:sldLayoutMkLst>
        </pc:sldLayoutChg>
        <pc:sldLayoutChg chg="setBg">
          <pc:chgData name="rosa santos" userId="31b25277048df641" providerId="LiveId" clId="{04AB8A50-8036-4C34-BB84-B530EBF32061}" dt="2026-07-12T20:58:27.492" v="13312"/>
          <pc:sldLayoutMkLst>
            <pc:docMk/>
            <pc:sldMasterMk cId="2444829287" sldId="2147483803"/>
            <pc:sldLayoutMk cId="1376447702" sldId="2147483812"/>
          </pc:sldLayoutMkLst>
        </pc:sldLayoutChg>
        <pc:sldLayoutChg chg="setBg">
          <pc:chgData name="rosa santos" userId="31b25277048df641" providerId="LiveId" clId="{04AB8A50-8036-4C34-BB84-B530EBF32061}" dt="2026-07-12T20:58:27.492" v="13312"/>
          <pc:sldLayoutMkLst>
            <pc:docMk/>
            <pc:sldMasterMk cId="2444829287" sldId="2147483803"/>
            <pc:sldLayoutMk cId="3498637109" sldId="2147483813"/>
          </pc:sldLayoutMkLst>
        </pc:sldLayoutChg>
        <pc:sldLayoutChg chg="setBg">
          <pc:chgData name="rosa santos" userId="31b25277048df641" providerId="LiveId" clId="{04AB8A50-8036-4C34-BB84-B530EBF32061}" dt="2026-07-12T20:58:27.492" v="13312"/>
          <pc:sldLayoutMkLst>
            <pc:docMk/>
            <pc:sldMasterMk cId="2444829287" sldId="2147483803"/>
            <pc:sldLayoutMk cId="3980043509" sldId="214748381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C6111A-A08C-4D76-A183-765E2A8575F7}"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3BE057-43FE-4639-8BEA-EE803C77B2F9}" type="slidenum">
              <a:rPr lang="en-GB" smtClean="0"/>
              <a:t>‹#›</a:t>
            </a:fld>
            <a:endParaRPr lang="en-GB"/>
          </a:p>
        </p:txBody>
      </p:sp>
    </p:spTree>
    <p:extLst>
      <p:ext uri="{BB962C8B-B14F-4D97-AF65-F5344CB8AC3E}">
        <p14:creationId xmlns:p14="http://schemas.microsoft.com/office/powerpoint/2010/main" val="1773341376"/>
      </p:ext>
    </p:extLst>
  </p:cSld>
  <p:clrMap bg1="lt1" tx1="dk1" bg2="lt2" tx2="dk2" accent1="accent1" accent2="accent2" accent3="accent3" accent4="accent4" accent5="accent5" accent6="accent6" hlink="hlink" folHlink="folHlink"/>
  <p:notesStyle>
    <a:lvl1pPr marL="0" algn="l" defTabSz="914282" rtl="0" eaLnBrk="1" latinLnBrk="0" hangingPunct="1">
      <a:defRPr sz="1199" kern="1200">
        <a:solidFill>
          <a:schemeClr val="tx1"/>
        </a:solidFill>
        <a:latin typeface="+mn-lt"/>
        <a:ea typeface="+mn-ea"/>
        <a:cs typeface="+mn-cs"/>
      </a:defRPr>
    </a:lvl1pPr>
    <a:lvl2pPr marL="457141" algn="l" defTabSz="914282" rtl="0" eaLnBrk="1" latinLnBrk="0" hangingPunct="1">
      <a:defRPr sz="1199" kern="1200">
        <a:solidFill>
          <a:schemeClr val="tx1"/>
        </a:solidFill>
        <a:latin typeface="+mn-lt"/>
        <a:ea typeface="+mn-ea"/>
        <a:cs typeface="+mn-cs"/>
      </a:defRPr>
    </a:lvl2pPr>
    <a:lvl3pPr marL="914282" algn="l" defTabSz="914282" rtl="0" eaLnBrk="1" latinLnBrk="0" hangingPunct="1">
      <a:defRPr sz="1199" kern="1200">
        <a:solidFill>
          <a:schemeClr val="tx1"/>
        </a:solidFill>
        <a:latin typeface="+mn-lt"/>
        <a:ea typeface="+mn-ea"/>
        <a:cs typeface="+mn-cs"/>
      </a:defRPr>
    </a:lvl3pPr>
    <a:lvl4pPr marL="1371423" algn="l" defTabSz="914282" rtl="0" eaLnBrk="1" latinLnBrk="0" hangingPunct="1">
      <a:defRPr sz="1199" kern="1200">
        <a:solidFill>
          <a:schemeClr val="tx1"/>
        </a:solidFill>
        <a:latin typeface="+mn-lt"/>
        <a:ea typeface="+mn-ea"/>
        <a:cs typeface="+mn-cs"/>
      </a:defRPr>
    </a:lvl4pPr>
    <a:lvl5pPr marL="1828565" algn="l" defTabSz="914282" rtl="0" eaLnBrk="1" latinLnBrk="0" hangingPunct="1">
      <a:defRPr sz="1199" kern="1200">
        <a:solidFill>
          <a:schemeClr val="tx1"/>
        </a:solidFill>
        <a:latin typeface="+mn-lt"/>
        <a:ea typeface="+mn-ea"/>
        <a:cs typeface="+mn-cs"/>
      </a:defRPr>
    </a:lvl5pPr>
    <a:lvl6pPr marL="2285706" algn="l" defTabSz="914282" rtl="0" eaLnBrk="1" latinLnBrk="0" hangingPunct="1">
      <a:defRPr sz="1199" kern="1200">
        <a:solidFill>
          <a:schemeClr val="tx1"/>
        </a:solidFill>
        <a:latin typeface="+mn-lt"/>
        <a:ea typeface="+mn-ea"/>
        <a:cs typeface="+mn-cs"/>
      </a:defRPr>
    </a:lvl6pPr>
    <a:lvl7pPr marL="2742847" algn="l" defTabSz="914282" rtl="0" eaLnBrk="1" latinLnBrk="0" hangingPunct="1">
      <a:defRPr sz="1199" kern="1200">
        <a:solidFill>
          <a:schemeClr val="tx1"/>
        </a:solidFill>
        <a:latin typeface="+mn-lt"/>
        <a:ea typeface="+mn-ea"/>
        <a:cs typeface="+mn-cs"/>
      </a:defRPr>
    </a:lvl7pPr>
    <a:lvl8pPr marL="3199988" algn="l" defTabSz="914282" rtl="0" eaLnBrk="1" latinLnBrk="0" hangingPunct="1">
      <a:defRPr sz="1199" kern="1200">
        <a:solidFill>
          <a:schemeClr val="tx1"/>
        </a:solidFill>
        <a:latin typeface="+mn-lt"/>
        <a:ea typeface="+mn-ea"/>
        <a:cs typeface="+mn-cs"/>
      </a:defRPr>
    </a:lvl8pPr>
    <a:lvl9pPr marL="3657129" algn="l" defTabSz="914282" rtl="0" eaLnBrk="1" latinLnBrk="0" hangingPunct="1">
      <a:defRPr sz="119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3BE057-43FE-4639-8BEA-EE803C77B2F9}" type="slidenum">
              <a:rPr lang="en-GB" smtClean="0"/>
              <a:t>1</a:t>
            </a:fld>
            <a:endParaRPr lang="en-GB"/>
          </a:p>
        </p:txBody>
      </p:sp>
    </p:spTree>
    <p:extLst>
      <p:ext uri="{BB962C8B-B14F-4D97-AF65-F5344CB8AC3E}">
        <p14:creationId xmlns:p14="http://schemas.microsoft.com/office/powerpoint/2010/main" val="3179746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sz="2400" b="1" cap="none" dirty="0">
                <a:solidFill>
                  <a:schemeClr val="tx1"/>
                </a:solidFill>
                <a:latin typeface="Arial Nova" panose="020F0502020204030204" pitchFamily="34" charset="0"/>
              </a:rPr>
              <a:t>Effective communication improves patient outcomes, enhances teamwork and supports informed decision-making. </a:t>
            </a:r>
          </a:p>
          <a:p>
            <a:pPr algn="l"/>
            <a:r>
              <a:rPr lang="en-GB" sz="2400" b="1" cap="none" dirty="0">
                <a:solidFill>
                  <a:schemeClr val="tx1"/>
                </a:solidFill>
                <a:latin typeface="Arial Nova" panose="020F0502020204030204" pitchFamily="34" charset="0"/>
              </a:rPr>
              <a:t>Poor communication can lead to misunderstandings, reduced quality of care and patient safety incidents </a:t>
            </a:r>
            <a:endParaRPr lang="en-GB" sz="2400" b="1" dirty="0">
              <a:solidFill>
                <a:schemeClr val="tx1"/>
              </a:solidFill>
            </a:endParaRPr>
          </a:p>
        </p:txBody>
      </p:sp>
      <p:sp>
        <p:nvSpPr>
          <p:cNvPr id="4" name="Slide Number Placeholder 3"/>
          <p:cNvSpPr>
            <a:spLocks noGrp="1"/>
          </p:cNvSpPr>
          <p:nvPr>
            <p:ph type="sldNum" sz="quarter" idx="5"/>
          </p:nvPr>
        </p:nvSpPr>
        <p:spPr/>
        <p:txBody>
          <a:bodyPr/>
          <a:lstStyle/>
          <a:p>
            <a:fld id="{403BE057-43FE-4639-8BEA-EE803C77B2F9}" type="slidenum">
              <a:rPr lang="en-GB" smtClean="0"/>
              <a:t>2</a:t>
            </a:fld>
            <a:endParaRPr lang="en-GB"/>
          </a:p>
        </p:txBody>
      </p:sp>
    </p:spTree>
    <p:extLst>
      <p:ext uri="{BB962C8B-B14F-4D97-AF65-F5344CB8AC3E}">
        <p14:creationId xmlns:p14="http://schemas.microsoft.com/office/powerpoint/2010/main" val="2542128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sz="1800" dirty="0">
                <a:latin typeface="Arial" panose="020B0604020202020204" pitchFamily="34" charset="0"/>
                <a:cs typeface="Arial" panose="020B0604020202020204" pitchFamily="34" charset="0"/>
              </a:rPr>
              <a:t>Good communication means sharing clearly and listening carefully. In health care, it helps staff understand needs and build trust (NICE, 2012). I use it daily to support others and keep care safe. I've developed this skill through practice and training (WHO, 2024).</a:t>
            </a:r>
            <a:endParaRPr lang="en-GB" sz="1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403BE057-43FE-4639-8BEA-EE803C77B2F9}" type="slidenum">
              <a:rPr lang="en-GB" smtClean="0"/>
              <a:t>3</a:t>
            </a:fld>
            <a:endParaRPr lang="en-GB"/>
          </a:p>
        </p:txBody>
      </p:sp>
    </p:spTree>
    <p:extLst>
      <p:ext uri="{BB962C8B-B14F-4D97-AF65-F5344CB8AC3E}">
        <p14:creationId xmlns:p14="http://schemas.microsoft.com/office/powerpoint/2010/main" val="19204134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sz="2400" dirty="0"/>
              <a:t>Good communication is essential for safe care, trust, and teamwork. If not used, it leads to errors and poor safety (NMC, 2018).</a:t>
            </a:r>
            <a:endParaRPr lang="en-GB" sz="2400" dirty="0"/>
          </a:p>
        </p:txBody>
      </p:sp>
      <p:sp>
        <p:nvSpPr>
          <p:cNvPr id="4" name="Slide Number Placeholder 3"/>
          <p:cNvSpPr>
            <a:spLocks noGrp="1"/>
          </p:cNvSpPr>
          <p:nvPr>
            <p:ph type="sldNum" sz="quarter" idx="5"/>
          </p:nvPr>
        </p:nvSpPr>
        <p:spPr/>
        <p:txBody>
          <a:bodyPr/>
          <a:lstStyle/>
          <a:p>
            <a:fld id="{403BE057-43FE-4639-8BEA-EE803C77B2F9}" type="slidenum">
              <a:rPr lang="en-GB" smtClean="0"/>
              <a:t>5</a:t>
            </a:fld>
            <a:endParaRPr lang="en-GB"/>
          </a:p>
        </p:txBody>
      </p:sp>
    </p:spTree>
    <p:extLst>
      <p:ext uri="{BB962C8B-B14F-4D97-AF65-F5344CB8AC3E}">
        <p14:creationId xmlns:p14="http://schemas.microsoft.com/office/powerpoint/2010/main" val="2363459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ctr">
              <a:lnSpc>
                <a:spcPct val="150000"/>
              </a:lnSpc>
            </a:pPr>
            <a:r>
              <a:rPr lang="en-US" sz="2000" dirty="0">
                <a:latin typeface="Arial" panose="020B0604020202020204" pitchFamily="34" charset="0"/>
                <a:cs typeface="Arial" panose="020B0604020202020204" pitchFamily="34" charset="0"/>
              </a:rPr>
              <a:t>As a care assistant working in a care home, I would use active listening when a resident is feeling anxious and repeating the same question. First, I would stop and give them my full attention. I would listen without interrupting and ask open questions to understand why. This helps the resident feel heard and calm. It also improves safety and quality of care by building trust and preventing misunderstandings.</a:t>
            </a:r>
            <a:r>
              <a:rPr lang="en-GB" sz="2000" dirty="0">
                <a:latin typeface="Arial" panose="020B0604020202020204" pitchFamily="34" charset="0"/>
                <a:cs typeface="Arial" panose="020B0604020202020204" pitchFamily="34" charset="0"/>
              </a:rPr>
              <a:t> </a:t>
            </a:r>
            <a:endParaRPr lang="en-GB" sz="1800" dirty="0"/>
          </a:p>
        </p:txBody>
      </p:sp>
      <p:sp>
        <p:nvSpPr>
          <p:cNvPr id="4" name="Slide Number Placeholder 3"/>
          <p:cNvSpPr>
            <a:spLocks noGrp="1"/>
          </p:cNvSpPr>
          <p:nvPr>
            <p:ph type="sldNum" sz="quarter" idx="5"/>
          </p:nvPr>
        </p:nvSpPr>
        <p:spPr/>
        <p:txBody>
          <a:bodyPr/>
          <a:lstStyle/>
          <a:p>
            <a:fld id="{403BE057-43FE-4639-8BEA-EE803C77B2F9}" type="slidenum">
              <a:rPr lang="en-GB" smtClean="0"/>
              <a:t>7</a:t>
            </a:fld>
            <a:endParaRPr lang="en-GB"/>
          </a:p>
        </p:txBody>
      </p:sp>
    </p:spTree>
    <p:extLst>
      <p:ext uri="{BB962C8B-B14F-4D97-AF65-F5344CB8AC3E}">
        <p14:creationId xmlns:p14="http://schemas.microsoft.com/office/powerpoint/2010/main" val="72470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just">
              <a:lnSpc>
                <a:spcPct val="150000"/>
              </a:lnSpc>
            </a:pPr>
            <a:r>
              <a:rPr lang="en-GB" dirty="0"/>
              <a:t>Communication is essential for my future career in care. My strength is listening well. My development area is speaking up in difficult conversations. To improve, I will practice in team meetings and ask for feedback.</a:t>
            </a:r>
          </a:p>
          <a:p>
            <a:pPr algn="just">
              <a:lnSpc>
                <a:spcPct val="150000"/>
              </a:lnSpc>
            </a:pPr>
            <a:r>
              <a:rPr lang="en-GB" dirty="0"/>
              <a:t>This will help me provide better care and become more employable.</a:t>
            </a:r>
          </a:p>
        </p:txBody>
      </p:sp>
      <p:sp>
        <p:nvSpPr>
          <p:cNvPr id="4" name="Slide Number Placeholder 3"/>
          <p:cNvSpPr>
            <a:spLocks noGrp="1"/>
          </p:cNvSpPr>
          <p:nvPr>
            <p:ph type="sldNum" sz="quarter" idx="5"/>
          </p:nvPr>
        </p:nvSpPr>
        <p:spPr/>
        <p:txBody>
          <a:bodyPr/>
          <a:lstStyle/>
          <a:p>
            <a:fld id="{403BE057-43FE-4639-8BEA-EE803C77B2F9}" type="slidenum">
              <a:rPr lang="en-GB" smtClean="0"/>
              <a:t>8</a:t>
            </a:fld>
            <a:endParaRPr lang="en-GB"/>
          </a:p>
        </p:txBody>
      </p:sp>
    </p:spTree>
    <p:extLst>
      <p:ext uri="{BB962C8B-B14F-4D97-AF65-F5344CB8AC3E}">
        <p14:creationId xmlns:p14="http://schemas.microsoft.com/office/powerpoint/2010/main" val="3415711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communication framework will help me improve my skills in health and social care. Good communication is important for safety, trust, and teamwork. I will practice and ask for feedback to become more confident. This will help me provide better care and be more employable.</a:t>
            </a:r>
            <a:endParaRPr lang="en-GB" dirty="0"/>
          </a:p>
        </p:txBody>
      </p:sp>
      <p:sp>
        <p:nvSpPr>
          <p:cNvPr id="4" name="Slide Number Placeholder 3"/>
          <p:cNvSpPr>
            <a:spLocks noGrp="1"/>
          </p:cNvSpPr>
          <p:nvPr>
            <p:ph type="sldNum" sz="quarter" idx="5"/>
          </p:nvPr>
        </p:nvSpPr>
        <p:spPr/>
        <p:txBody>
          <a:bodyPr/>
          <a:lstStyle/>
          <a:p>
            <a:fld id="{403BE057-43FE-4639-8BEA-EE803C77B2F9}" type="slidenum">
              <a:rPr lang="en-GB" smtClean="0"/>
              <a:t>9</a:t>
            </a:fld>
            <a:endParaRPr lang="en-GB"/>
          </a:p>
        </p:txBody>
      </p:sp>
    </p:spTree>
    <p:extLst>
      <p:ext uri="{BB962C8B-B14F-4D97-AF65-F5344CB8AC3E}">
        <p14:creationId xmlns:p14="http://schemas.microsoft.com/office/powerpoint/2010/main" val="30781537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5F3BCD-4C13-435F-B29A-4E227BA5C7B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1163892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5F3BCD-4C13-435F-B29A-4E227BA5C7B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971333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65F3BCD-4C13-435F-B29A-4E227BA5C7B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17869688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5F3BCD-4C13-435F-B29A-4E227BA5C7B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1246429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5F3BCD-4C13-435F-B29A-4E227BA5C7BF}" type="datetimeFigureOut">
              <a:rPr lang="en-GB" smtClean="0"/>
              <a:t>19/07/2026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41353296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5F3BCD-4C13-435F-B29A-4E227BA5C7BF}" type="datetimeFigureOut">
              <a:rPr lang="en-GB" smtClean="0"/>
              <a:t>19/07/2026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11925817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5F3BCD-4C13-435F-B29A-4E227BA5C7BF}" type="datetimeFigureOut">
              <a:rPr lang="en-GB" smtClean="0"/>
              <a:t>19/07/2026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12306000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5F3BCD-4C13-435F-B29A-4E227BA5C7B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3197460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65F3BCD-4C13-435F-B29A-4E227BA5C7BF}" type="datetimeFigureOut">
              <a:rPr lang="en-GB" smtClean="0"/>
              <a:t>19/07/2026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1376447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5F3BCD-4C13-435F-B29A-4E227BA5C7B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34986371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5F3BCD-4C13-435F-B29A-4E227BA5C7BF}" type="datetimeFigureOut">
              <a:rPr lang="en-GB" smtClean="0"/>
              <a:t>19/07/2026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58A618-9D81-4124-A9B9-078E752A1D7D}" type="slidenum">
              <a:rPr lang="en-GB" smtClean="0"/>
              <a:t>‹#›</a:t>
            </a:fld>
            <a:endParaRPr lang="en-GB"/>
          </a:p>
        </p:txBody>
      </p:sp>
    </p:spTree>
    <p:extLst>
      <p:ext uri="{BB962C8B-B14F-4D97-AF65-F5344CB8AC3E}">
        <p14:creationId xmlns:p14="http://schemas.microsoft.com/office/powerpoint/2010/main" val="3980043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65F3BCD-4C13-435F-B29A-4E227BA5C7BF}" type="datetimeFigureOut">
              <a:rPr lang="en-GB" smtClean="0"/>
              <a:t>19/07/2026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58A618-9D81-4124-A9B9-078E752A1D7D}" type="slidenum">
              <a:rPr lang="en-GB" smtClean="0"/>
              <a:t>‹#›</a:t>
            </a:fld>
            <a:endParaRPr lang="en-GB"/>
          </a:p>
        </p:txBody>
      </p:sp>
    </p:spTree>
    <p:extLst>
      <p:ext uri="{BB962C8B-B14F-4D97-AF65-F5344CB8AC3E}">
        <p14:creationId xmlns:p14="http://schemas.microsoft.com/office/powerpoint/2010/main" val="2444829287"/>
      </p:ext>
    </p:extLst>
  </p:cSld>
  <p:clrMap bg1="lt1" tx1="dk1" bg2="lt2" tx2="dk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l" defTabSz="914400" rtl="0" eaLnBrk="1" latinLnBrk="0" hangingPunct="1">
        <a:lnSpc>
          <a:spcPct val="90000"/>
        </a:lnSpc>
        <a:spcBef>
          <a:spcPct val="0"/>
        </a:spcBef>
        <a:buNone/>
        <a:defRPr sz="4000"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hcpc-uk.org/standards/standards-of-conduct-performance-and-ethics/revised-standards/communication/" TargetMode="External"/><Relationship Id="rId7" Type="http://schemas.openxmlformats.org/officeDocument/2006/relationships/hyperlink" Target="https://iris.who.int/" TargetMode="External"/><Relationship Id="rId2" Type="http://schemas.openxmlformats.org/officeDocument/2006/relationships/hyperlink" Target="https://bmchealthservres.biomedcentral.com/articles/10.1186/1472-6963-14-271" TargetMode="External"/><Relationship Id="rId1" Type="http://schemas.openxmlformats.org/officeDocument/2006/relationships/slideLayout" Target="../slideLayouts/slideLayout1.xml"/><Relationship Id="rId6" Type="http://schemas.openxmlformats.org/officeDocument/2006/relationships/hyperlink" Target="https://www.nmc.org.uk/standards/code/" TargetMode="External"/><Relationship Id="rId5" Type="http://schemas.openxmlformats.org/officeDocument/2006/relationships/hyperlink" Target="https://www.england.nhs.uk/publication/working-in-partnership-with-people-and-communities-statutory-guidance/" TargetMode="External"/><Relationship Id="rId4" Type="http://schemas.openxmlformats.org/officeDocument/2006/relationships/hyperlink" Target="https://www.nice.org.uk/guidance/ng1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BEC29EA-610B-7D20-90FA-39DAC4C47389}"/>
              </a:ext>
            </a:extLst>
          </p:cNvPr>
          <p:cNvSpPr>
            <a:spLocks noGrp="1"/>
          </p:cNvSpPr>
          <p:nvPr>
            <p:ph type="subTitle" idx="1"/>
          </p:nvPr>
        </p:nvSpPr>
        <p:spPr>
          <a:xfrm>
            <a:off x="1538868" y="2496323"/>
            <a:ext cx="9914021" cy="2996881"/>
          </a:xfrm>
        </p:spPr>
        <p:txBody>
          <a:bodyPr>
            <a:normAutofit fontScale="25000" lnSpcReduction="20000"/>
          </a:bodyPr>
          <a:lstStyle/>
          <a:p>
            <a:pPr>
              <a:lnSpc>
                <a:spcPct val="170000"/>
              </a:lnSpc>
            </a:pPr>
            <a:r>
              <a:rPr lang="en-GB" sz="2860" dirty="0"/>
              <a:t> </a:t>
            </a:r>
            <a:endParaRPr lang="en-GB" sz="9800" dirty="0"/>
          </a:p>
          <a:p>
            <a:pPr algn="l">
              <a:lnSpc>
                <a:spcPct val="170000"/>
              </a:lnSpc>
            </a:pPr>
            <a:r>
              <a:rPr lang="en-GB" sz="9600" b="1" dirty="0"/>
              <a:t>Module Title : Professional Career Development within HSC</a:t>
            </a:r>
          </a:p>
          <a:p>
            <a:pPr algn="l">
              <a:lnSpc>
                <a:spcPct val="170000"/>
              </a:lnSpc>
            </a:pPr>
            <a:r>
              <a:rPr lang="en-GB" sz="9600" b="1" dirty="0"/>
              <a:t>Module Number :LCHS 4009 (LON)</a:t>
            </a:r>
          </a:p>
          <a:p>
            <a:pPr algn="l">
              <a:lnSpc>
                <a:spcPct val="170000"/>
              </a:lnSpc>
            </a:pPr>
            <a:r>
              <a:rPr lang="en-GB" sz="9600" b="1" dirty="0"/>
              <a:t>Name : Rosa Santos (2512863)</a:t>
            </a:r>
          </a:p>
          <a:p>
            <a:pPr algn="l">
              <a:lnSpc>
                <a:spcPct val="170000"/>
              </a:lnSpc>
            </a:pPr>
            <a:r>
              <a:rPr lang="en-GB" sz="9600" b="1" dirty="0"/>
              <a:t>Lecture’s Name : Natalia Dozie</a:t>
            </a:r>
          </a:p>
          <a:p>
            <a:endParaRPr lang="en-GB" sz="9600" dirty="0"/>
          </a:p>
          <a:p>
            <a:r>
              <a:rPr lang="en-GB" sz="2860" dirty="0"/>
              <a:t> </a:t>
            </a:r>
          </a:p>
        </p:txBody>
      </p:sp>
      <p:sp>
        <p:nvSpPr>
          <p:cNvPr id="4" name="TextBox 3">
            <a:extLst>
              <a:ext uri="{FF2B5EF4-FFF2-40B4-BE49-F238E27FC236}">
                <a16:creationId xmlns:a16="http://schemas.microsoft.com/office/drawing/2014/main" id="{2C54BCB8-2F46-68C3-E587-F6383B8926EF}"/>
              </a:ext>
            </a:extLst>
          </p:cNvPr>
          <p:cNvSpPr txBox="1"/>
          <p:nvPr/>
        </p:nvSpPr>
        <p:spPr>
          <a:xfrm>
            <a:off x="1222779" y="902423"/>
            <a:ext cx="10337043" cy="707886"/>
          </a:xfrm>
          <a:prstGeom prst="rect">
            <a:avLst/>
          </a:prstGeom>
          <a:noFill/>
        </p:spPr>
        <p:txBody>
          <a:bodyPr wrap="square" rtlCol="0">
            <a:spAutoFit/>
          </a:bodyPr>
          <a:lstStyle/>
          <a:p>
            <a:r>
              <a:rPr lang="en-GB" sz="4000" b="1" dirty="0"/>
              <a:t>Self Awareness Presentation : Communication</a:t>
            </a:r>
          </a:p>
        </p:txBody>
      </p:sp>
      <p:sp>
        <p:nvSpPr>
          <p:cNvPr id="6" name="Subtitle 2">
            <a:extLst>
              <a:ext uri="{FF2B5EF4-FFF2-40B4-BE49-F238E27FC236}">
                <a16:creationId xmlns:a16="http://schemas.microsoft.com/office/drawing/2014/main" id="{9DBF8800-D411-EC6A-9961-D60DA3D2F8C1}"/>
              </a:ext>
            </a:extLst>
          </p:cNvPr>
          <p:cNvSpPr txBox="1">
            <a:spLocks/>
          </p:cNvSpPr>
          <p:nvPr/>
        </p:nvSpPr>
        <p:spPr>
          <a:xfrm>
            <a:off x="1538868" y="5910146"/>
            <a:ext cx="9636931" cy="683239"/>
          </a:xfrm>
          <a:prstGeom prst="rect">
            <a:avLst/>
          </a:prstGeom>
        </p:spPr>
        <p:txBody>
          <a:bodyPr vert="horz" lIns="91440" tIns="45720" rIns="91440" bIns="45720" rtlCol="0" anchor="ctr">
            <a:normAutofit fontScale="55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Arial" panose="020B0604020202020204" pitchFamily="34" charset="0"/>
                <a:ea typeface="+mn-ea"/>
                <a:cs typeface="Arial" panose="020B0604020202020204" pitchFamily="34" charset="0"/>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Arial" panose="020B0604020202020204" pitchFamily="34" charset="0"/>
                <a:ea typeface="+mn-ea"/>
                <a:cs typeface="Arial" panose="020B0604020202020204" pitchFamily="34" charset="0"/>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Arial" panose="020B0604020202020204" pitchFamily="34" charset="0"/>
                <a:ea typeface="+mn-ea"/>
                <a:cs typeface="Arial" panose="020B0604020202020204" pitchFamily="34" charset="0"/>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1400" b="1" dirty="0"/>
              <a:t>AI Acknowledgement</a:t>
            </a:r>
            <a:endParaRPr lang="en-GB" sz="1400" dirty="0"/>
          </a:p>
          <a:p>
            <a:r>
              <a:rPr lang="en-GB" sz="1400" dirty="0"/>
              <a:t>I used Microsoft Copilot solely to assist with checking grammar, spelling, and paraphrasing. All ideas, analysis, arguments, interpretations, and conclusions are my own. I reviewed and edited the final work to ensure its accuracy and take full responsibility for the content submitted.</a:t>
            </a:r>
          </a:p>
          <a:p>
            <a:r>
              <a:rPr lang="en-GB" sz="1100" dirty="0"/>
              <a:t>.</a:t>
            </a:r>
            <a:endParaRPr lang="en-GB" sz="2000" dirty="0">
              <a:solidFill>
                <a:srgbClr val="FFFFFF"/>
              </a:solidFill>
            </a:endParaRPr>
          </a:p>
        </p:txBody>
      </p:sp>
    </p:spTree>
    <p:extLst>
      <p:ext uri="{BB962C8B-B14F-4D97-AF65-F5344CB8AC3E}">
        <p14:creationId xmlns:p14="http://schemas.microsoft.com/office/powerpoint/2010/main" val="36120769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3C91C-36A5-D9E9-2C09-B6B7624BBCAB}"/>
              </a:ext>
            </a:extLst>
          </p:cNvPr>
          <p:cNvSpPr>
            <a:spLocks noGrp="1"/>
          </p:cNvSpPr>
          <p:nvPr>
            <p:ph type="ctrTitle"/>
          </p:nvPr>
        </p:nvSpPr>
        <p:spPr>
          <a:xfrm>
            <a:off x="3161088" y="-265528"/>
            <a:ext cx="5334930" cy="951402"/>
          </a:xfrm>
        </p:spPr>
        <p:txBody>
          <a:bodyPr>
            <a:normAutofit/>
          </a:bodyPr>
          <a:lstStyle/>
          <a:p>
            <a:r>
              <a:rPr lang="en-GB" sz="4000" b="1" dirty="0"/>
              <a:t>Introduction</a:t>
            </a:r>
          </a:p>
        </p:txBody>
      </p:sp>
      <p:sp>
        <p:nvSpPr>
          <p:cNvPr id="3" name="Subtitle 2">
            <a:extLst>
              <a:ext uri="{FF2B5EF4-FFF2-40B4-BE49-F238E27FC236}">
                <a16:creationId xmlns:a16="http://schemas.microsoft.com/office/drawing/2014/main" id="{ECCF2EA3-C392-5C6E-9411-7729303FD169}"/>
              </a:ext>
            </a:extLst>
          </p:cNvPr>
          <p:cNvSpPr>
            <a:spLocks noGrp="1"/>
          </p:cNvSpPr>
          <p:nvPr>
            <p:ph type="subTitle" idx="1"/>
          </p:nvPr>
        </p:nvSpPr>
        <p:spPr>
          <a:xfrm>
            <a:off x="124177" y="778933"/>
            <a:ext cx="11943645" cy="6728178"/>
          </a:xfrm>
        </p:spPr>
        <p:txBody>
          <a:bodyPr>
            <a:noAutofit/>
          </a:bodyPr>
          <a:lstStyle/>
          <a:p>
            <a:pPr algn="just">
              <a:lnSpc>
                <a:spcPct val="120000"/>
              </a:lnSpc>
            </a:pPr>
            <a:r>
              <a:rPr lang="en-GB" sz="2000" cap="none" dirty="0">
                <a:latin typeface="Arial Nova" panose="020F0502020204030204" pitchFamily="34" charset="0"/>
              </a:rPr>
              <a:t>Communication is a fundamental skill in </a:t>
            </a:r>
            <a:r>
              <a:rPr lang="en-GB" sz="2000" dirty="0">
                <a:latin typeface="Arial Nova" panose="020F0502020204030204" pitchFamily="34" charset="0"/>
              </a:rPr>
              <a:t>H</a:t>
            </a:r>
            <a:r>
              <a:rPr lang="en-GB" sz="2000" cap="none" dirty="0">
                <a:latin typeface="Arial Nova" panose="020F0502020204030204" pitchFamily="34" charset="0"/>
              </a:rPr>
              <a:t>ealth and Social </a:t>
            </a:r>
            <a:r>
              <a:rPr lang="en-GB" sz="2000" dirty="0">
                <a:latin typeface="Arial Nova" panose="020F0502020204030204" pitchFamily="34" charset="0"/>
              </a:rPr>
              <a:t>C</a:t>
            </a:r>
            <a:r>
              <a:rPr lang="en-GB" sz="2000" cap="none" dirty="0">
                <a:latin typeface="Arial Nova" panose="020F0502020204030204" pitchFamily="34" charset="0"/>
              </a:rPr>
              <a:t>are. It enables professionals to exchange information, </a:t>
            </a:r>
            <a:r>
              <a:rPr lang="en-GB" sz="2000" dirty="0">
                <a:latin typeface="Arial Nova" panose="020F0502020204030204" pitchFamily="34" charset="0"/>
              </a:rPr>
              <a:t>develop good</a:t>
            </a:r>
            <a:r>
              <a:rPr lang="en-GB" sz="2000" cap="none" dirty="0">
                <a:latin typeface="Arial Nova" panose="020F0502020204030204" pitchFamily="34" charset="0"/>
              </a:rPr>
              <a:t> relationships and provide safe, effective and person- centred care (WHO, 2024).</a:t>
            </a:r>
          </a:p>
          <a:p>
            <a:pPr algn="just">
              <a:lnSpc>
                <a:spcPct val="120000"/>
              </a:lnSpc>
            </a:pPr>
            <a:r>
              <a:rPr lang="en-GB" sz="2000" b="1" dirty="0">
                <a:latin typeface="Arial Nova" panose="020F0502020204030204" pitchFamily="34" charset="0"/>
              </a:rPr>
              <a:t>Outline:</a:t>
            </a:r>
          </a:p>
          <a:p>
            <a:pPr algn="just">
              <a:lnSpc>
                <a:spcPct val="120000"/>
              </a:lnSpc>
            </a:pPr>
            <a:r>
              <a:rPr lang="en-GB" sz="2000" dirty="0">
                <a:latin typeface="Arial Nova" panose="020F0502020204030204" pitchFamily="34" charset="0"/>
              </a:rPr>
              <a:t>1. Introduction</a:t>
            </a:r>
          </a:p>
          <a:p>
            <a:pPr algn="just">
              <a:lnSpc>
                <a:spcPct val="120000"/>
              </a:lnSpc>
            </a:pPr>
            <a:r>
              <a:rPr lang="en-GB" sz="2000" dirty="0">
                <a:latin typeface="Arial Nova" panose="020F0502020204030204" pitchFamily="34" charset="0"/>
              </a:rPr>
              <a:t>2. What is communication</a:t>
            </a:r>
          </a:p>
          <a:p>
            <a:pPr algn="just">
              <a:lnSpc>
                <a:spcPct val="120000"/>
              </a:lnSpc>
            </a:pPr>
            <a:r>
              <a:rPr lang="en-GB" sz="2000" dirty="0">
                <a:latin typeface="Arial Nova" panose="020F0502020204030204" pitchFamily="34" charset="0"/>
              </a:rPr>
              <a:t>3. Importance of communication.</a:t>
            </a:r>
          </a:p>
          <a:p>
            <a:pPr algn="just">
              <a:lnSpc>
                <a:spcPct val="120000"/>
              </a:lnSpc>
            </a:pPr>
            <a:r>
              <a:rPr lang="en-GB" sz="2000" dirty="0">
                <a:latin typeface="Arial Nova" panose="020F0502020204030204" pitchFamily="34" charset="0"/>
              </a:rPr>
              <a:t>4. Communication Framework</a:t>
            </a:r>
          </a:p>
          <a:p>
            <a:pPr algn="just">
              <a:lnSpc>
                <a:spcPct val="120000"/>
              </a:lnSpc>
            </a:pPr>
            <a:r>
              <a:rPr lang="en-GB" sz="2000" dirty="0">
                <a:latin typeface="Arial Nova" panose="020F0502020204030204" pitchFamily="34" charset="0"/>
              </a:rPr>
              <a:t>5. Applying the communication skill in Practice</a:t>
            </a:r>
          </a:p>
          <a:p>
            <a:pPr algn="just">
              <a:lnSpc>
                <a:spcPct val="120000"/>
              </a:lnSpc>
            </a:pPr>
            <a:r>
              <a:rPr lang="en-GB" sz="2000" dirty="0">
                <a:latin typeface="Arial Nova" panose="020F0502020204030204" pitchFamily="34" charset="0"/>
              </a:rPr>
              <a:t>6. How does this skill support my future career</a:t>
            </a:r>
          </a:p>
          <a:p>
            <a:pPr algn="just">
              <a:lnSpc>
                <a:spcPct val="120000"/>
              </a:lnSpc>
            </a:pPr>
            <a:r>
              <a:rPr lang="en-GB" sz="2000" dirty="0">
                <a:latin typeface="Arial Nova" panose="020F0502020204030204" pitchFamily="34" charset="0"/>
              </a:rPr>
              <a:t>7. Conclusion</a:t>
            </a:r>
          </a:p>
          <a:p>
            <a:pPr algn="just">
              <a:lnSpc>
                <a:spcPct val="120000"/>
              </a:lnSpc>
            </a:pPr>
            <a:r>
              <a:rPr lang="en-GB" sz="2000" dirty="0">
                <a:latin typeface="Arial Nova" panose="020F0502020204030204" pitchFamily="34" charset="0"/>
              </a:rPr>
              <a:t>8. Reference</a:t>
            </a:r>
            <a:endParaRPr lang="en-GB" dirty="0">
              <a:latin typeface="Arial Nova" panose="020F0502020204030204" pitchFamily="34" charset="0"/>
            </a:endParaRPr>
          </a:p>
          <a:p>
            <a:pPr algn="just">
              <a:lnSpc>
                <a:spcPct val="120000"/>
              </a:lnSpc>
            </a:pPr>
            <a:endParaRPr lang="en-GB" dirty="0">
              <a:latin typeface="Arial Nova" panose="020F0502020204030204" pitchFamily="34" charset="0"/>
            </a:endParaRPr>
          </a:p>
          <a:p>
            <a:pPr algn="just">
              <a:lnSpc>
                <a:spcPct val="120000"/>
              </a:lnSpc>
            </a:pPr>
            <a:endParaRPr lang="en-GB" dirty="0">
              <a:latin typeface="Arial Nova" panose="020F0502020204030204" pitchFamily="34" charset="0"/>
            </a:endParaRPr>
          </a:p>
          <a:p>
            <a:pPr algn="just">
              <a:lnSpc>
                <a:spcPct val="120000"/>
              </a:lnSpc>
            </a:pPr>
            <a:endParaRPr lang="en-GB" dirty="0"/>
          </a:p>
          <a:p>
            <a:pPr>
              <a:lnSpc>
                <a:spcPct val="120000"/>
              </a:lnSpc>
            </a:pPr>
            <a:endParaRPr lang="en-GB" sz="200" dirty="0"/>
          </a:p>
          <a:p>
            <a:pPr>
              <a:lnSpc>
                <a:spcPct val="120000"/>
              </a:lnSpc>
            </a:pPr>
            <a:endParaRPr lang="en-GB" sz="200" dirty="0"/>
          </a:p>
          <a:p>
            <a:pPr>
              <a:lnSpc>
                <a:spcPct val="120000"/>
              </a:lnSpc>
            </a:pPr>
            <a:endParaRPr lang="en-GB" sz="200" dirty="0"/>
          </a:p>
        </p:txBody>
      </p:sp>
      <p:pic>
        <p:nvPicPr>
          <p:cNvPr id="5" name="Picture 4">
            <a:extLst>
              <a:ext uri="{FF2B5EF4-FFF2-40B4-BE49-F238E27FC236}">
                <a16:creationId xmlns:a16="http://schemas.microsoft.com/office/drawing/2014/main" id="{408FB4C9-4E58-B309-E1E4-B0F2451C85D1}"/>
              </a:ext>
            </a:extLst>
          </p:cNvPr>
          <p:cNvPicPr>
            <a:picLocks noChangeAspect="1"/>
          </p:cNvPicPr>
          <p:nvPr/>
        </p:nvPicPr>
        <p:blipFill>
          <a:blip r:embed="rId3">
            <a:extLst>
              <a:ext uri="{28A0092B-C50C-407E-A947-70E740481C1C}">
                <a14:useLocalDpi xmlns:a14="http://schemas.microsoft.com/office/drawing/2010/main" val="0"/>
              </a:ext>
            </a:extLst>
          </a:blip>
          <a:srcRect r="14500" b="-1"/>
          <a:stretch>
            <a:fillRect/>
          </a:stretch>
        </p:blipFill>
        <p:spPr>
          <a:xfrm>
            <a:off x="9885175" y="4343288"/>
            <a:ext cx="2182647" cy="220426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Tree>
    <p:extLst>
      <p:ext uri="{BB962C8B-B14F-4D97-AF65-F5344CB8AC3E}">
        <p14:creationId xmlns:p14="http://schemas.microsoft.com/office/powerpoint/2010/main" val="3935934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2000"/>
                                  </p:stCondLst>
                                  <p:iterate type="lt">
                                    <p:tmPct val="10000"/>
                                  </p:iterate>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4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2000"/>
                                  </p:stCondLst>
                                  <p:iterate type="lt">
                                    <p:tmPct val="10000"/>
                                  </p:iterate>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400"/>
                                        <p:tgtEl>
                                          <p:spTgt spid="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2000"/>
                                  </p:stCondLst>
                                  <p:iterate type="lt">
                                    <p:tmPct val="10000"/>
                                  </p:iterate>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400"/>
                                        <p:tgtEl>
                                          <p:spTgt spid="3">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2000"/>
                                  </p:stCondLst>
                                  <p:iterate type="lt">
                                    <p:tmPct val="10000"/>
                                  </p:iterate>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400"/>
                                        <p:tgtEl>
                                          <p:spTgt spid="3">
                                            <p:txEl>
                                              <p:pRg st="8" end="8"/>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2000"/>
                                  </p:stCondLst>
                                  <p:iterate type="lt">
                                    <p:tmPct val="10000"/>
                                  </p:iterate>
                                  <p:childTnLst>
                                    <p:set>
                                      <p:cBhvr>
                                        <p:cTn id="54" dur="1" fill="hold">
                                          <p:stCondLst>
                                            <p:cond delay="0"/>
                                          </p:stCondLst>
                                        </p:cTn>
                                        <p:tgtEl>
                                          <p:spTgt spid="3">
                                            <p:txEl>
                                              <p:pRg st="9" end="9"/>
                                            </p:txEl>
                                          </p:spTgt>
                                        </p:tgtEl>
                                        <p:attrNameLst>
                                          <p:attrName>style.visibility</p:attrName>
                                        </p:attrNameLst>
                                      </p:cBhvr>
                                      <p:to>
                                        <p:strVal val="visible"/>
                                      </p:to>
                                    </p:set>
                                    <p:animEffect transition="in" filter="fade">
                                      <p:cBhvr>
                                        <p:cTn id="55" dur="4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C7B3B-D138-97A2-1B39-FD47E6D885FA}"/>
              </a:ext>
            </a:extLst>
          </p:cNvPr>
          <p:cNvSpPr>
            <a:spLocks noGrp="1"/>
          </p:cNvSpPr>
          <p:nvPr>
            <p:ph type="ctrTitle"/>
          </p:nvPr>
        </p:nvSpPr>
        <p:spPr>
          <a:xfrm>
            <a:off x="1448696" y="-560796"/>
            <a:ext cx="9144000" cy="1982578"/>
          </a:xfrm>
        </p:spPr>
        <p:txBody>
          <a:bodyPr>
            <a:normAutofit/>
          </a:bodyPr>
          <a:lstStyle/>
          <a:p>
            <a:r>
              <a:rPr lang="en-GB" sz="3600"/>
              <a:t>What is communication?</a:t>
            </a:r>
            <a:endParaRPr lang="en-GB" sz="3600" dirty="0"/>
          </a:p>
        </p:txBody>
      </p:sp>
      <p:sp>
        <p:nvSpPr>
          <p:cNvPr id="3" name="Subtitle 2">
            <a:extLst>
              <a:ext uri="{FF2B5EF4-FFF2-40B4-BE49-F238E27FC236}">
                <a16:creationId xmlns:a16="http://schemas.microsoft.com/office/drawing/2014/main" id="{6D5F0065-D93A-3D8F-7AE6-CC985D87C4CE}"/>
              </a:ext>
            </a:extLst>
          </p:cNvPr>
          <p:cNvSpPr>
            <a:spLocks noGrp="1"/>
          </p:cNvSpPr>
          <p:nvPr>
            <p:ph type="subTitle" idx="1"/>
          </p:nvPr>
        </p:nvSpPr>
        <p:spPr>
          <a:xfrm>
            <a:off x="813995" y="1786950"/>
            <a:ext cx="9144000" cy="3979147"/>
          </a:xfrm>
        </p:spPr>
        <p:txBody>
          <a:bodyPr>
            <a:noAutofit/>
          </a:bodyPr>
          <a:lstStyle/>
          <a:p>
            <a:pPr marL="342900" indent="-342900" algn="just">
              <a:lnSpc>
                <a:spcPct val="150000"/>
              </a:lnSpc>
              <a:buFont typeface="Arial" panose="020B0604020202020204" pitchFamily="34" charset="0"/>
              <a:buChar char="•"/>
            </a:pPr>
            <a:r>
              <a:rPr lang="en-GB" sz="2000"/>
              <a:t>Communication means sharing information clearly and  listening carefully so people feel understood the message. In health and social care ,good communication helps staff give safe support understand needs, and build trust with service users and families ( NICE,2012).</a:t>
            </a:r>
          </a:p>
          <a:p>
            <a:pPr marL="342900" indent="-342900" algn="just">
              <a:lnSpc>
                <a:spcPct val="150000"/>
              </a:lnSpc>
              <a:buFont typeface="Arial" panose="020B0604020202020204" pitchFamily="34" charset="0"/>
              <a:buChar char="•"/>
            </a:pPr>
            <a:r>
              <a:rPr lang="en-GB" sz="2000"/>
              <a:t>I use communication every day when supporting  other, understanding  </a:t>
            </a:r>
            <a:r>
              <a:rPr lang="en-US" sz="2000"/>
              <a:t>Good communication means sharing clearly and listening carefully. In health care, it helps staff understand needs and build trust (NICE, 2012). I use it daily to support others and keep care safe. I've developed this skill through practice and training (WHO, 2024).</a:t>
            </a:r>
            <a:endParaRPr lang="en-GB" sz="2000" dirty="0"/>
          </a:p>
        </p:txBody>
      </p:sp>
    </p:spTree>
    <p:extLst>
      <p:ext uri="{BB962C8B-B14F-4D97-AF65-F5344CB8AC3E}">
        <p14:creationId xmlns:p14="http://schemas.microsoft.com/office/powerpoint/2010/main" val="22979155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12FFCD9A-563C-9D0C-CA1D-F29B4B31FF33}"/>
              </a:ext>
            </a:extLst>
          </p:cNvPr>
          <p:cNvPicPr>
            <a:picLocks noChangeAspect="1"/>
          </p:cNvPicPr>
          <p:nvPr/>
        </p:nvPicPr>
        <p:blipFill>
          <a:blip r:embed="rId2"/>
          <a:srcRect l="10851" r="19150" b="1"/>
          <a:stretch>
            <a:fillRect/>
          </a:stretch>
        </p:blipFill>
        <p:spPr>
          <a:xfrm>
            <a:off x="0" y="357577"/>
            <a:ext cx="3985559" cy="354582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22" name="TextBox 21">
            <a:extLst>
              <a:ext uri="{FF2B5EF4-FFF2-40B4-BE49-F238E27FC236}">
                <a16:creationId xmlns:a16="http://schemas.microsoft.com/office/drawing/2014/main" id="{A8D4242A-C43B-E052-767E-F1A2E3916835}"/>
              </a:ext>
            </a:extLst>
          </p:cNvPr>
          <p:cNvSpPr txBox="1"/>
          <p:nvPr/>
        </p:nvSpPr>
        <p:spPr>
          <a:xfrm>
            <a:off x="4083484" y="357576"/>
            <a:ext cx="7604469" cy="6500424"/>
          </a:xfrm>
          <a:prstGeom prst="rect">
            <a:avLst/>
          </a:prstGeom>
        </p:spPr>
        <p:txBody>
          <a:bodyPr vert="horz" lIns="91440" tIns="45720" rIns="91440" bIns="45720" rtlCol="0" anchor="t">
            <a:normAutofit/>
          </a:bodyPr>
          <a:lstStyle/>
          <a:p>
            <a:pPr defTabSz="914400">
              <a:lnSpc>
                <a:spcPct val="90000"/>
              </a:lnSpc>
              <a:spcAft>
                <a:spcPts val="600"/>
              </a:spcAft>
            </a:pPr>
            <a:r>
              <a:rPr lang="en-US" sz="4000" b="1" dirty="0">
                <a:solidFill>
                  <a:schemeClr val="tx1">
                    <a:alpha val="80000"/>
                  </a:schemeClr>
                </a:solidFill>
                <a:latin typeface="Arial" panose="020B0604020202020204" pitchFamily="34" charset="0"/>
                <a:cs typeface="Arial" panose="020B0604020202020204" pitchFamily="34" charset="0"/>
              </a:rPr>
              <a:t>Why  communication is important and relevant</a:t>
            </a:r>
            <a:r>
              <a:rPr lang="en-US" sz="4300" dirty="0">
                <a:solidFill>
                  <a:schemeClr val="tx1">
                    <a:alpha val="80000"/>
                  </a:schemeClr>
                </a:solidFill>
                <a:latin typeface="Arial" panose="020B0604020202020204" pitchFamily="34" charset="0"/>
                <a:cs typeface="Arial" panose="020B0604020202020204" pitchFamily="34" charset="0"/>
              </a:rPr>
              <a:t>.</a:t>
            </a:r>
          </a:p>
          <a:p>
            <a:pPr indent="-228600" defTabSz="914400">
              <a:lnSpc>
                <a:spcPct val="90000"/>
              </a:lnSpc>
              <a:spcAft>
                <a:spcPts val="600"/>
              </a:spcAft>
              <a:buFont typeface="Arial" panose="020B0604020202020204" pitchFamily="34" charset="0"/>
              <a:buChar char="•"/>
            </a:pPr>
            <a:endParaRPr lang="en-US" sz="1300" dirty="0">
              <a:solidFill>
                <a:schemeClr val="tx1">
                  <a:alpha val="80000"/>
                </a:schemeClr>
              </a:solidFill>
            </a:endParaRPr>
          </a:p>
          <a:p>
            <a:pPr indent="-228600" algn="just" defTabSz="914400">
              <a:lnSpc>
                <a:spcPct val="170000"/>
              </a:lnSpc>
              <a:spcAft>
                <a:spcPts val="600"/>
              </a:spcAft>
              <a:buFont typeface="Arial" panose="020B0604020202020204" pitchFamily="34" charset="0"/>
              <a:buChar char="•"/>
            </a:pPr>
            <a:r>
              <a:rPr lang="en-US" sz="1600" dirty="0">
                <a:solidFill>
                  <a:schemeClr val="tx1">
                    <a:alpha val="80000"/>
                  </a:schemeClr>
                </a:solidFill>
                <a:latin typeface="Arial" panose="020B0604020202020204" pitchFamily="34" charset="0"/>
                <a:cs typeface="Arial" panose="020B0604020202020204" pitchFamily="34" charset="0"/>
              </a:rPr>
              <a:t>Person-centered care: Ensure care is tailored  to individual needs, values, and preferences.</a:t>
            </a:r>
          </a:p>
          <a:p>
            <a:pPr indent="-228600" algn="just" defTabSz="914400">
              <a:lnSpc>
                <a:spcPct val="170000"/>
              </a:lnSpc>
              <a:spcAft>
                <a:spcPts val="600"/>
              </a:spcAft>
              <a:buFont typeface="Arial" panose="020B0604020202020204" pitchFamily="34" charset="0"/>
              <a:buChar char="•"/>
            </a:pPr>
            <a:r>
              <a:rPr lang="en-US" sz="1600" dirty="0">
                <a:solidFill>
                  <a:schemeClr val="tx1">
                    <a:alpha val="80000"/>
                  </a:schemeClr>
                </a:solidFill>
                <a:latin typeface="Arial" panose="020B0604020202020204" pitchFamily="34" charset="0"/>
                <a:cs typeface="Arial" panose="020B0604020202020204" pitchFamily="34" charset="0"/>
              </a:rPr>
              <a:t>Safety and risk reduction: Clear communication prevents errors, misunderstandings, and unsafe practice.</a:t>
            </a:r>
          </a:p>
          <a:p>
            <a:pPr indent="-228600" algn="just" defTabSz="914400">
              <a:lnSpc>
                <a:spcPct val="170000"/>
              </a:lnSpc>
              <a:spcAft>
                <a:spcPts val="600"/>
              </a:spcAft>
              <a:buFont typeface="Arial" panose="020B0604020202020204" pitchFamily="34" charset="0"/>
              <a:buChar char="•"/>
            </a:pPr>
            <a:r>
              <a:rPr lang="en-US" sz="1600" dirty="0">
                <a:solidFill>
                  <a:schemeClr val="tx1">
                    <a:alpha val="80000"/>
                  </a:schemeClr>
                </a:solidFill>
                <a:latin typeface="Arial" panose="020B0604020202020204" pitchFamily="34" charset="0"/>
                <a:cs typeface="Arial" panose="020B0604020202020204" pitchFamily="34" charset="0"/>
              </a:rPr>
              <a:t>Building trust: Helps service users and families feel safe, respected, and valued.</a:t>
            </a:r>
          </a:p>
          <a:p>
            <a:pPr indent="-228600" algn="just" defTabSz="914400">
              <a:lnSpc>
                <a:spcPct val="170000"/>
              </a:lnSpc>
              <a:spcAft>
                <a:spcPts val="600"/>
              </a:spcAft>
              <a:buFont typeface="Arial" panose="020B0604020202020204" pitchFamily="34" charset="0"/>
              <a:buChar char="•"/>
            </a:pPr>
            <a:r>
              <a:rPr lang="en-US" sz="1600" dirty="0">
                <a:solidFill>
                  <a:schemeClr val="tx1">
                    <a:alpha val="80000"/>
                  </a:schemeClr>
                </a:solidFill>
                <a:latin typeface="Arial" panose="020B0604020202020204" pitchFamily="34" charset="0"/>
                <a:cs typeface="Arial" panose="020B0604020202020204" pitchFamily="34" charset="0"/>
              </a:rPr>
              <a:t>Legal  and Compliance: Required by regulation such as the Care Act 2014 and CQC standards.</a:t>
            </a:r>
          </a:p>
          <a:p>
            <a:pPr indent="-228600" algn="just" defTabSz="914400">
              <a:lnSpc>
                <a:spcPct val="170000"/>
              </a:lnSpc>
              <a:spcAft>
                <a:spcPts val="600"/>
              </a:spcAft>
              <a:buFont typeface="Arial" panose="020B0604020202020204" pitchFamily="34" charset="0"/>
              <a:buChar char="•"/>
            </a:pPr>
            <a:r>
              <a:rPr lang="en-US" sz="1600" dirty="0">
                <a:solidFill>
                  <a:schemeClr val="tx1">
                    <a:alpha val="80000"/>
                  </a:schemeClr>
                </a:solidFill>
                <a:latin typeface="Arial" panose="020B0604020202020204" pitchFamily="34" charset="0"/>
                <a:cs typeface="Arial" panose="020B0604020202020204" pitchFamily="34" charset="0"/>
              </a:rPr>
              <a:t>Emotional Wellbeing: Reduces anxiety , confusion, and distress for those receiving care and support (HCPC,2024).</a:t>
            </a:r>
          </a:p>
          <a:p>
            <a:pPr indent="-228600" defTabSz="914400">
              <a:lnSpc>
                <a:spcPct val="90000"/>
              </a:lnSpc>
              <a:spcAft>
                <a:spcPts val="600"/>
              </a:spcAft>
              <a:buFont typeface="Arial" panose="020B0604020202020204" pitchFamily="34" charset="0"/>
              <a:buChar char="•"/>
            </a:pPr>
            <a:endParaRPr lang="en-US" sz="1300" dirty="0">
              <a:solidFill>
                <a:schemeClr val="tx1">
                  <a:alpha val="80000"/>
                </a:schemeClr>
              </a:solidFill>
            </a:endParaRPr>
          </a:p>
        </p:txBody>
      </p:sp>
    </p:spTree>
    <p:extLst>
      <p:ext uri="{BB962C8B-B14F-4D97-AF65-F5344CB8AC3E}">
        <p14:creationId xmlns:p14="http://schemas.microsoft.com/office/powerpoint/2010/main" val="7419924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A61E7755-AB3E-96B9-BD98-21B4B972C211}"/>
              </a:ext>
            </a:extLst>
          </p:cNvPr>
          <p:cNvPicPr>
            <a:picLocks noChangeAspect="1"/>
          </p:cNvPicPr>
          <p:nvPr/>
        </p:nvPicPr>
        <p:blipFill>
          <a:blip r:embed="rId3">
            <a:extLst>
              <a:ext uri="{28A0092B-C50C-407E-A947-70E740481C1C}">
                <a14:useLocalDpi xmlns:a14="http://schemas.microsoft.com/office/drawing/2010/main" val="0"/>
              </a:ext>
            </a:extLst>
          </a:blip>
          <a:srcRect r="4826"/>
          <a:stretch>
            <a:fillRect/>
          </a:stretch>
        </p:blipFill>
        <p:spPr>
          <a:xfrm>
            <a:off x="7571231" y="896112"/>
            <a:ext cx="4620765" cy="4367136"/>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6B7E22F-0FB6-1013-A34D-A1D7054EE657}"/>
              </a:ext>
            </a:extLst>
          </p:cNvPr>
          <p:cNvSpPr>
            <a:spLocks noGrp="1"/>
          </p:cNvSpPr>
          <p:nvPr>
            <p:ph type="ctrTitle"/>
          </p:nvPr>
        </p:nvSpPr>
        <p:spPr>
          <a:xfrm>
            <a:off x="710184" y="-110507"/>
            <a:ext cx="10427208" cy="1899912"/>
          </a:xfrm>
        </p:spPr>
        <p:txBody>
          <a:bodyPr vert="horz" lIns="91440" tIns="45720" rIns="91440" bIns="45720" rtlCol="0" anchor="ctr">
            <a:normAutofit/>
          </a:bodyPr>
          <a:lstStyle/>
          <a:p>
            <a:pPr algn="l"/>
            <a:r>
              <a:rPr lang="en-US" sz="3400" b="1" dirty="0"/>
              <a:t>Importance of communication in professional practice.</a:t>
            </a:r>
          </a:p>
        </p:txBody>
      </p:sp>
      <p:sp>
        <p:nvSpPr>
          <p:cNvPr id="3" name="Subtitle 2">
            <a:extLst>
              <a:ext uri="{FF2B5EF4-FFF2-40B4-BE49-F238E27FC236}">
                <a16:creationId xmlns:a16="http://schemas.microsoft.com/office/drawing/2014/main" id="{7B945FA6-7176-3131-AD01-874DAB55D644}"/>
              </a:ext>
            </a:extLst>
          </p:cNvPr>
          <p:cNvSpPr>
            <a:spLocks noGrp="1"/>
          </p:cNvSpPr>
          <p:nvPr>
            <p:ph type="subTitle" idx="1"/>
          </p:nvPr>
        </p:nvSpPr>
        <p:spPr>
          <a:xfrm>
            <a:off x="515815" y="1536192"/>
            <a:ext cx="6874447" cy="4956683"/>
          </a:xfrm>
        </p:spPr>
        <p:txBody>
          <a:bodyPr vert="horz" lIns="91440" tIns="45720" rIns="91440" bIns="45720" rtlCol="0">
            <a:normAutofit fontScale="92500" lnSpcReduction="10000"/>
          </a:bodyPr>
          <a:lstStyle/>
          <a:p>
            <a:pPr marL="342900" indent="-228600" algn="just">
              <a:lnSpc>
                <a:spcPct val="100000"/>
              </a:lnSpc>
              <a:buFont typeface="Arial" panose="020B0604020202020204" pitchFamily="34" charset="0"/>
              <a:buChar char="•"/>
            </a:pPr>
            <a:r>
              <a:rPr lang="en-US" dirty="0"/>
              <a:t>Good communication is essential for safe care, trust, and teamwork. If not used, it leads to errors and poor safety (NMC, 2018). Good communication is essential for safe care, trust, and teamwork. If not used, it leads to errors and poor safety (NMC, 2018). </a:t>
            </a:r>
          </a:p>
          <a:p>
            <a:pPr marL="342900" indent="-228600" algn="just">
              <a:lnSpc>
                <a:spcPct val="100000"/>
              </a:lnSpc>
              <a:buFont typeface="Arial" panose="020B0604020202020204" pitchFamily="34" charset="0"/>
              <a:buChar char="•"/>
            </a:pPr>
            <a:endParaRPr lang="en-US" dirty="0"/>
          </a:p>
          <a:p>
            <a:pPr marL="342900" indent="-228600" algn="just">
              <a:lnSpc>
                <a:spcPct val="100000"/>
              </a:lnSpc>
              <a:buFont typeface="Arial" panose="020B0604020202020204" pitchFamily="34" charset="0"/>
              <a:buChar char="•"/>
            </a:pPr>
            <a:r>
              <a:rPr lang="en-GB" dirty="0"/>
              <a:t>For example, when a patient cannot speak, I introduce myself calmly and explain that we can communicate in other ways. I use picture cards, yes/no questions, and give extra time for responses. I watch their body language and always check if I understood correctly. My goal is to keep the patient safe, trust and supported.</a:t>
            </a:r>
            <a:endParaRPr lang="en-US" dirty="0"/>
          </a:p>
        </p:txBody>
      </p:sp>
    </p:spTree>
    <p:extLst>
      <p:ext uri="{BB962C8B-B14F-4D97-AF65-F5344CB8AC3E}">
        <p14:creationId xmlns:p14="http://schemas.microsoft.com/office/powerpoint/2010/main" val="630402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E129EDE-7DE1-F5A7-32CA-DEC5B16CAF13}"/>
              </a:ext>
            </a:extLst>
          </p:cNvPr>
          <p:cNvSpPr txBox="1"/>
          <p:nvPr/>
        </p:nvSpPr>
        <p:spPr>
          <a:xfrm>
            <a:off x="930107" y="289998"/>
            <a:ext cx="10687783" cy="976527"/>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000" b="1" kern="1200" spc="-120" dirty="0">
                <a:ln w="3175" cmpd="sng">
                  <a:noFill/>
                </a:ln>
                <a:solidFill>
                  <a:schemeClr val="tx1"/>
                </a:solidFill>
                <a:latin typeface="+mj-lt"/>
                <a:ea typeface="+mj-ea"/>
                <a:cs typeface="+mj-cs"/>
              </a:rPr>
              <a:t>Communication Framework (NHS, 2023)</a:t>
            </a:r>
          </a:p>
        </p:txBody>
      </p:sp>
      <p:sp>
        <p:nvSpPr>
          <p:cNvPr id="18" name="TextBox 17">
            <a:extLst>
              <a:ext uri="{FF2B5EF4-FFF2-40B4-BE49-F238E27FC236}">
                <a16:creationId xmlns:a16="http://schemas.microsoft.com/office/drawing/2014/main" id="{62058E86-3163-13F9-7E6E-92DE37AB92FC}"/>
              </a:ext>
            </a:extLst>
          </p:cNvPr>
          <p:cNvSpPr txBox="1"/>
          <p:nvPr/>
        </p:nvSpPr>
        <p:spPr>
          <a:xfrm>
            <a:off x="338026" y="1389888"/>
            <a:ext cx="6939867" cy="5193792"/>
          </a:xfrm>
          <a:prstGeom prst="rect">
            <a:avLst/>
          </a:prstGeom>
        </p:spPr>
        <p:txBody>
          <a:bodyPr vert="horz" lIns="91440" tIns="45720" rIns="91440" bIns="45720" rtlCol="0" anchor="t">
            <a:normAutofit/>
          </a:bodyPr>
          <a:lstStyle/>
          <a:p>
            <a:pPr indent="-228600" defTabSz="914400">
              <a:spcBef>
                <a:spcPct val="20000"/>
              </a:spcBef>
              <a:spcAft>
                <a:spcPts val="600"/>
              </a:spcAft>
              <a:buClr>
                <a:schemeClr val="accent1">
                  <a:lumMod val="75000"/>
                </a:schemeClr>
              </a:buClr>
              <a:buSzPct val="145000"/>
              <a:buFont typeface="Arial" panose="020B0604020202020204" pitchFamily="34" charset="0"/>
              <a:buChar char="•"/>
            </a:pPr>
            <a:r>
              <a:rPr lang="en-US" sz="2400" dirty="0">
                <a:latin typeface="Arial" panose="020B0604020202020204" pitchFamily="34" charset="0"/>
                <a:cs typeface="Arial" panose="020B0604020202020204" pitchFamily="34" charset="0"/>
              </a:rPr>
              <a:t>1- Active listening :Focus fully, do not interrupt, and check understanding.</a:t>
            </a:r>
          </a:p>
          <a:p>
            <a:pPr indent="-228600" defTabSz="914400">
              <a:spcBef>
                <a:spcPct val="20000"/>
              </a:spcBef>
              <a:spcAft>
                <a:spcPts val="600"/>
              </a:spcAft>
              <a:buClr>
                <a:schemeClr val="accent1">
                  <a:lumMod val="75000"/>
                </a:schemeClr>
              </a:buClr>
              <a:buSzPct val="145000"/>
              <a:buFont typeface="Arial" panose="020B0604020202020204" pitchFamily="34" charset="0"/>
              <a:buChar char="•"/>
            </a:pPr>
            <a:r>
              <a:rPr lang="en-US" sz="2400" dirty="0">
                <a:latin typeface="Arial" panose="020B0604020202020204" pitchFamily="34" charset="0"/>
                <a:cs typeface="Arial" panose="020B0604020202020204" pitchFamily="34" charset="0"/>
              </a:rPr>
              <a:t>2- Adaptability: Adjust style for age, ability, or needs(e.g. Dementia, learning disabilities, sensory loss)</a:t>
            </a:r>
          </a:p>
          <a:p>
            <a:pPr indent="-228600" defTabSz="914400">
              <a:spcBef>
                <a:spcPct val="20000"/>
              </a:spcBef>
              <a:spcAft>
                <a:spcPts val="600"/>
              </a:spcAft>
              <a:buClr>
                <a:schemeClr val="accent1">
                  <a:lumMod val="75000"/>
                </a:schemeClr>
              </a:buClr>
              <a:buSzPct val="145000"/>
              <a:buFont typeface="Arial" panose="020B0604020202020204" pitchFamily="34" charset="0"/>
              <a:buChar char="•"/>
            </a:pPr>
            <a:r>
              <a:rPr lang="en-US" sz="2400" dirty="0">
                <a:latin typeface="Arial" panose="020B0604020202020204" pitchFamily="34" charset="0"/>
                <a:cs typeface="Arial" panose="020B0604020202020204" pitchFamily="34" charset="0"/>
              </a:rPr>
              <a:t>3- Clear language : Avoid jargon; use simple words, visual aids, or interpreters when needed .</a:t>
            </a:r>
          </a:p>
          <a:p>
            <a:pPr indent="-228600" defTabSz="914400">
              <a:spcBef>
                <a:spcPct val="20000"/>
              </a:spcBef>
              <a:spcAft>
                <a:spcPts val="600"/>
              </a:spcAft>
              <a:buClr>
                <a:schemeClr val="accent1">
                  <a:lumMod val="75000"/>
                </a:schemeClr>
              </a:buClr>
              <a:buSzPct val="145000"/>
              <a:buFont typeface="Arial" panose="020B0604020202020204" pitchFamily="34" charset="0"/>
              <a:buChar char="•"/>
            </a:pPr>
            <a:r>
              <a:rPr lang="en-US" sz="2400" dirty="0">
                <a:latin typeface="Arial" panose="020B0604020202020204" pitchFamily="34" charset="0"/>
                <a:cs typeface="Arial" panose="020B0604020202020204" pitchFamily="34" charset="0"/>
              </a:rPr>
              <a:t>4- Empathy and respect: Recognize  people’s emotions and treat them with respect .</a:t>
            </a:r>
          </a:p>
          <a:p>
            <a:pPr indent="-228600" defTabSz="914400">
              <a:spcBef>
                <a:spcPct val="20000"/>
              </a:spcBef>
              <a:spcAft>
                <a:spcPts val="600"/>
              </a:spcAft>
              <a:buClr>
                <a:schemeClr val="accent1">
                  <a:lumMod val="75000"/>
                </a:schemeClr>
              </a:buClr>
              <a:buSzPct val="145000"/>
              <a:buFont typeface="Arial" panose="020B0604020202020204" pitchFamily="34" charset="0"/>
              <a:buChar char="•"/>
            </a:pPr>
            <a:r>
              <a:rPr lang="en-US" sz="2400" dirty="0">
                <a:latin typeface="Arial" panose="020B0604020202020204" pitchFamily="34" charset="0"/>
                <a:cs typeface="Arial" panose="020B0604020202020204" pitchFamily="34" charset="0"/>
              </a:rPr>
              <a:t>5 –Confidentiality :Share information only with authorized people, following GDPR guidelines</a:t>
            </a:r>
            <a:r>
              <a:rPr lang="en-US" sz="1700" dirty="0">
                <a:latin typeface="Arial" panose="020B0604020202020204" pitchFamily="34" charset="0"/>
                <a:cs typeface="Arial" panose="020B0604020202020204" pitchFamily="34" charset="0"/>
              </a:rPr>
              <a:t>.</a:t>
            </a:r>
          </a:p>
        </p:txBody>
      </p:sp>
      <p:pic>
        <p:nvPicPr>
          <p:cNvPr id="6" name="Picture 5">
            <a:extLst>
              <a:ext uri="{FF2B5EF4-FFF2-40B4-BE49-F238E27FC236}">
                <a16:creationId xmlns:a16="http://schemas.microsoft.com/office/drawing/2014/main" id="{C9EF1DA7-0046-5BD3-8736-D1030674B043}"/>
              </a:ext>
            </a:extLst>
          </p:cNvPr>
          <p:cNvPicPr>
            <a:picLocks noChangeAspect="1"/>
          </p:cNvPicPr>
          <p:nvPr/>
        </p:nvPicPr>
        <p:blipFill>
          <a:blip r:embed="rId2">
            <a:extLst>
              <a:ext uri="{28A0092B-C50C-407E-A947-70E740481C1C}">
                <a14:useLocalDpi xmlns:a14="http://schemas.microsoft.com/office/drawing/2010/main" val="0"/>
              </a:ext>
            </a:extLst>
          </a:blip>
          <a:srcRect l="5190" r="32173" b="1"/>
          <a:stretch>
            <a:fillRect/>
          </a:stretch>
        </p:blipFill>
        <p:spPr>
          <a:xfrm>
            <a:off x="7626095" y="2974739"/>
            <a:ext cx="4227879" cy="3762979"/>
          </a:xfrm>
          <a:prstGeom prst="rect">
            <a:avLst/>
          </a:prstGeom>
        </p:spPr>
      </p:pic>
      <p:grpSp>
        <p:nvGrpSpPr>
          <p:cNvPr id="22" name="Group 21">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24" name="Rectangle 2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01895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1D7D5-0712-24FD-7AF0-80D40E3B53D5}"/>
              </a:ext>
            </a:extLst>
          </p:cNvPr>
          <p:cNvSpPr>
            <a:spLocks noGrp="1"/>
          </p:cNvSpPr>
          <p:nvPr>
            <p:ph type="title"/>
          </p:nvPr>
        </p:nvSpPr>
        <p:spPr>
          <a:xfrm>
            <a:off x="1623707" y="-419408"/>
            <a:ext cx="9117721" cy="1616203"/>
          </a:xfrm>
        </p:spPr>
        <p:txBody>
          <a:bodyPr anchor="b">
            <a:normAutofit/>
          </a:bodyPr>
          <a:lstStyle/>
          <a:p>
            <a:pPr algn="ctr"/>
            <a:r>
              <a:rPr lang="en-GB" sz="3600" dirty="0"/>
              <a:t>Applying  the communication skill in practice</a:t>
            </a:r>
          </a:p>
        </p:txBody>
      </p:sp>
      <p:sp>
        <p:nvSpPr>
          <p:cNvPr id="3" name="Content Placeholder 2">
            <a:extLst>
              <a:ext uri="{FF2B5EF4-FFF2-40B4-BE49-F238E27FC236}">
                <a16:creationId xmlns:a16="http://schemas.microsoft.com/office/drawing/2014/main" id="{5E1C5E5F-146B-83C8-A572-7824B1A7EA66}"/>
              </a:ext>
            </a:extLst>
          </p:cNvPr>
          <p:cNvSpPr>
            <a:spLocks noGrp="1"/>
          </p:cNvSpPr>
          <p:nvPr>
            <p:ph idx="1"/>
          </p:nvPr>
        </p:nvSpPr>
        <p:spPr>
          <a:xfrm>
            <a:off x="617163" y="2263866"/>
            <a:ext cx="10577565" cy="4348625"/>
          </a:xfrm>
        </p:spPr>
        <p:txBody>
          <a:bodyPr anchor="t">
            <a:normAutofit/>
          </a:bodyPr>
          <a:lstStyle/>
          <a:p>
            <a:pPr marL="1828800" lvl="4" indent="0" algn="just">
              <a:lnSpc>
                <a:spcPct val="100000"/>
              </a:lnSpc>
              <a:buNone/>
            </a:pPr>
            <a:r>
              <a:rPr lang="en-GB" dirty="0"/>
              <a:t> Where: Care home </a:t>
            </a:r>
          </a:p>
          <a:p>
            <a:pPr marL="1828800" lvl="4" indent="0" algn="just">
              <a:lnSpc>
                <a:spcPct val="100000"/>
              </a:lnSpc>
              <a:buNone/>
            </a:pPr>
            <a:r>
              <a:rPr lang="en-GB" dirty="0"/>
              <a:t>Situation: Resident is anxious and repeating questions.</a:t>
            </a:r>
          </a:p>
          <a:p>
            <a:pPr marL="1828800" lvl="4" indent="0" algn="just">
              <a:lnSpc>
                <a:spcPct val="100000"/>
              </a:lnSpc>
              <a:buNone/>
            </a:pPr>
            <a:r>
              <a:rPr lang="en-GB" dirty="0"/>
              <a:t>How I use the skill: listen without interrupting.</a:t>
            </a:r>
          </a:p>
          <a:p>
            <a:pPr marL="1828800" lvl="4" indent="0" algn="just">
              <a:lnSpc>
                <a:spcPct val="100000"/>
              </a:lnSpc>
              <a:buNone/>
            </a:pPr>
            <a:r>
              <a:rPr lang="en-GB" dirty="0"/>
              <a:t>Make eye contact and use open questions.</a:t>
            </a:r>
          </a:p>
          <a:p>
            <a:pPr marL="1828800" lvl="4" indent="0" algn="just">
              <a:lnSpc>
                <a:spcPct val="100000"/>
              </a:lnSpc>
              <a:buNone/>
            </a:pPr>
            <a:r>
              <a:rPr lang="en-GB" dirty="0"/>
              <a:t>Understand the cause of anxiety.</a:t>
            </a:r>
          </a:p>
          <a:p>
            <a:pPr marL="1828800" lvl="4" indent="0" algn="just">
              <a:lnSpc>
                <a:spcPct val="100000"/>
              </a:lnSpc>
              <a:buNone/>
            </a:pPr>
            <a:r>
              <a:rPr lang="en-GB" dirty="0"/>
              <a:t>Impact on care: Patient experience: Resident feels heard, calm, and valued </a:t>
            </a:r>
          </a:p>
          <a:p>
            <a:pPr marL="1828800" lvl="4" indent="0" algn="just">
              <a:lnSpc>
                <a:spcPct val="100000"/>
              </a:lnSpc>
              <a:buNone/>
            </a:pPr>
            <a:r>
              <a:rPr lang="en-GB" dirty="0"/>
              <a:t>Safe and quality: Reduces misunderstanding and builds trust.</a:t>
            </a:r>
          </a:p>
        </p:txBody>
      </p:sp>
      <p:grpSp>
        <p:nvGrpSpPr>
          <p:cNvPr id="9" name="Group 8">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10" name="Rectangle 9">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31394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5DE95-1309-DCB6-3047-4C463CBF454A}"/>
              </a:ext>
            </a:extLst>
          </p:cNvPr>
          <p:cNvSpPr>
            <a:spLocks noGrp="1"/>
          </p:cNvSpPr>
          <p:nvPr>
            <p:ph type="ctrTitle"/>
          </p:nvPr>
        </p:nvSpPr>
        <p:spPr>
          <a:xfrm>
            <a:off x="782540" y="987552"/>
            <a:ext cx="10318276" cy="1088136"/>
          </a:xfrm>
        </p:spPr>
        <p:txBody>
          <a:bodyPr vert="horz" lIns="91440" tIns="45720" rIns="91440" bIns="45720" rtlCol="0" anchor="b">
            <a:normAutofit/>
          </a:bodyPr>
          <a:lstStyle/>
          <a:p>
            <a:pPr lvl="2" indent="-228600" algn="l" rtl="0">
              <a:lnSpc>
                <a:spcPct val="90000"/>
              </a:lnSpc>
              <a:spcBef>
                <a:spcPct val="0"/>
              </a:spcBef>
            </a:pPr>
            <a:r>
              <a:rPr lang="en-US" sz="3100" b="1" kern="1200">
                <a:solidFill>
                  <a:schemeClr val="tx1"/>
                </a:solidFill>
                <a:latin typeface="+mj-lt"/>
                <a:ea typeface="+mj-ea"/>
                <a:cs typeface="+mj-cs"/>
              </a:rPr>
              <a:t>How does this skill support my future career</a:t>
            </a:r>
            <a:r>
              <a:rPr lang="en-US" sz="3100" kern="1200">
                <a:solidFill>
                  <a:schemeClr val="tx1"/>
                </a:solidFill>
                <a:latin typeface="+mj-lt"/>
                <a:ea typeface="+mj-ea"/>
                <a:cs typeface="+mj-cs"/>
              </a:rPr>
              <a:t>?</a:t>
            </a:r>
          </a:p>
        </p:txBody>
      </p:sp>
      <p:sp>
        <p:nvSpPr>
          <p:cNvPr id="64" name="Rectangle 63">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6" name="Rectangle 65">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Subtitle 4">
            <a:extLst>
              <a:ext uri="{FF2B5EF4-FFF2-40B4-BE49-F238E27FC236}">
                <a16:creationId xmlns:a16="http://schemas.microsoft.com/office/drawing/2014/main" id="{1B42A70C-FE08-C9A2-8A95-498A230B4C7C}"/>
              </a:ext>
            </a:extLst>
          </p:cNvPr>
          <p:cNvSpPr>
            <a:spLocks noGrp="1"/>
          </p:cNvSpPr>
          <p:nvPr>
            <p:ph type="subTitle" idx="1"/>
          </p:nvPr>
        </p:nvSpPr>
        <p:spPr>
          <a:xfrm>
            <a:off x="411479" y="2514600"/>
            <a:ext cx="7501542" cy="3758184"/>
          </a:xfrm>
        </p:spPr>
        <p:txBody>
          <a:bodyPr vert="horz" lIns="91440" tIns="45720" rIns="91440" bIns="45720" rtlCol="0" anchor="t">
            <a:normAutofit fontScale="70000" lnSpcReduction="20000"/>
          </a:bodyPr>
          <a:lstStyle/>
          <a:p>
            <a:pPr algn="just">
              <a:lnSpc>
                <a:spcPct val="120000"/>
              </a:lnSpc>
            </a:pPr>
            <a:r>
              <a:rPr lang="en-US" sz="2100" b="1" dirty="0"/>
              <a:t>Future role: </a:t>
            </a:r>
            <a:r>
              <a:rPr lang="en-US" sz="2100" dirty="0"/>
              <a:t>Essential for patient care, teamwork, and building trust .</a:t>
            </a:r>
          </a:p>
          <a:p>
            <a:pPr algn="just">
              <a:lnSpc>
                <a:spcPct val="120000"/>
              </a:lnSpc>
            </a:pPr>
            <a:r>
              <a:rPr lang="en-US" sz="2100" b="1" dirty="0"/>
              <a:t>Strength</a:t>
            </a:r>
            <a:r>
              <a:rPr lang="en-US" sz="2100" dirty="0"/>
              <a:t>: I listen well</a:t>
            </a:r>
            <a:r>
              <a:rPr lang="en-US" sz="2100" b="1" dirty="0"/>
              <a:t>.</a:t>
            </a:r>
          </a:p>
          <a:p>
            <a:pPr algn="just">
              <a:lnSpc>
                <a:spcPct val="120000"/>
              </a:lnSpc>
            </a:pPr>
            <a:r>
              <a:rPr lang="en-US" sz="2100" b="1" dirty="0"/>
              <a:t>Development area : </a:t>
            </a:r>
            <a:r>
              <a:rPr lang="en-US" sz="2100" dirty="0"/>
              <a:t>Improve confidence in difficult conversations , because this is my weakness</a:t>
            </a:r>
            <a:r>
              <a:rPr lang="en-US" sz="2100" b="1" dirty="0"/>
              <a:t>.</a:t>
            </a:r>
          </a:p>
          <a:p>
            <a:pPr algn="just">
              <a:lnSpc>
                <a:spcPct val="120000"/>
              </a:lnSpc>
            </a:pPr>
            <a:r>
              <a:rPr lang="en-US" sz="2100" b="1" dirty="0"/>
              <a:t>Action plan : </a:t>
            </a:r>
            <a:r>
              <a:rPr lang="en-US" sz="2100" dirty="0"/>
              <a:t>practice  speaking up in team meeting and seek feedback</a:t>
            </a:r>
          </a:p>
          <a:p>
            <a:pPr algn="just">
              <a:lnSpc>
                <a:spcPct val="120000"/>
              </a:lnSpc>
            </a:pPr>
            <a:r>
              <a:rPr lang="en-US" sz="2100" dirty="0"/>
              <a:t>.</a:t>
            </a:r>
            <a:r>
              <a:rPr lang="en-US" sz="2100" b="1" dirty="0"/>
              <a:t> Employability: </a:t>
            </a:r>
            <a:r>
              <a:rPr lang="en-US" sz="2100" dirty="0"/>
              <a:t>Employers want staff with strong communication skills</a:t>
            </a:r>
            <a:r>
              <a:rPr lang="en-US" sz="2100" b="1" dirty="0"/>
              <a:t>.</a:t>
            </a:r>
          </a:p>
          <a:p>
            <a:pPr marL="114300" algn="just">
              <a:lnSpc>
                <a:spcPct val="120000"/>
              </a:lnSpc>
            </a:pPr>
            <a:r>
              <a:rPr lang="en-US" sz="2100" dirty="0"/>
              <a:t>.communication supports my career by making me more employable and helping provide better care. I am good at listening ,but I want to get more confident in tricky conversations when speaking up in meetings.</a:t>
            </a:r>
          </a:p>
          <a:p>
            <a:pPr algn="just">
              <a:lnSpc>
                <a:spcPct val="120000"/>
              </a:lnSpc>
            </a:pPr>
            <a:r>
              <a:rPr lang="en-US" sz="2100" dirty="0"/>
              <a:t>To improve ,I will practice  speaking up more in team meeting and ask for feedback from colleagues. This will help me in my career and make me a better professional .</a:t>
            </a:r>
          </a:p>
          <a:p>
            <a:pPr indent="-228600" algn="l">
              <a:buFont typeface="Arial" panose="020B0604020202020204" pitchFamily="34" charset="0"/>
              <a:buChar char="•"/>
            </a:pPr>
            <a:endParaRPr lang="en-US" sz="1300" b="1" dirty="0">
              <a:latin typeface="+mn-lt"/>
              <a:cs typeface="+mn-cs"/>
            </a:endParaRPr>
          </a:p>
        </p:txBody>
      </p:sp>
      <p:pic>
        <p:nvPicPr>
          <p:cNvPr id="15" name="Picture 14">
            <a:extLst>
              <a:ext uri="{FF2B5EF4-FFF2-40B4-BE49-F238E27FC236}">
                <a16:creationId xmlns:a16="http://schemas.microsoft.com/office/drawing/2014/main" id="{3064DC7F-A9E4-3FE0-1309-BCF516A0F3CC}"/>
              </a:ext>
            </a:extLst>
          </p:cNvPr>
          <p:cNvPicPr>
            <a:picLocks noChangeAspect="1"/>
          </p:cNvPicPr>
          <p:nvPr/>
        </p:nvPicPr>
        <p:blipFill>
          <a:blip r:embed="rId3">
            <a:extLst>
              <a:ext uri="{28A0092B-C50C-407E-A947-70E740481C1C}">
                <a14:useLocalDpi xmlns:a14="http://schemas.microsoft.com/office/drawing/2010/main" val="0"/>
              </a:ext>
            </a:extLst>
          </a:blip>
          <a:srcRect l="2382" r="1" b="1"/>
          <a:stretch>
            <a:fillRect/>
          </a:stretch>
        </p:blipFill>
        <p:spPr>
          <a:xfrm>
            <a:off x="8059131" y="1937782"/>
            <a:ext cx="4132868" cy="4117284"/>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41172515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176A70-85E7-660F-1763-7DA9FC31BD54}"/>
            </a:ext>
          </a:extLst>
        </p:cNvPr>
        <p:cNvGrpSpPr/>
        <p:nvPr/>
      </p:nvGrpSpPr>
      <p:grpSpPr>
        <a:xfrm>
          <a:off x="0" y="0"/>
          <a:ext cx="0" cy="0"/>
          <a:chOff x="0" y="0"/>
          <a:chExt cx="0" cy="0"/>
        </a:xfrm>
      </p:grpSpPr>
      <p:pic>
        <p:nvPicPr>
          <p:cNvPr id="24" name="Picture 23" descr="Person holding a puzzle piece">
            <a:extLst>
              <a:ext uri="{FF2B5EF4-FFF2-40B4-BE49-F238E27FC236}">
                <a16:creationId xmlns:a16="http://schemas.microsoft.com/office/drawing/2014/main" id="{F5BAA8F1-79E5-27C9-3A6A-25B443344DA1}"/>
              </a:ext>
            </a:extLst>
          </p:cNvPr>
          <p:cNvPicPr>
            <a:picLocks noChangeAspect="1"/>
          </p:cNvPicPr>
          <p:nvPr/>
        </p:nvPicPr>
        <p:blipFill>
          <a:blip r:embed="rId3"/>
          <a:srcRect l="33076" r="32750" b="-1"/>
          <a:stretch>
            <a:fillRect/>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26" name="TextBox 25">
            <a:extLst>
              <a:ext uri="{FF2B5EF4-FFF2-40B4-BE49-F238E27FC236}">
                <a16:creationId xmlns:a16="http://schemas.microsoft.com/office/drawing/2014/main" id="{13E17CC6-4FB9-9C5B-06DF-C015005444DF}"/>
              </a:ext>
            </a:extLst>
          </p:cNvPr>
          <p:cNvSpPr txBox="1"/>
          <p:nvPr/>
        </p:nvSpPr>
        <p:spPr>
          <a:xfrm>
            <a:off x="3843867" y="2048933"/>
            <a:ext cx="7659156" cy="3742267"/>
          </a:xfrm>
          <a:prstGeom prst="rect">
            <a:avLst/>
          </a:prstGeom>
        </p:spPr>
        <p:txBody>
          <a:bodyPr vert="horz" lIns="91440" tIns="45720" rIns="91440" bIns="45720" rtlCol="0" anchor="ctr">
            <a:normAutofit/>
          </a:bodyPr>
          <a:lstStyle/>
          <a:p>
            <a:pPr indent="-228600">
              <a:spcBef>
                <a:spcPct val="20000"/>
              </a:spcBef>
              <a:spcAft>
                <a:spcPts val="600"/>
              </a:spcAft>
              <a:buClr>
                <a:schemeClr val="accent1">
                  <a:lumMod val="75000"/>
                </a:schemeClr>
              </a:buClr>
              <a:buSzPct val="145000"/>
              <a:buFont typeface="Arial"/>
              <a:buChar char="•"/>
            </a:pPr>
            <a:endParaRPr lang="en-US" dirty="0"/>
          </a:p>
        </p:txBody>
      </p:sp>
      <p:sp>
        <p:nvSpPr>
          <p:cNvPr id="2" name="TextBox 1">
            <a:extLst>
              <a:ext uri="{FF2B5EF4-FFF2-40B4-BE49-F238E27FC236}">
                <a16:creationId xmlns:a16="http://schemas.microsoft.com/office/drawing/2014/main" id="{8A01A1E9-F3D6-3A03-22A6-89EA8E8B1B81}"/>
              </a:ext>
            </a:extLst>
          </p:cNvPr>
          <p:cNvSpPr txBox="1"/>
          <p:nvPr/>
        </p:nvSpPr>
        <p:spPr>
          <a:xfrm>
            <a:off x="5205047" y="328246"/>
            <a:ext cx="3459143" cy="707886"/>
          </a:xfrm>
          <a:prstGeom prst="rect">
            <a:avLst/>
          </a:prstGeom>
          <a:noFill/>
        </p:spPr>
        <p:txBody>
          <a:bodyPr wrap="square" rtlCol="0">
            <a:spAutoFit/>
          </a:bodyPr>
          <a:lstStyle/>
          <a:p>
            <a:r>
              <a:rPr lang="en-GB" sz="4000"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0BD3DA40-2A8B-9A10-DE79-5AE6EF5AE085}"/>
              </a:ext>
            </a:extLst>
          </p:cNvPr>
          <p:cNvSpPr txBox="1"/>
          <p:nvPr/>
        </p:nvSpPr>
        <p:spPr>
          <a:xfrm>
            <a:off x="3132667" y="1842574"/>
            <a:ext cx="8637559" cy="3785652"/>
          </a:xfrm>
          <a:prstGeom prst="rect">
            <a:avLst/>
          </a:prstGeom>
          <a:noFill/>
        </p:spPr>
        <p:txBody>
          <a:bodyPr wrap="square" rtlCol="0">
            <a:spAutoFit/>
          </a:bodyPr>
          <a:lstStyle/>
          <a:p>
            <a:pPr algn="just"/>
            <a:r>
              <a:rPr lang="en-US" sz="2400" dirty="0">
                <a:latin typeface="Arial" panose="020B0604020202020204" pitchFamily="34" charset="0"/>
                <a:cs typeface="Arial" panose="020B0604020202020204" pitchFamily="34" charset="0"/>
              </a:rPr>
              <a:t>In conclusion, communication is a key skill for my future career in health and social care. I will use a communication framework as a model to help me improve my communication skills. Communication is essential for safe care, building trust with patients, and working well in a team. It is an area I want to develop because it is one of my weaknesses. By improving my communication, I will be more employable, provide better care, and grow as a professional. That is why I am committed to practicing and getting feedback to become a more confident communicator</a:t>
            </a:r>
            <a:r>
              <a:rPr lang="en-US" sz="2400" dirty="0"/>
              <a:t>.</a:t>
            </a:r>
            <a:endParaRPr lang="en-GB" sz="2400" dirty="0"/>
          </a:p>
        </p:txBody>
      </p:sp>
    </p:spTree>
    <p:extLst>
      <p:ext uri="{BB962C8B-B14F-4D97-AF65-F5344CB8AC3E}">
        <p14:creationId xmlns:p14="http://schemas.microsoft.com/office/powerpoint/2010/main" val="33664722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09E27C-4F70-4274-06BA-C53AA09075E8}"/>
              </a:ext>
            </a:extLst>
          </p:cNvPr>
          <p:cNvSpPr>
            <a:spLocks noGrp="1"/>
          </p:cNvSpPr>
          <p:nvPr>
            <p:ph type="ctrTitle"/>
          </p:nvPr>
        </p:nvSpPr>
        <p:spPr>
          <a:xfrm>
            <a:off x="1524000" y="-1295400"/>
            <a:ext cx="9144000" cy="2387600"/>
          </a:xfrm>
        </p:spPr>
        <p:txBody>
          <a:bodyPr/>
          <a:lstStyle/>
          <a:p>
            <a:r>
              <a:rPr lang="en-GB" dirty="0"/>
              <a:t>References</a:t>
            </a:r>
          </a:p>
        </p:txBody>
      </p:sp>
      <p:sp>
        <p:nvSpPr>
          <p:cNvPr id="7" name="Subtitle 6">
            <a:extLst>
              <a:ext uri="{FF2B5EF4-FFF2-40B4-BE49-F238E27FC236}">
                <a16:creationId xmlns:a16="http://schemas.microsoft.com/office/drawing/2014/main" id="{85F45540-1FA7-8091-0980-564CC591C769}"/>
              </a:ext>
            </a:extLst>
          </p:cNvPr>
          <p:cNvSpPr>
            <a:spLocks noGrp="1"/>
          </p:cNvSpPr>
          <p:nvPr>
            <p:ph type="subTitle" idx="1"/>
          </p:nvPr>
        </p:nvSpPr>
        <p:spPr>
          <a:xfrm>
            <a:off x="654304" y="1430866"/>
            <a:ext cx="11300629" cy="5828792"/>
          </a:xfrm>
        </p:spPr>
        <p:txBody>
          <a:bodyPr>
            <a:normAutofit fontScale="77500" lnSpcReduction="20000"/>
          </a:bodyPr>
          <a:lstStyle/>
          <a:p>
            <a:endParaRPr lang="en-GB" sz="2000" dirty="0"/>
          </a:p>
          <a:p>
            <a:pPr algn="l"/>
            <a:r>
              <a:rPr lang="en-GB" sz="2000" dirty="0"/>
              <a:t>Constand, M.K., MacDermid, J.C., Dal Bello-Haas, V. and Law, M. (2014) 'Scoping review of patient-centred care approaches in healthcare', </a:t>
            </a:r>
            <a:r>
              <a:rPr lang="en-GB" sz="2000" i="1" dirty="0"/>
              <a:t>BMC Health Services Research</a:t>
            </a:r>
            <a:r>
              <a:rPr lang="en-GB" sz="2000" dirty="0"/>
              <a:t>, </a:t>
            </a:r>
            <a:r>
              <a:rPr lang="en-GB" sz="2000" b="1" dirty="0"/>
              <a:t>14</a:t>
            </a:r>
            <a:r>
              <a:rPr lang="en-GB" sz="2000" dirty="0"/>
              <a:t>, p. 271. Available at: </a:t>
            </a:r>
            <a:r>
              <a:rPr lang="en-GB" sz="2000" dirty="0">
                <a:hlinkClick r:id="rId2"/>
              </a:rPr>
              <a:t>https://bmchealthservres.biomedcentral.com/articles/10.1186/1472-6963-14-271</a:t>
            </a:r>
            <a:r>
              <a:rPr lang="en-GB" sz="2000" dirty="0"/>
              <a:t> (Accessed: 4 July 2026).</a:t>
            </a:r>
          </a:p>
          <a:p>
            <a:pPr algn="l"/>
            <a:r>
              <a:rPr lang="en-GB" sz="2000" dirty="0"/>
              <a:t>Health and Care Professions Council (2024) </a:t>
            </a:r>
            <a:r>
              <a:rPr lang="en-GB" sz="2000" i="1" dirty="0"/>
              <a:t>Communication</a:t>
            </a:r>
            <a:r>
              <a:rPr lang="en-GB" sz="2000" dirty="0"/>
              <a:t>. Available at: </a:t>
            </a:r>
            <a:r>
              <a:rPr lang="en-GB" sz="2000" dirty="0">
                <a:hlinkClick r:id="rId3"/>
              </a:rPr>
              <a:t>https://www.hcpc-uk.org/standards/standards-of-conduct-performance-and-ethics/revised-standards/communication/</a:t>
            </a:r>
            <a:r>
              <a:rPr lang="en-GB" sz="2000" dirty="0"/>
              <a:t> (Accessed: 19 July 2026). </a:t>
            </a:r>
          </a:p>
          <a:p>
            <a:pPr algn="l"/>
            <a:r>
              <a:rPr lang="en-GB" sz="2000" dirty="0"/>
              <a:t>National Institute for Health and Care Excellence (NICE) (2021) </a:t>
            </a:r>
            <a:r>
              <a:rPr lang="en-GB" sz="2000" i="1" dirty="0"/>
              <a:t>Shared decision making</a:t>
            </a:r>
            <a:r>
              <a:rPr lang="en-GB" sz="2000" dirty="0"/>
              <a:t> (NICE Guideline NG197). Available at: </a:t>
            </a:r>
            <a:r>
              <a:rPr lang="en-GB" sz="2000" dirty="0">
                <a:hlinkClick r:id="rId4"/>
              </a:rPr>
              <a:t>https://www.nice.org.uk/guidance/ng197</a:t>
            </a:r>
            <a:r>
              <a:rPr lang="en-GB" sz="2000" dirty="0"/>
              <a:t> (Accessed: 4 July 2026).</a:t>
            </a:r>
          </a:p>
          <a:p>
            <a:pPr algn="l"/>
            <a:r>
              <a:rPr lang="en-GB" sz="2000" dirty="0"/>
              <a:t>NHS England (2023) </a:t>
            </a:r>
            <a:r>
              <a:rPr lang="en-GB" sz="2000" i="1" dirty="0"/>
              <a:t>Working in partnership with people and communities: Statutory guidance</a:t>
            </a:r>
            <a:r>
              <a:rPr lang="en-GB" sz="2000" dirty="0"/>
              <a:t>. Available at: </a:t>
            </a:r>
            <a:r>
              <a:rPr lang="en-GB" sz="2000" dirty="0">
                <a:hlinkClick r:id="rId5"/>
              </a:rPr>
              <a:t>https://www.england.nhs.uk/publication/working-in-partnership-with-people-and-communities-statutory-guidance/</a:t>
            </a:r>
            <a:r>
              <a:rPr lang="en-GB" sz="2000" dirty="0"/>
              <a:t> (Accessed: 4 July 2026).</a:t>
            </a:r>
          </a:p>
          <a:p>
            <a:pPr algn="l"/>
            <a:r>
              <a:rPr lang="en-GB" sz="2000" dirty="0"/>
              <a:t>Nursing and Midwifery Council (2018) </a:t>
            </a:r>
            <a:r>
              <a:rPr lang="en-GB" sz="2000" i="1" dirty="0"/>
              <a:t>The Code: Professional standards of practice and behaviour for nurses, midwives and nursing associates</a:t>
            </a:r>
            <a:r>
              <a:rPr lang="en-GB" sz="2000" dirty="0"/>
              <a:t>. Available at: </a:t>
            </a:r>
            <a:r>
              <a:rPr lang="en-GB" sz="2000" dirty="0">
                <a:hlinkClick r:id="rId6"/>
              </a:rPr>
              <a:t>https://www.nmc.org.uk/standards/code/</a:t>
            </a:r>
            <a:r>
              <a:rPr lang="en-GB" sz="2000" dirty="0"/>
              <a:t> (Accessed: 4 July 2026).</a:t>
            </a:r>
          </a:p>
          <a:p>
            <a:pPr algn="l"/>
            <a:r>
              <a:rPr lang="en-GB" sz="2000" dirty="0"/>
              <a:t>World Health Organization (2024) </a:t>
            </a:r>
            <a:r>
              <a:rPr lang="en-GB" sz="2000" i="1" dirty="0"/>
              <a:t>Person-centred communication training materials</a:t>
            </a:r>
            <a:r>
              <a:rPr lang="en-GB" sz="2000" dirty="0"/>
              <a:t>. Available at: </a:t>
            </a:r>
            <a:r>
              <a:rPr lang="en-GB" sz="2000" dirty="0">
                <a:hlinkClick r:id="rId7"/>
              </a:rPr>
              <a:t>https://iris.who.int/</a:t>
            </a:r>
            <a:r>
              <a:rPr lang="en-GB" sz="2000" dirty="0"/>
              <a:t> (Accessed: 4 July 2026).</a:t>
            </a:r>
          </a:p>
          <a:p>
            <a:endParaRPr lang="en-GB" sz="2000" dirty="0"/>
          </a:p>
          <a:p>
            <a:pPr lvl="0" algn="l"/>
            <a:endParaRPr lang="en-GB" sz="2000" i="1" dirty="0"/>
          </a:p>
          <a:p>
            <a:pPr lvl="0" algn="l"/>
            <a:endParaRPr lang="en-GB" sz="2000" i="1" dirty="0"/>
          </a:p>
          <a:p>
            <a:pPr lvl="0" algn="l"/>
            <a:endParaRPr lang="en-GB" sz="2000" i="1" dirty="0"/>
          </a:p>
          <a:p>
            <a:pPr lvl="0" algn="l"/>
            <a:endParaRPr lang="en-GB" sz="2000" i="1" dirty="0"/>
          </a:p>
          <a:p>
            <a:pPr lvl="0" algn="l"/>
            <a:endParaRPr lang="en-GB" sz="2000" i="1" dirty="0"/>
          </a:p>
          <a:p>
            <a:pPr lvl="0" algn="l"/>
            <a:endParaRPr lang="en-GB" sz="2000" i="1" dirty="0"/>
          </a:p>
          <a:p>
            <a:pPr lvl="0" algn="l"/>
            <a:r>
              <a:rPr lang="en-GB" sz="2000" i="1" dirty="0"/>
              <a:t>-</a:t>
            </a:r>
          </a:p>
        </p:txBody>
      </p:sp>
    </p:spTree>
    <p:extLst>
      <p:ext uri="{BB962C8B-B14F-4D97-AF65-F5344CB8AC3E}">
        <p14:creationId xmlns:p14="http://schemas.microsoft.com/office/powerpoint/2010/main" val="1500117327"/>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2013 - 2022 Theme</Template>
  <TotalTime>11347</TotalTime>
  <Words>1473</Words>
  <Application>Microsoft Office PowerPoint</Application>
  <PresentationFormat>Widescreen</PresentationFormat>
  <Paragraphs>95</Paragraphs>
  <Slides>10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Arial Nova</vt:lpstr>
      <vt:lpstr>Calibri</vt:lpstr>
      <vt:lpstr>Office 2013 - 2022 Theme</vt:lpstr>
      <vt:lpstr>PowerPoint Presentation</vt:lpstr>
      <vt:lpstr>Introduction</vt:lpstr>
      <vt:lpstr>What is communication?</vt:lpstr>
      <vt:lpstr>PowerPoint Presentation</vt:lpstr>
      <vt:lpstr>Importance of communication in professional practice.</vt:lpstr>
      <vt:lpstr>PowerPoint Presentation</vt:lpstr>
      <vt:lpstr>Applying  the communication skill in practice</vt:lpstr>
      <vt:lpstr>How does this skill support my future career?</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rosa santos</dc:creator>
  <cp:lastModifiedBy>rosa santos</cp:lastModifiedBy>
  <cp:revision>1</cp:revision>
  <dcterms:created xsi:type="dcterms:W3CDTF">2026-06-18T19:29:23Z</dcterms:created>
  <dcterms:modified xsi:type="dcterms:W3CDTF">2026-07-19T10:52:12Z</dcterms:modified>
</cp:coreProperties>
</file>