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0719D-F8CB-F2C5-4C94-BDC2503CE9D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F1E47-7220-070E-9436-64C00135049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D19D3-3F96-F67E-909F-0A5A0D4180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9B4CED-E8DC-4588-BF56-68F5DCB48FBC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BFEE5-9D87-5A70-4BA2-3E965236BB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6AD3C-C916-6250-E01F-4B1AABD7C3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01FD3-459E-4EDB-A9F9-DFEBE424C7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69289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02ECD-E690-3C6C-DA84-F8232D327E5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A4915-3479-0307-B117-95039B20C90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599B9-69E6-22C2-1A58-C721154740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BA12A1-990C-40ED-A0CF-E36347C86F06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46ED7-E835-4711-AED8-1212F41791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9EAE2-6F28-13FA-A637-1086DF9781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9620DA-5108-47F4-A70A-D4525F2660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4951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7A5A3-9A45-FCBF-4681-69E012655F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933321-6DFB-5C4A-61EF-1BC185FCE8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2A8E5-C24C-C00D-04A8-1BA1533A49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D1ED90-717D-4972-AD02-5884B128D7F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1B9B8-8C12-1325-6023-F4E33ADB3C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C0EAA-8E2D-A9D7-A8EF-224CF01AD4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428274-13BB-4F2F-BD07-5BDC74B395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31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70E77-508C-6F01-42A2-DC6B0C0CEB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66634-FED1-2F65-49F0-76808DECEFA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21F08-CCB3-CB6B-1A31-8FC3B06BA60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A41B40-69C6-6A5F-0544-9F4306A72C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3CFC36-38D0-443B-87B4-9CE98F466B7D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F9E51-E7E7-9D3F-F1D4-B37C82E3C7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861C2-ADFF-358C-7B39-EE9051D2ED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B02E34-3E8C-4083-84B2-EC3EDA6A22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701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3BEF8-593D-38D1-E85F-69BC6E9B61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8F0BC-7E71-E11A-E412-164F6786D3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7C4DFB-D3A0-31B9-ACBA-8BD773D7A2B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F06B00-BA4A-F678-F204-67A369C2D96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6FA7B2-F286-7C9A-05FC-32BA2C4A9AE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03E379-3026-E821-8EF8-B4C2F72519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F5720F-24E4-44DF-A1DB-406520830B4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E24327-4D69-F1BF-D3FD-30DE3C12D2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631609-AA68-1C69-202C-E6CBB50315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3846F-FCA6-46E2-BEFB-5819453FBB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80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F9A73-EE6D-AD45-52C8-B0D7B5ABCC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0DA1BE-7235-06F1-753D-F622E762A2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2DB0B5-B30E-4CC8-BEBA-20E98A6BE80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021E7-648D-0BB4-FBC7-826102DF47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F554F-CCAE-6794-F9EC-CD74B9971C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50DA8-16DE-44C3-876E-A3CE660AE7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842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5CF189-9D96-4F8E-2D67-C0D133105A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736882-1B59-4246-99BE-5AFE446D10C1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E4D3C3-DBCE-934B-3AF5-F014850B2F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C518C-4CBA-4C6A-D966-D55FA1D804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BB7530-381F-4CCE-BE2F-BA93AFDB7F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66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FAFA6-3FFF-6A42-85CD-77502BEEC8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7BA45-AAEB-DEF2-D102-E6C810FFE3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13A46C-A1BA-E9FC-6B35-72BE0D59523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B4EBC-4C77-BA4C-D584-766D27F844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233ED0-0D51-4D5F-943F-7ACB22AD5AA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3FB3D2-EF45-6B39-A5C7-A8F158CC41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804FB-5EBE-F5EA-A766-563AA3ADE9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B6E8F6-F569-4B17-BACB-ECBCEB1B82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7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ED799-3828-1100-6DDD-B36D709AD5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C6D09D-D6ED-B107-8BE5-BA985E6CAB5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FEC0C4-CA02-4F5B-C822-6C0755485EF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3D896-FC2F-3CB8-7A3B-BDAE7CF2C5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C00DEF-2664-4372-B986-218C6FF1023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8B70C-F941-6CA3-20FB-E9B507FD4D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5D537-5C2E-320E-8E3C-13135642D6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6D6A11-C149-4B9D-B907-EBA26AD1131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375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102E6-3F45-0416-6DC3-1D23CB9E56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553045-0CD7-0091-F6B2-D46D6B61021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E8E8E-7B0B-67E7-4AA4-C8BBA94E2C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1FA840-015A-4A8D-9BE9-D150C2F3863B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17A5E-EAA0-4C39-FA0E-0A9BF818E6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C7785-069D-1A87-BE3A-7A00465D03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B51236-97E5-4E3E-994A-8854B2E5A9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459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8D9F34-8AE6-BDA5-A7C2-3F6335080D6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E0AFA-A1CD-E540-9D10-5687EE0C403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A2628C-14DB-6013-0F0E-D1DDB8EE38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9D0C87-54E4-4F67-802D-C85092A79CC3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BE7D5-6A96-7A8A-20A0-969E54542F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D6625-AF4B-AFE2-98AB-2BADB537EE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FCB7FC-41DF-4774-BDED-281718CE64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146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C08546-DC67-FB30-7649-595FD19071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6D86A-BE7F-89EC-6F7D-38A559D5BA7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8429C-E2A6-29EF-5240-82D6D492DC3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D48CA5B-9C56-48DA-AB68-161E79134081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41573-AEDE-2652-317B-096B32E3A87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9BC5E-6083-3E96-D9D4-F5F7FE37119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268BD9C-055C-485F-8276-AD3E2A877EA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6E970BDD-A860-F8BF-8CD5-BCF22862B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450CD04E-0890-4DBA-1E70-A53C29D2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87387" y="181572"/>
            <a:ext cx="11823640" cy="6501091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7B4ABE-E708-C9BC-6C0D-C91A99FA9D6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1924" r="1" b="3346"/>
          <a:stretch>
            <a:fillRect/>
          </a:stretch>
        </p:blipFill>
        <p:spPr>
          <a:xfrm>
            <a:off x="187387" y="182880"/>
            <a:ext cx="11824481" cy="649978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6377631-E635-59B5-0609-E13B3D0519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98184" y="1122361"/>
            <a:ext cx="9795638" cy="2217154"/>
          </a:xfrm>
        </p:spPr>
        <p:txBody>
          <a:bodyPr anchorCtr="0"/>
          <a:lstStyle/>
          <a:p>
            <a:pPr lvl="0" algn="l"/>
            <a:r>
              <a:rPr lang="en-GB" sz="5200" b="1">
                <a:latin typeface="Arial Black" pitchFamily="34"/>
              </a:rPr>
              <a:t>Marketing Concept: Social Marketing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AC006CB-926C-6600-0B97-404061816D8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2980" y="5447071"/>
            <a:ext cx="9795638" cy="740645"/>
          </a:xfrm>
        </p:spPr>
        <p:txBody>
          <a:bodyPr anchorCtr="0"/>
          <a:lstStyle/>
          <a:p>
            <a:pPr lvl="0" algn="l"/>
            <a:r>
              <a:rPr lang="en-US" sz="4000" b="1">
                <a:latin typeface="Arial Black" pitchFamily="34"/>
              </a:rPr>
              <a:t>Elena Ramona Ahmed</a:t>
            </a:r>
            <a:endParaRPr lang="en-GB" sz="4000" b="1">
              <a:latin typeface="Arial Black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30725E3E-5C31-A310-114D-5DE52E63A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46B725A7-4F55-6799-58EF-31DF9EEE1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770781" y="0"/>
            <a:ext cx="7421215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77C8797-12DB-FC4E-FBEE-6F140A2CD4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98" r="16125" b="-1"/>
          <a:stretch>
            <a:fillRect/>
          </a:stretch>
        </p:blipFill>
        <p:spPr>
          <a:xfrm>
            <a:off x="18" y="9"/>
            <a:ext cx="690170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55FEF14-2585-84DF-AB46-BCB1140F1E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01726" y="825913"/>
            <a:ext cx="5083789" cy="5276773"/>
          </a:xfrm>
        </p:spPr>
        <p:txBody>
          <a:bodyPr/>
          <a:lstStyle/>
          <a:p>
            <a:pPr lvl="0"/>
            <a:r>
              <a:rPr lang="en-US" sz="2400">
                <a:latin typeface="Arial" pitchFamily="34"/>
                <a:cs typeface="Arial" pitchFamily="34"/>
              </a:rPr>
              <a:t>Supports responsible consumer behavior.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Aligns a firm’s aim with social impact.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Persuades people to make ethical purchases.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Aids in sustainable practices implementation.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Deals with the changes in consumer expectations.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Brings extra profit besides financial benefit (Kotler, 2022).</a:t>
            </a:r>
            <a:endParaRPr lang="en-GB" sz="2400">
              <a:latin typeface="Arial" pitchFamily="34"/>
              <a:cs typeface="Arial" pitchFamily="34"/>
            </a:endParaRPr>
          </a:p>
        </p:txBody>
      </p:sp>
      <p:pic>
        <p:nvPicPr>
          <p:cNvPr id="6" name="Slide 1">
            <a:extLst>
              <a:ext uri="{FF2B5EF4-FFF2-40B4-BE49-F238E27FC236}">
                <a16:creationId xmlns:a16="http://schemas.microsoft.com/office/drawing/2014/main" id="{823DA337-0A20-25EA-FB81-0ED268D5DE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78838" y="6089647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5B8F0C21-9262-B717-7A71-28874DD37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B56AA-B8AC-2862-416D-198E1CC7ABA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4796" y="747247"/>
            <a:ext cx="5657987" cy="5429707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US" sz="2400" b="1">
                <a:latin typeface="Arial" pitchFamily="34"/>
                <a:cs typeface="Arial" pitchFamily="34"/>
              </a:rPr>
              <a:t>Methods of Social Marketing Implementation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Research:</a:t>
            </a:r>
            <a:r>
              <a:rPr lang="en-US" sz="2400">
                <a:latin typeface="Arial" pitchFamily="34"/>
                <a:cs typeface="Arial" pitchFamily="34"/>
              </a:rPr>
              <a:t> understands consumer behavior.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Targeting:</a:t>
            </a:r>
            <a:r>
              <a:rPr lang="en-US" sz="2400">
                <a:latin typeface="Arial" pitchFamily="34"/>
                <a:cs typeface="Arial" pitchFamily="34"/>
              </a:rPr>
              <a:t> finds out the proper customers.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Communication: </a:t>
            </a:r>
            <a:r>
              <a:rPr lang="en-US" sz="2400">
                <a:latin typeface="Arial" pitchFamily="34"/>
                <a:cs typeface="Arial" pitchFamily="34"/>
              </a:rPr>
              <a:t>urges customers to choose wisely.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Engagement:</a:t>
            </a:r>
            <a:r>
              <a:rPr lang="en-US" sz="2400">
                <a:latin typeface="Arial" pitchFamily="34"/>
                <a:cs typeface="Arial" pitchFamily="34"/>
              </a:rPr>
              <a:t> calls customers to take part in the process.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Inclusiveness:</a:t>
            </a:r>
            <a:r>
              <a:rPr lang="en-US" sz="2400">
                <a:latin typeface="Arial" pitchFamily="34"/>
                <a:cs typeface="Arial" pitchFamily="34"/>
              </a:rPr>
              <a:t> takes social differences into consideration (Ong, 2025).</a:t>
            </a:r>
          </a:p>
          <a:p>
            <a:pPr lvl="0"/>
            <a:r>
              <a:rPr lang="en-US" sz="2400" b="1">
                <a:latin typeface="Arial" pitchFamily="34"/>
                <a:cs typeface="Arial" pitchFamily="34"/>
              </a:rPr>
              <a:t>Evaluation:</a:t>
            </a:r>
            <a:r>
              <a:rPr lang="en-US" sz="2400">
                <a:latin typeface="Arial" pitchFamily="34"/>
                <a:cs typeface="Arial" pitchFamily="34"/>
              </a:rPr>
              <a:t> assesses the change in behavior (Roger et al., 2023).</a:t>
            </a:r>
            <a:endParaRPr lang="en-GB" sz="2400">
              <a:latin typeface="Arial" pitchFamily="34"/>
              <a:cs typeface="Arial" pitchFamily="34"/>
            </a:endParaRPr>
          </a:p>
        </p:txBody>
      </p:sp>
      <p:pic>
        <p:nvPicPr>
          <p:cNvPr id="4" name="Picture 4" descr="Colorful carved figures of humans">
            <a:extLst>
              <a:ext uri="{FF2B5EF4-FFF2-40B4-BE49-F238E27FC236}">
                <a16:creationId xmlns:a16="http://schemas.microsoft.com/office/drawing/2014/main" id="{46F4F099-0B49-8E41-F386-3805A5B17A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141" r="18909" b="-1"/>
          <a:stretch>
            <a:fillRect/>
          </a:stretch>
        </p:blipFill>
        <p:spPr>
          <a:xfrm>
            <a:off x="6229212" y="9"/>
            <a:ext cx="5962784" cy="68579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Slide 2">
            <a:extLst>
              <a:ext uri="{FF2B5EF4-FFF2-40B4-BE49-F238E27FC236}">
                <a16:creationId xmlns:a16="http://schemas.microsoft.com/office/drawing/2014/main" id="{85CCC7C1-C343-7414-7469-5E6451964F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05259" y="6176954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8A8AAC7A-609B-FFCF-7BAC-C3A870CCD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5">
            <a:extLst>
              <a:ext uri="{FF2B5EF4-FFF2-40B4-BE49-F238E27FC236}">
                <a16:creationId xmlns:a16="http://schemas.microsoft.com/office/drawing/2014/main" id="{0FFA2570-2AF1-5910-B4A4-AB2C00156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+- f7 0 f5"/>
              <a:gd name="f834" fmla="+- f6 0 f5"/>
              <a:gd name="f835" fmla="*/ f830 f0 1"/>
              <a:gd name="f836" fmla="*/ f834 1 10768629"/>
              <a:gd name="f837" fmla="*/ f833 1 1978172"/>
              <a:gd name="f838" fmla="*/ 0 f834 1"/>
              <a:gd name="f839" fmla="*/ 0 f833 1"/>
              <a:gd name="f840" fmla="*/ 10768629 f834 1"/>
              <a:gd name="f841" fmla="*/ 10733254 f834 1"/>
              <a:gd name="f842" fmla="*/ 31439 f833 1"/>
              <a:gd name="f843" fmla="*/ 10727085 f834 1"/>
              <a:gd name="f844" fmla="*/ 37910 f833 1"/>
              <a:gd name="f845" fmla="*/ 10675953 f834 1"/>
              <a:gd name="f846" fmla="*/ 68623 f833 1"/>
              <a:gd name="f847" fmla="*/ 10637091 f834 1"/>
              <a:gd name="f848" fmla="*/ 90361 f833 1"/>
              <a:gd name="f849" fmla="*/ 10610971 f834 1"/>
              <a:gd name="f850" fmla="*/ 110764 f833 1"/>
              <a:gd name="f851" fmla="*/ 10532872 f834 1"/>
              <a:gd name="f852" fmla="*/ 138028 f833 1"/>
              <a:gd name="f853" fmla="*/ 10398558 f834 1"/>
              <a:gd name="f854" fmla="*/ 172911 f833 1"/>
              <a:gd name="f855" fmla="*/ 10371128 f834 1"/>
              <a:gd name="f856" fmla="*/ 182609 f833 1"/>
              <a:gd name="f857" fmla="*/ 10352178 f834 1"/>
              <a:gd name="f858" fmla="*/ 199976 f833 1"/>
              <a:gd name="f859" fmla="*/ 10351815 f834 1"/>
              <a:gd name="f860" fmla="*/ 211879 f833 1"/>
              <a:gd name="f861" fmla="*/ 10337471 f834 1"/>
              <a:gd name="f862" fmla="*/ 218661 f833 1"/>
              <a:gd name="f863" fmla="*/ 10334625 f834 1"/>
              <a:gd name="f864" fmla="*/ 222351 f833 1"/>
              <a:gd name="f865" fmla="*/ 10256365 f834 1"/>
              <a:gd name="f866" fmla="*/ 235917 f833 1"/>
              <a:gd name="f867" fmla="*/ 10201127 f834 1"/>
              <a:gd name="f868" fmla="*/ 267448 f833 1"/>
              <a:gd name="f869" fmla="*/ 9961218 f834 1"/>
              <a:gd name="f870" fmla="*/ 326720 f833 1"/>
              <a:gd name="f871" fmla="*/ 9859715 f834 1"/>
              <a:gd name="f872" fmla="*/ 355698 f833 1"/>
              <a:gd name="f873" fmla="*/ 9679867 f834 1"/>
              <a:gd name="f874" fmla="*/ 399081 f833 1"/>
              <a:gd name="f875" fmla="*/ 9490654 f834 1"/>
              <a:gd name="f876" fmla="*/ 455225 f833 1"/>
              <a:gd name="f877" fmla="*/ 9470837 f834 1"/>
              <a:gd name="f878" fmla="*/ 452539 f833 1"/>
              <a:gd name="f879" fmla="*/ 9469082 f834 1"/>
              <a:gd name="f880" fmla="*/ 454891 f833 1"/>
              <a:gd name="f881" fmla="*/ 9448038 f834 1"/>
              <a:gd name="f882" fmla="*/ 459733 f833 1"/>
              <a:gd name="f883" fmla="*/ 9396821 f834 1"/>
              <a:gd name="f884" fmla="*/ 455795 f833 1"/>
              <a:gd name="f885" fmla="*/ 9392197 f834 1"/>
              <a:gd name="f886" fmla="*/ 459796 f833 1"/>
              <a:gd name="f887" fmla="*/ 9347994 f834 1"/>
              <a:gd name="f888" fmla="*/ 464462 f833 1"/>
              <a:gd name="f889" fmla="*/ 9347889 f834 1"/>
              <a:gd name="f890" fmla="*/ 466539 f833 1"/>
              <a:gd name="f891" fmla="*/ 9337639 f834 1"/>
              <a:gd name="f892" fmla="*/ 476654 f833 1"/>
              <a:gd name="f893" fmla="*/ 9229283 f834 1"/>
              <a:gd name="f894" fmla="*/ 555377 f833 1"/>
              <a:gd name="f895" fmla="*/ 9220274 f834 1"/>
              <a:gd name="f896" fmla="*/ 557502 f833 1"/>
              <a:gd name="f897" fmla="*/ 9220202 f834 1"/>
              <a:gd name="f898" fmla="*/ 558001 f833 1"/>
              <a:gd name="f899" fmla="*/ 9210908 f834 1"/>
              <a:gd name="f900" fmla="*/ 561147 f833 1"/>
              <a:gd name="f901" fmla="*/ 9186374 f834 1"/>
              <a:gd name="f902" fmla="*/ 565502 f833 1"/>
              <a:gd name="f903" fmla="*/ 9181058 f834 1"/>
              <a:gd name="f904" fmla="*/ 569943 f833 1"/>
              <a:gd name="f905" fmla="*/ 9149110 f834 1"/>
              <a:gd name="f906" fmla="*/ 598906 f833 1"/>
              <a:gd name="f907" fmla="*/ 9078556 f834 1"/>
              <a:gd name="f908" fmla="*/ 644039 f833 1"/>
              <a:gd name="f909" fmla="*/ 8996399 f834 1"/>
              <a:gd name="f910" fmla="*/ 690055 f833 1"/>
              <a:gd name="f911" fmla="*/ 8803791 f834 1"/>
              <a:gd name="f912" fmla="*/ 813860 f833 1"/>
              <a:gd name="f913" fmla="*/ 8636202 f834 1"/>
              <a:gd name="f914" fmla="*/ 848463 f833 1"/>
              <a:gd name="f915" fmla="*/ 8555372 f834 1"/>
              <a:gd name="f916" fmla="*/ 883171 f833 1"/>
              <a:gd name="f917" fmla="*/ 8507229 f834 1"/>
              <a:gd name="f918" fmla="*/ 901665 f833 1"/>
              <a:gd name="f919" fmla="*/ 8428473 f834 1"/>
              <a:gd name="f920" fmla="*/ 927985 f833 1"/>
              <a:gd name="f921" fmla="*/ 8427914 f834 1"/>
              <a:gd name="f922" fmla="*/ 933480 f833 1"/>
              <a:gd name="f923" fmla="*/ 8420327 f834 1"/>
              <a:gd name="f924" fmla="*/ 941984 f833 1"/>
              <a:gd name="f925" fmla="*/ 8380548 f834 1"/>
              <a:gd name="f926" fmla="*/ 987916 f833 1"/>
              <a:gd name="f927" fmla="*/ 8304438 f834 1"/>
              <a:gd name="f928" fmla="*/ 996739 f833 1"/>
              <a:gd name="f929" fmla="*/ 8280929 f834 1"/>
              <a:gd name="f930" fmla="*/ 1023089 f833 1"/>
              <a:gd name="f931" fmla="*/ 8275760 f834 1"/>
              <a:gd name="f932" fmla="*/ 1027772 f833 1"/>
              <a:gd name="f933" fmla="*/ 8275478 f834 1"/>
              <a:gd name="f934" fmla="*/ 1027605 f833 1"/>
              <a:gd name="f935" fmla="*/ 1032033 f833 1"/>
              <a:gd name="f936" fmla="*/ 8203836 f834 1"/>
              <a:gd name="f937" fmla="*/ 1037347 f833 1"/>
              <a:gd name="f938" fmla="*/ 8122936 f834 1"/>
              <a:gd name="f939" fmla="*/ 1063113 f833 1"/>
              <a:gd name="f940" fmla="*/ 8043658 f834 1"/>
              <a:gd name="f941" fmla="*/ 1092746 f833 1"/>
              <a:gd name="f942" fmla="*/ 8015351 f834 1"/>
              <a:gd name="f943" fmla="*/ 1105478 f833 1"/>
              <a:gd name="f944" fmla="*/ 7963145 f834 1"/>
              <a:gd name="f945" fmla="*/ 1119346 f833 1"/>
              <a:gd name="f946" fmla="*/ 7938145 f834 1"/>
              <a:gd name="f947" fmla="*/ 1120225 f833 1"/>
              <a:gd name="f948" fmla="*/ 7937238 f834 1"/>
              <a:gd name="f949" fmla="*/ 1121204 f833 1"/>
              <a:gd name="f950" fmla="*/ 7934398 f834 1"/>
              <a:gd name="f951" fmla="*/ 1118240 f833 1"/>
              <a:gd name="f952" fmla="*/ 7918248 f834 1"/>
              <a:gd name="f953" fmla="*/ 1124371 f833 1"/>
              <a:gd name="f954" fmla="*/ 7914119 f834 1"/>
              <a:gd name="f955" fmla="*/ 1127653 f833 1"/>
              <a:gd name="f956" fmla="*/ 7907658 f834 1"/>
              <a:gd name="f957" fmla="*/ 1130350 f833 1"/>
              <a:gd name="f958" fmla="*/ 7907434 f834 1"/>
              <a:gd name="f959" fmla="*/ 1130103 f833 1"/>
              <a:gd name="f960" fmla="*/ 7901508 f834 1"/>
              <a:gd name="f961" fmla="*/ 1133245 f833 1"/>
              <a:gd name="f962" fmla="*/ 7873287 f834 1"/>
              <a:gd name="f963" fmla="*/ 1152609 f833 1"/>
              <a:gd name="f964" fmla="*/ 7834833 f834 1"/>
              <a:gd name="f965" fmla="*/ 1153868 f833 1"/>
              <a:gd name="f966" fmla="*/ 7828661 f834 1"/>
              <a:gd name="f967" fmla="*/ 1139994 f833 1"/>
              <a:gd name="f968" fmla="*/ 7823966 f834 1"/>
              <a:gd name="f969" fmla="*/ 1143178 f833 1"/>
              <a:gd name="f970" fmla="*/ 7815078 f834 1"/>
              <a:gd name="f971" fmla="*/ 1151776 f833 1"/>
              <a:gd name="f972" fmla="*/ 7812026 f834 1"/>
              <a:gd name="f973" fmla="*/ 1151522 f833 1"/>
              <a:gd name="f974" fmla="*/ 7782249 f834 1"/>
              <a:gd name="f975" fmla="*/ 1160970 f833 1"/>
              <a:gd name="f976" fmla="*/ 7773476 f834 1"/>
              <a:gd name="f977" fmla="*/ 1157414 f833 1"/>
              <a:gd name="f978" fmla="*/ 7769600 f834 1"/>
              <a:gd name="f979" fmla="*/ 1157365 f833 1"/>
              <a:gd name="f980" fmla="*/ 7752631 f834 1"/>
              <a:gd name="f981" fmla="*/ 1172815 f833 1"/>
              <a:gd name="f982" fmla="*/ 7586920 f834 1"/>
              <a:gd name="f983" fmla="*/ 1261888 f833 1"/>
              <a:gd name="f984" fmla="*/ 7486100 f834 1"/>
              <a:gd name="f985" fmla="*/ 1292563 f833 1"/>
              <a:gd name="f986" fmla="*/ 7240698 f834 1"/>
              <a:gd name="f987" fmla="*/ 1438832 f833 1"/>
              <a:gd name="f988" fmla="*/ 7197675 f834 1"/>
              <a:gd name="f989" fmla="*/ 1447530 f833 1"/>
              <a:gd name="f990" fmla="*/ 7164788 f834 1"/>
              <a:gd name="f991" fmla="*/ 1480293 f833 1"/>
              <a:gd name="f992" fmla="*/ 7147929 f834 1"/>
              <a:gd name="f993" fmla="*/ 1477641 f833 1"/>
              <a:gd name="f994" fmla="*/ 7144965 f834 1"/>
              <a:gd name="f995" fmla="*/ 1476908 f833 1"/>
              <a:gd name="f996" fmla="*/ 7134299 f834 1"/>
              <a:gd name="f997" fmla="*/ 1479969 f833 1"/>
              <a:gd name="f998" fmla="*/ 7129809 f834 1"/>
              <a:gd name="f999" fmla="*/ 1473339 f833 1"/>
              <a:gd name="f1000" fmla="*/ 7112688 f834 1"/>
              <a:gd name="f1001" fmla="*/ 1472575 f833 1"/>
              <a:gd name="f1002" fmla="*/ 7093470 f834 1"/>
              <a:gd name="f1003" fmla="*/ 1480300 f833 1"/>
              <a:gd name="f1004" fmla="*/ 7025034 f834 1"/>
              <a:gd name="f1005" fmla="*/ 1506934 f833 1"/>
              <a:gd name="f1006" fmla="*/ 7014783 f834 1"/>
              <a:gd name="f1007" fmla="*/ 1515868 f833 1"/>
              <a:gd name="f1008" fmla="*/ 6979706 f834 1"/>
              <a:gd name="f1009" fmla="*/ 1523511 f833 1"/>
              <a:gd name="f1010" fmla="*/ 6977890 f834 1"/>
              <a:gd name="f1011" fmla="*/ 1525793 f833 1"/>
              <a:gd name="f1012" fmla="*/ 6944339 f834 1"/>
              <a:gd name="f1013" fmla="*/ 1536237 f833 1"/>
              <a:gd name="f1014" fmla="*/ 6886996 f834 1"/>
              <a:gd name="f1015" fmla="*/ 1563569 f833 1"/>
              <a:gd name="f1016" fmla="*/ 6874510 f834 1"/>
              <a:gd name="f1017" fmla="*/ 1558469 f833 1"/>
              <a:gd name="f1018" fmla="*/ 6871943 f834 1"/>
              <a:gd name="f1019" fmla="*/ 1554651 f833 1"/>
              <a:gd name="f1020" fmla="*/ 6856174 f834 1"/>
              <a:gd name="f1021" fmla="*/ 1562024 f833 1"/>
              <a:gd name="f1022" fmla="*/ 6842321 f834 1"/>
              <a:gd name="f1023" fmla="*/ 1560554 f833 1"/>
              <a:gd name="f1024" fmla="*/ 6832713 f834 1"/>
              <a:gd name="f1025" fmla="*/ 1569357 f833 1"/>
              <a:gd name="f1026" fmla="*/ 6816351 f834 1"/>
              <a:gd name="f1027" fmla="*/ 1571495 f833 1"/>
              <a:gd name="f1028" fmla="*/ 6795800 f834 1"/>
              <a:gd name="f1029" fmla="*/ 1572010 f833 1"/>
              <a:gd name="f1030" fmla="*/ 6777546 f834 1"/>
              <a:gd name="f1031" fmla="*/ 1568661 f833 1"/>
              <a:gd name="f1032" fmla="*/ 6751528 f834 1"/>
              <a:gd name="f1033" fmla="*/ 1574143 f833 1"/>
              <a:gd name="f1034" fmla="*/ 6691966 f834 1"/>
              <a:gd name="f1035" fmla="*/ 1582255 f833 1"/>
              <a:gd name="f1036" fmla="*/ 6646941 f834 1"/>
              <a:gd name="f1037" fmla="*/ 1588471 f833 1"/>
              <a:gd name="f1038" fmla="*/ 6568576 f834 1"/>
              <a:gd name="f1039" fmla="*/ 1606488 f833 1"/>
              <a:gd name="f1040" fmla="*/ 6554358 f834 1"/>
              <a:gd name="f1041" fmla="*/ 1621701 f833 1"/>
              <a:gd name="f1042" fmla="*/ 6516968 f834 1"/>
              <a:gd name="f1043" fmla="*/ 1617195 f833 1"/>
              <a:gd name="f1044" fmla="*/ 6506479 f834 1"/>
              <a:gd name="f1045" fmla="*/ 1602227 f833 1"/>
              <a:gd name="f1046" fmla="*/ 6458436 f834 1"/>
              <a:gd name="f1047" fmla="*/ 1607332 f833 1"/>
              <a:gd name="f1048" fmla="*/ 6414786 f834 1"/>
              <a:gd name="f1049" fmla="*/ 1628815 f833 1"/>
              <a:gd name="f1050" fmla="*/ 6357085 f834 1"/>
              <a:gd name="f1051" fmla="*/ 1640846 f833 1"/>
              <a:gd name="f1052" fmla="*/ 6322636 f834 1"/>
              <a:gd name="f1053" fmla="*/ 1648213 f833 1"/>
              <a:gd name="f1054" fmla="*/ 6226172 f834 1"/>
              <a:gd name="f1055" fmla="*/ 1654676 f833 1"/>
              <a:gd name="f1056" fmla="*/ 6221217 f834 1"/>
              <a:gd name="f1057" fmla="*/ 1654506 f833 1"/>
              <a:gd name="f1058" fmla="*/ 6204956 f834 1"/>
              <a:gd name="f1059" fmla="*/ 1664280 f833 1"/>
              <a:gd name="f1060" fmla="*/ 6204270 f834 1"/>
              <a:gd name="f1061" fmla="*/ 1666782 f833 1"/>
              <a:gd name="f1062" fmla="*/ 6143810 f834 1"/>
              <a:gd name="f1063" fmla="*/ 1661963 f833 1"/>
              <a:gd name="f1064" fmla="*/ 6136560 f834 1"/>
              <a:gd name="f1065" fmla="*/ 1665728 f833 1"/>
              <a:gd name="f1066" fmla="*/ 6096155 f834 1"/>
              <a:gd name="f1067" fmla="*/ 1656951 f833 1"/>
              <a:gd name="f1068" fmla="*/ 6075812 f834 1"/>
              <a:gd name="f1069" fmla="*/ 1655422 f833 1"/>
              <a:gd name="f1070" fmla="*/ 6039495 f834 1"/>
              <a:gd name="f1071" fmla="*/ 1649680 f833 1"/>
              <a:gd name="f1072" fmla="*/ 6036523 f834 1"/>
              <a:gd name="f1073" fmla="*/ 1652121 f833 1"/>
              <a:gd name="f1074" fmla="*/ 6029328 f834 1"/>
              <a:gd name="f1075" fmla="*/ 1649904 f833 1"/>
              <a:gd name="f1076" fmla="*/ 6024075 f834 1"/>
              <a:gd name="f1077" fmla="*/ 1652779 f833 1"/>
              <a:gd name="f1078" fmla="*/ 6018085 f834 1"/>
              <a:gd name="f1079" fmla="*/ 1652030 f833 1"/>
              <a:gd name="f1080" fmla="*/ 5955513 f834 1"/>
              <a:gd name="f1081" fmla="*/ 1663584 f833 1"/>
              <a:gd name="f1082" fmla="*/ 5941996 f834 1"/>
              <a:gd name="f1083" fmla="*/ 1661326 f833 1"/>
              <a:gd name="f1084" fmla="*/ 5931789 f834 1"/>
              <a:gd name="f1085" fmla="*/ 1669915 f833 1"/>
              <a:gd name="f1086" fmla="*/ 5888686 f834 1"/>
              <a:gd name="f1087" fmla="*/ 1672175 f833 1"/>
              <a:gd name="f1088" fmla="*/ 5873794 f834 1"/>
              <a:gd name="f1089" fmla="*/ 1665454 f833 1"/>
              <a:gd name="f1090" fmla="*/ 5860022 f834 1"/>
              <a:gd name="f1091" fmla="*/ 1660635 f833 1"/>
              <a:gd name="f1092" fmla="*/ 5858237 f834 1"/>
              <a:gd name="f1093" fmla="*/ 1660649 f833 1"/>
              <a:gd name="f1094" fmla="*/ 5840319 f834 1"/>
              <a:gd name="f1095" fmla="*/ 1660798 f833 1"/>
              <a:gd name="f1096" fmla="*/ 5806984 f834 1"/>
              <a:gd name="f1097" fmla="*/ 1661075 f833 1"/>
              <a:gd name="f1098" fmla="*/ 5742351 f834 1"/>
              <a:gd name="f1099" fmla="*/ 1667489 f833 1"/>
              <a:gd name="f1100" fmla="*/ 4759058 f834 1"/>
              <a:gd name="f1101" fmla="*/ 1766533 f833 1"/>
              <a:gd name="f1102" fmla="*/ 4719749 f834 1"/>
              <a:gd name="f1103" fmla="*/ 1771811 f833 1"/>
              <a:gd name="f1104" fmla="*/ 4568686 f834 1"/>
              <a:gd name="f1105" fmla="*/ 1786141 f833 1"/>
              <a:gd name="f1106" fmla="*/ 4418751 f834 1"/>
              <a:gd name="f1107" fmla="*/ 1796932 f833 1"/>
              <a:gd name="f1108" fmla="*/ 4378377 f834 1"/>
              <a:gd name="f1109" fmla="*/ 1815528 f833 1"/>
              <a:gd name="f1110" fmla="*/ 4320575 f834 1"/>
              <a:gd name="f1111" fmla="*/ 1832722 f833 1"/>
              <a:gd name="f1112" fmla="*/ 3973223 f834 1"/>
              <a:gd name="f1113" fmla="*/ 1881015 f833 1"/>
              <a:gd name="f1114" fmla="*/ 3900992 f834 1"/>
              <a:gd name="f1115" fmla="*/ 1880603 f833 1"/>
              <a:gd name="f1116" fmla="*/ 3662119 f834 1"/>
              <a:gd name="f1117" fmla="*/ 3496919 f834 1"/>
              <a:gd name="f1118" fmla="*/ 1873180 f833 1"/>
              <a:gd name="f1119" fmla="*/ 3449433 f834 1"/>
              <a:gd name="f1120" fmla="*/ 1889681 f833 1"/>
              <a:gd name="f1121" fmla="*/ 3369766 f834 1"/>
              <a:gd name="f1122" fmla="*/ 1916653 f833 1"/>
              <a:gd name="f1123" fmla="*/ 3224897 f834 1"/>
              <a:gd name="f1124" fmla="*/ 1943733 f833 1"/>
              <a:gd name="f1125" fmla="*/ 3161463 f834 1"/>
              <a:gd name="f1126" fmla="*/ 1946591 f833 1"/>
              <a:gd name="f1127" fmla="*/ 2897201 f834 1"/>
              <a:gd name="f1128" fmla="*/ 1926772 f833 1"/>
              <a:gd name="f1129" fmla="*/ 2783891 f834 1"/>
              <a:gd name="f1130" fmla="*/ 1931749 f833 1"/>
              <a:gd name="f1131" fmla="*/ 2712447 f834 1"/>
              <a:gd name="f1132" fmla="*/ 1933044 f833 1"/>
              <a:gd name="f1133" fmla="*/ 2560151 f834 1"/>
              <a:gd name="f1134" fmla="*/ 1963609 f833 1"/>
              <a:gd name="f1135" fmla="*/ 2367221 f834 1"/>
              <a:gd name="f1136" fmla="*/ 1971884 f833 1"/>
              <a:gd name="f1137" fmla="*/ 2272130 f834 1"/>
              <a:gd name="f1138" fmla="*/ 1961162 f833 1"/>
              <a:gd name="f1139" fmla="*/ 2189404 f834 1"/>
              <a:gd name="f1140" fmla="*/ 1978172 f833 1"/>
              <a:gd name="f1141" fmla="*/ 2077704 f834 1"/>
              <a:gd name="f1142" fmla="*/ 1965002 f833 1"/>
              <a:gd name="f1143" fmla="*/ 1967996 f834 1"/>
              <a:gd name="f1144" fmla="*/ 1953187 f833 1"/>
              <a:gd name="f1145" fmla="*/ 1855805 f834 1"/>
              <a:gd name="f1146" fmla="*/ 1926082 f833 1"/>
              <a:gd name="f1147" fmla="*/ 1790957 f834 1"/>
              <a:gd name="f1148" fmla="*/ 1919460 f833 1"/>
              <a:gd name="f1149" fmla="*/ 1613978 f834 1"/>
              <a:gd name="f1150" fmla="*/ 1891581 f833 1"/>
              <a:gd name="f1151" fmla="*/ 1436831 f834 1"/>
              <a:gd name="f1152" fmla="*/ 1856201 f833 1"/>
              <a:gd name="f1153" fmla="*/ 1162595 f834 1"/>
              <a:gd name="f1154" fmla="*/ 991903 f834 1"/>
              <a:gd name="f1155" fmla="*/ 1786741 f833 1"/>
              <a:gd name="f1156" fmla="*/ 883960 f834 1"/>
              <a:gd name="f1157" fmla="*/ 766531 f834 1"/>
              <a:gd name="f1158" fmla="*/ 1805053 f833 1"/>
              <a:gd name="f1159" fmla="*/ 669779 f834 1"/>
              <a:gd name="f1160" fmla="*/ 1800537 f833 1"/>
              <a:gd name="f1161" fmla="*/ 523898 f834 1"/>
              <a:gd name="f1162" fmla="*/ 1811085 f833 1"/>
              <a:gd name="f1163" fmla="*/ 360251 f834 1"/>
              <a:gd name="f1164" fmla="*/ 1830735 f833 1"/>
              <a:gd name="f1165" fmla="*/ 255207 f834 1"/>
              <a:gd name="f1166" fmla="*/ 1818275 f833 1"/>
              <a:gd name="f1167" fmla="*/ 101803 f834 1"/>
              <a:gd name="f1168" fmla="*/ 1870647 f833 1"/>
              <a:gd name="f1169" fmla="*/ 25397 f834 1"/>
              <a:gd name="f1170" fmla="*/ 1888443 f833 1"/>
              <a:gd name="f1171" fmla="*/ 2370 f834 1"/>
              <a:gd name="f1172" fmla="*/ 1878311 f833 1"/>
              <a:gd name="f1173" fmla="*/ 1878785 f833 1"/>
              <a:gd name="f1174" fmla="*/ 4809524 f834 1"/>
              <a:gd name="f1175" fmla="*/ 1761033 f833 1"/>
              <a:gd name="f1176" fmla="*/ 4872172 f834 1"/>
              <a:gd name="f1177" fmla="*/ 1757222 f833 1"/>
              <a:gd name="f1178" fmla="*/ 4950070 f834 1"/>
              <a:gd name="f1179" fmla="*/ 1748401 f833 1"/>
              <a:gd name="f1180" fmla="*/ 5521171 f834 1"/>
              <a:gd name="f1181" fmla="*/ 1671626 f833 1"/>
              <a:gd name="f1182" fmla="*/ 5457384 f834 1"/>
              <a:gd name="f1183" fmla="*/ 1683952 f833 1"/>
              <a:gd name="f1184" fmla="*/ 3005773 f834 1"/>
              <a:gd name="f1185" fmla="*/ 1915878 f833 1"/>
              <a:gd name="f1186" fmla="*/ 1357365 f834 1"/>
              <a:gd name="f1187" fmla="*/ 1832140 f833 1"/>
              <a:gd name="f1188" fmla="*/ 1232341 f834 1"/>
              <a:gd name="f1189" fmla="*/ 1785942 f833 1"/>
              <a:gd name="f1190" fmla="*/ 2033299 f834 1"/>
              <a:gd name="f1191" fmla="*/ 1969042 f833 1"/>
              <a:gd name="f1192" fmla="*/ 3069716 f834 1"/>
              <a:gd name="f1193" fmla="*/ 1930463 f833 1"/>
              <a:gd name="f1194" fmla="*/ 3112044 f834 1"/>
              <a:gd name="f1195" fmla="*/ 1935614 f833 1"/>
              <a:gd name="f1196" fmla="*/ 3269672 f834 1"/>
              <a:gd name="f1197" fmla="*/ 1938036 f833 1"/>
              <a:gd name="f1198" fmla="*/ 1889285 f833 1"/>
              <a:gd name="f1199" fmla="*/ 8394729 f834 1"/>
              <a:gd name="f1200" fmla="*/ 948347 f833 1"/>
              <a:gd name="f1201" fmla="*/ 8340796 f834 1"/>
              <a:gd name="f1202" fmla="*/ 980522 f833 1"/>
              <a:gd name="f1203" fmla="*/ 8375330 f834 1"/>
              <a:gd name="f1204" fmla="*/ 965444 f833 1"/>
              <a:gd name="f1205" fmla="*/ 9167549 f834 1"/>
              <a:gd name="f1206" fmla="*/ 584727 f833 1"/>
              <a:gd name="f1207" fmla="*/ 9287964 f834 1"/>
              <a:gd name="f1208" fmla="*/ 513052 f833 1"/>
              <a:gd name="f1209" fmla="*/ 8249003 f834 1"/>
              <a:gd name="f1210" fmla="*/ 7739392 f834 1"/>
              <a:gd name="f1211" fmla="*/ 1192062 f833 1"/>
              <a:gd name="f1212" fmla="*/ 7677677 f834 1"/>
              <a:gd name="f1213" fmla="*/ 1216394 f833 1"/>
              <a:gd name="f1214" fmla="*/ 7411323 f834 1"/>
              <a:gd name="f1215" fmla="*/ 1340732 f833 1"/>
              <a:gd name="f1216" fmla="*/ 4101228 f834 1"/>
              <a:gd name="f1217" fmla="*/ 1868717 f833 1"/>
              <a:gd name="f1218" fmla="*/ 4211935 f834 1"/>
              <a:gd name="f1219" fmla="*/ 1860177 f833 1"/>
              <a:gd name="f1220" fmla="*/ 1809389 f833 1"/>
              <a:gd name="f1221" fmla="*/ 1120257 f834 1"/>
              <a:gd name="f1222" fmla="*/ 1789615 f833 1"/>
              <a:gd name="f1223" fmla="*/ 1784330 f833 1"/>
              <a:gd name="f1224" fmla="*/ f835 1 f2"/>
              <a:gd name="f1225" fmla="*/ f838 1 10768629"/>
              <a:gd name="f1226" fmla="*/ f839 1 1978172"/>
              <a:gd name="f1227" fmla="*/ f840 1 10768629"/>
              <a:gd name="f1228" fmla="*/ f841 1 10768629"/>
              <a:gd name="f1229" fmla="*/ f842 1 1978172"/>
              <a:gd name="f1230" fmla="*/ f843 1 10768629"/>
              <a:gd name="f1231" fmla="*/ f844 1 1978172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978172"/>
              <a:gd name="f1323" fmla="*/ f936 1 10768629"/>
              <a:gd name="f1324" fmla="*/ f937 1 1978172"/>
              <a:gd name="f1325" fmla="*/ f938 1 10768629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0768629"/>
              <a:gd name="f1505" fmla="*/ f1118 1 1978172"/>
              <a:gd name="f1506" fmla="*/ f1119 1 10768629"/>
              <a:gd name="f1507" fmla="*/ f1120 1 1978172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0768629"/>
              <a:gd name="f1542" fmla="*/ f1155 1 1978172"/>
              <a:gd name="f1543" fmla="*/ f1156 1 10768629"/>
              <a:gd name="f1544" fmla="*/ f1157 1 10768629"/>
              <a:gd name="f1545" fmla="*/ f1158 1 1978172"/>
              <a:gd name="f1546" fmla="*/ f1159 1 10768629"/>
              <a:gd name="f1547" fmla="*/ f1160 1 1978172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978172"/>
              <a:gd name="f1561" fmla="*/ f1174 1 10768629"/>
              <a:gd name="f1562" fmla="*/ f1175 1 1978172"/>
              <a:gd name="f1563" fmla="*/ f1176 1 10768629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978172"/>
              <a:gd name="f1586" fmla="*/ f1199 1 10768629"/>
              <a:gd name="f1587" fmla="*/ f1200 1 1978172"/>
              <a:gd name="f1588" fmla="*/ f1201 1 10768629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0768629"/>
              <a:gd name="f1598" fmla="*/ f1211 1 1978172"/>
              <a:gd name="f1599" fmla="*/ f1212 1 10768629"/>
              <a:gd name="f1600" fmla="*/ f1213 1 1978172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978172"/>
              <a:gd name="f1608" fmla="*/ f1221 1 10768629"/>
              <a:gd name="f1609" fmla="*/ f1222 1 1978172"/>
              <a:gd name="f1610" fmla="*/ f1223 1 1978172"/>
              <a:gd name="f1611" fmla="*/ f5 1 f836"/>
              <a:gd name="f1612" fmla="*/ f6 1 f836"/>
              <a:gd name="f1613" fmla="*/ f5 1 f837"/>
              <a:gd name="f1614" fmla="*/ f7 1 f837"/>
              <a:gd name="f1615" fmla="+- f1224 0 f1"/>
              <a:gd name="f1616" fmla="*/ f1225 1 f836"/>
              <a:gd name="f1617" fmla="*/ f1226 1 f837"/>
              <a:gd name="f1618" fmla="*/ f1227 1 f836"/>
              <a:gd name="f1619" fmla="*/ f1228 1 f836"/>
              <a:gd name="f1620" fmla="*/ f1229 1 f837"/>
              <a:gd name="f1621" fmla="*/ f1230 1 f836"/>
              <a:gd name="f1622" fmla="*/ f1231 1 f837"/>
              <a:gd name="f1623" fmla="*/ f1232 1 f836"/>
              <a:gd name="f1624" fmla="*/ f1233 1 f837"/>
              <a:gd name="f1625" fmla="*/ f1234 1 f836"/>
              <a:gd name="f1626" fmla="*/ f1235 1 f837"/>
              <a:gd name="f1627" fmla="*/ f1236 1 f836"/>
              <a:gd name="f1628" fmla="*/ f1237 1 f837"/>
              <a:gd name="f1629" fmla="*/ f1238 1 f836"/>
              <a:gd name="f1630" fmla="*/ f1239 1 f837"/>
              <a:gd name="f1631" fmla="*/ f1240 1 f836"/>
              <a:gd name="f1632" fmla="*/ f1241 1 f837"/>
              <a:gd name="f1633" fmla="*/ f1242 1 f836"/>
              <a:gd name="f1634" fmla="*/ f1243 1 f837"/>
              <a:gd name="f1635" fmla="*/ f1244 1 f836"/>
              <a:gd name="f1636" fmla="*/ f1245 1 f837"/>
              <a:gd name="f1637" fmla="*/ f1246 1 f836"/>
              <a:gd name="f1638" fmla="*/ f1247 1 f837"/>
              <a:gd name="f1639" fmla="*/ f1248 1 f836"/>
              <a:gd name="f1640" fmla="*/ f1249 1 f837"/>
              <a:gd name="f1641" fmla="*/ f1250 1 f836"/>
              <a:gd name="f1642" fmla="*/ f1251 1 f837"/>
              <a:gd name="f1643" fmla="*/ f1252 1 f836"/>
              <a:gd name="f1644" fmla="*/ f1253 1 f837"/>
              <a:gd name="f1645" fmla="*/ f1254 1 f836"/>
              <a:gd name="f1646" fmla="*/ f1255 1 f837"/>
              <a:gd name="f1647" fmla="*/ f1256 1 f836"/>
              <a:gd name="f1648" fmla="*/ f1257 1 f837"/>
              <a:gd name="f1649" fmla="*/ f1258 1 f836"/>
              <a:gd name="f1650" fmla="*/ f1259 1 f837"/>
              <a:gd name="f1651" fmla="*/ f1260 1 f836"/>
              <a:gd name="f1652" fmla="*/ f1261 1 f837"/>
              <a:gd name="f1653" fmla="*/ f1262 1 f836"/>
              <a:gd name="f1654" fmla="*/ f1263 1 f837"/>
              <a:gd name="f1655" fmla="*/ f1264 1 f836"/>
              <a:gd name="f1656" fmla="*/ f1265 1 f837"/>
              <a:gd name="f1657" fmla="*/ f1266 1 f836"/>
              <a:gd name="f1658" fmla="*/ f1267 1 f837"/>
              <a:gd name="f1659" fmla="*/ f1268 1 f836"/>
              <a:gd name="f1660" fmla="*/ f1269 1 f837"/>
              <a:gd name="f1661" fmla="*/ f1270 1 f836"/>
              <a:gd name="f1662" fmla="*/ f1271 1 f837"/>
              <a:gd name="f1663" fmla="*/ f1272 1 f836"/>
              <a:gd name="f1664" fmla="*/ f1273 1 f837"/>
              <a:gd name="f1665" fmla="*/ f1274 1 f836"/>
              <a:gd name="f1666" fmla="*/ f1275 1 f837"/>
              <a:gd name="f1667" fmla="*/ f1276 1 f836"/>
              <a:gd name="f1668" fmla="*/ f1277 1 f837"/>
              <a:gd name="f1669" fmla="*/ f1278 1 f836"/>
              <a:gd name="f1670" fmla="*/ f1279 1 f837"/>
              <a:gd name="f1671" fmla="*/ f1594 1 f836"/>
              <a:gd name="f1672" fmla="*/ f1595 1 f837"/>
              <a:gd name="f1673" fmla="*/ f1280 1 f836"/>
              <a:gd name="f1674" fmla="*/ f1281 1 f837"/>
              <a:gd name="f1675" fmla="*/ f1282 1 f836"/>
              <a:gd name="f1676" fmla="*/ f1283 1 f837"/>
              <a:gd name="f1677" fmla="*/ f1284 1 f836"/>
              <a:gd name="f1678" fmla="*/ f1285 1 f837"/>
              <a:gd name="f1679" fmla="*/ f1286 1 f836"/>
              <a:gd name="f1680" fmla="*/ f1287 1 f837"/>
              <a:gd name="f1681" fmla="*/ f1288 1 f836"/>
              <a:gd name="f1682" fmla="*/ f1289 1 f837"/>
              <a:gd name="f1683" fmla="*/ f1290 1 f836"/>
              <a:gd name="f1684" fmla="*/ f1291 1 f837"/>
              <a:gd name="f1685" fmla="*/ f1592 1 f836"/>
              <a:gd name="f1686" fmla="*/ f1593 1 f837"/>
              <a:gd name="f1687" fmla="*/ f1292 1 f836"/>
              <a:gd name="f1688" fmla="*/ f1293 1 f837"/>
              <a:gd name="f1689" fmla="*/ f1294 1 f836"/>
              <a:gd name="f1690" fmla="*/ f1295 1 f837"/>
              <a:gd name="f1691" fmla="*/ f1296 1 f836"/>
              <a:gd name="f1692" fmla="*/ f1297 1 f837"/>
              <a:gd name="f1693" fmla="*/ f1298 1 f836"/>
              <a:gd name="f1694" fmla="*/ f1299 1 f837"/>
              <a:gd name="f1695" fmla="*/ f1300 1 f836"/>
              <a:gd name="f1696" fmla="*/ f1301 1 f837"/>
              <a:gd name="f1697" fmla="*/ f1302 1 f836"/>
              <a:gd name="f1698" fmla="*/ f1303 1 f837"/>
              <a:gd name="f1699" fmla="*/ f1304 1 f836"/>
              <a:gd name="f1700" fmla="*/ f1305 1 f837"/>
              <a:gd name="f1701" fmla="*/ f1306 1 f836"/>
              <a:gd name="f1702" fmla="*/ f1307 1 f837"/>
              <a:gd name="f1703" fmla="*/ f1308 1 f836"/>
              <a:gd name="f1704" fmla="*/ f1309 1 f837"/>
              <a:gd name="f1705" fmla="*/ f1310 1 f836"/>
              <a:gd name="f1706" fmla="*/ f1311 1 f837"/>
              <a:gd name="f1707" fmla="*/ f1586 1 f836"/>
              <a:gd name="f1708" fmla="*/ f1587 1 f837"/>
              <a:gd name="f1709" fmla="*/ f1312 1 f836"/>
              <a:gd name="f1710" fmla="*/ f1313 1 f837"/>
              <a:gd name="f1711" fmla="*/ f1590 1 f836"/>
              <a:gd name="f1712" fmla="*/ f1591 1 f837"/>
              <a:gd name="f1713" fmla="*/ f1588 1 f836"/>
              <a:gd name="f1714" fmla="*/ f1589 1 f837"/>
              <a:gd name="f1715" fmla="*/ f1314 1 f836"/>
              <a:gd name="f1716" fmla="*/ f1315 1 f837"/>
              <a:gd name="f1717" fmla="*/ f1316 1 f836"/>
              <a:gd name="f1718" fmla="*/ f1317 1 f837"/>
              <a:gd name="f1719" fmla="*/ f1318 1 f836"/>
              <a:gd name="f1720" fmla="*/ f1319 1 f837"/>
              <a:gd name="f1721" fmla="*/ f1320 1 f836"/>
              <a:gd name="f1722" fmla="*/ f1321 1 f837"/>
              <a:gd name="f1723" fmla="*/ f1596 1 f836"/>
              <a:gd name="f1724" fmla="*/ f1322 1 f837"/>
              <a:gd name="f1725" fmla="*/ f1323 1 f836"/>
              <a:gd name="f1726" fmla="*/ f1324 1 f837"/>
              <a:gd name="f1727" fmla="*/ f1325 1 f836"/>
              <a:gd name="f1728" fmla="*/ f1326 1 f837"/>
              <a:gd name="f1729" fmla="*/ f1327 1 f836"/>
              <a:gd name="f1730" fmla="*/ f1328 1 f837"/>
              <a:gd name="f1731" fmla="*/ f1329 1 f836"/>
              <a:gd name="f1732" fmla="*/ f1330 1 f837"/>
              <a:gd name="f1733" fmla="*/ f1331 1 f836"/>
              <a:gd name="f1734" fmla="*/ f1332 1 f837"/>
              <a:gd name="f1735" fmla="*/ f1333 1 f836"/>
              <a:gd name="f1736" fmla="*/ f1334 1 f837"/>
              <a:gd name="f1737" fmla="*/ f1335 1 f836"/>
              <a:gd name="f1738" fmla="*/ f1336 1 f837"/>
              <a:gd name="f1739" fmla="*/ f1337 1 f836"/>
              <a:gd name="f1740" fmla="*/ f1338 1 f837"/>
              <a:gd name="f1741" fmla="*/ f1339 1 f836"/>
              <a:gd name="f1742" fmla="*/ f1340 1 f837"/>
              <a:gd name="f1743" fmla="*/ f1341 1 f836"/>
              <a:gd name="f1744" fmla="*/ f1342 1 f837"/>
              <a:gd name="f1745" fmla="*/ f1343 1 f836"/>
              <a:gd name="f1746" fmla="*/ f1344 1 f837"/>
              <a:gd name="f1747" fmla="*/ f1345 1 f836"/>
              <a:gd name="f1748" fmla="*/ f1346 1 f837"/>
              <a:gd name="f1749" fmla="*/ f1347 1 f836"/>
              <a:gd name="f1750" fmla="*/ f1348 1 f837"/>
              <a:gd name="f1751" fmla="*/ f1349 1 f836"/>
              <a:gd name="f1752" fmla="*/ f1350 1 f837"/>
              <a:gd name="f1753" fmla="*/ f1351 1 f836"/>
              <a:gd name="f1754" fmla="*/ f1352 1 f837"/>
              <a:gd name="f1755" fmla="*/ f1353 1 f836"/>
              <a:gd name="f1756" fmla="*/ f1354 1 f837"/>
              <a:gd name="f1757" fmla="*/ f1355 1 f836"/>
              <a:gd name="f1758" fmla="*/ f1356 1 f837"/>
              <a:gd name="f1759" fmla="*/ f1357 1 f836"/>
              <a:gd name="f1760" fmla="*/ f1358 1 f837"/>
              <a:gd name="f1761" fmla="*/ f1359 1 f836"/>
              <a:gd name="f1762" fmla="*/ f1360 1 f837"/>
              <a:gd name="f1763" fmla="*/ f1361 1 f836"/>
              <a:gd name="f1764" fmla="*/ f1362 1 f837"/>
              <a:gd name="f1765" fmla="*/ f1363 1 f836"/>
              <a:gd name="f1766" fmla="*/ f1364 1 f837"/>
              <a:gd name="f1767" fmla="*/ f1365 1 f836"/>
              <a:gd name="f1768" fmla="*/ f1366 1 f837"/>
              <a:gd name="f1769" fmla="*/ f1367 1 f836"/>
              <a:gd name="f1770" fmla="*/ f1368 1 f837"/>
              <a:gd name="f1771" fmla="*/ f1597 1 f836"/>
              <a:gd name="f1772" fmla="*/ f1598 1 f837"/>
              <a:gd name="f1773" fmla="*/ f1599 1 f836"/>
              <a:gd name="f1774" fmla="*/ f1600 1 f837"/>
              <a:gd name="f1775" fmla="*/ f1369 1 f836"/>
              <a:gd name="f1776" fmla="*/ f1370 1 f837"/>
              <a:gd name="f1777" fmla="*/ f1371 1 f836"/>
              <a:gd name="f1778" fmla="*/ f1372 1 f837"/>
              <a:gd name="f1779" fmla="*/ f1601 1 f836"/>
              <a:gd name="f1780" fmla="*/ f1602 1 f837"/>
              <a:gd name="f1781" fmla="*/ f1373 1 f836"/>
              <a:gd name="f1782" fmla="*/ f1374 1 f837"/>
              <a:gd name="f1783" fmla="*/ f1375 1 f836"/>
              <a:gd name="f1784" fmla="*/ f1376 1 f837"/>
              <a:gd name="f1785" fmla="*/ f1377 1 f836"/>
              <a:gd name="f1786" fmla="*/ f1378 1 f837"/>
              <a:gd name="f1787" fmla="*/ f1379 1 f836"/>
              <a:gd name="f1788" fmla="*/ f1380 1 f837"/>
              <a:gd name="f1789" fmla="*/ f1381 1 f836"/>
              <a:gd name="f1790" fmla="*/ f1382 1 f837"/>
              <a:gd name="f1791" fmla="*/ f1383 1 f836"/>
              <a:gd name="f1792" fmla="*/ f1384 1 f837"/>
              <a:gd name="f1793" fmla="*/ f1385 1 f836"/>
              <a:gd name="f1794" fmla="*/ f1386 1 f837"/>
              <a:gd name="f1795" fmla="*/ f1387 1 f836"/>
              <a:gd name="f1796" fmla="*/ f1388 1 f837"/>
              <a:gd name="f1797" fmla="*/ f1389 1 f836"/>
              <a:gd name="f1798" fmla="*/ f1390 1 f837"/>
              <a:gd name="f1799" fmla="*/ f1391 1 f836"/>
              <a:gd name="f1800" fmla="*/ f1392 1 f837"/>
              <a:gd name="f1801" fmla="*/ f1393 1 f836"/>
              <a:gd name="f1802" fmla="*/ f1394 1 f837"/>
              <a:gd name="f1803" fmla="*/ f1395 1 f836"/>
              <a:gd name="f1804" fmla="*/ f1396 1 f837"/>
              <a:gd name="f1805" fmla="*/ f1397 1 f836"/>
              <a:gd name="f1806" fmla="*/ f1398 1 f837"/>
              <a:gd name="f1807" fmla="*/ f1399 1 f836"/>
              <a:gd name="f1808" fmla="*/ f1400 1 f837"/>
              <a:gd name="f1809" fmla="*/ f1401 1 f836"/>
              <a:gd name="f1810" fmla="*/ f1402 1 f837"/>
              <a:gd name="f1811" fmla="*/ f1403 1 f836"/>
              <a:gd name="f1812" fmla="*/ f1404 1 f837"/>
              <a:gd name="f1813" fmla="*/ f1405 1 f836"/>
              <a:gd name="f1814" fmla="*/ f1406 1 f837"/>
              <a:gd name="f1815" fmla="*/ f1407 1 f836"/>
              <a:gd name="f1816" fmla="*/ f1408 1 f837"/>
              <a:gd name="f1817" fmla="*/ f1409 1 f836"/>
              <a:gd name="f1818" fmla="*/ f1410 1 f837"/>
              <a:gd name="f1819" fmla="*/ f1411 1 f836"/>
              <a:gd name="f1820" fmla="*/ f1412 1 f837"/>
              <a:gd name="f1821" fmla="*/ f1413 1 f836"/>
              <a:gd name="f1822" fmla="*/ f1414 1 f837"/>
              <a:gd name="f1823" fmla="*/ f1415 1 f836"/>
              <a:gd name="f1824" fmla="*/ f1416 1 f837"/>
              <a:gd name="f1825" fmla="*/ f1417 1 f836"/>
              <a:gd name="f1826" fmla="*/ f1418 1 f837"/>
              <a:gd name="f1827" fmla="*/ f1419 1 f836"/>
              <a:gd name="f1828" fmla="*/ f1420 1 f837"/>
              <a:gd name="f1829" fmla="*/ f1421 1 f836"/>
              <a:gd name="f1830" fmla="*/ f1422 1 f837"/>
              <a:gd name="f1831" fmla="*/ f1423 1 f836"/>
              <a:gd name="f1832" fmla="*/ f1424 1 f837"/>
              <a:gd name="f1833" fmla="*/ f1425 1 f836"/>
              <a:gd name="f1834" fmla="*/ f1426 1 f837"/>
              <a:gd name="f1835" fmla="*/ f1427 1 f836"/>
              <a:gd name="f1836" fmla="*/ f1428 1 f837"/>
              <a:gd name="f1837" fmla="*/ f1429 1 f836"/>
              <a:gd name="f1838" fmla="*/ f1430 1 f837"/>
              <a:gd name="f1839" fmla="*/ f1431 1 f836"/>
              <a:gd name="f1840" fmla="*/ f1432 1 f837"/>
              <a:gd name="f1841" fmla="*/ f1433 1 f836"/>
              <a:gd name="f1842" fmla="*/ f1434 1 f837"/>
              <a:gd name="f1843" fmla="*/ f1435 1 f836"/>
              <a:gd name="f1844" fmla="*/ f1436 1 f837"/>
              <a:gd name="f1845" fmla="*/ f1437 1 f836"/>
              <a:gd name="f1846" fmla="*/ f1438 1 f837"/>
              <a:gd name="f1847" fmla="*/ f1439 1 f836"/>
              <a:gd name="f1848" fmla="*/ f1440 1 f837"/>
              <a:gd name="f1849" fmla="*/ f1441 1 f836"/>
              <a:gd name="f1850" fmla="*/ f1442 1 f837"/>
              <a:gd name="f1851" fmla="*/ f1443 1 f836"/>
              <a:gd name="f1852" fmla="*/ f1444 1 f837"/>
              <a:gd name="f1853" fmla="*/ f1445 1 f836"/>
              <a:gd name="f1854" fmla="*/ f1446 1 f837"/>
              <a:gd name="f1855" fmla="*/ f1447 1 f836"/>
              <a:gd name="f1856" fmla="*/ f1448 1 f837"/>
              <a:gd name="f1857" fmla="*/ f1449 1 f836"/>
              <a:gd name="f1858" fmla="*/ f1450 1 f837"/>
              <a:gd name="f1859" fmla="*/ f1451 1 f836"/>
              <a:gd name="f1860" fmla="*/ f1452 1 f837"/>
              <a:gd name="f1861" fmla="*/ f1453 1 f836"/>
              <a:gd name="f1862" fmla="*/ f1454 1 f837"/>
              <a:gd name="f1863" fmla="*/ f1455 1 f836"/>
              <a:gd name="f1864" fmla="*/ f1456 1 f837"/>
              <a:gd name="f1865" fmla="*/ f1457 1 f836"/>
              <a:gd name="f1866" fmla="*/ f1458 1 f837"/>
              <a:gd name="f1867" fmla="*/ f1459 1 f836"/>
              <a:gd name="f1868" fmla="*/ f1460 1 f837"/>
              <a:gd name="f1869" fmla="*/ f1461 1 f836"/>
              <a:gd name="f1870" fmla="*/ f1462 1 f837"/>
              <a:gd name="f1871" fmla="*/ f1463 1 f836"/>
              <a:gd name="f1872" fmla="*/ f1464 1 f837"/>
              <a:gd name="f1873" fmla="*/ f1465 1 f836"/>
              <a:gd name="f1874" fmla="*/ f1466 1 f837"/>
              <a:gd name="f1875" fmla="*/ f1467 1 f836"/>
              <a:gd name="f1876" fmla="*/ f1468 1 f837"/>
              <a:gd name="f1877" fmla="*/ f1469 1 f836"/>
              <a:gd name="f1878" fmla="*/ f1470 1 f837"/>
              <a:gd name="f1879" fmla="*/ f1471 1 f836"/>
              <a:gd name="f1880" fmla="*/ f1472 1 f837"/>
              <a:gd name="f1881" fmla="*/ f1473 1 f836"/>
              <a:gd name="f1882" fmla="*/ f1474 1 f837"/>
              <a:gd name="f1883" fmla="*/ f1475 1 f836"/>
              <a:gd name="f1884" fmla="*/ f1476 1 f837"/>
              <a:gd name="f1885" fmla="*/ f1477 1 f836"/>
              <a:gd name="f1886" fmla="*/ f1478 1 f837"/>
              <a:gd name="f1887" fmla="*/ f1479 1 f836"/>
              <a:gd name="f1888" fmla="*/ f1480 1 f837"/>
              <a:gd name="f1889" fmla="*/ f1481 1 f836"/>
              <a:gd name="f1890" fmla="*/ f1482 1 f837"/>
              <a:gd name="f1891" fmla="*/ f1483 1 f836"/>
              <a:gd name="f1892" fmla="*/ f1484 1 f837"/>
              <a:gd name="f1893" fmla="*/ f1485 1 f836"/>
              <a:gd name="f1894" fmla="*/ f1486 1 f837"/>
              <a:gd name="f1895" fmla="*/ f1567 1 f836"/>
              <a:gd name="f1896" fmla="*/ f1568 1 f837"/>
              <a:gd name="f1897" fmla="*/ f1569 1 f836"/>
              <a:gd name="f1898" fmla="*/ f1570 1 f837"/>
              <a:gd name="f1899" fmla="*/ f1565 1 f836"/>
              <a:gd name="f1900" fmla="*/ f1566 1 f837"/>
              <a:gd name="f1901" fmla="*/ f1563 1 f836"/>
              <a:gd name="f1902" fmla="*/ f1564 1 f837"/>
              <a:gd name="f1903" fmla="*/ f1561 1 f836"/>
              <a:gd name="f1904" fmla="*/ f1562 1 f837"/>
              <a:gd name="f1905" fmla="*/ f1487 1 f836"/>
              <a:gd name="f1906" fmla="*/ f1488 1 f837"/>
              <a:gd name="f1907" fmla="*/ f1489 1 f836"/>
              <a:gd name="f1908" fmla="*/ f1490 1 f837"/>
              <a:gd name="f1909" fmla="*/ f1491 1 f836"/>
              <a:gd name="f1910" fmla="*/ f1492 1 f837"/>
              <a:gd name="f1911" fmla="*/ f1493 1 f836"/>
              <a:gd name="f1912" fmla="*/ f1494 1 f837"/>
              <a:gd name="f1913" fmla="*/ f1495 1 f836"/>
              <a:gd name="f1914" fmla="*/ f1496 1 f837"/>
              <a:gd name="f1915" fmla="*/ f1497 1 f836"/>
              <a:gd name="f1916" fmla="*/ f1498 1 f837"/>
              <a:gd name="f1917" fmla="*/ f1605 1 f836"/>
              <a:gd name="f1918" fmla="*/ f1606 1 f837"/>
              <a:gd name="f1919" fmla="*/ f1603 1 f836"/>
              <a:gd name="f1920" fmla="*/ f1604 1 f837"/>
              <a:gd name="f1921" fmla="*/ f1499 1 f836"/>
              <a:gd name="f1922" fmla="*/ f1500 1 f837"/>
              <a:gd name="f1923" fmla="*/ f1501 1 f836"/>
              <a:gd name="f1924" fmla="*/ f1502 1 f837"/>
              <a:gd name="f1925" fmla="*/ f1503 1 f836"/>
              <a:gd name="f1926" fmla="*/ f1585 1 f837"/>
              <a:gd name="f1927" fmla="*/ f1504 1 f836"/>
              <a:gd name="f1928" fmla="*/ f1505 1 f837"/>
              <a:gd name="f1929" fmla="*/ f1506 1 f836"/>
              <a:gd name="f1930" fmla="*/ f1507 1 f837"/>
              <a:gd name="f1931" fmla="*/ f1508 1 f836"/>
              <a:gd name="f1932" fmla="*/ f1509 1 f837"/>
              <a:gd name="f1933" fmla="*/ f1583 1 f836"/>
              <a:gd name="f1934" fmla="*/ f1584 1 f837"/>
              <a:gd name="f1935" fmla="*/ f1510 1 f836"/>
              <a:gd name="f1936" fmla="*/ f1511 1 f837"/>
              <a:gd name="f1937" fmla="*/ f1512 1 f836"/>
              <a:gd name="f1938" fmla="*/ f1513 1 f837"/>
              <a:gd name="f1939" fmla="*/ f1581 1 f836"/>
              <a:gd name="f1940" fmla="*/ f1582 1 f837"/>
              <a:gd name="f1941" fmla="*/ f1579 1 f836"/>
              <a:gd name="f1942" fmla="*/ f1580 1 f837"/>
              <a:gd name="f1943" fmla="*/ f1571 1 f836"/>
              <a:gd name="f1944" fmla="*/ f1572 1 f837"/>
              <a:gd name="f1945" fmla="*/ f1514 1 f836"/>
              <a:gd name="f1946" fmla="*/ f1515 1 f837"/>
              <a:gd name="f1947" fmla="*/ f1516 1 f836"/>
              <a:gd name="f1948" fmla="*/ f1517 1 f837"/>
              <a:gd name="f1949" fmla="*/ f1518 1 f836"/>
              <a:gd name="f1950" fmla="*/ f1519 1 f837"/>
              <a:gd name="f1951" fmla="*/ f1520 1 f836"/>
              <a:gd name="f1952" fmla="*/ f1521 1 f837"/>
              <a:gd name="f1953" fmla="*/ f1522 1 f836"/>
              <a:gd name="f1954" fmla="*/ f1523 1 f837"/>
              <a:gd name="f1955" fmla="*/ f1524 1 f836"/>
              <a:gd name="f1956" fmla="*/ f1525 1 f837"/>
              <a:gd name="f1957" fmla="*/ f1526 1 f836"/>
              <a:gd name="f1958" fmla="*/ f1527 1 f837"/>
              <a:gd name="f1959" fmla="*/ f1528 1 f836"/>
              <a:gd name="f1960" fmla="*/ f1529 1 f837"/>
              <a:gd name="f1961" fmla="*/ f1577 1 f836"/>
              <a:gd name="f1962" fmla="*/ f1578 1 f837"/>
              <a:gd name="f1963" fmla="*/ f1530 1 f836"/>
              <a:gd name="f1964" fmla="*/ f1531 1 f837"/>
              <a:gd name="f1965" fmla="*/ f1532 1 f836"/>
              <a:gd name="f1966" fmla="*/ f1533 1 f837"/>
              <a:gd name="f1967" fmla="*/ f1534 1 f836"/>
              <a:gd name="f1968" fmla="*/ f1535 1 f837"/>
              <a:gd name="f1969" fmla="*/ f1536 1 f836"/>
              <a:gd name="f1970" fmla="*/ f1537 1 f837"/>
              <a:gd name="f1971" fmla="*/ f1538 1 f836"/>
              <a:gd name="f1972" fmla="*/ f1539 1 f837"/>
              <a:gd name="f1973" fmla="*/ f1573 1 f836"/>
              <a:gd name="f1974" fmla="*/ f1574 1 f837"/>
              <a:gd name="f1975" fmla="*/ f1575 1 f836"/>
              <a:gd name="f1976" fmla="*/ f1576 1 f837"/>
              <a:gd name="f1977" fmla="*/ f1540 1 f836"/>
              <a:gd name="f1978" fmla="*/ f1610 1 f837"/>
              <a:gd name="f1979" fmla="*/ f1608 1 f836"/>
              <a:gd name="f1980" fmla="*/ f1609 1 f837"/>
              <a:gd name="f1981" fmla="*/ f1541 1 f836"/>
              <a:gd name="f1982" fmla="*/ f1542 1 f837"/>
              <a:gd name="f1983" fmla="*/ f1543 1 f836"/>
              <a:gd name="f1984" fmla="*/ f1607 1 f837"/>
              <a:gd name="f1985" fmla="*/ f1544 1 f836"/>
              <a:gd name="f1986" fmla="*/ f1545 1 f837"/>
              <a:gd name="f1987" fmla="*/ f1546 1 f836"/>
              <a:gd name="f1988" fmla="*/ f1547 1 f837"/>
              <a:gd name="f1989" fmla="*/ f1548 1 f836"/>
              <a:gd name="f1990" fmla="*/ f1549 1 f837"/>
              <a:gd name="f1991" fmla="*/ f1550 1 f836"/>
              <a:gd name="f1992" fmla="*/ f1551 1 f837"/>
              <a:gd name="f1993" fmla="*/ f1552 1 f836"/>
              <a:gd name="f1994" fmla="*/ f1553 1 f837"/>
              <a:gd name="f1995" fmla="*/ f1554 1 f836"/>
              <a:gd name="f1996" fmla="*/ f1555 1 f837"/>
              <a:gd name="f1997" fmla="*/ f1556 1 f836"/>
              <a:gd name="f1998" fmla="*/ f1557 1 f837"/>
              <a:gd name="f1999" fmla="*/ f1558 1 f836"/>
              <a:gd name="f2000" fmla="*/ f1559 1 f837"/>
              <a:gd name="f2001" fmla="*/ f1560 1 f837"/>
              <a:gd name="f2002" fmla="*/ f1611 f831 1"/>
              <a:gd name="f2003" fmla="*/ f1612 f831 1"/>
              <a:gd name="f2004" fmla="*/ f1614 f832 1"/>
              <a:gd name="f2005" fmla="*/ f1613 f832 1"/>
              <a:gd name="f2006" fmla="*/ f1616 f831 1"/>
              <a:gd name="f2007" fmla="*/ f1617 f832 1"/>
              <a:gd name="f2008" fmla="*/ f1618 f831 1"/>
              <a:gd name="f2009" fmla="*/ f1619 f831 1"/>
              <a:gd name="f2010" fmla="*/ f1620 f832 1"/>
              <a:gd name="f2011" fmla="*/ f1621 f831 1"/>
              <a:gd name="f2012" fmla="*/ f1622 f832 1"/>
              <a:gd name="f2013" fmla="*/ f1623 f831 1"/>
              <a:gd name="f2014" fmla="*/ f1624 f832 1"/>
              <a:gd name="f2015" fmla="*/ f1625 f831 1"/>
              <a:gd name="f2016" fmla="*/ f1626 f832 1"/>
              <a:gd name="f2017" fmla="*/ f1627 f831 1"/>
              <a:gd name="f2018" fmla="*/ f1628 f832 1"/>
              <a:gd name="f2019" fmla="*/ f1629 f831 1"/>
              <a:gd name="f2020" fmla="*/ f1630 f832 1"/>
              <a:gd name="f2021" fmla="*/ f1631 f831 1"/>
              <a:gd name="f2022" fmla="*/ f1632 f832 1"/>
              <a:gd name="f2023" fmla="*/ f1633 f831 1"/>
              <a:gd name="f2024" fmla="*/ f1634 f832 1"/>
              <a:gd name="f2025" fmla="*/ f1635 f831 1"/>
              <a:gd name="f2026" fmla="*/ f1636 f832 1"/>
              <a:gd name="f2027" fmla="*/ f1637 f831 1"/>
              <a:gd name="f2028" fmla="*/ f1638 f832 1"/>
              <a:gd name="f2029" fmla="*/ f1639 f831 1"/>
              <a:gd name="f2030" fmla="*/ f1640 f832 1"/>
              <a:gd name="f2031" fmla="*/ f1641 f831 1"/>
              <a:gd name="f2032" fmla="*/ f1642 f832 1"/>
              <a:gd name="f2033" fmla="*/ f1643 f831 1"/>
              <a:gd name="f2034" fmla="*/ f1644 f832 1"/>
              <a:gd name="f2035" fmla="*/ f1645 f831 1"/>
              <a:gd name="f2036" fmla="*/ f1646 f832 1"/>
              <a:gd name="f2037" fmla="*/ f1647 f831 1"/>
              <a:gd name="f2038" fmla="*/ f1648 f832 1"/>
              <a:gd name="f2039" fmla="*/ f1649 f831 1"/>
              <a:gd name="f2040" fmla="*/ f1650 f832 1"/>
              <a:gd name="f2041" fmla="*/ f1651 f831 1"/>
              <a:gd name="f2042" fmla="*/ f1652 f832 1"/>
              <a:gd name="f2043" fmla="*/ f1653 f831 1"/>
              <a:gd name="f2044" fmla="*/ f1654 f832 1"/>
              <a:gd name="f2045" fmla="*/ f1655 f831 1"/>
              <a:gd name="f2046" fmla="*/ f1656 f832 1"/>
              <a:gd name="f2047" fmla="*/ f1657 f831 1"/>
              <a:gd name="f2048" fmla="*/ f1658 f832 1"/>
              <a:gd name="f2049" fmla="*/ f1659 f831 1"/>
              <a:gd name="f2050" fmla="*/ f1660 f832 1"/>
              <a:gd name="f2051" fmla="*/ f1661 f831 1"/>
              <a:gd name="f2052" fmla="*/ f1662 f832 1"/>
              <a:gd name="f2053" fmla="*/ f1663 f831 1"/>
              <a:gd name="f2054" fmla="*/ f1664 f832 1"/>
              <a:gd name="f2055" fmla="*/ f1665 f831 1"/>
              <a:gd name="f2056" fmla="*/ f1666 f832 1"/>
              <a:gd name="f2057" fmla="*/ f1667 f831 1"/>
              <a:gd name="f2058" fmla="*/ f1668 f832 1"/>
              <a:gd name="f2059" fmla="*/ f1669 f831 1"/>
              <a:gd name="f2060" fmla="*/ f1670 f832 1"/>
              <a:gd name="f2061" fmla="*/ f1671 f831 1"/>
              <a:gd name="f2062" fmla="*/ f1672 f832 1"/>
              <a:gd name="f2063" fmla="*/ f1673 f831 1"/>
              <a:gd name="f2064" fmla="*/ f1674 f832 1"/>
              <a:gd name="f2065" fmla="*/ f1675 f831 1"/>
              <a:gd name="f2066" fmla="*/ f1676 f832 1"/>
              <a:gd name="f2067" fmla="*/ f1677 f831 1"/>
              <a:gd name="f2068" fmla="*/ f1678 f832 1"/>
              <a:gd name="f2069" fmla="*/ f1679 f831 1"/>
              <a:gd name="f2070" fmla="*/ f1680 f832 1"/>
              <a:gd name="f2071" fmla="*/ f1681 f831 1"/>
              <a:gd name="f2072" fmla="*/ f1682 f832 1"/>
              <a:gd name="f2073" fmla="*/ f1683 f831 1"/>
              <a:gd name="f2074" fmla="*/ f1684 f832 1"/>
              <a:gd name="f2075" fmla="*/ f1685 f831 1"/>
              <a:gd name="f2076" fmla="*/ f1686 f832 1"/>
              <a:gd name="f2077" fmla="*/ f1687 f831 1"/>
              <a:gd name="f2078" fmla="*/ f1688 f832 1"/>
              <a:gd name="f2079" fmla="*/ f1689 f831 1"/>
              <a:gd name="f2080" fmla="*/ f1690 f832 1"/>
              <a:gd name="f2081" fmla="*/ f1691 f831 1"/>
              <a:gd name="f2082" fmla="*/ f1692 f832 1"/>
              <a:gd name="f2083" fmla="*/ f1693 f831 1"/>
              <a:gd name="f2084" fmla="*/ f1694 f832 1"/>
              <a:gd name="f2085" fmla="*/ f1695 f831 1"/>
              <a:gd name="f2086" fmla="*/ f1696 f832 1"/>
              <a:gd name="f2087" fmla="*/ f1697 f831 1"/>
              <a:gd name="f2088" fmla="*/ f1698 f832 1"/>
              <a:gd name="f2089" fmla="*/ f1699 f831 1"/>
              <a:gd name="f2090" fmla="*/ f1700 f832 1"/>
              <a:gd name="f2091" fmla="*/ f1701 f831 1"/>
              <a:gd name="f2092" fmla="*/ f1702 f832 1"/>
              <a:gd name="f2093" fmla="*/ f1703 f831 1"/>
              <a:gd name="f2094" fmla="*/ f1704 f832 1"/>
              <a:gd name="f2095" fmla="*/ f1705 f831 1"/>
              <a:gd name="f2096" fmla="*/ f1706 f832 1"/>
              <a:gd name="f2097" fmla="*/ f1707 f831 1"/>
              <a:gd name="f2098" fmla="*/ f1708 f832 1"/>
              <a:gd name="f2099" fmla="*/ f1709 f831 1"/>
              <a:gd name="f2100" fmla="*/ f1710 f832 1"/>
              <a:gd name="f2101" fmla="*/ f1711 f831 1"/>
              <a:gd name="f2102" fmla="*/ f1712 f832 1"/>
              <a:gd name="f2103" fmla="*/ f1713 f831 1"/>
              <a:gd name="f2104" fmla="*/ f1714 f832 1"/>
              <a:gd name="f2105" fmla="*/ f1715 f831 1"/>
              <a:gd name="f2106" fmla="*/ f1716 f832 1"/>
              <a:gd name="f2107" fmla="*/ f1717 f831 1"/>
              <a:gd name="f2108" fmla="*/ f1718 f832 1"/>
              <a:gd name="f2109" fmla="*/ f1719 f831 1"/>
              <a:gd name="f2110" fmla="*/ f1720 f832 1"/>
              <a:gd name="f2111" fmla="*/ f1721 f831 1"/>
              <a:gd name="f2112" fmla="*/ f1722 f832 1"/>
              <a:gd name="f2113" fmla="*/ f1723 f831 1"/>
              <a:gd name="f2114" fmla="*/ f1724 f832 1"/>
              <a:gd name="f2115" fmla="*/ f1725 f831 1"/>
              <a:gd name="f2116" fmla="*/ f1726 f832 1"/>
              <a:gd name="f2117" fmla="*/ f1727 f831 1"/>
              <a:gd name="f2118" fmla="*/ f1728 f832 1"/>
              <a:gd name="f2119" fmla="*/ f1729 f831 1"/>
              <a:gd name="f2120" fmla="*/ f1730 f832 1"/>
              <a:gd name="f2121" fmla="*/ f1731 f831 1"/>
              <a:gd name="f2122" fmla="*/ f1732 f832 1"/>
              <a:gd name="f2123" fmla="*/ f1733 f831 1"/>
              <a:gd name="f2124" fmla="*/ f1734 f832 1"/>
              <a:gd name="f2125" fmla="*/ f1735 f831 1"/>
              <a:gd name="f2126" fmla="*/ f1736 f832 1"/>
              <a:gd name="f2127" fmla="*/ f1737 f831 1"/>
              <a:gd name="f2128" fmla="*/ f1738 f832 1"/>
              <a:gd name="f2129" fmla="*/ f1739 f831 1"/>
              <a:gd name="f2130" fmla="*/ f1740 f832 1"/>
              <a:gd name="f2131" fmla="*/ f1741 f831 1"/>
              <a:gd name="f2132" fmla="*/ f1742 f832 1"/>
              <a:gd name="f2133" fmla="*/ f1743 f831 1"/>
              <a:gd name="f2134" fmla="*/ f1744 f832 1"/>
              <a:gd name="f2135" fmla="*/ f1745 f831 1"/>
              <a:gd name="f2136" fmla="*/ f1746 f832 1"/>
              <a:gd name="f2137" fmla="*/ f1747 f831 1"/>
              <a:gd name="f2138" fmla="*/ f1748 f832 1"/>
              <a:gd name="f2139" fmla="*/ f1749 f831 1"/>
              <a:gd name="f2140" fmla="*/ f1750 f832 1"/>
              <a:gd name="f2141" fmla="*/ f1751 f831 1"/>
              <a:gd name="f2142" fmla="*/ f1752 f832 1"/>
              <a:gd name="f2143" fmla="*/ f1753 f831 1"/>
              <a:gd name="f2144" fmla="*/ f1754 f832 1"/>
              <a:gd name="f2145" fmla="*/ f1755 f831 1"/>
              <a:gd name="f2146" fmla="*/ f1756 f832 1"/>
              <a:gd name="f2147" fmla="*/ f1757 f831 1"/>
              <a:gd name="f2148" fmla="*/ f1758 f832 1"/>
              <a:gd name="f2149" fmla="*/ f1759 f831 1"/>
              <a:gd name="f2150" fmla="*/ f1760 f832 1"/>
              <a:gd name="f2151" fmla="*/ f1761 f831 1"/>
              <a:gd name="f2152" fmla="*/ f1762 f832 1"/>
              <a:gd name="f2153" fmla="*/ f1763 f831 1"/>
              <a:gd name="f2154" fmla="*/ f1764 f832 1"/>
              <a:gd name="f2155" fmla="*/ f1765 f831 1"/>
              <a:gd name="f2156" fmla="*/ f1766 f832 1"/>
              <a:gd name="f2157" fmla="*/ f1767 f831 1"/>
              <a:gd name="f2158" fmla="*/ f1768 f832 1"/>
              <a:gd name="f2159" fmla="*/ f1769 f831 1"/>
              <a:gd name="f2160" fmla="*/ f1770 f832 1"/>
              <a:gd name="f2161" fmla="*/ f1771 f831 1"/>
              <a:gd name="f2162" fmla="*/ f1772 f832 1"/>
              <a:gd name="f2163" fmla="*/ f1773 f831 1"/>
              <a:gd name="f2164" fmla="*/ f1774 f832 1"/>
              <a:gd name="f2165" fmla="*/ f1775 f831 1"/>
              <a:gd name="f2166" fmla="*/ f1776 f832 1"/>
              <a:gd name="f2167" fmla="*/ f1777 f831 1"/>
              <a:gd name="f2168" fmla="*/ f1778 f832 1"/>
              <a:gd name="f2169" fmla="*/ f1779 f831 1"/>
              <a:gd name="f2170" fmla="*/ f1780 f832 1"/>
              <a:gd name="f2171" fmla="*/ f1781 f831 1"/>
              <a:gd name="f2172" fmla="*/ f1782 f832 1"/>
              <a:gd name="f2173" fmla="*/ f1783 f831 1"/>
              <a:gd name="f2174" fmla="*/ f1784 f832 1"/>
              <a:gd name="f2175" fmla="*/ f1785 f831 1"/>
              <a:gd name="f2176" fmla="*/ f1786 f832 1"/>
              <a:gd name="f2177" fmla="*/ f1787 f831 1"/>
              <a:gd name="f2178" fmla="*/ f1788 f832 1"/>
              <a:gd name="f2179" fmla="*/ f1789 f831 1"/>
              <a:gd name="f2180" fmla="*/ f1790 f832 1"/>
              <a:gd name="f2181" fmla="*/ f1791 f831 1"/>
              <a:gd name="f2182" fmla="*/ f1792 f832 1"/>
              <a:gd name="f2183" fmla="*/ f1793 f831 1"/>
              <a:gd name="f2184" fmla="*/ f1794 f832 1"/>
              <a:gd name="f2185" fmla="*/ f1795 f831 1"/>
              <a:gd name="f2186" fmla="*/ f1796 f832 1"/>
              <a:gd name="f2187" fmla="*/ f1797 f831 1"/>
              <a:gd name="f2188" fmla="*/ f1798 f832 1"/>
              <a:gd name="f2189" fmla="*/ f1799 f831 1"/>
              <a:gd name="f2190" fmla="*/ f1800 f832 1"/>
              <a:gd name="f2191" fmla="*/ f1801 f831 1"/>
              <a:gd name="f2192" fmla="*/ f1802 f832 1"/>
              <a:gd name="f2193" fmla="*/ f1803 f831 1"/>
              <a:gd name="f2194" fmla="*/ f1804 f832 1"/>
              <a:gd name="f2195" fmla="*/ f1805 f831 1"/>
              <a:gd name="f2196" fmla="*/ f1806 f832 1"/>
              <a:gd name="f2197" fmla="*/ f1807 f831 1"/>
              <a:gd name="f2198" fmla="*/ f1808 f832 1"/>
              <a:gd name="f2199" fmla="*/ f1809 f831 1"/>
              <a:gd name="f2200" fmla="*/ f1810 f832 1"/>
              <a:gd name="f2201" fmla="*/ f1811 f831 1"/>
              <a:gd name="f2202" fmla="*/ f1812 f832 1"/>
              <a:gd name="f2203" fmla="*/ f1813 f831 1"/>
              <a:gd name="f2204" fmla="*/ f1814 f832 1"/>
              <a:gd name="f2205" fmla="*/ f1815 f831 1"/>
              <a:gd name="f2206" fmla="*/ f1816 f832 1"/>
              <a:gd name="f2207" fmla="*/ f1817 f831 1"/>
              <a:gd name="f2208" fmla="*/ f1818 f832 1"/>
              <a:gd name="f2209" fmla="*/ f1819 f831 1"/>
              <a:gd name="f2210" fmla="*/ f1820 f832 1"/>
              <a:gd name="f2211" fmla="*/ f1821 f831 1"/>
              <a:gd name="f2212" fmla="*/ f1822 f832 1"/>
              <a:gd name="f2213" fmla="*/ f1823 f831 1"/>
              <a:gd name="f2214" fmla="*/ f1824 f832 1"/>
              <a:gd name="f2215" fmla="*/ f1825 f831 1"/>
              <a:gd name="f2216" fmla="*/ f1826 f832 1"/>
              <a:gd name="f2217" fmla="*/ f1827 f831 1"/>
              <a:gd name="f2218" fmla="*/ f1828 f832 1"/>
              <a:gd name="f2219" fmla="*/ f1829 f831 1"/>
              <a:gd name="f2220" fmla="*/ f1830 f832 1"/>
              <a:gd name="f2221" fmla="*/ f1831 f831 1"/>
              <a:gd name="f2222" fmla="*/ f1832 f832 1"/>
              <a:gd name="f2223" fmla="*/ f1833 f831 1"/>
              <a:gd name="f2224" fmla="*/ f1834 f832 1"/>
              <a:gd name="f2225" fmla="*/ f1835 f831 1"/>
              <a:gd name="f2226" fmla="*/ f1836 f832 1"/>
              <a:gd name="f2227" fmla="*/ f1837 f831 1"/>
              <a:gd name="f2228" fmla="*/ f1838 f832 1"/>
              <a:gd name="f2229" fmla="*/ f1839 f831 1"/>
              <a:gd name="f2230" fmla="*/ f1840 f832 1"/>
              <a:gd name="f2231" fmla="*/ f1841 f831 1"/>
              <a:gd name="f2232" fmla="*/ f1842 f832 1"/>
              <a:gd name="f2233" fmla="*/ f1843 f831 1"/>
              <a:gd name="f2234" fmla="*/ f1844 f832 1"/>
              <a:gd name="f2235" fmla="*/ f1845 f831 1"/>
              <a:gd name="f2236" fmla="*/ f1846 f832 1"/>
              <a:gd name="f2237" fmla="*/ f1847 f831 1"/>
              <a:gd name="f2238" fmla="*/ f1848 f832 1"/>
              <a:gd name="f2239" fmla="*/ f1849 f831 1"/>
              <a:gd name="f2240" fmla="*/ f1850 f832 1"/>
              <a:gd name="f2241" fmla="*/ f1851 f831 1"/>
              <a:gd name="f2242" fmla="*/ f1852 f832 1"/>
              <a:gd name="f2243" fmla="*/ f1853 f831 1"/>
              <a:gd name="f2244" fmla="*/ f1854 f832 1"/>
              <a:gd name="f2245" fmla="*/ f1855 f831 1"/>
              <a:gd name="f2246" fmla="*/ f1856 f832 1"/>
              <a:gd name="f2247" fmla="*/ f1857 f831 1"/>
              <a:gd name="f2248" fmla="*/ f1858 f832 1"/>
              <a:gd name="f2249" fmla="*/ f1859 f831 1"/>
              <a:gd name="f2250" fmla="*/ f1860 f832 1"/>
              <a:gd name="f2251" fmla="*/ f1861 f831 1"/>
              <a:gd name="f2252" fmla="*/ f1862 f832 1"/>
              <a:gd name="f2253" fmla="*/ f1863 f831 1"/>
              <a:gd name="f2254" fmla="*/ f1864 f832 1"/>
              <a:gd name="f2255" fmla="*/ f1865 f831 1"/>
              <a:gd name="f2256" fmla="*/ f1866 f832 1"/>
              <a:gd name="f2257" fmla="*/ f1867 f831 1"/>
              <a:gd name="f2258" fmla="*/ f1868 f832 1"/>
              <a:gd name="f2259" fmla="*/ f1869 f831 1"/>
              <a:gd name="f2260" fmla="*/ f1870 f832 1"/>
              <a:gd name="f2261" fmla="*/ f1871 f831 1"/>
              <a:gd name="f2262" fmla="*/ f1872 f832 1"/>
              <a:gd name="f2263" fmla="*/ f1873 f831 1"/>
              <a:gd name="f2264" fmla="*/ f1874 f832 1"/>
              <a:gd name="f2265" fmla="*/ f1875 f831 1"/>
              <a:gd name="f2266" fmla="*/ f1876 f832 1"/>
              <a:gd name="f2267" fmla="*/ f1877 f831 1"/>
              <a:gd name="f2268" fmla="*/ f1878 f832 1"/>
              <a:gd name="f2269" fmla="*/ f1879 f831 1"/>
              <a:gd name="f2270" fmla="*/ f1880 f832 1"/>
              <a:gd name="f2271" fmla="*/ f1881 f831 1"/>
              <a:gd name="f2272" fmla="*/ f1882 f832 1"/>
              <a:gd name="f2273" fmla="*/ f1883 f831 1"/>
              <a:gd name="f2274" fmla="*/ f1884 f832 1"/>
              <a:gd name="f2275" fmla="*/ f1885 f831 1"/>
              <a:gd name="f2276" fmla="*/ f1886 f832 1"/>
              <a:gd name="f2277" fmla="*/ f1887 f831 1"/>
              <a:gd name="f2278" fmla="*/ f1888 f832 1"/>
              <a:gd name="f2279" fmla="*/ f1889 f831 1"/>
              <a:gd name="f2280" fmla="*/ f1890 f832 1"/>
              <a:gd name="f2281" fmla="*/ f1891 f831 1"/>
              <a:gd name="f2282" fmla="*/ f1892 f832 1"/>
              <a:gd name="f2283" fmla="*/ f1893 f831 1"/>
              <a:gd name="f2284" fmla="*/ f1894 f832 1"/>
              <a:gd name="f2285" fmla="*/ f1895 f831 1"/>
              <a:gd name="f2286" fmla="*/ f1896 f832 1"/>
              <a:gd name="f2287" fmla="*/ f1897 f831 1"/>
              <a:gd name="f2288" fmla="*/ f1898 f832 1"/>
              <a:gd name="f2289" fmla="*/ f1899 f831 1"/>
              <a:gd name="f2290" fmla="*/ f1900 f832 1"/>
              <a:gd name="f2291" fmla="*/ f1901 f831 1"/>
              <a:gd name="f2292" fmla="*/ f1902 f832 1"/>
              <a:gd name="f2293" fmla="*/ f1903 f831 1"/>
              <a:gd name="f2294" fmla="*/ f1904 f832 1"/>
              <a:gd name="f2295" fmla="*/ f1905 f831 1"/>
              <a:gd name="f2296" fmla="*/ f1906 f832 1"/>
              <a:gd name="f2297" fmla="*/ f1907 f831 1"/>
              <a:gd name="f2298" fmla="*/ f1908 f832 1"/>
              <a:gd name="f2299" fmla="*/ f1909 f831 1"/>
              <a:gd name="f2300" fmla="*/ f1910 f832 1"/>
              <a:gd name="f2301" fmla="*/ f1911 f831 1"/>
              <a:gd name="f2302" fmla="*/ f1912 f832 1"/>
              <a:gd name="f2303" fmla="*/ f1913 f831 1"/>
              <a:gd name="f2304" fmla="*/ f1914 f832 1"/>
              <a:gd name="f2305" fmla="*/ f1915 f831 1"/>
              <a:gd name="f2306" fmla="*/ f1916 f832 1"/>
              <a:gd name="f2307" fmla="*/ f1917 f831 1"/>
              <a:gd name="f2308" fmla="*/ f1918 f832 1"/>
              <a:gd name="f2309" fmla="*/ f1919 f831 1"/>
              <a:gd name="f2310" fmla="*/ f1920 f832 1"/>
              <a:gd name="f2311" fmla="*/ f1921 f831 1"/>
              <a:gd name="f2312" fmla="*/ f1922 f832 1"/>
              <a:gd name="f2313" fmla="*/ f1923 f831 1"/>
              <a:gd name="f2314" fmla="*/ f1924 f832 1"/>
              <a:gd name="f2315" fmla="*/ f1925 f831 1"/>
              <a:gd name="f2316" fmla="*/ f1926 f832 1"/>
              <a:gd name="f2317" fmla="*/ f1927 f831 1"/>
              <a:gd name="f2318" fmla="*/ f1928 f832 1"/>
              <a:gd name="f2319" fmla="*/ f1929 f831 1"/>
              <a:gd name="f2320" fmla="*/ f1930 f832 1"/>
              <a:gd name="f2321" fmla="*/ f1931 f831 1"/>
              <a:gd name="f2322" fmla="*/ f1932 f832 1"/>
              <a:gd name="f2323" fmla="*/ f1933 f831 1"/>
              <a:gd name="f2324" fmla="*/ f1934 f832 1"/>
              <a:gd name="f2325" fmla="*/ f1935 f831 1"/>
              <a:gd name="f2326" fmla="*/ f1936 f832 1"/>
              <a:gd name="f2327" fmla="*/ f1937 f831 1"/>
              <a:gd name="f2328" fmla="*/ f1938 f832 1"/>
              <a:gd name="f2329" fmla="*/ f1939 f831 1"/>
              <a:gd name="f2330" fmla="*/ f1940 f832 1"/>
              <a:gd name="f2331" fmla="*/ f1941 f831 1"/>
              <a:gd name="f2332" fmla="*/ f1942 f832 1"/>
              <a:gd name="f2333" fmla="*/ f1943 f831 1"/>
              <a:gd name="f2334" fmla="*/ f1944 f832 1"/>
              <a:gd name="f2335" fmla="*/ f1945 f831 1"/>
              <a:gd name="f2336" fmla="*/ f1946 f832 1"/>
              <a:gd name="f2337" fmla="*/ f1947 f831 1"/>
              <a:gd name="f2338" fmla="*/ f1948 f832 1"/>
              <a:gd name="f2339" fmla="*/ f1949 f831 1"/>
              <a:gd name="f2340" fmla="*/ f1950 f832 1"/>
              <a:gd name="f2341" fmla="*/ f1951 f831 1"/>
              <a:gd name="f2342" fmla="*/ f1952 f832 1"/>
              <a:gd name="f2343" fmla="*/ f1953 f831 1"/>
              <a:gd name="f2344" fmla="*/ f1954 f832 1"/>
              <a:gd name="f2345" fmla="*/ f1955 f831 1"/>
              <a:gd name="f2346" fmla="*/ f1956 f832 1"/>
              <a:gd name="f2347" fmla="*/ f1957 f831 1"/>
              <a:gd name="f2348" fmla="*/ f1958 f832 1"/>
              <a:gd name="f2349" fmla="*/ f1959 f831 1"/>
              <a:gd name="f2350" fmla="*/ f1960 f832 1"/>
              <a:gd name="f2351" fmla="*/ f1961 f831 1"/>
              <a:gd name="f2352" fmla="*/ f1962 f832 1"/>
              <a:gd name="f2353" fmla="*/ f1963 f831 1"/>
              <a:gd name="f2354" fmla="*/ f1964 f832 1"/>
              <a:gd name="f2355" fmla="*/ f1965 f831 1"/>
              <a:gd name="f2356" fmla="*/ f1966 f832 1"/>
              <a:gd name="f2357" fmla="*/ f1967 f831 1"/>
              <a:gd name="f2358" fmla="*/ f1968 f832 1"/>
              <a:gd name="f2359" fmla="*/ f1969 f831 1"/>
              <a:gd name="f2360" fmla="*/ f1970 f832 1"/>
              <a:gd name="f2361" fmla="*/ f1971 f831 1"/>
              <a:gd name="f2362" fmla="*/ f1972 f832 1"/>
              <a:gd name="f2363" fmla="*/ f1973 f831 1"/>
              <a:gd name="f2364" fmla="*/ f1974 f832 1"/>
              <a:gd name="f2365" fmla="*/ f1975 f831 1"/>
              <a:gd name="f2366" fmla="*/ f1976 f832 1"/>
              <a:gd name="f2367" fmla="*/ f1977 f831 1"/>
              <a:gd name="f2368" fmla="*/ f1978 f832 1"/>
              <a:gd name="f2369" fmla="*/ f1979 f831 1"/>
              <a:gd name="f2370" fmla="*/ f1980 f832 1"/>
              <a:gd name="f2371" fmla="*/ f1981 f831 1"/>
              <a:gd name="f2372" fmla="*/ f1982 f832 1"/>
              <a:gd name="f2373" fmla="*/ f1983 f831 1"/>
              <a:gd name="f2374" fmla="*/ f1984 f832 1"/>
              <a:gd name="f2375" fmla="*/ f1985 f831 1"/>
              <a:gd name="f2376" fmla="*/ f1986 f832 1"/>
              <a:gd name="f2377" fmla="*/ f1987 f831 1"/>
              <a:gd name="f2378" fmla="*/ f1988 f832 1"/>
              <a:gd name="f2379" fmla="*/ f1989 f831 1"/>
              <a:gd name="f2380" fmla="*/ f1990 f832 1"/>
              <a:gd name="f2381" fmla="*/ f1991 f831 1"/>
              <a:gd name="f2382" fmla="*/ f1992 f832 1"/>
              <a:gd name="f2383" fmla="*/ f1993 f831 1"/>
              <a:gd name="f2384" fmla="*/ f1994 f832 1"/>
              <a:gd name="f2385" fmla="*/ f1995 f831 1"/>
              <a:gd name="f2386" fmla="*/ f1996 f832 1"/>
              <a:gd name="f2387" fmla="*/ f1997 f831 1"/>
              <a:gd name="f2388" fmla="*/ f1998 f832 1"/>
              <a:gd name="f2389" fmla="*/ f1999 f831 1"/>
              <a:gd name="f2390" fmla="*/ f2000 f832 1"/>
              <a:gd name="f2391" fmla="*/ f2001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15">
                <a:pos x="f2006" y="f2007"/>
              </a:cxn>
              <a:cxn ang="f1615">
                <a:pos x="f2008" y="f2007"/>
              </a:cxn>
              <a:cxn ang="f1615">
                <a:pos x="f2009" y="f2010"/>
              </a:cxn>
              <a:cxn ang="f1615">
                <a:pos x="f2011" y="f2012"/>
              </a:cxn>
              <a:cxn ang="f1615">
                <a:pos x="f2013" y="f2014"/>
              </a:cxn>
              <a:cxn ang="f1615">
                <a:pos x="f2015" y="f2016"/>
              </a:cxn>
              <a:cxn ang="f1615">
                <a:pos x="f2017" y="f2018"/>
              </a:cxn>
              <a:cxn ang="f1615">
                <a:pos x="f2019" y="f2020"/>
              </a:cxn>
              <a:cxn ang="f1615">
                <a:pos x="f2021" y="f2022"/>
              </a:cxn>
              <a:cxn ang="f1615">
                <a:pos x="f2023" y="f2024"/>
              </a:cxn>
              <a:cxn ang="f1615">
                <a:pos x="f2025" y="f2026"/>
              </a:cxn>
              <a:cxn ang="f1615">
                <a:pos x="f2027" y="f2028"/>
              </a:cxn>
              <a:cxn ang="f1615">
                <a:pos x="f2029" y="f2030"/>
              </a:cxn>
              <a:cxn ang="f1615">
                <a:pos x="f2031" y="f2032"/>
              </a:cxn>
              <a:cxn ang="f1615">
                <a:pos x="f2033" y="f2034"/>
              </a:cxn>
              <a:cxn ang="f1615">
                <a:pos x="f2035" y="f2036"/>
              </a:cxn>
              <a:cxn ang="f1615">
                <a:pos x="f2037" y="f2038"/>
              </a:cxn>
              <a:cxn ang="f1615">
                <a:pos x="f2039" y="f2040"/>
              </a:cxn>
              <a:cxn ang="f1615">
                <a:pos x="f2041" y="f2042"/>
              </a:cxn>
              <a:cxn ang="f1615">
                <a:pos x="f2043" y="f2044"/>
              </a:cxn>
              <a:cxn ang="f1615">
                <a:pos x="f2045" y="f2046"/>
              </a:cxn>
              <a:cxn ang="f1615">
                <a:pos x="f2047" y="f2048"/>
              </a:cxn>
              <a:cxn ang="f1615">
                <a:pos x="f2049" y="f2050"/>
              </a:cxn>
              <a:cxn ang="f1615">
                <a:pos x="f2051" y="f2052"/>
              </a:cxn>
              <a:cxn ang="f1615">
                <a:pos x="f2053" y="f2054"/>
              </a:cxn>
              <a:cxn ang="f1615">
                <a:pos x="f2055" y="f2056"/>
              </a:cxn>
              <a:cxn ang="f1615">
                <a:pos x="f2057" y="f2058"/>
              </a:cxn>
              <a:cxn ang="f1615">
                <a:pos x="f2059" y="f2060"/>
              </a:cxn>
              <a:cxn ang="f1615">
                <a:pos x="f2061" y="f2062"/>
              </a:cxn>
              <a:cxn ang="f1615">
                <a:pos x="f2063" y="f2064"/>
              </a:cxn>
              <a:cxn ang="f1615">
                <a:pos x="f2065" y="f2066"/>
              </a:cxn>
              <a:cxn ang="f1615">
                <a:pos x="f2067" y="f2068"/>
              </a:cxn>
              <a:cxn ang="f1615">
                <a:pos x="f2069" y="f2070"/>
              </a:cxn>
              <a:cxn ang="f1615">
                <a:pos x="f2071" y="f2072"/>
              </a:cxn>
              <a:cxn ang="f1615">
                <a:pos x="f2073" y="f2074"/>
              </a:cxn>
              <a:cxn ang="f1615">
                <a:pos x="f2075" y="f2076"/>
              </a:cxn>
              <a:cxn ang="f1615">
                <a:pos x="f2077" y="f2078"/>
              </a:cxn>
              <a:cxn ang="f1615">
                <a:pos x="f2079" y="f2080"/>
              </a:cxn>
              <a:cxn ang="f1615">
                <a:pos x="f2081" y="f2082"/>
              </a:cxn>
              <a:cxn ang="f1615">
                <a:pos x="f2083" y="f2084"/>
              </a:cxn>
              <a:cxn ang="f1615">
                <a:pos x="f2085" y="f2086"/>
              </a:cxn>
              <a:cxn ang="f1615">
                <a:pos x="f2087" y="f2088"/>
              </a:cxn>
              <a:cxn ang="f1615">
                <a:pos x="f2089" y="f2090"/>
              </a:cxn>
              <a:cxn ang="f1615">
                <a:pos x="f2091" y="f2092"/>
              </a:cxn>
              <a:cxn ang="f1615">
                <a:pos x="f2093" y="f2094"/>
              </a:cxn>
              <a:cxn ang="f1615">
                <a:pos x="f2095" y="f2096"/>
              </a:cxn>
              <a:cxn ang="f1615">
                <a:pos x="f2097" y="f2098"/>
              </a:cxn>
              <a:cxn ang="f1615">
                <a:pos x="f2099" y="f2100"/>
              </a:cxn>
              <a:cxn ang="f1615">
                <a:pos x="f2101" y="f2102"/>
              </a:cxn>
              <a:cxn ang="f1615">
                <a:pos x="f2103" y="f2104"/>
              </a:cxn>
              <a:cxn ang="f1615">
                <a:pos x="f2105" y="f2106"/>
              </a:cxn>
              <a:cxn ang="f1615">
                <a:pos x="f2107" y="f2108"/>
              </a:cxn>
              <a:cxn ang="f1615">
                <a:pos x="f2109" y="f2110"/>
              </a:cxn>
              <a:cxn ang="f1615">
                <a:pos x="f2111" y="f2112"/>
              </a:cxn>
              <a:cxn ang="f1615">
                <a:pos x="f2113" y="f2114"/>
              </a:cxn>
              <a:cxn ang="f1615">
                <a:pos x="f2115" y="f2116"/>
              </a:cxn>
              <a:cxn ang="f1615">
                <a:pos x="f2117" y="f2118"/>
              </a:cxn>
              <a:cxn ang="f1615">
                <a:pos x="f2119" y="f2120"/>
              </a:cxn>
              <a:cxn ang="f1615">
                <a:pos x="f2121" y="f2122"/>
              </a:cxn>
              <a:cxn ang="f1615">
                <a:pos x="f2123" y="f2124"/>
              </a:cxn>
              <a:cxn ang="f1615">
                <a:pos x="f2125" y="f2126"/>
              </a:cxn>
              <a:cxn ang="f1615">
                <a:pos x="f2127" y="f2128"/>
              </a:cxn>
              <a:cxn ang="f1615">
                <a:pos x="f2129" y="f2130"/>
              </a:cxn>
              <a:cxn ang="f1615">
                <a:pos x="f2131" y="f2132"/>
              </a:cxn>
              <a:cxn ang="f1615">
                <a:pos x="f2133" y="f2134"/>
              </a:cxn>
              <a:cxn ang="f1615">
                <a:pos x="f2135" y="f2136"/>
              </a:cxn>
              <a:cxn ang="f1615">
                <a:pos x="f2137" y="f2138"/>
              </a:cxn>
              <a:cxn ang="f1615">
                <a:pos x="f2139" y="f2140"/>
              </a:cxn>
              <a:cxn ang="f1615">
                <a:pos x="f2141" y="f2142"/>
              </a:cxn>
              <a:cxn ang="f1615">
                <a:pos x="f2143" y="f2144"/>
              </a:cxn>
              <a:cxn ang="f1615">
                <a:pos x="f2145" y="f2146"/>
              </a:cxn>
              <a:cxn ang="f1615">
                <a:pos x="f2147" y="f2148"/>
              </a:cxn>
              <a:cxn ang="f1615">
                <a:pos x="f2149" y="f2150"/>
              </a:cxn>
              <a:cxn ang="f1615">
                <a:pos x="f2151" y="f2152"/>
              </a:cxn>
              <a:cxn ang="f1615">
                <a:pos x="f2153" y="f2154"/>
              </a:cxn>
              <a:cxn ang="f1615">
                <a:pos x="f2155" y="f2156"/>
              </a:cxn>
              <a:cxn ang="f1615">
                <a:pos x="f2157" y="f2158"/>
              </a:cxn>
              <a:cxn ang="f1615">
                <a:pos x="f2159" y="f2160"/>
              </a:cxn>
              <a:cxn ang="f1615">
                <a:pos x="f2161" y="f2162"/>
              </a:cxn>
              <a:cxn ang="f1615">
                <a:pos x="f2163" y="f2164"/>
              </a:cxn>
              <a:cxn ang="f1615">
                <a:pos x="f2165" y="f2166"/>
              </a:cxn>
              <a:cxn ang="f1615">
                <a:pos x="f2167" y="f2168"/>
              </a:cxn>
              <a:cxn ang="f1615">
                <a:pos x="f2169" y="f2170"/>
              </a:cxn>
              <a:cxn ang="f1615">
                <a:pos x="f2171" y="f2172"/>
              </a:cxn>
              <a:cxn ang="f1615">
                <a:pos x="f2173" y="f2174"/>
              </a:cxn>
              <a:cxn ang="f1615">
                <a:pos x="f2175" y="f2176"/>
              </a:cxn>
              <a:cxn ang="f1615">
                <a:pos x="f2177" y="f2178"/>
              </a:cxn>
              <a:cxn ang="f1615">
                <a:pos x="f2179" y="f2180"/>
              </a:cxn>
              <a:cxn ang="f1615">
                <a:pos x="f2181" y="f2182"/>
              </a:cxn>
              <a:cxn ang="f1615">
                <a:pos x="f2183" y="f2184"/>
              </a:cxn>
              <a:cxn ang="f1615">
                <a:pos x="f2185" y="f2186"/>
              </a:cxn>
              <a:cxn ang="f1615">
                <a:pos x="f2187" y="f2188"/>
              </a:cxn>
              <a:cxn ang="f1615">
                <a:pos x="f2189" y="f2190"/>
              </a:cxn>
              <a:cxn ang="f1615">
                <a:pos x="f2191" y="f2192"/>
              </a:cxn>
              <a:cxn ang="f1615">
                <a:pos x="f2193" y="f2194"/>
              </a:cxn>
              <a:cxn ang="f1615">
                <a:pos x="f2195" y="f2196"/>
              </a:cxn>
              <a:cxn ang="f1615">
                <a:pos x="f2197" y="f2198"/>
              </a:cxn>
              <a:cxn ang="f1615">
                <a:pos x="f2199" y="f2200"/>
              </a:cxn>
              <a:cxn ang="f1615">
                <a:pos x="f2201" y="f2202"/>
              </a:cxn>
              <a:cxn ang="f1615">
                <a:pos x="f2203" y="f2204"/>
              </a:cxn>
              <a:cxn ang="f1615">
                <a:pos x="f2205" y="f2206"/>
              </a:cxn>
              <a:cxn ang="f1615">
                <a:pos x="f2207" y="f2208"/>
              </a:cxn>
              <a:cxn ang="f1615">
                <a:pos x="f2209" y="f2210"/>
              </a:cxn>
              <a:cxn ang="f1615">
                <a:pos x="f2211" y="f2212"/>
              </a:cxn>
              <a:cxn ang="f1615">
                <a:pos x="f2213" y="f2214"/>
              </a:cxn>
              <a:cxn ang="f1615">
                <a:pos x="f2215" y="f2216"/>
              </a:cxn>
              <a:cxn ang="f1615">
                <a:pos x="f2217" y="f2218"/>
              </a:cxn>
              <a:cxn ang="f1615">
                <a:pos x="f2219" y="f2220"/>
              </a:cxn>
              <a:cxn ang="f1615">
                <a:pos x="f2221" y="f2222"/>
              </a:cxn>
              <a:cxn ang="f1615">
                <a:pos x="f2223" y="f2224"/>
              </a:cxn>
              <a:cxn ang="f1615">
                <a:pos x="f2225" y="f2226"/>
              </a:cxn>
              <a:cxn ang="f1615">
                <a:pos x="f2227" y="f2228"/>
              </a:cxn>
              <a:cxn ang="f1615">
                <a:pos x="f2229" y="f2230"/>
              </a:cxn>
              <a:cxn ang="f1615">
                <a:pos x="f2231" y="f2232"/>
              </a:cxn>
              <a:cxn ang="f1615">
                <a:pos x="f2233" y="f2234"/>
              </a:cxn>
              <a:cxn ang="f1615">
                <a:pos x="f2235" y="f2236"/>
              </a:cxn>
              <a:cxn ang="f1615">
                <a:pos x="f2237" y="f2238"/>
              </a:cxn>
              <a:cxn ang="f1615">
                <a:pos x="f2239" y="f2240"/>
              </a:cxn>
              <a:cxn ang="f1615">
                <a:pos x="f2241" y="f2242"/>
              </a:cxn>
              <a:cxn ang="f1615">
                <a:pos x="f2243" y="f2244"/>
              </a:cxn>
              <a:cxn ang="f1615">
                <a:pos x="f2245" y="f2246"/>
              </a:cxn>
              <a:cxn ang="f1615">
                <a:pos x="f2247" y="f2248"/>
              </a:cxn>
              <a:cxn ang="f1615">
                <a:pos x="f2249" y="f2250"/>
              </a:cxn>
              <a:cxn ang="f1615">
                <a:pos x="f2251" y="f2252"/>
              </a:cxn>
              <a:cxn ang="f1615">
                <a:pos x="f2253" y="f2254"/>
              </a:cxn>
              <a:cxn ang="f1615">
                <a:pos x="f2255" y="f2256"/>
              </a:cxn>
              <a:cxn ang="f1615">
                <a:pos x="f2257" y="f2258"/>
              </a:cxn>
              <a:cxn ang="f1615">
                <a:pos x="f2259" y="f2260"/>
              </a:cxn>
              <a:cxn ang="f1615">
                <a:pos x="f2261" y="f2262"/>
              </a:cxn>
              <a:cxn ang="f1615">
                <a:pos x="f2263" y="f2264"/>
              </a:cxn>
              <a:cxn ang="f1615">
                <a:pos x="f2265" y="f2266"/>
              </a:cxn>
              <a:cxn ang="f1615">
                <a:pos x="f2267" y="f2268"/>
              </a:cxn>
              <a:cxn ang="f1615">
                <a:pos x="f2269" y="f2270"/>
              </a:cxn>
              <a:cxn ang="f1615">
                <a:pos x="f2271" y="f2272"/>
              </a:cxn>
              <a:cxn ang="f1615">
                <a:pos x="f2273" y="f2274"/>
              </a:cxn>
              <a:cxn ang="f1615">
                <a:pos x="f2275" y="f2276"/>
              </a:cxn>
              <a:cxn ang="f1615">
                <a:pos x="f2277" y="f2278"/>
              </a:cxn>
              <a:cxn ang="f1615">
                <a:pos x="f2279" y="f2280"/>
              </a:cxn>
              <a:cxn ang="f1615">
                <a:pos x="f2281" y="f2282"/>
              </a:cxn>
              <a:cxn ang="f1615">
                <a:pos x="f2283" y="f2284"/>
              </a:cxn>
              <a:cxn ang="f1615">
                <a:pos x="f2285" y="f2286"/>
              </a:cxn>
              <a:cxn ang="f1615">
                <a:pos x="f2287" y="f2288"/>
              </a:cxn>
              <a:cxn ang="f1615">
                <a:pos x="f2289" y="f2290"/>
              </a:cxn>
              <a:cxn ang="f1615">
                <a:pos x="f2291" y="f2292"/>
              </a:cxn>
              <a:cxn ang="f1615">
                <a:pos x="f2293" y="f2294"/>
              </a:cxn>
              <a:cxn ang="f1615">
                <a:pos x="f2295" y="f2296"/>
              </a:cxn>
              <a:cxn ang="f1615">
                <a:pos x="f2297" y="f2298"/>
              </a:cxn>
              <a:cxn ang="f1615">
                <a:pos x="f2299" y="f2300"/>
              </a:cxn>
              <a:cxn ang="f1615">
                <a:pos x="f2301" y="f2302"/>
              </a:cxn>
              <a:cxn ang="f1615">
                <a:pos x="f2303" y="f2304"/>
              </a:cxn>
              <a:cxn ang="f1615">
                <a:pos x="f2305" y="f2306"/>
              </a:cxn>
              <a:cxn ang="f1615">
                <a:pos x="f2307" y="f2308"/>
              </a:cxn>
              <a:cxn ang="f1615">
                <a:pos x="f2309" y="f2310"/>
              </a:cxn>
              <a:cxn ang="f1615">
                <a:pos x="f2311" y="f2312"/>
              </a:cxn>
              <a:cxn ang="f1615">
                <a:pos x="f2313" y="f2314"/>
              </a:cxn>
              <a:cxn ang="f1615">
                <a:pos x="f2315" y="f2316"/>
              </a:cxn>
              <a:cxn ang="f1615">
                <a:pos x="f2317" y="f2318"/>
              </a:cxn>
              <a:cxn ang="f1615">
                <a:pos x="f2319" y="f2320"/>
              </a:cxn>
              <a:cxn ang="f1615">
                <a:pos x="f2321" y="f2322"/>
              </a:cxn>
              <a:cxn ang="f1615">
                <a:pos x="f2323" y="f2324"/>
              </a:cxn>
              <a:cxn ang="f1615">
                <a:pos x="f2325" y="f2326"/>
              </a:cxn>
              <a:cxn ang="f1615">
                <a:pos x="f2327" y="f2328"/>
              </a:cxn>
              <a:cxn ang="f1615">
                <a:pos x="f2329" y="f2330"/>
              </a:cxn>
              <a:cxn ang="f1615">
                <a:pos x="f2331" y="f2332"/>
              </a:cxn>
              <a:cxn ang="f1615">
                <a:pos x="f2333" y="f2334"/>
              </a:cxn>
              <a:cxn ang="f1615">
                <a:pos x="f2335" y="f2336"/>
              </a:cxn>
              <a:cxn ang="f1615">
                <a:pos x="f2337" y="f2338"/>
              </a:cxn>
              <a:cxn ang="f1615">
                <a:pos x="f2339" y="f2340"/>
              </a:cxn>
              <a:cxn ang="f1615">
                <a:pos x="f2341" y="f2342"/>
              </a:cxn>
              <a:cxn ang="f1615">
                <a:pos x="f2343" y="f2344"/>
              </a:cxn>
              <a:cxn ang="f1615">
                <a:pos x="f2345" y="f2346"/>
              </a:cxn>
              <a:cxn ang="f1615">
                <a:pos x="f2347" y="f2348"/>
              </a:cxn>
              <a:cxn ang="f1615">
                <a:pos x="f2349" y="f2350"/>
              </a:cxn>
              <a:cxn ang="f1615">
                <a:pos x="f2351" y="f2352"/>
              </a:cxn>
              <a:cxn ang="f1615">
                <a:pos x="f2353" y="f2354"/>
              </a:cxn>
              <a:cxn ang="f1615">
                <a:pos x="f2355" y="f2356"/>
              </a:cxn>
              <a:cxn ang="f1615">
                <a:pos x="f2357" y="f2358"/>
              </a:cxn>
              <a:cxn ang="f1615">
                <a:pos x="f2359" y="f2360"/>
              </a:cxn>
              <a:cxn ang="f1615">
                <a:pos x="f2361" y="f2362"/>
              </a:cxn>
              <a:cxn ang="f1615">
                <a:pos x="f2363" y="f2364"/>
              </a:cxn>
              <a:cxn ang="f1615">
                <a:pos x="f2365" y="f2366"/>
              </a:cxn>
              <a:cxn ang="f1615">
                <a:pos x="f2367" y="f2368"/>
              </a:cxn>
              <a:cxn ang="f1615">
                <a:pos x="f2369" y="f2370"/>
              </a:cxn>
              <a:cxn ang="f1615">
                <a:pos x="f2371" y="f2372"/>
              </a:cxn>
              <a:cxn ang="f1615">
                <a:pos x="f2373" y="f2374"/>
              </a:cxn>
              <a:cxn ang="f1615">
                <a:pos x="f2375" y="f2376"/>
              </a:cxn>
              <a:cxn ang="f1615">
                <a:pos x="f2377" y="f2378"/>
              </a:cxn>
              <a:cxn ang="f1615">
                <a:pos x="f2379" y="f2380"/>
              </a:cxn>
              <a:cxn ang="f1615">
                <a:pos x="f2381" y="f2382"/>
              </a:cxn>
              <a:cxn ang="f1615">
                <a:pos x="f2383" y="f2384"/>
              </a:cxn>
              <a:cxn ang="f1615">
                <a:pos x="f2385" y="f2386"/>
              </a:cxn>
              <a:cxn ang="f1615">
                <a:pos x="f2387" y="f2388"/>
              </a:cxn>
              <a:cxn ang="f1615">
                <a:pos x="f2389" y="f2390"/>
              </a:cxn>
              <a:cxn ang="f1615">
                <a:pos x="f2006" y="f2391"/>
              </a:cxn>
              <a:cxn ang="f1615">
                <a:pos x="f2006" y="f2007"/>
              </a:cxn>
            </a:cxnLst>
            <a:rect l="f2002" t="f2005" r="f2003" b="f2004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4A244F-548E-A6DC-BDEB-1311DE9085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US">
                <a:latin typeface="Arial Black" pitchFamily="34"/>
              </a:rPr>
              <a:t>Why is the most efficient?</a:t>
            </a:r>
            <a:endParaRPr lang="en-GB">
              <a:latin typeface="Arial Black" pitchFamily="3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6FEBEC-7443-60F7-D6C5-91939F026A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5826" y="2061834"/>
            <a:ext cx="6171623" cy="4329135"/>
          </a:xfrm>
        </p:spPr>
        <p:txBody>
          <a:bodyPr>
            <a:noAutofit/>
          </a:bodyPr>
          <a:lstStyle/>
          <a:p>
            <a:pPr lvl="0"/>
            <a:r>
              <a:rPr lang="en-US" sz="2400">
                <a:latin typeface="Arial" pitchFamily="34"/>
                <a:cs typeface="Arial" pitchFamily="34"/>
              </a:rPr>
              <a:t>Encouragement of sustainable purchases.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Promotion of reusable containers.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Implementation of clothing repairing projects (Faludi, 2025).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Introduction of recycling programmes.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Cuttings down on consumption.</a:t>
            </a:r>
          </a:p>
          <a:p>
            <a:pPr lvl="0"/>
            <a:r>
              <a:rPr lang="en-US" sz="2400">
                <a:latin typeface="Arial" pitchFamily="34"/>
                <a:cs typeface="Arial" pitchFamily="34"/>
              </a:rPr>
              <a:t>Provision of help to communities (Uryuhara, 2025).</a:t>
            </a:r>
          </a:p>
          <a:p>
            <a:pPr marL="0" lvl="0" indent="0">
              <a:buNone/>
            </a:pPr>
            <a:r>
              <a:rPr lang="en-US" sz="2400">
                <a:latin typeface="Arial" pitchFamily="34"/>
                <a:cs typeface="Arial" pitchFamily="34"/>
              </a:rPr>
              <a:t>Example: Patagonia facilitates repairing clothes and re-using them, engaging with customers in responsible consumption.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48D9FFD3-FE34-0569-4CF3-36017160A8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367" y="2805891"/>
            <a:ext cx="4788502" cy="25139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9AEB8899-18B4-7485-B47B-4F6245B0B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+- f7 0 f5"/>
              <a:gd name="f864" fmla="+- f6 0 f5"/>
              <a:gd name="f865" fmla="*/ f860 f0 1"/>
              <a:gd name="f866" fmla="*/ f864 1 10753706"/>
              <a:gd name="f867" fmla="*/ f863 1 1027260"/>
              <a:gd name="f868" fmla="*/ 0 f864 1"/>
              <a:gd name="f869" fmla="*/ 0 f863 1"/>
              <a:gd name="f870" fmla="*/ 10753706 f864 1"/>
              <a:gd name="f871" fmla="*/ 10748809 f864 1"/>
              <a:gd name="f872" fmla="*/ 2522 f863 1"/>
              <a:gd name="f873" fmla="*/ 10725330 f864 1"/>
              <a:gd name="f874" fmla="*/ 11977 f863 1"/>
              <a:gd name="f875" fmla="*/ 10615423 f864 1"/>
              <a:gd name="f876" fmla="*/ 52967 f863 1"/>
              <a:gd name="f877" fmla="*/ 10533936 f864 1"/>
              <a:gd name="f878" fmla="*/ 53095 f863 1"/>
              <a:gd name="f879" fmla="*/ 10466876 f864 1"/>
              <a:gd name="f880" fmla="*/ 45180 f863 1"/>
              <a:gd name="f881" fmla="*/ 10355090 f864 1"/>
              <a:gd name="f882" fmla="*/ 89741 f863 1"/>
              <a:gd name="f883" fmla="*/ 10087145 f864 1"/>
              <a:gd name="f884" fmla="*/ 66115 f863 1"/>
              <a:gd name="f885" fmla="*/ 10015902 f864 1"/>
              <a:gd name="f886" fmla="*/ 76178 f863 1"/>
              <a:gd name="f887" fmla="*/ 9806005 f864 1"/>
              <a:gd name="f888" fmla="*/ 102435 f863 1"/>
              <a:gd name="f889" fmla="*/ 9602583 f864 1"/>
              <a:gd name="f890" fmla="*/ 179170 f863 1"/>
              <a:gd name="f891" fmla="*/ 9469719 f864 1"/>
              <a:gd name="f892" fmla="*/ 174721 f863 1"/>
              <a:gd name="f893" fmla="*/ 9408692 f864 1"/>
              <a:gd name="f894" fmla="*/ 189513 f863 1"/>
              <a:gd name="f895" fmla="*/ 9364151 f864 1"/>
              <a:gd name="f896" fmla="*/ 194072 f863 1"/>
              <a:gd name="f897" fmla="*/ 9337751 f864 1"/>
              <a:gd name="f898" fmla="*/ 197579 f863 1"/>
              <a:gd name="f899" fmla="*/ 9297166 f864 1"/>
              <a:gd name="f900" fmla="*/ 216558 f863 1"/>
              <a:gd name="f901" fmla="*/ 9123859 f864 1"/>
              <a:gd name="f902" fmla="*/ 237356 f863 1"/>
              <a:gd name="f903" fmla="*/ 8950741 f864 1"/>
              <a:gd name="f904" fmla="*/ 238020 f863 1"/>
              <a:gd name="f905" fmla="*/ 8718236 f864 1"/>
              <a:gd name="f906" fmla="*/ 303148 f863 1"/>
              <a:gd name="f907" fmla="*/ 8694011 f864 1"/>
              <a:gd name="f908" fmla="*/ 308812 f863 1"/>
              <a:gd name="f909" fmla="*/ 8611976 f864 1"/>
              <a:gd name="f910" fmla="*/ 324819 f863 1"/>
              <a:gd name="f911" fmla="*/ 8562074 f864 1"/>
              <a:gd name="f912" fmla="*/ 337971 f863 1"/>
              <a:gd name="f913" fmla="*/ 8501724 f864 1"/>
              <a:gd name="f914" fmla="*/ 360865 f863 1"/>
              <a:gd name="f915" fmla="*/ 8504489 f864 1"/>
              <a:gd name="f916" fmla="*/ 364790 f863 1"/>
              <a:gd name="f917" fmla="*/ 8492774 f864 1"/>
              <a:gd name="f918" fmla="*/ 366181 f863 1"/>
              <a:gd name="f919" fmla="*/ 8466405 f864 1"/>
              <a:gd name="f920" fmla="*/ 368724 f863 1"/>
              <a:gd name="f921" fmla="*/ 8427069 f864 1"/>
              <a:gd name="f922" fmla="*/ 387211 f863 1"/>
              <a:gd name="f923" fmla="*/ 8387766 f864 1"/>
              <a:gd name="f924" fmla="*/ 377161 f863 1"/>
              <a:gd name="f925" fmla="*/ 8315874 f864 1"/>
              <a:gd name="f926" fmla="*/ 395527 f863 1"/>
              <a:gd name="f927" fmla="*/ 8274474 f864 1"/>
              <a:gd name="f928" fmla="*/ 405112 f863 1"/>
              <a:gd name="f929" fmla="*/ 8234664 f864 1"/>
              <a:gd name="f930" fmla="*/ 410219 f863 1"/>
              <a:gd name="f931" fmla="*/ 8211268 f864 1"/>
              <a:gd name="f932" fmla="*/ 416791 f863 1"/>
              <a:gd name="f933" fmla="*/ 8188615 f864 1"/>
              <a:gd name="f934" fmla="*/ 421755 f863 1"/>
              <a:gd name="f935" fmla="*/ 8179981 f864 1"/>
              <a:gd name="f936" fmla="*/ 420402 f863 1"/>
              <a:gd name="f937" fmla="*/ 8179307 f864 1"/>
              <a:gd name="f938" fmla="*/ 422516 f863 1"/>
              <a:gd name="f939" fmla="*/ 8147929 f864 1"/>
              <a:gd name="f940" fmla="*/ 450302 f863 1"/>
              <a:gd name="f941" fmla="*/ 8089136 f864 1"/>
              <a:gd name="f942" fmla="*/ 465283 f863 1"/>
              <a:gd name="f943" fmla="*/ 8049973 f864 1"/>
              <a:gd name="f944" fmla="*/ 454121 f863 1"/>
              <a:gd name="f945" fmla="*/ 7965913 f864 1"/>
              <a:gd name="f946" fmla="*/ 464415 f863 1"/>
              <a:gd name="f947" fmla="*/ 7945093 f864 1"/>
              <a:gd name="f948" fmla="*/ 464798 f863 1"/>
              <a:gd name="f949" fmla="*/ 7935335 f864 1"/>
              <a:gd name="f950" fmla="*/ 462442 f863 1"/>
              <a:gd name="f951" fmla="*/ 7904779 f864 1"/>
              <a:gd name="f952" fmla="*/ 471429 f863 1"/>
              <a:gd name="f953" fmla="*/ 7855604 f864 1"/>
              <a:gd name="f954" fmla="*/ 480199 f863 1"/>
              <a:gd name="f955" fmla="*/ 7832630 f864 1"/>
              <a:gd name="f956" fmla="*/ 485371 f863 1"/>
              <a:gd name="f957" fmla="*/ 7812438 f864 1"/>
              <a:gd name="f958" fmla="*/ 485391 f863 1"/>
              <a:gd name="f959" fmla="*/ 7701399 f864 1"/>
              <a:gd name="f960" fmla="*/ 495197 f863 1"/>
              <a:gd name="f961" fmla="*/ 7674778 f864 1"/>
              <a:gd name="f962" fmla="*/ 494723 f863 1"/>
              <a:gd name="f963" fmla="*/ 7660445 f864 1"/>
              <a:gd name="f964" fmla="*/ 490194 f863 1"/>
              <a:gd name="f965" fmla="*/ 7651781 f864 1"/>
              <a:gd name="f966" fmla="*/ 493084 f863 1"/>
              <a:gd name="f967" fmla="*/ 7584807 f864 1"/>
              <a:gd name="f968" fmla="*/ 499490 f863 1"/>
              <a:gd name="f969" fmla="*/ 7541324 f864 1"/>
              <a:gd name="f970" fmla="*/ 504184 f863 1"/>
              <a:gd name="f971" fmla="*/ 7541756 f864 1"/>
              <a:gd name="f972" fmla="*/ 512184 f863 1"/>
              <a:gd name="f973" fmla="*/ 7503906 f864 1"/>
              <a:gd name="f974" fmla="*/ 518551 f863 1"/>
              <a:gd name="f975" fmla="*/ 7460411 f864 1"/>
              <a:gd name="f976" fmla="*/ 517415 f863 1"/>
              <a:gd name="f977" fmla="*/ 7460116 f864 1"/>
              <a:gd name="f978" fmla="*/ 517548 f863 1"/>
              <a:gd name="f979" fmla="*/ 7297810 f864 1"/>
              <a:gd name="f980" fmla="*/ 563947 f863 1"/>
              <a:gd name="f981" fmla="*/ 6946388 f864 1"/>
              <a:gd name="f982" fmla="*/ 665244 f863 1"/>
              <a:gd name="f983" fmla="*/ 6741704 f864 1"/>
              <a:gd name="f984" fmla="*/ 679365 f863 1"/>
              <a:gd name="f985" fmla="*/ 6624680 f864 1"/>
              <a:gd name="f986" fmla="*/ 677674 f863 1"/>
              <a:gd name="f987" fmla="*/ 6605700 f864 1"/>
              <a:gd name="f988" fmla="*/ 683566 f863 1"/>
              <a:gd name="f989" fmla="*/ 6576922 f864 1"/>
              <a:gd name="f990" fmla="*/ 683030 f863 1"/>
              <a:gd name="f991" fmla="*/ 6405123 f864 1"/>
              <a:gd name="f992" fmla="*/ 721946 f863 1"/>
              <a:gd name="f993" fmla="*/ 6368938 f864 1"/>
              <a:gd name="f994" fmla="*/ 717341 f863 1"/>
              <a:gd name="f995" fmla="*/ 6295102 f864 1"/>
              <a:gd name="f996" fmla="*/ 729508 f863 1"/>
              <a:gd name="f997" fmla="*/ 6202084 f864 1"/>
              <a:gd name="f998" fmla="*/ 767091 f863 1"/>
              <a:gd name="f999" fmla="*/ 6067157 f864 1"/>
              <a:gd name="f1000" fmla="*/ 790339 f863 1"/>
              <a:gd name="f1001" fmla="*/ 6061443 f864 1"/>
              <a:gd name="f1002" fmla="*/ 796151 f863 1"/>
              <a:gd name="f1003" fmla="*/ 6051406 f864 1"/>
              <a:gd name="f1004" fmla="*/ 800684 f863 1"/>
              <a:gd name="f1005" fmla="*/ 6049097 f864 1"/>
              <a:gd name="f1006" fmla="*/ 800636 f863 1"/>
              <a:gd name="f1007" fmla="*/ 6034222 f864 1"/>
              <a:gd name="f1008" fmla="*/ 804110 f863 1"/>
              <a:gd name="f1009" fmla="*/ 6033121 f864 1"/>
              <a:gd name="f1010" fmla="*/ 806078 f863 1"/>
              <a:gd name="f1011" fmla="*/ 6023593 f864 1"/>
              <a:gd name="f1012" fmla="*/ 808842 f863 1"/>
              <a:gd name="f1013" fmla="*/ 6006639 f864 1"/>
              <a:gd name="f1014" fmla="*/ 815304 f863 1"/>
              <a:gd name="f1015" fmla="*/ 6001762 f864 1"/>
              <a:gd name="f1016" fmla="*/ 815557 f863 1"/>
              <a:gd name="f1017" fmla="*/ 5973534 f864 1"/>
              <a:gd name="f1018" fmla="*/ 823815 f863 1"/>
              <a:gd name="f1019" fmla="*/ 5972336 f864 1"/>
              <a:gd name="f1020" fmla="*/ 823476 f863 1"/>
              <a:gd name="f1021" fmla="*/ 5960841 f864 1"/>
              <a:gd name="f1022" fmla="*/ 823819 f863 1"/>
              <a:gd name="f1023" fmla="*/ 5940719 f864 1"/>
              <a:gd name="f1024" fmla="*/ 825514 f863 1"/>
              <a:gd name="f1025" fmla="*/ 5884298 f864 1"/>
              <a:gd name="f1026" fmla="*/ 823806 f863 1"/>
              <a:gd name="f1027" fmla="*/ 5854779 f864 1"/>
              <a:gd name="f1028" fmla="*/ 832365 f863 1"/>
              <a:gd name="f1029" fmla="*/ 5848382 f864 1"/>
              <a:gd name="f1030" fmla="*/ 833844 f863 1"/>
              <a:gd name="f1031" fmla="*/ 5848066 f864 1"/>
              <a:gd name="f1032" fmla="*/ 833772 f863 1"/>
              <a:gd name="f1033" fmla="*/ 5840944 f864 1"/>
              <a:gd name="f1034" fmla="*/ 835132 f863 1"/>
              <a:gd name="f1035" fmla="*/ 5836719 f864 1"/>
              <a:gd name="f1036" fmla="*/ 836539 f863 1"/>
              <a:gd name="f1037" fmla="*/ 5824311 f864 1"/>
              <a:gd name="f1038" fmla="*/ 839408 f863 1"/>
              <a:gd name="f1039" fmla="*/ 5818788 f864 1"/>
              <a:gd name="f1040" fmla="*/ 839727 f863 1"/>
              <a:gd name="f1041" fmla="*/ 5763953 f864 1"/>
              <a:gd name="f1042" fmla="*/ 834282 f863 1"/>
              <a:gd name="f1043" fmla="*/ 5667748 f864 1"/>
              <a:gd name="f1044" fmla="*/ 840211 f863 1"/>
              <a:gd name="f1045" fmla="*/ 5573108 f864 1"/>
              <a:gd name="f1046" fmla="*/ 847611 f863 1"/>
              <a:gd name="f1047" fmla="*/ 5539137 f864 1"/>
              <a:gd name="f1048" fmla="*/ 851033 f863 1"/>
              <a:gd name="f1049" fmla="*/ 5510651 f864 1"/>
              <a:gd name="f1050" fmla="*/ 844215 f863 1"/>
              <a:gd name="f1051" fmla="*/ 5457331 f864 1"/>
              <a:gd name="f1052" fmla="*/ 839159 f863 1"/>
              <a:gd name="f1053" fmla="*/ 5410613 f864 1"/>
              <a:gd name="f1054" fmla="*/ 834358 f863 1"/>
              <a:gd name="f1055" fmla="*/ 5370040 f864 1"/>
              <a:gd name="f1056" fmla="*/ 862127 f863 1"/>
              <a:gd name="f1057" fmla="*/ 5318778 f864 1"/>
              <a:gd name="f1058" fmla="*/ 855310 f863 1"/>
              <a:gd name="f1059" fmla="*/ 5298645 f864 1"/>
              <a:gd name="f1060" fmla="*/ 855171 f863 1"/>
              <a:gd name="f1061" fmla="*/ 5253828 f864 1"/>
              <a:gd name="f1062" fmla="*/ 859670 f863 1"/>
              <a:gd name="f1063" fmla="*/ 5216955 f864 1"/>
              <a:gd name="f1064" fmla="*/ 866245 f863 1"/>
              <a:gd name="f1065" fmla="*/ 5214344 f864 1"/>
              <a:gd name="f1066" fmla="*/ 868102 f863 1"/>
              <a:gd name="f1067" fmla="*/ 5195561 f864 1"/>
              <a:gd name="f1068" fmla="*/ 869949 f863 1"/>
              <a:gd name="f1069" fmla="*/ 5182555 f864 1"/>
              <a:gd name="f1070" fmla="*/ 873542 f863 1"/>
              <a:gd name="f1071" fmla="*/ 5172552 f864 1"/>
              <a:gd name="f1072" fmla="*/ 878801 f863 1"/>
              <a:gd name="f1073" fmla="*/ 5027993 f864 1"/>
              <a:gd name="f1074" fmla="*/ 889666 f863 1"/>
              <a:gd name="f1075" fmla="*/ 4939844 f864 1"/>
              <a:gd name="f1076" fmla="*/ 934802 f863 1"/>
              <a:gd name="f1077" fmla="*/ 4792576 f864 1"/>
              <a:gd name="f1078" fmla="*/ 934820 f863 1"/>
              <a:gd name="f1079" fmla="*/ 4602423 f864 1"/>
              <a:gd name="f1080" fmla="*/ 958063 f863 1"/>
              <a:gd name="f1081" fmla="*/ 4290656 f864 1"/>
              <a:gd name="f1082" fmla="*/ 969152 f863 1"/>
              <a:gd name="f1083" fmla="*/ 3952334 f864 1"/>
              <a:gd name="f1084" fmla="*/ 954043 f863 1"/>
              <a:gd name="f1085" fmla="*/ 3858560 f864 1"/>
              <a:gd name="f1086" fmla="*/ 948781 f863 1"/>
              <a:gd name="f1087" fmla="*/ 3846597 f864 1"/>
              <a:gd name="f1088" fmla="*/ 948382 f863 1"/>
              <a:gd name="f1089" fmla="*/ 3736044 f864 1"/>
              <a:gd name="f1090" fmla="*/ 947759 f863 1"/>
              <a:gd name="f1091" fmla="*/ 3713136 f864 1"/>
              <a:gd name="f1092" fmla="*/ 946963 f863 1"/>
              <a:gd name="f1093" fmla="*/ 3695939 f864 1"/>
              <a:gd name="f1094" fmla="*/ 943639 f863 1"/>
              <a:gd name="f1095" fmla="*/ 3694125 f864 1"/>
              <a:gd name="f1096" fmla="*/ 940567 f863 1"/>
              <a:gd name="f1097" fmla="*/ 3681925 f864 1"/>
              <a:gd name="f1098" fmla="*/ 939706 f863 1"/>
              <a:gd name="f1099" fmla="*/ 3679204 f864 1"/>
              <a:gd name="f1100" fmla="*/ 938926 f863 1"/>
              <a:gd name="f1101" fmla="*/ 3615656 f864 1"/>
              <a:gd name="f1102" fmla="*/ 940320 f863 1"/>
              <a:gd name="f1103" fmla="*/ 3567983 f864 1"/>
              <a:gd name="f1104" fmla="*/ 935596 f863 1"/>
              <a:gd name="f1105" fmla="*/ 3422423 f864 1"/>
              <a:gd name="f1106" fmla="*/ 932129 f863 1"/>
              <a:gd name="f1107" fmla="*/ 3310925 f864 1"/>
              <a:gd name="f1108" fmla="*/ 911072 f863 1"/>
              <a:gd name="f1109" fmla="*/ 3139421 f864 1"/>
              <a:gd name="f1110" fmla="*/ 934151 f863 1"/>
              <a:gd name="f1111" fmla="*/ 2996922 f864 1"/>
              <a:gd name="f1112" fmla="*/ 927537 f863 1"/>
              <a:gd name="f1113" fmla="*/ 2982785 f864 1"/>
              <a:gd name="f1114" fmla="*/ 931453 f863 1"/>
              <a:gd name="f1115" fmla="*/ 2967478 f864 1"/>
              <a:gd name="f1116" fmla="*/ 933397 f863 1"/>
              <a:gd name="f1117" fmla="*/ 2948552 f864 1"/>
              <a:gd name="f1118" fmla="*/ 932961 f863 1"/>
              <a:gd name="f1119" fmla="*/ 2944404 f864 1"/>
              <a:gd name="f1120" fmla="*/ 934452 f863 1"/>
              <a:gd name="f1121" fmla="*/ 2908608 f864 1"/>
              <a:gd name="f1122" fmla="*/ 937205 f863 1"/>
              <a:gd name="f1123" fmla="*/ 2904443 f864 1"/>
              <a:gd name="f1124" fmla="*/ 936455 f863 1"/>
              <a:gd name="f1125" fmla="*/ 2868935 f864 1"/>
              <a:gd name="f1126" fmla="*/ 938022 f863 1"/>
              <a:gd name="f1127" fmla="*/ 2868586 f864 1"/>
              <a:gd name="f1128" fmla="*/ 937487 f863 1"/>
              <a:gd name="f1129" fmla="*/ 2859191 f864 1"/>
              <a:gd name="f1130" fmla="*/ 935503 f863 1"/>
              <a:gd name="f1131" fmla="*/ 2840915 f864 1"/>
              <a:gd name="f1132" fmla="*/ 932977 f863 1"/>
              <a:gd name="f1133" fmla="*/ 2763509 f864 1"/>
              <a:gd name="f1134" fmla="*/ 921850 f863 1"/>
              <a:gd name="f1135" fmla="*/ 2756121 f864 1"/>
              <a:gd name="f1136" fmla="*/ 921864 f863 1"/>
              <a:gd name="f1137" fmla="*/ 2755998 f864 1"/>
              <a:gd name="f1138" fmla="*/ 921739 f863 1"/>
              <a:gd name="f1139" fmla="*/ 2748255 f864 1"/>
              <a:gd name="f1140" fmla="*/ 921505 f863 1"/>
              <a:gd name="f1141" fmla="*/ 2694601 f864 1"/>
              <a:gd name="f1142" fmla="*/ 915575 f863 1"/>
              <a:gd name="f1143" fmla="*/ 2635357 f864 1"/>
              <a:gd name="f1144" fmla="*/ 910976 f863 1"/>
              <a:gd name="f1145" fmla="*/ 2601047 f864 1"/>
              <a:gd name="f1146" fmla="*/ 910263 f863 1"/>
              <a:gd name="f1147" fmla="*/ 2507482 f864 1"/>
              <a:gd name="f1148" fmla="*/ 906211 f863 1"/>
              <a:gd name="f1149" fmla="*/ 2413884 f864 1"/>
              <a:gd name="f1150" fmla="*/ 900545 f863 1"/>
              <a:gd name="f1151" fmla="*/ 2368912 f864 1"/>
              <a:gd name="f1152" fmla="*/ 888755 f863 1"/>
              <a:gd name="f1153" fmla="*/ 2349490 f864 1"/>
              <a:gd name="f1154" fmla="*/ 889719 f863 1"/>
              <a:gd name="f1155" fmla="*/ 2344290 f864 1"/>
              <a:gd name="f1156" fmla="*/ 890584 f863 1"/>
              <a:gd name="f1157" fmla="*/ 2336488 f864 1"/>
              <a:gd name="f1158" fmla="*/ 891058 f863 1"/>
              <a:gd name="f1159" fmla="*/ 2329015 f864 1"/>
              <a:gd name="f1160" fmla="*/ 891627 f863 1"/>
              <a:gd name="f1161" fmla="*/ 2293898 f864 1"/>
              <a:gd name="f1162" fmla="*/ 896431 f863 1"/>
              <a:gd name="f1163" fmla="*/ 2243927 f864 1"/>
              <a:gd name="f1164" fmla="*/ 888076 f863 1"/>
              <a:gd name="f1165" fmla="*/ 2223920 f864 1"/>
              <a:gd name="f1166" fmla="*/ 887331 f863 1"/>
              <a:gd name="f1167" fmla="*/ 2213081 f864 1"/>
              <a:gd name="f1168" fmla="*/ 886302 f863 1"/>
              <a:gd name="f1169" fmla="*/ 2212307 f864 1"/>
              <a:gd name="f1170" fmla="*/ 885829 f863 1"/>
              <a:gd name="f1171" fmla="*/ 2152321 f864 1"/>
              <a:gd name="f1172" fmla="*/ 894418 f863 1"/>
              <a:gd name="f1173" fmla="*/ 2140985 f864 1"/>
              <a:gd name="f1174" fmla="*/ 895968 f863 1"/>
              <a:gd name="f1175" fmla="*/ 2121210 f864 1"/>
              <a:gd name="f1176" fmla="*/ 899354 f863 1"/>
              <a:gd name="f1177" fmla="*/ 2119146 f864 1"/>
              <a:gd name="f1178" fmla="*/ 899033 f863 1"/>
              <a:gd name="f1179" fmla="*/ 2105666 f864 1"/>
              <a:gd name="f1180" fmla="*/ 902240 f863 1"/>
              <a:gd name="f1181" fmla="*/ 2094924 f864 1"/>
              <a:gd name="f1182" fmla="*/ 907203 f863 1"/>
              <a:gd name="f1183" fmla="*/ 1949478 f864 1"/>
              <a:gd name="f1184" fmla="*/ 913748 f863 1"/>
              <a:gd name="f1185" fmla="*/ 1749684 f864 1"/>
              <a:gd name="f1186" fmla="*/ 942223 f863 1"/>
              <a:gd name="f1187" fmla="*/ 1585576 f864 1"/>
              <a:gd name="f1188" fmla="*/ 954170 f863 1"/>
              <a:gd name="f1189" fmla="*/ 1476250 f864 1"/>
              <a:gd name="f1190" fmla="*/ 950653 f863 1"/>
              <a:gd name="f1191" fmla="*/ 1433927 f864 1"/>
              <a:gd name="f1192" fmla="*/ 959926 f863 1"/>
              <a:gd name="f1193" fmla="*/ 1414893 f864 1"/>
              <a:gd name="f1194" fmla="*/ 957671 f863 1"/>
              <a:gd name="f1195" fmla="*/ 1411585 f864 1"/>
              <a:gd name="f1196" fmla="*/ 957179 f863 1"/>
              <a:gd name="f1197" fmla="*/ 1398896 f864 1"/>
              <a:gd name="f1198" fmla="*/ 957460 f863 1"/>
              <a:gd name="f1199" fmla="*/ 1394632 f864 1"/>
              <a:gd name="f1200" fmla="*/ 954725 f863 1"/>
              <a:gd name="f1201" fmla="*/ 1375043 f864 1"/>
              <a:gd name="f1202" fmla="*/ 953132 f863 1"/>
              <a:gd name="f1203" fmla="*/ 1351876 f864 1"/>
              <a:gd name="f1204" fmla="*/ 954436 f863 1"/>
              <a:gd name="f1205" fmla="*/ 1242676 f864 1"/>
              <a:gd name="f1206" fmla="*/ 963767 f863 1"/>
              <a:gd name="f1207" fmla="*/ 1205993 f864 1"/>
              <a:gd name="f1208" fmla="*/ 974080 f863 1"/>
              <a:gd name="f1209" fmla="*/ 1052221 f864 1"/>
              <a:gd name="f1210" fmla="*/ 963954 f863 1"/>
              <a:gd name="f1211" fmla="*/ 968270 f864 1"/>
              <a:gd name="f1212" fmla="*/ 964761 f863 1"/>
              <a:gd name="f1213" fmla="*/ 874493 f864 1"/>
              <a:gd name="f1214" fmla="*/ 998122 f863 1"/>
              <a:gd name="f1215" fmla="*/ 814411 f864 1"/>
              <a:gd name="f1216" fmla="*/ 1007391 f863 1"/>
              <a:gd name="f1217" fmla="*/ 688604 f864 1"/>
              <a:gd name="f1218" fmla="*/ 1015631 f863 1"/>
              <a:gd name="f1219" fmla="*/ 618171 f864 1"/>
              <a:gd name="f1220" fmla="*/ 1027260 f863 1"/>
              <a:gd name="f1221" fmla="*/ 570379 f864 1"/>
              <a:gd name="f1222" fmla="*/ 1023487 f863 1"/>
              <a:gd name="f1223" fmla="*/ 482519 f864 1"/>
              <a:gd name="f1224" fmla="*/ 1002108 f863 1"/>
              <a:gd name="f1225" fmla="*/ 475319 f864 1"/>
              <a:gd name="f1226" fmla="*/ 1009922 f863 1"/>
              <a:gd name="f1227" fmla="*/ 431104 f864 1"/>
              <a:gd name="f1228" fmla="*/ 1009317 f863 1"/>
              <a:gd name="f1229" fmla="*/ 363782 f864 1"/>
              <a:gd name="f1230" fmla="*/ 1007585 f863 1"/>
              <a:gd name="f1231" fmla="*/ 325533 f864 1"/>
              <a:gd name="f1232" fmla="*/ 1008502 f863 1"/>
              <a:gd name="f1233" fmla="*/ 220429 f864 1"/>
              <a:gd name="f1234" fmla="*/ 1008927 f863 1"/>
              <a:gd name="f1235" fmla="*/ 114676 f864 1"/>
              <a:gd name="f1236" fmla="*/ 1007765 f863 1"/>
              <a:gd name="f1237" fmla="*/ 13470 f864 1"/>
              <a:gd name="f1238" fmla="*/ 998544 f863 1"/>
              <a:gd name="f1239" fmla="*/ 997355 f863 1"/>
              <a:gd name="f1240" fmla="*/ f865 1 f2"/>
              <a:gd name="f1241" fmla="*/ f868 1 10753706"/>
              <a:gd name="f1242" fmla="*/ f869 1 1027260"/>
              <a:gd name="f1243" fmla="*/ f870 1 10753706"/>
              <a:gd name="f1244" fmla="*/ f871 1 10753706"/>
              <a:gd name="f1245" fmla="*/ f872 1 1027260"/>
              <a:gd name="f1246" fmla="*/ f873 1 10753706"/>
              <a:gd name="f1247" fmla="*/ f874 1 1027260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27260"/>
              <a:gd name="f1613" fmla="*/ f5 1 f866"/>
              <a:gd name="f1614" fmla="*/ f6 1 f866"/>
              <a:gd name="f1615" fmla="*/ f5 1 f867"/>
              <a:gd name="f1616" fmla="*/ f7 1 f867"/>
              <a:gd name="f1617" fmla="+- f1240 0 f1"/>
              <a:gd name="f1618" fmla="*/ f1241 1 f866"/>
              <a:gd name="f1619" fmla="*/ f1242 1 f867"/>
              <a:gd name="f1620" fmla="*/ f1243 1 f866"/>
              <a:gd name="f1621" fmla="*/ f1244 1 f866"/>
              <a:gd name="f1622" fmla="*/ f1245 1 f867"/>
              <a:gd name="f1623" fmla="*/ f1246 1 f866"/>
              <a:gd name="f1624" fmla="*/ f1247 1 f867"/>
              <a:gd name="f1625" fmla="*/ f1248 1 f866"/>
              <a:gd name="f1626" fmla="*/ f1249 1 f867"/>
              <a:gd name="f1627" fmla="*/ f1250 1 f866"/>
              <a:gd name="f1628" fmla="*/ f1251 1 f867"/>
              <a:gd name="f1629" fmla="*/ f1252 1 f866"/>
              <a:gd name="f1630" fmla="*/ f1253 1 f867"/>
              <a:gd name="f1631" fmla="*/ f1254 1 f866"/>
              <a:gd name="f1632" fmla="*/ f1255 1 f867"/>
              <a:gd name="f1633" fmla="*/ f1256 1 f866"/>
              <a:gd name="f1634" fmla="*/ f1257 1 f867"/>
              <a:gd name="f1635" fmla="*/ f1258 1 f866"/>
              <a:gd name="f1636" fmla="*/ f1259 1 f867"/>
              <a:gd name="f1637" fmla="*/ f1260 1 f866"/>
              <a:gd name="f1638" fmla="*/ f1261 1 f867"/>
              <a:gd name="f1639" fmla="*/ f1262 1 f866"/>
              <a:gd name="f1640" fmla="*/ f1263 1 f867"/>
              <a:gd name="f1641" fmla="*/ f1264 1 f866"/>
              <a:gd name="f1642" fmla="*/ f1265 1 f867"/>
              <a:gd name="f1643" fmla="*/ f1266 1 f866"/>
              <a:gd name="f1644" fmla="*/ f1267 1 f867"/>
              <a:gd name="f1645" fmla="*/ f1268 1 f866"/>
              <a:gd name="f1646" fmla="*/ f1269 1 f867"/>
              <a:gd name="f1647" fmla="*/ f1270 1 f866"/>
              <a:gd name="f1648" fmla="*/ f1271 1 f867"/>
              <a:gd name="f1649" fmla="*/ f1272 1 f866"/>
              <a:gd name="f1650" fmla="*/ f1273 1 f867"/>
              <a:gd name="f1651" fmla="*/ f1274 1 f866"/>
              <a:gd name="f1652" fmla="*/ f1275 1 f867"/>
              <a:gd name="f1653" fmla="*/ f1276 1 f866"/>
              <a:gd name="f1654" fmla="*/ f1277 1 f867"/>
              <a:gd name="f1655" fmla="*/ f1278 1 f866"/>
              <a:gd name="f1656" fmla="*/ f1279 1 f867"/>
              <a:gd name="f1657" fmla="*/ f1280 1 f866"/>
              <a:gd name="f1658" fmla="*/ f1281 1 f867"/>
              <a:gd name="f1659" fmla="*/ f1282 1 f866"/>
              <a:gd name="f1660" fmla="*/ f1283 1 f867"/>
              <a:gd name="f1661" fmla="*/ f1284 1 f866"/>
              <a:gd name="f1662" fmla="*/ f1285 1 f867"/>
              <a:gd name="f1663" fmla="*/ f1286 1 f866"/>
              <a:gd name="f1664" fmla="*/ f1287 1 f867"/>
              <a:gd name="f1665" fmla="*/ f1288 1 f866"/>
              <a:gd name="f1666" fmla="*/ f1289 1 f867"/>
              <a:gd name="f1667" fmla="*/ f1290 1 f866"/>
              <a:gd name="f1668" fmla="*/ f1291 1 f867"/>
              <a:gd name="f1669" fmla="*/ f1292 1 f866"/>
              <a:gd name="f1670" fmla="*/ f1293 1 f867"/>
              <a:gd name="f1671" fmla="*/ f1294 1 f866"/>
              <a:gd name="f1672" fmla="*/ f1295 1 f867"/>
              <a:gd name="f1673" fmla="*/ f1296 1 f866"/>
              <a:gd name="f1674" fmla="*/ f1297 1 f867"/>
              <a:gd name="f1675" fmla="*/ f1298 1 f866"/>
              <a:gd name="f1676" fmla="*/ f1299 1 f867"/>
              <a:gd name="f1677" fmla="*/ f1300 1 f866"/>
              <a:gd name="f1678" fmla="*/ f1301 1 f867"/>
              <a:gd name="f1679" fmla="*/ f1302 1 f866"/>
              <a:gd name="f1680" fmla="*/ f1303 1 f867"/>
              <a:gd name="f1681" fmla="*/ f1304 1 f866"/>
              <a:gd name="f1682" fmla="*/ f1305 1 f867"/>
              <a:gd name="f1683" fmla="*/ f1306 1 f866"/>
              <a:gd name="f1684" fmla="*/ f1307 1 f867"/>
              <a:gd name="f1685" fmla="*/ f1308 1 f866"/>
              <a:gd name="f1686" fmla="*/ f1309 1 f867"/>
              <a:gd name="f1687" fmla="*/ f1310 1 f866"/>
              <a:gd name="f1688" fmla="*/ f1311 1 f867"/>
              <a:gd name="f1689" fmla="*/ f1312 1 f866"/>
              <a:gd name="f1690" fmla="*/ f1313 1 f867"/>
              <a:gd name="f1691" fmla="*/ f1314 1 f866"/>
              <a:gd name="f1692" fmla="*/ f1315 1 f867"/>
              <a:gd name="f1693" fmla="*/ f1316 1 f866"/>
              <a:gd name="f1694" fmla="*/ f1317 1 f867"/>
              <a:gd name="f1695" fmla="*/ f1318 1 f866"/>
              <a:gd name="f1696" fmla="*/ f1319 1 f867"/>
              <a:gd name="f1697" fmla="*/ f1320 1 f866"/>
              <a:gd name="f1698" fmla="*/ f1321 1 f867"/>
              <a:gd name="f1699" fmla="*/ f1322 1 f866"/>
              <a:gd name="f1700" fmla="*/ f1323 1 f867"/>
              <a:gd name="f1701" fmla="*/ f1324 1 f866"/>
              <a:gd name="f1702" fmla="*/ f1325 1 f867"/>
              <a:gd name="f1703" fmla="*/ f1326 1 f866"/>
              <a:gd name="f1704" fmla="*/ f1327 1 f867"/>
              <a:gd name="f1705" fmla="*/ f1328 1 f866"/>
              <a:gd name="f1706" fmla="*/ f1329 1 f867"/>
              <a:gd name="f1707" fmla="*/ f1330 1 f866"/>
              <a:gd name="f1708" fmla="*/ f1331 1 f867"/>
              <a:gd name="f1709" fmla="*/ f1332 1 f866"/>
              <a:gd name="f1710" fmla="*/ f1333 1 f867"/>
              <a:gd name="f1711" fmla="*/ f1334 1 f866"/>
              <a:gd name="f1712" fmla="*/ f1335 1 f867"/>
              <a:gd name="f1713" fmla="*/ f1336 1 f866"/>
              <a:gd name="f1714" fmla="*/ f1337 1 f867"/>
              <a:gd name="f1715" fmla="*/ f1338 1 f866"/>
              <a:gd name="f1716" fmla="*/ f1339 1 f867"/>
              <a:gd name="f1717" fmla="*/ f1340 1 f866"/>
              <a:gd name="f1718" fmla="*/ f1341 1 f867"/>
              <a:gd name="f1719" fmla="*/ f1342 1 f866"/>
              <a:gd name="f1720" fmla="*/ f1343 1 f867"/>
              <a:gd name="f1721" fmla="*/ f1344 1 f866"/>
              <a:gd name="f1722" fmla="*/ f1345 1 f867"/>
              <a:gd name="f1723" fmla="*/ f1346 1 f866"/>
              <a:gd name="f1724" fmla="*/ f1347 1 f867"/>
              <a:gd name="f1725" fmla="*/ f1348 1 f866"/>
              <a:gd name="f1726" fmla="*/ f1349 1 f867"/>
              <a:gd name="f1727" fmla="*/ f1350 1 f866"/>
              <a:gd name="f1728" fmla="*/ f1351 1 f867"/>
              <a:gd name="f1729" fmla="*/ f1352 1 f866"/>
              <a:gd name="f1730" fmla="*/ f1353 1 f867"/>
              <a:gd name="f1731" fmla="*/ f1354 1 f866"/>
              <a:gd name="f1732" fmla="*/ f1355 1 f867"/>
              <a:gd name="f1733" fmla="*/ f1356 1 f866"/>
              <a:gd name="f1734" fmla="*/ f1357 1 f867"/>
              <a:gd name="f1735" fmla="*/ f1358 1 f866"/>
              <a:gd name="f1736" fmla="*/ f1359 1 f867"/>
              <a:gd name="f1737" fmla="*/ f1360 1 f866"/>
              <a:gd name="f1738" fmla="*/ f1361 1 f867"/>
              <a:gd name="f1739" fmla="*/ f1362 1 f866"/>
              <a:gd name="f1740" fmla="*/ f1363 1 f867"/>
              <a:gd name="f1741" fmla="*/ f1364 1 f866"/>
              <a:gd name="f1742" fmla="*/ f1365 1 f867"/>
              <a:gd name="f1743" fmla="*/ f1366 1 f866"/>
              <a:gd name="f1744" fmla="*/ f1367 1 f867"/>
              <a:gd name="f1745" fmla="*/ f1368 1 f866"/>
              <a:gd name="f1746" fmla="*/ f1369 1 f867"/>
              <a:gd name="f1747" fmla="*/ f1370 1 f866"/>
              <a:gd name="f1748" fmla="*/ f1371 1 f867"/>
              <a:gd name="f1749" fmla="*/ f1372 1 f866"/>
              <a:gd name="f1750" fmla="*/ f1373 1 f867"/>
              <a:gd name="f1751" fmla="*/ f1374 1 f866"/>
              <a:gd name="f1752" fmla="*/ f1375 1 f867"/>
              <a:gd name="f1753" fmla="*/ f1376 1 f866"/>
              <a:gd name="f1754" fmla="*/ f1377 1 f867"/>
              <a:gd name="f1755" fmla="*/ f1378 1 f866"/>
              <a:gd name="f1756" fmla="*/ f1379 1 f867"/>
              <a:gd name="f1757" fmla="*/ f1380 1 f866"/>
              <a:gd name="f1758" fmla="*/ f1381 1 f867"/>
              <a:gd name="f1759" fmla="*/ f1382 1 f866"/>
              <a:gd name="f1760" fmla="*/ f1383 1 f867"/>
              <a:gd name="f1761" fmla="*/ f1384 1 f866"/>
              <a:gd name="f1762" fmla="*/ f1385 1 f867"/>
              <a:gd name="f1763" fmla="*/ f1386 1 f866"/>
              <a:gd name="f1764" fmla="*/ f1387 1 f867"/>
              <a:gd name="f1765" fmla="*/ f1388 1 f866"/>
              <a:gd name="f1766" fmla="*/ f1389 1 f867"/>
              <a:gd name="f1767" fmla="*/ f1390 1 f866"/>
              <a:gd name="f1768" fmla="*/ f1391 1 f867"/>
              <a:gd name="f1769" fmla="*/ f1392 1 f866"/>
              <a:gd name="f1770" fmla="*/ f1393 1 f867"/>
              <a:gd name="f1771" fmla="*/ f1394 1 f866"/>
              <a:gd name="f1772" fmla="*/ f1395 1 f867"/>
              <a:gd name="f1773" fmla="*/ f1396 1 f866"/>
              <a:gd name="f1774" fmla="*/ f1397 1 f867"/>
              <a:gd name="f1775" fmla="*/ f1398 1 f866"/>
              <a:gd name="f1776" fmla="*/ f1399 1 f867"/>
              <a:gd name="f1777" fmla="*/ f1400 1 f866"/>
              <a:gd name="f1778" fmla="*/ f1401 1 f867"/>
              <a:gd name="f1779" fmla="*/ f1402 1 f866"/>
              <a:gd name="f1780" fmla="*/ f1403 1 f867"/>
              <a:gd name="f1781" fmla="*/ f1404 1 f866"/>
              <a:gd name="f1782" fmla="*/ f1405 1 f867"/>
              <a:gd name="f1783" fmla="*/ f1406 1 f866"/>
              <a:gd name="f1784" fmla="*/ f1407 1 f867"/>
              <a:gd name="f1785" fmla="*/ f1408 1 f866"/>
              <a:gd name="f1786" fmla="*/ f1409 1 f867"/>
              <a:gd name="f1787" fmla="*/ f1410 1 f866"/>
              <a:gd name="f1788" fmla="*/ f1411 1 f867"/>
              <a:gd name="f1789" fmla="*/ f1412 1 f866"/>
              <a:gd name="f1790" fmla="*/ f1413 1 f867"/>
              <a:gd name="f1791" fmla="*/ f1414 1 f866"/>
              <a:gd name="f1792" fmla="*/ f1415 1 f867"/>
              <a:gd name="f1793" fmla="*/ f1416 1 f866"/>
              <a:gd name="f1794" fmla="*/ f1417 1 f867"/>
              <a:gd name="f1795" fmla="*/ f1418 1 f866"/>
              <a:gd name="f1796" fmla="*/ f1419 1 f867"/>
              <a:gd name="f1797" fmla="*/ f1420 1 f866"/>
              <a:gd name="f1798" fmla="*/ f1421 1 f867"/>
              <a:gd name="f1799" fmla="*/ f1422 1 f866"/>
              <a:gd name="f1800" fmla="*/ f1423 1 f867"/>
              <a:gd name="f1801" fmla="*/ f1424 1 f866"/>
              <a:gd name="f1802" fmla="*/ f1425 1 f867"/>
              <a:gd name="f1803" fmla="*/ f1426 1 f866"/>
              <a:gd name="f1804" fmla="*/ f1427 1 f867"/>
              <a:gd name="f1805" fmla="*/ f1428 1 f866"/>
              <a:gd name="f1806" fmla="*/ f1429 1 f867"/>
              <a:gd name="f1807" fmla="*/ f1430 1 f866"/>
              <a:gd name="f1808" fmla="*/ f1431 1 f867"/>
              <a:gd name="f1809" fmla="*/ f1432 1 f866"/>
              <a:gd name="f1810" fmla="*/ f1433 1 f867"/>
              <a:gd name="f1811" fmla="*/ f1434 1 f866"/>
              <a:gd name="f1812" fmla="*/ f1435 1 f867"/>
              <a:gd name="f1813" fmla="*/ f1436 1 f866"/>
              <a:gd name="f1814" fmla="*/ f1437 1 f867"/>
              <a:gd name="f1815" fmla="*/ f1438 1 f866"/>
              <a:gd name="f1816" fmla="*/ f1439 1 f867"/>
              <a:gd name="f1817" fmla="*/ f1440 1 f866"/>
              <a:gd name="f1818" fmla="*/ f1441 1 f867"/>
              <a:gd name="f1819" fmla="*/ f1442 1 f866"/>
              <a:gd name="f1820" fmla="*/ f1443 1 f867"/>
              <a:gd name="f1821" fmla="*/ f1444 1 f866"/>
              <a:gd name="f1822" fmla="*/ f1445 1 f867"/>
              <a:gd name="f1823" fmla="*/ f1446 1 f866"/>
              <a:gd name="f1824" fmla="*/ f1447 1 f867"/>
              <a:gd name="f1825" fmla="*/ f1448 1 f866"/>
              <a:gd name="f1826" fmla="*/ f1449 1 f867"/>
              <a:gd name="f1827" fmla="*/ f1450 1 f866"/>
              <a:gd name="f1828" fmla="*/ f1451 1 f867"/>
              <a:gd name="f1829" fmla="*/ f1452 1 f866"/>
              <a:gd name="f1830" fmla="*/ f1453 1 f867"/>
              <a:gd name="f1831" fmla="*/ f1454 1 f866"/>
              <a:gd name="f1832" fmla="*/ f1455 1 f867"/>
              <a:gd name="f1833" fmla="*/ f1456 1 f866"/>
              <a:gd name="f1834" fmla="*/ f1457 1 f867"/>
              <a:gd name="f1835" fmla="*/ f1458 1 f866"/>
              <a:gd name="f1836" fmla="*/ f1459 1 f867"/>
              <a:gd name="f1837" fmla="*/ f1460 1 f866"/>
              <a:gd name="f1838" fmla="*/ f1461 1 f867"/>
              <a:gd name="f1839" fmla="*/ f1462 1 f866"/>
              <a:gd name="f1840" fmla="*/ f1463 1 f867"/>
              <a:gd name="f1841" fmla="*/ f1464 1 f866"/>
              <a:gd name="f1842" fmla="*/ f1465 1 f867"/>
              <a:gd name="f1843" fmla="*/ f1466 1 f866"/>
              <a:gd name="f1844" fmla="*/ f1467 1 f867"/>
              <a:gd name="f1845" fmla="*/ f1468 1 f866"/>
              <a:gd name="f1846" fmla="*/ f1469 1 f867"/>
              <a:gd name="f1847" fmla="*/ f1470 1 f866"/>
              <a:gd name="f1848" fmla="*/ f1471 1 f867"/>
              <a:gd name="f1849" fmla="*/ f1472 1 f866"/>
              <a:gd name="f1850" fmla="*/ f1473 1 f867"/>
              <a:gd name="f1851" fmla="*/ f1474 1 f866"/>
              <a:gd name="f1852" fmla="*/ f1475 1 f867"/>
              <a:gd name="f1853" fmla="*/ f1476 1 f866"/>
              <a:gd name="f1854" fmla="*/ f1477 1 f867"/>
              <a:gd name="f1855" fmla="*/ f1478 1 f866"/>
              <a:gd name="f1856" fmla="*/ f1479 1 f867"/>
              <a:gd name="f1857" fmla="*/ f1480 1 f866"/>
              <a:gd name="f1858" fmla="*/ f1481 1 f867"/>
              <a:gd name="f1859" fmla="*/ f1482 1 f866"/>
              <a:gd name="f1860" fmla="*/ f1483 1 f867"/>
              <a:gd name="f1861" fmla="*/ f1484 1 f866"/>
              <a:gd name="f1862" fmla="*/ f1485 1 f867"/>
              <a:gd name="f1863" fmla="*/ f1486 1 f866"/>
              <a:gd name="f1864" fmla="*/ f1487 1 f867"/>
              <a:gd name="f1865" fmla="*/ f1488 1 f866"/>
              <a:gd name="f1866" fmla="*/ f1489 1 f867"/>
              <a:gd name="f1867" fmla="*/ f1490 1 f866"/>
              <a:gd name="f1868" fmla="*/ f1491 1 f867"/>
              <a:gd name="f1869" fmla="*/ f1492 1 f866"/>
              <a:gd name="f1870" fmla="*/ f1493 1 f867"/>
              <a:gd name="f1871" fmla="*/ f1494 1 f866"/>
              <a:gd name="f1872" fmla="*/ f1495 1 f867"/>
              <a:gd name="f1873" fmla="*/ f1496 1 f866"/>
              <a:gd name="f1874" fmla="*/ f1497 1 f867"/>
              <a:gd name="f1875" fmla="*/ f1498 1 f866"/>
              <a:gd name="f1876" fmla="*/ f1499 1 f867"/>
              <a:gd name="f1877" fmla="*/ f1500 1 f866"/>
              <a:gd name="f1878" fmla="*/ f1501 1 f867"/>
              <a:gd name="f1879" fmla="*/ f1502 1 f866"/>
              <a:gd name="f1880" fmla="*/ f1503 1 f867"/>
              <a:gd name="f1881" fmla="*/ f1504 1 f866"/>
              <a:gd name="f1882" fmla="*/ f1505 1 f867"/>
              <a:gd name="f1883" fmla="*/ f1506 1 f866"/>
              <a:gd name="f1884" fmla="*/ f1507 1 f867"/>
              <a:gd name="f1885" fmla="*/ f1508 1 f866"/>
              <a:gd name="f1886" fmla="*/ f1509 1 f867"/>
              <a:gd name="f1887" fmla="*/ f1510 1 f866"/>
              <a:gd name="f1888" fmla="*/ f1511 1 f867"/>
              <a:gd name="f1889" fmla="*/ f1512 1 f866"/>
              <a:gd name="f1890" fmla="*/ f1513 1 f867"/>
              <a:gd name="f1891" fmla="*/ f1514 1 f866"/>
              <a:gd name="f1892" fmla="*/ f1515 1 f867"/>
              <a:gd name="f1893" fmla="*/ f1516 1 f866"/>
              <a:gd name="f1894" fmla="*/ f1517 1 f867"/>
              <a:gd name="f1895" fmla="*/ f1518 1 f866"/>
              <a:gd name="f1896" fmla="*/ f1519 1 f867"/>
              <a:gd name="f1897" fmla="*/ f1520 1 f866"/>
              <a:gd name="f1898" fmla="*/ f1521 1 f867"/>
              <a:gd name="f1899" fmla="*/ f1522 1 f866"/>
              <a:gd name="f1900" fmla="*/ f1523 1 f867"/>
              <a:gd name="f1901" fmla="*/ f1524 1 f866"/>
              <a:gd name="f1902" fmla="*/ f1525 1 f867"/>
              <a:gd name="f1903" fmla="*/ f1526 1 f866"/>
              <a:gd name="f1904" fmla="*/ f1527 1 f867"/>
              <a:gd name="f1905" fmla="*/ f1528 1 f866"/>
              <a:gd name="f1906" fmla="*/ f1529 1 f867"/>
              <a:gd name="f1907" fmla="*/ f1530 1 f866"/>
              <a:gd name="f1908" fmla="*/ f1531 1 f867"/>
              <a:gd name="f1909" fmla="*/ f1532 1 f866"/>
              <a:gd name="f1910" fmla="*/ f1533 1 f867"/>
              <a:gd name="f1911" fmla="*/ f1534 1 f866"/>
              <a:gd name="f1912" fmla="*/ f1535 1 f867"/>
              <a:gd name="f1913" fmla="*/ f1536 1 f866"/>
              <a:gd name="f1914" fmla="*/ f1537 1 f867"/>
              <a:gd name="f1915" fmla="*/ f1538 1 f866"/>
              <a:gd name="f1916" fmla="*/ f1539 1 f867"/>
              <a:gd name="f1917" fmla="*/ f1540 1 f866"/>
              <a:gd name="f1918" fmla="*/ f1541 1 f867"/>
              <a:gd name="f1919" fmla="*/ f1542 1 f866"/>
              <a:gd name="f1920" fmla="*/ f1543 1 f867"/>
              <a:gd name="f1921" fmla="*/ f1544 1 f866"/>
              <a:gd name="f1922" fmla="*/ f1545 1 f867"/>
              <a:gd name="f1923" fmla="*/ f1546 1 f866"/>
              <a:gd name="f1924" fmla="*/ f1547 1 f867"/>
              <a:gd name="f1925" fmla="*/ f1548 1 f866"/>
              <a:gd name="f1926" fmla="*/ f1549 1 f867"/>
              <a:gd name="f1927" fmla="*/ f1550 1 f866"/>
              <a:gd name="f1928" fmla="*/ f1551 1 f867"/>
              <a:gd name="f1929" fmla="*/ f1552 1 f866"/>
              <a:gd name="f1930" fmla="*/ f1553 1 f867"/>
              <a:gd name="f1931" fmla="*/ f1554 1 f866"/>
              <a:gd name="f1932" fmla="*/ f1555 1 f867"/>
              <a:gd name="f1933" fmla="*/ f1556 1 f866"/>
              <a:gd name="f1934" fmla="*/ f1557 1 f867"/>
              <a:gd name="f1935" fmla="*/ f1558 1 f866"/>
              <a:gd name="f1936" fmla="*/ f1559 1 f867"/>
              <a:gd name="f1937" fmla="*/ f1560 1 f866"/>
              <a:gd name="f1938" fmla="*/ f1561 1 f867"/>
              <a:gd name="f1939" fmla="*/ f1562 1 f866"/>
              <a:gd name="f1940" fmla="*/ f1563 1 f867"/>
              <a:gd name="f1941" fmla="*/ f1564 1 f866"/>
              <a:gd name="f1942" fmla="*/ f1565 1 f867"/>
              <a:gd name="f1943" fmla="*/ f1566 1 f866"/>
              <a:gd name="f1944" fmla="*/ f1567 1 f867"/>
              <a:gd name="f1945" fmla="*/ f1568 1 f866"/>
              <a:gd name="f1946" fmla="*/ f1569 1 f867"/>
              <a:gd name="f1947" fmla="*/ f1570 1 f866"/>
              <a:gd name="f1948" fmla="*/ f1571 1 f867"/>
              <a:gd name="f1949" fmla="*/ f1572 1 f866"/>
              <a:gd name="f1950" fmla="*/ f1573 1 f867"/>
              <a:gd name="f1951" fmla="*/ f1574 1 f866"/>
              <a:gd name="f1952" fmla="*/ f1575 1 f867"/>
              <a:gd name="f1953" fmla="*/ f1576 1 f866"/>
              <a:gd name="f1954" fmla="*/ f1577 1 f867"/>
              <a:gd name="f1955" fmla="*/ f1578 1 f866"/>
              <a:gd name="f1956" fmla="*/ f1579 1 f867"/>
              <a:gd name="f1957" fmla="*/ f1580 1 f866"/>
              <a:gd name="f1958" fmla="*/ f1581 1 f867"/>
              <a:gd name="f1959" fmla="*/ f1582 1 f866"/>
              <a:gd name="f1960" fmla="*/ f1583 1 f867"/>
              <a:gd name="f1961" fmla="*/ f1584 1 f866"/>
              <a:gd name="f1962" fmla="*/ f1585 1 f867"/>
              <a:gd name="f1963" fmla="*/ f1586 1 f866"/>
              <a:gd name="f1964" fmla="*/ f1587 1 f867"/>
              <a:gd name="f1965" fmla="*/ f1588 1 f866"/>
              <a:gd name="f1966" fmla="*/ f1589 1 f867"/>
              <a:gd name="f1967" fmla="*/ f1590 1 f866"/>
              <a:gd name="f1968" fmla="*/ f1591 1 f867"/>
              <a:gd name="f1969" fmla="*/ f1592 1 f866"/>
              <a:gd name="f1970" fmla="*/ f1593 1 f867"/>
              <a:gd name="f1971" fmla="*/ f1594 1 f866"/>
              <a:gd name="f1972" fmla="*/ f1595 1 f867"/>
              <a:gd name="f1973" fmla="*/ f1596 1 f866"/>
              <a:gd name="f1974" fmla="*/ f1597 1 f867"/>
              <a:gd name="f1975" fmla="*/ f1598 1 f866"/>
              <a:gd name="f1976" fmla="*/ f1599 1 f867"/>
              <a:gd name="f1977" fmla="*/ f1600 1 f866"/>
              <a:gd name="f1978" fmla="*/ f1601 1 f867"/>
              <a:gd name="f1979" fmla="*/ f1602 1 f866"/>
              <a:gd name="f1980" fmla="*/ f1603 1 f867"/>
              <a:gd name="f1981" fmla="*/ f1604 1 f866"/>
              <a:gd name="f1982" fmla="*/ f1605 1 f867"/>
              <a:gd name="f1983" fmla="*/ f1606 1 f866"/>
              <a:gd name="f1984" fmla="*/ f1607 1 f867"/>
              <a:gd name="f1985" fmla="*/ f1608 1 f866"/>
              <a:gd name="f1986" fmla="*/ f1609 1 f867"/>
              <a:gd name="f1987" fmla="*/ f1610 1 f866"/>
              <a:gd name="f1988" fmla="*/ f1611 1 f867"/>
              <a:gd name="f1989" fmla="*/ f1612 1 f867"/>
              <a:gd name="f1990" fmla="*/ f1613 f861 1"/>
              <a:gd name="f1991" fmla="*/ f1614 f861 1"/>
              <a:gd name="f1992" fmla="*/ f1616 f862 1"/>
              <a:gd name="f1993" fmla="*/ f1615 f862 1"/>
              <a:gd name="f1994" fmla="*/ f1618 f861 1"/>
              <a:gd name="f1995" fmla="*/ f1619 f862 1"/>
              <a:gd name="f1996" fmla="*/ f1620 f861 1"/>
              <a:gd name="f1997" fmla="*/ f1621 f861 1"/>
              <a:gd name="f1998" fmla="*/ f1622 f862 1"/>
              <a:gd name="f1999" fmla="*/ f1623 f861 1"/>
              <a:gd name="f2000" fmla="*/ f1624 f862 1"/>
              <a:gd name="f2001" fmla="*/ f1625 f861 1"/>
              <a:gd name="f2002" fmla="*/ f1626 f862 1"/>
              <a:gd name="f2003" fmla="*/ f1627 f861 1"/>
              <a:gd name="f2004" fmla="*/ f1628 f862 1"/>
              <a:gd name="f2005" fmla="*/ f1629 f861 1"/>
              <a:gd name="f2006" fmla="*/ f1630 f862 1"/>
              <a:gd name="f2007" fmla="*/ f1631 f861 1"/>
              <a:gd name="f2008" fmla="*/ f1632 f862 1"/>
              <a:gd name="f2009" fmla="*/ f1633 f861 1"/>
              <a:gd name="f2010" fmla="*/ f1634 f862 1"/>
              <a:gd name="f2011" fmla="*/ f1635 f861 1"/>
              <a:gd name="f2012" fmla="*/ f1636 f862 1"/>
              <a:gd name="f2013" fmla="*/ f1637 f861 1"/>
              <a:gd name="f2014" fmla="*/ f1638 f862 1"/>
              <a:gd name="f2015" fmla="*/ f1639 f861 1"/>
              <a:gd name="f2016" fmla="*/ f1640 f862 1"/>
              <a:gd name="f2017" fmla="*/ f1641 f861 1"/>
              <a:gd name="f2018" fmla="*/ f1642 f862 1"/>
              <a:gd name="f2019" fmla="*/ f1643 f861 1"/>
              <a:gd name="f2020" fmla="*/ f1644 f862 1"/>
              <a:gd name="f2021" fmla="*/ f1645 f861 1"/>
              <a:gd name="f2022" fmla="*/ f1646 f862 1"/>
              <a:gd name="f2023" fmla="*/ f1647 f861 1"/>
              <a:gd name="f2024" fmla="*/ f1648 f862 1"/>
              <a:gd name="f2025" fmla="*/ f1649 f861 1"/>
              <a:gd name="f2026" fmla="*/ f1650 f862 1"/>
              <a:gd name="f2027" fmla="*/ f1651 f861 1"/>
              <a:gd name="f2028" fmla="*/ f1652 f862 1"/>
              <a:gd name="f2029" fmla="*/ f1653 f861 1"/>
              <a:gd name="f2030" fmla="*/ f1654 f862 1"/>
              <a:gd name="f2031" fmla="*/ f1655 f861 1"/>
              <a:gd name="f2032" fmla="*/ f1656 f862 1"/>
              <a:gd name="f2033" fmla="*/ f1657 f861 1"/>
              <a:gd name="f2034" fmla="*/ f1658 f862 1"/>
              <a:gd name="f2035" fmla="*/ f1659 f861 1"/>
              <a:gd name="f2036" fmla="*/ f1660 f862 1"/>
              <a:gd name="f2037" fmla="*/ f1661 f861 1"/>
              <a:gd name="f2038" fmla="*/ f1662 f862 1"/>
              <a:gd name="f2039" fmla="*/ f1663 f861 1"/>
              <a:gd name="f2040" fmla="*/ f1664 f862 1"/>
              <a:gd name="f2041" fmla="*/ f1665 f861 1"/>
              <a:gd name="f2042" fmla="*/ f1666 f862 1"/>
              <a:gd name="f2043" fmla="*/ f1667 f861 1"/>
              <a:gd name="f2044" fmla="*/ f1668 f862 1"/>
              <a:gd name="f2045" fmla="*/ f1669 f861 1"/>
              <a:gd name="f2046" fmla="*/ f1670 f862 1"/>
              <a:gd name="f2047" fmla="*/ f1671 f861 1"/>
              <a:gd name="f2048" fmla="*/ f1672 f862 1"/>
              <a:gd name="f2049" fmla="*/ f1673 f861 1"/>
              <a:gd name="f2050" fmla="*/ f1674 f862 1"/>
              <a:gd name="f2051" fmla="*/ f1675 f861 1"/>
              <a:gd name="f2052" fmla="*/ f1676 f862 1"/>
              <a:gd name="f2053" fmla="*/ f1677 f861 1"/>
              <a:gd name="f2054" fmla="*/ f1678 f862 1"/>
              <a:gd name="f2055" fmla="*/ f1679 f861 1"/>
              <a:gd name="f2056" fmla="*/ f1680 f862 1"/>
              <a:gd name="f2057" fmla="*/ f1681 f861 1"/>
              <a:gd name="f2058" fmla="*/ f1682 f862 1"/>
              <a:gd name="f2059" fmla="*/ f1683 f861 1"/>
              <a:gd name="f2060" fmla="*/ f1684 f862 1"/>
              <a:gd name="f2061" fmla="*/ f1685 f861 1"/>
              <a:gd name="f2062" fmla="*/ f1686 f862 1"/>
              <a:gd name="f2063" fmla="*/ f1687 f861 1"/>
              <a:gd name="f2064" fmla="*/ f1688 f862 1"/>
              <a:gd name="f2065" fmla="*/ f1689 f861 1"/>
              <a:gd name="f2066" fmla="*/ f1690 f862 1"/>
              <a:gd name="f2067" fmla="*/ f1691 f861 1"/>
              <a:gd name="f2068" fmla="*/ f1692 f862 1"/>
              <a:gd name="f2069" fmla="*/ f1693 f861 1"/>
              <a:gd name="f2070" fmla="*/ f1694 f862 1"/>
              <a:gd name="f2071" fmla="*/ f1695 f861 1"/>
              <a:gd name="f2072" fmla="*/ f1696 f862 1"/>
              <a:gd name="f2073" fmla="*/ f1697 f861 1"/>
              <a:gd name="f2074" fmla="*/ f1698 f862 1"/>
              <a:gd name="f2075" fmla="*/ f1699 f861 1"/>
              <a:gd name="f2076" fmla="*/ f1700 f862 1"/>
              <a:gd name="f2077" fmla="*/ f1701 f861 1"/>
              <a:gd name="f2078" fmla="*/ f1702 f862 1"/>
              <a:gd name="f2079" fmla="*/ f1703 f861 1"/>
              <a:gd name="f2080" fmla="*/ f1704 f862 1"/>
              <a:gd name="f2081" fmla="*/ f1705 f861 1"/>
              <a:gd name="f2082" fmla="*/ f1706 f862 1"/>
              <a:gd name="f2083" fmla="*/ f1707 f861 1"/>
              <a:gd name="f2084" fmla="*/ f1708 f862 1"/>
              <a:gd name="f2085" fmla="*/ f1709 f861 1"/>
              <a:gd name="f2086" fmla="*/ f1710 f862 1"/>
              <a:gd name="f2087" fmla="*/ f1711 f861 1"/>
              <a:gd name="f2088" fmla="*/ f1712 f862 1"/>
              <a:gd name="f2089" fmla="*/ f1713 f861 1"/>
              <a:gd name="f2090" fmla="*/ f1714 f862 1"/>
              <a:gd name="f2091" fmla="*/ f1715 f861 1"/>
              <a:gd name="f2092" fmla="*/ f1716 f862 1"/>
              <a:gd name="f2093" fmla="*/ f1717 f861 1"/>
              <a:gd name="f2094" fmla="*/ f1718 f862 1"/>
              <a:gd name="f2095" fmla="*/ f1719 f861 1"/>
              <a:gd name="f2096" fmla="*/ f1720 f862 1"/>
              <a:gd name="f2097" fmla="*/ f1721 f861 1"/>
              <a:gd name="f2098" fmla="*/ f1722 f862 1"/>
              <a:gd name="f2099" fmla="*/ f1723 f861 1"/>
              <a:gd name="f2100" fmla="*/ f1724 f862 1"/>
              <a:gd name="f2101" fmla="*/ f1725 f861 1"/>
              <a:gd name="f2102" fmla="*/ f1726 f862 1"/>
              <a:gd name="f2103" fmla="*/ f1727 f861 1"/>
              <a:gd name="f2104" fmla="*/ f1728 f862 1"/>
              <a:gd name="f2105" fmla="*/ f1729 f861 1"/>
              <a:gd name="f2106" fmla="*/ f1730 f862 1"/>
              <a:gd name="f2107" fmla="*/ f1731 f861 1"/>
              <a:gd name="f2108" fmla="*/ f1732 f862 1"/>
              <a:gd name="f2109" fmla="*/ f1733 f861 1"/>
              <a:gd name="f2110" fmla="*/ f1734 f862 1"/>
              <a:gd name="f2111" fmla="*/ f1735 f861 1"/>
              <a:gd name="f2112" fmla="*/ f1736 f862 1"/>
              <a:gd name="f2113" fmla="*/ f1737 f861 1"/>
              <a:gd name="f2114" fmla="*/ f1738 f862 1"/>
              <a:gd name="f2115" fmla="*/ f1739 f861 1"/>
              <a:gd name="f2116" fmla="*/ f1740 f862 1"/>
              <a:gd name="f2117" fmla="*/ f1741 f861 1"/>
              <a:gd name="f2118" fmla="*/ f1742 f862 1"/>
              <a:gd name="f2119" fmla="*/ f1743 f861 1"/>
              <a:gd name="f2120" fmla="*/ f1744 f862 1"/>
              <a:gd name="f2121" fmla="*/ f1745 f861 1"/>
              <a:gd name="f2122" fmla="*/ f1746 f862 1"/>
              <a:gd name="f2123" fmla="*/ f1747 f861 1"/>
              <a:gd name="f2124" fmla="*/ f1748 f862 1"/>
              <a:gd name="f2125" fmla="*/ f1749 f861 1"/>
              <a:gd name="f2126" fmla="*/ f1750 f862 1"/>
              <a:gd name="f2127" fmla="*/ f1751 f861 1"/>
              <a:gd name="f2128" fmla="*/ f1752 f862 1"/>
              <a:gd name="f2129" fmla="*/ f1753 f861 1"/>
              <a:gd name="f2130" fmla="*/ f1754 f862 1"/>
              <a:gd name="f2131" fmla="*/ f1755 f861 1"/>
              <a:gd name="f2132" fmla="*/ f1756 f862 1"/>
              <a:gd name="f2133" fmla="*/ f1757 f861 1"/>
              <a:gd name="f2134" fmla="*/ f1758 f862 1"/>
              <a:gd name="f2135" fmla="*/ f1759 f861 1"/>
              <a:gd name="f2136" fmla="*/ f1760 f862 1"/>
              <a:gd name="f2137" fmla="*/ f1761 f861 1"/>
              <a:gd name="f2138" fmla="*/ f1762 f862 1"/>
              <a:gd name="f2139" fmla="*/ f1763 f861 1"/>
              <a:gd name="f2140" fmla="*/ f1764 f862 1"/>
              <a:gd name="f2141" fmla="*/ f1765 f861 1"/>
              <a:gd name="f2142" fmla="*/ f1766 f862 1"/>
              <a:gd name="f2143" fmla="*/ f1767 f861 1"/>
              <a:gd name="f2144" fmla="*/ f1768 f862 1"/>
              <a:gd name="f2145" fmla="*/ f1769 f861 1"/>
              <a:gd name="f2146" fmla="*/ f1770 f862 1"/>
              <a:gd name="f2147" fmla="*/ f1771 f861 1"/>
              <a:gd name="f2148" fmla="*/ f1772 f862 1"/>
              <a:gd name="f2149" fmla="*/ f1773 f861 1"/>
              <a:gd name="f2150" fmla="*/ f1774 f862 1"/>
              <a:gd name="f2151" fmla="*/ f1775 f861 1"/>
              <a:gd name="f2152" fmla="*/ f1776 f862 1"/>
              <a:gd name="f2153" fmla="*/ f1777 f861 1"/>
              <a:gd name="f2154" fmla="*/ f1778 f862 1"/>
              <a:gd name="f2155" fmla="*/ f1779 f861 1"/>
              <a:gd name="f2156" fmla="*/ f1780 f862 1"/>
              <a:gd name="f2157" fmla="*/ f1781 f861 1"/>
              <a:gd name="f2158" fmla="*/ f1782 f862 1"/>
              <a:gd name="f2159" fmla="*/ f1783 f861 1"/>
              <a:gd name="f2160" fmla="*/ f1784 f862 1"/>
              <a:gd name="f2161" fmla="*/ f1785 f861 1"/>
              <a:gd name="f2162" fmla="*/ f1786 f862 1"/>
              <a:gd name="f2163" fmla="*/ f1787 f861 1"/>
              <a:gd name="f2164" fmla="*/ f1788 f862 1"/>
              <a:gd name="f2165" fmla="*/ f1789 f861 1"/>
              <a:gd name="f2166" fmla="*/ f1790 f862 1"/>
              <a:gd name="f2167" fmla="*/ f1791 f861 1"/>
              <a:gd name="f2168" fmla="*/ f1792 f862 1"/>
              <a:gd name="f2169" fmla="*/ f1793 f861 1"/>
              <a:gd name="f2170" fmla="*/ f1794 f862 1"/>
              <a:gd name="f2171" fmla="*/ f1795 f861 1"/>
              <a:gd name="f2172" fmla="*/ f1796 f862 1"/>
              <a:gd name="f2173" fmla="*/ f1797 f861 1"/>
              <a:gd name="f2174" fmla="*/ f1798 f862 1"/>
              <a:gd name="f2175" fmla="*/ f1799 f861 1"/>
              <a:gd name="f2176" fmla="*/ f1800 f862 1"/>
              <a:gd name="f2177" fmla="*/ f1801 f861 1"/>
              <a:gd name="f2178" fmla="*/ f1802 f862 1"/>
              <a:gd name="f2179" fmla="*/ f1803 f861 1"/>
              <a:gd name="f2180" fmla="*/ f1804 f862 1"/>
              <a:gd name="f2181" fmla="*/ f1805 f861 1"/>
              <a:gd name="f2182" fmla="*/ f1806 f862 1"/>
              <a:gd name="f2183" fmla="*/ f1807 f861 1"/>
              <a:gd name="f2184" fmla="*/ f1808 f862 1"/>
              <a:gd name="f2185" fmla="*/ f1809 f861 1"/>
              <a:gd name="f2186" fmla="*/ f1810 f862 1"/>
              <a:gd name="f2187" fmla="*/ f1811 f861 1"/>
              <a:gd name="f2188" fmla="*/ f1812 f862 1"/>
              <a:gd name="f2189" fmla="*/ f1813 f861 1"/>
              <a:gd name="f2190" fmla="*/ f1814 f862 1"/>
              <a:gd name="f2191" fmla="*/ f1815 f861 1"/>
              <a:gd name="f2192" fmla="*/ f1816 f862 1"/>
              <a:gd name="f2193" fmla="*/ f1817 f861 1"/>
              <a:gd name="f2194" fmla="*/ f1818 f862 1"/>
              <a:gd name="f2195" fmla="*/ f1819 f861 1"/>
              <a:gd name="f2196" fmla="*/ f1820 f862 1"/>
              <a:gd name="f2197" fmla="*/ f1821 f861 1"/>
              <a:gd name="f2198" fmla="*/ f1822 f862 1"/>
              <a:gd name="f2199" fmla="*/ f1823 f861 1"/>
              <a:gd name="f2200" fmla="*/ f1824 f862 1"/>
              <a:gd name="f2201" fmla="*/ f1825 f861 1"/>
              <a:gd name="f2202" fmla="*/ f1826 f862 1"/>
              <a:gd name="f2203" fmla="*/ f1827 f861 1"/>
              <a:gd name="f2204" fmla="*/ f1828 f862 1"/>
              <a:gd name="f2205" fmla="*/ f1829 f861 1"/>
              <a:gd name="f2206" fmla="*/ f1830 f862 1"/>
              <a:gd name="f2207" fmla="*/ f1831 f861 1"/>
              <a:gd name="f2208" fmla="*/ f1832 f862 1"/>
              <a:gd name="f2209" fmla="*/ f1833 f861 1"/>
              <a:gd name="f2210" fmla="*/ f1834 f862 1"/>
              <a:gd name="f2211" fmla="*/ f1835 f861 1"/>
              <a:gd name="f2212" fmla="*/ f1836 f862 1"/>
              <a:gd name="f2213" fmla="*/ f1837 f861 1"/>
              <a:gd name="f2214" fmla="*/ f1838 f862 1"/>
              <a:gd name="f2215" fmla="*/ f1839 f861 1"/>
              <a:gd name="f2216" fmla="*/ f1840 f862 1"/>
              <a:gd name="f2217" fmla="*/ f1841 f861 1"/>
              <a:gd name="f2218" fmla="*/ f1842 f862 1"/>
              <a:gd name="f2219" fmla="*/ f1843 f861 1"/>
              <a:gd name="f2220" fmla="*/ f1844 f862 1"/>
              <a:gd name="f2221" fmla="*/ f1845 f861 1"/>
              <a:gd name="f2222" fmla="*/ f1846 f862 1"/>
              <a:gd name="f2223" fmla="*/ f1847 f861 1"/>
              <a:gd name="f2224" fmla="*/ f1848 f862 1"/>
              <a:gd name="f2225" fmla="*/ f1849 f861 1"/>
              <a:gd name="f2226" fmla="*/ f1850 f862 1"/>
              <a:gd name="f2227" fmla="*/ f1851 f861 1"/>
              <a:gd name="f2228" fmla="*/ f1852 f862 1"/>
              <a:gd name="f2229" fmla="*/ f1853 f861 1"/>
              <a:gd name="f2230" fmla="*/ f1854 f862 1"/>
              <a:gd name="f2231" fmla="*/ f1855 f861 1"/>
              <a:gd name="f2232" fmla="*/ f1856 f862 1"/>
              <a:gd name="f2233" fmla="*/ f1857 f861 1"/>
              <a:gd name="f2234" fmla="*/ f1858 f862 1"/>
              <a:gd name="f2235" fmla="*/ f1859 f861 1"/>
              <a:gd name="f2236" fmla="*/ f1860 f862 1"/>
              <a:gd name="f2237" fmla="*/ f1861 f861 1"/>
              <a:gd name="f2238" fmla="*/ f1862 f862 1"/>
              <a:gd name="f2239" fmla="*/ f1863 f861 1"/>
              <a:gd name="f2240" fmla="*/ f1864 f862 1"/>
              <a:gd name="f2241" fmla="*/ f1865 f861 1"/>
              <a:gd name="f2242" fmla="*/ f1866 f862 1"/>
              <a:gd name="f2243" fmla="*/ f1867 f861 1"/>
              <a:gd name="f2244" fmla="*/ f1868 f862 1"/>
              <a:gd name="f2245" fmla="*/ f1869 f861 1"/>
              <a:gd name="f2246" fmla="*/ f1870 f862 1"/>
              <a:gd name="f2247" fmla="*/ f1871 f861 1"/>
              <a:gd name="f2248" fmla="*/ f1872 f862 1"/>
              <a:gd name="f2249" fmla="*/ f1873 f861 1"/>
              <a:gd name="f2250" fmla="*/ f1874 f862 1"/>
              <a:gd name="f2251" fmla="*/ f1875 f861 1"/>
              <a:gd name="f2252" fmla="*/ f1876 f862 1"/>
              <a:gd name="f2253" fmla="*/ f1877 f861 1"/>
              <a:gd name="f2254" fmla="*/ f1878 f862 1"/>
              <a:gd name="f2255" fmla="*/ f1879 f861 1"/>
              <a:gd name="f2256" fmla="*/ f1880 f862 1"/>
              <a:gd name="f2257" fmla="*/ f1881 f861 1"/>
              <a:gd name="f2258" fmla="*/ f1882 f862 1"/>
              <a:gd name="f2259" fmla="*/ f1883 f861 1"/>
              <a:gd name="f2260" fmla="*/ f1884 f862 1"/>
              <a:gd name="f2261" fmla="*/ f1885 f861 1"/>
              <a:gd name="f2262" fmla="*/ f1886 f862 1"/>
              <a:gd name="f2263" fmla="*/ f1887 f861 1"/>
              <a:gd name="f2264" fmla="*/ f1888 f862 1"/>
              <a:gd name="f2265" fmla="*/ f1889 f861 1"/>
              <a:gd name="f2266" fmla="*/ f1890 f862 1"/>
              <a:gd name="f2267" fmla="*/ f1891 f861 1"/>
              <a:gd name="f2268" fmla="*/ f1892 f862 1"/>
              <a:gd name="f2269" fmla="*/ f1893 f861 1"/>
              <a:gd name="f2270" fmla="*/ f1894 f862 1"/>
              <a:gd name="f2271" fmla="*/ f1895 f861 1"/>
              <a:gd name="f2272" fmla="*/ f1896 f862 1"/>
              <a:gd name="f2273" fmla="*/ f1897 f861 1"/>
              <a:gd name="f2274" fmla="*/ f1898 f862 1"/>
              <a:gd name="f2275" fmla="*/ f1899 f861 1"/>
              <a:gd name="f2276" fmla="*/ f1900 f862 1"/>
              <a:gd name="f2277" fmla="*/ f1901 f861 1"/>
              <a:gd name="f2278" fmla="*/ f1902 f862 1"/>
              <a:gd name="f2279" fmla="*/ f1903 f861 1"/>
              <a:gd name="f2280" fmla="*/ f1904 f862 1"/>
              <a:gd name="f2281" fmla="*/ f1905 f861 1"/>
              <a:gd name="f2282" fmla="*/ f1906 f862 1"/>
              <a:gd name="f2283" fmla="*/ f1907 f861 1"/>
              <a:gd name="f2284" fmla="*/ f1908 f862 1"/>
              <a:gd name="f2285" fmla="*/ f1909 f861 1"/>
              <a:gd name="f2286" fmla="*/ f1910 f862 1"/>
              <a:gd name="f2287" fmla="*/ f1911 f861 1"/>
              <a:gd name="f2288" fmla="*/ f1912 f862 1"/>
              <a:gd name="f2289" fmla="*/ f1913 f861 1"/>
              <a:gd name="f2290" fmla="*/ f1914 f862 1"/>
              <a:gd name="f2291" fmla="*/ f1915 f861 1"/>
              <a:gd name="f2292" fmla="*/ f1916 f862 1"/>
              <a:gd name="f2293" fmla="*/ f1917 f861 1"/>
              <a:gd name="f2294" fmla="*/ f1918 f862 1"/>
              <a:gd name="f2295" fmla="*/ f1919 f861 1"/>
              <a:gd name="f2296" fmla="*/ f1920 f862 1"/>
              <a:gd name="f2297" fmla="*/ f1921 f861 1"/>
              <a:gd name="f2298" fmla="*/ f1922 f862 1"/>
              <a:gd name="f2299" fmla="*/ f1923 f861 1"/>
              <a:gd name="f2300" fmla="*/ f1924 f862 1"/>
              <a:gd name="f2301" fmla="*/ f1925 f861 1"/>
              <a:gd name="f2302" fmla="*/ f1926 f862 1"/>
              <a:gd name="f2303" fmla="*/ f1927 f861 1"/>
              <a:gd name="f2304" fmla="*/ f1928 f862 1"/>
              <a:gd name="f2305" fmla="*/ f1929 f861 1"/>
              <a:gd name="f2306" fmla="*/ f1930 f862 1"/>
              <a:gd name="f2307" fmla="*/ f1931 f861 1"/>
              <a:gd name="f2308" fmla="*/ f1932 f862 1"/>
              <a:gd name="f2309" fmla="*/ f1933 f861 1"/>
              <a:gd name="f2310" fmla="*/ f1934 f862 1"/>
              <a:gd name="f2311" fmla="*/ f1935 f861 1"/>
              <a:gd name="f2312" fmla="*/ f1936 f862 1"/>
              <a:gd name="f2313" fmla="*/ f1937 f861 1"/>
              <a:gd name="f2314" fmla="*/ f1938 f862 1"/>
              <a:gd name="f2315" fmla="*/ f1939 f861 1"/>
              <a:gd name="f2316" fmla="*/ f1940 f862 1"/>
              <a:gd name="f2317" fmla="*/ f1941 f861 1"/>
              <a:gd name="f2318" fmla="*/ f1942 f862 1"/>
              <a:gd name="f2319" fmla="*/ f1943 f861 1"/>
              <a:gd name="f2320" fmla="*/ f1944 f862 1"/>
              <a:gd name="f2321" fmla="*/ f1945 f861 1"/>
              <a:gd name="f2322" fmla="*/ f1946 f862 1"/>
              <a:gd name="f2323" fmla="*/ f1947 f861 1"/>
              <a:gd name="f2324" fmla="*/ f1948 f862 1"/>
              <a:gd name="f2325" fmla="*/ f1949 f861 1"/>
              <a:gd name="f2326" fmla="*/ f1950 f862 1"/>
              <a:gd name="f2327" fmla="*/ f1951 f861 1"/>
              <a:gd name="f2328" fmla="*/ f1952 f862 1"/>
              <a:gd name="f2329" fmla="*/ f1953 f861 1"/>
              <a:gd name="f2330" fmla="*/ f1954 f862 1"/>
              <a:gd name="f2331" fmla="*/ f1955 f861 1"/>
              <a:gd name="f2332" fmla="*/ f1956 f862 1"/>
              <a:gd name="f2333" fmla="*/ f1957 f861 1"/>
              <a:gd name="f2334" fmla="*/ f1958 f862 1"/>
              <a:gd name="f2335" fmla="*/ f1959 f861 1"/>
              <a:gd name="f2336" fmla="*/ f1960 f862 1"/>
              <a:gd name="f2337" fmla="*/ f1961 f861 1"/>
              <a:gd name="f2338" fmla="*/ f1962 f862 1"/>
              <a:gd name="f2339" fmla="*/ f1963 f861 1"/>
              <a:gd name="f2340" fmla="*/ f1964 f862 1"/>
              <a:gd name="f2341" fmla="*/ f1965 f861 1"/>
              <a:gd name="f2342" fmla="*/ f1966 f862 1"/>
              <a:gd name="f2343" fmla="*/ f1967 f861 1"/>
              <a:gd name="f2344" fmla="*/ f1968 f862 1"/>
              <a:gd name="f2345" fmla="*/ f1969 f861 1"/>
              <a:gd name="f2346" fmla="*/ f1970 f862 1"/>
              <a:gd name="f2347" fmla="*/ f1971 f861 1"/>
              <a:gd name="f2348" fmla="*/ f1972 f862 1"/>
              <a:gd name="f2349" fmla="*/ f1973 f861 1"/>
              <a:gd name="f2350" fmla="*/ f1974 f862 1"/>
              <a:gd name="f2351" fmla="*/ f1975 f861 1"/>
              <a:gd name="f2352" fmla="*/ f1976 f862 1"/>
              <a:gd name="f2353" fmla="*/ f1977 f861 1"/>
              <a:gd name="f2354" fmla="*/ f1978 f862 1"/>
              <a:gd name="f2355" fmla="*/ f1979 f861 1"/>
              <a:gd name="f2356" fmla="*/ f1980 f862 1"/>
              <a:gd name="f2357" fmla="*/ f1981 f861 1"/>
              <a:gd name="f2358" fmla="*/ f1982 f862 1"/>
              <a:gd name="f2359" fmla="*/ f1983 f861 1"/>
              <a:gd name="f2360" fmla="*/ f1984 f862 1"/>
              <a:gd name="f2361" fmla="*/ f1985 f861 1"/>
              <a:gd name="f2362" fmla="*/ f1986 f862 1"/>
              <a:gd name="f2363" fmla="*/ f1987 f861 1"/>
              <a:gd name="f2364" fmla="*/ f1988 f862 1"/>
              <a:gd name="f2365" fmla="*/ f1989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617">
                <a:pos x="f1994" y="f1995"/>
              </a:cxn>
              <a:cxn ang="f1617">
                <a:pos x="f1996" y="f1995"/>
              </a:cxn>
              <a:cxn ang="f1617">
                <a:pos x="f1997" y="f1998"/>
              </a:cxn>
              <a:cxn ang="f1617">
                <a:pos x="f1999" y="f2000"/>
              </a:cxn>
              <a:cxn ang="f1617">
                <a:pos x="f2001" y="f2002"/>
              </a:cxn>
              <a:cxn ang="f1617">
                <a:pos x="f2003" y="f2004"/>
              </a:cxn>
              <a:cxn ang="f1617">
                <a:pos x="f2005" y="f2006"/>
              </a:cxn>
              <a:cxn ang="f1617">
                <a:pos x="f2007" y="f2008"/>
              </a:cxn>
              <a:cxn ang="f1617">
                <a:pos x="f2009" y="f2010"/>
              </a:cxn>
              <a:cxn ang="f1617">
                <a:pos x="f2011" y="f2012"/>
              </a:cxn>
              <a:cxn ang="f1617">
                <a:pos x="f2013" y="f2014"/>
              </a:cxn>
              <a:cxn ang="f1617">
                <a:pos x="f2015" y="f2016"/>
              </a:cxn>
              <a:cxn ang="f1617">
                <a:pos x="f2017" y="f2018"/>
              </a:cxn>
              <a:cxn ang="f1617">
                <a:pos x="f2019" y="f2020"/>
              </a:cxn>
              <a:cxn ang="f1617">
                <a:pos x="f2021" y="f2022"/>
              </a:cxn>
              <a:cxn ang="f1617">
                <a:pos x="f2023" y="f2024"/>
              </a:cxn>
              <a:cxn ang="f1617">
                <a:pos x="f2025" y="f2026"/>
              </a:cxn>
              <a:cxn ang="f1617">
                <a:pos x="f2027" y="f2028"/>
              </a:cxn>
              <a:cxn ang="f1617">
                <a:pos x="f2029" y="f2030"/>
              </a:cxn>
              <a:cxn ang="f1617">
                <a:pos x="f2031" y="f2032"/>
              </a:cxn>
              <a:cxn ang="f1617">
                <a:pos x="f2033" y="f2034"/>
              </a:cxn>
              <a:cxn ang="f1617">
                <a:pos x="f2035" y="f2036"/>
              </a:cxn>
              <a:cxn ang="f1617">
                <a:pos x="f2037" y="f2038"/>
              </a:cxn>
              <a:cxn ang="f1617">
                <a:pos x="f2039" y="f2040"/>
              </a:cxn>
              <a:cxn ang="f1617">
                <a:pos x="f2041" y="f2042"/>
              </a:cxn>
              <a:cxn ang="f1617">
                <a:pos x="f2043" y="f2044"/>
              </a:cxn>
              <a:cxn ang="f1617">
                <a:pos x="f2045" y="f2046"/>
              </a:cxn>
              <a:cxn ang="f1617">
                <a:pos x="f2047" y="f2048"/>
              </a:cxn>
              <a:cxn ang="f1617">
                <a:pos x="f2049" y="f2050"/>
              </a:cxn>
              <a:cxn ang="f1617">
                <a:pos x="f2051" y="f2052"/>
              </a:cxn>
              <a:cxn ang="f1617">
                <a:pos x="f2053" y="f2054"/>
              </a:cxn>
              <a:cxn ang="f1617">
                <a:pos x="f2055" y="f2056"/>
              </a:cxn>
              <a:cxn ang="f1617">
                <a:pos x="f2057" y="f2058"/>
              </a:cxn>
              <a:cxn ang="f1617">
                <a:pos x="f2059" y="f2060"/>
              </a:cxn>
              <a:cxn ang="f1617">
                <a:pos x="f2061" y="f2062"/>
              </a:cxn>
              <a:cxn ang="f1617">
                <a:pos x="f2063" y="f2064"/>
              </a:cxn>
              <a:cxn ang="f1617">
                <a:pos x="f2065" y="f2066"/>
              </a:cxn>
              <a:cxn ang="f1617">
                <a:pos x="f2067" y="f2068"/>
              </a:cxn>
              <a:cxn ang="f1617">
                <a:pos x="f2069" y="f2070"/>
              </a:cxn>
              <a:cxn ang="f1617">
                <a:pos x="f2071" y="f2072"/>
              </a:cxn>
              <a:cxn ang="f1617">
                <a:pos x="f2073" y="f2074"/>
              </a:cxn>
              <a:cxn ang="f1617">
                <a:pos x="f2075" y="f2076"/>
              </a:cxn>
              <a:cxn ang="f1617">
                <a:pos x="f2077" y="f2078"/>
              </a:cxn>
              <a:cxn ang="f1617">
                <a:pos x="f2079" y="f2080"/>
              </a:cxn>
              <a:cxn ang="f1617">
                <a:pos x="f2081" y="f2082"/>
              </a:cxn>
              <a:cxn ang="f1617">
                <a:pos x="f2083" y="f2084"/>
              </a:cxn>
              <a:cxn ang="f1617">
                <a:pos x="f2085" y="f2086"/>
              </a:cxn>
              <a:cxn ang="f1617">
                <a:pos x="f2087" y="f2088"/>
              </a:cxn>
              <a:cxn ang="f1617">
                <a:pos x="f2089" y="f2090"/>
              </a:cxn>
              <a:cxn ang="f1617">
                <a:pos x="f2091" y="f2092"/>
              </a:cxn>
              <a:cxn ang="f1617">
                <a:pos x="f2093" y="f2094"/>
              </a:cxn>
              <a:cxn ang="f1617">
                <a:pos x="f2095" y="f2096"/>
              </a:cxn>
              <a:cxn ang="f1617">
                <a:pos x="f2097" y="f2098"/>
              </a:cxn>
              <a:cxn ang="f1617">
                <a:pos x="f2099" y="f2100"/>
              </a:cxn>
              <a:cxn ang="f1617">
                <a:pos x="f2101" y="f2102"/>
              </a:cxn>
              <a:cxn ang="f1617">
                <a:pos x="f2103" y="f2104"/>
              </a:cxn>
              <a:cxn ang="f1617">
                <a:pos x="f2105" y="f2106"/>
              </a:cxn>
              <a:cxn ang="f1617">
                <a:pos x="f2107" y="f2108"/>
              </a:cxn>
              <a:cxn ang="f1617">
                <a:pos x="f2109" y="f2110"/>
              </a:cxn>
              <a:cxn ang="f1617">
                <a:pos x="f2111" y="f2112"/>
              </a:cxn>
              <a:cxn ang="f1617">
                <a:pos x="f2113" y="f2114"/>
              </a:cxn>
              <a:cxn ang="f1617">
                <a:pos x="f2115" y="f2116"/>
              </a:cxn>
              <a:cxn ang="f1617">
                <a:pos x="f2117" y="f2118"/>
              </a:cxn>
              <a:cxn ang="f1617">
                <a:pos x="f2119" y="f2120"/>
              </a:cxn>
              <a:cxn ang="f1617">
                <a:pos x="f2121" y="f2122"/>
              </a:cxn>
              <a:cxn ang="f1617">
                <a:pos x="f2123" y="f2124"/>
              </a:cxn>
              <a:cxn ang="f1617">
                <a:pos x="f2125" y="f2126"/>
              </a:cxn>
              <a:cxn ang="f1617">
                <a:pos x="f2127" y="f2128"/>
              </a:cxn>
              <a:cxn ang="f1617">
                <a:pos x="f2129" y="f2130"/>
              </a:cxn>
              <a:cxn ang="f1617">
                <a:pos x="f2131" y="f2132"/>
              </a:cxn>
              <a:cxn ang="f1617">
                <a:pos x="f2133" y="f2134"/>
              </a:cxn>
              <a:cxn ang="f1617">
                <a:pos x="f2135" y="f2136"/>
              </a:cxn>
              <a:cxn ang="f1617">
                <a:pos x="f2137" y="f2138"/>
              </a:cxn>
              <a:cxn ang="f1617">
                <a:pos x="f2139" y="f2140"/>
              </a:cxn>
              <a:cxn ang="f1617">
                <a:pos x="f2141" y="f2142"/>
              </a:cxn>
              <a:cxn ang="f1617">
                <a:pos x="f2143" y="f2144"/>
              </a:cxn>
              <a:cxn ang="f1617">
                <a:pos x="f2145" y="f2146"/>
              </a:cxn>
              <a:cxn ang="f1617">
                <a:pos x="f2147" y="f2148"/>
              </a:cxn>
              <a:cxn ang="f1617">
                <a:pos x="f2149" y="f2150"/>
              </a:cxn>
              <a:cxn ang="f1617">
                <a:pos x="f2151" y="f2152"/>
              </a:cxn>
              <a:cxn ang="f1617">
                <a:pos x="f2153" y="f2154"/>
              </a:cxn>
              <a:cxn ang="f1617">
                <a:pos x="f2155" y="f2156"/>
              </a:cxn>
              <a:cxn ang="f1617">
                <a:pos x="f2157" y="f2158"/>
              </a:cxn>
              <a:cxn ang="f1617">
                <a:pos x="f2159" y="f2160"/>
              </a:cxn>
              <a:cxn ang="f1617">
                <a:pos x="f2161" y="f2162"/>
              </a:cxn>
              <a:cxn ang="f1617">
                <a:pos x="f2163" y="f2164"/>
              </a:cxn>
              <a:cxn ang="f1617">
                <a:pos x="f2165" y="f2166"/>
              </a:cxn>
              <a:cxn ang="f1617">
                <a:pos x="f2167" y="f2168"/>
              </a:cxn>
              <a:cxn ang="f1617">
                <a:pos x="f2169" y="f2170"/>
              </a:cxn>
              <a:cxn ang="f1617">
                <a:pos x="f2171" y="f2172"/>
              </a:cxn>
              <a:cxn ang="f1617">
                <a:pos x="f2173" y="f2174"/>
              </a:cxn>
              <a:cxn ang="f1617">
                <a:pos x="f2175" y="f2176"/>
              </a:cxn>
              <a:cxn ang="f1617">
                <a:pos x="f2177" y="f2178"/>
              </a:cxn>
              <a:cxn ang="f1617">
                <a:pos x="f2179" y="f2180"/>
              </a:cxn>
              <a:cxn ang="f1617">
                <a:pos x="f2181" y="f2182"/>
              </a:cxn>
              <a:cxn ang="f1617">
                <a:pos x="f2183" y="f2184"/>
              </a:cxn>
              <a:cxn ang="f1617">
                <a:pos x="f2185" y="f2186"/>
              </a:cxn>
              <a:cxn ang="f1617">
                <a:pos x="f2187" y="f2188"/>
              </a:cxn>
              <a:cxn ang="f1617">
                <a:pos x="f2189" y="f2190"/>
              </a:cxn>
              <a:cxn ang="f1617">
                <a:pos x="f2191" y="f2192"/>
              </a:cxn>
              <a:cxn ang="f1617">
                <a:pos x="f2193" y="f2194"/>
              </a:cxn>
              <a:cxn ang="f1617">
                <a:pos x="f2195" y="f2196"/>
              </a:cxn>
              <a:cxn ang="f1617">
                <a:pos x="f2197" y="f2198"/>
              </a:cxn>
              <a:cxn ang="f1617">
                <a:pos x="f2199" y="f2200"/>
              </a:cxn>
              <a:cxn ang="f1617">
                <a:pos x="f2201" y="f2202"/>
              </a:cxn>
              <a:cxn ang="f1617">
                <a:pos x="f2203" y="f2204"/>
              </a:cxn>
              <a:cxn ang="f1617">
                <a:pos x="f2205" y="f2206"/>
              </a:cxn>
              <a:cxn ang="f1617">
                <a:pos x="f2207" y="f2208"/>
              </a:cxn>
              <a:cxn ang="f1617">
                <a:pos x="f2209" y="f2210"/>
              </a:cxn>
              <a:cxn ang="f1617">
                <a:pos x="f2211" y="f2212"/>
              </a:cxn>
              <a:cxn ang="f1617">
                <a:pos x="f2213" y="f2214"/>
              </a:cxn>
              <a:cxn ang="f1617">
                <a:pos x="f2215" y="f2216"/>
              </a:cxn>
              <a:cxn ang="f1617">
                <a:pos x="f2217" y="f2218"/>
              </a:cxn>
              <a:cxn ang="f1617">
                <a:pos x="f2219" y="f2220"/>
              </a:cxn>
              <a:cxn ang="f1617">
                <a:pos x="f2221" y="f2222"/>
              </a:cxn>
              <a:cxn ang="f1617">
                <a:pos x="f2223" y="f2224"/>
              </a:cxn>
              <a:cxn ang="f1617">
                <a:pos x="f2225" y="f2226"/>
              </a:cxn>
              <a:cxn ang="f1617">
                <a:pos x="f2227" y="f2228"/>
              </a:cxn>
              <a:cxn ang="f1617">
                <a:pos x="f2229" y="f2230"/>
              </a:cxn>
              <a:cxn ang="f1617">
                <a:pos x="f2231" y="f2232"/>
              </a:cxn>
              <a:cxn ang="f1617">
                <a:pos x="f2233" y="f2234"/>
              </a:cxn>
              <a:cxn ang="f1617">
                <a:pos x="f2235" y="f2236"/>
              </a:cxn>
              <a:cxn ang="f1617">
                <a:pos x="f2237" y="f2238"/>
              </a:cxn>
              <a:cxn ang="f1617">
                <a:pos x="f2239" y="f2240"/>
              </a:cxn>
              <a:cxn ang="f1617">
                <a:pos x="f2241" y="f2242"/>
              </a:cxn>
              <a:cxn ang="f1617">
                <a:pos x="f2243" y="f2244"/>
              </a:cxn>
              <a:cxn ang="f1617">
                <a:pos x="f2245" y="f2246"/>
              </a:cxn>
              <a:cxn ang="f1617">
                <a:pos x="f2247" y="f2248"/>
              </a:cxn>
              <a:cxn ang="f1617">
                <a:pos x="f2249" y="f2250"/>
              </a:cxn>
              <a:cxn ang="f1617">
                <a:pos x="f2251" y="f2252"/>
              </a:cxn>
              <a:cxn ang="f1617">
                <a:pos x="f2253" y="f2254"/>
              </a:cxn>
              <a:cxn ang="f1617">
                <a:pos x="f2255" y="f2256"/>
              </a:cxn>
              <a:cxn ang="f1617">
                <a:pos x="f2257" y="f2258"/>
              </a:cxn>
              <a:cxn ang="f1617">
                <a:pos x="f2259" y="f2260"/>
              </a:cxn>
              <a:cxn ang="f1617">
                <a:pos x="f2261" y="f2262"/>
              </a:cxn>
              <a:cxn ang="f1617">
                <a:pos x="f2263" y="f2264"/>
              </a:cxn>
              <a:cxn ang="f1617">
                <a:pos x="f2265" y="f2266"/>
              </a:cxn>
              <a:cxn ang="f1617">
                <a:pos x="f2267" y="f2268"/>
              </a:cxn>
              <a:cxn ang="f1617">
                <a:pos x="f2269" y="f2270"/>
              </a:cxn>
              <a:cxn ang="f1617">
                <a:pos x="f2271" y="f2272"/>
              </a:cxn>
              <a:cxn ang="f1617">
                <a:pos x="f2273" y="f2274"/>
              </a:cxn>
              <a:cxn ang="f1617">
                <a:pos x="f2275" y="f2276"/>
              </a:cxn>
              <a:cxn ang="f1617">
                <a:pos x="f2277" y="f2278"/>
              </a:cxn>
              <a:cxn ang="f1617">
                <a:pos x="f2279" y="f2280"/>
              </a:cxn>
              <a:cxn ang="f1617">
                <a:pos x="f2281" y="f2282"/>
              </a:cxn>
              <a:cxn ang="f1617">
                <a:pos x="f2283" y="f2284"/>
              </a:cxn>
              <a:cxn ang="f1617">
                <a:pos x="f2285" y="f2286"/>
              </a:cxn>
              <a:cxn ang="f1617">
                <a:pos x="f2287" y="f2288"/>
              </a:cxn>
              <a:cxn ang="f1617">
                <a:pos x="f2289" y="f2290"/>
              </a:cxn>
              <a:cxn ang="f1617">
                <a:pos x="f2291" y="f2292"/>
              </a:cxn>
              <a:cxn ang="f1617">
                <a:pos x="f2293" y="f2294"/>
              </a:cxn>
              <a:cxn ang="f1617">
                <a:pos x="f2295" y="f2296"/>
              </a:cxn>
              <a:cxn ang="f1617">
                <a:pos x="f2297" y="f2298"/>
              </a:cxn>
              <a:cxn ang="f1617">
                <a:pos x="f2299" y="f2300"/>
              </a:cxn>
              <a:cxn ang="f1617">
                <a:pos x="f2301" y="f2302"/>
              </a:cxn>
              <a:cxn ang="f1617">
                <a:pos x="f2303" y="f2304"/>
              </a:cxn>
              <a:cxn ang="f1617">
                <a:pos x="f2305" y="f2306"/>
              </a:cxn>
              <a:cxn ang="f1617">
                <a:pos x="f2307" y="f2308"/>
              </a:cxn>
              <a:cxn ang="f1617">
                <a:pos x="f2309" y="f2310"/>
              </a:cxn>
              <a:cxn ang="f1617">
                <a:pos x="f2311" y="f2312"/>
              </a:cxn>
              <a:cxn ang="f1617">
                <a:pos x="f2313" y="f2314"/>
              </a:cxn>
              <a:cxn ang="f1617">
                <a:pos x="f2315" y="f2316"/>
              </a:cxn>
              <a:cxn ang="f1617">
                <a:pos x="f2317" y="f2318"/>
              </a:cxn>
              <a:cxn ang="f1617">
                <a:pos x="f2319" y="f2320"/>
              </a:cxn>
              <a:cxn ang="f1617">
                <a:pos x="f2321" y="f2322"/>
              </a:cxn>
              <a:cxn ang="f1617">
                <a:pos x="f2323" y="f2324"/>
              </a:cxn>
              <a:cxn ang="f1617">
                <a:pos x="f2325" y="f2326"/>
              </a:cxn>
              <a:cxn ang="f1617">
                <a:pos x="f2327" y="f2328"/>
              </a:cxn>
              <a:cxn ang="f1617">
                <a:pos x="f2329" y="f2330"/>
              </a:cxn>
              <a:cxn ang="f1617">
                <a:pos x="f2331" y="f2332"/>
              </a:cxn>
              <a:cxn ang="f1617">
                <a:pos x="f2333" y="f2334"/>
              </a:cxn>
              <a:cxn ang="f1617">
                <a:pos x="f2335" y="f2336"/>
              </a:cxn>
              <a:cxn ang="f1617">
                <a:pos x="f2337" y="f2338"/>
              </a:cxn>
              <a:cxn ang="f1617">
                <a:pos x="f2339" y="f2340"/>
              </a:cxn>
              <a:cxn ang="f1617">
                <a:pos x="f2341" y="f2342"/>
              </a:cxn>
              <a:cxn ang="f1617">
                <a:pos x="f2343" y="f2344"/>
              </a:cxn>
              <a:cxn ang="f1617">
                <a:pos x="f2345" y="f2346"/>
              </a:cxn>
              <a:cxn ang="f1617">
                <a:pos x="f2347" y="f2348"/>
              </a:cxn>
              <a:cxn ang="f1617">
                <a:pos x="f2349" y="f2350"/>
              </a:cxn>
              <a:cxn ang="f1617">
                <a:pos x="f2351" y="f2352"/>
              </a:cxn>
              <a:cxn ang="f1617">
                <a:pos x="f2353" y="f2354"/>
              </a:cxn>
              <a:cxn ang="f1617">
                <a:pos x="f2355" y="f2356"/>
              </a:cxn>
              <a:cxn ang="f1617">
                <a:pos x="f2357" y="f2358"/>
              </a:cxn>
              <a:cxn ang="f1617">
                <a:pos x="f2359" y="f2360"/>
              </a:cxn>
              <a:cxn ang="f1617">
                <a:pos x="f2361" y="f2362"/>
              </a:cxn>
              <a:cxn ang="f1617">
                <a:pos x="f2363" y="f2364"/>
              </a:cxn>
              <a:cxn ang="f1617">
                <a:pos x="f1994" y="f2365"/>
              </a:cxn>
            </a:cxnLst>
            <a:rect l="f1990" t="f1993" r="f1991" b="f1992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8" name="Slide 3.">
            <a:extLst>
              <a:ext uri="{FF2B5EF4-FFF2-40B4-BE49-F238E27FC236}">
                <a16:creationId xmlns:a16="http://schemas.microsoft.com/office/drawing/2014/main" id="{1A505C90-C406-1128-6836-559815615D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91589" y="6296028"/>
            <a:ext cx="487366" cy="4873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012AF8A8-2621-59DC-7CB9-722392E58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39338E05-2DAC-B53E-10CE-AF82FDAA45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919" r="20699" b="-1"/>
          <a:stretch>
            <a:fillRect/>
          </a:stretch>
        </p:blipFill>
        <p:spPr>
          <a:xfrm>
            <a:off x="7221720" y="9"/>
            <a:ext cx="4967231" cy="685799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Content Placeholder 3">
            <a:extLst>
              <a:ext uri="{FF2B5EF4-FFF2-40B4-BE49-F238E27FC236}">
                <a16:creationId xmlns:a16="http://schemas.microsoft.com/office/drawing/2014/main" id="{5B8F1A3F-D53A-DDB2-A14B-BA3FFA688E80}"/>
              </a:ext>
            </a:extLst>
          </p:cNvPr>
          <p:cNvGrpSpPr/>
          <p:nvPr/>
        </p:nvGrpSpPr>
        <p:grpSpPr>
          <a:xfrm>
            <a:off x="838203" y="699250"/>
            <a:ext cx="5653031" cy="5400346"/>
            <a:chOff x="838203" y="699250"/>
            <a:chExt cx="5653031" cy="5400346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3F1FFC2-2933-3DF7-5061-B00DC0F27A70}"/>
                </a:ext>
              </a:extLst>
            </p:cNvPr>
            <p:cNvSpPr/>
            <p:nvPr/>
          </p:nvSpPr>
          <p:spPr>
            <a:xfrm>
              <a:off x="838203" y="699250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97132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Reputation: makes a responsible brand.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9ABD42C-2A7C-AEF5-54BA-9AFBC0C1E7B5}"/>
                </a:ext>
              </a:extLst>
            </p:cNvPr>
            <p:cNvSpPr/>
            <p:nvPr/>
          </p:nvSpPr>
          <p:spPr>
            <a:xfrm>
              <a:off x="838203" y="1477313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96B24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Differentiation: makes a firm distinctive.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4F1191A9-7A5D-8D10-8150-DF2E96EB2096}"/>
                </a:ext>
              </a:extLst>
            </p:cNvPr>
            <p:cNvSpPr/>
            <p:nvPr/>
          </p:nvSpPr>
          <p:spPr>
            <a:xfrm>
              <a:off x="838203" y="2255376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F9ED5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Engagement: makes customers active participants.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C4FCAE3-E9B7-A9AA-3E92-CC312F1CEC3D}"/>
                </a:ext>
              </a:extLst>
            </p:cNvPr>
            <p:cNvSpPr/>
            <p:nvPr/>
          </p:nvSpPr>
          <p:spPr>
            <a:xfrm>
              <a:off x="838203" y="3033439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02B93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Sustainability: performs responsible consumption (Kotler, 2025).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B29ECD9-B940-CF64-8093-82C0A27FC0F0}"/>
                </a:ext>
              </a:extLst>
            </p:cNvPr>
            <p:cNvSpPr/>
            <p:nvPr/>
          </p:nvSpPr>
          <p:spPr>
            <a:xfrm>
              <a:off x="838203" y="3811502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EA72E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Effectiveness: allows saving on rubbish.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F3B2E9F-1918-E5D5-83C8-B477D46CFCD0}"/>
                </a:ext>
              </a:extLst>
            </p:cNvPr>
            <p:cNvSpPr/>
            <p:nvPr/>
          </p:nvSpPr>
          <p:spPr>
            <a:xfrm>
              <a:off x="838203" y="4589556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97132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Long-term value: connects commercial success with social outcome (Alves et al., 2022).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9BA3DDD-6943-3062-D122-38388BAC94C6}"/>
                </a:ext>
              </a:extLst>
            </p:cNvPr>
            <p:cNvSpPr/>
            <p:nvPr/>
          </p:nvSpPr>
          <p:spPr>
            <a:xfrm>
              <a:off x="838203" y="5367619"/>
              <a:ext cx="5653031" cy="7319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653034"/>
                <a:gd name="f7" fmla="val 731981"/>
                <a:gd name="f8" fmla="val 121999"/>
                <a:gd name="f9" fmla="val 54621"/>
                <a:gd name="f10" fmla="val 5531035"/>
                <a:gd name="f11" fmla="val 5598413"/>
                <a:gd name="f12" fmla="val 609982"/>
                <a:gd name="f13" fmla="val 677360"/>
                <a:gd name="f14" fmla="+- 0 0 -90"/>
                <a:gd name="f15" fmla="*/ f3 1 5653034"/>
                <a:gd name="f16" fmla="*/ f4 1 731981"/>
                <a:gd name="f17" fmla="+- f7 0 f5"/>
                <a:gd name="f18" fmla="+- f6 0 f5"/>
                <a:gd name="f19" fmla="*/ f14 f0 1"/>
                <a:gd name="f20" fmla="*/ f18 1 5653034"/>
                <a:gd name="f21" fmla="*/ f17 1 731981"/>
                <a:gd name="f22" fmla="*/ 0 f18 1"/>
                <a:gd name="f23" fmla="*/ 121999 f17 1"/>
                <a:gd name="f24" fmla="*/ 121999 f18 1"/>
                <a:gd name="f25" fmla="*/ 0 f17 1"/>
                <a:gd name="f26" fmla="*/ 5531035 f18 1"/>
                <a:gd name="f27" fmla="*/ 5653034 f18 1"/>
                <a:gd name="f28" fmla="*/ 609982 f17 1"/>
                <a:gd name="f29" fmla="*/ 731981 f17 1"/>
                <a:gd name="f30" fmla="*/ f19 1 f2"/>
                <a:gd name="f31" fmla="*/ f22 1 5653034"/>
                <a:gd name="f32" fmla="*/ f23 1 731981"/>
                <a:gd name="f33" fmla="*/ f24 1 5653034"/>
                <a:gd name="f34" fmla="*/ f25 1 731981"/>
                <a:gd name="f35" fmla="*/ f26 1 5653034"/>
                <a:gd name="f36" fmla="*/ f27 1 5653034"/>
                <a:gd name="f37" fmla="*/ f28 1 731981"/>
                <a:gd name="f38" fmla="*/ f29 1 731981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5653034" h="731981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96B24"/>
            </a:solidFill>
            <a:ln w="25402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89071" tIns="89071" rIns="89071" bIns="89071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Final Remarks: Social marketing is a useful approach for businesses in 2026 as it helps them to make their consumers act positively and allows for greater sustainability.</a:t>
              </a: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pic>
        <p:nvPicPr>
          <p:cNvPr id="12" name="Slide 4">
            <a:extLst>
              <a:ext uri="{FF2B5EF4-FFF2-40B4-BE49-F238E27FC236}">
                <a16:creationId xmlns:a16="http://schemas.microsoft.com/office/drawing/2014/main" id="{55A74CCE-EEF9-272A-58F8-4DBC326C1B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71388" y="6099596"/>
            <a:ext cx="880640" cy="8806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6D9021A2-4E5D-37EA-E8D2-3BEA54DEF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6B320800-5A93-8C96-BEF7-E8BDD70B9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-1591" y="0"/>
            <a:ext cx="7299975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299977"/>
              <a:gd name="f7" fmla="val 6858000"/>
              <a:gd name="f8" fmla="val 1008599"/>
              <a:gd name="f9" fmla="val 4420653"/>
              <a:gd name="f10" fmla="val 5511704"/>
              <a:gd name="f11" fmla="val 1592997"/>
              <a:gd name="f12" fmla="val 1473792"/>
              <a:gd name="f13" fmla="val 6786859"/>
              <a:gd name="f14" fmla="val 1360401"/>
              <a:gd name="f15" fmla="val 6701489"/>
              <a:gd name="f16" fmla="val 1232473"/>
              <a:gd name="f17" fmla="val 6658805"/>
              <a:gd name="f18" fmla="val 1145250"/>
              <a:gd name="f19" fmla="val 6630349"/>
              <a:gd name="f20" fmla="val 1060933"/>
              <a:gd name="f21" fmla="val 6580550"/>
              <a:gd name="f22" fmla="val 1075471"/>
              <a:gd name="f23" fmla="val 6431153"/>
              <a:gd name="f24" fmla="val 1078378"/>
              <a:gd name="f25" fmla="val 6388469"/>
              <a:gd name="f26" fmla="val 1055118"/>
              <a:gd name="f27" fmla="val 6356456"/>
              <a:gd name="f28" fmla="val 1020229"/>
              <a:gd name="f29" fmla="val 6367127"/>
              <a:gd name="f30" fmla="val 953358"/>
              <a:gd name="f31" fmla="val 921375"/>
              <a:gd name="f32" fmla="val 6327999"/>
              <a:gd name="f33" fmla="val 883579"/>
              <a:gd name="f34" fmla="val 6281757"/>
              <a:gd name="f35" fmla="val 816707"/>
              <a:gd name="f36" fmla="val 6199945"/>
              <a:gd name="f37" fmla="val 752743"/>
              <a:gd name="f38" fmla="val 6114575"/>
              <a:gd name="f39" fmla="val 645167"/>
              <a:gd name="f40" fmla="val 6100347"/>
              <a:gd name="f41" fmla="val 665519"/>
              <a:gd name="f42" fmla="val 6036320"/>
              <a:gd name="f43" fmla="val 700408"/>
              <a:gd name="f44" fmla="val 6043434"/>
              <a:gd name="f45" fmla="val 732391"/>
              <a:gd name="f46" fmla="val 6057663"/>
              <a:gd name="f47" fmla="val 6093234"/>
              <a:gd name="f48" fmla="val 901023"/>
              <a:gd name="f49" fmla="val 6132361"/>
              <a:gd name="f50" fmla="val 985339"/>
              <a:gd name="f51" fmla="val 6167932"/>
              <a:gd name="f52" fmla="val 1040581"/>
              <a:gd name="f53" fmla="val 6189274"/>
              <a:gd name="f54" fmla="val 1095822"/>
              <a:gd name="f55" fmla="val 6221287"/>
              <a:gd name="f56" fmla="val 1168509"/>
              <a:gd name="f57" fmla="val 6196388"/>
              <a:gd name="f58" fmla="val 1104545"/>
              <a:gd name="f59" fmla="val 6068335"/>
              <a:gd name="f60" fmla="val 996969"/>
              <a:gd name="f61" fmla="val 909746"/>
              <a:gd name="f62" fmla="val 6004307"/>
              <a:gd name="f63" fmla="val 802169"/>
              <a:gd name="f64" fmla="val 5954508"/>
              <a:gd name="f65" fmla="val 738206"/>
              <a:gd name="f66" fmla="val 5862025"/>
              <a:gd name="f67" fmla="val 659704"/>
              <a:gd name="f68" fmla="val 5755314"/>
              <a:gd name="f69" fmla="val 5726858"/>
              <a:gd name="f70" fmla="val 787632"/>
              <a:gd name="f71" fmla="val 5805112"/>
              <a:gd name="f72" fmla="val 851597"/>
              <a:gd name="f73" fmla="val 5801555"/>
              <a:gd name="f74" fmla="val 854504"/>
              <a:gd name="f75" fmla="val 5790884"/>
              <a:gd name="f76" fmla="val 860319"/>
              <a:gd name="f77" fmla="val 5769542"/>
              <a:gd name="f78" fmla="val 755650"/>
              <a:gd name="f79" fmla="val 5712629"/>
              <a:gd name="f80" fmla="val 709132"/>
              <a:gd name="f81" fmla="val 5605917"/>
              <a:gd name="f82" fmla="val 691686"/>
              <a:gd name="f83" fmla="val 5474306"/>
              <a:gd name="f84" fmla="val 685872"/>
              <a:gd name="f85" fmla="val 5406721"/>
              <a:gd name="f86" fmla="val 648075"/>
              <a:gd name="f87" fmla="val 5385379"/>
              <a:gd name="f88" fmla="val 610278"/>
              <a:gd name="f89" fmla="val 5353367"/>
              <a:gd name="f90" fmla="val 482350"/>
              <a:gd name="f91" fmla="val 5243097"/>
              <a:gd name="f92" fmla="val 345700"/>
              <a:gd name="f93" fmla="val 5143500"/>
              <a:gd name="f94" fmla="val 238123"/>
              <a:gd name="f95" fmla="val 4994104"/>
              <a:gd name="f96" fmla="val 363144"/>
              <a:gd name="f97" fmla="val 5011889"/>
              <a:gd name="f98" fmla="val 461997"/>
              <a:gd name="f99" fmla="val 5111487"/>
              <a:gd name="f100" fmla="val 592833"/>
              <a:gd name="f101" fmla="val 5154171"/>
              <a:gd name="f102" fmla="val 488165"/>
              <a:gd name="f103" fmla="val 4990547"/>
              <a:gd name="f104" fmla="val 351514"/>
              <a:gd name="f105" fmla="val 4905177"/>
              <a:gd name="f106" fmla="val 226494"/>
              <a:gd name="f107" fmla="val 4805580"/>
              <a:gd name="f108" fmla="val 168344"/>
              <a:gd name="f109" fmla="val 4759339"/>
              <a:gd name="f110" fmla="val 116011"/>
              <a:gd name="f111" fmla="val 4702425"/>
              <a:gd name="f112" fmla="val 49139"/>
              <a:gd name="f113" fmla="val 4677526"/>
              <a:gd name="f114" fmla="val 25879"/>
              <a:gd name="f115" fmla="val 4670412"/>
              <a:gd name="f116" fmla="+- 0 0 14826"/>
              <a:gd name="f117" fmla="val 4652628"/>
              <a:gd name="f118" fmla="val 5527"/>
              <a:gd name="f119" fmla="val 4602828"/>
              <a:gd name="f120" fmla="val 22972"/>
              <a:gd name="f121" fmla="val 4560144"/>
              <a:gd name="f122" fmla="val 54954"/>
              <a:gd name="f123" fmla="val 4574373"/>
              <a:gd name="f124" fmla="val 84029"/>
              <a:gd name="f125" fmla="val 4585042"/>
              <a:gd name="f126" fmla="val 153807"/>
              <a:gd name="f127" fmla="val 4613499"/>
              <a:gd name="f128" fmla="val 229401"/>
              <a:gd name="f129" fmla="val 325347"/>
              <a:gd name="f130" fmla="val 243939"/>
              <a:gd name="f131" fmla="val 4478331"/>
              <a:gd name="f132" fmla="val 95658"/>
              <a:gd name="f133" fmla="val 4521016"/>
              <a:gd name="f134" fmla="val 4378734"/>
              <a:gd name="f135" fmla="val 113103"/>
              <a:gd name="f136" fmla="val 4353835"/>
              <a:gd name="f137" fmla="val 179975"/>
              <a:gd name="f138" fmla="val 4403633"/>
              <a:gd name="f139" fmla="val 249753"/>
              <a:gd name="f140" fmla="val 4414305"/>
              <a:gd name="f141" fmla="val 313718"/>
              <a:gd name="f142" fmla="val 4424975"/>
              <a:gd name="f143" fmla="val 328254"/>
              <a:gd name="f144" fmla="val 4400076"/>
              <a:gd name="f145" fmla="val 4321821"/>
              <a:gd name="f146" fmla="val 290458"/>
              <a:gd name="f147" fmla="val 4200882"/>
              <a:gd name="f148" fmla="val 4140411"/>
              <a:gd name="f149" fmla="val 418386"/>
              <a:gd name="f150" fmla="val 4172424"/>
              <a:gd name="f151" fmla="val 505609"/>
              <a:gd name="f152" fmla="val 4204438"/>
              <a:gd name="f153" fmla="val 514332"/>
              <a:gd name="f154" fmla="val 4158196"/>
              <a:gd name="f155" fmla="val 491072"/>
              <a:gd name="f156" fmla="val 4090612"/>
              <a:gd name="f157" fmla="val 456183"/>
              <a:gd name="f158" fmla="val 3991015"/>
              <a:gd name="f159" fmla="val 493979"/>
              <a:gd name="f160" fmla="val 3912759"/>
              <a:gd name="f161" fmla="val 520147"/>
              <a:gd name="f162" fmla="val 3827390"/>
              <a:gd name="f163" fmla="val 560851"/>
              <a:gd name="f164" fmla="val 3699337"/>
              <a:gd name="f165" fmla="val 543407"/>
              <a:gd name="f166" fmla="val 3635309"/>
              <a:gd name="f167" fmla="val 459090"/>
              <a:gd name="f168" fmla="val 3539269"/>
              <a:gd name="f169" fmla="val 409664"/>
              <a:gd name="f170" fmla="val 3485914"/>
              <a:gd name="f171" fmla="val 360236"/>
              <a:gd name="f172" fmla="val 3439672"/>
              <a:gd name="f173" fmla="val 3393429"/>
              <a:gd name="f174" fmla="val 450368"/>
              <a:gd name="f175" fmla="val 3368530"/>
              <a:gd name="f176" fmla="val 284643"/>
              <a:gd name="f177" fmla="val 3283162"/>
              <a:gd name="f178" fmla="val 339884"/>
              <a:gd name="f179" fmla="val 3229805"/>
              <a:gd name="f180" fmla="val 453275"/>
              <a:gd name="f181" fmla="val 3208463"/>
              <a:gd name="f182" fmla="val 3379202"/>
              <a:gd name="f183" fmla="val 697501"/>
              <a:gd name="f184" fmla="val 3329402"/>
              <a:gd name="f185" fmla="val 511425"/>
              <a:gd name="f186" fmla="val 3183563"/>
              <a:gd name="f187" fmla="val 302087"/>
              <a:gd name="f188" fmla="val 3137322"/>
              <a:gd name="f189" fmla="val 165437"/>
              <a:gd name="f190" fmla="val 2941684"/>
              <a:gd name="f191" fmla="val 197419"/>
              <a:gd name="f192" fmla="val 2899000"/>
              <a:gd name="f193" fmla="val 255568"/>
              <a:gd name="f194" fmla="val 2923898"/>
              <a:gd name="f195" fmla="val 2913227"/>
              <a:gd name="f196" fmla="val 2980812"/>
              <a:gd name="f197" fmla="val 578296"/>
              <a:gd name="f198" fmla="val 2703362"/>
              <a:gd name="f199" fmla="val 584111"/>
              <a:gd name="f200" fmla="val 589926"/>
              <a:gd name="f201" fmla="val 595740"/>
              <a:gd name="f202" fmla="val 2692689"/>
              <a:gd name="f203" fmla="val 627722"/>
              <a:gd name="f204" fmla="val 2653563"/>
              <a:gd name="f205" fmla="val 598648"/>
              <a:gd name="f206" fmla="val 2561080"/>
              <a:gd name="f207" fmla="val 650982"/>
              <a:gd name="f208" fmla="val 2553965"/>
              <a:gd name="f209" fmla="val 2546851"/>
              <a:gd name="f210" fmla="val 764373"/>
              <a:gd name="f211" fmla="val 2514837"/>
              <a:gd name="f212" fmla="val 825429"/>
              <a:gd name="f213" fmla="val 2532623"/>
              <a:gd name="f214" fmla="val 871949"/>
              <a:gd name="f215" fmla="val 2564636"/>
              <a:gd name="f216" fmla="val 970802"/>
              <a:gd name="f217" fmla="val 1023136"/>
              <a:gd name="f218" fmla="val 2685576"/>
              <a:gd name="f219" fmla="val 1127805"/>
              <a:gd name="f220" fmla="val 2525509"/>
              <a:gd name="f221" fmla="val 2518395"/>
              <a:gd name="f222" fmla="val 1217936"/>
              <a:gd name="f223" fmla="val 2536181"/>
              <a:gd name="f224" fmla="val 1267362"/>
              <a:gd name="f225" fmla="val 2543294"/>
              <a:gd name="f226" fmla="val 1308067"/>
              <a:gd name="f227" fmla="val 2550408"/>
              <a:gd name="f228" fmla="val 1357494"/>
              <a:gd name="f229" fmla="val 2582422"/>
              <a:gd name="f230" fmla="val 1386568"/>
              <a:gd name="f231" fmla="val 1401105"/>
              <a:gd name="f232" fmla="val 2479267"/>
              <a:gd name="f233" fmla="val 1331326"/>
              <a:gd name="f234" fmla="val 2408126"/>
              <a:gd name="f235" fmla="val 1270270"/>
              <a:gd name="f236" fmla="val 2401012"/>
              <a:gd name="f237" fmla="val 1215029"/>
              <a:gd name="f238" fmla="val 2393898"/>
              <a:gd name="f239" fmla="val 1159787"/>
              <a:gd name="f240" fmla="val 2386784"/>
              <a:gd name="f241" fmla="val 1107453"/>
              <a:gd name="f242" fmla="val 1043489"/>
              <a:gd name="f243" fmla="val 2418796"/>
              <a:gd name="f244" fmla="val 2390340"/>
              <a:gd name="f245" fmla="val 991154"/>
              <a:gd name="f246" fmla="val 2326314"/>
              <a:gd name="f247" fmla="val 2258731"/>
              <a:gd name="f248" fmla="val 933005"/>
              <a:gd name="f249" fmla="val 2223159"/>
              <a:gd name="f250" fmla="val 880671"/>
              <a:gd name="f251" fmla="val 2191146"/>
              <a:gd name="f252" fmla="val 2112891"/>
              <a:gd name="f253" fmla="val 630630"/>
              <a:gd name="f254" fmla="val 2020407"/>
              <a:gd name="f255" fmla="val 1974165"/>
              <a:gd name="f256" fmla="val 464905"/>
              <a:gd name="f257" fmla="val 1967051"/>
              <a:gd name="f258" fmla="val 432923"/>
              <a:gd name="f259" fmla="val 1952823"/>
              <a:gd name="f260" fmla="val 421293"/>
              <a:gd name="f261" fmla="val 1892353"/>
              <a:gd name="f262" fmla="val 799262"/>
              <a:gd name="f263" fmla="val 1984836"/>
              <a:gd name="f264" fmla="val 1142342"/>
              <a:gd name="f265" fmla="val 1531941"/>
              <a:gd name="f266" fmla="val 2208931"/>
              <a:gd name="f267" fmla="val 1427272"/>
              <a:gd name="f268" fmla="val 2134233"/>
              <a:gd name="f269" fmla="val 1302252"/>
              <a:gd name="f270" fmla="val 2130676"/>
              <a:gd name="f271" fmla="val 1188861"/>
              <a:gd name="f272" fmla="val 2077320"/>
              <a:gd name="f273" fmla="val 2038192"/>
              <a:gd name="f274" fmla="val 1345864"/>
              <a:gd name="f275" fmla="val 2080877"/>
              <a:gd name="f276" fmla="val 1421458"/>
              <a:gd name="f277" fmla="val 2102219"/>
              <a:gd name="f278" fmla="val 1485422"/>
              <a:gd name="f279" fmla="val 2120004"/>
              <a:gd name="f280" fmla="val 1543571"/>
              <a:gd name="f281" fmla="val 2123562"/>
              <a:gd name="f282" fmla="val 1549386"/>
              <a:gd name="f283" fmla="val 2013292"/>
              <a:gd name="f284" fmla="val 2002622"/>
              <a:gd name="f285" fmla="val 1995507"/>
              <a:gd name="f286" fmla="val 1526126"/>
              <a:gd name="f287" fmla="val 1938595"/>
              <a:gd name="f288" fmla="val 1494144"/>
              <a:gd name="f289" fmla="val 1917252"/>
              <a:gd name="f290" fmla="val 1453440"/>
              <a:gd name="f291" fmla="val 1903025"/>
              <a:gd name="f292" fmla="val 1430180"/>
              <a:gd name="f293" fmla="val 1895910"/>
              <a:gd name="f294" fmla="val 1398198"/>
              <a:gd name="f295" fmla="val 1881683"/>
              <a:gd name="f296" fmla="val 1849668"/>
              <a:gd name="f297" fmla="val 1728729"/>
              <a:gd name="f298" fmla="val 1322604"/>
              <a:gd name="f299" fmla="val 1693158"/>
              <a:gd name="f300" fmla="val 1247011"/>
              <a:gd name="f301" fmla="val 1657587"/>
              <a:gd name="f302" fmla="val 1287715"/>
              <a:gd name="f303" fmla="val 1597117"/>
              <a:gd name="f304" fmla="val 1639802"/>
              <a:gd name="f305" fmla="val 1354586"/>
              <a:gd name="f306" fmla="val 1636245"/>
              <a:gd name="f307" fmla="val 1374939"/>
              <a:gd name="f308" fmla="val 1632688"/>
              <a:gd name="f309" fmla="val 1395290"/>
              <a:gd name="f310" fmla="val 1629132"/>
              <a:gd name="f311" fmla="val 1572219"/>
              <a:gd name="f312" fmla="val 1540204"/>
              <a:gd name="f313" fmla="val 1366216"/>
              <a:gd name="f314" fmla="val 1238288"/>
              <a:gd name="f315" fmla="val 1536647"/>
              <a:gd name="f316" fmla="val 1165601"/>
              <a:gd name="f317" fmla="val 1365909"/>
              <a:gd name="f318" fmla="val 1031858"/>
              <a:gd name="f319" fmla="val 950450"/>
              <a:gd name="f320" fmla="val 1072563"/>
              <a:gd name="f321" fmla="val 1269868"/>
              <a:gd name="f322" fmla="val 1005692"/>
              <a:gd name="f323" fmla="val 1230741"/>
              <a:gd name="f324" fmla="val 1220069"/>
              <a:gd name="f325" fmla="val 1046396"/>
              <a:gd name="f326" fmla="val 1205842"/>
              <a:gd name="f327" fmla="val 1069655"/>
              <a:gd name="f328" fmla="val 1209399"/>
              <a:gd name="f329" fmla="val 1092915"/>
              <a:gd name="f330" fmla="val 1212955"/>
              <a:gd name="f331" fmla="val 1113268"/>
              <a:gd name="f332" fmla="val 1237855"/>
              <a:gd name="f333" fmla="val 1156879"/>
              <a:gd name="f334" fmla="val 1156043"/>
              <a:gd name="f335" fmla="val 1119082"/>
              <a:gd name="f336" fmla="val 1131144"/>
              <a:gd name="f337" fmla="val 1084193"/>
              <a:gd name="f338" fmla="val 1113358"/>
              <a:gd name="f339" fmla="val 1070674"/>
              <a:gd name="f340" fmla="val 1020875"/>
              <a:gd name="f341" fmla="val 848689"/>
              <a:gd name="f342" fmla="val 1006647"/>
              <a:gd name="f343" fmla="val 819615"/>
              <a:gd name="f344" fmla="val 1003089"/>
              <a:gd name="f345" fmla="val 985305"/>
              <a:gd name="f346" fmla="val 805077"/>
              <a:gd name="f347" fmla="val 949734"/>
              <a:gd name="f348" fmla="val 810892"/>
              <a:gd name="f349" fmla="val 903491"/>
              <a:gd name="f350" fmla="val 839967"/>
              <a:gd name="f351" fmla="val 917720"/>
              <a:gd name="f352" fmla="val 863226"/>
              <a:gd name="f353" fmla="val 921277"/>
              <a:gd name="f354" fmla="val 877764"/>
              <a:gd name="f355" fmla="val 924835"/>
              <a:gd name="f356" fmla="val 892301"/>
              <a:gd name="f357" fmla="val 935506"/>
              <a:gd name="f358" fmla="val 906838"/>
              <a:gd name="f359" fmla="val 910606"/>
              <a:gd name="f360" fmla="val 566666"/>
              <a:gd name="f361" fmla="val 658055"/>
              <a:gd name="f362" fmla="val 386404"/>
              <a:gd name="f363" fmla="val 672284"/>
              <a:gd name="f364" fmla="val 465975"/>
              <a:gd name="f365" fmla="val 89843"/>
              <a:gd name="f366" fmla="val 426847"/>
              <a:gd name="f367" fmla="val 150900"/>
              <a:gd name="f368" fmla="val 455303"/>
              <a:gd name="f369" fmla="val 209049"/>
              <a:gd name="f370" fmla="val 462417"/>
              <a:gd name="f371" fmla="val 354422"/>
              <a:gd name="f372" fmla="val 480203"/>
              <a:gd name="f373" fmla="val 264290"/>
              <a:gd name="f374" fmla="val 512216"/>
              <a:gd name="f375" fmla="val 533558"/>
              <a:gd name="f376" fmla="val 479443"/>
              <a:gd name="f377" fmla="val 544229"/>
              <a:gd name="f378" fmla="val 579800"/>
              <a:gd name="f379" fmla="val 621908"/>
              <a:gd name="f380" fmla="val 522887"/>
              <a:gd name="f381" fmla="val 674242"/>
              <a:gd name="f382" fmla="val 483759"/>
              <a:gd name="f383" fmla="val 758558"/>
              <a:gd name="f384" fmla="val 526444"/>
              <a:gd name="f385" fmla="val 822522"/>
              <a:gd name="f386" fmla="val 558458"/>
              <a:gd name="f387" fmla="val 874856"/>
              <a:gd name="f388" fmla="val 586915"/>
              <a:gd name="f389" fmla="val 927190"/>
              <a:gd name="f390" fmla="val 594028"/>
              <a:gd name="f391" fmla="val 537116"/>
              <a:gd name="f392" fmla="val 519330"/>
              <a:gd name="f393" fmla="val 834151"/>
              <a:gd name="f394" fmla="val 505101"/>
              <a:gd name="f395" fmla="val 793447"/>
              <a:gd name="f396" fmla="val 494431"/>
              <a:gd name="f397" fmla="val 770187"/>
              <a:gd name="f398" fmla="val 469532"/>
              <a:gd name="f399" fmla="val 773095"/>
              <a:gd name="f400" fmla="val 416176"/>
              <a:gd name="f401" fmla="val 387720"/>
              <a:gd name="f402" fmla="val 348592"/>
              <a:gd name="f403" fmla="val 334364"/>
              <a:gd name="f404" fmla="val 320135"/>
              <a:gd name="f405" fmla="val 359262"/>
              <a:gd name="f406" fmla="val 405504"/>
              <a:gd name="f407" fmla="val 889393"/>
              <a:gd name="f408" fmla="val 448189"/>
              <a:gd name="f409" fmla="val 938820"/>
              <a:gd name="f410" fmla="val 451747"/>
              <a:gd name="f411" fmla="val 458860"/>
              <a:gd name="f412" fmla="val 967894"/>
              <a:gd name="f413" fmla="val 430405"/>
              <a:gd name="f414" fmla="val 956265"/>
              <a:gd name="f415" fmla="val 394834"/>
              <a:gd name="f416" fmla="val 944635"/>
              <a:gd name="f417" fmla="val 355706"/>
              <a:gd name="f418" fmla="val 979525"/>
              <a:gd name="f419" fmla="val 345034"/>
              <a:gd name="f420" fmla="val 1002784"/>
              <a:gd name="f421" fmla="val 352148"/>
              <a:gd name="f422" fmla="val 1090008"/>
              <a:gd name="f423" fmla="val 384162"/>
              <a:gd name="f424" fmla="val 1180139"/>
              <a:gd name="f425" fmla="val 327250"/>
              <a:gd name="f426" fmla="val 373491"/>
              <a:gd name="f427" fmla="val 259665"/>
              <a:gd name="f428" fmla="val 1197583"/>
              <a:gd name="f429" fmla="val 209867"/>
              <a:gd name="f430" fmla="val 192082"/>
              <a:gd name="f431" fmla="val 188525"/>
              <a:gd name="f432" fmla="val 1014414"/>
              <a:gd name="f433" fmla="val 195638"/>
              <a:gd name="f434" fmla="val 163625"/>
              <a:gd name="f435" fmla="val 959172"/>
              <a:gd name="f436" fmla="val 145839"/>
              <a:gd name="f437" fmla="val 124497"/>
              <a:gd name="f438" fmla="val 88927"/>
              <a:gd name="f439" fmla="val 962080"/>
              <a:gd name="f440" fmla="val 64027"/>
              <a:gd name="f441" fmla="val 71141"/>
              <a:gd name="f442" fmla="val 110269"/>
              <a:gd name="f443" fmla="val 120941"/>
              <a:gd name="f444" fmla="val 135168"/>
              <a:gd name="f445" fmla="val 1281900"/>
              <a:gd name="f446" fmla="val 138725"/>
              <a:gd name="f447" fmla="val 1296437"/>
              <a:gd name="f448" fmla="val 1310975"/>
              <a:gd name="f449" fmla="val 1209214"/>
              <a:gd name="f450" fmla="val 78255"/>
              <a:gd name="f451" fmla="val 1110360"/>
              <a:gd name="f452" fmla="val 35571"/>
              <a:gd name="f453" fmla="+- 0 0 -90"/>
              <a:gd name="f454" fmla="*/ f3 1 7299977"/>
              <a:gd name="f455" fmla="*/ f4 1 6858000"/>
              <a:gd name="f456" fmla="+- f7 0 f5"/>
              <a:gd name="f457" fmla="+- f6 0 f5"/>
              <a:gd name="f458" fmla="*/ f453 f0 1"/>
              <a:gd name="f459" fmla="*/ f457 1 7299977"/>
              <a:gd name="f460" fmla="*/ f456 1 6858000"/>
              <a:gd name="f461" fmla="*/ 1008599 f457 1"/>
              <a:gd name="f462" fmla="*/ 0 f456 1"/>
              <a:gd name="f463" fmla="*/ 4420653 f457 1"/>
              <a:gd name="f464" fmla="*/ 5511704 f457 1"/>
              <a:gd name="f465" fmla="*/ 7299977 f457 1"/>
              <a:gd name="f466" fmla="*/ 6858000 f456 1"/>
              <a:gd name="f467" fmla="*/ 1592997 f457 1"/>
              <a:gd name="f468" fmla="*/ 1232473 f457 1"/>
              <a:gd name="f469" fmla="*/ 6658805 f456 1"/>
              <a:gd name="f470" fmla="*/ 1075471 f457 1"/>
              <a:gd name="f471" fmla="*/ 6431153 f456 1"/>
              <a:gd name="f472" fmla="*/ 1020229 f457 1"/>
              <a:gd name="f473" fmla="*/ 6367127 f456 1"/>
              <a:gd name="f474" fmla="*/ 883579 f457 1"/>
              <a:gd name="f475" fmla="*/ 6281757 f456 1"/>
              <a:gd name="f476" fmla="*/ 645167 f457 1"/>
              <a:gd name="f477" fmla="*/ 6100347 f456 1"/>
              <a:gd name="f478" fmla="*/ 732391 f457 1"/>
              <a:gd name="f479" fmla="*/ 6057663 f456 1"/>
              <a:gd name="f480" fmla="*/ 985339 f457 1"/>
              <a:gd name="f481" fmla="*/ 6167932 f456 1"/>
              <a:gd name="f482" fmla="*/ 1168509 f457 1"/>
              <a:gd name="f483" fmla="*/ 6196388 f456 1"/>
              <a:gd name="f484" fmla="*/ 909746 f457 1"/>
              <a:gd name="f485" fmla="*/ 6004307 f456 1"/>
              <a:gd name="f486" fmla="*/ 659704 f457 1"/>
              <a:gd name="f487" fmla="*/ 5755314 f456 1"/>
              <a:gd name="f488" fmla="*/ 851597 f457 1"/>
              <a:gd name="f489" fmla="*/ 5801555 f456 1"/>
              <a:gd name="f490" fmla="*/ 860319 f457 1"/>
              <a:gd name="f491" fmla="*/ 5769542 f456 1"/>
              <a:gd name="f492" fmla="*/ 691686 f457 1"/>
              <a:gd name="f493" fmla="*/ 5474306 f456 1"/>
              <a:gd name="f494" fmla="*/ 610278 f457 1"/>
              <a:gd name="f495" fmla="*/ 5353367 f456 1"/>
              <a:gd name="f496" fmla="*/ 238123 f457 1"/>
              <a:gd name="f497" fmla="*/ 4994104 f456 1"/>
              <a:gd name="f498" fmla="*/ 592833 f457 1"/>
              <a:gd name="f499" fmla="*/ 5154171 f456 1"/>
              <a:gd name="f500" fmla="*/ 226494 f457 1"/>
              <a:gd name="f501" fmla="*/ 4805580 f456 1"/>
              <a:gd name="f502" fmla="*/ 49139 f457 1"/>
              <a:gd name="f503" fmla="*/ 4677526 f456 1"/>
              <a:gd name="f504" fmla="*/ 5527 f457 1"/>
              <a:gd name="f505" fmla="*/ 4602828 f456 1"/>
              <a:gd name="f506" fmla="*/ 84029 f457 1"/>
              <a:gd name="f507" fmla="*/ 4585042 f456 1"/>
              <a:gd name="f508" fmla="*/ 325347 f457 1"/>
              <a:gd name="f509" fmla="*/ 4613499 f456 1"/>
              <a:gd name="f510" fmla="*/ 25879 f457 1"/>
              <a:gd name="f511" fmla="*/ 4378734 f456 1"/>
              <a:gd name="f512" fmla="*/ 249753 f457 1"/>
              <a:gd name="f513" fmla="*/ 4414305 f456 1"/>
              <a:gd name="f514" fmla="*/ 313718 f457 1"/>
              <a:gd name="f515" fmla="*/ 4321821 f456 1"/>
              <a:gd name="f516" fmla="*/ 418386 f457 1"/>
              <a:gd name="f517" fmla="*/ 4172424 f456 1"/>
              <a:gd name="f518" fmla="*/ 491072 f457 1"/>
              <a:gd name="f519" fmla="*/ 4090612 f456 1"/>
              <a:gd name="f520" fmla="*/ 520147 f457 1"/>
              <a:gd name="f521" fmla="*/ 3827390 f456 1"/>
              <a:gd name="f522" fmla="*/ 459090 f457 1"/>
              <a:gd name="f523" fmla="*/ 3539269 f456 1"/>
              <a:gd name="f524" fmla="*/ 290458 f457 1"/>
              <a:gd name="f525" fmla="*/ 3393429 f456 1"/>
              <a:gd name="f526" fmla="*/ 339884 f457 1"/>
              <a:gd name="f527" fmla="*/ 3229805 f456 1"/>
              <a:gd name="f528" fmla="*/ 697501 f457 1"/>
              <a:gd name="f529" fmla="*/ 3329402 f456 1"/>
              <a:gd name="f530" fmla="*/ 165437 f457 1"/>
              <a:gd name="f531" fmla="*/ 2941684 f456 1"/>
              <a:gd name="f532" fmla="*/ 255568 f457 1"/>
              <a:gd name="f533" fmla="*/ 2923898 f456 1"/>
              <a:gd name="f534" fmla="*/ 578296 f457 1"/>
              <a:gd name="f535" fmla="*/ 2703362 f456 1"/>
              <a:gd name="f536" fmla="*/ 595740 f457 1"/>
              <a:gd name="f537" fmla="*/ 2692689 f456 1"/>
              <a:gd name="f538" fmla="*/ 650982 f457 1"/>
              <a:gd name="f539" fmla="*/ 2553965 f456 1"/>
              <a:gd name="f540" fmla="*/ 825429 f457 1"/>
              <a:gd name="f541" fmla="*/ 2532623 f456 1"/>
              <a:gd name="f542" fmla="*/ 970802 f457 1"/>
              <a:gd name="f543" fmla="*/ 2564636 f456 1"/>
              <a:gd name="f544" fmla="*/ 1127805 f457 1"/>
              <a:gd name="f545" fmla="*/ 2525509 f456 1"/>
              <a:gd name="f546" fmla="*/ 1267362 f457 1"/>
              <a:gd name="f547" fmla="*/ 2543294 f456 1"/>
              <a:gd name="f548" fmla="*/ 1386568 f457 1"/>
              <a:gd name="f549" fmla="*/ 2518395 f456 1"/>
              <a:gd name="f550" fmla="*/ 1270270 f457 1"/>
              <a:gd name="f551" fmla="*/ 2401012 f456 1"/>
              <a:gd name="f552" fmla="*/ 1107453 f457 1"/>
              <a:gd name="f553" fmla="*/ 991154 f457 1"/>
              <a:gd name="f554" fmla="*/ 2326314 f456 1"/>
              <a:gd name="f555" fmla="*/ 880671 f457 1"/>
              <a:gd name="f556" fmla="*/ 2191146 f456 1"/>
              <a:gd name="f557" fmla="*/ 1974165 f456 1"/>
              <a:gd name="f558" fmla="*/ 421293 f457 1"/>
              <a:gd name="f559" fmla="*/ 1892353 f456 1"/>
              <a:gd name="f560" fmla="*/ 1531941 f457 1"/>
              <a:gd name="f561" fmla="*/ 2208931 f456 1"/>
              <a:gd name="f562" fmla="*/ 1188861 f457 1"/>
              <a:gd name="f563" fmla="*/ 2077320 f456 1"/>
              <a:gd name="f564" fmla="*/ 1421458 f457 1"/>
              <a:gd name="f565" fmla="*/ 2102219 f456 1"/>
              <a:gd name="f566" fmla="*/ 1549386 f457 1"/>
              <a:gd name="f567" fmla="*/ 2013292 f456 1"/>
              <a:gd name="f568" fmla="*/ 1984836 f456 1"/>
              <a:gd name="f569" fmla="*/ 1453440 f457 1"/>
              <a:gd name="f570" fmla="*/ 1903025 f456 1"/>
              <a:gd name="f571" fmla="*/ 1398198 f457 1"/>
              <a:gd name="f572" fmla="*/ 1849668 f456 1"/>
              <a:gd name="f573" fmla="*/ 1247011 f457 1"/>
              <a:gd name="f574" fmla="*/ 1657587 f456 1"/>
              <a:gd name="f575" fmla="*/ 1354586 f457 1"/>
              <a:gd name="f576" fmla="*/ 1636245 f456 1"/>
              <a:gd name="f577" fmla="*/ 1395290 f457 1"/>
              <a:gd name="f578" fmla="*/ 1597117 f456 1"/>
              <a:gd name="f579" fmla="*/ 1366216 f457 1"/>
              <a:gd name="f580" fmla="*/ 1540204 f456 1"/>
              <a:gd name="f581" fmla="*/ 1031858 f457 1"/>
              <a:gd name="f582" fmla="*/ 1365909 f456 1"/>
              <a:gd name="f583" fmla="*/ 1005692 f457 1"/>
              <a:gd name="f584" fmla="*/ 1230741 f456 1"/>
              <a:gd name="f585" fmla="*/ 1069655 f457 1"/>
              <a:gd name="f586" fmla="*/ 1209399 f456 1"/>
              <a:gd name="f587" fmla="*/ 1142342 f457 1"/>
              <a:gd name="f588" fmla="*/ 1220069 f456 1"/>
              <a:gd name="f589" fmla="*/ 1084193 f457 1"/>
              <a:gd name="f590" fmla="*/ 1113358 f456 1"/>
              <a:gd name="f591" fmla="*/ 848689 f457 1"/>
              <a:gd name="f592" fmla="*/ 1006647 f456 1"/>
              <a:gd name="f593" fmla="*/ 805077 f457 1"/>
              <a:gd name="f594" fmla="*/ 949734 f456 1"/>
              <a:gd name="f595" fmla="*/ 863226 f457 1"/>
              <a:gd name="f596" fmla="*/ 921277 f456 1"/>
              <a:gd name="f597" fmla="*/ 906838 f457 1"/>
              <a:gd name="f598" fmla="*/ 910606 f456 1"/>
              <a:gd name="f599" fmla="*/ 465975 f456 1"/>
              <a:gd name="f600" fmla="*/ 209049 f457 1"/>
              <a:gd name="f601" fmla="*/ 462417 f456 1"/>
              <a:gd name="f602" fmla="*/ 409664 f457 1"/>
              <a:gd name="f603" fmla="*/ 533558 f456 1"/>
              <a:gd name="f604" fmla="*/ 621908 f457 1"/>
              <a:gd name="f605" fmla="*/ 522887 f456 1"/>
              <a:gd name="f606" fmla="*/ 822522 f457 1"/>
              <a:gd name="f607" fmla="*/ 558458 f456 1"/>
              <a:gd name="f608" fmla="*/ 996969 f457 1"/>
              <a:gd name="f609" fmla="*/ 834151 f457 1"/>
              <a:gd name="f610" fmla="*/ 505101 f456 1"/>
              <a:gd name="f611" fmla="*/ 773095 f457 1"/>
              <a:gd name="f612" fmla="*/ 416176 f456 1"/>
              <a:gd name="f613" fmla="*/ 793447 f457 1"/>
              <a:gd name="f614" fmla="*/ 334364 f456 1"/>
              <a:gd name="f615" fmla="*/ 359262 f456 1"/>
              <a:gd name="f616" fmla="*/ 938820 f457 1"/>
              <a:gd name="f617" fmla="*/ 451747 f456 1"/>
              <a:gd name="f618" fmla="*/ 956265 f457 1"/>
              <a:gd name="f619" fmla="*/ 394834 f456 1"/>
              <a:gd name="f620" fmla="*/ 1002784 f457 1"/>
              <a:gd name="f621" fmla="*/ 352148 f456 1"/>
              <a:gd name="f622" fmla="*/ 373491 f456 1"/>
              <a:gd name="f623" fmla="*/ 1092915 f457 1"/>
              <a:gd name="f624" fmla="*/ 192082 f456 1"/>
              <a:gd name="f625" fmla="*/ 979525 f457 1"/>
              <a:gd name="f626" fmla="*/ 163625 f456 1"/>
              <a:gd name="f627" fmla="*/ 953358 f457 1"/>
              <a:gd name="f628" fmla="*/ 88927 f456 1"/>
              <a:gd name="f629" fmla="*/ 71141 f456 1"/>
              <a:gd name="f630" fmla="*/ 135168 f456 1"/>
              <a:gd name="f631" fmla="*/ 1310975 f457 1"/>
              <a:gd name="f632" fmla="*/ 110269 f456 1"/>
              <a:gd name="f633" fmla="*/ f458 1 f2"/>
              <a:gd name="f634" fmla="*/ f461 1 7299977"/>
              <a:gd name="f635" fmla="*/ f462 1 6858000"/>
              <a:gd name="f636" fmla="*/ f463 1 7299977"/>
              <a:gd name="f637" fmla="*/ f464 1 7299977"/>
              <a:gd name="f638" fmla="*/ f465 1 7299977"/>
              <a:gd name="f639" fmla="*/ f466 1 6858000"/>
              <a:gd name="f640" fmla="*/ f467 1 7299977"/>
              <a:gd name="f641" fmla="*/ f468 1 7299977"/>
              <a:gd name="f642" fmla="*/ f469 1 6858000"/>
              <a:gd name="f643" fmla="*/ f470 1 7299977"/>
              <a:gd name="f644" fmla="*/ f471 1 6858000"/>
              <a:gd name="f645" fmla="*/ f472 1 7299977"/>
              <a:gd name="f646" fmla="*/ f473 1 6858000"/>
              <a:gd name="f647" fmla="*/ f474 1 7299977"/>
              <a:gd name="f648" fmla="*/ f475 1 6858000"/>
              <a:gd name="f649" fmla="*/ f476 1 7299977"/>
              <a:gd name="f650" fmla="*/ f477 1 6858000"/>
              <a:gd name="f651" fmla="*/ f478 1 7299977"/>
              <a:gd name="f652" fmla="*/ f479 1 6858000"/>
              <a:gd name="f653" fmla="*/ f480 1 7299977"/>
              <a:gd name="f654" fmla="*/ f481 1 6858000"/>
              <a:gd name="f655" fmla="*/ f482 1 7299977"/>
              <a:gd name="f656" fmla="*/ f483 1 6858000"/>
              <a:gd name="f657" fmla="*/ f484 1 7299977"/>
              <a:gd name="f658" fmla="*/ f485 1 6858000"/>
              <a:gd name="f659" fmla="*/ f486 1 7299977"/>
              <a:gd name="f660" fmla="*/ f487 1 6858000"/>
              <a:gd name="f661" fmla="*/ f488 1 7299977"/>
              <a:gd name="f662" fmla="*/ f489 1 6858000"/>
              <a:gd name="f663" fmla="*/ f490 1 7299977"/>
              <a:gd name="f664" fmla="*/ f491 1 6858000"/>
              <a:gd name="f665" fmla="*/ f492 1 7299977"/>
              <a:gd name="f666" fmla="*/ f493 1 6858000"/>
              <a:gd name="f667" fmla="*/ f494 1 7299977"/>
              <a:gd name="f668" fmla="*/ f495 1 6858000"/>
              <a:gd name="f669" fmla="*/ f496 1 7299977"/>
              <a:gd name="f670" fmla="*/ f497 1 6858000"/>
              <a:gd name="f671" fmla="*/ f498 1 7299977"/>
              <a:gd name="f672" fmla="*/ f499 1 6858000"/>
              <a:gd name="f673" fmla="*/ f500 1 7299977"/>
              <a:gd name="f674" fmla="*/ f501 1 6858000"/>
              <a:gd name="f675" fmla="*/ f502 1 7299977"/>
              <a:gd name="f676" fmla="*/ f503 1 6858000"/>
              <a:gd name="f677" fmla="*/ f504 1 7299977"/>
              <a:gd name="f678" fmla="*/ f505 1 6858000"/>
              <a:gd name="f679" fmla="*/ f506 1 7299977"/>
              <a:gd name="f680" fmla="*/ f507 1 6858000"/>
              <a:gd name="f681" fmla="*/ f508 1 7299977"/>
              <a:gd name="f682" fmla="*/ f509 1 6858000"/>
              <a:gd name="f683" fmla="*/ f510 1 7299977"/>
              <a:gd name="f684" fmla="*/ f511 1 6858000"/>
              <a:gd name="f685" fmla="*/ f512 1 7299977"/>
              <a:gd name="f686" fmla="*/ f513 1 6858000"/>
              <a:gd name="f687" fmla="*/ f514 1 7299977"/>
              <a:gd name="f688" fmla="*/ f515 1 6858000"/>
              <a:gd name="f689" fmla="*/ f516 1 7299977"/>
              <a:gd name="f690" fmla="*/ f517 1 6858000"/>
              <a:gd name="f691" fmla="*/ f518 1 7299977"/>
              <a:gd name="f692" fmla="*/ f519 1 6858000"/>
              <a:gd name="f693" fmla="*/ f520 1 7299977"/>
              <a:gd name="f694" fmla="*/ f521 1 6858000"/>
              <a:gd name="f695" fmla="*/ f522 1 7299977"/>
              <a:gd name="f696" fmla="*/ f523 1 6858000"/>
              <a:gd name="f697" fmla="*/ f524 1 7299977"/>
              <a:gd name="f698" fmla="*/ f525 1 6858000"/>
              <a:gd name="f699" fmla="*/ f526 1 7299977"/>
              <a:gd name="f700" fmla="*/ f527 1 6858000"/>
              <a:gd name="f701" fmla="*/ f528 1 7299977"/>
              <a:gd name="f702" fmla="*/ f529 1 6858000"/>
              <a:gd name="f703" fmla="*/ f530 1 7299977"/>
              <a:gd name="f704" fmla="*/ f531 1 6858000"/>
              <a:gd name="f705" fmla="*/ f532 1 7299977"/>
              <a:gd name="f706" fmla="*/ f533 1 6858000"/>
              <a:gd name="f707" fmla="*/ f534 1 7299977"/>
              <a:gd name="f708" fmla="*/ f535 1 6858000"/>
              <a:gd name="f709" fmla="*/ f536 1 7299977"/>
              <a:gd name="f710" fmla="*/ f537 1 6858000"/>
              <a:gd name="f711" fmla="*/ f538 1 7299977"/>
              <a:gd name="f712" fmla="*/ f539 1 6858000"/>
              <a:gd name="f713" fmla="*/ f540 1 7299977"/>
              <a:gd name="f714" fmla="*/ f541 1 6858000"/>
              <a:gd name="f715" fmla="*/ f542 1 7299977"/>
              <a:gd name="f716" fmla="*/ f543 1 6858000"/>
              <a:gd name="f717" fmla="*/ f544 1 7299977"/>
              <a:gd name="f718" fmla="*/ f545 1 6858000"/>
              <a:gd name="f719" fmla="*/ f546 1 7299977"/>
              <a:gd name="f720" fmla="*/ f547 1 6858000"/>
              <a:gd name="f721" fmla="*/ f548 1 7299977"/>
              <a:gd name="f722" fmla="*/ f549 1 6858000"/>
              <a:gd name="f723" fmla="*/ f550 1 7299977"/>
              <a:gd name="f724" fmla="*/ f551 1 6858000"/>
              <a:gd name="f725" fmla="*/ f552 1 7299977"/>
              <a:gd name="f726" fmla="*/ f553 1 7299977"/>
              <a:gd name="f727" fmla="*/ f554 1 6858000"/>
              <a:gd name="f728" fmla="*/ f555 1 7299977"/>
              <a:gd name="f729" fmla="*/ f556 1 6858000"/>
              <a:gd name="f730" fmla="*/ f557 1 6858000"/>
              <a:gd name="f731" fmla="*/ f558 1 7299977"/>
              <a:gd name="f732" fmla="*/ f559 1 6858000"/>
              <a:gd name="f733" fmla="*/ f560 1 7299977"/>
              <a:gd name="f734" fmla="*/ f561 1 6858000"/>
              <a:gd name="f735" fmla="*/ f562 1 7299977"/>
              <a:gd name="f736" fmla="*/ f563 1 6858000"/>
              <a:gd name="f737" fmla="*/ f564 1 7299977"/>
              <a:gd name="f738" fmla="*/ f565 1 6858000"/>
              <a:gd name="f739" fmla="*/ f566 1 7299977"/>
              <a:gd name="f740" fmla="*/ f567 1 6858000"/>
              <a:gd name="f741" fmla="*/ f568 1 6858000"/>
              <a:gd name="f742" fmla="*/ f569 1 7299977"/>
              <a:gd name="f743" fmla="*/ f570 1 6858000"/>
              <a:gd name="f744" fmla="*/ f571 1 7299977"/>
              <a:gd name="f745" fmla="*/ f572 1 6858000"/>
              <a:gd name="f746" fmla="*/ f573 1 7299977"/>
              <a:gd name="f747" fmla="*/ f574 1 6858000"/>
              <a:gd name="f748" fmla="*/ f575 1 7299977"/>
              <a:gd name="f749" fmla="*/ f576 1 6858000"/>
              <a:gd name="f750" fmla="*/ f577 1 7299977"/>
              <a:gd name="f751" fmla="*/ f578 1 6858000"/>
              <a:gd name="f752" fmla="*/ f579 1 7299977"/>
              <a:gd name="f753" fmla="*/ f580 1 6858000"/>
              <a:gd name="f754" fmla="*/ f581 1 7299977"/>
              <a:gd name="f755" fmla="*/ f582 1 6858000"/>
              <a:gd name="f756" fmla="*/ f583 1 7299977"/>
              <a:gd name="f757" fmla="*/ f584 1 6858000"/>
              <a:gd name="f758" fmla="*/ f585 1 7299977"/>
              <a:gd name="f759" fmla="*/ f586 1 6858000"/>
              <a:gd name="f760" fmla="*/ f587 1 7299977"/>
              <a:gd name="f761" fmla="*/ f588 1 6858000"/>
              <a:gd name="f762" fmla="*/ f589 1 7299977"/>
              <a:gd name="f763" fmla="*/ f590 1 6858000"/>
              <a:gd name="f764" fmla="*/ f591 1 7299977"/>
              <a:gd name="f765" fmla="*/ f592 1 6858000"/>
              <a:gd name="f766" fmla="*/ f593 1 7299977"/>
              <a:gd name="f767" fmla="*/ f594 1 6858000"/>
              <a:gd name="f768" fmla="*/ f595 1 7299977"/>
              <a:gd name="f769" fmla="*/ f596 1 6858000"/>
              <a:gd name="f770" fmla="*/ f597 1 7299977"/>
              <a:gd name="f771" fmla="*/ f598 1 6858000"/>
              <a:gd name="f772" fmla="*/ f599 1 6858000"/>
              <a:gd name="f773" fmla="*/ f600 1 7299977"/>
              <a:gd name="f774" fmla="*/ f601 1 6858000"/>
              <a:gd name="f775" fmla="*/ f602 1 7299977"/>
              <a:gd name="f776" fmla="*/ f603 1 6858000"/>
              <a:gd name="f777" fmla="*/ f604 1 7299977"/>
              <a:gd name="f778" fmla="*/ f605 1 6858000"/>
              <a:gd name="f779" fmla="*/ f606 1 7299977"/>
              <a:gd name="f780" fmla="*/ f607 1 6858000"/>
              <a:gd name="f781" fmla="*/ f608 1 7299977"/>
              <a:gd name="f782" fmla="*/ f609 1 7299977"/>
              <a:gd name="f783" fmla="*/ f610 1 6858000"/>
              <a:gd name="f784" fmla="*/ f611 1 7299977"/>
              <a:gd name="f785" fmla="*/ f612 1 6858000"/>
              <a:gd name="f786" fmla="*/ f613 1 7299977"/>
              <a:gd name="f787" fmla="*/ f614 1 6858000"/>
              <a:gd name="f788" fmla="*/ f615 1 6858000"/>
              <a:gd name="f789" fmla="*/ f616 1 7299977"/>
              <a:gd name="f790" fmla="*/ f617 1 6858000"/>
              <a:gd name="f791" fmla="*/ f618 1 7299977"/>
              <a:gd name="f792" fmla="*/ f619 1 6858000"/>
              <a:gd name="f793" fmla="*/ f620 1 7299977"/>
              <a:gd name="f794" fmla="*/ f621 1 6858000"/>
              <a:gd name="f795" fmla="*/ f622 1 6858000"/>
              <a:gd name="f796" fmla="*/ f623 1 7299977"/>
              <a:gd name="f797" fmla="*/ f624 1 6858000"/>
              <a:gd name="f798" fmla="*/ f625 1 7299977"/>
              <a:gd name="f799" fmla="*/ f626 1 6858000"/>
              <a:gd name="f800" fmla="*/ f627 1 7299977"/>
              <a:gd name="f801" fmla="*/ f628 1 6858000"/>
              <a:gd name="f802" fmla="*/ f629 1 6858000"/>
              <a:gd name="f803" fmla="*/ f630 1 6858000"/>
              <a:gd name="f804" fmla="*/ f631 1 7299977"/>
              <a:gd name="f805" fmla="*/ f632 1 6858000"/>
              <a:gd name="f806" fmla="*/ f5 1 f459"/>
              <a:gd name="f807" fmla="*/ f6 1 f459"/>
              <a:gd name="f808" fmla="*/ f5 1 f460"/>
              <a:gd name="f809" fmla="*/ f7 1 f460"/>
              <a:gd name="f810" fmla="+- f633 0 f1"/>
              <a:gd name="f811" fmla="*/ f634 1 f459"/>
              <a:gd name="f812" fmla="*/ f635 1 f460"/>
              <a:gd name="f813" fmla="*/ f636 1 f459"/>
              <a:gd name="f814" fmla="*/ f637 1 f459"/>
              <a:gd name="f815" fmla="*/ f638 1 f459"/>
              <a:gd name="f816" fmla="*/ f639 1 f460"/>
              <a:gd name="f817" fmla="*/ f640 1 f459"/>
              <a:gd name="f818" fmla="*/ f641 1 f459"/>
              <a:gd name="f819" fmla="*/ f642 1 f460"/>
              <a:gd name="f820" fmla="*/ f643 1 f459"/>
              <a:gd name="f821" fmla="*/ f644 1 f460"/>
              <a:gd name="f822" fmla="*/ f645 1 f459"/>
              <a:gd name="f823" fmla="*/ f646 1 f460"/>
              <a:gd name="f824" fmla="*/ f647 1 f459"/>
              <a:gd name="f825" fmla="*/ f648 1 f460"/>
              <a:gd name="f826" fmla="*/ f649 1 f459"/>
              <a:gd name="f827" fmla="*/ f650 1 f460"/>
              <a:gd name="f828" fmla="*/ f651 1 f459"/>
              <a:gd name="f829" fmla="*/ f652 1 f460"/>
              <a:gd name="f830" fmla="*/ f653 1 f459"/>
              <a:gd name="f831" fmla="*/ f654 1 f460"/>
              <a:gd name="f832" fmla="*/ f655 1 f459"/>
              <a:gd name="f833" fmla="*/ f656 1 f460"/>
              <a:gd name="f834" fmla="*/ f657 1 f459"/>
              <a:gd name="f835" fmla="*/ f658 1 f460"/>
              <a:gd name="f836" fmla="*/ f659 1 f459"/>
              <a:gd name="f837" fmla="*/ f660 1 f460"/>
              <a:gd name="f838" fmla="*/ f661 1 f459"/>
              <a:gd name="f839" fmla="*/ f662 1 f460"/>
              <a:gd name="f840" fmla="*/ f663 1 f459"/>
              <a:gd name="f841" fmla="*/ f664 1 f460"/>
              <a:gd name="f842" fmla="*/ f665 1 f459"/>
              <a:gd name="f843" fmla="*/ f666 1 f460"/>
              <a:gd name="f844" fmla="*/ f667 1 f459"/>
              <a:gd name="f845" fmla="*/ f668 1 f460"/>
              <a:gd name="f846" fmla="*/ f669 1 f459"/>
              <a:gd name="f847" fmla="*/ f670 1 f460"/>
              <a:gd name="f848" fmla="*/ f671 1 f459"/>
              <a:gd name="f849" fmla="*/ f672 1 f460"/>
              <a:gd name="f850" fmla="*/ f673 1 f459"/>
              <a:gd name="f851" fmla="*/ f674 1 f460"/>
              <a:gd name="f852" fmla="*/ f675 1 f459"/>
              <a:gd name="f853" fmla="*/ f676 1 f460"/>
              <a:gd name="f854" fmla="*/ f677 1 f459"/>
              <a:gd name="f855" fmla="*/ f678 1 f460"/>
              <a:gd name="f856" fmla="*/ f679 1 f459"/>
              <a:gd name="f857" fmla="*/ f680 1 f460"/>
              <a:gd name="f858" fmla="*/ f681 1 f459"/>
              <a:gd name="f859" fmla="*/ f682 1 f460"/>
              <a:gd name="f860" fmla="*/ f683 1 f459"/>
              <a:gd name="f861" fmla="*/ f684 1 f460"/>
              <a:gd name="f862" fmla="*/ f685 1 f459"/>
              <a:gd name="f863" fmla="*/ f686 1 f460"/>
              <a:gd name="f864" fmla="*/ f687 1 f459"/>
              <a:gd name="f865" fmla="*/ f688 1 f460"/>
              <a:gd name="f866" fmla="*/ f689 1 f459"/>
              <a:gd name="f867" fmla="*/ f690 1 f460"/>
              <a:gd name="f868" fmla="*/ f691 1 f459"/>
              <a:gd name="f869" fmla="*/ f692 1 f460"/>
              <a:gd name="f870" fmla="*/ f693 1 f459"/>
              <a:gd name="f871" fmla="*/ f694 1 f460"/>
              <a:gd name="f872" fmla="*/ f695 1 f459"/>
              <a:gd name="f873" fmla="*/ f696 1 f460"/>
              <a:gd name="f874" fmla="*/ f697 1 f459"/>
              <a:gd name="f875" fmla="*/ f698 1 f460"/>
              <a:gd name="f876" fmla="*/ f699 1 f459"/>
              <a:gd name="f877" fmla="*/ f700 1 f460"/>
              <a:gd name="f878" fmla="*/ f701 1 f459"/>
              <a:gd name="f879" fmla="*/ f702 1 f460"/>
              <a:gd name="f880" fmla="*/ f703 1 f459"/>
              <a:gd name="f881" fmla="*/ f704 1 f460"/>
              <a:gd name="f882" fmla="*/ f705 1 f459"/>
              <a:gd name="f883" fmla="*/ f706 1 f460"/>
              <a:gd name="f884" fmla="*/ f707 1 f459"/>
              <a:gd name="f885" fmla="*/ f708 1 f460"/>
              <a:gd name="f886" fmla="*/ f709 1 f459"/>
              <a:gd name="f887" fmla="*/ f710 1 f460"/>
              <a:gd name="f888" fmla="*/ f711 1 f459"/>
              <a:gd name="f889" fmla="*/ f712 1 f460"/>
              <a:gd name="f890" fmla="*/ f713 1 f459"/>
              <a:gd name="f891" fmla="*/ f714 1 f460"/>
              <a:gd name="f892" fmla="*/ f715 1 f459"/>
              <a:gd name="f893" fmla="*/ f716 1 f460"/>
              <a:gd name="f894" fmla="*/ f717 1 f459"/>
              <a:gd name="f895" fmla="*/ f718 1 f460"/>
              <a:gd name="f896" fmla="*/ f719 1 f459"/>
              <a:gd name="f897" fmla="*/ f720 1 f460"/>
              <a:gd name="f898" fmla="*/ f721 1 f459"/>
              <a:gd name="f899" fmla="*/ f722 1 f460"/>
              <a:gd name="f900" fmla="*/ f723 1 f459"/>
              <a:gd name="f901" fmla="*/ f724 1 f460"/>
              <a:gd name="f902" fmla="*/ f725 1 f459"/>
              <a:gd name="f903" fmla="*/ f726 1 f459"/>
              <a:gd name="f904" fmla="*/ f727 1 f460"/>
              <a:gd name="f905" fmla="*/ f728 1 f459"/>
              <a:gd name="f906" fmla="*/ f729 1 f460"/>
              <a:gd name="f907" fmla="*/ f730 1 f460"/>
              <a:gd name="f908" fmla="*/ f731 1 f459"/>
              <a:gd name="f909" fmla="*/ f732 1 f460"/>
              <a:gd name="f910" fmla="*/ f733 1 f459"/>
              <a:gd name="f911" fmla="*/ f734 1 f460"/>
              <a:gd name="f912" fmla="*/ f735 1 f459"/>
              <a:gd name="f913" fmla="*/ f736 1 f460"/>
              <a:gd name="f914" fmla="*/ f737 1 f459"/>
              <a:gd name="f915" fmla="*/ f738 1 f460"/>
              <a:gd name="f916" fmla="*/ f739 1 f459"/>
              <a:gd name="f917" fmla="*/ f740 1 f460"/>
              <a:gd name="f918" fmla="*/ f741 1 f460"/>
              <a:gd name="f919" fmla="*/ f742 1 f459"/>
              <a:gd name="f920" fmla="*/ f743 1 f460"/>
              <a:gd name="f921" fmla="*/ f744 1 f459"/>
              <a:gd name="f922" fmla="*/ f745 1 f460"/>
              <a:gd name="f923" fmla="*/ f746 1 f459"/>
              <a:gd name="f924" fmla="*/ f747 1 f460"/>
              <a:gd name="f925" fmla="*/ f748 1 f459"/>
              <a:gd name="f926" fmla="*/ f749 1 f460"/>
              <a:gd name="f927" fmla="*/ f750 1 f459"/>
              <a:gd name="f928" fmla="*/ f751 1 f460"/>
              <a:gd name="f929" fmla="*/ f752 1 f459"/>
              <a:gd name="f930" fmla="*/ f753 1 f460"/>
              <a:gd name="f931" fmla="*/ f754 1 f459"/>
              <a:gd name="f932" fmla="*/ f755 1 f460"/>
              <a:gd name="f933" fmla="*/ f756 1 f459"/>
              <a:gd name="f934" fmla="*/ f757 1 f460"/>
              <a:gd name="f935" fmla="*/ f758 1 f459"/>
              <a:gd name="f936" fmla="*/ f759 1 f460"/>
              <a:gd name="f937" fmla="*/ f760 1 f459"/>
              <a:gd name="f938" fmla="*/ f761 1 f460"/>
              <a:gd name="f939" fmla="*/ f762 1 f459"/>
              <a:gd name="f940" fmla="*/ f763 1 f460"/>
              <a:gd name="f941" fmla="*/ f764 1 f459"/>
              <a:gd name="f942" fmla="*/ f765 1 f460"/>
              <a:gd name="f943" fmla="*/ f766 1 f459"/>
              <a:gd name="f944" fmla="*/ f767 1 f460"/>
              <a:gd name="f945" fmla="*/ f768 1 f459"/>
              <a:gd name="f946" fmla="*/ f769 1 f460"/>
              <a:gd name="f947" fmla="*/ f770 1 f459"/>
              <a:gd name="f948" fmla="*/ f771 1 f460"/>
              <a:gd name="f949" fmla="*/ f772 1 f460"/>
              <a:gd name="f950" fmla="*/ f773 1 f459"/>
              <a:gd name="f951" fmla="*/ f774 1 f460"/>
              <a:gd name="f952" fmla="*/ f775 1 f459"/>
              <a:gd name="f953" fmla="*/ f776 1 f460"/>
              <a:gd name="f954" fmla="*/ f777 1 f459"/>
              <a:gd name="f955" fmla="*/ f778 1 f460"/>
              <a:gd name="f956" fmla="*/ f779 1 f459"/>
              <a:gd name="f957" fmla="*/ f780 1 f460"/>
              <a:gd name="f958" fmla="*/ f781 1 f459"/>
              <a:gd name="f959" fmla="*/ f782 1 f459"/>
              <a:gd name="f960" fmla="*/ f783 1 f460"/>
              <a:gd name="f961" fmla="*/ f784 1 f459"/>
              <a:gd name="f962" fmla="*/ f785 1 f460"/>
              <a:gd name="f963" fmla="*/ f786 1 f459"/>
              <a:gd name="f964" fmla="*/ f787 1 f460"/>
              <a:gd name="f965" fmla="*/ f788 1 f460"/>
              <a:gd name="f966" fmla="*/ f789 1 f459"/>
              <a:gd name="f967" fmla="*/ f790 1 f460"/>
              <a:gd name="f968" fmla="*/ f791 1 f459"/>
              <a:gd name="f969" fmla="*/ f792 1 f460"/>
              <a:gd name="f970" fmla="*/ f793 1 f459"/>
              <a:gd name="f971" fmla="*/ f794 1 f460"/>
              <a:gd name="f972" fmla="*/ f795 1 f460"/>
              <a:gd name="f973" fmla="*/ f796 1 f459"/>
              <a:gd name="f974" fmla="*/ f797 1 f460"/>
              <a:gd name="f975" fmla="*/ f798 1 f459"/>
              <a:gd name="f976" fmla="*/ f799 1 f460"/>
              <a:gd name="f977" fmla="*/ f800 1 f459"/>
              <a:gd name="f978" fmla="*/ f801 1 f460"/>
              <a:gd name="f979" fmla="*/ f802 1 f460"/>
              <a:gd name="f980" fmla="*/ f803 1 f460"/>
              <a:gd name="f981" fmla="*/ f804 1 f459"/>
              <a:gd name="f982" fmla="*/ f805 1 f460"/>
              <a:gd name="f983" fmla="*/ f806 f454 1"/>
              <a:gd name="f984" fmla="*/ f807 f454 1"/>
              <a:gd name="f985" fmla="*/ f809 f455 1"/>
              <a:gd name="f986" fmla="*/ f808 f455 1"/>
              <a:gd name="f987" fmla="*/ f811 f454 1"/>
              <a:gd name="f988" fmla="*/ f812 f455 1"/>
              <a:gd name="f989" fmla="*/ f813 f454 1"/>
              <a:gd name="f990" fmla="*/ f814 f454 1"/>
              <a:gd name="f991" fmla="*/ f815 f454 1"/>
              <a:gd name="f992" fmla="*/ f816 f455 1"/>
              <a:gd name="f993" fmla="*/ f817 f454 1"/>
              <a:gd name="f994" fmla="*/ f818 f454 1"/>
              <a:gd name="f995" fmla="*/ f819 f455 1"/>
              <a:gd name="f996" fmla="*/ f820 f454 1"/>
              <a:gd name="f997" fmla="*/ f821 f455 1"/>
              <a:gd name="f998" fmla="*/ f822 f454 1"/>
              <a:gd name="f999" fmla="*/ f823 f455 1"/>
              <a:gd name="f1000" fmla="*/ f824 f454 1"/>
              <a:gd name="f1001" fmla="*/ f825 f455 1"/>
              <a:gd name="f1002" fmla="*/ f826 f454 1"/>
              <a:gd name="f1003" fmla="*/ f827 f455 1"/>
              <a:gd name="f1004" fmla="*/ f828 f454 1"/>
              <a:gd name="f1005" fmla="*/ f829 f455 1"/>
              <a:gd name="f1006" fmla="*/ f830 f454 1"/>
              <a:gd name="f1007" fmla="*/ f831 f455 1"/>
              <a:gd name="f1008" fmla="*/ f832 f454 1"/>
              <a:gd name="f1009" fmla="*/ f833 f455 1"/>
              <a:gd name="f1010" fmla="*/ f834 f454 1"/>
              <a:gd name="f1011" fmla="*/ f835 f455 1"/>
              <a:gd name="f1012" fmla="*/ f836 f454 1"/>
              <a:gd name="f1013" fmla="*/ f837 f455 1"/>
              <a:gd name="f1014" fmla="*/ f838 f454 1"/>
              <a:gd name="f1015" fmla="*/ f839 f455 1"/>
              <a:gd name="f1016" fmla="*/ f840 f454 1"/>
              <a:gd name="f1017" fmla="*/ f841 f455 1"/>
              <a:gd name="f1018" fmla="*/ f842 f454 1"/>
              <a:gd name="f1019" fmla="*/ f843 f455 1"/>
              <a:gd name="f1020" fmla="*/ f844 f454 1"/>
              <a:gd name="f1021" fmla="*/ f845 f455 1"/>
              <a:gd name="f1022" fmla="*/ f846 f454 1"/>
              <a:gd name="f1023" fmla="*/ f847 f455 1"/>
              <a:gd name="f1024" fmla="*/ f848 f454 1"/>
              <a:gd name="f1025" fmla="*/ f849 f455 1"/>
              <a:gd name="f1026" fmla="*/ f850 f454 1"/>
              <a:gd name="f1027" fmla="*/ f851 f455 1"/>
              <a:gd name="f1028" fmla="*/ f852 f454 1"/>
              <a:gd name="f1029" fmla="*/ f853 f455 1"/>
              <a:gd name="f1030" fmla="*/ f854 f454 1"/>
              <a:gd name="f1031" fmla="*/ f855 f455 1"/>
              <a:gd name="f1032" fmla="*/ f856 f454 1"/>
              <a:gd name="f1033" fmla="*/ f857 f455 1"/>
              <a:gd name="f1034" fmla="*/ f858 f454 1"/>
              <a:gd name="f1035" fmla="*/ f859 f455 1"/>
              <a:gd name="f1036" fmla="*/ f860 f454 1"/>
              <a:gd name="f1037" fmla="*/ f861 f455 1"/>
              <a:gd name="f1038" fmla="*/ f862 f454 1"/>
              <a:gd name="f1039" fmla="*/ f863 f455 1"/>
              <a:gd name="f1040" fmla="*/ f864 f454 1"/>
              <a:gd name="f1041" fmla="*/ f865 f455 1"/>
              <a:gd name="f1042" fmla="*/ f866 f454 1"/>
              <a:gd name="f1043" fmla="*/ f867 f455 1"/>
              <a:gd name="f1044" fmla="*/ f868 f454 1"/>
              <a:gd name="f1045" fmla="*/ f869 f455 1"/>
              <a:gd name="f1046" fmla="*/ f870 f454 1"/>
              <a:gd name="f1047" fmla="*/ f871 f455 1"/>
              <a:gd name="f1048" fmla="*/ f872 f454 1"/>
              <a:gd name="f1049" fmla="*/ f873 f455 1"/>
              <a:gd name="f1050" fmla="*/ f874 f454 1"/>
              <a:gd name="f1051" fmla="*/ f875 f455 1"/>
              <a:gd name="f1052" fmla="*/ f876 f454 1"/>
              <a:gd name="f1053" fmla="*/ f877 f455 1"/>
              <a:gd name="f1054" fmla="*/ f878 f454 1"/>
              <a:gd name="f1055" fmla="*/ f879 f455 1"/>
              <a:gd name="f1056" fmla="*/ f880 f454 1"/>
              <a:gd name="f1057" fmla="*/ f881 f455 1"/>
              <a:gd name="f1058" fmla="*/ f882 f454 1"/>
              <a:gd name="f1059" fmla="*/ f883 f455 1"/>
              <a:gd name="f1060" fmla="*/ f884 f454 1"/>
              <a:gd name="f1061" fmla="*/ f885 f455 1"/>
              <a:gd name="f1062" fmla="*/ f886 f454 1"/>
              <a:gd name="f1063" fmla="*/ f887 f455 1"/>
              <a:gd name="f1064" fmla="*/ f888 f454 1"/>
              <a:gd name="f1065" fmla="*/ f889 f455 1"/>
              <a:gd name="f1066" fmla="*/ f890 f454 1"/>
              <a:gd name="f1067" fmla="*/ f891 f455 1"/>
              <a:gd name="f1068" fmla="*/ f892 f454 1"/>
              <a:gd name="f1069" fmla="*/ f893 f455 1"/>
              <a:gd name="f1070" fmla="*/ f894 f454 1"/>
              <a:gd name="f1071" fmla="*/ f895 f455 1"/>
              <a:gd name="f1072" fmla="*/ f896 f454 1"/>
              <a:gd name="f1073" fmla="*/ f897 f455 1"/>
              <a:gd name="f1074" fmla="*/ f898 f454 1"/>
              <a:gd name="f1075" fmla="*/ f899 f455 1"/>
              <a:gd name="f1076" fmla="*/ f900 f454 1"/>
              <a:gd name="f1077" fmla="*/ f901 f455 1"/>
              <a:gd name="f1078" fmla="*/ f902 f454 1"/>
              <a:gd name="f1079" fmla="*/ f903 f454 1"/>
              <a:gd name="f1080" fmla="*/ f904 f455 1"/>
              <a:gd name="f1081" fmla="*/ f905 f454 1"/>
              <a:gd name="f1082" fmla="*/ f906 f455 1"/>
              <a:gd name="f1083" fmla="*/ f907 f455 1"/>
              <a:gd name="f1084" fmla="*/ f908 f454 1"/>
              <a:gd name="f1085" fmla="*/ f909 f455 1"/>
              <a:gd name="f1086" fmla="*/ f910 f454 1"/>
              <a:gd name="f1087" fmla="*/ f911 f455 1"/>
              <a:gd name="f1088" fmla="*/ f912 f454 1"/>
              <a:gd name="f1089" fmla="*/ f913 f455 1"/>
              <a:gd name="f1090" fmla="*/ f914 f454 1"/>
              <a:gd name="f1091" fmla="*/ f915 f455 1"/>
              <a:gd name="f1092" fmla="*/ f916 f454 1"/>
              <a:gd name="f1093" fmla="*/ f917 f455 1"/>
              <a:gd name="f1094" fmla="*/ f918 f455 1"/>
              <a:gd name="f1095" fmla="*/ f919 f454 1"/>
              <a:gd name="f1096" fmla="*/ f920 f455 1"/>
              <a:gd name="f1097" fmla="*/ f921 f454 1"/>
              <a:gd name="f1098" fmla="*/ f922 f455 1"/>
              <a:gd name="f1099" fmla="*/ f923 f454 1"/>
              <a:gd name="f1100" fmla="*/ f924 f455 1"/>
              <a:gd name="f1101" fmla="*/ f925 f454 1"/>
              <a:gd name="f1102" fmla="*/ f926 f455 1"/>
              <a:gd name="f1103" fmla="*/ f927 f454 1"/>
              <a:gd name="f1104" fmla="*/ f928 f455 1"/>
              <a:gd name="f1105" fmla="*/ f929 f454 1"/>
              <a:gd name="f1106" fmla="*/ f930 f455 1"/>
              <a:gd name="f1107" fmla="*/ f931 f454 1"/>
              <a:gd name="f1108" fmla="*/ f932 f455 1"/>
              <a:gd name="f1109" fmla="*/ f933 f454 1"/>
              <a:gd name="f1110" fmla="*/ f934 f455 1"/>
              <a:gd name="f1111" fmla="*/ f935 f454 1"/>
              <a:gd name="f1112" fmla="*/ f936 f455 1"/>
              <a:gd name="f1113" fmla="*/ f937 f454 1"/>
              <a:gd name="f1114" fmla="*/ f938 f455 1"/>
              <a:gd name="f1115" fmla="*/ f939 f454 1"/>
              <a:gd name="f1116" fmla="*/ f940 f455 1"/>
              <a:gd name="f1117" fmla="*/ f941 f454 1"/>
              <a:gd name="f1118" fmla="*/ f942 f455 1"/>
              <a:gd name="f1119" fmla="*/ f943 f454 1"/>
              <a:gd name="f1120" fmla="*/ f944 f455 1"/>
              <a:gd name="f1121" fmla="*/ f945 f454 1"/>
              <a:gd name="f1122" fmla="*/ f946 f455 1"/>
              <a:gd name="f1123" fmla="*/ f947 f454 1"/>
              <a:gd name="f1124" fmla="*/ f948 f455 1"/>
              <a:gd name="f1125" fmla="*/ f949 f455 1"/>
              <a:gd name="f1126" fmla="*/ f950 f454 1"/>
              <a:gd name="f1127" fmla="*/ f951 f455 1"/>
              <a:gd name="f1128" fmla="*/ f952 f454 1"/>
              <a:gd name="f1129" fmla="*/ f953 f455 1"/>
              <a:gd name="f1130" fmla="*/ f954 f454 1"/>
              <a:gd name="f1131" fmla="*/ f955 f455 1"/>
              <a:gd name="f1132" fmla="*/ f956 f454 1"/>
              <a:gd name="f1133" fmla="*/ f957 f455 1"/>
              <a:gd name="f1134" fmla="*/ f958 f454 1"/>
              <a:gd name="f1135" fmla="*/ f959 f454 1"/>
              <a:gd name="f1136" fmla="*/ f960 f455 1"/>
              <a:gd name="f1137" fmla="*/ f961 f454 1"/>
              <a:gd name="f1138" fmla="*/ f962 f455 1"/>
              <a:gd name="f1139" fmla="*/ f963 f454 1"/>
              <a:gd name="f1140" fmla="*/ f964 f455 1"/>
              <a:gd name="f1141" fmla="*/ f965 f455 1"/>
              <a:gd name="f1142" fmla="*/ f966 f454 1"/>
              <a:gd name="f1143" fmla="*/ f967 f455 1"/>
              <a:gd name="f1144" fmla="*/ f968 f454 1"/>
              <a:gd name="f1145" fmla="*/ f969 f455 1"/>
              <a:gd name="f1146" fmla="*/ f970 f454 1"/>
              <a:gd name="f1147" fmla="*/ f971 f455 1"/>
              <a:gd name="f1148" fmla="*/ f972 f455 1"/>
              <a:gd name="f1149" fmla="*/ f973 f454 1"/>
              <a:gd name="f1150" fmla="*/ f974 f455 1"/>
              <a:gd name="f1151" fmla="*/ f975 f454 1"/>
              <a:gd name="f1152" fmla="*/ f976 f455 1"/>
              <a:gd name="f1153" fmla="*/ f977 f454 1"/>
              <a:gd name="f1154" fmla="*/ f978 f455 1"/>
              <a:gd name="f1155" fmla="*/ f979 f455 1"/>
              <a:gd name="f1156" fmla="*/ f980 f455 1"/>
              <a:gd name="f1157" fmla="*/ f981 f454 1"/>
              <a:gd name="f1158" fmla="*/ f982 f4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10">
                <a:pos x="f987" y="f988"/>
              </a:cxn>
              <a:cxn ang="f810">
                <a:pos x="f989" y="f988"/>
              </a:cxn>
              <a:cxn ang="f810">
                <a:pos x="f990" y="f988"/>
              </a:cxn>
              <a:cxn ang="f810">
                <a:pos x="f991" y="f988"/>
              </a:cxn>
              <a:cxn ang="f810">
                <a:pos x="f991" y="f992"/>
              </a:cxn>
              <a:cxn ang="f810">
                <a:pos x="f990" y="f992"/>
              </a:cxn>
              <a:cxn ang="f810">
                <a:pos x="f989" y="f992"/>
              </a:cxn>
              <a:cxn ang="f810">
                <a:pos x="f993" y="f992"/>
              </a:cxn>
              <a:cxn ang="f810">
                <a:pos x="f994" y="f995"/>
              </a:cxn>
              <a:cxn ang="f810">
                <a:pos x="f996" y="f997"/>
              </a:cxn>
              <a:cxn ang="f810">
                <a:pos x="f998" y="f999"/>
              </a:cxn>
              <a:cxn ang="f810">
                <a:pos x="f1000" y="f1001"/>
              </a:cxn>
              <a:cxn ang="f810">
                <a:pos x="f1002" y="f1003"/>
              </a:cxn>
              <a:cxn ang="f810">
                <a:pos x="f1004" y="f1005"/>
              </a:cxn>
              <a:cxn ang="f810">
                <a:pos x="f1006" y="f1007"/>
              </a:cxn>
              <a:cxn ang="f810">
                <a:pos x="f1008" y="f1009"/>
              </a:cxn>
              <a:cxn ang="f810">
                <a:pos x="f1010" y="f1011"/>
              </a:cxn>
              <a:cxn ang="f810">
                <a:pos x="f1012" y="f1013"/>
              </a:cxn>
              <a:cxn ang="f810">
                <a:pos x="f1014" y="f1015"/>
              </a:cxn>
              <a:cxn ang="f810">
                <a:pos x="f1016" y="f1017"/>
              </a:cxn>
              <a:cxn ang="f810">
                <a:pos x="f1018" y="f1019"/>
              </a:cxn>
              <a:cxn ang="f810">
                <a:pos x="f1020" y="f1021"/>
              </a:cxn>
              <a:cxn ang="f810">
                <a:pos x="f1022" y="f1023"/>
              </a:cxn>
              <a:cxn ang="f810">
                <a:pos x="f1024" y="f1025"/>
              </a:cxn>
              <a:cxn ang="f810">
                <a:pos x="f1026" y="f1027"/>
              </a:cxn>
              <a:cxn ang="f810">
                <a:pos x="f1028" y="f1029"/>
              </a:cxn>
              <a:cxn ang="f810">
                <a:pos x="f1030" y="f1031"/>
              </a:cxn>
              <a:cxn ang="f810">
                <a:pos x="f1032" y="f1033"/>
              </a:cxn>
              <a:cxn ang="f810">
                <a:pos x="f1034" y="f1035"/>
              </a:cxn>
              <a:cxn ang="f810">
                <a:pos x="f1036" y="f1037"/>
              </a:cxn>
              <a:cxn ang="f810">
                <a:pos x="f1038" y="f1039"/>
              </a:cxn>
              <a:cxn ang="f810">
                <a:pos x="f1040" y="f1041"/>
              </a:cxn>
              <a:cxn ang="f810">
                <a:pos x="f1042" y="f1043"/>
              </a:cxn>
              <a:cxn ang="f810">
                <a:pos x="f1044" y="f1045"/>
              </a:cxn>
              <a:cxn ang="f810">
                <a:pos x="f1046" y="f1047"/>
              </a:cxn>
              <a:cxn ang="f810">
                <a:pos x="f1048" y="f1049"/>
              </a:cxn>
              <a:cxn ang="f810">
                <a:pos x="f1050" y="f1051"/>
              </a:cxn>
              <a:cxn ang="f810">
                <a:pos x="f1052" y="f1053"/>
              </a:cxn>
              <a:cxn ang="f810">
                <a:pos x="f1054" y="f1055"/>
              </a:cxn>
              <a:cxn ang="f810">
                <a:pos x="f1056" y="f1057"/>
              </a:cxn>
              <a:cxn ang="f810">
                <a:pos x="f1058" y="f1059"/>
              </a:cxn>
              <a:cxn ang="f810">
                <a:pos x="f1060" y="f1061"/>
              </a:cxn>
              <a:cxn ang="f810">
                <a:pos x="f1062" y="f1063"/>
              </a:cxn>
              <a:cxn ang="f810">
                <a:pos x="f1064" y="f1065"/>
              </a:cxn>
              <a:cxn ang="f810">
                <a:pos x="f1066" y="f1067"/>
              </a:cxn>
              <a:cxn ang="f810">
                <a:pos x="f1068" y="f1069"/>
              </a:cxn>
              <a:cxn ang="f810">
                <a:pos x="f1070" y="f1071"/>
              </a:cxn>
              <a:cxn ang="f810">
                <a:pos x="f1072" y="f1073"/>
              </a:cxn>
              <a:cxn ang="f810">
                <a:pos x="f1074" y="f1075"/>
              </a:cxn>
              <a:cxn ang="f810">
                <a:pos x="f1076" y="f1077"/>
              </a:cxn>
              <a:cxn ang="f810">
                <a:pos x="f1078" y="f1077"/>
              </a:cxn>
              <a:cxn ang="f810">
                <a:pos x="f1079" y="f1080"/>
              </a:cxn>
              <a:cxn ang="f810">
                <a:pos x="f1081" y="f1082"/>
              </a:cxn>
              <a:cxn ang="f810">
                <a:pos x="f1044" y="f1083"/>
              </a:cxn>
              <a:cxn ang="f810">
                <a:pos x="f1084" y="f1085"/>
              </a:cxn>
              <a:cxn ang="f810">
                <a:pos x="f1086" y="f1087"/>
              </a:cxn>
              <a:cxn ang="f810">
                <a:pos x="f1088" y="f1089"/>
              </a:cxn>
              <a:cxn ang="f810">
                <a:pos x="f1090" y="f1091"/>
              </a:cxn>
              <a:cxn ang="f810">
                <a:pos x="f1092" y="f1093"/>
              </a:cxn>
              <a:cxn ang="f810">
                <a:pos x="f1092" y="f1094"/>
              </a:cxn>
              <a:cxn ang="f810">
                <a:pos x="f1095" y="f1096"/>
              </a:cxn>
              <a:cxn ang="f810">
                <a:pos x="f1097" y="f1098"/>
              </a:cxn>
              <a:cxn ang="f810">
                <a:pos x="f1099" y="f1100"/>
              </a:cxn>
              <a:cxn ang="f810">
                <a:pos x="f1101" y="f1102"/>
              </a:cxn>
              <a:cxn ang="f810">
                <a:pos x="f1103" y="f1104"/>
              </a:cxn>
              <a:cxn ang="f810">
                <a:pos x="f1105" y="f1106"/>
              </a:cxn>
              <a:cxn ang="f810">
                <a:pos x="f1107" y="f1108"/>
              </a:cxn>
              <a:cxn ang="f810">
                <a:pos x="f1109" y="f1110"/>
              </a:cxn>
              <a:cxn ang="f810">
                <a:pos x="f1111" y="f1112"/>
              </a:cxn>
              <a:cxn ang="f810">
                <a:pos x="f1113" y="f1114"/>
              </a:cxn>
              <a:cxn ang="f810">
                <a:pos x="f1115" y="f1116"/>
              </a:cxn>
              <a:cxn ang="f810">
                <a:pos x="f1117" y="f1118"/>
              </a:cxn>
              <a:cxn ang="f810">
                <a:pos x="f1119" y="f1120"/>
              </a:cxn>
              <a:cxn ang="f810">
                <a:pos x="f1121" y="f1122"/>
              </a:cxn>
              <a:cxn ang="f810">
                <a:pos x="f1123" y="f1124"/>
              </a:cxn>
              <a:cxn ang="f810">
                <a:pos x="f1030" y="f1125"/>
              </a:cxn>
              <a:cxn ang="f810">
                <a:pos x="f1126" y="f1127"/>
              </a:cxn>
              <a:cxn ang="f810">
                <a:pos x="f1128" y="f1129"/>
              </a:cxn>
              <a:cxn ang="f810">
                <a:pos x="f1130" y="f1131"/>
              </a:cxn>
              <a:cxn ang="f810">
                <a:pos x="f1132" y="f1133"/>
              </a:cxn>
              <a:cxn ang="f810">
                <a:pos x="f1134" y="f1133"/>
              </a:cxn>
              <a:cxn ang="f810">
                <a:pos x="f1135" y="f1136"/>
              </a:cxn>
              <a:cxn ang="f810">
                <a:pos x="f1137" y="f1138"/>
              </a:cxn>
              <a:cxn ang="f810">
                <a:pos x="f1139" y="f1140"/>
              </a:cxn>
              <a:cxn ang="f810">
                <a:pos x="f1016" y="f1141"/>
              </a:cxn>
              <a:cxn ang="f810">
                <a:pos x="f1142" y="f1143"/>
              </a:cxn>
              <a:cxn ang="f810">
                <a:pos x="f1144" y="f1145"/>
              </a:cxn>
              <a:cxn ang="f810">
                <a:pos x="f1146" y="f1147"/>
              </a:cxn>
              <a:cxn ang="f810">
                <a:pos x="f1076" y="f1148"/>
              </a:cxn>
              <a:cxn ang="f810">
                <a:pos x="f1149" y="f1150"/>
              </a:cxn>
              <a:cxn ang="f810">
                <a:pos x="f1151" y="f1152"/>
              </a:cxn>
              <a:cxn ang="f810">
                <a:pos x="f1153" y="f1154"/>
              </a:cxn>
              <a:cxn ang="f810">
                <a:pos x="f1109" y="f1155"/>
              </a:cxn>
              <a:cxn ang="f810">
                <a:pos x="f1072" y="f1156"/>
              </a:cxn>
              <a:cxn ang="f810">
                <a:pos x="f1157" y="f1158"/>
              </a:cxn>
              <a:cxn ang="f810">
                <a:pos x="f987" y="f988"/>
              </a:cxn>
            </a:cxnLst>
            <a:rect l="f983" t="f986" r="f984" b="f985"/>
            <a:pathLst>
              <a:path w="7299977" h="6858000">
                <a:moveTo>
                  <a:pt x="f8" y="f5"/>
                </a:moveTo>
                <a:lnTo>
                  <a:pt x="f9" y="f5"/>
                </a:lnTo>
                <a:lnTo>
                  <a:pt x="f10" y="f5"/>
                </a:lnTo>
                <a:lnTo>
                  <a:pt x="f6" y="f5"/>
                </a:lnTo>
                <a:lnTo>
                  <a:pt x="f6" y="f7"/>
                </a:lnTo>
                <a:lnTo>
                  <a:pt x="f10" y="f7"/>
                </a:lnTo>
                <a:lnTo>
                  <a:pt x="f9" y="f7"/>
                </a:lnTo>
                <a:lnTo>
                  <a:pt x="f11" y="f7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25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35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44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5" y="f69"/>
                  <a:pt x="f70" y="f71"/>
                  <a:pt x="f72" y="f73"/>
                </a:cubicBezTo>
                <a:cubicBezTo>
                  <a:pt x="f74" y="f75"/>
                  <a:pt x="f76" y="f77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7"/>
                  <a:pt x="f129" y="f127"/>
                </a:cubicBezTo>
                <a:cubicBezTo>
                  <a:pt x="f130" y="f131"/>
                  <a:pt x="f132" y="f133"/>
                  <a:pt x="f114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1" y="f145"/>
                </a:cubicBezTo>
                <a:cubicBezTo>
                  <a:pt x="f146" y="f147"/>
                  <a:pt x="f129" y="f148"/>
                  <a:pt x="f149" y="f150"/>
                </a:cubicBezTo>
                <a:cubicBezTo>
                  <a:pt x="f151" y="f152"/>
                  <a:pt x="f153" y="f154"/>
                  <a:pt x="f155" y="f156"/>
                </a:cubicBezTo>
                <a:cubicBezTo>
                  <a:pt x="f157" y="f158"/>
                  <a:pt x="f159" y="f160"/>
                  <a:pt x="f161" y="f162"/>
                </a:cubicBezTo>
                <a:cubicBezTo>
                  <a:pt x="f163" y="f164"/>
                  <a:pt x="f165" y="f166"/>
                  <a:pt x="f167" y="f168"/>
                </a:cubicBezTo>
                <a:cubicBezTo>
                  <a:pt x="f169" y="f170"/>
                  <a:pt x="f171" y="f172"/>
                  <a:pt x="f146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65" y="f182"/>
                  <a:pt x="f183" y="f184"/>
                </a:cubicBezTo>
                <a:cubicBezTo>
                  <a:pt x="f185" y="f186"/>
                  <a:pt x="f187" y="f188"/>
                  <a:pt x="f189" y="f190"/>
                </a:cubicBezTo>
                <a:cubicBezTo>
                  <a:pt x="f191" y="f192"/>
                  <a:pt x="f128" y="f190"/>
                  <a:pt x="f193" y="f194"/>
                </a:cubicBezTo>
                <a:cubicBezTo>
                  <a:pt x="f193" y="f195"/>
                  <a:pt x="f163" y="f196"/>
                  <a:pt x="f197" y="f198"/>
                </a:cubicBezTo>
                <a:cubicBezTo>
                  <a:pt x="f199" y="f198"/>
                  <a:pt x="f200" y="f198"/>
                  <a:pt x="f201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80" y="f209"/>
                  <a:pt x="f210" y="f211"/>
                  <a:pt x="f212" y="f213"/>
                </a:cubicBezTo>
                <a:cubicBezTo>
                  <a:pt x="f214" y="f209"/>
                  <a:pt x="f31" y="f215"/>
                  <a:pt x="f216" y="f215"/>
                </a:cubicBezTo>
                <a:cubicBezTo>
                  <a:pt x="f217" y="f215"/>
                  <a:pt x="f54" y="f218"/>
                  <a:pt x="f219" y="f220"/>
                </a:cubicBezTo>
                <a:cubicBezTo>
                  <a:pt x="f219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21"/>
                </a:cubicBezTo>
                <a:cubicBezTo>
                  <a:pt x="f231" y="f232"/>
                  <a:pt x="f233" y="f234"/>
                  <a:pt x="f235" y="f236"/>
                </a:cubicBezTo>
                <a:cubicBezTo>
                  <a:pt x="f237" y="f238"/>
                  <a:pt x="f239" y="f240"/>
                  <a:pt x="f241" y="f236"/>
                </a:cubicBezTo>
                <a:cubicBezTo>
                  <a:pt x="f242" y="f243"/>
                  <a:pt x="f8" y="f244"/>
                  <a:pt x="f245" y="f246"/>
                </a:cubicBezTo>
                <a:cubicBezTo>
                  <a:pt x="f216" y="f247"/>
                  <a:pt x="f248" y="f249"/>
                  <a:pt x="f250" y="f251"/>
                </a:cubicBezTo>
                <a:cubicBezTo>
                  <a:pt x="f37" y="f252"/>
                  <a:pt x="f253" y="f254"/>
                  <a:pt x="f155" y="f255"/>
                </a:cubicBez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4" y="f249"/>
                  <a:pt x="f265" y="f266"/>
                </a:cubicBezTo>
                <a:cubicBezTo>
                  <a:pt x="f267" y="f268"/>
                  <a:pt x="f269" y="f270"/>
                  <a:pt x="f271" y="f272"/>
                </a:cubicBezTo>
                <a:cubicBezTo>
                  <a:pt x="f235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2" y="f284"/>
                  <a:pt x="f282" y="f285"/>
                  <a:pt x="f282" y="f263"/>
                </a:cubicBezTo>
                <a:cubicBezTo>
                  <a:pt x="f286" y="f287"/>
                  <a:pt x="f288" y="f289"/>
                  <a:pt x="f290" y="f291"/>
                </a:cubicBezTo>
                <a:cubicBezTo>
                  <a:pt x="f292" y="f293"/>
                  <a:pt x="f294" y="f295"/>
                  <a:pt x="f294" y="f296"/>
                </a:cubicBezTo>
                <a:cubicBezTo>
                  <a:pt x="f231" y="f297"/>
                  <a:pt x="f298" y="f299"/>
                  <a:pt x="f300" y="f301"/>
                </a:cubicBezTo>
                <a:cubicBezTo>
                  <a:pt x="f302" y="f303"/>
                  <a:pt x="f298" y="f304"/>
                  <a:pt x="f305" y="f306"/>
                </a:cubicBezTo>
                <a:cubicBezTo>
                  <a:pt x="f307" y="f308"/>
                  <a:pt x="f309" y="f310"/>
                  <a:pt x="f309" y="f303"/>
                </a:cubicBezTo>
                <a:cubicBezTo>
                  <a:pt x="f309" y="f311"/>
                  <a:pt x="f230" y="f312"/>
                  <a:pt x="f313" y="f312"/>
                </a:cubicBezTo>
                <a:cubicBezTo>
                  <a:pt x="f314" y="f315"/>
                  <a:pt x="f316" y="f317"/>
                  <a:pt x="f318" y="f317"/>
                </a:cubicBezTo>
                <a:cubicBezTo>
                  <a:pt x="f319" y="f317"/>
                  <a:pt x="f320" y="f321"/>
                  <a:pt x="f322" y="f323"/>
                </a:cubicBezTo>
                <a:cubicBezTo>
                  <a:pt x="f245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264" y="f324"/>
                </a:cubicBezTo>
                <a:cubicBezTo>
                  <a:pt x="f333" y="f334"/>
                  <a:pt x="f335" y="f336"/>
                  <a:pt x="f337" y="f338"/>
                </a:cubicBezTo>
                <a:cubicBezTo>
                  <a:pt x="f8" y="f339"/>
                  <a:pt x="f248" y="f340"/>
                  <a:pt x="f341" y="f342"/>
                </a:cubicBezTo>
                <a:cubicBezTo>
                  <a:pt x="f343" y="f344"/>
                  <a:pt x="f63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cubicBezTo>
                  <a:pt x="f354" y="f355"/>
                  <a:pt x="f356" y="f357"/>
                  <a:pt x="f358" y="f359"/>
                </a:cubicBezTo>
                <a:cubicBezTo>
                  <a:pt x="f360" y="f361"/>
                  <a:pt x="f362" y="f363"/>
                  <a:pt x="f118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169" y="f375"/>
                </a:cubicBezTo>
                <a:cubicBezTo>
                  <a:pt x="f376" y="f377"/>
                  <a:pt x="f165" y="f378"/>
                  <a:pt x="f379" y="f380"/>
                </a:cubicBezTo>
                <a:cubicBezTo>
                  <a:pt x="f381" y="f382"/>
                  <a:pt x="f383" y="f384"/>
                  <a:pt x="f385" y="f386"/>
                </a:cubicBezTo>
                <a:cubicBezTo>
                  <a:pt x="f387" y="f388"/>
                  <a:pt x="f389" y="f390"/>
                  <a:pt x="f60" y="f386"/>
                </a:cubicBezTo>
                <a:cubicBezTo>
                  <a:pt x="f248" y="f391"/>
                  <a:pt x="f33" y="f392"/>
                  <a:pt x="f393" y="f394"/>
                </a:cubicBezTo>
                <a:cubicBezTo>
                  <a:pt x="f395" y="f396"/>
                  <a:pt x="f397" y="f398"/>
                  <a:pt x="f399" y="f400"/>
                </a:cubicBezTo>
                <a:cubicBezTo>
                  <a:pt x="f399" y="f401"/>
                  <a:pt x="f210" y="f402"/>
                  <a:pt x="f395" y="f403"/>
                </a:cubicBezTo>
                <a:cubicBezTo>
                  <a:pt x="f35" y="f404"/>
                  <a:pt x="f341" y="f403"/>
                  <a:pt x="f76" y="f405"/>
                </a:cubicBezTo>
                <a:cubicBezTo>
                  <a:pt x="f387" y="f406"/>
                  <a:pt x="f407" y="f408"/>
                  <a:pt x="f409" y="f410"/>
                </a:cubicBezTo>
                <a:cubicBezTo>
                  <a:pt x="f322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235" y="f426"/>
                </a:cubicBezTo>
                <a:cubicBezTo>
                  <a:pt x="f300" y="f427"/>
                  <a:pt x="f428" y="f429"/>
                  <a:pt x="f329" y="f430"/>
                </a:cubicBezTo>
                <a:cubicBezTo>
                  <a:pt x="f26" y="f431"/>
                  <a:pt x="f432" y="f433"/>
                  <a:pt x="f418" y="f434"/>
                </a:cubicBezTo>
                <a:cubicBezTo>
                  <a:pt x="f435" y="f436"/>
                  <a:pt x="f409" y="f437"/>
                  <a:pt x="f30" y="f438"/>
                </a:cubicBezTo>
                <a:cubicBezTo>
                  <a:pt x="f439" y="f440"/>
                  <a:pt x="f50" y="f440"/>
                  <a:pt x="f322" y="f441"/>
                </a:cubicBezTo>
                <a:cubicBezTo>
                  <a:pt x="f422" y="f442"/>
                  <a:pt x="f424" y="f443"/>
                  <a:pt x="f224" y="f444"/>
                </a:cubicBezTo>
                <a:cubicBezTo>
                  <a:pt x="f445" y="f446"/>
                  <a:pt x="f447" y="f436"/>
                  <a:pt x="f448" y="f442"/>
                </a:cubicBezTo>
                <a:cubicBezTo>
                  <a:pt x="f449" y="f450"/>
                  <a:pt x="f451" y="f452"/>
                  <a:pt x="f8" y="f5"/>
                </a:cubicBezTo>
                <a:close/>
              </a:path>
            </a:pathLst>
          </a:custGeom>
          <a:solidFill>
            <a:srgbClr val="E8E8E8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C020C3-0BE9-BF30-4731-8D1B828201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9769" y="1065751"/>
            <a:ext cx="3652296" cy="4726506"/>
          </a:xfrm>
        </p:spPr>
        <p:txBody>
          <a:bodyPr/>
          <a:lstStyle/>
          <a:p>
            <a:pPr lvl="0"/>
            <a:r>
              <a:rPr lang="en-US">
                <a:latin typeface="Arial Black" pitchFamily="34"/>
              </a:rPr>
              <a:t>References</a:t>
            </a:r>
            <a:r>
              <a:rPr lang="en-US"/>
              <a:t> </a:t>
            </a:r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BA5A7E0-49CB-ADBF-DBCB-C0937D15CB7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85188" y="713314"/>
            <a:ext cx="6968614" cy="5431380"/>
          </a:xfrm>
        </p:spPr>
        <p:txBody>
          <a:bodyPr anchor="ctr">
            <a:noAutofit/>
          </a:bodyPr>
          <a:lstStyle/>
          <a:p>
            <a:pPr lvl="0"/>
            <a:r>
              <a:rPr lang="en-US" sz="1400">
                <a:latin typeface="Arial" pitchFamily="34"/>
                <a:cs typeface="Arial" pitchFamily="34"/>
              </a:rPr>
              <a:t>Alves, H., Galan-Ladero, M. M., &amp; Rivera, R. G. (2022). Theoretical background: Social marketing and quality of life. In </a:t>
            </a:r>
            <a:r>
              <a:rPr lang="en-US" sz="1400" i="1">
                <a:latin typeface="Arial" pitchFamily="34"/>
                <a:cs typeface="Arial" pitchFamily="34"/>
              </a:rPr>
              <a:t>Applied social marketing and quality of life: Case studies from an international perspective</a:t>
            </a:r>
            <a:r>
              <a:rPr lang="en-US" sz="1400">
                <a:latin typeface="Arial" pitchFamily="34"/>
                <a:cs typeface="Arial" pitchFamily="34"/>
              </a:rPr>
              <a:t> (pp. 3–25). Springer International Publishing.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Demirbas, E. (2026). Social marketing: Strategic management of non-profit organizations. In </a:t>
            </a:r>
            <a:r>
              <a:rPr lang="en-US" sz="1400" i="1">
                <a:latin typeface="Arial" pitchFamily="34"/>
                <a:cs typeface="Arial" pitchFamily="34"/>
              </a:rPr>
              <a:t>The impact of marketing strategies on society: Examining critical aspects of marketing and their implications for societal well-being </a:t>
            </a:r>
            <a:r>
              <a:rPr lang="en-US" sz="1400">
                <a:latin typeface="Arial" pitchFamily="34"/>
                <a:cs typeface="Arial" pitchFamily="34"/>
              </a:rPr>
              <a:t>(pp. 263–286). Springer Nature Switzerland.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Faludi, J. (2025). Sustainable fashion, circularity and consumer behavior: Systematic review and a social marketing research and policy agenda. </a:t>
            </a:r>
            <a:r>
              <a:rPr lang="en-US" sz="1400" i="1">
                <a:latin typeface="Arial" pitchFamily="34"/>
                <a:cs typeface="Arial" pitchFamily="34"/>
              </a:rPr>
              <a:t>Social Marketing Quarterly, 31</a:t>
            </a:r>
            <a:r>
              <a:rPr lang="en-US" sz="1400">
                <a:latin typeface="Arial" pitchFamily="34"/>
                <a:cs typeface="Arial" pitchFamily="34"/>
              </a:rPr>
              <a:t>(1), 35–59.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Kotler, P. (2022). The battle between commercial marketing and social marketing. </a:t>
            </a:r>
            <a:r>
              <a:rPr lang="en-US" sz="1400" i="1">
                <a:latin typeface="Arial" pitchFamily="34"/>
                <a:cs typeface="Arial" pitchFamily="34"/>
              </a:rPr>
              <a:t>Social Marketing Quarterly, 28(</a:t>
            </a:r>
            <a:r>
              <a:rPr lang="en-US" sz="1400">
                <a:latin typeface="Arial" pitchFamily="34"/>
                <a:cs typeface="Arial" pitchFamily="34"/>
              </a:rPr>
              <a:t>4), 325–331.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Kotler, P. (2025). DeGrowth and marketing: Their critical interdependence. </a:t>
            </a:r>
            <a:r>
              <a:rPr lang="en-US" sz="1400" i="1">
                <a:latin typeface="Arial" pitchFamily="34"/>
                <a:cs typeface="Arial" pitchFamily="34"/>
              </a:rPr>
              <a:t>Marketing Theory, 25(</a:t>
            </a:r>
            <a:r>
              <a:rPr lang="en-US" sz="1400">
                <a:latin typeface="Arial" pitchFamily="34"/>
                <a:cs typeface="Arial" pitchFamily="34"/>
              </a:rPr>
              <a:t>4), 525–530.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Ong, D. (2025). State of social marketing in Malaysia: Challenges and reflections of a multicultural nation. </a:t>
            </a:r>
            <a:r>
              <a:rPr lang="en-US" sz="1400" i="1">
                <a:latin typeface="Arial" pitchFamily="34"/>
                <a:cs typeface="Arial" pitchFamily="34"/>
              </a:rPr>
              <a:t>Social Marketing Quarterly, 31</a:t>
            </a:r>
            <a:r>
              <a:rPr lang="en-US" sz="1400">
                <a:latin typeface="Arial" pitchFamily="34"/>
                <a:cs typeface="Arial" pitchFamily="34"/>
              </a:rPr>
              <a:t>(1), 3–34.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Roger, A., Dourgoudian, M., Mergey, V., Laplanche, D., Ecarnot, F., &amp; Sanchez, S. (2023). Effectiveness of prevention interventions using social marketing methods on behavioural change in the general population: A systematic review of the literature. </a:t>
            </a:r>
            <a:r>
              <a:rPr lang="en-US" sz="1400" i="1">
                <a:latin typeface="Arial" pitchFamily="34"/>
                <a:cs typeface="Arial" pitchFamily="34"/>
              </a:rPr>
              <a:t>International Journal of Environmental Research and Public Health, 20(</a:t>
            </a:r>
            <a:r>
              <a:rPr lang="en-US" sz="1400">
                <a:latin typeface="Arial" pitchFamily="34"/>
                <a:cs typeface="Arial" pitchFamily="34"/>
              </a:rPr>
              <a:t>5), Article 4576.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Smith, J., Kennedy, A. M., &amp; Veer, E. (2026). Conceptualising authentic engagement in social marketing. </a:t>
            </a:r>
            <a:r>
              <a:rPr lang="en-US" sz="1400" i="1">
                <a:latin typeface="Arial" pitchFamily="34"/>
                <a:cs typeface="Arial" pitchFamily="34"/>
              </a:rPr>
              <a:t>Journal of Social Marketing, 16(</a:t>
            </a:r>
            <a:r>
              <a:rPr lang="en-US" sz="1400">
                <a:latin typeface="Arial" pitchFamily="34"/>
                <a:cs typeface="Arial" pitchFamily="34"/>
              </a:rPr>
              <a:t>3), 293–325.</a:t>
            </a:r>
          </a:p>
          <a:p>
            <a:pPr lvl="0"/>
            <a:r>
              <a:rPr lang="en-US" sz="1400">
                <a:latin typeface="Arial" pitchFamily="34"/>
                <a:cs typeface="Arial" pitchFamily="34"/>
              </a:rPr>
              <a:t>Uryuhara, Y. (2025). Local government and social marketing. In </a:t>
            </a:r>
            <a:r>
              <a:rPr lang="en-US" sz="1400" i="1">
                <a:latin typeface="Arial" pitchFamily="34"/>
                <a:cs typeface="Arial" pitchFamily="34"/>
              </a:rPr>
              <a:t>Local governance in Japan</a:t>
            </a:r>
            <a:r>
              <a:rPr lang="en-US" sz="1400">
                <a:latin typeface="Arial" pitchFamily="34"/>
                <a:cs typeface="Arial" pitchFamily="34"/>
              </a:rPr>
              <a:t> (pp. 189–205). Springer Nature Switzerland.</a:t>
            </a:r>
            <a:endParaRPr lang="en-GB" sz="1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599</Words>
  <Application>Microsoft Office PowerPoint</Application>
  <PresentationFormat>Widescreen</PresentationFormat>
  <Paragraphs>40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Marketing Concept: Social Marketing</vt:lpstr>
      <vt:lpstr>PowerPoint Presentation</vt:lpstr>
      <vt:lpstr>PowerPoint Presentation</vt:lpstr>
      <vt:lpstr>Why is the most efficient?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2026-10-22T12:44:32Z</dcterms:created>
  <dcterms:modified xsi:type="dcterms:W3CDTF">2026-10-23T09:48:24Z</dcterms:modified>
</cp:coreProperties>
</file>