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1428823-82B8-4872-9387-B002A2F42538}" v="14" dt="2023-05-17T11:26:04.79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1" d="100"/>
          <a:sy n="61" d="100"/>
        </p:scale>
        <p:origin x="107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3C6A0-7B90-C0A1-28BB-CE08B71863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65ACCE-D4A2-448D-159E-C2DDF18564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52216A-8B95-3FE1-1B40-CAB395141C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DF5EC-2F32-4C50-8E2D-440119454236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4B37E3-D045-EA32-E050-EF813EFA17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A7266C-DA0F-E5CE-3557-EE4C3F6D3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D8E7-A25D-4F71-B271-9A3DB3B39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3883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4F226-6649-B6B7-C121-A4CEDA084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BFBB9-FAFF-EBC5-5EC2-9F86FB6B9A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3EA2EC-09AE-DC73-48B6-2F9D635965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DF5EC-2F32-4C50-8E2D-440119454236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874B1D-1FBD-2C65-A817-4AFAC5325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C2FE9D-088A-E72F-B6FD-CBA6E3D940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D8E7-A25D-4F71-B271-9A3DB3B39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5207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4AC74-479E-27C9-25C6-A919F31A1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AC165D-E9A8-BFB5-5D47-0E0128ACD7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472BA-CB0B-11A0-B94E-604C4A0557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DF5EC-2F32-4C50-8E2D-440119454236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EACEAC-8CF0-4461-49BC-995A631D7C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92505F-5920-7DD8-E0B6-F2830F8152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D8E7-A25D-4F71-B271-9A3DB3B39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7941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17ABE-3CAC-2308-A572-BC39423ED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60094E-8DB3-3E60-51BC-3FDB44C473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0BA0DF-3F2F-1DBF-AF0F-912DD59020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834CB2-A565-5C07-9171-EA36BFAA64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DF5EC-2F32-4C50-8E2D-440119454236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CA9558-E265-5CFF-1DBF-9B0529711E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AD460C-40C6-1BBD-44CB-80DFD56B8C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D8E7-A25D-4F71-B271-9A3DB3B39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6989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60249-7AF1-7B19-12C3-ADA153139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EE7822-D7B8-BA71-DA27-FACAD84B5C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5B134C-2F66-DFF6-4018-F62E85467E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74B38E-5104-B4C3-FB95-A2ACA002AAC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CD9025-3C43-C830-DD69-F1893A981F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B0DB407-C122-A159-DE76-1EFF47E4F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DF5EC-2F32-4C50-8E2D-440119454236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25AE77-68BD-3272-3D93-F26C86B451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EDF3EC-25E3-D4B9-CEE3-4CB0366DE8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D8E7-A25D-4F71-B271-9A3DB3B39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895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E266E-1951-1BF2-C2A4-BCE62C3EEF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0681B5-91A5-0D94-4A36-61CB0CD193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DF5EC-2F32-4C50-8E2D-440119454236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F826CE-20DF-F19F-2DC2-9EE5DB8F36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0910C1-8B41-2B6E-3EB9-1C91F2C549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D8E7-A25D-4F71-B271-9A3DB3B39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19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62A682-0C30-4561-815B-B2702C460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DF5EC-2F32-4C50-8E2D-440119454236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B0CC51-992A-5625-51D9-2F7A70DCC3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21C485-91D4-9CDD-C5A1-B9E7D70AB6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D8E7-A25D-4F71-B271-9A3DB3B39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3746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4D555-3549-9E65-7143-586495F9C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925821-0376-7B2E-5668-0D0836766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E0E0E1-5EAB-D02B-3A7A-ACC798F85E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09C9F4-2EEC-10F4-E32C-B7E602C16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DF5EC-2F32-4C50-8E2D-440119454236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EE40E3-08ED-6182-08A6-E0981CD4FD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8EA4C4-DCC2-49B4-CB97-A3281FECA1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D8E7-A25D-4F71-B271-9A3DB3B39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2033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B474E-D51C-925E-90E0-68FAC27F3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C90B831-DFF8-10E7-973B-688190FF4E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252B5D-9774-9C4F-A762-494C6A97D2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552AAE-4717-75E5-EE50-6D5225F2BE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DF5EC-2F32-4C50-8E2D-440119454236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8D9BD8-2EB5-1900-FB93-06E912E607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F4ABD1-7D24-76BE-198C-656F9F1CEC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D8E7-A25D-4F71-B271-9A3DB3B39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1344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9EA1D-4B75-AEA3-9B41-D306386A8F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B1DCB2-FABC-61D3-6C03-D5DB92E340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8E8B8D-1C87-0B69-D4E5-FD17BCE79D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DF5EC-2F32-4C50-8E2D-440119454236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E10451-4B9C-E8C6-AE01-A5A6B7357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FF3D26-E95B-CE80-111D-757A9ECA0D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D8E7-A25D-4F71-B271-9A3DB3B39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7759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D2FD1D-C9B1-9045-B4AD-1F0C955DB2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69FE2F-9D3C-14D2-2D99-4D6EE5919F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F1A6EE-C307-0BB3-E7F8-46D6A6D971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DF5EC-2F32-4C50-8E2D-440119454236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A8281B-3FD4-7FFF-038D-4FE6E8989D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A85D64-39D5-0144-C3FA-37ED7671EE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FD8E7-A25D-4F71-B271-9A3DB3B39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036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7E8C55-FCB3-2A25-9629-BAD1DC2DE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B85286-CE1C-9991-8FDD-4E285169F1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16D47C-BD0E-5D28-FDD9-3743433F96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6DF5EC-2F32-4C50-8E2D-440119454236}" type="datetimeFigureOut">
              <a:rPr lang="en-GB" smtClean="0"/>
              <a:t>19/05/2023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5FAF66-0438-4C64-06FC-79A453400C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6D5A0C-9B14-6FD5-AB14-E704E42223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3FD8E7-A25D-4F71-B271-9A3DB3B394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728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3" name="Rectangle 78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4" name="Rectangle 80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5" name="Rectangle 82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6" name="Rectangle 84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C6B569-B38D-57DB-4E75-5FE6F02849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7208" y="857251"/>
            <a:ext cx="4747280" cy="3098061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US" sz="2600" b="1" dirty="0">
                <a:solidFill>
                  <a:srgbClr val="FFFFFF"/>
                </a:solidFill>
                <a:latin typeface="+mn-lt"/>
                <a:ea typeface="Arial" panose="020B0604020202020204" pitchFamily="34" charset="0"/>
                <a:cs typeface="Tunga" panose="020B0502040204020203" pitchFamily="34" charset="0"/>
              </a:rPr>
              <a:t>M</a:t>
            </a:r>
            <a:r>
              <a:rPr lang="en-US" sz="2600" b="1" dirty="0">
                <a:solidFill>
                  <a:srgbClr val="FFFFFF"/>
                </a:solidFill>
                <a:effectLst/>
                <a:latin typeface="+mn-lt"/>
                <a:ea typeface="Arial" panose="020B0604020202020204" pitchFamily="34" charset="0"/>
                <a:cs typeface="Tunga" panose="020B0502040204020203" pitchFamily="34" charset="0"/>
              </a:rPr>
              <a:t>odule title: </a:t>
            </a:r>
            <a:r>
              <a:rPr lang="en-US" sz="2600" dirty="0">
                <a:solidFill>
                  <a:srgbClr val="FFFFFF"/>
                </a:solidFill>
                <a:latin typeface="+mn-lt"/>
                <a:cs typeface="Tunga" panose="020B0502040204020203" pitchFamily="34" charset="0"/>
              </a:rPr>
              <a:t>Foreign Languages and Cultural Awareness</a:t>
            </a:r>
            <a:r>
              <a:rPr lang="en-US" sz="2600" b="1" dirty="0">
                <a:solidFill>
                  <a:srgbClr val="FFFFFF"/>
                </a:solidFill>
                <a:latin typeface="+mn-lt"/>
                <a:ea typeface="Times New Roman" panose="02020603050405020304" pitchFamily="18" charset="0"/>
                <a:cs typeface="Tunga" panose="020B0502040204020203" pitchFamily="34" charset="0"/>
              </a:rPr>
              <a:t> </a:t>
            </a:r>
            <a:br>
              <a:rPr lang="en-US" sz="2600" b="1" dirty="0">
                <a:solidFill>
                  <a:srgbClr val="FFFFFF"/>
                </a:solidFill>
                <a:effectLst/>
                <a:latin typeface="+mn-lt"/>
                <a:ea typeface="Arial" panose="020B0604020202020204" pitchFamily="34" charset="0"/>
                <a:cs typeface="Tunga" panose="020B0502040204020203" pitchFamily="34" charset="0"/>
              </a:rPr>
            </a:br>
            <a:br>
              <a:rPr lang="en-US" sz="2600" b="1" dirty="0">
                <a:solidFill>
                  <a:srgbClr val="FFFFFF"/>
                </a:solidFill>
                <a:effectLst/>
                <a:latin typeface="+mn-lt"/>
                <a:ea typeface="Arial" panose="020B0604020202020204" pitchFamily="34" charset="0"/>
                <a:cs typeface="Tunga" panose="020B0502040204020203" pitchFamily="34" charset="0"/>
              </a:rPr>
            </a:br>
            <a:r>
              <a:rPr lang="en-US" sz="2600" b="1" dirty="0">
                <a:solidFill>
                  <a:srgbClr val="FFFFFF"/>
                </a:solidFill>
                <a:effectLst/>
                <a:latin typeface="+mn-lt"/>
                <a:ea typeface="Arial" panose="020B0604020202020204" pitchFamily="34" charset="0"/>
                <a:cs typeface="Tunga" panose="020B0502040204020203" pitchFamily="34" charset="0"/>
              </a:rPr>
              <a:t>Module number: </a:t>
            </a:r>
            <a:r>
              <a:rPr lang="en-US" sz="2600" dirty="0">
                <a:solidFill>
                  <a:srgbClr val="FFFFFF"/>
                </a:solidFill>
                <a:latin typeface="+mn-lt"/>
                <a:cs typeface="Tunga" panose="020B0502040204020203" pitchFamily="34" charset="0"/>
              </a:rPr>
              <a:t>BMIH5003</a:t>
            </a:r>
            <a:br>
              <a:rPr lang="en-US" sz="2600" b="1" dirty="0">
                <a:solidFill>
                  <a:srgbClr val="FFFFFF"/>
                </a:solidFill>
                <a:effectLst/>
                <a:latin typeface="+mn-lt"/>
                <a:ea typeface="Arial" panose="020B0604020202020204" pitchFamily="34" charset="0"/>
                <a:cs typeface="Tunga" panose="020B0502040204020203" pitchFamily="34" charset="0"/>
              </a:rPr>
            </a:br>
            <a:br>
              <a:rPr lang="en-US" sz="2600" b="1" dirty="0">
                <a:solidFill>
                  <a:srgbClr val="FFFFFF"/>
                </a:solidFill>
                <a:effectLst/>
                <a:latin typeface="+mn-lt"/>
                <a:ea typeface="Arial" panose="020B0604020202020204" pitchFamily="34" charset="0"/>
                <a:cs typeface="Tunga" panose="020B0502040204020203" pitchFamily="34" charset="0"/>
              </a:rPr>
            </a:br>
            <a:r>
              <a:rPr lang="en-US" sz="2600" b="1" dirty="0">
                <a:solidFill>
                  <a:srgbClr val="FFFFFF"/>
                </a:solidFill>
                <a:effectLst/>
                <a:latin typeface="+mn-lt"/>
                <a:ea typeface="Arial" panose="020B0604020202020204" pitchFamily="34" charset="0"/>
                <a:cs typeface="Tunga" panose="020B0502040204020203" pitchFamily="34" charset="0"/>
              </a:rPr>
              <a:t>Student name:</a:t>
            </a:r>
            <a:r>
              <a:rPr lang="en-US" sz="2600" dirty="0">
                <a:solidFill>
                  <a:srgbClr val="FFFFFF"/>
                </a:solidFill>
                <a:effectLst/>
                <a:latin typeface="+mn-lt"/>
                <a:ea typeface="Arial" panose="020B0604020202020204" pitchFamily="34" charset="0"/>
                <a:cs typeface="Tunga" panose="020B0502040204020203" pitchFamily="34" charset="0"/>
              </a:rPr>
              <a:t> Adrian Grigore</a:t>
            </a:r>
            <a:br>
              <a:rPr lang="en-GB" sz="2600" dirty="0">
                <a:solidFill>
                  <a:srgbClr val="FFFFFF"/>
                </a:solidFill>
                <a:effectLst/>
                <a:latin typeface="+mn-lt"/>
                <a:ea typeface="Times New Roman" panose="02020603050405020304" pitchFamily="18" charset="0"/>
                <a:cs typeface="Tunga" panose="020B0502040204020203" pitchFamily="34" charset="0"/>
              </a:rPr>
            </a:br>
            <a:br>
              <a:rPr lang="en-GB" sz="2600" dirty="0">
                <a:solidFill>
                  <a:srgbClr val="FFFFFF"/>
                </a:solidFill>
                <a:effectLst/>
                <a:latin typeface="+mn-lt"/>
                <a:ea typeface="Times New Roman" panose="02020603050405020304" pitchFamily="18" charset="0"/>
                <a:cs typeface="Tunga" panose="020B0502040204020203" pitchFamily="34" charset="0"/>
              </a:rPr>
            </a:br>
            <a:r>
              <a:rPr lang="en-US" sz="2600" b="1" dirty="0">
                <a:solidFill>
                  <a:srgbClr val="FFFFFF"/>
                </a:solidFill>
                <a:effectLst/>
                <a:latin typeface="+mn-lt"/>
                <a:ea typeface="Arial" panose="020B0604020202020204" pitchFamily="34" charset="0"/>
                <a:cs typeface="Tunga" panose="020B0502040204020203" pitchFamily="34" charset="0"/>
              </a:rPr>
              <a:t>Student ID: </a:t>
            </a:r>
            <a:r>
              <a:rPr lang="en-US" sz="2600" dirty="0">
                <a:solidFill>
                  <a:srgbClr val="FFFFFF"/>
                </a:solidFill>
                <a:effectLst/>
                <a:latin typeface="+mn-lt"/>
                <a:ea typeface="Arial" panose="020B0604020202020204" pitchFamily="34" charset="0"/>
                <a:cs typeface="Tunga" panose="020B0502040204020203" pitchFamily="34" charset="0"/>
              </a:rPr>
              <a:t>2127381</a:t>
            </a:r>
            <a:br>
              <a:rPr lang="en-GB" sz="2600" dirty="0">
                <a:solidFill>
                  <a:srgbClr val="FFFFFF"/>
                </a:solidFill>
                <a:effectLst/>
                <a:latin typeface="+mn-lt"/>
                <a:ea typeface="Times New Roman" panose="02020603050405020304" pitchFamily="18" charset="0"/>
                <a:cs typeface="Tunga" panose="020B0502040204020203" pitchFamily="34" charset="0"/>
              </a:rPr>
            </a:br>
            <a:br>
              <a:rPr lang="en-GB" sz="2600" dirty="0">
                <a:solidFill>
                  <a:srgbClr val="FFFFFF"/>
                </a:solidFill>
                <a:effectLst/>
                <a:latin typeface="+mn-lt"/>
                <a:ea typeface="Times New Roman" panose="02020603050405020304" pitchFamily="18" charset="0"/>
                <a:cs typeface="Tunga" panose="020B0502040204020203" pitchFamily="34" charset="0"/>
              </a:rPr>
            </a:br>
            <a:r>
              <a:rPr lang="en-US" sz="2600" b="1" dirty="0">
                <a:solidFill>
                  <a:srgbClr val="FFFFFF"/>
                </a:solidFill>
                <a:effectLst/>
                <a:latin typeface="+mn-lt"/>
                <a:ea typeface="Arial" panose="020B0604020202020204" pitchFamily="34" charset="0"/>
                <a:cs typeface="Tunga" panose="020B0502040204020203" pitchFamily="34" charset="0"/>
              </a:rPr>
              <a:t>Student’s lecturer's name:</a:t>
            </a:r>
            <a:r>
              <a:rPr lang="en-US" sz="2600" dirty="0">
                <a:solidFill>
                  <a:srgbClr val="FFFFFF"/>
                </a:solidFill>
                <a:effectLst/>
                <a:latin typeface="+mn-lt"/>
                <a:ea typeface="Times New Roman" panose="02020603050405020304" pitchFamily="18" charset="0"/>
                <a:cs typeface="Tunga" panose="020B0502040204020203" pitchFamily="34" charset="0"/>
              </a:rPr>
              <a:t> </a:t>
            </a:r>
            <a:r>
              <a:rPr lang="en-US" sz="2600" dirty="0">
                <a:solidFill>
                  <a:srgbClr val="FFFFFF"/>
                </a:solidFill>
                <a:latin typeface="+mn-lt"/>
                <a:ea typeface="Times New Roman" panose="02020603050405020304" pitchFamily="18" charset="0"/>
                <a:cs typeface="Tunga" panose="020B0502040204020203" pitchFamily="34" charset="0"/>
              </a:rPr>
              <a:t>Rodrigo Fernandes Aguilera</a:t>
            </a:r>
            <a:endParaRPr lang="en-GB" sz="2600" dirty="0">
              <a:solidFill>
                <a:srgbClr val="FFFFFF"/>
              </a:solidFill>
              <a:latin typeface="+mn-lt"/>
              <a:cs typeface="Tunga" panose="020B0502040204020203" pitchFamily="34" charset="0"/>
            </a:endParaRPr>
          </a:p>
        </p:txBody>
      </p:sp>
      <p:sp>
        <p:nvSpPr>
          <p:cNvPr id="97" name="Rectangle 86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88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4" name="Graphic 5" descr="Lecturer">
            <a:extLst>
              <a:ext uri="{FF2B5EF4-FFF2-40B4-BE49-F238E27FC236}">
                <a16:creationId xmlns:a16="http://schemas.microsoft.com/office/drawing/2014/main" id="{E9C56E0D-AA1F-DC43-29F8-9FD97C03FE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61874" y="2108877"/>
            <a:ext cx="2654533" cy="2654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40930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-20230517-WA0000">
            <a:hlinkClick r:id="" action="ppaction://media"/>
            <a:extLst>
              <a:ext uri="{FF2B5EF4-FFF2-40B4-BE49-F238E27FC236}">
                <a16:creationId xmlns:a16="http://schemas.microsoft.com/office/drawing/2014/main" id="{E4FC5E98-5ECA-764A-73F0-E52E395E0910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416933" y="457200"/>
            <a:ext cx="335813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9986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4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36</Words>
  <Application>Microsoft Office PowerPoint</Application>
  <PresentationFormat>Widescreen</PresentationFormat>
  <Paragraphs>1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Module title: Foreign Languages and Cultural Awareness   Module number: BMIH5003  Student name: Adrian Grigore  Student ID: 2127381  Student’s lecturer's name: Rodrigo Fernandes Aguilera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module title: Foreign Languages and Cultural Awareness  Module number: BMIH5003 Student name: Adrian Grigore Student ID: 2127382 Student’s lecturer's name: Rodrigo Fernandes Aguilera</dc:title>
  <dc:creator>Adrian Grigore (2127381)</dc:creator>
  <cp:lastModifiedBy>Adrian Grigore (2127381)</cp:lastModifiedBy>
  <cp:revision>1</cp:revision>
  <dcterms:created xsi:type="dcterms:W3CDTF">2023-05-17T11:06:37Z</dcterms:created>
  <dcterms:modified xsi:type="dcterms:W3CDTF">2023-05-19T09:19:48Z</dcterms:modified>
</cp:coreProperties>
</file>