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thumbnail" Target="docProps/thumbnail.jpeg"/><Relationship Id="rId2" Type="http://schemas.openxmlformats.org/officeDocument/2006/relationships/officeDocument" Target="ppt/presentation.xml"/><Relationship Id="rId1" Type="http://schemas.microsoft.com/office/2011/relationships/webextensiontaskpanes" Target="ppt/webextensions/taskpanes.xml"/><Relationship Id="rId5" Type="http://schemas.openxmlformats.org/officeDocument/2006/relationships/extended-properties" Target="docProps/app.xml"/><Relationship Id="rId4" Type="http://schemas.openxmlformats.org/package/2006/relationships/metadata/core-properties" Target="docProps/core.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2"/>
  </p:notesMasterIdLst>
  <p:handoutMasterIdLst>
    <p:handoutMasterId r:id="rId23"/>
  </p:handoutMasterIdLst>
  <p:sldIdLst>
    <p:sldId id="256" r:id="rId2"/>
    <p:sldId id="297" r:id="rId3"/>
    <p:sldId id="263" r:id="rId4"/>
    <p:sldId id="298" r:id="rId5"/>
    <p:sldId id="299" r:id="rId6"/>
    <p:sldId id="300" r:id="rId7"/>
    <p:sldId id="258" r:id="rId8"/>
    <p:sldId id="308" r:id="rId9"/>
    <p:sldId id="305" r:id="rId10"/>
    <p:sldId id="306" r:id="rId11"/>
    <p:sldId id="307" r:id="rId12"/>
    <p:sldId id="310" r:id="rId13"/>
    <p:sldId id="312" r:id="rId14"/>
    <p:sldId id="311" r:id="rId15"/>
    <p:sldId id="314" r:id="rId16"/>
    <p:sldId id="303" r:id="rId17"/>
    <p:sldId id="315" r:id="rId18"/>
    <p:sldId id="304" r:id="rId19"/>
    <p:sldId id="317" r:id="rId20"/>
    <p:sldId id="318"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Powerpoint Contents" id="{559D2B59-E8F7-476D-B62C-9E96398E1585}">
          <p14:sldIdLst>
            <p14:sldId id="256"/>
            <p14:sldId id="297"/>
            <p14:sldId id="263"/>
            <p14:sldId id="298"/>
            <p14:sldId id="299"/>
            <p14:sldId id="300"/>
          </p14:sldIdLst>
        </p14:section>
        <p14:section name="1 - Visible Contexts" id="{CD86322F-E366-4DA7-9D24-6A84617204F2}">
          <p14:sldIdLst>
            <p14:sldId id="258"/>
            <p14:sldId id="308"/>
            <p14:sldId id="305"/>
          </p14:sldIdLst>
        </p14:section>
        <p14:section name="2 - Invisible Contexts" id="{9E0D3FAA-7AD1-493C-971D-67D3741BBD89}">
          <p14:sldIdLst>
            <p14:sldId id="306"/>
            <p14:sldId id="307"/>
            <p14:sldId id="310"/>
          </p14:sldIdLst>
        </p14:section>
        <p14:section name="Context Derived from the Viewer" id="{23FA2693-4B86-4B78-9F46-C3598443BA51}">
          <p14:sldIdLst>
            <p14:sldId id="312"/>
            <p14:sldId id="311"/>
            <p14:sldId id="314"/>
          </p14:sldIdLst>
        </p14:section>
        <p14:section name="Context Derived from Presentation" id="{C4EED559-6BB4-4194-B9EC-D817E437CE7E}">
          <p14:sldIdLst>
            <p14:sldId id="303"/>
            <p14:sldId id="315"/>
          </p14:sldIdLst>
        </p14:section>
        <p14:section name="Context Derived from Materials and Method" id="{9695D662-1AC7-4C92-AA49-7AE7A251022E}">
          <p14:sldIdLst>
            <p14:sldId id="304"/>
          </p14:sldIdLst>
        </p14:section>
        <p14:section name="Workshop" id="{24AAF7AA-BD59-984C-B52D-9B893DC825DC}">
          <p14:sldIdLst>
            <p14:sldId id="317"/>
            <p14:sldId id="318"/>
          </p14:sldIdLst>
        </p14:section>
      </p14:sectionLst>
    </p:ex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79A9"/>
    <a:srgbClr val="FFD5E4"/>
    <a:srgbClr val="FF93BA"/>
    <a:srgbClr val="98C0FA"/>
    <a:srgbClr val="C9D7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5B0BAEC-9143-104A-9DD6-96635300F614}" v="28" dt="2024-11-06T19:25:37.31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00" autoAdjust="0"/>
    <p:restoredTop sz="94648"/>
  </p:normalViewPr>
  <p:slideViewPr>
    <p:cSldViewPr snapToGrid="0">
      <p:cViewPr varScale="1">
        <p:scale>
          <a:sx n="107" d="100"/>
          <a:sy n="107" d="100"/>
        </p:scale>
        <p:origin x="776" y="160"/>
      </p:cViewPr>
      <p:guideLst/>
    </p:cSldViewPr>
  </p:slideViewPr>
  <p:notesTextViewPr>
    <p:cViewPr>
      <p:scale>
        <a:sx n="1" d="1"/>
        <a:sy n="1" d="1"/>
      </p:scale>
      <p:origin x="0" y="0"/>
    </p:cViewPr>
  </p:notesTextViewPr>
  <p:notesViewPr>
    <p:cSldViewPr snapToGrid="0">
      <p:cViewPr varScale="1">
        <p:scale>
          <a:sx n="82" d="100"/>
          <a:sy n="82" d="100"/>
        </p:scale>
        <p:origin x="3876" y="102"/>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handoutMaster" Target="handoutMasters/handoutMaster1.xml"/><Relationship Id="rId28"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oe Coleman" userId="4cdc1fe8-b8ae-49b1-b8bb-2b6bab88a8bf" providerId="ADAL" clId="{27797327-3177-4AAE-AE22-D332954FAA30}"/>
    <pc:docChg chg="undo redo custSel addSld delSld modSld sldOrd modSection">
      <pc:chgData name="Joe Coleman" userId="4cdc1fe8-b8ae-49b1-b8bb-2b6bab88a8bf" providerId="ADAL" clId="{27797327-3177-4AAE-AE22-D332954FAA30}" dt="2024-10-01T20:10:45.703" v="10089" actId="20577"/>
      <pc:docMkLst>
        <pc:docMk/>
      </pc:docMkLst>
      <pc:sldChg chg="addSp delSp modSp mod">
        <pc:chgData name="Joe Coleman" userId="4cdc1fe8-b8ae-49b1-b8bb-2b6bab88a8bf" providerId="ADAL" clId="{27797327-3177-4AAE-AE22-D332954FAA30}" dt="2024-09-27T13:45:47.347" v="5328" actId="18131"/>
        <pc:sldMkLst>
          <pc:docMk/>
          <pc:sldMk cId="277105945" sldId="256"/>
        </pc:sldMkLst>
        <pc:spChg chg="mod">
          <ac:chgData name="Joe Coleman" userId="4cdc1fe8-b8ae-49b1-b8bb-2b6bab88a8bf" providerId="ADAL" clId="{27797327-3177-4AAE-AE22-D332954FAA30}" dt="2024-09-26T10:46:58.658" v="21" actId="122"/>
          <ac:spMkLst>
            <pc:docMk/>
            <pc:sldMk cId="277105945" sldId="256"/>
            <ac:spMk id="2" creationId="{639D23E7-3635-543D-C055-0908CBEE55BE}"/>
          </ac:spMkLst>
        </pc:spChg>
        <pc:spChg chg="mod">
          <ac:chgData name="Joe Coleman" userId="4cdc1fe8-b8ae-49b1-b8bb-2b6bab88a8bf" providerId="ADAL" clId="{27797327-3177-4AAE-AE22-D332954FAA30}" dt="2024-09-27T13:45:11.760" v="5321" actId="14100"/>
          <ac:spMkLst>
            <pc:docMk/>
            <pc:sldMk cId="277105945" sldId="256"/>
            <ac:spMk id="3" creationId="{92DC780D-1E0C-D01E-93F9-A606271B5A2E}"/>
          </ac:spMkLst>
        </pc:spChg>
        <pc:spChg chg="add del mod">
          <ac:chgData name="Joe Coleman" userId="4cdc1fe8-b8ae-49b1-b8bb-2b6bab88a8bf" providerId="ADAL" clId="{27797327-3177-4AAE-AE22-D332954FAA30}" dt="2024-09-27T13:44:29.543" v="5294" actId="478"/>
          <ac:spMkLst>
            <pc:docMk/>
            <pc:sldMk cId="277105945" sldId="256"/>
            <ac:spMk id="5" creationId="{D709C692-BB3F-969A-E14B-667DB81816E7}"/>
          </ac:spMkLst>
        </pc:spChg>
        <pc:spChg chg="add mod">
          <ac:chgData name="Joe Coleman" userId="4cdc1fe8-b8ae-49b1-b8bb-2b6bab88a8bf" providerId="ADAL" clId="{27797327-3177-4AAE-AE22-D332954FAA30}" dt="2024-09-27T13:44:21.493" v="5288"/>
          <ac:spMkLst>
            <pc:docMk/>
            <pc:sldMk cId="277105945" sldId="256"/>
            <ac:spMk id="6" creationId="{83FB1105-CF06-4C33-EA15-670AE94324FD}"/>
          </ac:spMkLst>
        </pc:spChg>
        <pc:spChg chg="add mod">
          <ac:chgData name="Joe Coleman" userId="4cdc1fe8-b8ae-49b1-b8bb-2b6bab88a8bf" providerId="ADAL" clId="{27797327-3177-4AAE-AE22-D332954FAA30}" dt="2024-09-27T13:44:20.808" v="5286"/>
          <ac:spMkLst>
            <pc:docMk/>
            <pc:sldMk cId="277105945" sldId="256"/>
            <ac:spMk id="7" creationId="{51DD42DC-4FE4-1BF5-0063-3B129831AE04}"/>
          </ac:spMkLst>
        </pc:spChg>
        <pc:spChg chg="add del mod">
          <ac:chgData name="Joe Coleman" userId="4cdc1fe8-b8ae-49b1-b8bb-2b6bab88a8bf" providerId="ADAL" clId="{27797327-3177-4AAE-AE22-D332954FAA30}" dt="2024-09-27T13:44:50.645" v="5312"/>
          <ac:spMkLst>
            <pc:docMk/>
            <pc:sldMk cId="277105945" sldId="256"/>
            <ac:spMk id="9" creationId="{5F336C8F-2AA7-64A7-1D03-A7965C6473F4}"/>
          </ac:spMkLst>
        </pc:spChg>
        <pc:spChg chg="add mod">
          <ac:chgData name="Joe Coleman" userId="4cdc1fe8-b8ae-49b1-b8bb-2b6bab88a8bf" providerId="ADAL" clId="{27797327-3177-4AAE-AE22-D332954FAA30}" dt="2024-09-27T13:45:08.842" v="5320" actId="14100"/>
          <ac:spMkLst>
            <pc:docMk/>
            <pc:sldMk cId="277105945" sldId="256"/>
            <ac:spMk id="10" creationId="{F6BA785F-4927-CB37-C195-262079E74E10}"/>
          </ac:spMkLst>
        </pc:spChg>
        <pc:picChg chg="add mod">
          <ac:chgData name="Joe Coleman" userId="4cdc1fe8-b8ae-49b1-b8bb-2b6bab88a8bf" providerId="ADAL" clId="{27797327-3177-4AAE-AE22-D332954FAA30}" dt="2024-09-27T13:45:47.347" v="5328" actId="18131"/>
          <ac:picMkLst>
            <pc:docMk/>
            <pc:sldMk cId="277105945" sldId="256"/>
            <ac:picMk id="1026" creationId="{89E0B866-8FB5-A6C9-71AE-8DFEC3149F18}"/>
          </ac:picMkLst>
        </pc:picChg>
      </pc:sldChg>
      <pc:sldChg chg="addSp delSp modSp mod">
        <pc:chgData name="Joe Coleman" userId="4cdc1fe8-b8ae-49b1-b8bb-2b6bab88a8bf" providerId="ADAL" clId="{27797327-3177-4AAE-AE22-D332954FAA30}" dt="2024-10-01T19:05:30.792" v="7500" actId="20577"/>
        <pc:sldMkLst>
          <pc:docMk/>
          <pc:sldMk cId="3660062581" sldId="257"/>
        </pc:sldMkLst>
        <pc:spChg chg="del">
          <ac:chgData name="Joe Coleman" userId="4cdc1fe8-b8ae-49b1-b8bb-2b6bab88a8bf" providerId="ADAL" clId="{27797327-3177-4AAE-AE22-D332954FAA30}" dt="2024-10-01T18:46:18.097" v="6988" actId="478"/>
          <ac:spMkLst>
            <pc:docMk/>
            <pc:sldMk cId="3660062581" sldId="257"/>
            <ac:spMk id="2" creationId="{0A23FE0E-1D07-0FE0-34B1-233121C22EC8}"/>
          </ac:spMkLst>
        </pc:spChg>
        <pc:spChg chg="mod">
          <ac:chgData name="Joe Coleman" userId="4cdc1fe8-b8ae-49b1-b8bb-2b6bab88a8bf" providerId="ADAL" clId="{27797327-3177-4AAE-AE22-D332954FAA30}" dt="2024-10-01T19:05:30.792" v="7500" actId="20577"/>
          <ac:spMkLst>
            <pc:docMk/>
            <pc:sldMk cId="3660062581" sldId="257"/>
            <ac:spMk id="3" creationId="{CF42CAB0-F972-8DA0-D6B9-D20CC0802DFA}"/>
          </ac:spMkLst>
        </pc:spChg>
        <pc:spChg chg="add del mod">
          <ac:chgData name="Joe Coleman" userId="4cdc1fe8-b8ae-49b1-b8bb-2b6bab88a8bf" providerId="ADAL" clId="{27797327-3177-4AAE-AE22-D332954FAA30}" dt="2024-10-01T18:46:19.500" v="6989" actId="478"/>
          <ac:spMkLst>
            <pc:docMk/>
            <pc:sldMk cId="3660062581" sldId="257"/>
            <ac:spMk id="5" creationId="{1B7575C4-319B-71E6-235C-7D87F734A693}"/>
          </ac:spMkLst>
        </pc:spChg>
        <pc:spChg chg="add del mod">
          <ac:chgData name="Joe Coleman" userId="4cdc1fe8-b8ae-49b1-b8bb-2b6bab88a8bf" providerId="ADAL" clId="{27797327-3177-4AAE-AE22-D332954FAA30}" dt="2024-10-01T19:04:51.270" v="7409" actId="22"/>
          <ac:spMkLst>
            <pc:docMk/>
            <pc:sldMk cId="3660062581" sldId="257"/>
            <ac:spMk id="7" creationId="{E386197A-2E1B-C263-BD0E-329C86FE337F}"/>
          </ac:spMkLst>
        </pc:spChg>
        <pc:spChg chg="add del">
          <ac:chgData name="Joe Coleman" userId="4cdc1fe8-b8ae-49b1-b8bb-2b6bab88a8bf" providerId="ADAL" clId="{27797327-3177-4AAE-AE22-D332954FAA30}" dt="2024-10-01T19:04:54.094" v="7411" actId="22"/>
          <ac:spMkLst>
            <pc:docMk/>
            <pc:sldMk cId="3660062581" sldId="257"/>
            <ac:spMk id="9" creationId="{CE903BF5-80A7-7FD5-3FD9-76808CC2AF82}"/>
          </ac:spMkLst>
        </pc:spChg>
        <pc:spChg chg="add mod">
          <ac:chgData name="Joe Coleman" userId="4cdc1fe8-b8ae-49b1-b8bb-2b6bab88a8bf" providerId="ADAL" clId="{27797327-3177-4AAE-AE22-D332954FAA30}" dt="2024-10-01T19:05:20.213" v="7457" actId="20577"/>
          <ac:spMkLst>
            <pc:docMk/>
            <pc:sldMk cId="3660062581" sldId="257"/>
            <ac:spMk id="11" creationId="{62B9E2D6-EF89-2274-191F-BC89852F0C72}"/>
          </ac:spMkLst>
        </pc:spChg>
        <pc:picChg chg="mod">
          <ac:chgData name="Joe Coleman" userId="4cdc1fe8-b8ae-49b1-b8bb-2b6bab88a8bf" providerId="ADAL" clId="{27797327-3177-4AAE-AE22-D332954FAA30}" dt="2024-10-01T18:46:21.317" v="6990" actId="1076"/>
          <ac:picMkLst>
            <pc:docMk/>
            <pc:sldMk cId="3660062581" sldId="257"/>
            <ac:picMk id="1026" creationId="{9CA5AF75-16BA-FD01-EC83-E04224BB888A}"/>
          </ac:picMkLst>
        </pc:picChg>
      </pc:sldChg>
      <pc:sldChg chg="addSp delSp modSp mod">
        <pc:chgData name="Joe Coleman" userId="4cdc1fe8-b8ae-49b1-b8bb-2b6bab88a8bf" providerId="ADAL" clId="{27797327-3177-4AAE-AE22-D332954FAA30}" dt="2024-10-01T19:38:31.145" v="9425" actId="207"/>
        <pc:sldMkLst>
          <pc:docMk/>
          <pc:sldMk cId="2753823949" sldId="258"/>
        </pc:sldMkLst>
        <pc:spChg chg="del mod">
          <ac:chgData name="Joe Coleman" userId="4cdc1fe8-b8ae-49b1-b8bb-2b6bab88a8bf" providerId="ADAL" clId="{27797327-3177-4AAE-AE22-D332954FAA30}" dt="2024-10-01T18:39:49.947" v="6429" actId="478"/>
          <ac:spMkLst>
            <pc:docMk/>
            <pc:sldMk cId="2753823949" sldId="258"/>
            <ac:spMk id="2" creationId="{AA4CAFBF-6DCE-4BE0-5782-017766809921}"/>
          </ac:spMkLst>
        </pc:spChg>
        <pc:spChg chg="mod">
          <ac:chgData name="Joe Coleman" userId="4cdc1fe8-b8ae-49b1-b8bb-2b6bab88a8bf" providerId="ADAL" clId="{27797327-3177-4AAE-AE22-D332954FAA30}" dt="2024-10-01T18:40:30.386" v="6450" actId="14100"/>
          <ac:spMkLst>
            <pc:docMk/>
            <pc:sldMk cId="2753823949" sldId="258"/>
            <ac:spMk id="3" creationId="{C23CA124-7113-A91D-DC53-3B25E55C2F11}"/>
          </ac:spMkLst>
        </pc:spChg>
        <pc:spChg chg="add mod">
          <ac:chgData name="Joe Coleman" userId="4cdc1fe8-b8ae-49b1-b8bb-2b6bab88a8bf" providerId="ADAL" clId="{27797327-3177-4AAE-AE22-D332954FAA30}" dt="2024-10-01T19:38:31.145" v="9425" actId="207"/>
          <ac:spMkLst>
            <pc:docMk/>
            <pc:sldMk cId="2753823949" sldId="258"/>
            <ac:spMk id="4" creationId="{E983A2A6-0E6F-A2BB-382D-5AA71BCF0A4C}"/>
          </ac:spMkLst>
        </pc:spChg>
        <pc:spChg chg="add mod">
          <ac:chgData name="Joe Coleman" userId="4cdc1fe8-b8ae-49b1-b8bb-2b6bab88a8bf" providerId="ADAL" clId="{27797327-3177-4AAE-AE22-D332954FAA30}" dt="2024-10-01T18:41:09.017" v="6482" actId="20577"/>
          <ac:spMkLst>
            <pc:docMk/>
            <pc:sldMk cId="2753823949" sldId="258"/>
            <ac:spMk id="5" creationId="{AA0A84CF-99BE-5B3E-8B53-93BAE1A15107}"/>
          </ac:spMkLst>
        </pc:spChg>
        <pc:spChg chg="add del mod">
          <ac:chgData name="Joe Coleman" userId="4cdc1fe8-b8ae-49b1-b8bb-2b6bab88a8bf" providerId="ADAL" clId="{27797327-3177-4AAE-AE22-D332954FAA30}" dt="2024-10-01T18:41:03.523" v="6453" actId="478"/>
          <ac:spMkLst>
            <pc:docMk/>
            <pc:sldMk cId="2753823949" sldId="258"/>
            <ac:spMk id="6" creationId="{69616A4B-3273-7A64-F4EF-CFC153595E52}"/>
          </ac:spMkLst>
        </pc:spChg>
      </pc:sldChg>
      <pc:sldChg chg="addSp delSp modSp mod">
        <pc:chgData name="Joe Coleman" userId="4cdc1fe8-b8ae-49b1-b8bb-2b6bab88a8bf" providerId="ADAL" clId="{27797327-3177-4AAE-AE22-D332954FAA30}" dt="2024-10-01T18:54:06.390" v="7190" actId="20577"/>
        <pc:sldMkLst>
          <pc:docMk/>
          <pc:sldMk cId="3733661780" sldId="259"/>
        </pc:sldMkLst>
        <pc:spChg chg="del">
          <ac:chgData name="Joe Coleman" userId="4cdc1fe8-b8ae-49b1-b8bb-2b6bab88a8bf" providerId="ADAL" clId="{27797327-3177-4AAE-AE22-D332954FAA30}" dt="2024-10-01T18:53:50.962" v="7188" actId="478"/>
          <ac:spMkLst>
            <pc:docMk/>
            <pc:sldMk cId="3733661780" sldId="259"/>
            <ac:spMk id="2" creationId="{7F8DDFE2-366A-F5A2-1E37-403984708FA8}"/>
          </ac:spMkLst>
        </pc:spChg>
        <pc:spChg chg="mod">
          <ac:chgData name="Joe Coleman" userId="4cdc1fe8-b8ae-49b1-b8bb-2b6bab88a8bf" providerId="ADAL" clId="{27797327-3177-4AAE-AE22-D332954FAA30}" dt="2024-10-01T18:45:33.123" v="6886" actId="20577"/>
          <ac:spMkLst>
            <pc:docMk/>
            <pc:sldMk cId="3733661780" sldId="259"/>
            <ac:spMk id="3" creationId="{6B882C60-D8C7-EF7B-C8BD-B5244635F52C}"/>
          </ac:spMkLst>
        </pc:spChg>
        <pc:spChg chg="add mod">
          <ac:chgData name="Joe Coleman" userId="4cdc1fe8-b8ae-49b1-b8bb-2b6bab88a8bf" providerId="ADAL" clId="{27797327-3177-4AAE-AE22-D332954FAA30}" dt="2024-10-01T18:54:06.390" v="7190" actId="20577"/>
          <ac:spMkLst>
            <pc:docMk/>
            <pc:sldMk cId="3733661780" sldId="259"/>
            <ac:spMk id="4" creationId="{81A7DA36-7B77-DC7E-157F-4A9954610310}"/>
          </ac:spMkLst>
        </pc:spChg>
        <pc:spChg chg="add del mod">
          <ac:chgData name="Joe Coleman" userId="4cdc1fe8-b8ae-49b1-b8bb-2b6bab88a8bf" providerId="ADAL" clId="{27797327-3177-4AAE-AE22-D332954FAA30}" dt="2024-10-01T18:53:52.899" v="7189" actId="478"/>
          <ac:spMkLst>
            <pc:docMk/>
            <pc:sldMk cId="3733661780" sldId="259"/>
            <ac:spMk id="6" creationId="{06ECA2BF-5D46-6DA8-3D77-836E25C50A93}"/>
          </ac:spMkLst>
        </pc:spChg>
      </pc:sldChg>
      <pc:sldChg chg="addSp delSp modSp mod">
        <pc:chgData name="Joe Coleman" userId="4cdc1fe8-b8ae-49b1-b8bb-2b6bab88a8bf" providerId="ADAL" clId="{27797327-3177-4AAE-AE22-D332954FAA30}" dt="2024-10-01T19:04:10.299" v="7399" actId="5793"/>
        <pc:sldMkLst>
          <pc:docMk/>
          <pc:sldMk cId="2923177905" sldId="260"/>
        </pc:sldMkLst>
        <pc:spChg chg="del">
          <ac:chgData name="Joe Coleman" userId="4cdc1fe8-b8ae-49b1-b8bb-2b6bab88a8bf" providerId="ADAL" clId="{27797327-3177-4AAE-AE22-D332954FAA30}" dt="2024-10-01T18:43:39.553" v="6683" actId="478"/>
          <ac:spMkLst>
            <pc:docMk/>
            <pc:sldMk cId="2923177905" sldId="260"/>
            <ac:spMk id="2" creationId="{043DAA78-F73E-2C07-DCF8-17D6D9F9416B}"/>
          </ac:spMkLst>
        </pc:spChg>
        <pc:spChg chg="add mod">
          <ac:chgData name="Joe Coleman" userId="4cdc1fe8-b8ae-49b1-b8bb-2b6bab88a8bf" providerId="ADAL" clId="{27797327-3177-4AAE-AE22-D332954FAA30}" dt="2024-10-01T18:44:42.190" v="6821" actId="20577"/>
          <ac:spMkLst>
            <pc:docMk/>
            <pc:sldMk cId="2923177905" sldId="260"/>
            <ac:spMk id="3" creationId="{223829D7-8853-0316-6A91-3905F659A953}"/>
          </ac:spMkLst>
        </pc:spChg>
        <pc:spChg chg="add del">
          <ac:chgData name="Joe Coleman" userId="4cdc1fe8-b8ae-49b1-b8bb-2b6bab88a8bf" providerId="ADAL" clId="{27797327-3177-4AAE-AE22-D332954FAA30}" dt="2024-10-01T19:03:59.176" v="7373" actId="22"/>
          <ac:spMkLst>
            <pc:docMk/>
            <pc:sldMk cId="2923177905" sldId="260"/>
            <ac:spMk id="5" creationId="{0447FB05-8B86-9935-5D54-EFF008122499}"/>
          </ac:spMkLst>
        </pc:spChg>
        <pc:spChg chg="add mod">
          <ac:chgData name="Joe Coleman" userId="4cdc1fe8-b8ae-49b1-b8bb-2b6bab88a8bf" providerId="ADAL" clId="{27797327-3177-4AAE-AE22-D332954FAA30}" dt="2024-10-01T19:04:10.299" v="7399" actId="5793"/>
          <ac:spMkLst>
            <pc:docMk/>
            <pc:sldMk cId="2923177905" sldId="260"/>
            <ac:spMk id="7" creationId="{4BA70397-86D1-3331-774D-4C02607EDBFC}"/>
          </ac:spMkLst>
        </pc:spChg>
        <pc:picChg chg="mod">
          <ac:chgData name="Joe Coleman" userId="4cdc1fe8-b8ae-49b1-b8bb-2b6bab88a8bf" providerId="ADAL" clId="{27797327-3177-4AAE-AE22-D332954FAA30}" dt="2024-10-01T18:43:41.085" v="6684" actId="1076"/>
          <ac:picMkLst>
            <pc:docMk/>
            <pc:sldMk cId="2923177905" sldId="260"/>
            <ac:picMk id="4098" creationId="{71C3D37A-6B71-DC4F-2DD4-1D634F0AE04D}"/>
          </ac:picMkLst>
        </pc:picChg>
      </pc:sldChg>
      <pc:sldChg chg="addSp delSp modSp mod">
        <pc:chgData name="Joe Coleman" userId="4cdc1fe8-b8ae-49b1-b8bb-2b6bab88a8bf" providerId="ADAL" clId="{27797327-3177-4AAE-AE22-D332954FAA30}" dt="2024-10-01T18:41:40.744" v="6487" actId="1076"/>
        <pc:sldMkLst>
          <pc:docMk/>
          <pc:sldMk cId="3614270132" sldId="261"/>
        </pc:sldMkLst>
        <pc:spChg chg="mod">
          <ac:chgData name="Joe Coleman" userId="4cdc1fe8-b8ae-49b1-b8bb-2b6bab88a8bf" providerId="ADAL" clId="{27797327-3177-4AAE-AE22-D332954FAA30}" dt="2024-10-01T18:41:22.873" v="6483" actId="1076"/>
          <ac:spMkLst>
            <pc:docMk/>
            <pc:sldMk cId="3614270132" sldId="261"/>
            <ac:spMk id="2" creationId="{803C79BD-9B81-C331-8B87-7DF434644DC2}"/>
          </ac:spMkLst>
        </pc:spChg>
        <pc:spChg chg="add del mod">
          <ac:chgData name="Joe Coleman" userId="4cdc1fe8-b8ae-49b1-b8bb-2b6bab88a8bf" providerId="ADAL" clId="{27797327-3177-4AAE-AE22-D332954FAA30}" dt="2024-10-01T18:41:37.430" v="6485" actId="478"/>
          <ac:spMkLst>
            <pc:docMk/>
            <pc:sldMk cId="3614270132" sldId="261"/>
            <ac:spMk id="5" creationId="{83E1AE5F-CC94-C115-1AFE-BD9DA8922698}"/>
          </ac:spMkLst>
        </pc:spChg>
        <pc:spChg chg="add mod">
          <ac:chgData name="Joe Coleman" userId="4cdc1fe8-b8ae-49b1-b8bb-2b6bab88a8bf" providerId="ADAL" clId="{27797327-3177-4AAE-AE22-D332954FAA30}" dt="2024-10-01T18:41:40.744" v="6487" actId="1076"/>
          <ac:spMkLst>
            <pc:docMk/>
            <pc:sldMk cId="3614270132" sldId="261"/>
            <ac:spMk id="6" creationId="{AB70C555-8B0A-807E-2072-0AD9773E568A}"/>
          </ac:spMkLst>
        </pc:spChg>
        <pc:spChg chg="add mod">
          <ac:chgData name="Joe Coleman" userId="4cdc1fe8-b8ae-49b1-b8bb-2b6bab88a8bf" providerId="ADAL" clId="{27797327-3177-4AAE-AE22-D332954FAA30}" dt="2024-10-01T18:41:40.744" v="6487" actId="1076"/>
          <ac:spMkLst>
            <pc:docMk/>
            <pc:sldMk cId="3614270132" sldId="261"/>
            <ac:spMk id="7" creationId="{07FF0204-BA1A-0E71-BF7A-AB0F330D2637}"/>
          </ac:spMkLst>
        </pc:spChg>
      </pc:sldChg>
      <pc:sldChg chg="modSp mod ord">
        <pc:chgData name="Joe Coleman" userId="4cdc1fe8-b8ae-49b1-b8bb-2b6bab88a8bf" providerId="ADAL" clId="{27797327-3177-4AAE-AE22-D332954FAA30}" dt="2024-10-01T16:46:27.624" v="5347" actId="113"/>
        <pc:sldMkLst>
          <pc:docMk/>
          <pc:sldMk cId="1236323029" sldId="262"/>
        </pc:sldMkLst>
        <pc:spChg chg="mod">
          <ac:chgData name="Joe Coleman" userId="4cdc1fe8-b8ae-49b1-b8bb-2b6bab88a8bf" providerId="ADAL" clId="{27797327-3177-4AAE-AE22-D332954FAA30}" dt="2024-10-01T16:46:27.624" v="5347" actId="113"/>
          <ac:spMkLst>
            <pc:docMk/>
            <pc:sldMk cId="1236323029" sldId="262"/>
            <ac:spMk id="3" creationId="{5F1300BF-AC8A-F246-395F-092C121130FF}"/>
          </ac:spMkLst>
        </pc:spChg>
      </pc:sldChg>
      <pc:sldChg chg="addSp modSp mod">
        <pc:chgData name="Joe Coleman" userId="4cdc1fe8-b8ae-49b1-b8bb-2b6bab88a8bf" providerId="ADAL" clId="{27797327-3177-4AAE-AE22-D332954FAA30}" dt="2024-09-27T13:35:02.534" v="4197" actId="20577"/>
        <pc:sldMkLst>
          <pc:docMk/>
          <pc:sldMk cId="3632587838" sldId="263"/>
        </pc:sldMkLst>
        <pc:spChg chg="mod">
          <ac:chgData name="Joe Coleman" userId="4cdc1fe8-b8ae-49b1-b8bb-2b6bab88a8bf" providerId="ADAL" clId="{27797327-3177-4AAE-AE22-D332954FAA30}" dt="2024-09-27T13:35:02.534" v="4197" actId="20577"/>
          <ac:spMkLst>
            <pc:docMk/>
            <pc:sldMk cId="3632587838" sldId="263"/>
            <ac:spMk id="3" creationId="{5989143E-712A-ED7B-9BFD-C89EA0B210C0}"/>
          </ac:spMkLst>
        </pc:spChg>
        <pc:spChg chg="add mod">
          <ac:chgData name="Joe Coleman" userId="4cdc1fe8-b8ae-49b1-b8bb-2b6bab88a8bf" providerId="ADAL" clId="{27797327-3177-4AAE-AE22-D332954FAA30}" dt="2024-09-26T14:25:33.429" v="2747" actId="20577"/>
          <ac:spMkLst>
            <pc:docMk/>
            <pc:sldMk cId="3632587838" sldId="263"/>
            <ac:spMk id="4" creationId="{53F58C94-34F0-DE0D-7267-28BCC35C46D8}"/>
          </ac:spMkLst>
        </pc:spChg>
      </pc:sldChg>
      <pc:sldChg chg="del">
        <pc:chgData name="Joe Coleman" userId="4cdc1fe8-b8ae-49b1-b8bb-2b6bab88a8bf" providerId="ADAL" clId="{27797327-3177-4AAE-AE22-D332954FAA30}" dt="2024-10-01T18:32:31.585" v="5774" actId="47"/>
        <pc:sldMkLst>
          <pc:docMk/>
          <pc:sldMk cId="2577028594" sldId="264"/>
        </pc:sldMkLst>
      </pc:sldChg>
      <pc:sldChg chg="del">
        <pc:chgData name="Joe Coleman" userId="4cdc1fe8-b8ae-49b1-b8bb-2b6bab88a8bf" providerId="ADAL" clId="{27797327-3177-4AAE-AE22-D332954FAA30}" dt="2024-10-01T18:32:36.337" v="5776" actId="47"/>
        <pc:sldMkLst>
          <pc:docMk/>
          <pc:sldMk cId="390463570" sldId="265"/>
        </pc:sldMkLst>
      </pc:sldChg>
      <pc:sldChg chg="modSp mod">
        <pc:chgData name="Joe Coleman" userId="4cdc1fe8-b8ae-49b1-b8bb-2b6bab88a8bf" providerId="ADAL" clId="{27797327-3177-4AAE-AE22-D332954FAA30}" dt="2024-10-01T18:29:06.410" v="5690" actId="20577"/>
        <pc:sldMkLst>
          <pc:docMk/>
          <pc:sldMk cId="2326328330" sldId="266"/>
        </pc:sldMkLst>
        <pc:spChg chg="mod">
          <ac:chgData name="Joe Coleman" userId="4cdc1fe8-b8ae-49b1-b8bb-2b6bab88a8bf" providerId="ADAL" clId="{27797327-3177-4AAE-AE22-D332954FAA30}" dt="2024-09-26T09:49:04.765" v="0" actId="207"/>
          <ac:spMkLst>
            <pc:docMk/>
            <pc:sldMk cId="2326328330" sldId="266"/>
            <ac:spMk id="2" creationId="{DF4D80C9-2C2A-3464-1FFE-D1E6E5783E34}"/>
          </ac:spMkLst>
        </pc:spChg>
        <pc:spChg chg="mod">
          <ac:chgData name="Joe Coleman" userId="4cdc1fe8-b8ae-49b1-b8bb-2b6bab88a8bf" providerId="ADAL" clId="{27797327-3177-4AAE-AE22-D332954FAA30}" dt="2024-10-01T18:29:06.410" v="5690" actId="20577"/>
          <ac:spMkLst>
            <pc:docMk/>
            <pc:sldMk cId="2326328330" sldId="266"/>
            <ac:spMk id="13" creationId="{D42C59CF-EF4F-7A66-4CA7-0B0E2E543F86}"/>
          </ac:spMkLst>
        </pc:spChg>
      </pc:sldChg>
      <pc:sldChg chg="modSp del mod">
        <pc:chgData name="Joe Coleman" userId="4cdc1fe8-b8ae-49b1-b8bb-2b6bab88a8bf" providerId="ADAL" clId="{27797327-3177-4AAE-AE22-D332954FAA30}" dt="2024-10-01T18:57:17.638" v="7224" actId="47"/>
        <pc:sldMkLst>
          <pc:docMk/>
          <pc:sldMk cId="2570486714" sldId="267"/>
        </pc:sldMkLst>
        <pc:spChg chg="mod">
          <ac:chgData name="Joe Coleman" userId="4cdc1fe8-b8ae-49b1-b8bb-2b6bab88a8bf" providerId="ADAL" clId="{27797327-3177-4AAE-AE22-D332954FAA30}" dt="2024-09-26T14:22:22.091" v="2412" actId="14100"/>
          <ac:spMkLst>
            <pc:docMk/>
            <pc:sldMk cId="2570486714" sldId="267"/>
            <ac:spMk id="3" creationId="{6AB24492-F6E1-DF1D-CC63-09045FBE165A}"/>
          </ac:spMkLst>
        </pc:spChg>
      </pc:sldChg>
      <pc:sldChg chg="addSp delSp modSp mod">
        <pc:chgData name="Joe Coleman" userId="4cdc1fe8-b8ae-49b1-b8bb-2b6bab88a8bf" providerId="ADAL" clId="{27797327-3177-4AAE-AE22-D332954FAA30}" dt="2024-10-01T18:55:50.252" v="7215" actId="20577"/>
        <pc:sldMkLst>
          <pc:docMk/>
          <pc:sldMk cId="492201587" sldId="268"/>
        </pc:sldMkLst>
        <pc:spChg chg="del">
          <ac:chgData name="Joe Coleman" userId="4cdc1fe8-b8ae-49b1-b8bb-2b6bab88a8bf" providerId="ADAL" clId="{27797327-3177-4AAE-AE22-D332954FAA30}" dt="2024-10-01T18:43:35.779" v="6682" actId="478"/>
          <ac:spMkLst>
            <pc:docMk/>
            <pc:sldMk cId="492201587" sldId="268"/>
            <ac:spMk id="2" creationId="{A26BFEC5-2388-AE87-A49F-F76959993361}"/>
          </ac:spMkLst>
        </pc:spChg>
        <pc:spChg chg="del">
          <ac:chgData name="Joe Coleman" userId="4cdc1fe8-b8ae-49b1-b8bb-2b6bab88a8bf" providerId="ADAL" clId="{27797327-3177-4AAE-AE22-D332954FAA30}" dt="2024-10-01T18:42:47.789" v="6539" actId="478"/>
          <ac:spMkLst>
            <pc:docMk/>
            <pc:sldMk cId="492201587" sldId="268"/>
            <ac:spMk id="3" creationId="{BB3EE0CD-8EFC-4618-EBFF-C7B99935F321}"/>
          </ac:spMkLst>
        </pc:spChg>
        <pc:spChg chg="add mod">
          <ac:chgData name="Joe Coleman" userId="4cdc1fe8-b8ae-49b1-b8bb-2b6bab88a8bf" providerId="ADAL" clId="{27797327-3177-4AAE-AE22-D332954FAA30}" dt="2024-10-01T18:55:50.252" v="7215" actId="20577"/>
          <ac:spMkLst>
            <pc:docMk/>
            <pc:sldMk cId="492201587" sldId="268"/>
            <ac:spMk id="4" creationId="{CF3A2749-C7E4-D69A-36DE-797FBFC740B7}"/>
          </ac:spMkLst>
        </pc:spChg>
        <pc:spChg chg="add del mod">
          <ac:chgData name="Joe Coleman" userId="4cdc1fe8-b8ae-49b1-b8bb-2b6bab88a8bf" providerId="ADAL" clId="{27797327-3177-4AAE-AE22-D332954FAA30}" dt="2024-10-01T18:55:18.378" v="7194" actId="22"/>
          <ac:spMkLst>
            <pc:docMk/>
            <pc:sldMk cId="492201587" sldId="268"/>
            <ac:spMk id="6" creationId="{228961D6-F155-F415-972F-817C623D6678}"/>
          </ac:spMkLst>
        </pc:spChg>
        <pc:spChg chg="add del">
          <ac:chgData name="Joe Coleman" userId="4cdc1fe8-b8ae-49b1-b8bb-2b6bab88a8bf" providerId="ADAL" clId="{27797327-3177-4AAE-AE22-D332954FAA30}" dt="2024-10-01T18:55:20.201" v="7196" actId="22"/>
          <ac:spMkLst>
            <pc:docMk/>
            <pc:sldMk cId="492201587" sldId="268"/>
            <ac:spMk id="8" creationId="{419ECA1C-8D43-8901-48E5-F257C4F6859B}"/>
          </ac:spMkLst>
        </pc:spChg>
        <pc:spChg chg="add mod">
          <ac:chgData name="Joe Coleman" userId="4cdc1fe8-b8ae-49b1-b8bb-2b6bab88a8bf" providerId="ADAL" clId="{27797327-3177-4AAE-AE22-D332954FAA30}" dt="2024-10-01T18:55:33.136" v="7202"/>
          <ac:spMkLst>
            <pc:docMk/>
            <pc:sldMk cId="492201587" sldId="268"/>
            <ac:spMk id="10" creationId="{FAAB10E1-2B75-CFE9-B0C4-4DB3A36132FE}"/>
          </ac:spMkLst>
        </pc:spChg>
        <pc:spChg chg="add del">
          <ac:chgData name="Joe Coleman" userId="4cdc1fe8-b8ae-49b1-b8bb-2b6bab88a8bf" providerId="ADAL" clId="{27797327-3177-4AAE-AE22-D332954FAA30}" dt="2024-10-01T18:55:35.735" v="7204" actId="22"/>
          <ac:spMkLst>
            <pc:docMk/>
            <pc:sldMk cId="492201587" sldId="268"/>
            <ac:spMk id="12" creationId="{053CB0FC-8453-137C-604E-7D5E23A202F4}"/>
          </ac:spMkLst>
        </pc:spChg>
        <pc:spChg chg="add mod">
          <ac:chgData name="Joe Coleman" userId="4cdc1fe8-b8ae-49b1-b8bb-2b6bab88a8bf" providerId="ADAL" clId="{27797327-3177-4AAE-AE22-D332954FAA30}" dt="2024-10-01T18:55:41.638" v="7208" actId="1076"/>
          <ac:spMkLst>
            <pc:docMk/>
            <pc:sldMk cId="492201587" sldId="268"/>
            <ac:spMk id="14" creationId="{A34A1836-14C1-41F3-B41E-020A4ECA647A}"/>
          </ac:spMkLst>
        </pc:spChg>
        <pc:picChg chg="mod">
          <ac:chgData name="Joe Coleman" userId="4cdc1fe8-b8ae-49b1-b8bb-2b6bab88a8bf" providerId="ADAL" clId="{27797327-3177-4AAE-AE22-D332954FAA30}" dt="2024-10-01T18:43:43.340" v="6685" actId="1076"/>
          <ac:picMkLst>
            <pc:docMk/>
            <pc:sldMk cId="492201587" sldId="268"/>
            <ac:picMk id="1026" creationId="{4B2982D2-E5D1-8B73-478D-E228DF855CC6}"/>
          </ac:picMkLst>
        </pc:picChg>
      </pc:sldChg>
      <pc:sldChg chg="modSp mod">
        <pc:chgData name="Joe Coleman" userId="4cdc1fe8-b8ae-49b1-b8bb-2b6bab88a8bf" providerId="ADAL" clId="{27797327-3177-4AAE-AE22-D332954FAA30}" dt="2024-10-01T18:42:30.916" v="6536" actId="20577"/>
        <pc:sldMkLst>
          <pc:docMk/>
          <pc:sldMk cId="2138939617" sldId="269"/>
        </pc:sldMkLst>
        <pc:spChg chg="mod">
          <ac:chgData name="Joe Coleman" userId="4cdc1fe8-b8ae-49b1-b8bb-2b6bab88a8bf" providerId="ADAL" clId="{27797327-3177-4AAE-AE22-D332954FAA30}" dt="2024-10-01T18:42:30.916" v="6536" actId="20577"/>
          <ac:spMkLst>
            <pc:docMk/>
            <pc:sldMk cId="2138939617" sldId="269"/>
            <ac:spMk id="2" creationId="{CCB9F863-100D-1019-CA6E-402E294AFB48}"/>
          </ac:spMkLst>
        </pc:spChg>
      </pc:sldChg>
      <pc:sldChg chg="addSp delSp modSp add mod ord">
        <pc:chgData name="Joe Coleman" userId="4cdc1fe8-b8ae-49b1-b8bb-2b6bab88a8bf" providerId="ADAL" clId="{27797327-3177-4AAE-AE22-D332954FAA30}" dt="2024-10-01T19:59:52.952" v="10023" actId="14100"/>
        <pc:sldMkLst>
          <pc:docMk/>
          <pc:sldMk cId="795534016" sldId="270"/>
        </pc:sldMkLst>
        <pc:spChg chg="del">
          <ac:chgData name="Joe Coleman" userId="4cdc1fe8-b8ae-49b1-b8bb-2b6bab88a8bf" providerId="ADAL" clId="{27797327-3177-4AAE-AE22-D332954FAA30}" dt="2024-10-01T19:59:27.008" v="10016" actId="478"/>
          <ac:spMkLst>
            <pc:docMk/>
            <pc:sldMk cId="795534016" sldId="270"/>
            <ac:spMk id="2" creationId="{294A7128-17A0-5D48-E6E8-7DA6ED8A5088}"/>
          </ac:spMkLst>
        </pc:spChg>
        <pc:spChg chg="add mod">
          <ac:chgData name="Joe Coleman" userId="4cdc1fe8-b8ae-49b1-b8bb-2b6bab88a8bf" providerId="ADAL" clId="{27797327-3177-4AAE-AE22-D332954FAA30}" dt="2024-10-01T19:59:52.952" v="10023" actId="14100"/>
          <ac:spMkLst>
            <pc:docMk/>
            <pc:sldMk cId="795534016" sldId="270"/>
            <ac:spMk id="3" creationId="{07935D57-EDE3-8DFE-9BBA-B87254B045CA}"/>
          </ac:spMkLst>
        </pc:spChg>
        <pc:picChg chg="mod">
          <ac:chgData name="Joe Coleman" userId="4cdc1fe8-b8ae-49b1-b8bb-2b6bab88a8bf" providerId="ADAL" clId="{27797327-3177-4AAE-AE22-D332954FAA30}" dt="2024-10-01T19:59:33.123" v="10020" actId="1076"/>
          <ac:picMkLst>
            <pc:docMk/>
            <pc:sldMk cId="795534016" sldId="270"/>
            <ac:picMk id="3074" creationId="{02C830AE-05A8-2156-D36C-AC6189526999}"/>
          </ac:picMkLst>
        </pc:picChg>
      </pc:sldChg>
      <pc:sldChg chg="del">
        <pc:chgData name="Joe Coleman" userId="4cdc1fe8-b8ae-49b1-b8bb-2b6bab88a8bf" providerId="ADAL" clId="{27797327-3177-4AAE-AE22-D332954FAA30}" dt="2024-10-01T18:46:37.955" v="6992" actId="2696"/>
        <pc:sldMkLst>
          <pc:docMk/>
          <pc:sldMk cId="1935081768" sldId="270"/>
        </pc:sldMkLst>
      </pc:sldChg>
      <pc:sldChg chg="del">
        <pc:chgData name="Joe Coleman" userId="4cdc1fe8-b8ae-49b1-b8bb-2b6bab88a8bf" providerId="ADAL" clId="{27797327-3177-4AAE-AE22-D332954FAA30}" dt="2024-10-01T18:32:33.330" v="5775" actId="47"/>
        <pc:sldMkLst>
          <pc:docMk/>
          <pc:sldMk cId="985400748" sldId="272"/>
        </pc:sldMkLst>
      </pc:sldChg>
      <pc:sldChg chg="ord">
        <pc:chgData name="Joe Coleman" userId="4cdc1fe8-b8ae-49b1-b8bb-2b6bab88a8bf" providerId="ADAL" clId="{27797327-3177-4AAE-AE22-D332954FAA30}" dt="2024-10-01T19:25:42.778" v="8813"/>
        <pc:sldMkLst>
          <pc:docMk/>
          <pc:sldMk cId="144235880" sldId="273"/>
        </pc:sldMkLst>
      </pc:sldChg>
      <pc:sldChg chg="del">
        <pc:chgData name="Joe Coleman" userId="4cdc1fe8-b8ae-49b1-b8bb-2b6bab88a8bf" providerId="ADAL" clId="{27797327-3177-4AAE-AE22-D332954FAA30}" dt="2024-10-01T18:32:11.045" v="5770" actId="47"/>
        <pc:sldMkLst>
          <pc:docMk/>
          <pc:sldMk cId="2593704649" sldId="274"/>
        </pc:sldMkLst>
      </pc:sldChg>
      <pc:sldChg chg="del">
        <pc:chgData name="Joe Coleman" userId="4cdc1fe8-b8ae-49b1-b8bb-2b6bab88a8bf" providerId="ADAL" clId="{27797327-3177-4AAE-AE22-D332954FAA30}" dt="2024-10-01T18:32:12.243" v="5771" actId="47"/>
        <pc:sldMkLst>
          <pc:docMk/>
          <pc:sldMk cId="1078221082" sldId="275"/>
        </pc:sldMkLst>
      </pc:sldChg>
      <pc:sldChg chg="delSp modSp mod">
        <pc:chgData name="Joe Coleman" userId="4cdc1fe8-b8ae-49b1-b8bb-2b6bab88a8bf" providerId="ADAL" clId="{27797327-3177-4AAE-AE22-D332954FAA30}" dt="2024-10-01T19:28:27.118" v="8834" actId="208"/>
        <pc:sldMkLst>
          <pc:docMk/>
          <pc:sldMk cId="3053267090" sldId="276"/>
        </pc:sldMkLst>
        <pc:spChg chg="del">
          <ac:chgData name="Joe Coleman" userId="4cdc1fe8-b8ae-49b1-b8bb-2b6bab88a8bf" providerId="ADAL" clId="{27797327-3177-4AAE-AE22-D332954FAA30}" dt="2024-10-01T19:27:52.789" v="8821" actId="478"/>
          <ac:spMkLst>
            <pc:docMk/>
            <pc:sldMk cId="3053267090" sldId="276"/>
            <ac:spMk id="2" creationId="{7C8ABEF5-F4C6-F6F3-78CA-B50068E31C66}"/>
          </ac:spMkLst>
        </pc:spChg>
        <pc:spChg chg="del">
          <ac:chgData name="Joe Coleman" userId="4cdc1fe8-b8ae-49b1-b8bb-2b6bab88a8bf" providerId="ADAL" clId="{27797327-3177-4AAE-AE22-D332954FAA30}" dt="2024-10-01T19:27:53.763" v="8822" actId="478"/>
          <ac:spMkLst>
            <pc:docMk/>
            <pc:sldMk cId="3053267090" sldId="276"/>
            <ac:spMk id="3" creationId="{DC3D80C2-DD64-F023-3FFE-051B05B7AF86}"/>
          </ac:spMkLst>
        </pc:spChg>
        <pc:picChg chg="mod">
          <ac:chgData name="Joe Coleman" userId="4cdc1fe8-b8ae-49b1-b8bb-2b6bab88a8bf" providerId="ADAL" clId="{27797327-3177-4AAE-AE22-D332954FAA30}" dt="2024-10-01T19:28:27.118" v="8834" actId="208"/>
          <ac:picMkLst>
            <pc:docMk/>
            <pc:sldMk cId="3053267090" sldId="276"/>
            <ac:picMk id="5" creationId="{FA205CFC-DF9A-5BF7-C06D-43501F95832E}"/>
          </ac:picMkLst>
        </pc:picChg>
        <pc:picChg chg="mod">
          <ac:chgData name="Joe Coleman" userId="4cdc1fe8-b8ae-49b1-b8bb-2b6bab88a8bf" providerId="ADAL" clId="{27797327-3177-4AAE-AE22-D332954FAA30}" dt="2024-10-01T19:28:16.489" v="8829" actId="688"/>
          <ac:picMkLst>
            <pc:docMk/>
            <pc:sldMk cId="3053267090" sldId="276"/>
            <ac:picMk id="7" creationId="{03C0D6E4-DDEE-ADEB-2F5B-61E096878E5D}"/>
          </ac:picMkLst>
        </pc:picChg>
        <pc:picChg chg="mod">
          <ac:chgData name="Joe Coleman" userId="4cdc1fe8-b8ae-49b1-b8bb-2b6bab88a8bf" providerId="ADAL" clId="{27797327-3177-4AAE-AE22-D332954FAA30}" dt="2024-10-01T19:28:20.643" v="8831" actId="1076"/>
          <ac:picMkLst>
            <pc:docMk/>
            <pc:sldMk cId="3053267090" sldId="276"/>
            <ac:picMk id="9" creationId="{D58D9AF7-E7D1-AD53-DD2B-0A4B17CB5B93}"/>
          </ac:picMkLst>
        </pc:picChg>
      </pc:sldChg>
      <pc:sldChg chg="addSp delSp modSp mod">
        <pc:chgData name="Joe Coleman" userId="4cdc1fe8-b8ae-49b1-b8bb-2b6bab88a8bf" providerId="ADAL" clId="{27797327-3177-4AAE-AE22-D332954FAA30}" dt="2024-10-01T19:49:29.396" v="9490" actId="20577"/>
        <pc:sldMkLst>
          <pc:docMk/>
          <pc:sldMk cId="3408885836" sldId="277"/>
        </pc:sldMkLst>
        <pc:spChg chg="del">
          <ac:chgData name="Joe Coleman" userId="4cdc1fe8-b8ae-49b1-b8bb-2b6bab88a8bf" providerId="ADAL" clId="{27797327-3177-4AAE-AE22-D332954FAA30}" dt="2024-10-01T19:38:39.350" v="9426" actId="478"/>
          <ac:spMkLst>
            <pc:docMk/>
            <pc:sldMk cId="3408885836" sldId="277"/>
            <ac:spMk id="2" creationId="{A5CEE0C3-9849-B884-5259-4E9E638627B7}"/>
          </ac:spMkLst>
        </pc:spChg>
        <pc:spChg chg="add mod">
          <ac:chgData name="Joe Coleman" userId="4cdc1fe8-b8ae-49b1-b8bb-2b6bab88a8bf" providerId="ADAL" clId="{27797327-3177-4AAE-AE22-D332954FAA30}" dt="2024-10-01T19:38:55.324" v="9451" actId="20577"/>
          <ac:spMkLst>
            <pc:docMk/>
            <pc:sldMk cId="3408885836" sldId="277"/>
            <ac:spMk id="3" creationId="{EA61674C-3FC0-9124-9E6A-A04CD8FE6DC9}"/>
          </ac:spMkLst>
        </pc:spChg>
        <pc:spChg chg="add mod">
          <ac:chgData name="Joe Coleman" userId="4cdc1fe8-b8ae-49b1-b8bb-2b6bab88a8bf" providerId="ADAL" clId="{27797327-3177-4AAE-AE22-D332954FAA30}" dt="2024-10-01T19:49:29.396" v="9490" actId="20577"/>
          <ac:spMkLst>
            <pc:docMk/>
            <pc:sldMk cId="3408885836" sldId="277"/>
            <ac:spMk id="4" creationId="{A7CFD48C-A1B4-EFEC-39CD-1F5349BAE22E}"/>
          </ac:spMkLst>
        </pc:spChg>
      </pc:sldChg>
      <pc:sldChg chg="delSp modSp mod ord">
        <pc:chgData name="Joe Coleman" userId="4cdc1fe8-b8ae-49b1-b8bb-2b6bab88a8bf" providerId="ADAL" clId="{27797327-3177-4AAE-AE22-D332954FAA30}" dt="2024-10-01T19:49:42.040" v="9493" actId="1076"/>
        <pc:sldMkLst>
          <pc:docMk/>
          <pc:sldMk cId="1734325103" sldId="278"/>
        </pc:sldMkLst>
        <pc:spChg chg="del">
          <ac:chgData name="Joe Coleman" userId="4cdc1fe8-b8ae-49b1-b8bb-2b6bab88a8bf" providerId="ADAL" clId="{27797327-3177-4AAE-AE22-D332954FAA30}" dt="2024-10-01T19:49:35.950" v="9491" actId="478"/>
          <ac:spMkLst>
            <pc:docMk/>
            <pc:sldMk cId="1734325103" sldId="278"/>
            <ac:spMk id="2" creationId="{8038DBED-6359-B452-BF0C-3D547DD80D0D}"/>
          </ac:spMkLst>
        </pc:spChg>
        <pc:picChg chg="mod">
          <ac:chgData name="Joe Coleman" userId="4cdc1fe8-b8ae-49b1-b8bb-2b6bab88a8bf" providerId="ADAL" clId="{27797327-3177-4AAE-AE22-D332954FAA30}" dt="2024-10-01T19:49:38.092" v="9492" actId="1076"/>
          <ac:picMkLst>
            <pc:docMk/>
            <pc:sldMk cId="1734325103" sldId="278"/>
            <ac:picMk id="8" creationId="{6DBCE2E3-A314-0ABD-2CCB-6E20628A41E0}"/>
          </ac:picMkLst>
        </pc:picChg>
        <pc:picChg chg="mod">
          <ac:chgData name="Joe Coleman" userId="4cdc1fe8-b8ae-49b1-b8bb-2b6bab88a8bf" providerId="ADAL" clId="{27797327-3177-4AAE-AE22-D332954FAA30}" dt="2024-10-01T19:49:42.040" v="9493" actId="1076"/>
          <ac:picMkLst>
            <pc:docMk/>
            <pc:sldMk cId="1734325103" sldId="278"/>
            <ac:picMk id="4100" creationId="{864F7280-31B7-C00A-C732-40BDCE3F7DA4}"/>
          </ac:picMkLst>
        </pc:picChg>
      </pc:sldChg>
      <pc:sldChg chg="addSp delSp modSp mod ord">
        <pc:chgData name="Joe Coleman" userId="4cdc1fe8-b8ae-49b1-b8bb-2b6bab88a8bf" providerId="ADAL" clId="{27797327-3177-4AAE-AE22-D332954FAA30}" dt="2024-10-01T19:51:18.811" v="9645" actId="14100"/>
        <pc:sldMkLst>
          <pc:docMk/>
          <pc:sldMk cId="3982458301" sldId="279"/>
        </pc:sldMkLst>
        <pc:spChg chg="del">
          <ac:chgData name="Joe Coleman" userId="4cdc1fe8-b8ae-49b1-b8bb-2b6bab88a8bf" providerId="ADAL" clId="{27797327-3177-4AAE-AE22-D332954FAA30}" dt="2024-10-01T19:25:32.245" v="8811" actId="478"/>
          <ac:spMkLst>
            <pc:docMk/>
            <pc:sldMk cId="3982458301" sldId="279"/>
            <ac:spMk id="2" creationId="{79FE520E-8142-7A7C-C5CB-22A8754A08EC}"/>
          </ac:spMkLst>
        </pc:spChg>
        <pc:spChg chg="del">
          <ac:chgData name="Joe Coleman" userId="4cdc1fe8-b8ae-49b1-b8bb-2b6bab88a8bf" providerId="ADAL" clId="{27797327-3177-4AAE-AE22-D332954FAA30}" dt="2024-10-01T19:25:30.994" v="8810" actId="478"/>
          <ac:spMkLst>
            <pc:docMk/>
            <pc:sldMk cId="3982458301" sldId="279"/>
            <ac:spMk id="3" creationId="{441292D0-3D9C-B245-A55E-277C39B78F29}"/>
          </ac:spMkLst>
        </pc:spChg>
        <pc:spChg chg="add mod">
          <ac:chgData name="Joe Coleman" userId="4cdc1fe8-b8ae-49b1-b8bb-2b6bab88a8bf" providerId="ADAL" clId="{27797327-3177-4AAE-AE22-D332954FAA30}" dt="2024-10-01T19:51:18.811" v="9645" actId="14100"/>
          <ac:spMkLst>
            <pc:docMk/>
            <pc:sldMk cId="3982458301" sldId="279"/>
            <ac:spMk id="8" creationId="{A92D4664-CBBA-4721-2F38-5E58295ABED1}"/>
          </ac:spMkLst>
        </pc:spChg>
        <pc:picChg chg="mod">
          <ac:chgData name="Joe Coleman" userId="4cdc1fe8-b8ae-49b1-b8bb-2b6bab88a8bf" providerId="ADAL" clId="{27797327-3177-4AAE-AE22-D332954FAA30}" dt="2024-10-01T19:49:54.438" v="9498" actId="14100"/>
          <ac:picMkLst>
            <pc:docMk/>
            <pc:sldMk cId="3982458301" sldId="279"/>
            <ac:picMk id="4" creationId="{EDA09C95-1B8F-4E7B-1481-5C5CBA6FA9A8}"/>
          </ac:picMkLst>
        </pc:picChg>
        <pc:picChg chg="mod">
          <ac:chgData name="Joe Coleman" userId="4cdc1fe8-b8ae-49b1-b8bb-2b6bab88a8bf" providerId="ADAL" clId="{27797327-3177-4AAE-AE22-D332954FAA30}" dt="2024-10-01T19:49:51.057" v="9496" actId="14100"/>
          <ac:picMkLst>
            <pc:docMk/>
            <pc:sldMk cId="3982458301" sldId="279"/>
            <ac:picMk id="5" creationId="{9B9F75DD-4EBD-33FF-2951-3CD37CCF42A9}"/>
          </ac:picMkLst>
        </pc:picChg>
        <pc:picChg chg="mod">
          <ac:chgData name="Joe Coleman" userId="4cdc1fe8-b8ae-49b1-b8bb-2b6bab88a8bf" providerId="ADAL" clId="{27797327-3177-4AAE-AE22-D332954FAA30}" dt="2024-10-01T19:50:09.702" v="9505" actId="1076"/>
          <ac:picMkLst>
            <pc:docMk/>
            <pc:sldMk cId="3982458301" sldId="279"/>
            <ac:picMk id="6" creationId="{E0D5F932-41AF-E374-12AD-E8BAE56667BF}"/>
          </ac:picMkLst>
        </pc:picChg>
        <pc:picChg chg="mod">
          <ac:chgData name="Joe Coleman" userId="4cdc1fe8-b8ae-49b1-b8bb-2b6bab88a8bf" providerId="ADAL" clId="{27797327-3177-4AAE-AE22-D332954FAA30}" dt="2024-10-01T19:50:09.702" v="9505" actId="1076"/>
          <ac:picMkLst>
            <pc:docMk/>
            <pc:sldMk cId="3982458301" sldId="279"/>
            <ac:picMk id="7" creationId="{8796D54E-43BB-256A-5E20-E9A87C5FF6BC}"/>
          </ac:picMkLst>
        </pc:picChg>
      </pc:sldChg>
      <pc:sldChg chg="addSp delSp modSp mod ord">
        <pc:chgData name="Joe Coleman" userId="4cdc1fe8-b8ae-49b1-b8bb-2b6bab88a8bf" providerId="ADAL" clId="{27797327-3177-4AAE-AE22-D332954FAA30}" dt="2024-10-01T19:07:55.757" v="7626" actId="114"/>
        <pc:sldMkLst>
          <pc:docMk/>
          <pc:sldMk cId="1570827915" sldId="280"/>
        </pc:sldMkLst>
        <pc:spChg chg="mod">
          <ac:chgData name="Joe Coleman" userId="4cdc1fe8-b8ae-49b1-b8bb-2b6bab88a8bf" providerId="ADAL" clId="{27797327-3177-4AAE-AE22-D332954FAA30}" dt="2024-09-26T14:23:57.121" v="2660" actId="14100"/>
          <ac:spMkLst>
            <pc:docMk/>
            <pc:sldMk cId="1570827915" sldId="280"/>
            <ac:spMk id="2" creationId="{28E28136-EEC9-657A-02F5-0FE39E8DEEE0}"/>
          </ac:spMkLst>
        </pc:spChg>
        <pc:spChg chg="mod">
          <ac:chgData name="Joe Coleman" userId="4cdc1fe8-b8ae-49b1-b8bb-2b6bab88a8bf" providerId="ADAL" clId="{27797327-3177-4AAE-AE22-D332954FAA30}" dt="2024-09-26T14:24:01.360" v="2661" actId="1076"/>
          <ac:spMkLst>
            <pc:docMk/>
            <pc:sldMk cId="1570827915" sldId="280"/>
            <ac:spMk id="3" creationId="{28538D81-5FB8-A702-FCA0-C26AC3D6637F}"/>
          </ac:spMkLst>
        </pc:spChg>
        <pc:spChg chg="add del">
          <ac:chgData name="Joe Coleman" userId="4cdc1fe8-b8ae-49b1-b8bb-2b6bab88a8bf" providerId="ADAL" clId="{27797327-3177-4AAE-AE22-D332954FAA30}" dt="2024-10-01T19:07:35.140" v="7594" actId="22"/>
          <ac:spMkLst>
            <pc:docMk/>
            <pc:sldMk cId="1570827915" sldId="280"/>
            <ac:spMk id="5" creationId="{BD230FEE-994F-1BFE-5563-5A88BEA0EA35}"/>
          </ac:spMkLst>
        </pc:spChg>
        <pc:spChg chg="add mod">
          <ac:chgData name="Joe Coleman" userId="4cdc1fe8-b8ae-49b1-b8bb-2b6bab88a8bf" providerId="ADAL" clId="{27797327-3177-4AAE-AE22-D332954FAA30}" dt="2024-10-01T19:07:55.757" v="7626" actId="114"/>
          <ac:spMkLst>
            <pc:docMk/>
            <pc:sldMk cId="1570827915" sldId="280"/>
            <ac:spMk id="7" creationId="{F301A18D-8E4F-7BC6-9740-CC5DF696A651}"/>
          </ac:spMkLst>
        </pc:spChg>
      </pc:sldChg>
      <pc:sldChg chg="addSp delSp modSp mod">
        <pc:chgData name="Joe Coleman" userId="4cdc1fe8-b8ae-49b1-b8bb-2b6bab88a8bf" providerId="ADAL" clId="{27797327-3177-4AAE-AE22-D332954FAA30}" dt="2024-10-01T19:10:19.841" v="7914" actId="20577"/>
        <pc:sldMkLst>
          <pc:docMk/>
          <pc:sldMk cId="878742900" sldId="281"/>
        </pc:sldMkLst>
        <pc:spChg chg="del">
          <ac:chgData name="Joe Coleman" userId="4cdc1fe8-b8ae-49b1-b8bb-2b6bab88a8bf" providerId="ADAL" clId="{27797327-3177-4AAE-AE22-D332954FAA30}" dt="2024-10-01T19:08:08.148" v="7628" actId="478"/>
          <ac:spMkLst>
            <pc:docMk/>
            <pc:sldMk cId="878742900" sldId="281"/>
            <ac:spMk id="2" creationId="{885BDB40-1A5A-6C33-9D60-3CA2E53F21CC}"/>
          </ac:spMkLst>
        </pc:spChg>
        <pc:spChg chg="mod">
          <ac:chgData name="Joe Coleman" userId="4cdc1fe8-b8ae-49b1-b8bb-2b6bab88a8bf" providerId="ADAL" clId="{27797327-3177-4AAE-AE22-D332954FAA30}" dt="2024-10-01T19:10:19.841" v="7914" actId="20577"/>
          <ac:spMkLst>
            <pc:docMk/>
            <pc:sldMk cId="878742900" sldId="281"/>
            <ac:spMk id="3" creationId="{FF0889C4-E4D5-16F6-9305-4CBAC8B865A0}"/>
          </ac:spMkLst>
        </pc:spChg>
        <pc:spChg chg="add del">
          <ac:chgData name="Joe Coleman" userId="4cdc1fe8-b8ae-49b1-b8bb-2b6bab88a8bf" providerId="ADAL" clId="{27797327-3177-4AAE-AE22-D332954FAA30}" dt="2024-10-01T19:09:36.027" v="7816" actId="22"/>
          <ac:spMkLst>
            <pc:docMk/>
            <pc:sldMk cId="878742900" sldId="281"/>
            <ac:spMk id="5" creationId="{2AD5254B-5AB5-139E-3A17-45A709BC5DEE}"/>
          </ac:spMkLst>
        </pc:spChg>
        <pc:spChg chg="add del">
          <ac:chgData name="Joe Coleman" userId="4cdc1fe8-b8ae-49b1-b8bb-2b6bab88a8bf" providerId="ADAL" clId="{27797327-3177-4AAE-AE22-D332954FAA30}" dt="2024-10-01T19:09:38.372" v="7818" actId="22"/>
          <ac:spMkLst>
            <pc:docMk/>
            <pc:sldMk cId="878742900" sldId="281"/>
            <ac:spMk id="7" creationId="{25C6BC46-FFA1-6AD9-6CE2-6A43B85EE724}"/>
          </ac:spMkLst>
        </pc:spChg>
        <pc:spChg chg="add mod">
          <ac:chgData name="Joe Coleman" userId="4cdc1fe8-b8ae-49b1-b8bb-2b6bab88a8bf" providerId="ADAL" clId="{27797327-3177-4AAE-AE22-D332954FAA30}" dt="2024-10-01T19:10:07.539" v="7879" actId="1076"/>
          <ac:spMkLst>
            <pc:docMk/>
            <pc:sldMk cId="878742900" sldId="281"/>
            <ac:spMk id="9" creationId="{738CEC7C-149E-5892-6A77-ECC982BDCBAE}"/>
          </ac:spMkLst>
        </pc:spChg>
        <pc:picChg chg="mod">
          <ac:chgData name="Joe Coleman" userId="4cdc1fe8-b8ae-49b1-b8bb-2b6bab88a8bf" providerId="ADAL" clId="{27797327-3177-4AAE-AE22-D332954FAA30}" dt="2024-10-01T19:08:10.409" v="7629" actId="1076"/>
          <ac:picMkLst>
            <pc:docMk/>
            <pc:sldMk cId="878742900" sldId="281"/>
            <ac:picMk id="7170" creationId="{EAEFAC83-3C4D-E76F-037D-6C52C6E3ADD6}"/>
          </ac:picMkLst>
        </pc:picChg>
      </pc:sldChg>
      <pc:sldChg chg="addSp delSp modSp mod">
        <pc:chgData name="Joe Coleman" userId="4cdc1fe8-b8ae-49b1-b8bb-2b6bab88a8bf" providerId="ADAL" clId="{27797327-3177-4AAE-AE22-D332954FAA30}" dt="2024-10-01T19:13:47.102" v="8164" actId="20577"/>
        <pc:sldMkLst>
          <pc:docMk/>
          <pc:sldMk cId="758111098" sldId="282"/>
        </pc:sldMkLst>
        <pc:spChg chg="del">
          <ac:chgData name="Joe Coleman" userId="4cdc1fe8-b8ae-49b1-b8bb-2b6bab88a8bf" providerId="ADAL" clId="{27797327-3177-4AAE-AE22-D332954FAA30}" dt="2024-10-01T19:10:24.788" v="7915" actId="478"/>
          <ac:spMkLst>
            <pc:docMk/>
            <pc:sldMk cId="758111098" sldId="282"/>
            <ac:spMk id="2" creationId="{4073F1CC-2747-144B-3EE3-B79F0A01BB36}"/>
          </ac:spMkLst>
        </pc:spChg>
        <pc:spChg chg="del">
          <ac:chgData name="Joe Coleman" userId="4cdc1fe8-b8ae-49b1-b8bb-2b6bab88a8bf" providerId="ADAL" clId="{27797327-3177-4AAE-AE22-D332954FAA30}" dt="2024-10-01T19:10:26.512" v="7916" actId="478"/>
          <ac:spMkLst>
            <pc:docMk/>
            <pc:sldMk cId="758111098" sldId="282"/>
            <ac:spMk id="3" creationId="{ABB8596E-54DD-2F8F-B130-89606EF584ED}"/>
          </ac:spMkLst>
        </pc:spChg>
        <pc:spChg chg="add mod">
          <ac:chgData name="Joe Coleman" userId="4cdc1fe8-b8ae-49b1-b8bb-2b6bab88a8bf" providerId="ADAL" clId="{27797327-3177-4AAE-AE22-D332954FAA30}" dt="2024-10-01T19:11:50.858" v="8048" actId="20577"/>
          <ac:spMkLst>
            <pc:docMk/>
            <pc:sldMk cId="758111098" sldId="282"/>
            <ac:spMk id="4" creationId="{6E88535B-1C73-371D-4ED3-EDA55917A96A}"/>
          </ac:spMkLst>
        </pc:spChg>
        <pc:spChg chg="add del">
          <ac:chgData name="Joe Coleman" userId="4cdc1fe8-b8ae-49b1-b8bb-2b6bab88a8bf" providerId="ADAL" clId="{27797327-3177-4AAE-AE22-D332954FAA30}" dt="2024-10-01T19:11:56.012" v="8050" actId="478"/>
          <ac:spMkLst>
            <pc:docMk/>
            <pc:sldMk cId="758111098" sldId="282"/>
            <ac:spMk id="6" creationId="{4C21CDE6-3FB0-0D03-4C2D-D679029E679F}"/>
          </ac:spMkLst>
        </pc:spChg>
        <pc:spChg chg="add mod">
          <ac:chgData name="Joe Coleman" userId="4cdc1fe8-b8ae-49b1-b8bb-2b6bab88a8bf" providerId="ADAL" clId="{27797327-3177-4AAE-AE22-D332954FAA30}" dt="2024-10-01T19:13:17.814" v="8133" actId="1076"/>
          <ac:spMkLst>
            <pc:docMk/>
            <pc:sldMk cId="758111098" sldId="282"/>
            <ac:spMk id="8" creationId="{3639594C-50DC-47EC-08DA-A6E55099E202}"/>
          </ac:spMkLst>
        </pc:spChg>
        <pc:spChg chg="add del">
          <ac:chgData name="Joe Coleman" userId="4cdc1fe8-b8ae-49b1-b8bb-2b6bab88a8bf" providerId="ADAL" clId="{27797327-3177-4AAE-AE22-D332954FAA30}" dt="2024-10-01T19:13:15.772" v="8130" actId="22"/>
          <ac:spMkLst>
            <pc:docMk/>
            <pc:sldMk cId="758111098" sldId="282"/>
            <ac:spMk id="10" creationId="{C818C2A3-1F6B-5E5A-0BA2-428AC2F10CC8}"/>
          </ac:spMkLst>
        </pc:spChg>
        <pc:spChg chg="add mod">
          <ac:chgData name="Joe Coleman" userId="4cdc1fe8-b8ae-49b1-b8bb-2b6bab88a8bf" providerId="ADAL" clId="{27797327-3177-4AAE-AE22-D332954FAA30}" dt="2024-10-01T19:13:47.102" v="8164" actId="20577"/>
          <ac:spMkLst>
            <pc:docMk/>
            <pc:sldMk cId="758111098" sldId="282"/>
            <ac:spMk id="12" creationId="{C46EFCF4-F281-F87D-CE3E-67AB2BCFFE0D}"/>
          </ac:spMkLst>
        </pc:spChg>
      </pc:sldChg>
      <pc:sldChg chg="addSp delSp modSp mod">
        <pc:chgData name="Joe Coleman" userId="4cdc1fe8-b8ae-49b1-b8bb-2b6bab88a8bf" providerId="ADAL" clId="{27797327-3177-4AAE-AE22-D332954FAA30}" dt="2024-10-01T19:19:30.695" v="8794" actId="20577"/>
        <pc:sldMkLst>
          <pc:docMk/>
          <pc:sldMk cId="134054791" sldId="283"/>
        </pc:sldMkLst>
        <pc:spChg chg="del">
          <ac:chgData name="Joe Coleman" userId="4cdc1fe8-b8ae-49b1-b8bb-2b6bab88a8bf" providerId="ADAL" clId="{27797327-3177-4AAE-AE22-D332954FAA30}" dt="2024-10-01T19:13:53.020" v="8165" actId="478"/>
          <ac:spMkLst>
            <pc:docMk/>
            <pc:sldMk cId="134054791" sldId="283"/>
            <ac:spMk id="2" creationId="{1D042E97-74D0-1173-4E2A-975DEE2B63BE}"/>
          </ac:spMkLst>
        </pc:spChg>
        <pc:spChg chg="add mod">
          <ac:chgData name="Joe Coleman" userId="4cdc1fe8-b8ae-49b1-b8bb-2b6bab88a8bf" providerId="ADAL" clId="{27797327-3177-4AAE-AE22-D332954FAA30}" dt="2024-10-01T19:18:59.657" v="8692" actId="1076"/>
          <ac:spMkLst>
            <pc:docMk/>
            <pc:sldMk cId="134054791" sldId="283"/>
            <ac:spMk id="3" creationId="{DC0BF80A-80C3-33A8-0FAA-1B2C837ECC96}"/>
          </ac:spMkLst>
        </pc:spChg>
        <pc:spChg chg="add mod">
          <ac:chgData name="Joe Coleman" userId="4cdc1fe8-b8ae-49b1-b8bb-2b6bab88a8bf" providerId="ADAL" clId="{27797327-3177-4AAE-AE22-D332954FAA30}" dt="2024-10-01T19:19:30.695" v="8794" actId="20577"/>
          <ac:spMkLst>
            <pc:docMk/>
            <pc:sldMk cId="134054791" sldId="283"/>
            <ac:spMk id="4" creationId="{7F7937D6-B680-0CB8-8ACA-519AFDEC59D8}"/>
          </ac:spMkLst>
        </pc:spChg>
        <pc:spChg chg="mod">
          <ac:chgData name="Joe Coleman" userId="4cdc1fe8-b8ae-49b1-b8bb-2b6bab88a8bf" providerId="ADAL" clId="{27797327-3177-4AAE-AE22-D332954FAA30}" dt="2024-10-01T19:18:57.097" v="8691" actId="1076"/>
          <ac:spMkLst>
            <pc:docMk/>
            <pc:sldMk cId="134054791" sldId="283"/>
            <ac:spMk id="9" creationId="{6EA4048E-3846-D425-2970-D46E90B8FF3D}"/>
          </ac:spMkLst>
        </pc:spChg>
      </pc:sldChg>
      <pc:sldChg chg="addSp delSp modSp add del mod">
        <pc:chgData name="Joe Coleman" userId="4cdc1fe8-b8ae-49b1-b8bb-2b6bab88a8bf" providerId="ADAL" clId="{27797327-3177-4AAE-AE22-D332954FAA30}" dt="2024-10-01T19:19:35.999" v="8795" actId="47"/>
        <pc:sldMkLst>
          <pc:docMk/>
          <pc:sldMk cId="1701917748" sldId="284"/>
        </pc:sldMkLst>
        <pc:spChg chg="del">
          <ac:chgData name="Joe Coleman" userId="4cdc1fe8-b8ae-49b1-b8bb-2b6bab88a8bf" providerId="ADAL" clId="{27797327-3177-4AAE-AE22-D332954FAA30}" dt="2024-10-01T19:18:42.835" v="8685" actId="478"/>
          <ac:spMkLst>
            <pc:docMk/>
            <pc:sldMk cId="1701917748" sldId="284"/>
            <ac:spMk id="2" creationId="{0097517F-B12C-50E5-C3AB-93DF64E43063}"/>
          </ac:spMkLst>
        </pc:spChg>
        <pc:spChg chg="del">
          <ac:chgData name="Joe Coleman" userId="4cdc1fe8-b8ae-49b1-b8bb-2b6bab88a8bf" providerId="ADAL" clId="{27797327-3177-4AAE-AE22-D332954FAA30}" dt="2024-10-01T19:18:40.996" v="8684" actId="478"/>
          <ac:spMkLst>
            <pc:docMk/>
            <pc:sldMk cId="1701917748" sldId="284"/>
            <ac:spMk id="3" creationId="{AD94D2AF-2C96-5BBD-CEBC-544B60131FA6}"/>
          </ac:spMkLst>
        </pc:spChg>
        <pc:spChg chg="add del mod">
          <ac:chgData name="Joe Coleman" userId="4cdc1fe8-b8ae-49b1-b8bb-2b6bab88a8bf" providerId="ADAL" clId="{27797327-3177-4AAE-AE22-D332954FAA30}" dt="2024-10-01T19:18:44.226" v="8686" actId="478"/>
          <ac:spMkLst>
            <pc:docMk/>
            <pc:sldMk cId="1701917748" sldId="284"/>
            <ac:spMk id="5" creationId="{2F97BD6A-5DD7-B350-AE1C-083435994467}"/>
          </ac:spMkLst>
        </pc:spChg>
        <pc:spChg chg="del">
          <ac:chgData name="Joe Coleman" userId="4cdc1fe8-b8ae-49b1-b8bb-2b6bab88a8bf" providerId="ADAL" clId="{27797327-3177-4AAE-AE22-D332954FAA30}" dt="2024-10-01T19:18:49.583" v="8687" actId="21"/>
          <ac:spMkLst>
            <pc:docMk/>
            <pc:sldMk cId="1701917748" sldId="284"/>
            <ac:spMk id="9" creationId="{DC0BF80A-80C3-33A8-0FAA-1B2C837ECC96}"/>
          </ac:spMkLst>
        </pc:spChg>
      </pc:sldChg>
      <pc:sldChg chg="addSp delSp modSp mod">
        <pc:chgData name="Joe Coleman" userId="4cdc1fe8-b8ae-49b1-b8bb-2b6bab88a8bf" providerId="ADAL" clId="{27797327-3177-4AAE-AE22-D332954FAA30}" dt="2024-10-01T19:17:18.245" v="8434" actId="33524"/>
        <pc:sldMkLst>
          <pc:docMk/>
          <pc:sldMk cId="2673478308" sldId="285"/>
        </pc:sldMkLst>
        <pc:spChg chg="del">
          <ac:chgData name="Joe Coleman" userId="4cdc1fe8-b8ae-49b1-b8bb-2b6bab88a8bf" providerId="ADAL" clId="{27797327-3177-4AAE-AE22-D332954FAA30}" dt="2024-10-01T19:14:01.596" v="8166" actId="478"/>
          <ac:spMkLst>
            <pc:docMk/>
            <pc:sldMk cId="2673478308" sldId="285"/>
            <ac:spMk id="2" creationId="{538FCA01-D908-EB1D-38C8-4ACEC1305D9B}"/>
          </ac:spMkLst>
        </pc:spChg>
        <pc:spChg chg="add del mod">
          <ac:chgData name="Joe Coleman" userId="4cdc1fe8-b8ae-49b1-b8bb-2b6bab88a8bf" providerId="ADAL" clId="{27797327-3177-4AAE-AE22-D332954FAA30}" dt="2024-10-01T19:14:03.039" v="8167" actId="478"/>
          <ac:spMkLst>
            <pc:docMk/>
            <pc:sldMk cId="2673478308" sldId="285"/>
            <ac:spMk id="4" creationId="{520EF532-BF65-CF99-11FD-7D2879E0F228}"/>
          </ac:spMkLst>
        </pc:spChg>
        <pc:spChg chg="add mod">
          <ac:chgData name="Joe Coleman" userId="4cdc1fe8-b8ae-49b1-b8bb-2b6bab88a8bf" providerId="ADAL" clId="{27797327-3177-4AAE-AE22-D332954FAA30}" dt="2024-10-01T19:17:18.245" v="8434" actId="33524"/>
          <ac:spMkLst>
            <pc:docMk/>
            <pc:sldMk cId="2673478308" sldId="285"/>
            <ac:spMk id="5" creationId="{4B93F095-9B00-AD12-3D4D-19F6D0A67CD1}"/>
          </ac:spMkLst>
        </pc:spChg>
        <pc:spChg chg="add mod">
          <ac:chgData name="Joe Coleman" userId="4cdc1fe8-b8ae-49b1-b8bb-2b6bab88a8bf" providerId="ADAL" clId="{27797327-3177-4AAE-AE22-D332954FAA30}" dt="2024-10-01T19:17:14.125" v="8433" actId="14100"/>
          <ac:spMkLst>
            <pc:docMk/>
            <pc:sldMk cId="2673478308" sldId="285"/>
            <ac:spMk id="7" creationId="{5DA19E2B-1324-8757-8B65-BA42A0DB4324}"/>
          </ac:spMkLst>
        </pc:spChg>
        <pc:picChg chg="mod">
          <ac:chgData name="Joe Coleman" userId="4cdc1fe8-b8ae-49b1-b8bb-2b6bab88a8bf" providerId="ADAL" clId="{27797327-3177-4AAE-AE22-D332954FAA30}" dt="2024-10-01T19:14:22.911" v="8206" actId="1076"/>
          <ac:picMkLst>
            <pc:docMk/>
            <pc:sldMk cId="2673478308" sldId="285"/>
            <ac:picMk id="10242" creationId="{116F3FB3-A8F9-CC90-ABE5-A65A1829347C}"/>
          </ac:picMkLst>
        </pc:picChg>
      </pc:sldChg>
      <pc:sldChg chg="addSp delSp modSp mod">
        <pc:chgData name="Joe Coleman" userId="4cdc1fe8-b8ae-49b1-b8bb-2b6bab88a8bf" providerId="ADAL" clId="{27797327-3177-4AAE-AE22-D332954FAA30}" dt="2024-10-01T19:18:33.374" v="8683" actId="20577"/>
        <pc:sldMkLst>
          <pc:docMk/>
          <pc:sldMk cId="257976370" sldId="286"/>
        </pc:sldMkLst>
        <pc:spChg chg="del">
          <ac:chgData name="Joe Coleman" userId="4cdc1fe8-b8ae-49b1-b8bb-2b6bab88a8bf" providerId="ADAL" clId="{27797327-3177-4AAE-AE22-D332954FAA30}" dt="2024-10-01T18:56:56.727" v="7223" actId="478"/>
          <ac:spMkLst>
            <pc:docMk/>
            <pc:sldMk cId="257976370" sldId="286"/>
            <ac:spMk id="2" creationId="{3208DB2B-8B81-D027-D8B2-BE7852ADF63D}"/>
          </ac:spMkLst>
        </pc:spChg>
        <pc:spChg chg="add mod">
          <ac:chgData name="Joe Coleman" userId="4cdc1fe8-b8ae-49b1-b8bb-2b6bab88a8bf" providerId="ADAL" clId="{27797327-3177-4AAE-AE22-D332954FAA30}" dt="2024-10-01T19:18:33.374" v="8683" actId="20577"/>
          <ac:spMkLst>
            <pc:docMk/>
            <pc:sldMk cId="257976370" sldId="286"/>
            <ac:spMk id="3" creationId="{1890CD47-5B3F-B333-D12D-2B85E170C72F}"/>
          </ac:spMkLst>
        </pc:spChg>
        <pc:spChg chg="mod">
          <ac:chgData name="Joe Coleman" userId="4cdc1fe8-b8ae-49b1-b8bb-2b6bab88a8bf" providerId="ADAL" clId="{27797327-3177-4AAE-AE22-D332954FAA30}" dt="2024-10-01T18:56:53.522" v="7222" actId="14100"/>
          <ac:spMkLst>
            <pc:docMk/>
            <pc:sldMk cId="257976370" sldId="286"/>
            <ac:spMk id="7" creationId="{C06903A4-4EA7-25A9-7046-1E4F9C8CBB2F}"/>
          </ac:spMkLst>
        </pc:spChg>
        <pc:spChg chg="mod">
          <ac:chgData name="Joe Coleman" userId="4cdc1fe8-b8ae-49b1-b8bb-2b6bab88a8bf" providerId="ADAL" clId="{27797327-3177-4AAE-AE22-D332954FAA30}" dt="2024-10-01T18:56:39.688" v="7216" actId="1076"/>
          <ac:spMkLst>
            <pc:docMk/>
            <pc:sldMk cId="257976370" sldId="286"/>
            <ac:spMk id="9" creationId="{CE22AB81-4178-2EE0-617E-A59667A552AA}"/>
          </ac:spMkLst>
        </pc:spChg>
      </pc:sldChg>
      <pc:sldChg chg="del">
        <pc:chgData name="Joe Coleman" userId="4cdc1fe8-b8ae-49b1-b8bb-2b6bab88a8bf" providerId="ADAL" clId="{27797327-3177-4AAE-AE22-D332954FAA30}" dt="2024-10-01T19:19:39.548" v="8796" actId="47"/>
        <pc:sldMkLst>
          <pc:docMk/>
          <pc:sldMk cId="2742040765" sldId="287"/>
        </pc:sldMkLst>
      </pc:sldChg>
      <pc:sldChg chg="delSp modSp mod ord">
        <pc:chgData name="Joe Coleman" userId="4cdc1fe8-b8ae-49b1-b8bb-2b6bab88a8bf" providerId="ADAL" clId="{27797327-3177-4AAE-AE22-D332954FAA30}" dt="2024-10-01T19:58:11.974" v="9875" actId="1076"/>
        <pc:sldMkLst>
          <pc:docMk/>
          <pc:sldMk cId="3621653015" sldId="288"/>
        </pc:sldMkLst>
        <pc:spChg chg="del">
          <ac:chgData name="Joe Coleman" userId="4cdc1fe8-b8ae-49b1-b8bb-2b6bab88a8bf" providerId="ADAL" clId="{27797327-3177-4AAE-AE22-D332954FAA30}" dt="2024-10-01T19:57:33.494" v="9775" actId="478"/>
          <ac:spMkLst>
            <pc:docMk/>
            <pc:sldMk cId="3621653015" sldId="288"/>
            <ac:spMk id="2" creationId="{41214569-6663-1808-7F60-8941CDA98E6D}"/>
          </ac:spMkLst>
        </pc:spChg>
        <pc:spChg chg="mod">
          <ac:chgData name="Joe Coleman" userId="4cdc1fe8-b8ae-49b1-b8bb-2b6bab88a8bf" providerId="ADAL" clId="{27797327-3177-4AAE-AE22-D332954FAA30}" dt="2024-10-01T19:58:11.974" v="9875" actId="1076"/>
          <ac:spMkLst>
            <pc:docMk/>
            <pc:sldMk cId="3621653015" sldId="288"/>
            <ac:spMk id="3" creationId="{71779BA2-6F9D-258B-A2DB-2DA15E5C795B}"/>
          </ac:spMkLst>
        </pc:spChg>
        <pc:spChg chg="mod">
          <ac:chgData name="Joe Coleman" userId="4cdc1fe8-b8ae-49b1-b8bb-2b6bab88a8bf" providerId="ADAL" clId="{27797327-3177-4AAE-AE22-D332954FAA30}" dt="2024-10-01T19:58:07.705" v="9873" actId="1076"/>
          <ac:spMkLst>
            <pc:docMk/>
            <pc:sldMk cId="3621653015" sldId="288"/>
            <ac:spMk id="5" creationId="{3B76CBFC-F0B5-86C6-B9A3-109337577988}"/>
          </ac:spMkLst>
        </pc:spChg>
        <pc:picChg chg="mod">
          <ac:chgData name="Joe Coleman" userId="4cdc1fe8-b8ae-49b1-b8bb-2b6bab88a8bf" providerId="ADAL" clId="{27797327-3177-4AAE-AE22-D332954FAA30}" dt="2024-10-01T19:58:10.024" v="9874" actId="1076"/>
          <ac:picMkLst>
            <pc:docMk/>
            <pc:sldMk cId="3621653015" sldId="288"/>
            <ac:picMk id="12290" creationId="{33CA21AF-6504-A11A-CEC1-57B8EF77895D}"/>
          </ac:picMkLst>
        </pc:picChg>
      </pc:sldChg>
      <pc:sldChg chg="addSp delSp modSp mod">
        <pc:chgData name="Joe Coleman" userId="4cdc1fe8-b8ae-49b1-b8bb-2b6bab88a8bf" providerId="ADAL" clId="{27797327-3177-4AAE-AE22-D332954FAA30}" dt="2024-10-01T18:30:41.316" v="5761" actId="208"/>
        <pc:sldMkLst>
          <pc:docMk/>
          <pc:sldMk cId="3804524973" sldId="290"/>
        </pc:sldMkLst>
        <pc:spChg chg="mod">
          <ac:chgData name="Joe Coleman" userId="4cdc1fe8-b8ae-49b1-b8bb-2b6bab88a8bf" providerId="ADAL" clId="{27797327-3177-4AAE-AE22-D332954FAA30}" dt="2024-10-01T18:29:47.373" v="5691" actId="1076"/>
          <ac:spMkLst>
            <pc:docMk/>
            <pc:sldMk cId="3804524973" sldId="290"/>
            <ac:spMk id="3" creationId="{5956D96F-894A-3704-D9F4-7B3618DF9CCC}"/>
          </ac:spMkLst>
        </pc:spChg>
        <pc:spChg chg="add del">
          <ac:chgData name="Joe Coleman" userId="4cdc1fe8-b8ae-49b1-b8bb-2b6bab88a8bf" providerId="ADAL" clId="{27797327-3177-4AAE-AE22-D332954FAA30}" dt="2024-10-01T18:29:53.932" v="5693" actId="22"/>
          <ac:spMkLst>
            <pc:docMk/>
            <pc:sldMk cId="3804524973" sldId="290"/>
            <ac:spMk id="5" creationId="{50D98585-407A-C078-CA0F-DE324DDABE84}"/>
          </ac:spMkLst>
        </pc:spChg>
        <pc:spChg chg="add mod">
          <ac:chgData name="Joe Coleman" userId="4cdc1fe8-b8ae-49b1-b8bb-2b6bab88a8bf" providerId="ADAL" clId="{27797327-3177-4AAE-AE22-D332954FAA30}" dt="2024-10-01T18:30:41.316" v="5761" actId="208"/>
          <ac:spMkLst>
            <pc:docMk/>
            <pc:sldMk cId="3804524973" sldId="290"/>
            <ac:spMk id="7" creationId="{C9A12591-7809-F629-11A5-3A6A0EE95AC0}"/>
          </ac:spMkLst>
        </pc:spChg>
      </pc:sldChg>
      <pc:sldChg chg="addSp delSp modSp mod setBg modClrScheme modAnim delDesignElem chgLayout">
        <pc:chgData name="Joe Coleman" userId="4cdc1fe8-b8ae-49b1-b8bb-2b6bab88a8bf" providerId="ADAL" clId="{27797327-3177-4AAE-AE22-D332954FAA30}" dt="2024-09-26T14:13:48.048" v="2263"/>
        <pc:sldMkLst>
          <pc:docMk/>
          <pc:sldMk cId="4009338759" sldId="291"/>
        </pc:sldMkLst>
        <pc:spChg chg="mod ord">
          <ac:chgData name="Joe Coleman" userId="4cdc1fe8-b8ae-49b1-b8bb-2b6bab88a8bf" providerId="ADAL" clId="{27797327-3177-4AAE-AE22-D332954FAA30}" dt="2024-09-26T14:12:12.655" v="2015" actId="207"/>
          <ac:spMkLst>
            <pc:docMk/>
            <pc:sldMk cId="4009338759" sldId="291"/>
            <ac:spMk id="2" creationId="{CAF7EA11-5674-7180-5063-FD798E2A793E}"/>
          </ac:spMkLst>
        </pc:spChg>
        <pc:spChg chg="mod ord">
          <ac:chgData name="Joe Coleman" userId="4cdc1fe8-b8ae-49b1-b8bb-2b6bab88a8bf" providerId="ADAL" clId="{27797327-3177-4AAE-AE22-D332954FAA30}" dt="2024-09-26T14:12:27.622" v="2017" actId="113"/>
          <ac:spMkLst>
            <pc:docMk/>
            <pc:sldMk cId="4009338759" sldId="291"/>
            <ac:spMk id="3" creationId="{666BA385-B825-4AEF-635E-877D65E2B78D}"/>
          </ac:spMkLst>
        </pc:spChg>
        <pc:spChg chg="add del mod">
          <ac:chgData name="Joe Coleman" userId="4cdc1fe8-b8ae-49b1-b8bb-2b6bab88a8bf" providerId="ADAL" clId="{27797327-3177-4AAE-AE22-D332954FAA30}" dt="2024-09-26T14:09:12.689" v="1953" actId="478"/>
          <ac:spMkLst>
            <pc:docMk/>
            <pc:sldMk cId="4009338759" sldId="291"/>
            <ac:spMk id="4" creationId="{37D71D7A-6D14-8D1D-0E2C-48679F292A18}"/>
          </ac:spMkLst>
        </pc:spChg>
        <pc:spChg chg="add del mod">
          <ac:chgData name="Joe Coleman" userId="4cdc1fe8-b8ae-49b1-b8bb-2b6bab88a8bf" providerId="ADAL" clId="{27797327-3177-4AAE-AE22-D332954FAA30}" dt="2024-09-26T14:11:27.357" v="1996" actId="22"/>
          <ac:spMkLst>
            <pc:docMk/>
            <pc:sldMk cId="4009338759" sldId="291"/>
            <ac:spMk id="10" creationId="{0FE03765-3D46-6D56-FB22-79C9207D98E1}"/>
          </ac:spMkLst>
        </pc:spChg>
        <pc:spChg chg="add del">
          <ac:chgData name="Joe Coleman" userId="4cdc1fe8-b8ae-49b1-b8bb-2b6bab88a8bf" providerId="ADAL" clId="{27797327-3177-4AAE-AE22-D332954FAA30}" dt="2024-09-26T14:11:31.100" v="1998" actId="22"/>
          <ac:spMkLst>
            <pc:docMk/>
            <pc:sldMk cId="4009338759" sldId="291"/>
            <ac:spMk id="12" creationId="{ADC9AE69-A00D-BB81-FBEB-C28841A31E77}"/>
          </ac:spMkLst>
        </pc:spChg>
        <pc:spChg chg="add del">
          <ac:chgData name="Joe Coleman" userId="4cdc1fe8-b8ae-49b1-b8bb-2b6bab88a8bf" providerId="ADAL" clId="{27797327-3177-4AAE-AE22-D332954FAA30}" dt="2024-09-26T14:10:53.124" v="1972" actId="26606"/>
          <ac:spMkLst>
            <pc:docMk/>
            <pc:sldMk cId="4009338759" sldId="291"/>
            <ac:spMk id="13" creationId="{AAAE94E3-A7DB-4868-B1E3-E49703488BBC}"/>
          </ac:spMkLst>
        </pc:spChg>
        <pc:spChg chg="add del">
          <ac:chgData name="Joe Coleman" userId="4cdc1fe8-b8ae-49b1-b8bb-2b6bab88a8bf" providerId="ADAL" clId="{27797327-3177-4AAE-AE22-D332954FAA30}" dt="2024-09-26T14:11:33.101" v="2002" actId="22"/>
          <ac:spMkLst>
            <pc:docMk/>
            <pc:sldMk cId="4009338759" sldId="291"/>
            <ac:spMk id="18" creationId="{AD1A11D5-B217-FC4A-1372-D32F9288B96A}"/>
          </ac:spMkLst>
        </pc:spChg>
        <pc:spChg chg="add del">
          <ac:chgData name="Joe Coleman" userId="4cdc1fe8-b8ae-49b1-b8bb-2b6bab88a8bf" providerId="ADAL" clId="{27797327-3177-4AAE-AE22-D332954FAA30}" dt="2024-09-26T14:10:53.124" v="1972" actId="26606"/>
          <ac:spMkLst>
            <pc:docMk/>
            <pc:sldMk cId="4009338759" sldId="291"/>
            <ac:spMk id="19" creationId="{3873B707-463F-40B0-8227-E8CC6C67EB25}"/>
          </ac:spMkLst>
        </pc:spChg>
        <pc:spChg chg="add del">
          <ac:chgData name="Joe Coleman" userId="4cdc1fe8-b8ae-49b1-b8bb-2b6bab88a8bf" providerId="ADAL" clId="{27797327-3177-4AAE-AE22-D332954FAA30}" dt="2024-09-26T14:10:53.124" v="1972" actId="26606"/>
          <ac:spMkLst>
            <pc:docMk/>
            <pc:sldMk cId="4009338759" sldId="291"/>
            <ac:spMk id="21" creationId="{C13237C8-E62C-4F0D-A318-BD6FB6C2D138}"/>
          </ac:spMkLst>
        </pc:spChg>
        <pc:spChg chg="add mod">
          <ac:chgData name="Joe Coleman" userId="4cdc1fe8-b8ae-49b1-b8bb-2b6bab88a8bf" providerId="ADAL" clId="{27797327-3177-4AAE-AE22-D332954FAA30}" dt="2024-09-26T14:12:45.554" v="2053" actId="6549"/>
          <ac:spMkLst>
            <pc:docMk/>
            <pc:sldMk cId="4009338759" sldId="291"/>
            <ac:spMk id="22" creationId="{07E09CA3-2015-213E-0827-C20A28D6D251}"/>
          </ac:spMkLst>
        </pc:spChg>
        <pc:spChg chg="add del">
          <ac:chgData name="Joe Coleman" userId="4cdc1fe8-b8ae-49b1-b8bb-2b6bab88a8bf" providerId="ADAL" clId="{27797327-3177-4AAE-AE22-D332954FAA30}" dt="2024-09-26T14:10:53.124" v="1972" actId="26606"/>
          <ac:spMkLst>
            <pc:docMk/>
            <pc:sldMk cId="4009338759" sldId="291"/>
            <ac:spMk id="23" creationId="{19C9EAEA-39D0-4B0E-A0EB-51E7B26740B1}"/>
          </ac:spMkLst>
        </pc:spChg>
        <pc:spChg chg="add mod">
          <ac:chgData name="Joe Coleman" userId="4cdc1fe8-b8ae-49b1-b8bb-2b6bab88a8bf" providerId="ADAL" clId="{27797327-3177-4AAE-AE22-D332954FAA30}" dt="2024-09-26T14:13:43.970" v="2262" actId="208"/>
          <ac:spMkLst>
            <pc:docMk/>
            <pc:sldMk cId="4009338759" sldId="291"/>
            <ac:spMk id="24" creationId="{66FC3CFC-1C82-0694-C357-E6B5AAA1C16D}"/>
          </ac:spMkLst>
        </pc:spChg>
        <pc:spChg chg="add del">
          <ac:chgData name="Joe Coleman" userId="4cdc1fe8-b8ae-49b1-b8bb-2b6bab88a8bf" providerId="ADAL" clId="{27797327-3177-4AAE-AE22-D332954FAA30}" dt="2024-09-26T14:10:53.124" v="1972" actId="26606"/>
          <ac:spMkLst>
            <pc:docMk/>
            <pc:sldMk cId="4009338759" sldId="291"/>
            <ac:spMk id="25" creationId="{8CB5D2D7-DF65-4E86-BFBA-FFB9B5ACEB64}"/>
          </ac:spMkLst>
        </pc:spChg>
        <pc:spChg chg="add">
          <ac:chgData name="Joe Coleman" userId="4cdc1fe8-b8ae-49b1-b8bb-2b6bab88a8bf" providerId="ADAL" clId="{27797327-3177-4AAE-AE22-D332954FAA30}" dt="2024-09-26T14:10:53.124" v="1972" actId="26606"/>
          <ac:spMkLst>
            <pc:docMk/>
            <pc:sldMk cId="4009338759" sldId="291"/>
            <ac:spMk id="30" creationId="{F35DB090-93B5-4581-8D71-BB3839684BFF}"/>
          </ac:spMkLst>
        </pc:spChg>
        <pc:spChg chg="add">
          <ac:chgData name="Joe Coleman" userId="4cdc1fe8-b8ae-49b1-b8bb-2b6bab88a8bf" providerId="ADAL" clId="{27797327-3177-4AAE-AE22-D332954FAA30}" dt="2024-09-26T14:10:53.124" v="1972" actId="26606"/>
          <ac:spMkLst>
            <pc:docMk/>
            <pc:sldMk cId="4009338759" sldId="291"/>
            <ac:spMk id="32" creationId="{A0DE92DF-4769-4DE9-93FD-EE31271850CA}"/>
          </ac:spMkLst>
        </pc:spChg>
        <pc:grpChg chg="add del">
          <ac:chgData name="Joe Coleman" userId="4cdc1fe8-b8ae-49b1-b8bb-2b6bab88a8bf" providerId="ADAL" clId="{27797327-3177-4AAE-AE22-D332954FAA30}" dt="2024-09-26T14:10:53.124" v="1972" actId="26606"/>
          <ac:grpSpMkLst>
            <pc:docMk/>
            <pc:sldMk cId="4009338759" sldId="291"/>
            <ac:grpSpMk id="15" creationId="{1DE889C7-FAD6-4397-98E2-05D503484459}"/>
          </ac:grpSpMkLst>
        </pc:grpChg>
        <pc:picChg chg="add mod ord">
          <ac:chgData name="Joe Coleman" userId="4cdc1fe8-b8ae-49b1-b8bb-2b6bab88a8bf" providerId="ADAL" clId="{27797327-3177-4AAE-AE22-D332954FAA30}" dt="2024-09-26T14:12:00.744" v="2009" actId="207"/>
          <ac:picMkLst>
            <pc:docMk/>
            <pc:sldMk cId="4009338759" sldId="291"/>
            <ac:picMk id="6" creationId="{64A783E0-7351-6F98-F6D3-206BD082CA57}"/>
          </ac:picMkLst>
        </pc:picChg>
        <pc:picChg chg="add mod ord">
          <ac:chgData name="Joe Coleman" userId="4cdc1fe8-b8ae-49b1-b8bb-2b6bab88a8bf" providerId="ADAL" clId="{27797327-3177-4AAE-AE22-D332954FAA30}" dt="2024-09-26T14:12:00.744" v="2009" actId="207"/>
          <ac:picMkLst>
            <pc:docMk/>
            <pc:sldMk cId="4009338759" sldId="291"/>
            <ac:picMk id="8" creationId="{A83537E9-26A0-E8C6-3E5C-5ACFBF02F3FB}"/>
          </ac:picMkLst>
        </pc:picChg>
      </pc:sldChg>
      <pc:sldChg chg="addSp modSp mod">
        <pc:chgData name="Joe Coleman" userId="4cdc1fe8-b8ae-49b1-b8bb-2b6bab88a8bf" providerId="ADAL" clId="{27797327-3177-4AAE-AE22-D332954FAA30}" dt="2024-09-26T14:14:14.212" v="2270" actId="1076"/>
        <pc:sldMkLst>
          <pc:docMk/>
          <pc:sldMk cId="3813338138" sldId="292"/>
        </pc:sldMkLst>
        <pc:spChg chg="mod">
          <ac:chgData name="Joe Coleman" userId="4cdc1fe8-b8ae-49b1-b8bb-2b6bab88a8bf" providerId="ADAL" clId="{27797327-3177-4AAE-AE22-D332954FAA30}" dt="2024-09-26T14:08:40.152" v="1945" actId="20577"/>
          <ac:spMkLst>
            <pc:docMk/>
            <pc:sldMk cId="3813338138" sldId="292"/>
            <ac:spMk id="2" creationId="{3846DEE7-A424-1B92-6F37-27227ECA4083}"/>
          </ac:spMkLst>
        </pc:spChg>
        <pc:spChg chg="add mod">
          <ac:chgData name="Joe Coleman" userId="4cdc1fe8-b8ae-49b1-b8bb-2b6bab88a8bf" providerId="ADAL" clId="{27797327-3177-4AAE-AE22-D332954FAA30}" dt="2024-09-26T14:14:14.212" v="2270" actId="1076"/>
          <ac:spMkLst>
            <pc:docMk/>
            <pc:sldMk cId="3813338138" sldId="292"/>
            <ac:spMk id="3" creationId="{944839AC-A6B8-1FA9-96AF-22577D093C64}"/>
          </ac:spMkLst>
        </pc:spChg>
        <pc:picChg chg="mod">
          <ac:chgData name="Joe Coleman" userId="4cdc1fe8-b8ae-49b1-b8bb-2b6bab88a8bf" providerId="ADAL" clId="{27797327-3177-4AAE-AE22-D332954FAA30}" dt="2024-09-26T14:14:11.895" v="2269" actId="1076"/>
          <ac:picMkLst>
            <pc:docMk/>
            <pc:sldMk cId="3813338138" sldId="292"/>
            <ac:picMk id="5" creationId="{3167F48A-0CD7-8FCE-58F6-E7C41D7082B0}"/>
          </ac:picMkLst>
        </pc:picChg>
      </pc:sldChg>
      <pc:sldChg chg="del">
        <pc:chgData name="Joe Coleman" userId="4cdc1fe8-b8ae-49b1-b8bb-2b6bab88a8bf" providerId="ADAL" clId="{27797327-3177-4AAE-AE22-D332954FAA30}" dt="2024-09-26T14:08:52.934" v="1948" actId="47"/>
        <pc:sldMkLst>
          <pc:docMk/>
          <pc:sldMk cId="3411573106" sldId="293"/>
        </pc:sldMkLst>
      </pc:sldChg>
      <pc:sldChg chg="addSp delSp modSp new mod modAnim">
        <pc:chgData name="Joe Coleman" userId="4cdc1fe8-b8ae-49b1-b8bb-2b6bab88a8bf" providerId="ADAL" clId="{27797327-3177-4AAE-AE22-D332954FAA30}" dt="2024-09-27T13:34:47.297" v="4183" actId="20577"/>
        <pc:sldMkLst>
          <pc:docMk/>
          <pc:sldMk cId="653830617" sldId="294"/>
        </pc:sldMkLst>
        <pc:spChg chg="mod">
          <ac:chgData name="Joe Coleman" userId="4cdc1fe8-b8ae-49b1-b8bb-2b6bab88a8bf" providerId="ADAL" clId="{27797327-3177-4AAE-AE22-D332954FAA30}" dt="2024-09-27T13:34:47.297" v="4183" actId="20577"/>
          <ac:spMkLst>
            <pc:docMk/>
            <pc:sldMk cId="653830617" sldId="294"/>
            <ac:spMk id="2" creationId="{DFE8D2BE-B99F-ED07-6015-A9CADCDB9C0C}"/>
          </ac:spMkLst>
        </pc:spChg>
        <pc:spChg chg="mod">
          <ac:chgData name="Joe Coleman" userId="4cdc1fe8-b8ae-49b1-b8bb-2b6bab88a8bf" providerId="ADAL" clId="{27797327-3177-4AAE-AE22-D332954FAA30}" dt="2024-09-26T14:21:35.959" v="2358" actId="113"/>
          <ac:spMkLst>
            <pc:docMk/>
            <pc:sldMk cId="653830617" sldId="294"/>
            <ac:spMk id="3" creationId="{3CB6D4BC-3AD2-6895-B6AF-9BD8B1F18EAF}"/>
          </ac:spMkLst>
        </pc:spChg>
        <pc:spChg chg="add del mod">
          <ac:chgData name="Joe Coleman" userId="4cdc1fe8-b8ae-49b1-b8bb-2b6bab88a8bf" providerId="ADAL" clId="{27797327-3177-4AAE-AE22-D332954FAA30}" dt="2024-09-26T11:04:19.978" v="1032" actId="478"/>
          <ac:spMkLst>
            <pc:docMk/>
            <pc:sldMk cId="653830617" sldId="294"/>
            <ac:spMk id="4" creationId="{4296BBEE-454D-6029-6808-0277DDC25FDB}"/>
          </ac:spMkLst>
        </pc:spChg>
        <pc:picChg chg="add mod">
          <ac:chgData name="Joe Coleman" userId="4cdc1fe8-b8ae-49b1-b8bb-2b6bab88a8bf" providerId="ADAL" clId="{27797327-3177-4AAE-AE22-D332954FAA30}" dt="2024-09-26T14:20:57.333" v="2350" actId="208"/>
          <ac:picMkLst>
            <pc:docMk/>
            <pc:sldMk cId="653830617" sldId="294"/>
            <ac:picMk id="5" creationId="{C3807F83-E777-ED8E-6FE3-D931D102A43F}"/>
          </ac:picMkLst>
        </pc:picChg>
        <pc:picChg chg="add mod">
          <ac:chgData name="Joe Coleman" userId="4cdc1fe8-b8ae-49b1-b8bb-2b6bab88a8bf" providerId="ADAL" clId="{27797327-3177-4AAE-AE22-D332954FAA30}" dt="2024-09-26T14:20:57.333" v="2350" actId="208"/>
          <ac:picMkLst>
            <pc:docMk/>
            <pc:sldMk cId="653830617" sldId="294"/>
            <ac:picMk id="7" creationId="{1FAF1C9E-CC93-D3E2-FDF7-B3A5D91A5F58}"/>
          </ac:picMkLst>
        </pc:picChg>
        <pc:picChg chg="add del mod">
          <ac:chgData name="Joe Coleman" userId="4cdc1fe8-b8ae-49b1-b8bb-2b6bab88a8bf" providerId="ADAL" clId="{27797327-3177-4AAE-AE22-D332954FAA30}" dt="2024-09-26T14:16:29.661" v="2290" actId="478"/>
          <ac:picMkLst>
            <pc:docMk/>
            <pc:sldMk cId="653830617" sldId="294"/>
            <ac:picMk id="9" creationId="{4AABB338-481A-D9F1-B3E7-300F00211A73}"/>
          </ac:picMkLst>
        </pc:picChg>
        <pc:picChg chg="add mod">
          <ac:chgData name="Joe Coleman" userId="4cdc1fe8-b8ae-49b1-b8bb-2b6bab88a8bf" providerId="ADAL" clId="{27797327-3177-4AAE-AE22-D332954FAA30}" dt="2024-09-26T14:20:57.333" v="2350" actId="208"/>
          <ac:picMkLst>
            <pc:docMk/>
            <pc:sldMk cId="653830617" sldId="294"/>
            <ac:picMk id="11" creationId="{46661C4B-1876-6166-CB0B-A1E89A9E1A01}"/>
          </ac:picMkLst>
        </pc:picChg>
        <pc:picChg chg="add mod">
          <ac:chgData name="Joe Coleman" userId="4cdc1fe8-b8ae-49b1-b8bb-2b6bab88a8bf" providerId="ADAL" clId="{27797327-3177-4AAE-AE22-D332954FAA30}" dt="2024-09-26T14:20:57.333" v="2350" actId="208"/>
          <ac:picMkLst>
            <pc:docMk/>
            <pc:sldMk cId="653830617" sldId="294"/>
            <ac:picMk id="13" creationId="{9C355E1E-3F8B-364F-5AFA-994576D031AE}"/>
          </ac:picMkLst>
        </pc:picChg>
      </pc:sldChg>
      <pc:sldChg chg="addSp delSp modSp new mod">
        <pc:chgData name="Joe Coleman" userId="4cdc1fe8-b8ae-49b1-b8bb-2b6bab88a8bf" providerId="ADAL" clId="{27797327-3177-4AAE-AE22-D332954FAA30}" dt="2024-10-01T20:10:45.703" v="10089" actId="20577"/>
        <pc:sldMkLst>
          <pc:docMk/>
          <pc:sldMk cId="1857858518" sldId="295"/>
        </pc:sldMkLst>
        <pc:spChg chg="del">
          <ac:chgData name="Joe Coleman" userId="4cdc1fe8-b8ae-49b1-b8bb-2b6bab88a8bf" providerId="ADAL" clId="{27797327-3177-4AAE-AE22-D332954FAA30}" dt="2024-10-01T19:23:05.101" v="8805" actId="478"/>
          <ac:spMkLst>
            <pc:docMk/>
            <pc:sldMk cId="1857858518" sldId="295"/>
            <ac:spMk id="2" creationId="{765DF510-FFE7-618E-5C3F-36AFE8814989}"/>
          </ac:spMkLst>
        </pc:spChg>
        <pc:spChg chg="del">
          <ac:chgData name="Joe Coleman" userId="4cdc1fe8-b8ae-49b1-b8bb-2b6bab88a8bf" providerId="ADAL" clId="{27797327-3177-4AAE-AE22-D332954FAA30}" dt="2024-10-01T19:23:03.743" v="8804" actId="478"/>
          <ac:spMkLst>
            <pc:docMk/>
            <pc:sldMk cId="1857858518" sldId="295"/>
            <ac:spMk id="3" creationId="{86D3B57B-7228-D998-61DE-303E55F1E76F}"/>
          </ac:spMkLst>
        </pc:spChg>
        <pc:spChg chg="add mod">
          <ac:chgData name="Joe Coleman" userId="4cdc1fe8-b8ae-49b1-b8bb-2b6bab88a8bf" providerId="ADAL" clId="{27797327-3177-4AAE-AE22-D332954FAA30}" dt="2024-10-01T20:10:45.703" v="10089" actId="20577"/>
          <ac:spMkLst>
            <pc:docMk/>
            <pc:sldMk cId="1857858518" sldId="295"/>
            <ac:spMk id="4" creationId="{8F501D96-8F5D-EB58-32E0-D7AA843A3782}"/>
          </ac:spMkLst>
        </pc:spChg>
        <pc:spChg chg="add mod">
          <ac:chgData name="Joe Coleman" userId="4cdc1fe8-b8ae-49b1-b8bb-2b6bab88a8bf" providerId="ADAL" clId="{27797327-3177-4AAE-AE22-D332954FAA30}" dt="2024-10-01T20:10:36.856" v="10082" actId="20577"/>
          <ac:spMkLst>
            <pc:docMk/>
            <pc:sldMk cId="1857858518" sldId="295"/>
            <ac:spMk id="6" creationId="{2E82399E-D740-7B73-F58B-30F949AB8A57}"/>
          </ac:spMkLst>
        </pc:spChg>
        <pc:picChg chg="add mod">
          <ac:chgData name="Joe Coleman" userId="4cdc1fe8-b8ae-49b1-b8bb-2b6bab88a8bf" providerId="ADAL" clId="{27797327-3177-4AAE-AE22-D332954FAA30}" dt="2024-10-01T19:23:09.015" v="8807" actId="1076"/>
          <ac:picMkLst>
            <pc:docMk/>
            <pc:sldMk cId="1857858518" sldId="295"/>
            <ac:picMk id="2050" creationId="{ACD7F845-08F6-34FC-CBF3-95439D56F506}"/>
          </ac:picMkLst>
        </pc:picChg>
      </pc:sldChg>
      <pc:sldChg chg="modSp new mod ord">
        <pc:chgData name="Joe Coleman" userId="4cdc1fe8-b8ae-49b1-b8bb-2b6bab88a8bf" providerId="ADAL" clId="{27797327-3177-4AAE-AE22-D332954FAA30}" dt="2024-09-26T14:38:38.491" v="3548" actId="113"/>
        <pc:sldMkLst>
          <pc:docMk/>
          <pc:sldMk cId="389103721" sldId="296"/>
        </pc:sldMkLst>
        <pc:spChg chg="mod">
          <ac:chgData name="Joe Coleman" userId="4cdc1fe8-b8ae-49b1-b8bb-2b6bab88a8bf" providerId="ADAL" clId="{27797327-3177-4AAE-AE22-D332954FAA30}" dt="2024-09-26T14:38:38.491" v="3548" actId="113"/>
          <ac:spMkLst>
            <pc:docMk/>
            <pc:sldMk cId="389103721" sldId="296"/>
            <ac:spMk id="2" creationId="{55BD44C2-5A3E-7313-FEAE-5F68A277E042}"/>
          </ac:spMkLst>
        </pc:spChg>
        <pc:spChg chg="mod">
          <ac:chgData name="Joe Coleman" userId="4cdc1fe8-b8ae-49b1-b8bb-2b6bab88a8bf" providerId="ADAL" clId="{27797327-3177-4AAE-AE22-D332954FAA30}" dt="2024-09-26T14:20:13.852" v="2345" actId="207"/>
          <ac:spMkLst>
            <pc:docMk/>
            <pc:sldMk cId="389103721" sldId="296"/>
            <ac:spMk id="3" creationId="{54BE63DA-690A-DA29-C52B-44387070B8F6}"/>
          </ac:spMkLst>
        </pc:spChg>
      </pc:sldChg>
      <pc:sldChg chg="addSp delSp modSp new mod modAnim">
        <pc:chgData name="Joe Coleman" userId="4cdc1fe8-b8ae-49b1-b8bb-2b6bab88a8bf" providerId="ADAL" clId="{27797327-3177-4AAE-AE22-D332954FAA30}" dt="2024-09-26T14:41:40.441" v="3853" actId="20577"/>
        <pc:sldMkLst>
          <pc:docMk/>
          <pc:sldMk cId="2683836099" sldId="297"/>
        </pc:sldMkLst>
        <pc:spChg chg="mod">
          <ac:chgData name="Joe Coleman" userId="4cdc1fe8-b8ae-49b1-b8bb-2b6bab88a8bf" providerId="ADAL" clId="{27797327-3177-4AAE-AE22-D332954FAA30}" dt="2024-09-26T14:38:34.598" v="3547" actId="20577"/>
          <ac:spMkLst>
            <pc:docMk/>
            <pc:sldMk cId="2683836099" sldId="297"/>
            <ac:spMk id="2" creationId="{4A2405A3-B791-A588-3131-EA074264B3C4}"/>
          </ac:spMkLst>
        </pc:spChg>
        <pc:spChg chg="mod">
          <ac:chgData name="Joe Coleman" userId="4cdc1fe8-b8ae-49b1-b8bb-2b6bab88a8bf" providerId="ADAL" clId="{27797327-3177-4AAE-AE22-D332954FAA30}" dt="2024-09-26T14:36:25.994" v="3511" actId="20577"/>
          <ac:spMkLst>
            <pc:docMk/>
            <pc:sldMk cId="2683836099" sldId="297"/>
            <ac:spMk id="3" creationId="{BA174D20-63D8-2D34-09B0-66B9EC2999D2}"/>
          </ac:spMkLst>
        </pc:spChg>
        <pc:spChg chg="add mod">
          <ac:chgData name="Joe Coleman" userId="4cdc1fe8-b8ae-49b1-b8bb-2b6bab88a8bf" providerId="ADAL" clId="{27797327-3177-4AAE-AE22-D332954FAA30}" dt="2024-09-26T14:37:55.553" v="3515" actId="207"/>
          <ac:spMkLst>
            <pc:docMk/>
            <pc:sldMk cId="2683836099" sldId="297"/>
            <ac:spMk id="4" creationId="{7E2675CC-46B1-F804-8FD6-B577ED7698F8}"/>
          </ac:spMkLst>
        </pc:spChg>
        <pc:spChg chg="add mod">
          <ac:chgData name="Joe Coleman" userId="4cdc1fe8-b8ae-49b1-b8bb-2b6bab88a8bf" providerId="ADAL" clId="{27797327-3177-4AAE-AE22-D332954FAA30}" dt="2024-09-26T14:41:37.827" v="3852" actId="20577"/>
          <ac:spMkLst>
            <pc:docMk/>
            <pc:sldMk cId="2683836099" sldId="297"/>
            <ac:spMk id="5" creationId="{E3604E83-A9B3-C351-EC92-2266E6A10483}"/>
          </ac:spMkLst>
        </pc:spChg>
        <pc:spChg chg="add mod">
          <ac:chgData name="Joe Coleman" userId="4cdc1fe8-b8ae-49b1-b8bb-2b6bab88a8bf" providerId="ADAL" clId="{27797327-3177-4AAE-AE22-D332954FAA30}" dt="2024-09-26T14:41:40.441" v="3853" actId="20577"/>
          <ac:spMkLst>
            <pc:docMk/>
            <pc:sldMk cId="2683836099" sldId="297"/>
            <ac:spMk id="6" creationId="{CC7C8A8C-9F9A-C8AE-793F-D8B44F69F702}"/>
          </ac:spMkLst>
        </pc:spChg>
        <pc:spChg chg="add mod">
          <ac:chgData name="Joe Coleman" userId="4cdc1fe8-b8ae-49b1-b8bb-2b6bab88a8bf" providerId="ADAL" clId="{27797327-3177-4AAE-AE22-D332954FAA30}" dt="2024-09-26T14:37:55.553" v="3515" actId="207"/>
          <ac:spMkLst>
            <pc:docMk/>
            <pc:sldMk cId="2683836099" sldId="297"/>
            <ac:spMk id="16" creationId="{A0325A9F-3231-E484-1DFD-6F91136B3B25}"/>
          </ac:spMkLst>
        </pc:spChg>
        <pc:spChg chg="add del">
          <ac:chgData name="Joe Coleman" userId="4cdc1fe8-b8ae-49b1-b8bb-2b6bab88a8bf" providerId="ADAL" clId="{27797327-3177-4AAE-AE22-D332954FAA30}" dt="2024-09-26T14:38:04.970" v="3518" actId="22"/>
          <ac:spMkLst>
            <pc:docMk/>
            <pc:sldMk cId="2683836099" sldId="297"/>
            <ac:spMk id="39" creationId="{1652C681-1853-BBA5-02E9-0E8DF9A555B1}"/>
          </ac:spMkLst>
        </pc:spChg>
        <pc:cxnChg chg="add mod">
          <ac:chgData name="Joe Coleman" userId="4cdc1fe8-b8ae-49b1-b8bb-2b6bab88a8bf" providerId="ADAL" clId="{27797327-3177-4AAE-AE22-D332954FAA30}" dt="2024-09-26T14:37:53.384" v="3514" actId="208"/>
          <ac:cxnSpMkLst>
            <pc:docMk/>
            <pc:sldMk cId="2683836099" sldId="297"/>
            <ac:cxnSpMk id="8" creationId="{0A287214-C0D5-295C-6756-3EA96AF12A36}"/>
          </ac:cxnSpMkLst>
        </pc:cxnChg>
        <pc:cxnChg chg="add mod">
          <ac:chgData name="Joe Coleman" userId="4cdc1fe8-b8ae-49b1-b8bb-2b6bab88a8bf" providerId="ADAL" clId="{27797327-3177-4AAE-AE22-D332954FAA30}" dt="2024-09-26T14:37:53.384" v="3514" actId="208"/>
          <ac:cxnSpMkLst>
            <pc:docMk/>
            <pc:sldMk cId="2683836099" sldId="297"/>
            <ac:cxnSpMk id="15" creationId="{E75148CB-3777-F9DF-565A-9B39208EF965}"/>
          </ac:cxnSpMkLst>
        </pc:cxnChg>
        <pc:cxnChg chg="add mod">
          <ac:chgData name="Joe Coleman" userId="4cdc1fe8-b8ae-49b1-b8bb-2b6bab88a8bf" providerId="ADAL" clId="{27797327-3177-4AAE-AE22-D332954FAA30}" dt="2024-09-26T14:37:53.384" v="3514" actId="208"/>
          <ac:cxnSpMkLst>
            <pc:docMk/>
            <pc:sldMk cId="2683836099" sldId="297"/>
            <ac:cxnSpMk id="17" creationId="{183ED593-2C54-BF9E-540B-E263E085F891}"/>
          </ac:cxnSpMkLst>
        </pc:cxnChg>
        <pc:cxnChg chg="add mod">
          <ac:chgData name="Joe Coleman" userId="4cdc1fe8-b8ae-49b1-b8bb-2b6bab88a8bf" providerId="ADAL" clId="{27797327-3177-4AAE-AE22-D332954FAA30}" dt="2024-09-26T14:37:53.384" v="3514" actId="208"/>
          <ac:cxnSpMkLst>
            <pc:docMk/>
            <pc:sldMk cId="2683836099" sldId="297"/>
            <ac:cxnSpMk id="20" creationId="{E18DBE90-D619-BDB9-8666-99E18AEEFAD0}"/>
          </ac:cxnSpMkLst>
        </pc:cxnChg>
        <pc:cxnChg chg="add mod">
          <ac:chgData name="Joe Coleman" userId="4cdc1fe8-b8ae-49b1-b8bb-2b6bab88a8bf" providerId="ADAL" clId="{27797327-3177-4AAE-AE22-D332954FAA30}" dt="2024-09-26T14:37:53.384" v="3514" actId="208"/>
          <ac:cxnSpMkLst>
            <pc:docMk/>
            <pc:sldMk cId="2683836099" sldId="297"/>
            <ac:cxnSpMk id="23" creationId="{CD19F060-F48E-2175-8539-6782878A3A8C}"/>
          </ac:cxnSpMkLst>
        </pc:cxnChg>
        <pc:cxnChg chg="add mod">
          <ac:chgData name="Joe Coleman" userId="4cdc1fe8-b8ae-49b1-b8bb-2b6bab88a8bf" providerId="ADAL" clId="{27797327-3177-4AAE-AE22-D332954FAA30}" dt="2024-09-26T14:33:48.490" v="3473"/>
          <ac:cxnSpMkLst>
            <pc:docMk/>
            <pc:sldMk cId="2683836099" sldId="297"/>
            <ac:cxnSpMk id="37" creationId="{D83A79C1-EBA8-A314-9BDC-16CE7E1AA440}"/>
          </ac:cxnSpMkLst>
        </pc:cxnChg>
      </pc:sldChg>
      <pc:sldChg chg="delSp modSp add mod delAnim">
        <pc:chgData name="Joe Coleman" userId="4cdc1fe8-b8ae-49b1-b8bb-2b6bab88a8bf" providerId="ADAL" clId="{27797327-3177-4AAE-AE22-D332954FAA30}" dt="2024-10-01T18:58:27.822" v="7277" actId="20577"/>
        <pc:sldMkLst>
          <pc:docMk/>
          <pc:sldMk cId="1808668907" sldId="298"/>
        </pc:sldMkLst>
        <pc:spChg chg="mod">
          <ac:chgData name="Joe Coleman" userId="4cdc1fe8-b8ae-49b1-b8bb-2b6bab88a8bf" providerId="ADAL" clId="{27797327-3177-4AAE-AE22-D332954FAA30}" dt="2024-09-26T14:38:30.670" v="3543" actId="20577"/>
          <ac:spMkLst>
            <pc:docMk/>
            <pc:sldMk cId="1808668907" sldId="298"/>
            <ac:spMk id="2" creationId="{4A2405A3-B791-A588-3131-EA074264B3C4}"/>
          </ac:spMkLst>
        </pc:spChg>
        <pc:spChg chg="mod">
          <ac:chgData name="Joe Coleman" userId="4cdc1fe8-b8ae-49b1-b8bb-2b6bab88a8bf" providerId="ADAL" clId="{27797327-3177-4AAE-AE22-D332954FAA30}" dt="2024-10-01T18:57:53.246" v="7232" actId="1076"/>
          <ac:spMkLst>
            <pc:docMk/>
            <pc:sldMk cId="1808668907" sldId="298"/>
            <ac:spMk id="4" creationId="{7E2675CC-46B1-F804-8FD6-B577ED7698F8}"/>
          </ac:spMkLst>
        </pc:spChg>
        <pc:spChg chg="mod">
          <ac:chgData name="Joe Coleman" userId="4cdc1fe8-b8ae-49b1-b8bb-2b6bab88a8bf" providerId="ADAL" clId="{27797327-3177-4AAE-AE22-D332954FAA30}" dt="2024-10-01T18:58:27.822" v="7277" actId="20577"/>
          <ac:spMkLst>
            <pc:docMk/>
            <pc:sldMk cId="1808668907" sldId="298"/>
            <ac:spMk id="5" creationId="{E3604E83-A9B3-C351-EC92-2266E6A10483}"/>
          </ac:spMkLst>
        </pc:spChg>
        <pc:spChg chg="del mod">
          <ac:chgData name="Joe Coleman" userId="4cdc1fe8-b8ae-49b1-b8bb-2b6bab88a8bf" providerId="ADAL" clId="{27797327-3177-4AAE-AE22-D332954FAA30}" dt="2024-10-01T18:57:43.628" v="7228" actId="478"/>
          <ac:spMkLst>
            <pc:docMk/>
            <pc:sldMk cId="1808668907" sldId="298"/>
            <ac:spMk id="6" creationId="{CC7C8A8C-9F9A-C8AE-793F-D8B44F69F702}"/>
          </ac:spMkLst>
        </pc:spChg>
        <pc:spChg chg="mod">
          <ac:chgData name="Joe Coleman" userId="4cdc1fe8-b8ae-49b1-b8bb-2b6bab88a8bf" providerId="ADAL" clId="{27797327-3177-4AAE-AE22-D332954FAA30}" dt="2024-09-26T14:39:27.854" v="3622" actId="20577"/>
          <ac:spMkLst>
            <pc:docMk/>
            <pc:sldMk cId="1808668907" sldId="298"/>
            <ac:spMk id="16" creationId="{A0325A9F-3231-E484-1DFD-6F91136B3B25}"/>
          </ac:spMkLst>
        </pc:spChg>
        <pc:cxnChg chg="mod">
          <ac:chgData name="Joe Coleman" userId="4cdc1fe8-b8ae-49b1-b8bb-2b6bab88a8bf" providerId="ADAL" clId="{27797327-3177-4AAE-AE22-D332954FAA30}" dt="2024-10-01T18:57:53.246" v="7232" actId="1076"/>
          <ac:cxnSpMkLst>
            <pc:docMk/>
            <pc:sldMk cId="1808668907" sldId="298"/>
            <ac:cxnSpMk id="8" creationId="{0A287214-C0D5-295C-6756-3EA96AF12A36}"/>
          </ac:cxnSpMkLst>
        </pc:cxnChg>
        <pc:cxnChg chg="del mod">
          <ac:chgData name="Joe Coleman" userId="4cdc1fe8-b8ae-49b1-b8bb-2b6bab88a8bf" providerId="ADAL" clId="{27797327-3177-4AAE-AE22-D332954FAA30}" dt="2024-10-01T18:57:44.906" v="7229" actId="478"/>
          <ac:cxnSpMkLst>
            <pc:docMk/>
            <pc:sldMk cId="1808668907" sldId="298"/>
            <ac:cxnSpMk id="15" creationId="{E75148CB-3777-F9DF-565A-9B39208EF965}"/>
          </ac:cxnSpMkLst>
        </pc:cxnChg>
        <pc:cxnChg chg="mod">
          <ac:chgData name="Joe Coleman" userId="4cdc1fe8-b8ae-49b1-b8bb-2b6bab88a8bf" providerId="ADAL" clId="{27797327-3177-4AAE-AE22-D332954FAA30}" dt="2024-10-01T18:57:53.246" v="7232" actId="1076"/>
          <ac:cxnSpMkLst>
            <pc:docMk/>
            <pc:sldMk cId="1808668907" sldId="298"/>
            <ac:cxnSpMk id="17" creationId="{183ED593-2C54-BF9E-540B-E263E085F891}"/>
          </ac:cxnSpMkLst>
        </pc:cxnChg>
        <pc:cxnChg chg="mod">
          <ac:chgData name="Joe Coleman" userId="4cdc1fe8-b8ae-49b1-b8bb-2b6bab88a8bf" providerId="ADAL" clId="{27797327-3177-4AAE-AE22-D332954FAA30}" dt="2024-10-01T18:57:50.288" v="7231" actId="1076"/>
          <ac:cxnSpMkLst>
            <pc:docMk/>
            <pc:sldMk cId="1808668907" sldId="298"/>
            <ac:cxnSpMk id="20" creationId="{E18DBE90-D619-BDB9-8666-99E18AEEFAD0}"/>
          </ac:cxnSpMkLst>
        </pc:cxnChg>
        <pc:cxnChg chg="del mod">
          <ac:chgData name="Joe Coleman" userId="4cdc1fe8-b8ae-49b1-b8bb-2b6bab88a8bf" providerId="ADAL" clId="{27797327-3177-4AAE-AE22-D332954FAA30}" dt="2024-10-01T18:57:45.783" v="7230" actId="478"/>
          <ac:cxnSpMkLst>
            <pc:docMk/>
            <pc:sldMk cId="1808668907" sldId="298"/>
            <ac:cxnSpMk id="23" creationId="{CD19F060-F48E-2175-8539-6782878A3A8C}"/>
          </ac:cxnSpMkLst>
        </pc:cxnChg>
      </pc:sldChg>
      <pc:sldChg chg="modSp add mod">
        <pc:chgData name="Joe Coleman" userId="4cdc1fe8-b8ae-49b1-b8bb-2b6bab88a8bf" providerId="ADAL" clId="{27797327-3177-4AAE-AE22-D332954FAA30}" dt="2024-10-01T18:57:32.640" v="7226" actId="20577"/>
        <pc:sldMkLst>
          <pc:docMk/>
          <pc:sldMk cId="1364306556" sldId="299"/>
        </pc:sldMkLst>
        <pc:spChg chg="mod">
          <ac:chgData name="Joe Coleman" userId="4cdc1fe8-b8ae-49b1-b8bb-2b6bab88a8bf" providerId="ADAL" clId="{27797327-3177-4AAE-AE22-D332954FAA30}" dt="2024-10-01T18:57:32.640" v="7226" actId="20577"/>
          <ac:spMkLst>
            <pc:docMk/>
            <pc:sldMk cId="1364306556" sldId="299"/>
            <ac:spMk id="2" creationId="{4A2405A3-B791-A588-3131-EA074264B3C4}"/>
          </ac:spMkLst>
        </pc:spChg>
        <pc:spChg chg="mod">
          <ac:chgData name="Joe Coleman" userId="4cdc1fe8-b8ae-49b1-b8bb-2b6bab88a8bf" providerId="ADAL" clId="{27797327-3177-4AAE-AE22-D332954FAA30}" dt="2024-09-26T14:43:17.722" v="3969" actId="20577"/>
          <ac:spMkLst>
            <pc:docMk/>
            <pc:sldMk cId="1364306556" sldId="299"/>
            <ac:spMk id="4" creationId="{7E2675CC-46B1-F804-8FD6-B577ED7698F8}"/>
          </ac:spMkLst>
        </pc:spChg>
        <pc:spChg chg="mod">
          <ac:chgData name="Joe Coleman" userId="4cdc1fe8-b8ae-49b1-b8bb-2b6bab88a8bf" providerId="ADAL" clId="{27797327-3177-4AAE-AE22-D332954FAA30}" dt="2024-09-26T14:43:55.517" v="4028" actId="20577"/>
          <ac:spMkLst>
            <pc:docMk/>
            <pc:sldMk cId="1364306556" sldId="299"/>
            <ac:spMk id="5" creationId="{E3604E83-A9B3-C351-EC92-2266E6A10483}"/>
          </ac:spMkLst>
        </pc:spChg>
        <pc:spChg chg="mod">
          <ac:chgData name="Joe Coleman" userId="4cdc1fe8-b8ae-49b1-b8bb-2b6bab88a8bf" providerId="ADAL" clId="{27797327-3177-4AAE-AE22-D332954FAA30}" dt="2024-09-26T14:44:11.303" v="4079" actId="20577"/>
          <ac:spMkLst>
            <pc:docMk/>
            <pc:sldMk cId="1364306556" sldId="299"/>
            <ac:spMk id="6" creationId="{CC7C8A8C-9F9A-C8AE-793F-D8B44F69F702}"/>
          </ac:spMkLst>
        </pc:spChg>
        <pc:spChg chg="mod">
          <ac:chgData name="Joe Coleman" userId="4cdc1fe8-b8ae-49b1-b8bb-2b6bab88a8bf" providerId="ADAL" clId="{27797327-3177-4AAE-AE22-D332954FAA30}" dt="2024-09-26T14:44:33.545" v="4144" actId="20577"/>
          <ac:spMkLst>
            <pc:docMk/>
            <pc:sldMk cId="1364306556" sldId="299"/>
            <ac:spMk id="16" creationId="{A0325A9F-3231-E484-1DFD-6F91136B3B25}"/>
          </ac:spMkLst>
        </pc:spChg>
      </pc:sldChg>
      <pc:sldChg chg="modSp new mod">
        <pc:chgData name="Joe Coleman" userId="4cdc1fe8-b8ae-49b1-b8bb-2b6bab88a8bf" providerId="ADAL" clId="{27797327-3177-4AAE-AE22-D332954FAA30}" dt="2024-10-01T19:01:22.813" v="7280" actId="20577"/>
        <pc:sldMkLst>
          <pc:docMk/>
          <pc:sldMk cId="971346671" sldId="300"/>
        </pc:sldMkLst>
        <pc:spChg chg="mod">
          <ac:chgData name="Joe Coleman" userId="4cdc1fe8-b8ae-49b1-b8bb-2b6bab88a8bf" providerId="ADAL" clId="{27797327-3177-4AAE-AE22-D332954FAA30}" dt="2024-09-27T13:35:14.658" v="4208" actId="20577"/>
          <ac:spMkLst>
            <pc:docMk/>
            <pc:sldMk cId="971346671" sldId="300"/>
            <ac:spMk id="2" creationId="{3DFCF569-17DB-B7AE-640E-8E5973531E4A}"/>
          </ac:spMkLst>
        </pc:spChg>
        <pc:spChg chg="mod">
          <ac:chgData name="Joe Coleman" userId="4cdc1fe8-b8ae-49b1-b8bb-2b6bab88a8bf" providerId="ADAL" clId="{27797327-3177-4AAE-AE22-D332954FAA30}" dt="2024-10-01T19:01:22.813" v="7280" actId="20577"/>
          <ac:spMkLst>
            <pc:docMk/>
            <pc:sldMk cId="971346671" sldId="300"/>
            <ac:spMk id="3" creationId="{6DA7D2E4-BF5C-578A-5F68-84AB3F81EB03}"/>
          </ac:spMkLst>
        </pc:spChg>
      </pc:sldChg>
      <pc:sldChg chg="addSp delSp modSp new mod">
        <pc:chgData name="Joe Coleman" userId="4cdc1fe8-b8ae-49b1-b8bb-2b6bab88a8bf" providerId="ADAL" clId="{27797327-3177-4AAE-AE22-D332954FAA30}" dt="2024-10-01T19:02:16.698" v="7371" actId="20577"/>
        <pc:sldMkLst>
          <pc:docMk/>
          <pc:sldMk cId="1973499376" sldId="301"/>
        </pc:sldMkLst>
        <pc:spChg chg="mod">
          <ac:chgData name="Joe Coleman" userId="4cdc1fe8-b8ae-49b1-b8bb-2b6bab88a8bf" providerId="ADAL" clId="{27797327-3177-4AAE-AE22-D332954FAA30}" dt="2024-09-27T13:40:41.657" v="5160" actId="1582"/>
          <ac:spMkLst>
            <pc:docMk/>
            <pc:sldMk cId="1973499376" sldId="301"/>
            <ac:spMk id="2" creationId="{CD6EB99C-8F2D-48D2-6265-C95F4E19D026}"/>
          </ac:spMkLst>
        </pc:spChg>
        <pc:spChg chg="mod">
          <ac:chgData name="Joe Coleman" userId="4cdc1fe8-b8ae-49b1-b8bb-2b6bab88a8bf" providerId="ADAL" clId="{27797327-3177-4AAE-AE22-D332954FAA30}" dt="2024-09-27T13:41:29.986" v="5169" actId="14100"/>
          <ac:spMkLst>
            <pc:docMk/>
            <pc:sldMk cId="1973499376" sldId="301"/>
            <ac:spMk id="3" creationId="{FB6B7CEF-FEC6-423A-20F2-CE48EA243EDE}"/>
          </ac:spMkLst>
        </pc:spChg>
        <pc:spChg chg="add mod">
          <ac:chgData name="Joe Coleman" userId="4cdc1fe8-b8ae-49b1-b8bb-2b6bab88a8bf" providerId="ADAL" clId="{27797327-3177-4AAE-AE22-D332954FAA30}" dt="2024-09-27T13:41:24.821" v="5168" actId="14100"/>
          <ac:spMkLst>
            <pc:docMk/>
            <pc:sldMk cId="1973499376" sldId="301"/>
            <ac:spMk id="4" creationId="{85CEE228-3D71-E944-8637-8C0446945388}"/>
          </ac:spMkLst>
        </pc:spChg>
        <pc:spChg chg="add mod">
          <ac:chgData name="Joe Coleman" userId="4cdc1fe8-b8ae-49b1-b8bb-2b6bab88a8bf" providerId="ADAL" clId="{27797327-3177-4AAE-AE22-D332954FAA30}" dt="2024-10-01T19:02:16.698" v="7371" actId="20577"/>
          <ac:spMkLst>
            <pc:docMk/>
            <pc:sldMk cId="1973499376" sldId="301"/>
            <ac:spMk id="5" creationId="{0E028C32-42CA-FC57-458E-40EE3F518577}"/>
          </ac:spMkLst>
        </pc:spChg>
        <pc:spChg chg="add del mod">
          <ac:chgData name="Joe Coleman" userId="4cdc1fe8-b8ae-49b1-b8bb-2b6bab88a8bf" providerId="ADAL" clId="{27797327-3177-4AAE-AE22-D332954FAA30}" dt="2024-10-01T19:01:38.313" v="7283" actId="478"/>
          <ac:spMkLst>
            <pc:docMk/>
            <pc:sldMk cId="1973499376" sldId="301"/>
            <ac:spMk id="6" creationId="{BA109721-07D9-EE07-54DD-686ECE58309E}"/>
          </ac:spMkLst>
        </pc:spChg>
        <pc:spChg chg="add mod">
          <ac:chgData name="Joe Coleman" userId="4cdc1fe8-b8ae-49b1-b8bb-2b6bab88a8bf" providerId="ADAL" clId="{27797327-3177-4AAE-AE22-D332954FAA30}" dt="2024-09-27T13:41:09.279" v="5165" actId="242"/>
          <ac:spMkLst>
            <pc:docMk/>
            <pc:sldMk cId="1973499376" sldId="301"/>
            <ac:spMk id="7" creationId="{DA9452BE-99EE-419F-74A8-D98AB058F746}"/>
          </ac:spMkLst>
        </pc:spChg>
        <pc:spChg chg="add mod">
          <ac:chgData name="Joe Coleman" userId="4cdc1fe8-b8ae-49b1-b8bb-2b6bab88a8bf" providerId="ADAL" clId="{27797327-3177-4AAE-AE22-D332954FAA30}" dt="2024-09-27T13:39:30.316" v="5127" actId="1076"/>
          <ac:spMkLst>
            <pc:docMk/>
            <pc:sldMk cId="1973499376" sldId="301"/>
            <ac:spMk id="8" creationId="{548CDFA6-ED48-EA72-1AC6-B7E2E54734EF}"/>
          </ac:spMkLst>
        </pc:spChg>
        <pc:spChg chg="add mod">
          <ac:chgData name="Joe Coleman" userId="4cdc1fe8-b8ae-49b1-b8bb-2b6bab88a8bf" providerId="ADAL" clId="{27797327-3177-4AAE-AE22-D332954FAA30}" dt="2024-09-27T13:39:25.291" v="5124" actId="5793"/>
          <ac:spMkLst>
            <pc:docMk/>
            <pc:sldMk cId="1973499376" sldId="301"/>
            <ac:spMk id="9" creationId="{23E3B420-8EDB-3E60-691D-E0094F125C40}"/>
          </ac:spMkLst>
        </pc:spChg>
        <pc:spChg chg="add mod">
          <ac:chgData name="Joe Coleman" userId="4cdc1fe8-b8ae-49b1-b8bb-2b6bab88a8bf" providerId="ADAL" clId="{27797327-3177-4AAE-AE22-D332954FAA30}" dt="2024-09-27T13:39:27.047" v="5125"/>
          <ac:spMkLst>
            <pc:docMk/>
            <pc:sldMk cId="1973499376" sldId="301"/>
            <ac:spMk id="10" creationId="{5EB33EFE-8B4A-F19E-3D7F-0EF34CD92671}"/>
          </ac:spMkLst>
        </pc:spChg>
        <pc:spChg chg="add mod">
          <ac:chgData name="Joe Coleman" userId="4cdc1fe8-b8ae-49b1-b8bb-2b6bab88a8bf" providerId="ADAL" clId="{27797327-3177-4AAE-AE22-D332954FAA30}" dt="2024-09-27T13:40:11.796" v="5155" actId="5793"/>
          <ac:spMkLst>
            <pc:docMk/>
            <pc:sldMk cId="1973499376" sldId="301"/>
            <ac:spMk id="11" creationId="{4C59FE9D-C797-E30A-0E60-CCAE7E202AD8}"/>
          </ac:spMkLst>
        </pc:spChg>
        <pc:spChg chg="add mod">
          <ac:chgData name="Joe Coleman" userId="4cdc1fe8-b8ae-49b1-b8bb-2b6bab88a8bf" providerId="ADAL" clId="{27797327-3177-4AAE-AE22-D332954FAA30}" dt="2024-09-27T13:40:45.884" v="5161"/>
          <ac:spMkLst>
            <pc:docMk/>
            <pc:sldMk cId="1973499376" sldId="301"/>
            <ac:spMk id="12" creationId="{19E24E1E-0BDF-7B92-A4C9-16D88150D35F}"/>
          </ac:spMkLst>
        </pc:spChg>
        <pc:spChg chg="add mod">
          <ac:chgData name="Joe Coleman" userId="4cdc1fe8-b8ae-49b1-b8bb-2b6bab88a8bf" providerId="ADAL" clId="{27797327-3177-4AAE-AE22-D332954FAA30}" dt="2024-09-27T13:42:30.192" v="5227" actId="122"/>
          <ac:spMkLst>
            <pc:docMk/>
            <pc:sldMk cId="1973499376" sldId="301"/>
            <ac:spMk id="13" creationId="{42FA873C-DE50-3231-5C98-607895D4A7CA}"/>
          </ac:spMkLst>
        </pc:spChg>
        <pc:spChg chg="add mod">
          <ac:chgData name="Joe Coleman" userId="4cdc1fe8-b8ae-49b1-b8bb-2b6bab88a8bf" providerId="ADAL" clId="{27797327-3177-4AAE-AE22-D332954FAA30}" dt="2024-09-27T13:42:47.161" v="5270" actId="20577"/>
          <ac:spMkLst>
            <pc:docMk/>
            <pc:sldMk cId="1973499376" sldId="301"/>
            <ac:spMk id="14" creationId="{48435B16-5F71-ECA3-E4CF-BFD6F73D6B97}"/>
          </ac:spMkLst>
        </pc:spChg>
        <pc:cxnChg chg="add mod">
          <ac:chgData name="Joe Coleman" userId="4cdc1fe8-b8ae-49b1-b8bb-2b6bab88a8bf" providerId="ADAL" clId="{27797327-3177-4AAE-AE22-D332954FAA30}" dt="2024-09-27T13:43:21.358" v="5276" actId="1076"/>
          <ac:cxnSpMkLst>
            <pc:docMk/>
            <pc:sldMk cId="1973499376" sldId="301"/>
            <ac:cxnSpMk id="16" creationId="{A3B1AE65-283E-70EE-54E5-646EAB0304C5}"/>
          </ac:cxnSpMkLst>
        </pc:cxnChg>
        <pc:cxnChg chg="add mod">
          <ac:chgData name="Joe Coleman" userId="4cdc1fe8-b8ae-49b1-b8bb-2b6bab88a8bf" providerId="ADAL" clId="{27797327-3177-4AAE-AE22-D332954FAA30}" dt="2024-09-27T13:44:24.163" v="5291" actId="1076"/>
          <ac:cxnSpMkLst>
            <pc:docMk/>
            <pc:sldMk cId="1973499376" sldId="301"/>
            <ac:cxnSpMk id="17" creationId="{304F24DF-1D89-F4A6-7E62-FDA100214454}"/>
          </ac:cxnSpMkLst>
        </pc:cxnChg>
      </pc:sldChg>
      <pc:sldChg chg="modSp new del mod">
        <pc:chgData name="Joe Coleman" userId="4cdc1fe8-b8ae-49b1-b8bb-2b6bab88a8bf" providerId="ADAL" clId="{27797327-3177-4AAE-AE22-D332954FAA30}" dt="2024-10-01T18:31:00.596" v="5762" actId="47"/>
        <pc:sldMkLst>
          <pc:docMk/>
          <pc:sldMk cId="382141091" sldId="302"/>
        </pc:sldMkLst>
        <pc:spChg chg="mod">
          <ac:chgData name="Joe Coleman" userId="4cdc1fe8-b8ae-49b1-b8bb-2b6bab88a8bf" providerId="ADAL" clId="{27797327-3177-4AAE-AE22-D332954FAA30}" dt="2024-10-01T16:46:55.065" v="5367" actId="20577"/>
          <ac:spMkLst>
            <pc:docMk/>
            <pc:sldMk cId="382141091" sldId="302"/>
            <ac:spMk id="2" creationId="{EF562A5C-1E92-141A-D6EB-A46EF3E27644}"/>
          </ac:spMkLst>
        </pc:spChg>
        <pc:spChg chg="mod">
          <ac:chgData name="Joe Coleman" userId="4cdc1fe8-b8ae-49b1-b8bb-2b6bab88a8bf" providerId="ADAL" clId="{27797327-3177-4AAE-AE22-D332954FAA30}" dt="2024-10-01T18:15:17.981" v="5620" actId="20577"/>
          <ac:spMkLst>
            <pc:docMk/>
            <pc:sldMk cId="382141091" sldId="302"/>
            <ac:spMk id="3" creationId="{725F46CE-90C4-C8D9-F661-BBE9DA6D0FBA}"/>
          </ac:spMkLst>
        </pc:spChg>
      </pc:sldChg>
      <pc:sldChg chg="delSp modSp new mod">
        <pc:chgData name="Joe Coleman" userId="4cdc1fe8-b8ae-49b1-b8bb-2b6bab88a8bf" providerId="ADAL" clId="{27797327-3177-4AAE-AE22-D332954FAA30}" dt="2024-10-01T19:38:10.531" v="9421" actId="478"/>
        <pc:sldMkLst>
          <pc:docMk/>
          <pc:sldMk cId="1315146030" sldId="302"/>
        </pc:sldMkLst>
        <pc:spChg chg="del mod">
          <ac:chgData name="Joe Coleman" userId="4cdc1fe8-b8ae-49b1-b8bb-2b6bab88a8bf" providerId="ADAL" clId="{27797327-3177-4AAE-AE22-D332954FAA30}" dt="2024-10-01T19:38:08.868" v="9420" actId="478"/>
          <ac:spMkLst>
            <pc:docMk/>
            <pc:sldMk cId="1315146030" sldId="302"/>
            <ac:spMk id="2" creationId="{4EAD0FD9-937E-8F2B-D2D5-B7EC64880957}"/>
          </ac:spMkLst>
        </pc:spChg>
        <pc:spChg chg="del">
          <ac:chgData name="Joe Coleman" userId="4cdc1fe8-b8ae-49b1-b8bb-2b6bab88a8bf" providerId="ADAL" clId="{27797327-3177-4AAE-AE22-D332954FAA30}" dt="2024-10-01T19:38:10.531" v="9421" actId="478"/>
          <ac:spMkLst>
            <pc:docMk/>
            <pc:sldMk cId="1315146030" sldId="302"/>
            <ac:spMk id="3" creationId="{7EF59384-B86F-FEA1-FB58-3A385E930C24}"/>
          </ac:spMkLst>
        </pc:spChg>
      </pc:sldChg>
      <pc:sldChg chg="addSp delSp modSp new mod modAnim">
        <pc:chgData name="Joe Coleman" userId="4cdc1fe8-b8ae-49b1-b8bb-2b6bab88a8bf" providerId="ADAL" clId="{27797327-3177-4AAE-AE22-D332954FAA30}" dt="2024-10-01T19:31:21.010" v="8969" actId="14100"/>
        <pc:sldMkLst>
          <pc:docMk/>
          <pc:sldMk cId="3686140194" sldId="303"/>
        </pc:sldMkLst>
        <pc:spChg chg="mod">
          <ac:chgData name="Joe Coleman" userId="4cdc1fe8-b8ae-49b1-b8bb-2b6bab88a8bf" providerId="ADAL" clId="{27797327-3177-4AAE-AE22-D332954FAA30}" dt="2024-10-01T18:34:27.165" v="5812" actId="1076"/>
          <ac:spMkLst>
            <pc:docMk/>
            <pc:sldMk cId="3686140194" sldId="303"/>
            <ac:spMk id="2" creationId="{48E12A11-15B8-727C-BDDC-AD77C49F03C2}"/>
          </ac:spMkLst>
        </pc:spChg>
        <pc:spChg chg="del mod">
          <ac:chgData name="Joe Coleman" userId="4cdc1fe8-b8ae-49b1-b8bb-2b6bab88a8bf" providerId="ADAL" clId="{27797327-3177-4AAE-AE22-D332954FAA30}" dt="2024-10-01T18:33:25.937" v="5791" actId="478"/>
          <ac:spMkLst>
            <pc:docMk/>
            <pc:sldMk cId="3686140194" sldId="303"/>
            <ac:spMk id="3" creationId="{6C7BE2EA-A803-3EEF-812A-D39576CE552D}"/>
          </ac:spMkLst>
        </pc:spChg>
        <pc:spChg chg="add mod">
          <ac:chgData name="Joe Coleman" userId="4cdc1fe8-b8ae-49b1-b8bb-2b6bab88a8bf" providerId="ADAL" clId="{27797327-3177-4AAE-AE22-D332954FAA30}" dt="2024-10-01T19:31:16.922" v="8967" actId="14100"/>
          <ac:spMkLst>
            <pc:docMk/>
            <pc:sldMk cId="3686140194" sldId="303"/>
            <ac:spMk id="7" creationId="{9E13861F-037C-2D66-76D6-579BE8C37A65}"/>
          </ac:spMkLst>
        </pc:spChg>
        <pc:spChg chg="add mod">
          <ac:chgData name="Joe Coleman" userId="4cdc1fe8-b8ae-49b1-b8bb-2b6bab88a8bf" providerId="ADAL" clId="{27797327-3177-4AAE-AE22-D332954FAA30}" dt="2024-10-01T19:31:18.957" v="8968" actId="14100"/>
          <ac:spMkLst>
            <pc:docMk/>
            <pc:sldMk cId="3686140194" sldId="303"/>
            <ac:spMk id="8" creationId="{465D4245-1B00-FD9E-4C59-D12DD290E02D}"/>
          </ac:spMkLst>
        </pc:spChg>
        <pc:spChg chg="add mod topLvl">
          <ac:chgData name="Joe Coleman" userId="4cdc1fe8-b8ae-49b1-b8bb-2b6bab88a8bf" providerId="ADAL" clId="{27797327-3177-4AAE-AE22-D332954FAA30}" dt="2024-10-01T19:31:21.010" v="8969" actId="14100"/>
          <ac:spMkLst>
            <pc:docMk/>
            <pc:sldMk cId="3686140194" sldId="303"/>
            <ac:spMk id="9" creationId="{1F3E0C11-DB03-E2ED-E47F-00332A9CA2D9}"/>
          </ac:spMkLst>
        </pc:spChg>
        <pc:spChg chg="add mod">
          <ac:chgData name="Joe Coleman" userId="4cdc1fe8-b8ae-49b1-b8bb-2b6bab88a8bf" providerId="ADAL" clId="{27797327-3177-4AAE-AE22-D332954FAA30}" dt="2024-10-01T19:29:38.559" v="8942" actId="164"/>
          <ac:spMkLst>
            <pc:docMk/>
            <pc:sldMk cId="3686140194" sldId="303"/>
            <ac:spMk id="10" creationId="{4CA04147-402C-2213-5E4C-54B872CDD0FF}"/>
          </ac:spMkLst>
        </pc:spChg>
        <pc:spChg chg="add mod">
          <ac:chgData name="Joe Coleman" userId="4cdc1fe8-b8ae-49b1-b8bb-2b6bab88a8bf" providerId="ADAL" clId="{27797327-3177-4AAE-AE22-D332954FAA30}" dt="2024-10-01T19:29:45.898" v="8943" actId="164"/>
          <ac:spMkLst>
            <pc:docMk/>
            <pc:sldMk cId="3686140194" sldId="303"/>
            <ac:spMk id="11" creationId="{74F85BF3-BEB2-D45D-C58A-01C46AEF4F27}"/>
          </ac:spMkLst>
        </pc:spChg>
        <pc:spChg chg="add mod topLvl">
          <ac:chgData name="Joe Coleman" userId="4cdc1fe8-b8ae-49b1-b8bb-2b6bab88a8bf" providerId="ADAL" clId="{27797327-3177-4AAE-AE22-D332954FAA30}" dt="2024-10-01T19:30:40.366" v="8956" actId="338"/>
          <ac:spMkLst>
            <pc:docMk/>
            <pc:sldMk cId="3686140194" sldId="303"/>
            <ac:spMk id="12" creationId="{59E0AE8F-C73B-33B1-7593-EB4671F6DA3E}"/>
          </ac:spMkLst>
        </pc:spChg>
        <pc:grpChg chg="add mod">
          <ac:chgData name="Joe Coleman" userId="4cdc1fe8-b8ae-49b1-b8bb-2b6bab88a8bf" providerId="ADAL" clId="{27797327-3177-4AAE-AE22-D332954FAA30}" dt="2024-10-01T19:29:38.559" v="8942" actId="164"/>
          <ac:grpSpMkLst>
            <pc:docMk/>
            <pc:sldMk cId="3686140194" sldId="303"/>
            <ac:grpSpMk id="13" creationId="{CE3DD8FB-C201-1049-41E9-E73B7B3AC9B3}"/>
          </ac:grpSpMkLst>
        </pc:grpChg>
        <pc:grpChg chg="add mod">
          <ac:chgData name="Joe Coleman" userId="4cdc1fe8-b8ae-49b1-b8bb-2b6bab88a8bf" providerId="ADAL" clId="{27797327-3177-4AAE-AE22-D332954FAA30}" dt="2024-10-01T19:29:45.898" v="8943" actId="164"/>
          <ac:grpSpMkLst>
            <pc:docMk/>
            <pc:sldMk cId="3686140194" sldId="303"/>
            <ac:grpSpMk id="14" creationId="{CA5277C8-84A3-C19A-F963-FE6A3404FFF2}"/>
          </ac:grpSpMkLst>
        </pc:grpChg>
        <pc:grpChg chg="add del mod">
          <ac:chgData name="Joe Coleman" userId="4cdc1fe8-b8ae-49b1-b8bb-2b6bab88a8bf" providerId="ADAL" clId="{27797327-3177-4AAE-AE22-D332954FAA30}" dt="2024-10-01T19:30:24.065" v="8951" actId="165"/>
          <ac:grpSpMkLst>
            <pc:docMk/>
            <pc:sldMk cId="3686140194" sldId="303"/>
            <ac:grpSpMk id="15" creationId="{31732FC2-105A-DD4F-CF07-30D097B55A04}"/>
          </ac:grpSpMkLst>
        </pc:grpChg>
        <pc:grpChg chg="add mod">
          <ac:chgData name="Joe Coleman" userId="4cdc1fe8-b8ae-49b1-b8bb-2b6bab88a8bf" providerId="ADAL" clId="{27797327-3177-4AAE-AE22-D332954FAA30}" dt="2024-10-01T19:30:37.557" v="8955" actId="338"/>
          <ac:grpSpMkLst>
            <pc:docMk/>
            <pc:sldMk cId="3686140194" sldId="303"/>
            <ac:grpSpMk id="16" creationId="{F8E753C1-6892-B128-DA8F-78EC5E571CEF}"/>
          </ac:grpSpMkLst>
        </pc:grpChg>
        <pc:grpChg chg="add mod">
          <ac:chgData name="Joe Coleman" userId="4cdc1fe8-b8ae-49b1-b8bb-2b6bab88a8bf" providerId="ADAL" clId="{27797327-3177-4AAE-AE22-D332954FAA30}" dt="2024-10-01T19:30:40.366" v="8956" actId="338"/>
          <ac:grpSpMkLst>
            <pc:docMk/>
            <pc:sldMk cId="3686140194" sldId="303"/>
            <ac:grpSpMk id="17" creationId="{A0DD8BC1-8252-6403-373F-B1709AF4A1E4}"/>
          </ac:grpSpMkLst>
        </pc:grpChg>
        <pc:picChg chg="add mod">
          <ac:chgData name="Joe Coleman" userId="4cdc1fe8-b8ae-49b1-b8bb-2b6bab88a8bf" providerId="ADAL" clId="{27797327-3177-4AAE-AE22-D332954FAA30}" dt="2024-10-01T19:30:35.898" v="8954" actId="1076"/>
          <ac:picMkLst>
            <pc:docMk/>
            <pc:sldMk cId="3686140194" sldId="303"/>
            <ac:picMk id="4" creationId="{B5D11B79-2A52-F3D7-89F6-97978E035706}"/>
          </ac:picMkLst>
        </pc:picChg>
        <pc:picChg chg="add mod">
          <ac:chgData name="Joe Coleman" userId="4cdc1fe8-b8ae-49b1-b8bb-2b6bab88a8bf" providerId="ADAL" clId="{27797327-3177-4AAE-AE22-D332954FAA30}" dt="2024-10-01T19:29:45.898" v="8943" actId="164"/>
          <ac:picMkLst>
            <pc:docMk/>
            <pc:sldMk cId="3686140194" sldId="303"/>
            <ac:picMk id="5" creationId="{92446AEE-7256-3811-94A4-A154FE4E7FD1}"/>
          </ac:picMkLst>
        </pc:picChg>
        <pc:picChg chg="add mod">
          <ac:chgData name="Joe Coleman" userId="4cdc1fe8-b8ae-49b1-b8bb-2b6bab88a8bf" providerId="ADAL" clId="{27797327-3177-4AAE-AE22-D332954FAA30}" dt="2024-10-01T19:29:38.559" v="8942" actId="164"/>
          <ac:picMkLst>
            <pc:docMk/>
            <pc:sldMk cId="3686140194" sldId="303"/>
            <ac:picMk id="6" creationId="{6A6C635F-9921-93DA-C16D-4E94452B672D}"/>
          </ac:picMkLst>
        </pc:picChg>
      </pc:sldChg>
      <pc:sldChg chg="modSp new mod">
        <pc:chgData name="Joe Coleman" userId="4cdc1fe8-b8ae-49b1-b8bb-2b6bab88a8bf" providerId="ADAL" clId="{27797327-3177-4AAE-AE22-D332954FAA30}" dt="2024-10-01T18:39:09.366" v="6417" actId="5793"/>
        <pc:sldMkLst>
          <pc:docMk/>
          <pc:sldMk cId="2524871138" sldId="304"/>
        </pc:sldMkLst>
        <pc:spChg chg="mod">
          <ac:chgData name="Joe Coleman" userId="4cdc1fe8-b8ae-49b1-b8bb-2b6bab88a8bf" providerId="ADAL" clId="{27797327-3177-4AAE-AE22-D332954FAA30}" dt="2024-10-01T18:38:01.365" v="6214" actId="20577"/>
          <ac:spMkLst>
            <pc:docMk/>
            <pc:sldMk cId="2524871138" sldId="304"/>
            <ac:spMk id="2" creationId="{2EEE348D-B5C5-E111-29A4-65462713AD18}"/>
          </ac:spMkLst>
        </pc:spChg>
        <pc:spChg chg="mod">
          <ac:chgData name="Joe Coleman" userId="4cdc1fe8-b8ae-49b1-b8bb-2b6bab88a8bf" providerId="ADAL" clId="{27797327-3177-4AAE-AE22-D332954FAA30}" dt="2024-10-01T18:39:09.366" v="6417" actId="5793"/>
          <ac:spMkLst>
            <pc:docMk/>
            <pc:sldMk cId="2524871138" sldId="304"/>
            <ac:spMk id="3" creationId="{993E56AE-7D87-B683-51BA-CE135698A901}"/>
          </ac:spMkLst>
        </pc:spChg>
      </pc:sldChg>
      <pc:sldChg chg="modSp new del mod">
        <pc:chgData name="Joe Coleman" userId="4cdc1fe8-b8ae-49b1-b8bb-2b6bab88a8bf" providerId="ADAL" clId="{27797327-3177-4AAE-AE22-D332954FAA30}" dt="2024-10-01T19:37:49.410" v="9419" actId="47"/>
        <pc:sldMkLst>
          <pc:docMk/>
          <pc:sldMk cId="589378183" sldId="305"/>
        </pc:sldMkLst>
        <pc:spChg chg="mod">
          <ac:chgData name="Joe Coleman" userId="4cdc1fe8-b8ae-49b1-b8bb-2b6bab88a8bf" providerId="ADAL" clId="{27797327-3177-4AAE-AE22-D332954FAA30}" dt="2024-10-01T18:39:24.702" v="6425" actId="20577"/>
          <ac:spMkLst>
            <pc:docMk/>
            <pc:sldMk cId="589378183" sldId="305"/>
            <ac:spMk id="2" creationId="{938B0F39-457B-96BA-F61B-B4CC24FA06ED}"/>
          </ac:spMkLst>
        </pc:spChg>
      </pc:sldChg>
      <pc:sldChg chg="add">
        <pc:chgData name="Joe Coleman" userId="4cdc1fe8-b8ae-49b1-b8bb-2b6bab88a8bf" providerId="ADAL" clId="{27797327-3177-4AAE-AE22-D332954FAA30}" dt="2024-10-01T18:40:57.537" v="6452"/>
        <pc:sldMkLst>
          <pc:docMk/>
          <pc:sldMk cId="1950070295" sldId="306"/>
        </pc:sldMkLst>
      </pc:sldChg>
      <pc:sldChg chg="addSp delSp modSp new mod">
        <pc:chgData name="Joe Coleman" userId="4cdc1fe8-b8ae-49b1-b8bb-2b6bab88a8bf" providerId="ADAL" clId="{27797327-3177-4AAE-AE22-D332954FAA30}" dt="2024-10-01T19:07:07.150" v="7592" actId="20577"/>
        <pc:sldMkLst>
          <pc:docMk/>
          <pc:sldMk cId="2616869368" sldId="307"/>
        </pc:sldMkLst>
        <pc:spChg chg="del">
          <ac:chgData name="Joe Coleman" userId="4cdc1fe8-b8ae-49b1-b8bb-2b6bab88a8bf" providerId="ADAL" clId="{27797327-3177-4AAE-AE22-D332954FAA30}" dt="2024-10-01T18:47:52.566" v="6996" actId="478"/>
          <ac:spMkLst>
            <pc:docMk/>
            <pc:sldMk cId="2616869368" sldId="307"/>
            <ac:spMk id="2" creationId="{80D6C433-0363-E83E-CD74-87F74A8E7C30}"/>
          </ac:spMkLst>
        </pc:spChg>
        <pc:spChg chg="del">
          <ac:chgData name="Joe Coleman" userId="4cdc1fe8-b8ae-49b1-b8bb-2b6bab88a8bf" providerId="ADAL" clId="{27797327-3177-4AAE-AE22-D332954FAA30}" dt="2024-10-01T18:47:51.555" v="6995" actId="478"/>
          <ac:spMkLst>
            <pc:docMk/>
            <pc:sldMk cId="2616869368" sldId="307"/>
            <ac:spMk id="3" creationId="{965E1B35-4E1A-2433-D764-05A62EAD8222}"/>
          </ac:spMkLst>
        </pc:spChg>
        <pc:spChg chg="add mod">
          <ac:chgData name="Joe Coleman" userId="4cdc1fe8-b8ae-49b1-b8bb-2b6bab88a8bf" providerId="ADAL" clId="{27797327-3177-4AAE-AE22-D332954FAA30}" dt="2024-10-01T19:07:07.150" v="7592" actId="20577"/>
          <ac:spMkLst>
            <pc:docMk/>
            <pc:sldMk cId="2616869368" sldId="307"/>
            <ac:spMk id="5" creationId="{A60B524E-6FE4-77DD-3538-5FE59B88AE8B}"/>
          </ac:spMkLst>
        </pc:spChg>
        <pc:spChg chg="add del mod">
          <ac:chgData name="Joe Coleman" userId="4cdc1fe8-b8ae-49b1-b8bb-2b6bab88a8bf" providerId="ADAL" clId="{27797327-3177-4AAE-AE22-D332954FAA30}" dt="2024-10-01T19:06:34.380" v="7506" actId="22"/>
          <ac:spMkLst>
            <pc:docMk/>
            <pc:sldMk cId="2616869368" sldId="307"/>
            <ac:spMk id="7" creationId="{E102887D-5149-5659-8128-75DE8B9CFA7B}"/>
          </ac:spMkLst>
        </pc:spChg>
        <pc:spChg chg="add del">
          <ac:chgData name="Joe Coleman" userId="4cdc1fe8-b8ae-49b1-b8bb-2b6bab88a8bf" providerId="ADAL" clId="{27797327-3177-4AAE-AE22-D332954FAA30}" dt="2024-10-01T19:06:36.729" v="7508" actId="22"/>
          <ac:spMkLst>
            <pc:docMk/>
            <pc:sldMk cId="2616869368" sldId="307"/>
            <ac:spMk id="9" creationId="{A6FC7278-4228-5CBC-ED6B-B175E454D1FA}"/>
          </ac:spMkLst>
        </pc:spChg>
        <pc:spChg chg="add mod">
          <ac:chgData name="Joe Coleman" userId="4cdc1fe8-b8ae-49b1-b8bb-2b6bab88a8bf" providerId="ADAL" clId="{27797327-3177-4AAE-AE22-D332954FAA30}" dt="2024-10-01T19:06:51.597" v="7537" actId="114"/>
          <ac:spMkLst>
            <pc:docMk/>
            <pc:sldMk cId="2616869368" sldId="307"/>
            <ac:spMk id="11" creationId="{83FF216F-839D-7398-E234-B4AC6547243F}"/>
          </ac:spMkLst>
        </pc:spChg>
        <pc:picChg chg="add mod">
          <ac:chgData name="Joe Coleman" userId="4cdc1fe8-b8ae-49b1-b8bb-2b6bab88a8bf" providerId="ADAL" clId="{27797327-3177-4AAE-AE22-D332954FAA30}" dt="2024-10-01T18:48:39.092" v="7009"/>
          <ac:picMkLst>
            <pc:docMk/>
            <pc:sldMk cId="2616869368" sldId="307"/>
            <ac:picMk id="4" creationId="{B62B8FD9-A659-5425-3FF3-B88DA1205690}"/>
          </ac:picMkLst>
        </pc:picChg>
        <pc:picChg chg="add del mod">
          <ac:chgData name="Joe Coleman" userId="4cdc1fe8-b8ae-49b1-b8bb-2b6bab88a8bf" providerId="ADAL" clId="{27797327-3177-4AAE-AE22-D332954FAA30}" dt="2024-10-01T18:51:03.610" v="7152" actId="14100"/>
          <ac:picMkLst>
            <pc:docMk/>
            <pc:sldMk cId="2616869368" sldId="307"/>
            <ac:picMk id="1026" creationId="{0CE3732A-4114-9FBE-170B-7B0B4CA6A23A}"/>
          </ac:picMkLst>
        </pc:picChg>
      </pc:sldChg>
      <pc:sldChg chg="addSp delSp modSp new mod">
        <pc:chgData name="Joe Coleman" userId="4cdc1fe8-b8ae-49b1-b8bb-2b6bab88a8bf" providerId="ADAL" clId="{27797327-3177-4AAE-AE22-D332954FAA30}" dt="2024-10-01T18:50:42.671" v="7112" actId="1076"/>
        <pc:sldMkLst>
          <pc:docMk/>
          <pc:sldMk cId="3221060562" sldId="308"/>
        </pc:sldMkLst>
        <pc:spChg chg="del">
          <ac:chgData name="Joe Coleman" userId="4cdc1fe8-b8ae-49b1-b8bb-2b6bab88a8bf" providerId="ADAL" clId="{27797327-3177-4AAE-AE22-D332954FAA30}" dt="2024-10-01T18:48:15.886" v="7004" actId="478"/>
          <ac:spMkLst>
            <pc:docMk/>
            <pc:sldMk cId="3221060562" sldId="308"/>
            <ac:spMk id="2" creationId="{D63C4CF7-CCD5-68EA-7015-6625F2E17A73}"/>
          </ac:spMkLst>
        </pc:spChg>
        <pc:spChg chg="del">
          <ac:chgData name="Joe Coleman" userId="4cdc1fe8-b8ae-49b1-b8bb-2b6bab88a8bf" providerId="ADAL" clId="{27797327-3177-4AAE-AE22-D332954FAA30}" dt="2024-10-01T18:48:17.003" v="7005" actId="478"/>
          <ac:spMkLst>
            <pc:docMk/>
            <pc:sldMk cId="3221060562" sldId="308"/>
            <ac:spMk id="3" creationId="{8346F541-E299-3F33-A2DF-75592EF020F5}"/>
          </ac:spMkLst>
        </pc:spChg>
        <pc:spChg chg="add mod">
          <ac:chgData name="Joe Coleman" userId="4cdc1fe8-b8ae-49b1-b8bb-2b6bab88a8bf" providerId="ADAL" clId="{27797327-3177-4AAE-AE22-D332954FAA30}" dt="2024-10-01T18:50:27.079" v="7107" actId="20577"/>
          <ac:spMkLst>
            <pc:docMk/>
            <pc:sldMk cId="3221060562" sldId="308"/>
            <ac:spMk id="9" creationId="{93950759-5DEC-C150-B8E0-5D2D6550B652}"/>
          </ac:spMkLst>
        </pc:spChg>
        <pc:picChg chg="add mod">
          <ac:chgData name="Joe Coleman" userId="4cdc1fe8-b8ae-49b1-b8bb-2b6bab88a8bf" providerId="ADAL" clId="{27797327-3177-4AAE-AE22-D332954FAA30}" dt="2024-10-01T18:49:38.258" v="7034" actId="14100"/>
          <ac:picMkLst>
            <pc:docMk/>
            <pc:sldMk cId="3221060562" sldId="308"/>
            <ac:picMk id="4" creationId="{8012C256-E475-D8B8-2F57-FE1A9BAE1BC6}"/>
          </ac:picMkLst>
        </pc:picChg>
        <pc:picChg chg="add mod">
          <ac:chgData name="Joe Coleman" userId="4cdc1fe8-b8ae-49b1-b8bb-2b6bab88a8bf" providerId="ADAL" clId="{27797327-3177-4AAE-AE22-D332954FAA30}" dt="2024-10-01T18:50:40.257" v="7111" actId="1076"/>
          <ac:picMkLst>
            <pc:docMk/>
            <pc:sldMk cId="3221060562" sldId="308"/>
            <ac:picMk id="5" creationId="{6627C162-081F-2FBF-0A9B-8984AA4AC0B6}"/>
          </ac:picMkLst>
        </pc:picChg>
        <pc:picChg chg="add mod">
          <ac:chgData name="Joe Coleman" userId="4cdc1fe8-b8ae-49b1-b8bb-2b6bab88a8bf" providerId="ADAL" clId="{27797327-3177-4AAE-AE22-D332954FAA30}" dt="2024-10-01T18:49:30.804" v="7030" actId="1076"/>
          <ac:picMkLst>
            <pc:docMk/>
            <pc:sldMk cId="3221060562" sldId="308"/>
            <ac:picMk id="6" creationId="{72E3DC81-735D-30BC-63D2-9324CAEBF4E5}"/>
          </ac:picMkLst>
        </pc:picChg>
        <pc:picChg chg="add mod">
          <ac:chgData name="Joe Coleman" userId="4cdc1fe8-b8ae-49b1-b8bb-2b6bab88a8bf" providerId="ADAL" clId="{27797327-3177-4AAE-AE22-D332954FAA30}" dt="2024-10-01T18:50:42.671" v="7112" actId="1076"/>
          <ac:picMkLst>
            <pc:docMk/>
            <pc:sldMk cId="3221060562" sldId="308"/>
            <ac:picMk id="7" creationId="{0B6EBC69-EE5C-01AB-DFCF-E4EBC2C5678D}"/>
          </ac:picMkLst>
        </pc:picChg>
        <pc:picChg chg="add mod">
          <ac:chgData name="Joe Coleman" userId="4cdc1fe8-b8ae-49b1-b8bb-2b6bab88a8bf" providerId="ADAL" clId="{27797327-3177-4AAE-AE22-D332954FAA30}" dt="2024-10-01T18:49:45.908" v="7037" actId="1076"/>
          <ac:picMkLst>
            <pc:docMk/>
            <pc:sldMk cId="3221060562" sldId="308"/>
            <ac:picMk id="8" creationId="{B17CE3F3-C0A8-9A15-88FD-FE5E9E511BC7}"/>
          </ac:picMkLst>
        </pc:picChg>
      </pc:sldChg>
      <pc:sldChg chg="addSp delSp modSp new mod modAnim">
        <pc:chgData name="Joe Coleman" userId="4cdc1fe8-b8ae-49b1-b8bb-2b6bab88a8bf" providerId="ADAL" clId="{27797327-3177-4AAE-AE22-D332954FAA30}" dt="2024-10-01T19:27:42.531" v="8819"/>
        <pc:sldMkLst>
          <pc:docMk/>
          <pc:sldMk cId="1481147739" sldId="309"/>
        </pc:sldMkLst>
        <pc:spChg chg="del">
          <ac:chgData name="Joe Coleman" userId="4cdc1fe8-b8ae-49b1-b8bb-2b6bab88a8bf" providerId="ADAL" clId="{27797327-3177-4AAE-AE22-D332954FAA30}" dt="2024-10-01T19:27:01.909" v="8818" actId="478"/>
          <ac:spMkLst>
            <pc:docMk/>
            <pc:sldMk cId="1481147739" sldId="309"/>
            <ac:spMk id="2" creationId="{A1005F0B-CD45-F1B0-FC41-9945CD5BD98F}"/>
          </ac:spMkLst>
        </pc:spChg>
        <pc:spChg chg="del">
          <ac:chgData name="Joe Coleman" userId="4cdc1fe8-b8ae-49b1-b8bb-2b6bab88a8bf" providerId="ADAL" clId="{27797327-3177-4AAE-AE22-D332954FAA30}" dt="2024-10-01T19:27:00.678" v="8817" actId="478"/>
          <ac:spMkLst>
            <pc:docMk/>
            <pc:sldMk cId="1481147739" sldId="309"/>
            <ac:spMk id="3" creationId="{92D87AFB-695A-1BD2-0DFC-4E8E435F504A}"/>
          </ac:spMkLst>
        </pc:spChg>
        <pc:spChg chg="add del">
          <ac:chgData name="Joe Coleman" userId="4cdc1fe8-b8ae-49b1-b8bb-2b6bab88a8bf" providerId="ADAL" clId="{27797327-3177-4AAE-AE22-D332954FAA30}" dt="2024-10-01T19:26:58.683" v="8816" actId="22"/>
          <ac:spMkLst>
            <pc:docMk/>
            <pc:sldMk cId="1481147739" sldId="309"/>
            <ac:spMk id="5" creationId="{F8903F18-BB92-91FC-A0BD-8586DEEC9C3E}"/>
          </ac:spMkLst>
        </pc:spChg>
        <pc:picChg chg="add mod">
          <ac:chgData name="Joe Coleman" userId="4cdc1fe8-b8ae-49b1-b8bb-2b6bab88a8bf" providerId="ADAL" clId="{27797327-3177-4AAE-AE22-D332954FAA30}" dt="2024-10-01T19:27:42.531" v="8819"/>
          <ac:picMkLst>
            <pc:docMk/>
            <pc:sldMk cId="1481147739" sldId="309"/>
            <ac:picMk id="6" creationId="{87A34BF9-362E-E08D-5594-05016F43DE16}"/>
          </ac:picMkLst>
        </pc:picChg>
      </pc:sldChg>
      <pc:sldChg chg="addSp delSp modSp add mod modAnim">
        <pc:chgData name="Joe Coleman" userId="4cdc1fe8-b8ae-49b1-b8bb-2b6bab88a8bf" providerId="ADAL" clId="{27797327-3177-4AAE-AE22-D332954FAA30}" dt="2024-10-01T19:33:57.781" v="9418" actId="313"/>
        <pc:sldMkLst>
          <pc:docMk/>
          <pc:sldMk cId="222097887" sldId="310"/>
        </pc:sldMkLst>
        <pc:spChg chg="add mod">
          <ac:chgData name="Joe Coleman" userId="4cdc1fe8-b8ae-49b1-b8bb-2b6bab88a8bf" providerId="ADAL" clId="{27797327-3177-4AAE-AE22-D332954FAA30}" dt="2024-10-01T19:33:57.781" v="9418" actId="313"/>
          <ac:spMkLst>
            <pc:docMk/>
            <pc:sldMk cId="222097887" sldId="310"/>
            <ac:spMk id="3" creationId="{0DF2E33C-3EFC-40A3-610A-C327B9CB4E91}"/>
          </ac:spMkLst>
        </pc:spChg>
        <pc:spChg chg="del">
          <ac:chgData name="Joe Coleman" userId="4cdc1fe8-b8ae-49b1-b8bb-2b6bab88a8bf" providerId="ADAL" clId="{27797327-3177-4AAE-AE22-D332954FAA30}" dt="2024-10-01T19:31:44.770" v="8972" actId="478"/>
          <ac:spMkLst>
            <pc:docMk/>
            <pc:sldMk cId="222097887" sldId="310"/>
            <ac:spMk id="7" creationId="{9E13861F-037C-2D66-76D6-579BE8C37A65}"/>
          </ac:spMkLst>
        </pc:spChg>
        <pc:spChg chg="del">
          <ac:chgData name="Joe Coleman" userId="4cdc1fe8-b8ae-49b1-b8bb-2b6bab88a8bf" providerId="ADAL" clId="{27797327-3177-4AAE-AE22-D332954FAA30}" dt="2024-10-01T19:31:46.006" v="8973" actId="478"/>
          <ac:spMkLst>
            <pc:docMk/>
            <pc:sldMk cId="222097887" sldId="310"/>
            <ac:spMk id="8" creationId="{465D4245-1B00-FD9E-4C59-D12DD290E02D}"/>
          </ac:spMkLst>
        </pc:spChg>
        <pc:spChg chg="del topLvl">
          <ac:chgData name="Joe Coleman" userId="4cdc1fe8-b8ae-49b1-b8bb-2b6bab88a8bf" providerId="ADAL" clId="{27797327-3177-4AAE-AE22-D332954FAA30}" dt="2024-10-01T19:31:47.115" v="8974" actId="478"/>
          <ac:spMkLst>
            <pc:docMk/>
            <pc:sldMk cId="222097887" sldId="310"/>
            <ac:spMk id="9" creationId="{1F3E0C11-DB03-E2ED-E47F-00332A9CA2D9}"/>
          </ac:spMkLst>
        </pc:spChg>
        <pc:spChg chg="mod">
          <ac:chgData name="Joe Coleman" userId="4cdc1fe8-b8ae-49b1-b8bb-2b6bab88a8bf" providerId="ADAL" clId="{27797327-3177-4AAE-AE22-D332954FAA30}" dt="2024-10-01T19:32:04.348" v="8981" actId="14100"/>
          <ac:spMkLst>
            <pc:docMk/>
            <pc:sldMk cId="222097887" sldId="310"/>
            <ac:spMk id="10" creationId="{4CA04147-402C-2213-5E4C-54B872CDD0FF}"/>
          </ac:spMkLst>
        </pc:spChg>
        <pc:spChg chg="mod topLvl">
          <ac:chgData name="Joe Coleman" userId="4cdc1fe8-b8ae-49b1-b8bb-2b6bab88a8bf" providerId="ADAL" clId="{27797327-3177-4AAE-AE22-D332954FAA30}" dt="2024-10-01T19:31:59.333" v="8980" actId="14100"/>
          <ac:spMkLst>
            <pc:docMk/>
            <pc:sldMk cId="222097887" sldId="310"/>
            <ac:spMk id="11" creationId="{74F85BF3-BEB2-D45D-C58A-01C46AEF4F27}"/>
          </ac:spMkLst>
        </pc:spChg>
        <pc:spChg chg="mod topLvl">
          <ac:chgData name="Joe Coleman" userId="4cdc1fe8-b8ae-49b1-b8bb-2b6bab88a8bf" providerId="ADAL" clId="{27797327-3177-4AAE-AE22-D332954FAA30}" dt="2024-10-01T19:32:14.816" v="8982" actId="14100"/>
          <ac:spMkLst>
            <pc:docMk/>
            <pc:sldMk cId="222097887" sldId="310"/>
            <ac:spMk id="12" creationId="{59E0AE8F-C73B-33B1-7593-EB4671F6DA3E}"/>
          </ac:spMkLst>
        </pc:spChg>
        <pc:grpChg chg="del mod">
          <ac:chgData name="Joe Coleman" userId="4cdc1fe8-b8ae-49b1-b8bb-2b6bab88a8bf" providerId="ADAL" clId="{27797327-3177-4AAE-AE22-D332954FAA30}" dt="2024-10-01T19:31:53.953" v="8977" actId="165"/>
          <ac:grpSpMkLst>
            <pc:docMk/>
            <pc:sldMk cId="222097887" sldId="310"/>
            <ac:grpSpMk id="14" creationId="{CA5277C8-84A3-C19A-F963-FE6A3404FFF2}"/>
          </ac:grpSpMkLst>
        </pc:grpChg>
        <pc:grpChg chg="del">
          <ac:chgData name="Joe Coleman" userId="4cdc1fe8-b8ae-49b1-b8bb-2b6bab88a8bf" providerId="ADAL" clId="{27797327-3177-4AAE-AE22-D332954FAA30}" dt="2024-10-01T19:31:47.115" v="8974" actId="478"/>
          <ac:grpSpMkLst>
            <pc:docMk/>
            <pc:sldMk cId="222097887" sldId="310"/>
            <ac:grpSpMk id="17" creationId="{A0DD8BC1-8252-6403-373F-B1709AF4A1E4}"/>
          </ac:grpSpMkLst>
        </pc:grpChg>
        <pc:picChg chg="mod topLvl">
          <ac:chgData name="Joe Coleman" userId="4cdc1fe8-b8ae-49b1-b8bb-2b6bab88a8bf" providerId="ADAL" clId="{27797327-3177-4AAE-AE22-D332954FAA30}" dt="2024-10-01T19:31:55.973" v="8979" actId="14100"/>
          <ac:picMkLst>
            <pc:docMk/>
            <pc:sldMk cId="222097887" sldId="310"/>
            <ac:picMk id="5" creationId="{92446AEE-7256-3811-94A4-A154FE4E7FD1}"/>
          </ac:picMkLst>
        </pc:picChg>
      </pc:sldChg>
      <pc:sldChg chg="addSp delSp modSp new mod">
        <pc:chgData name="Joe Coleman" userId="4cdc1fe8-b8ae-49b1-b8bb-2b6bab88a8bf" providerId="ADAL" clId="{27797327-3177-4AAE-AE22-D332954FAA30}" dt="2024-10-01T19:57:27.297" v="9774" actId="1076"/>
        <pc:sldMkLst>
          <pc:docMk/>
          <pc:sldMk cId="427149594" sldId="311"/>
        </pc:sldMkLst>
        <pc:spChg chg="del">
          <ac:chgData name="Joe Coleman" userId="4cdc1fe8-b8ae-49b1-b8bb-2b6bab88a8bf" providerId="ADAL" clId="{27797327-3177-4AAE-AE22-D332954FAA30}" dt="2024-10-01T19:56:27.079" v="9722" actId="478"/>
          <ac:spMkLst>
            <pc:docMk/>
            <pc:sldMk cId="427149594" sldId="311"/>
            <ac:spMk id="2" creationId="{384EC50D-8B9E-0C83-16DE-4321EFD08BC5}"/>
          </ac:spMkLst>
        </pc:spChg>
        <pc:spChg chg="mod">
          <ac:chgData name="Joe Coleman" userId="4cdc1fe8-b8ae-49b1-b8bb-2b6bab88a8bf" providerId="ADAL" clId="{27797327-3177-4AAE-AE22-D332954FAA30}" dt="2024-10-01T19:56:52.557" v="9752" actId="20577"/>
          <ac:spMkLst>
            <pc:docMk/>
            <pc:sldMk cId="427149594" sldId="311"/>
            <ac:spMk id="3" creationId="{EC4BD5CF-AC90-433A-A1A9-1C3BCCAB008C}"/>
          </ac:spMkLst>
        </pc:spChg>
        <pc:spChg chg="add del">
          <ac:chgData name="Joe Coleman" userId="4cdc1fe8-b8ae-49b1-b8bb-2b6bab88a8bf" providerId="ADAL" clId="{27797327-3177-4AAE-AE22-D332954FAA30}" dt="2024-10-01T19:56:45.202" v="9724" actId="22"/>
          <ac:spMkLst>
            <pc:docMk/>
            <pc:sldMk cId="427149594" sldId="311"/>
            <ac:spMk id="5" creationId="{FDF3F7CB-DF1C-F439-2B6C-04693CAB61ED}"/>
          </ac:spMkLst>
        </pc:spChg>
        <pc:spChg chg="add del mod">
          <ac:chgData name="Joe Coleman" userId="4cdc1fe8-b8ae-49b1-b8bb-2b6bab88a8bf" providerId="ADAL" clId="{27797327-3177-4AAE-AE22-D332954FAA30}" dt="2024-10-01T19:57:12.325" v="9757" actId="478"/>
          <ac:spMkLst>
            <pc:docMk/>
            <pc:sldMk cId="427149594" sldId="311"/>
            <ac:spMk id="7" creationId="{BEAE4D7A-53DA-7905-A40D-9282EB81D3C5}"/>
          </ac:spMkLst>
        </pc:spChg>
        <pc:spChg chg="add del">
          <ac:chgData name="Joe Coleman" userId="4cdc1fe8-b8ae-49b1-b8bb-2b6bab88a8bf" providerId="ADAL" clId="{27797327-3177-4AAE-AE22-D332954FAA30}" dt="2024-10-01T19:57:07.954" v="9754" actId="22"/>
          <ac:spMkLst>
            <pc:docMk/>
            <pc:sldMk cId="427149594" sldId="311"/>
            <ac:spMk id="9" creationId="{C7B84F28-F87D-85AD-4F9C-1E8FE6FCABD4}"/>
          </ac:spMkLst>
        </pc:spChg>
        <pc:spChg chg="add mod">
          <ac:chgData name="Joe Coleman" userId="4cdc1fe8-b8ae-49b1-b8bb-2b6bab88a8bf" providerId="ADAL" clId="{27797327-3177-4AAE-AE22-D332954FAA30}" dt="2024-10-01T19:57:27.297" v="9774" actId="1076"/>
          <ac:spMkLst>
            <pc:docMk/>
            <pc:sldMk cId="427149594" sldId="311"/>
            <ac:spMk id="11" creationId="{8D401013-769F-6D3E-D2F5-D89B125F21C1}"/>
          </ac:spMkLst>
        </pc:spChg>
        <pc:picChg chg="add del">
          <ac:chgData name="Joe Coleman" userId="4cdc1fe8-b8ae-49b1-b8bb-2b6bab88a8bf" providerId="ADAL" clId="{27797327-3177-4AAE-AE22-D332954FAA30}" dt="2024-10-01T19:55:53.190" v="9648" actId="478"/>
          <ac:picMkLst>
            <pc:docMk/>
            <pc:sldMk cId="427149594" sldId="311"/>
            <ac:picMk id="4098" creationId="{61255D99-5673-690C-20C1-B6F723999E8C}"/>
          </ac:picMkLst>
        </pc:picChg>
        <pc:picChg chg="add mod">
          <ac:chgData name="Joe Coleman" userId="4cdc1fe8-b8ae-49b1-b8bb-2b6bab88a8bf" providerId="ADAL" clId="{27797327-3177-4AAE-AE22-D332954FAA30}" dt="2024-10-01T19:56:04.203" v="9651" actId="1076"/>
          <ac:picMkLst>
            <pc:docMk/>
            <pc:sldMk cId="427149594" sldId="311"/>
            <ac:picMk id="4100" creationId="{C8E033F2-5EF0-7738-0084-9E1F48169C20}"/>
          </ac:picMkLst>
        </pc:picChg>
      </pc:sldChg>
    </pc:docChg>
  </pc:docChgLst>
  <pc:docChgLst>
    <pc:chgData name="Joe Coleman" userId="4cdc1fe8-b8ae-49b1-b8bb-2b6bab88a8bf" providerId="ADAL" clId="{D5B0BAEC-9143-104A-9DD6-96635300F614}"/>
    <pc:docChg chg="undo custSel addSld delSld modSld addSection modSection">
      <pc:chgData name="Joe Coleman" userId="4cdc1fe8-b8ae-49b1-b8bb-2b6bab88a8bf" providerId="ADAL" clId="{D5B0BAEC-9143-104A-9DD6-96635300F614}" dt="2024-11-06T19:51:51.294" v="907" actId="20577"/>
      <pc:docMkLst>
        <pc:docMk/>
      </pc:docMkLst>
      <pc:sldChg chg="addSp delSp mod">
        <pc:chgData name="Joe Coleman" userId="4cdc1fe8-b8ae-49b1-b8bb-2b6bab88a8bf" providerId="ADAL" clId="{D5B0BAEC-9143-104A-9DD6-96635300F614}" dt="2024-11-05T19:46:38.214" v="2" actId="478"/>
        <pc:sldMkLst>
          <pc:docMk/>
          <pc:sldMk cId="277105945" sldId="256"/>
        </pc:sldMkLst>
        <pc:picChg chg="add del">
          <ac:chgData name="Joe Coleman" userId="4cdc1fe8-b8ae-49b1-b8bb-2b6bab88a8bf" providerId="ADAL" clId="{D5B0BAEC-9143-104A-9DD6-96635300F614}" dt="2024-11-05T19:46:38.214" v="2" actId="478"/>
          <ac:picMkLst>
            <pc:docMk/>
            <pc:sldMk cId="277105945" sldId="256"/>
            <ac:picMk id="6" creationId="{A75CF9B5-A4BB-A703-FD5D-9F26256E3CBC}"/>
          </ac:picMkLst>
        </pc:picChg>
      </pc:sldChg>
      <pc:sldChg chg="modSp mod">
        <pc:chgData name="Joe Coleman" userId="4cdc1fe8-b8ae-49b1-b8bb-2b6bab88a8bf" providerId="ADAL" clId="{D5B0BAEC-9143-104A-9DD6-96635300F614}" dt="2024-11-06T19:26:59.442" v="822" actId="207"/>
        <pc:sldMkLst>
          <pc:docMk/>
          <pc:sldMk cId="3210126437" sldId="303"/>
        </pc:sldMkLst>
        <pc:spChg chg="mod">
          <ac:chgData name="Joe Coleman" userId="4cdc1fe8-b8ae-49b1-b8bb-2b6bab88a8bf" providerId="ADAL" clId="{D5B0BAEC-9143-104A-9DD6-96635300F614}" dt="2024-11-06T19:26:59.442" v="822" actId="207"/>
          <ac:spMkLst>
            <pc:docMk/>
            <pc:sldMk cId="3210126437" sldId="303"/>
            <ac:spMk id="7" creationId="{BBE54D5A-D536-799C-456E-DEB6B640DF74}"/>
          </ac:spMkLst>
        </pc:spChg>
      </pc:sldChg>
      <pc:sldChg chg="modSp add del mod">
        <pc:chgData name="Joe Coleman" userId="4cdc1fe8-b8ae-49b1-b8bb-2b6bab88a8bf" providerId="ADAL" clId="{D5B0BAEC-9143-104A-9DD6-96635300F614}" dt="2024-11-06T19:26:45.114" v="816" actId="207"/>
        <pc:sldMkLst>
          <pc:docMk/>
          <pc:sldMk cId="2450206783" sldId="304"/>
        </pc:sldMkLst>
        <pc:spChg chg="mod">
          <ac:chgData name="Joe Coleman" userId="4cdc1fe8-b8ae-49b1-b8bb-2b6bab88a8bf" providerId="ADAL" clId="{D5B0BAEC-9143-104A-9DD6-96635300F614}" dt="2024-11-06T19:26:45.114" v="816" actId="207"/>
          <ac:spMkLst>
            <pc:docMk/>
            <pc:sldMk cId="2450206783" sldId="304"/>
            <ac:spMk id="14" creationId="{A6B07B51-135D-C806-C024-470EE4412B76}"/>
          </ac:spMkLst>
        </pc:spChg>
      </pc:sldChg>
      <pc:sldChg chg="del">
        <pc:chgData name="Joe Coleman" userId="4cdc1fe8-b8ae-49b1-b8bb-2b6bab88a8bf" providerId="ADAL" clId="{D5B0BAEC-9143-104A-9DD6-96635300F614}" dt="2024-11-05T19:46:55.449" v="3" actId="2696"/>
        <pc:sldMkLst>
          <pc:docMk/>
          <pc:sldMk cId="2320108917" sldId="313"/>
        </pc:sldMkLst>
      </pc:sldChg>
      <pc:sldChg chg="modSp mod">
        <pc:chgData name="Joe Coleman" userId="4cdc1fe8-b8ae-49b1-b8bb-2b6bab88a8bf" providerId="ADAL" clId="{D5B0BAEC-9143-104A-9DD6-96635300F614}" dt="2024-11-06T19:26:50.946" v="817" actId="207"/>
        <pc:sldMkLst>
          <pc:docMk/>
          <pc:sldMk cId="1534694092" sldId="315"/>
        </pc:sldMkLst>
        <pc:spChg chg="mod">
          <ac:chgData name="Joe Coleman" userId="4cdc1fe8-b8ae-49b1-b8bb-2b6bab88a8bf" providerId="ADAL" clId="{D5B0BAEC-9143-104A-9DD6-96635300F614}" dt="2024-11-06T19:26:50.946" v="817" actId="207"/>
          <ac:spMkLst>
            <pc:docMk/>
            <pc:sldMk cId="1534694092" sldId="315"/>
            <ac:spMk id="5" creationId="{BD25C3E1-E864-B7B6-35DC-F7CCFF9FB226}"/>
          </ac:spMkLst>
        </pc:spChg>
      </pc:sldChg>
      <pc:sldChg chg="addSp delSp modSp add del mod">
        <pc:chgData name="Joe Coleman" userId="4cdc1fe8-b8ae-49b1-b8bb-2b6bab88a8bf" providerId="ADAL" clId="{D5B0BAEC-9143-104A-9DD6-96635300F614}" dt="2024-11-05T20:08:58.120" v="61" actId="2696"/>
        <pc:sldMkLst>
          <pc:docMk/>
          <pc:sldMk cId="3758697409" sldId="316"/>
        </pc:sldMkLst>
        <pc:spChg chg="add mod">
          <ac:chgData name="Joe Coleman" userId="4cdc1fe8-b8ae-49b1-b8bb-2b6bab88a8bf" providerId="ADAL" clId="{D5B0BAEC-9143-104A-9DD6-96635300F614}" dt="2024-11-05T20:08:45.266" v="47"/>
          <ac:spMkLst>
            <pc:docMk/>
            <pc:sldMk cId="3758697409" sldId="316"/>
            <ac:spMk id="2" creationId="{AB4C09B2-0442-7051-FDDA-A1048F672CFE}"/>
          </ac:spMkLst>
        </pc:spChg>
        <pc:spChg chg="mod">
          <ac:chgData name="Joe Coleman" userId="4cdc1fe8-b8ae-49b1-b8bb-2b6bab88a8bf" providerId="ADAL" clId="{D5B0BAEC-9143-104A-9DD6-96635300F614}" dt="2024-11-05T20:08:50.469" v="54" actId="14100"/>
          <ac:spMkLst>
            <pc:docMk/>
            <pc:sldMk cId="3758697409" sldId="316"/>
            <ac:spMk id="4" creationId="{F32287BE-AF25-3388-876C-A4E26FEA5A55}"/>
          </ac:spMkLst>
        </pc:spChg>
        <pc:spChg chg="add del">
          <ac:chgData name="Joe Coleman" userId="4cdc1fe8-b8ae-49b1-b8bb-2b6bab88a8bf" providerId="ADAL" clId="{D5B0BAEC-9143-104A-9DD6-96635300F614}" dt="2024-11-05T20:08:50.109" v="52" actId="478"/>
          <ac:spMkLst>
            <pc:docMk/>
            <pc:sldMk cId="3758697409" sldId="316"/>
            <ac:spMk id="9" creationId="{27E48CE7-811F-BF91-615E-55C847AAEBBE}"/>
          </ac:spMkLst>
        </pc:spChg>
        <pc:spChg chg="add del">
          <ac:chgData name="Joe Coleman" userId="4cdc1fe8-b8ae-49b1-b8bb-2b6bab88a8bf" providerId="ADAL" clId="{D5B0BAEC-9143-104A-9DD6-96635300F614}" dt="2024-11-05T20:08:49.765" v="50" actId="478"/>
          <ac:spMkLst>
            <pc:docMk/>
            <pc:sldMk cId="3758697409" sldId="316"/>
            <ac:spMk id="13" creationId="{90D4B145-5F3A-9F8D-370D-FD0D8CB7B963}"/>
          </ac:spMkLst>
        </pc:spChg>
        <pc:spChg chg="add del">
          <ac:chgData name="Joe Coleman" userId="4cdc1fe8-b8ae-49b1-b8bb-2b6bab88a8bf" providerId="ADAL" clId="{D5B0BAEC-9143-104A-9DD6-96635300F614}" dt="2024-11-05T20:08:49.935" v="51" actId="478"/>
          <ac:spMkLst>
            <pc:docMk/>
            <pc:sldMk cId="3758697409" sldId="316"/>
            <ac:spMk id="14" creationId="{12A27CD4-3776-D107-B806-CE61379256C3}"/>
          </ac:spMkLst>
        </pc:spChg>
        <pc:picChg chg="del">
          <ac:chgData name="Joe Coleman" userId="4cdc1fe8-b8ae-49b1-b8bb-2b6bab88a8bf" providerId="ADAL" clId="{D5B0BAEC-9143-104A-9DD6-96635300F614}" dt="2024-11-05T20:02:31.706" v="29" actId="478"/>
          <ac:picMkLst>
            <pc:docMk/>
            <pc:sldMk cId="3758697409" sldId="316"/>
            <ac:picMk id="8" creationId="{59E109B4-0C66-65D7-8E6C-8D995273B42D}"/>
          </ac:picMkLst>
        </pc:picChg>
        <pc:picChg chg="add mod">
          <ac:chgData name="Joe Coleman" userId="4cdc1fe8-b8ae-49b1-b8bb-2b6bab88a8bf" providerId="ADAL" clId="{D5B0BAEC-9143-104A-9DD6-96635300F614}" dt="2024-11-05T20:08:51.183" v="58" actId="14100"/>
          <ac:picMkLst>
            <pc:docMk/>
            <pc:sldMk cId="3758697409" sldId="316"/>
            <ac:picMk id="1026" creationId="{788C6AC5-41E7-BDA8-9675-34AA9E1DFDF0}"/>
          </ac:picMkLst>
        </pc:picChg>
      </pc:sldChg>
      <pc:sldChg chg="addSp modSp add mod">
        <pc:chgData name="Joe Coleman" userId="4cdc1fe8-b8ae-49b1-b8bb-2b6bab88a8bf" providerId="ADAL" clId="{D5B0BAEC-9143-104A-9DD6-96635300F614}" dt="2024-11-06T19:26:09.804" v="815" actId="20577"/>
        <pc:sldMkLst>
          <pc:docMk/>
          <pc:sldMk cId="277381588" sldId="317"/>
        </pc:sldMkLst>
        <pc:spChg chg="mod">
          <ac:chgData name="Joe Coleman" userId="4cdc1fe8-b8ae-49b1-b8bb-2b6bab88a8bf" providerId="ADAL" clId="{D5B0BAEC-9143-104A-9DD6-96635300F614}" dt="2024-11-05T20:14:35.530" v="147" actId="14100"/>
          <ac:spMkLst>
            <pc:docMk/>
            <pc:sldMk cId="277381588" sldId="317"/>
            <ac:spMk id="2" creationId="{AB4C09B2-0442-7051-FDDA-A1048F672CFE}"/>
          </ac:spMkLst>
        </pc:spChg>
        <pc:spChg chg="add mod">
          <ac:chgData name="Joe Coleman" userId="4cdc1fe8-b8ae-49b1-b8bb-2b6bab88a8bf" providerId="ADAL" clId="{D5B0BAEC-9143-104A-9DD6-96635300F614}" dt="2024-11-05T20:17:27.774" v="189" actId="20577"/>
          <ac:spMkLst>
            <pc:docMk/>
            <pc:sldMk cId="277381588" sldId="317"/>
            <ac:spMk id="3" creationId="{2B0ECA0A-674E-1479-4D3B-F4154D2D1ACA}"/>
          </ac:spMkLst>
        </pc:spChg>
        <pc:spChg chg="mod">
          <ac:chgData name="Joe Coleman" userId="4cdc1fe8-b8ae-49b1-b8bb-2b6bab88a8bf" providerId="ADAL" clId="{D5B0BAEC-9143-104A-9DD6-96635300F614}" dt="2024-11-05T20:17:46.048" v="191" actId="14100"/>
          <ac:spMkLst>
            <pc:docMk/>
            <pc:sldMk cId="277381588" sldId="317"/>
            <ac:spMk id="4" creationId="{F32287BE-AF25-3388-876C-A4E26FEA5A55}"/>
          </ac:spMkLst>
        </pc:spChg>
        <pc:spChg chg="add mod">
          <ac:chgData name="Joe Coleman" userId="4cdc1fe8-b8ae-49b1-b8bb-2b6bab88a8bf" providerId="ADAL" clId="{D5B0BAEC-9143-104A-9DD6-96635300F614}" dt="2024-11-06T19:26:09.804" v="815" actId="20577"/>
          <ac:spMkLst>
            <pc:docMk/>
            <pc:sldMk cId="277381588" sldId="317"/>
            <ac:spMk id="5" creationId="{FD6E8F9F-EA5F-BAC1-1423-214F441E64E9}"/>
          </ac:spMkLst>
        </pc:spChg>
        <pc:picChg chg="mod">
          <ac:chgData name="Joe Coleman" userId="4cdc1fe8-b8ae-49b1-b8bb-2b6bab88a8bf" providerId="ADAL" clId="{D5B0BAEC-9143-104A-9DD6-96635300F614}" dt="2024-11-05T20:14:16.231" v="142" actId="14100"/>
          <ac:picMkLst>
            <pc:docMk/>
            <pc:sldMk cId="277381588" sldId="317"/>
            <ac:picMk id="1026" creationId="{788C6AC5-41E7-BDA8-9675-34AA9E1DFDF0}"/>
          </ac:picMkLst>
        </pc:picChg>
        <pc:picChg chg="add mod">
          <ac:chgData name="Joe Coleman" userId="4cdc1fe8-b8ae-49b1-b8bb-2b6bab88a8bf" providerId="ADAL" clId="{D5B0BAEC-9143-104A-9DD6-96635300F614}" dt="2024-11-05T20:14:13.148" v="141" actId="1076"/>
          <ac:picMkLst>
            <pc:docMk/>
            <pc:sldMk cId="277381588" sldId="317"/>
            <ac:picMk id="2050" creationId="{D246AD58-B58D-75E9-1133-A535FEB5E797}"/>
          </ac:picMkLst>
        </pc:picChg>
      </pc:sldChg>
      <pc:sldChg chg="add del">
        <pc:chgData name="Joe Coleman" userId="4cdc1fe8-b8ae-49b1-b8bb-2b6bab88a8bf" providerId="ADAL" clId="{D5B0BAEC-9143-104A-9DD6-96635300F614}" dt="2024-11-05T20:05:47.380" v="35"/>
        <pc:sldMkLst>
          <pc:docMk/>
          <pc:sldMk cId="1976498339" sldId="317"/>
        </pc:sldMkLst>
      </pc:sldChg>
      <pc:sldChg chg="addSp delSp add del mod">
        <pc:chgData name="Joe Coleman" userId="4cdc1fe8-b8ae-49b1-b8bb-2b6bab88a8bf" providerId="ADAL" clId="{D5B0BAEC-9143-104A-9DD6-96635300F614}" dt="2024-11-05T20:05:39.788" v="33"/>
        <pc:sldMkLst>
          <pc:docMk/>
          <pc:sldMk cId="3002652171" sldId="317"/>
        </pc:sldMkLst>
        <pc:picChg chg="add del">
          <ac:chgData name="Joe Coleman" userId="4cdc1fe8-b8ae-49b1-b8bb-2b6bab88a8bf" providerId="ADAL" clId="{D5B0BAEC-9143-104A-9DD6-96635300F614}" dt="2024-11-05T20:05:38.010" v="32" actId="478"/>
          <ac:picMkLst>
            <pc:docMk/>
            <pc:sldMk cId="3002652171" sldId="317"/>
            <ac:picMk id="8" creationId="{8FFC6D4F-A07E-9E4B-5050-13CE25FEF91B}"/>
          </ac:picMkLst>
        </pc:picChg>
      </pc:sldChg>
      <pc:sldChg chg="modSp add mod">
        <pc:chgData name="Joe Coleman" userId="4cdc1fe8-b8ae-49b1-b8bb-2b6bab88a8bf" providerId="ADAL" clId="{D5B0BAEC-9143-104A-9DD6-96635300F614}" dt="2024-11-06T19:51:51.294" v="907" actId="20577"/>
        <pc:sldMkLst>
          <pc:docMk/>
          <pc:sldMk cId="1851862225" sldId="318"/>
        </pc:sldMkLst>
        <pc:spChg chg="mod">
          <ac:chgData name="Joe Coleman" userId="4cdc1fe8-b8ae-49b1-b8bb-2b6bab88a8bf" providerId="ADAL" clId="{D5B0BAEC-9143-104A-9DD6-96635300F614}" dt="2024-11-06T19:19:04.260" v="576" actId="20577"/>
          <ac:spMkLst>
            <pc:docMk/>
            <pc:sldMk cId="1851862225" sldId="318"/>
            <ac:spMk id="2" creationId="{D70B4DB8-6526-0F3C-0F59-58CA5762CDC7}"/>
          </ac:spMkLst>
        </pc:spChg>
        <pc:spChg chg="mod">
          <ac:chgData name="Joe Coleman" userId="4cdc1fe8-b8ae-49b1-b8bb-2b6bab88a8bf" providerId="ADAL" clId="{D5B0BAEC-9143-104A-9DD6-96635300F614}" dt="2024-11-06T19:51:51.294" v="907" actId="20577"/>
          <ac:spMkLst>
            <pc:docMk/>
            <pc:sldMk cId="1851862225" sldId="318"/>
            <ac:spMk id="5" creationId="{4F7CD514-13A9-72AA-5077-64AEE49AA636}"/>
          </ac:spMkLst>
        </pc:spChg>
        <pc:picChg chg="mod">
          <ac:chgData name="Joe Coleman" userId="4cdc1fe8-b8ae-49b1-b8bb-2b6bab88a8bf" providerId="ADAL" clId="{D5B0BAEC-9143-104A-9DD6-96635300F614}" dt="2024-11-06T19:25:37.310" v="721"/>
          <ac:picMkLst>
            <pc:docMk/>
            <pc:sldMk cId="1851862225" sldId="318"/>
            <ac:picMk id="1026" creationId="{AC00F0F6-0B7F-53C3-10D7-486D80577436}"/>
          </ac:picMkLst>
        </pc:picChg>
      </pc:sldChg>
    </pc:docChg>
  </pc:docChgLst>
  <pc:docChgLst>
    <pc:chgData name="Joe Coleman" userId="4cdc1fe8-b8ae-49b1-b8bb-2b6bab88a8bf" providerId="ADAL" clId="{6B320B96-1DF0-0E41-8D58-C62F4CF7657F}"/>
    <pc:docChg chg="custSel modSld">
      <pc:chgData name="Joe Coleman" userId="4cdc1fe8-b8ae-49b1-b8bb-2b6bab88a8bf" providerId="ADAL" clId="{6B320B96-1DF0-0E41-8D58-C62F4CF7657F}" dt="2024-10-03T09:00:39.052" v="494"/>
      <pc:docMkLst>
        <pc:docMk/>
      </pc:docMkLst>
      <pc:sldChg chg="addSp modSp">
        <pc:chgData name="Joe Coleman" userId="4cdc1fe8-b8ae-49b1-b8bb-2b6bab88a8bf" providerId="ADAL" clId="{6B320B96-1DF0-0E41-8D58-C62F4CF7657F}" dt="2024-10-03T09:00:39.052" v="494"/>
        <pc:sldMkLst>
          <pc:docMk/>
          <pc:sldMk cId="277105945" sldId="256"/>
        </pc:sldMkLst>
        <pc:picChg chg="add mod">
          <ac:chgData name="Joe Coleman" userId="4cdc1fe8-b8ae-49b1-b8bb-2b6bab88a8bf" providerId="ADAL" clId="{6B320B96-1DF0-0E41-8D58-C62F4CF7657F}" dt="2024-10-03T09:00:39.052" v="494"/>
          <ac:picMkLst>
            <pc:docMk/>
            <pc:sldMk cId="277105945" sldId="256"/>
            <ac:picMk id="6" creationId="{FD567788-9D9D-620F-0126-13B689B13529}"/>
          </ac:picMkLst>
        </pc:picChg>
      </pc:sldChg>
      <pc:sldChg chg="modSp mod">
        <pc:chgData name="Joe Coleman" userId="4cdc1fe8-b8ae-49b1-b8bb-2b6bab88a8bf" providerId="ADAL" clId="{6B320B96-1DF0-0E41-8D58-C62F4CF7657F}" dt="2024-10-03T08:38:06.673" v="493" actId="5793"/>
        <pc:sldMkLst>
          <pc:docMk/>
          <pc:sldMk cId="3632587838" sldId="263"/>
        </pc:sldMkLst>
        <pc:spChg chg="mod">
          <ac:chgData name="Joe Coleman" userId="4cdc1fe8-b8ae-49b1-b8bb-2b6bab88a8bf" providerId="ADAL" clId="{6B320B96-1DF0-0E41-8D58-C62F4CF7657F}" dt="2024-10-03T08:37:50.524" v="452" actId="1076"/>
          <ac:spMkLst>
            <pc:docMk/>
            <pc:sldMk cId="3632587838" sldId="263"/>
            <ac:spMk id="2" creationId="{D0410D72-B6CD-03A5-7B02-2841969AAC3A}"/>
          </ac:spMkLst>
        </pc:spChg>
        <pc:spChg chg="mod">
          <ac:chgData name="Joe Coleman" userId="4cdc1fe8-b8ae-49b1-b8bb-2b6bab88a8bf" providerId="ADAL" clId="{6B320B96-1DF0-0E41-8D58-C62F4CF7657F}" dt="2024-10-03T08:38:06.673" v="493" actId="5793"/>
          <ac:spMkLst>
            <pc:docMk/>
            <pc:sldMk cId="3632587838" sldId="263"/>
            <ac:spMk id="3" creationId="{5989143E-712A-ED7B-9BFD-C89EA0B210C0}"/>
          </ac:spMkLst>
        </pc:spChg>
        <pc:spChg chg="mod">
          <ac:chgData name="Joe Coleman" userId="4cdc1fe8-b8ae-49b1-b8bb-2b6bab88a8bf" providerId="ADAL" clId="{6B320B96-1DF0-0E41-8D58-C62F4CF7657F}" dt="2024-10-03T08:37:53.638" v="453" actId="14100"/>
          <ac:spMkLst>
            <pc:docMk/>
            <pc:sldMk cId="3632587838" sldId="263"/>
            <ac:spMk id="4" creationId="{53F58C94-34F0-DE0D-7267-28BCC35C46D8}"/>
          </ac:spMkLst>
        </pc:spChg>
      </pc:sldChg>
      <pc:sldChg chg="modSp mod">
        <pc:chgData name="Joe Coleman" userId="4cdc1fe8-b8ae-49b1-b8bb-2b6bab88a8bf" providerId="ADAL" clId="{6B320B96-1DF0-0E41-8D58-C62F4CF7657F}" dt="2024-10-02T15:09:55.193" v="189" actId="313"/>
        <pc:sldMkLst>
          <pc:docMk/>
          <pc:sldMk cId="795534016" sldId="270"/>
        </pc:sldMkLst>
        <pc:spChg chg="mod">
          <ac:chgData name="Joe Coleman" userId="4cdc1fe8-b8ae-49b1-b8bb-2b6bab88a8bf" providerId="ADAL" clId="{6B320B96-1DF0-0E41-8D58-C62F4CF7657F}" dt="2024-10-02T15:09:55.193" v="189" actId="313"/>
          <ac:spMkLst>
            <pc:docMk/>
            <pc:sldMk cId="795534016" sldId="270"/>
            <ac:spMk id="3" creationId="{07935D57-EDE3-8DFE-9BBA-B87254B045CA}"/>
          </ac:spMkLst>
        </pc:spChg>
      </pc:sldChg>
      <pc:sldChg chg="addSp delSp modSp mod">
        <pc:chgData name="Joe Coleman" userId="4cdc1fe8-b8ae-49b1-b8bb-2b6bab88a8bf" providerId="ADAL" clId="{6B320B96-1DF0-0E41-8D58-C62F4CF7657F}" dt="2024-10-02T19:17:57.118" v="342"/>
        <pc:sldMkLst>
          <pc:docMk/>
          <pc:sldMk cId="3408885836" sldId="277"/>
        </pc:sldMkLst>
        <pc:spChg chg="add del mod">
          <ac:chgData name="Joe Coleman" userId="4cdc1fe8-b8ae-49b1-b8bb-2b6bab88a8bf" providerId="ADAL" clId="{6B320B96-1DF0-0E41-8D58-C62F4CF7657F}" dt="2024-10-02T19:17:57.118" v="342"/>
          <ac:spMkLst>
            <pc:docMk/>
            <pc:sldMk cId="3408885836" sldId="277"/>
            <ac:spMk id="2" creationId="{5DC2E6B1-C0DB-5BED-0795-D32A492FB863}"/>
          </ac:spMkLst>
        </pc:spChg>
      </pc:sldChg>
      <pc:sldChg chg="addSp modSp mod">
        <pc:chgData name="Joe Coleman" userId="4cdc1fe8-b8ae-49b1-b8bb-2b6bab88a8bf" providerId="ADAL" clId="{6B320B96-1DF0-0E41-8D58-C62F4CF7657F}" dt="2024-10-02T19:17:55.208" v="340" actId="14100"/>
        <pc:sldMkLst>
          <pc:docMk/>
          <pc:sldMk cId="1734325103" sldId="278"/>
        </pc:sldMkLst>
        <pc:spChg chg="add mod">
          <ac:chgData name="Joe Coleman" userId="4cdc1fe8-b8ae-49b1-b8bb-2b6bab88a8bf" providerId="ADAL" clId="{6B320B96-1DF0-0E41-8D58-C62F4CF7657F}" dt="2024-10-02T19:17:21.691" v="298" actId="1076"/>
          <ac:spMkLst>
            <pc:docMk/>
            <pc:sldMk cId="1734325103" sldId="278"/>
            <ac:spMk id="2" creationId="{56C04B0E-7D30-607B-711F-442792C61403}"/>
          </ac:spMkLst>
        </pc:spChg>
        <pc:spChg chg="add mod">
          <ac:chgData name="Joe Coleman" userId="4cdc1fe8-b8ae-49b1-b8bb-2b6bab88a8bf" providerId="ADAL" clId="{6B320B96-1DF0-0E41-8D58-C62F4CF7657F}" dt="2024-10-02T19:17:55.208" v="340" actId="14100"/>
          <ac:spMkLst>
            <pc:docMk/>
            <pc:sldMk cId="1734325103" sldId="278"/>
            <ac:spMk id="3" creationId="{876740D8-10E6-7B13-663F-C361B421BDCE}"/>
          </ac:spMkLst>
        </pc:spChg>
      </pc:sldChg>
      <pc:sldChg chg="addSp modSp mod">
        <pc:chgData name="Joe Coleman" userId="4cdc1fe8-b8ae-49b1-b8bb-2b6bab88a8bf" providerId="ADAL" clId="{6B320B96-1DF0-0E41-8D58-C62F4CF7657F}" dt="2024-10-02T12:46:07.307" v="5" actId="404"/>
        <pc:sldMkLst>
          <pc:docMk/>
          <pc:sldMk cId="134054791" sldId="283"/>
        </pc:sldMkLst>
        <pc:spChg chg="add mod">
          <ac:chgData name="Joe Coleman" userId="4cdc1fe8-b8ae-49b1-b8bb-2b6bab88a8bf" providerId="ADAL" clId="{6B320B96-1DF0-0E41-8D58-C62F4CF7657F}" dt="2024-10-02T12:46:07.307" v="5" actId="404"/>
          <ac:spMkLst>
            <pc:docMk/>
            <pc:sldMk cId="134054791" sldId="283"/>
            <ac:spMk id="5" creationId="{55C12C45-F6BF-6690-1DA6-54235F2C2629}"/>
          </ac:spMkLst>
        </pc:spChg>
      </pc:sldChg>
      <pc:sldChg chg="addSp delSp modSp mod">
        <pc:chgData name="Joe Coleman" userId="4cdc1fe8-b8ae-49b1-b8bb-2b6bab88a8bf" providerId="ADAL" clId="{6B320B96-1DF0-0E41-8D58-C62F4CF7657F}" dt="2024-10-02T19:13:50.567" v="230" actId="1076"/>
        <pc:sldMkLst>
          <pc:docMk/>
          <pc:sldMk cId="3621653015" sldId="288"/>
        </pc:sldMkLst>
        <pc:spChg chg="mod">
          <ac:chgData name="Joe Coleman" userId="4cdc1fe8-b8ae-49b1-b8bb-2b6bab88a8bf" providerId="ADAL" clId="{6B320B96-1DF0-0E41-8D58-C62F4CF7657F}" dt="2024-10-02T19:13:50.567" v="230" actId="1076"/>
          <ac:spMkLst>
            <pc:docMk/>
            <pc:sldMk cId="3621653015" sldId="288"/>
            <ac:spMk id="3" creationId="{71779BA2-6F9D-258B-A2DB-2DA15E5C795B}"/>
          </ac:spMkLst>
        </pc:spChg>
        <pc:spChg chg="add mod">
          <ac:chgData name="Joe Coleman" userId="4cdc1fe8-b8ae-49b1-b8bb-2b6bab88a8bf" providerId="ADAL" clId="{6B320B96-1DF0-0E41-8D58-C62F4CF7657F}" dt="2024-10-02T19:13:47.283" v="229" actId="1076"/>
          <ac:spMkLst>
            <pc:docMk/>
            <pc:sldMk cId="3621653015" sldId="288"/>
            <ac:spMk id="4" creationId="{203EDF82-5BC7-C153-D8CC-C2ECB4673629}"/>
          </ac:spMkLst>
        </pc:spChg>
        <pc:picChg chg="add del mod">
          <ac:chgData name="Joe Coleman" userId="4cdc1fe8-b8ae-49b1-b8bb-2b6bab88a8bf" providerId="ADAL" clId="{6B320B96-1DF0-0E41-8D58-C62F4CF7657F}" dt="2024-10-02T19:13:41.161" v="228" actId="478"/>
          <ac:picMkLst>
            <pc:docMk/>
            <pc:sldMk cId="3621653015" sldId="288"/>
            <ac:picMk id="7" creationId="{D5CEBEF6-5FF0-B11D-EB73-113F69AE448A}"/>
          </ac:picMkLst>
        </pc:picChg>
        <pc:picChg chg="add mod">
          <ac:chgData name="Joe Coleman" userId="4cdc1fe8-b8ae-49b1-b8bb-2b6bab88a8bf" providerId="ADAL" clId="{6B320B96-1DF0-0E41-8D58-C62F4CF7657F}" dt="2024-10-02T19:13:47.283" v="229" actId="1076"/>
          <ac:picMkLst>
            <pc:docMk/>
            <pc:sldMk cId="3621653015" sldId="288"/>
            <ac:picMk id="1026" creationId="{1824E25B-FD96-4B09-B14E-45659786D6A8}"/>
          </ac:picMkLst>
        </pc:picChg>
        <pc:picChg chg="del">
          <ac:chgData name="Joe Coleman" userId="4cdc1fe8-b8ae-49b1-b8bb-2b6bab88a8bf" providerId="ADAL" clId="{6B320B96-1DF0-0E41-8D58-C62F4CF7657F}" dt="2024-10-02T19:09:16.957" v="190" actId="478"/>
          <ac:picMkLst>
            <pc:docMk/>
            <pc:sldMk cId="3621653015" sldId="288"/>
            <ac:picMk id="13314" creationId="{CD91B44A-C136-F09C-0267-48FFBB427411}"/>
          </ac:picMkLst>
        </pc:picChg>
      </pc:sldChg>
      <pc:sldChg chg="modSp mod">
        <pc:chgData name="Joe Coleman" userId="4cdc1fe8-b8ae-49b1-b8bb-2b6bab88a8bf" providerId="ADAL" clId="{6B320B96-1DF0-0E41-8D58-C62F4CF7657F}" dt="2024-10-02T19:25:35.407" v="395" actId="20577"/>
        <pc:sldMkLst>
          <pc:docMk/>
          <pc:sldMk cId="2524871138" sldId="304"/>
        </pc:sldMkLst>
        <pc:spChg chg="mod">
          <ac:chgData name="Joe Coleman" userId="4cdc1fe8-b8ae-49b1-b8bb-2b6bab88a8bf" providerId="ADAL" clId="{6B320B96-1DF0-0E41-8D58-C62F4CF7657F}" dt="2024-10-02T19:25:35.407" v="395" actId="20577"/>
          <ac:spMkLst>
            <pc:docMk/>
            <pc:sldMk cId="2524871138" sldId="304"/>
            <ac:spMk id="3" creationId="{993E56AE-7D87-B683-51BA-CE135698A901}"/>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A1D64ABD-DD33-9C36-71C3-1CF46C96CB11}"/>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030AC388-397F-0752-8F14-D6D2A68BD79D}"/>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0E4219FE-FB93-49DD-98EC-4664D550044D}" type="datetimeFigureOut">
              <a:rPr lang="en-GB" smtClean="0"/>
              <a:t>05/11/2024</a:t>
            </a:fld>
            <a:endParaRPr lang="en-GB"/>
          </a:p>
        </p:txBody>
      </p:sp>
      <p:sp>
        <p:nvSpPr>
          <p:cNvPr id="4" name="Footer Placeholder 3">
            <a:extLst>
              <a:ext uri="{FF2B5EF4-FFF2-40B4-BE49-F238E27FC236}">
                <a16:creationId xmlns:a16="http://schemas.microsoft.com/office/drawing/2014/main" id="{91018A3E-E6A5-E975-5252-1222D6FE39AD}"/>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FC52C2ED-C6B4-2563-A880-790542235810}"/>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B8E7009A-29FD-4F26-83D3-12A7938BFF7B}" type="slidenum">
              <a:rPr lang="en-GB" smtClean="0"/>
              <a:t>‹#›</a:t>
            </a:fld>
            <a:endParaRPr lang="en-GB"/>
          </a:p>
        </p:txBody>
      </p:sp>
    </p:spTree>
    <p:extLst>
      <p:ext uri="{BB962C8B-B14F-4D97-AF65-F5344CB8AC3E}">
        <p14:creationId xmlns:p14="http://schemas.microsoft.com/office/powerpoint/2010/main" val="302291459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EC134E2-9DB6-41FB-9EFE-B9F34376721F}" type="datetimeFigureOut">
              <a:rPr lang="en-GB" smtClean="0"/>
              <a:t>05/11/2024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A14D384-8E95-42A5-A07E-461A318442D9}" type="slidenum">
              <a:rPr lang="en-GB" smtClean="0"/>
              <a:t>‹#›</a:t>
            </a:fld>
            <a:endParaRPr lang="en-GB"/>
          </a:p>
        </p:txBody>
      </p:sp>
    </p:spTree>
    <p:extLst>
      <p:ext uri="{BB962C8B-B14F-4D97-AF65-F5344CB8AC3E}">
        <p14:creationId xmlns:p14="http://schemas.microsoft.com/office/powerpoint/2010/main" val="272369022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A14D384-8E95-42A5-A07E-461A318442D9}" type="slidenum">
              <a:rPr lang="en-GB" smtClean="0"/>
              <a:t>17</a:t>
            </a:fld>
            <a:endParaRPr lang="en-GB"/>
          </a:p>
        </p:txBody>
      </p:sp>
    </p:spTree>
    <p:extLst>
      <p:ext uri="{BB962C8B-B14F-4D97-AF65-F5344CB8AC3E}">
        <p14:creationId xmlns:p14="http://schemas.microsoft.com/office/powerpoint/2010/main" val="413076895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79746C-2281-3280-C15F-6D8B4FAF5FAD}"/>
              </a:ext>
            </a:extLst>
          </p:cNvPr>
          <p:cNvSpPr>
            <a:spLocks noGrp="1"/>
          </p:cNvSpPr>
          <p:nvPr>
            <p:ph type="ctrTitle" hasCustomPrompt="1"/>
          </p:nvPr>
        </p:nvSpPr>
        <p:spPr>
          <a:xfrm>
            <a:off x="1524000" y="1122363"/>
            <a:ext cx="9144000" cy="2387600"/>
          </a:xfrm>
        </p:spPr>
        <p:txBody>
          <a:bodyPr anchor="b">
            <a:normAutofit/>
          </a:bodyPr>
          <a:lstStyle>
            <a:lvl1pPr algn="ctr">
              <a:defRPr sz="4800"/>
            </a:lvl1pPr>
          </a:lstStyle>
          <a:p>
            <a:r>
              <a:rPr lang="en-US" dirty="0"/>
              <a:t>CLICK TO EDIT MASTER TITLE STYLE</a:t>
            </a:r>
            <a:endParaRPr lang="en-GB" dirty="0"/>
          </a:p>
        </p:txBody>
      </p:sp>
      <p:sp>
        <p:nvSpPr>
          <p:cNvPr id="3" name="Subtitle 2">
            <a:extLst>
              <a:ext uri="{FF2B5EF4-FFF2-40B4-BE49-F238E27FC236}">
                <a16:creationId xmlns:a16="http://schemas.microsoft.com/office/drawing/2014/main" id="{42D99897-841B-D6BB-F213-A7690AC0169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934E5E6-7D30-6B8C-D5B2-EF478DCDF9D1}"/>
              </a:ext>
            </a:extLst>
          </p:cNvPr>
          <p:cNvSpPr>
            <a:spLocks noGrp="1"/>
          </p:cNvSpPr>
          <p:nvPr>
            <p:ph type="dt" sz="half" idx="10"/>
          </p:nvPr>
        </p:nvSpPr>
        <p:spPr/>
        <p:txBody>
          <a:bodyPr/>
          <a:lstStyle/>
          <a:p>
            <a:fld id="{2CF524DA-8CC2-46BD-8C40-8048D7101770}" type="datetimeFigureOut">
              <a:rPr lang="en-GB" smtClean="0"/>
              <a:t>05/11/2024</a:t>
            </a:fld>
            <a:endParaRPr lang="en-GB"/>
          </a:p>
        </p:txBody>
      </p:sp>
      <p:sp>
        <p:nvSpPr>
          <p:cNvPr id="5" name="Footer Placeholder 4">
            <a:extLst>
              <a:ext uri="{FF2B5EF4-FFF2-40B4-BE49-F238E27FC236}">
                <a16:creationId xmlns:a16="http://schemas.microsoft.com/office/drawing/2014/main" id="{456CAFE7-30EE-01CE-0294-4F930FE086E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040F95-BCE1-E089-3A4B-407DD44C0391}"/>
              </a:ext>
            </a:extLst>
          </p:cNvPr>
          <p:cNvSpPr>
            <a:spLocks noGrp="1"/>
          </p:cNvSpPr>
          <p:nvPr>
            <p:ph type="sldNum" sz="quarter" idx="12"/>
          </p:nvPr>
        </p:nvSpPr>
        <p:spPr/>
        <p:txBody>
          <a:bodyPr/>
          <a:lstStyle/>
          <a:p>
            <a:fld id="{E49A49B2-BFFF-4B16-87D8-AA1F5A553F76}" type="slidenum">
              <a:rPr lang="en-GB" smtClean="0"/>
              <a:t>‹#›</a:t>
            </a:fld>
            <a:endParaRPr lang="en-GB"/>
          </a:p>
        </p:txBody>
      </p:sp>
    </p:spTree>
    <p:extLst>
      <p:ext uri="{BB962C8B-B14F-4D97-AF65-F5344CB8AC3E}">
        <p14:creationId xmlns:p14="http://schemas.microsoft.com/office/powerpoint/2010/main" val="197051937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1F4035-3B31-542D-12E8-2DD4367F6713}"/>
              </a:ext>
            </a:extLst>
          </p:cNvPr>
          <p:cNvSpPr>
            <a:spLocks noGrp="1"/>
          </p:cNvSpPr>
          <p:nvPr>
            <p:ph type="title" hasCustomPrompt="1"/>
          </p:nvPr>
        </p:nvSpPr>
        <p:spPr/>
        <p:txBody>
          <a:bodyPr>
            <a:normAutofit/>
          </a:bodyPr>
          <a:lstStyle>
            <a:lvl1pPr>
              <a:defRPr sz="3600"/>
            </a:lvl1pPr>
          </a:lstStyle>
          <a:p>
            <a:r>
              <a:rPr lang="en-US" dirty="0"/>
              <a:t>CLICK TO EDIT MASTER TITLE STYLE</a:t>
            </a:r>
            <a:endParaRPr lang="en-GB" dirty="0"/>
          </a:p>
        </p:txBody>
      </p:sp>
      <p:sp>
        <p:nvSpPr>
          <p:cNvPr id="3" name="Content Placeholder 2">
            <a:extLst>
              <a:ext uri="{FF2B5EF4-FFF2-40B4-BE49-F238E27FC236}">
                <a16:creationId xmlns:a16="http://schemas.microsoft.com/office/drawing/2014/main" id="{7A31AFA3-EBE3-0D40-C9AC-5288C8C5B86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DD0A0F7-F455-2D51-6CF6-92B3961D459F}"/>
              </a:ext>
            </a:extLst>
          </p:cNvPr>
          <p:cNvSpPr>
            <a:spLocks noGrp="1"/>
          </p:cNvSpPr>
          <p:nvPr>
            <p:ph type="dt" sz="half" idx="10"/>
          </p:nvPr>
        </p:nvSpPr>
        <p:spPr/>
        <p:txBody>
          <a:bodyPr/>
          <a:lstStyle/>
          <a:p>
            <a:fld id="{2CF524DA-8CC2-46BD-8C40-8048D7101770}" type="datetimeFigureOut">
              <a:rPr lang="en-GB" smtClean="0"/>
              <a:t>05/11/2024</a:t>
            </a:fld>
            <a:endParaRPr lang="en-GB"/>
          </a:p>
        </p:txBody>
      </p:sp>
      <p:sp>
        <p:nvSpPr>
          <p:cNvPr id="5" name="Footer Placeholder 4">
            <a:extLst>
              <a:ext uri="{FF2B5EF4-FFF2-40B4-BE49-F238E27FC236}">
                <a16:creationId xmlns:a16="http://schemas.microsoft.com/office/drawing/2014/main" id="{A2898635-3023-8C4F-318E-79231E8C17F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CD0733A-0232-48B1-1680-71741F867597}"/>
              </a:ext>
            </a:extLst>
          </p:cNvPr>
          <p:cNvSpPr>
            <a:spLocks noGrp="1"/>
          </p:cNvSpPr>
          <p:nvPr>
            <p:ph type="sldNum" sz="quarter" idx="12"/>
          </p:nvPr>
        </p:nvSpPr>
        <p:spPr/>
        <p:txBody>
          <a:bodyPr/>
          <a:lstStyle/>
          <a:p>
            <a:fld id="{E49A49B2-BFFF-4B16-87D8-AA1F5A553F76}" type="slidenum">
              <a:rPr lang="en-GB" smtClean="0"/>
              <a:t>‹#›</a:t>
            </a:fld>
            <a:endParaRPr lang="en-GB"/>
          </a:p>
        </p:txBody>
      </p:sp>
    </p:spTree>
    <p:extLst>
      <p:ext uri="{BB962C8B-B14F-4D97-AF65-F5344CB8AC3E}">
        <p14:creationId xmlns:p14="http://schemas.microsoft.com/office/powerpoint/2010/main" val="16565991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823D0E-75E8-E659-D0C8-ABEB19225E7D}"/>
              </a:ext>
            </a:extLst>
          </p:cNvPr>
          <p:cNvSpPr>
            <a:spLocks noGrp="1"/>
          </p:cNvSpPr>
          <p:nvPr>
            <p:ph type="title" hasCustomPrompt="1"/>
          </p:nvPr>
        </p:nvSpPr>
        <p:spPr>
          <a:xfrm>
            <a:off x="831850" y="1709738"/>
            <a:ext cx="10515600" cy="2852737"/>
          </a:xfrm>
        </p:spPr>
        <p:txBody>
          <a:bodyPr anchor="b">
            <a:normAutofit/>
          </a:bodyPr>
          <a:lstStyle>
            <a:lvl1pPr>
              <a:defRPr sz="4800"/>
            </a:lvl1pPr>
          </a:lstStyle>
          <a:p>
            <a:r>
              <a:rPr lang="en-US" dirty="0"/>
              <a:t>CLICK TO EDIT MASTER TITLE STYLE</a:t>
            </a:r>
            <a:endParaRPr lang="en-GB" dirty="0"/>
          </a:p>
        </p:txBody>
      </p:sp>
      <p:sp>
        <p:nvSpPr>
          <p:cNvPr id="3" name="Text Placeholder 2">
            <a:extLst>
              <a:ext uri="{FF2B5EF4-FFF2-40B4-BE49-F238E27FC236}">
                <a16:creationId xmlns:a16="http://schemas.microsoft.com/office/drawing/2014/main" id="{F666D0B8-1D07-67B1-E1DB-46318EE43994}"/>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6BF7407-2F30-934A-F767-57468531C4BC}"/>
              </a:ext>
            </a:extLst>
          </p:cNvPr>
          <p:cNvSpPr>
            <a:spLocks noGrp="1"/>
          </p:cNvSpPr>
          <p:nvPr>
            <p:ph type="dt" sz="half" idx="10"/>
          </p:nvPr>
        </p:nvSpPr>
        <p:spPr/>
        <p:txBody>
          <a:bodyPr/>
          <a:lstStyle/>
          <a:p>
            <a:fld id="{2CF524DA-8CC2-46BD-8C40-8048D7101770}" type="datetimeFigureOut">
              <a:rPr lang="en-GB" smtClean="0"/>
              <a:t>05/11/2024</a:t>
            </a:fld>
            <a:endParaRPr lang="en-GB"/>
          </a:p>
        </p:txBody>
      </p:sp>
      <p:sp>
        <p:nvSpPr>
          <p:cNvPr id="5" name="Footer Placeholder 4">
            <a:extLst>
              <a:ext uri="{FF2B5EF4-FFF2-40B4-BE49-F238E27FC236}">
                <a16:creationId xmlns:a16="http://schemas.microsoft.com/office/drawing/2014/main" id="{F6A5025C-CC1D-1FDC-768A-72E3EFA375C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E3DD6D8-A226-52AC-9F62-3B824EB5430C}"/>
              </a:ext>
            </a:extLst>
          </p:cNvPr>
          <p:cNvSpPr>
            <a:spLocks noGrp="1"/>
          </p:cNvSpPr>
          <p:nvPr>
            <p:ph type="sldNum" sz="quarter" idx="12"/>
          </p:nvPr>
        </p:nvSpPr>
        <p:spPr/>
        <p:txBody>
          <a:bodyPr/>
          <a:lstStyle/>
          <a:p>
            <a:fld id="{E49A49B2-BFFF-4B16-87D8-AA1F5A553F76}" type="slidenum">
              <a:rPr lang="en-GB" smtClean="0"/>
              <a:t>‹#›</a:t>
            </a:fld>
            <a:endParaRPr lang="en-GB"/>
          </a:p>
        </p:txBody>
      </p:sp>
    </p:spTree>
    <p:extLst>
      <p:ext uri="{BB962C8B-B14F-4D97-AF65-F5344CB8AC3E}">
        <p14:creationId xmlns:p14="http://schemas.microsoft.com/office/powerpoint/2010/main" val="29975183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2FA5BA-EB3E-6186-98B6-341B1AD5D181}"/>
              </a:ext>
            </a:extLst>
          </p:cNvPr>
          <p:cNvSpPr>
            <a:spLocks noGrp="1"/>
          </p:cNvSpPr>
          <p:nvPr>
            <p:ph type="title" hasCustomPrompt="1"/>
          </p:nvPr>
        </p:nvSpPr>
        <p:spPr/>
        <p:txBody>
          <a:bodyPr/>
          <a:lstStyle/>
          <a:p>
            <a:r>
              <a:rPr lang="en-US" dirty="0"/>
              <a:t>CLICK TO EDIT MASTER TITLE STYLE</a:t>
            </a:r>
            <a:endParaRPr lang="en-GB" dirty="0"/>
          </a:p>
        </p:txBody>
      </p:sp>
      <p:sp>
        <p:nvSpPr>
          <p:cNvPr id="3" name="Content Placeholder 2">
            <a:extLst>
              <a:ext uri="{FF2B5EF4-FFF2-40B4-BE49-F238E27FC236}">
                <a16:creationId xmlns:a16="http://schemas.microsoft.com/office/drawing/2014/main" id="{F1D6F3F5-D1B4-3364-F19F-BF60323E127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8CC711D-47F0-E827-F7E3-F811F8A78C6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66ACF24-7C3F-145C-1643-2D27CC932F93}"/>
              </a:ext>
            </a:extLst>
          </p:cNvPr>
          <p:cNvSpPr>
            <a:spLocks noGrp="1"/>
          </p:cNvSpPr>
          <p:nvPr>
            <p:ph type="dt" sz="half" idx="10"/>
          </p:nvPr>
        </p:nvSpPr>
        <p:spPr/>
        <p:txBody>
          <a:bodyPr/>
          <a:lstStyle/>
          <a:p>
            <a:fld id="{2CF524DA-8CC2-46BD-8C40-8048D7101770}" type="datetimeFigureOut">
              <a:rPr lang="en-GB" smtClean="0"/>
              <a:t>05/11/2024</a:t>
            </a:fld>
            <a:endParaRPr lang="en-GB"/>
          </a:p>
        </p:txBody>
      </p:sp>
      <p:sp>
        <p:nvSpPr>
          <p:cNvPr id="6" name="Footer Placeholder 5">
            <a:extLst>
              <a:ext uri="{FF2B5EF4-FFF2-40B4-BE49-F238E27FC236}">
                <a16:creationId xmlns:a16="http://schemas.microsoft.com/office/drawing/2014/main" id="{B3EFF552-D8B2-C8C6-7534-3A20F36FFF6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FEAD5EF-F224-6A22-F4F3-2EBAC0C7D9F6}"/>
              </a:ext>
            </a:extLst>
          </p:cNvPr>
          <p:cNvSpPr>
            <a:spLocks noGrp="1"/>
          </p:cNvSpPr>
          <p:nvPr>
            <p:ph type="sldNum" sz="quarter" idx="12"/>
          </p:nvPr>
        </p:nvSpPr>
        <p:spPr/>
        <p:txBody>
          <a:bodyPr/>
          <a:lstStyle/>
          <a:p>
            <a:fld id="{E49A49B2-BFFF-4B16-87D8-AA1F5A553F76}" type="slidenum">
              <a:rPr lang="en-GB" smtClean="0"/>
              <a:t>‹#›</a:t>
            </a:fld>
            <a:endParaRPr lang="en-GB"/>
          </a:p>
        </p:txBody>
      </p:sp>
    </p:spTree>
    <p:extLst>
      <p:ext uri="{BB962C8B-B14F-4D97-AF65-F5344CB8AC3E}">
        <p14:creationId xmlns:p14="http://schemas.microsoft.com/office/powerpoint/2010/main" val="6871395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C76DDA-AE65-457F-FE28-F7DE268C6CCB}"/>
              </a:ext>
            </a:extLst>
          </p:cNvPr>
          <p:cNvSpPr>
            <a:spLocks noGrp="1"/>
          </p:cNvSpPr>
          <p:nvPr>
            <p:ph type="title" hasCustomPrompt="1"/>
          </p:nvPr>
        </p:nvSpPr>
        <p:spPr>
          <a:xfrm>
            <a:off x="839788" y="365125"/>
            <a:ext cx="10515600" cy="1325563"/>
          </a:xfrm>
        </p:spPr>
        <p:txBody>
          <a:bodyPr/>
          <a:lstStyle/>
          <a:p>
            <a:r>
              <a:rPr lang="en-US" dirty="0"/>
              <a:t>CLICK TO EDIT MASTER TITLE STYLE</a:t>
            </a:r>
            <a:endParaRPr lang="en-GB" dirty="0"/>
          </a:p>
        </p:txBody>
      </p:sp>
      <p:sp>
        <p:nvSpPr>
          <p:cNvPr id="3" name="Text Placeholder 2">
            <a:extLst>
              <a:ext uri="{FF2B5EF4-FFF2-40B4-BE49-F238E27FC236}">
                <a16:creationId xmlns:a16="http://schemas.microsoft.com/office/drawing/2014/main" id="{B0B8A24A-02B9-0C03-3165-596AAD2D58A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4E7D777-5FFA-D363-974F-6EC8837B042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569B9F7-B97E-DAB5-141C-4801DB04EE4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BC7FEEE-FD25-3613-2ADF-10F85C5D91D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EFF2BAB-58D2-4FCB-5C9D-964AD9328E1E}"/>
              </a:ext>
            </a:extLst>
          </p:cNvPr>
          <p:cNvSpPr>
            <a:spLocks noGrp="1"/>
          </p:cNvSpPr>
          <p:nvPr>
            <p:ph type="dt" sz="half" idx="10"/>
          </p:nvPr>
        </p:nvSpPr>
        <p:spPr/>
        <p:txBody>
          <a:bodyPr/>
          <a:lstStyle/>
          <a:p>
            <a:fld id="{2CF524DA-8CC2-46BD-8C40-8048D7101770}" type="datetimeFigureOut">
              <a:rPr lang="en-GB" smtClean="0"/>
              <a:t>05/11/2024</a:t>
            </a:fld>
            <a:endParaRPr lang="en-GB"/>
          </a:p>
        </p:txBody>
      </p:sp>
      <p:sp>
        <p:nvSpPr>
          <p:cNvPr id="8" name="Footer Placeholder 7">
            <a:extLst>
              <a:ext uri="{FF2B5EF4-FFF2-40B4-BE49-F238E27FC236}">
                <a16:creationId xmlns:a16="http://schemas.microsoft.com/office/drawing/2014/main" id="{66E5CE64-F41A-2944-C844-2DDF97E8EF0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7718751-641E-183F-675F-44964000688A}"/>
              </a:ext>
            </a:extLst>
          </p:cNvPr>
          <p:cNvSpPr>
            <a:spLocks noGrp="1"/>
          </p:cNvSpPr>
          <p:nvPr>
            <p:ph type="sldNum" sz="quarter" idx="12"/>
          </p:nvPr>
        </p:nvSpPr>
        <p:spPr/>
        <p:txBody>
          <a:bodyPr/>
          <a:lstStyle/>
          <a:p>
            <a:fld id="{E49A49B2-BFFF-4B16-87D8-AA1F5A553F76}" type="slidenum">
              <a:rPr lang="en-GB" smtClean="0"/>
              <a:t>‹#›</a:t>
            </a:fld>
            <a:endParaRPr lang="en-GB"/>
          </a:p>
        </p:txBody>
      </p:sp>
    </p:spTree>
    <p:extLst>
      <p:ext uri="{BB962C8B-B14F-4D97-AF65-F5344CB8AC3E}">
        <p14:creationId xmlns:p14="http://schemas.microsoft.com/office/powerpoint/2010/main" val="10379313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8647B0-62B6-5132-58B5-FD9B6CFF9E74}"/>
              </a:ext>
            </a:extLst>
          </p:cNvPr>
          <p:cNvSpPr>
            <a:spLocks noGrp="1"/>
          </p:cNvSpPr>
          <p:nvPr>
            <p:ph type="title" hasCustomPrompt="1"/>
          </p:nvPr>
        </p:nvSpPr>
        <p:spPr/>
        <p:txBody>
          <a:bodyPr/>
          <a:lstStyle/>
          <a:p>
            <a:r>
              <a:rPr lang="en-US" dirty="0"/>
              <a:t>CLICK TO EDIT MASTER TITLE STYLE</a:t>
            </a:r>
            <a:endParaRPr lang="en-GB" dirty="0"/>
          </a:p>
        </p:txBody>
      </p:sp>
      <p:sp>
        <p:nvSpPr>
          <p:cNvPr id="3" name="Date Placeholder 2">
            <a:extLst>
              <a:ext uri="{FF2B5EF4-FFF2-40B4-BE49-F238E27FC236}">
                <a16:creationId xmlns:a16="http://schemas.microsoft.com/office/drawing/2014/main" id="{3A301937-053F-5E38-0BB9-B0BF45B025CD}"/>
              </a:ext>
            </a:extLst>
          </p:cNvPr>
          <p:cNvSpPr>
            <a:spLocks noGrp="1"/>
          </p:cNvSpPr>
          <p:nvPr>
            <p:ph type="dt" sz="half" idx="10"/>
          </p:nvPr>
        </p:nvSpPr>
        <p:spPr/>
        <p:txBody>
          <a:bodyPr/>
          <a:lstStyle/>
          <a:p>
            <a:fld id="{2CF524DA-8CC2-46BD-8C40-8048D7101770}" type="datetimeFigureOut">
              <a:rPr lang="en-GB" smtClean="0"/>
              <a:t>05/11/2024</a:t>
            </a:fld>
            <a:endParaRPr lang="en-GB"/>
          </a:p>
        </p:txBody>
      </p:sp>
      <p:sp>
        <p:nvSpPr>
          <p:cNvPr id="4" name="Footer Placeholder 3">
            <a:extLst>
              <a:ext uri="{FF2B5EF4-FFF2-40B4-BE49-F238E27FC236}">
                <a16:creationId xmlns:a16="http://schemas.microsoft.com/office/drawing/2014/main" id="{5A95E569-B18C-4E1C-494D-1A2E68A7069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8A2AE29-C93C-7541-C3B9-63F0B4B6D7A6}"/>
              </a:ext>
            </a:extLst>
          </p:cNvPr>
          <p:cNvSpPr>
            <a:spLocks noGrp="1"/>
          </p:cNvSpPr>
          <p:nvPr>
            <p:ph type="sldNum" sz="quarter" idx="12"/>
          </p:nvPr>
        </p:nvSpPr>
        <p:spPr/>
        <p:txBody>
          <a:bodyPr/>
          <a:lstStyle/>
          <a:p>
            <a:fld id="{E49A49B2-BFFF-4B16-87D8-AA1F5A553F76}" type="slidenum">
              <a:rPr lang="en-GB" smtClean="0"/>
              <a:t>‹#›</a:t>
            </a:fld>
            <a:endParaRPr lang="en-GB"/>
          </a:p>
        </p:txBody>
      </p:sp>
    </p:spTree>
    <p:extLst>
      <p:ext uri="{BB962C8B-B14F-4D97-AF65-F5344CB8AC3E}">
        <p14:creationId xmlns:p14="http://schemas.microsoft.com/office/powerpoint/2010/main" val="1139410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F9815C1-22CC-3577-D4C6-789684E3A326}"/>
              </a:ext>
            </a:extLst>
          </p:cNvPr>
          <p:cNvSpPr>
            <a:spLocks noGrp="1"/>
          </p:cNvSpPr>
          <p:nvPr>
            <p:ph type="dt" sz="half" idx="10"/>
          </p:nvPr>
        </p:nvSpPr>
        <p:spPr/>
        <p:txBody>
          <a:bodyPr/>
          <a:lstStyle/>
          <a:p>
            <a:fld id="{2CF524DA-8CC2-46BD-8C40-8048D7101770}" type="datetimeFigureOut">
              <a:rPr lang="en-GB" smtClean="0"/>
              <a:t>05/11/2024</a:t>
            </a:fld>
            <a:endParaRPr lang="en-GB"/>
          </a:p>
        </p:txBody>
      </p:sp>
      <p:sp>
        <p:nvSpPr>
          <p:cNvPr id="3" name="Footer Placeholder 2">
            <a:extLst>
              <a:ext uri="{FF2B5EF4-FFF2-40B4-BE49-F238E27FC236}">
                <a16:creationId xmlns:a16="http://schemas.microsoft.com/office/drawing/2014/main" id="{68FDED3F-D5D9-56DF-5CF7-7AC09F95864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3315E34-1A91-DF28-231E-0D94A45F1BBB}"/>
              </a:ext>
            </a:extLst>
          </p:cNvPr>
          <p:cNvSpPr>
            <a:spLocks noGrp="1"/>
          </p:cNvSpPr>
          <p:nvPr>
            <p:ph type="sldNum" sz="quarter" idx="12"/>
          </p:nvPr>
        </p:nvSpPr>
        <p:spPr/>
        <p:txBody>
          <a:bodyPr/>
          <a:lstStyle/>
          <a:p>
            <a:fld id="{E49A49B2-BFFF-4B16-87D8-AA1F5A553F76}" type="slidenum">
              <a:rPr lang="en-GB" smtClean="0"/>
              <a:t>‹#›</a:t>
            </a:fld>
            <a:endParaRPr lang="en-GB"/>
          </a:p>
        </p:txBody>
      </p:sp>
    </p:spTree>
    <p:extLst>
      <p:ext uri="{BB962C8B-B14F-4D97-AF65-F5344CB8AC3E}">
        <p14:creationId xmlns:p14="http://schemas.microsoft.com/office/powerpoint/2010/main" val="4662155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220F12-2548-EBCD-632E-D67EAE7362BA}"/>
              </a:ext>
            </a:extLst>
          </p:cNvPr>
          <p:cNvSpPr>
            <a:spLocks noGrp="1"/>
          </p:cNvSpPr>
          <p:nvPr>
            <p:ph type="title" hasCustomPrompt="1"/>
          </p:nvPr>
        </p:nvSpPr>
        <p:spPr>
          <a:xfrm>
            <a:off x="839788" y="457200"/>
            <a:ext cx="3932237" cy="1600200"/>
          </a:xfrm>
        </p:spPr>
        <p:txBody>
          <a:bodyPr anchor="b"/>
          <a:lstStyle>
            <a:lvl1pPr>
              <a:defRPr sz="3200"/>
            </a:lvl1pPr>
          </a:lstStyle>
          <a:p>
            <a:r>
              <a:rPr lang="en-US" dirty="0"/>
              <a:t>CLICK TO EDIT MASTER TITLE STYLE</a:t>
            </a:r>
            <a:endParaRPr lang="en-GB" dirty="0"/>
          </a:p>
        </p:txBody>
      </p:sp>
      <p:sp>
        <p:nvSpPr>
          <p:cNvPr id="3" name="Content Placeholder 2">
            <a:extLst>
              <a:ext uri="{FF2B5EF4-FFF2-40B4-BE49-F238E27FC236}">
                <a16:creationId xmlns:a16="http://schemas.microsoft.com/office/drawing/2014/main" id="{E19EFEC9-1C8B-46EB-CA11-B6D4F26B006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6FB3292-5D4D-B01A-9FCD-9DCE4CE2728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7B37208-2BCF-15E5-6351-2A6341B2DD63}"/>
              </a:ext>
            </a:extLst>
          </p:cNvPr>
          <p:cNvSpPr>
            <a:spLocks noGrp="1"/>
          </p:cNvSpPr>
          <p:nvPr>
            <p:ph type="dt" sz="half" idx="10"/>
          </p:nvPr>
        </p:nvSpPr>
        <p:spPr/>
        <p:txBody>
          <a:bodyPr/>
          <a:lstStyle/>
          <a:p>
            <a:fld id="{2CF524DA-8CC2-46BD-8C40-8048D7101770}" type="datetimeFigureOut">
              <a:rPr lang="en-GB" smtClean="0"/>
              <a:t>05/11/2024</a:t>
            </a:fld>
            <a:endParaRPr lang="en-GB"/>
          </a:p>
        </p:txBody>
      </p:sp>
      <p:sp>
        <p:nvSpPr>
          <p:cNvPr id="6" name="Footer Placeholder 5">
            <a:extLst>
              <a:ext uri="{FF2B5EF4-FFF2-40B4-BE49-F238E27FC236}">
                <a16:creationId xmlns:a16="http://schemas.microsoft.com/office/drawing/2014/main" id="{ECAEC29F-55E8-3EE7-EFAE-975FA027CEA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98B9EE5-4C38-61C7-3249-A698E4D0BF63}"/>
              </a:ext>
            </a:extLst>
          </p:cNvPr>
          <p:cNvSpPr>
            <a:spLocks noGrp="1"/>
          </p:cNvSpPr>
          <p:nvPr>
            <p:ph type="sldNum" sz="quarter" idx="12"/>
          </p:nvPr>
        </p:nvSpPr>
        <p:spPr/>
        <p:txBody>
          <a:bodyPr/>
          <a:lstStyle/>
          <a:p>
            <a:fld id="{E49A49B2-BFFF-4B16-87D8-AA1F5A553F76}" type="slidenum">
              <a:rPr lang="en-GB" smtClean="0"/>
              <a:t>‹#›</a:t>
            </a:fld>
            <a:endParaRPr lang="en-GB"/>
          </a:p>
        </p:txBody>
      </p:sp>
    </p:spTree>
    <p:extLst>
      <p:ext uri="{BB962C8B-B14F-4D97-AF65-F5344CB8AC3E}">
        <p14:creationId xmlns:p14="http://schemas.microsoft.com/office/powerpoint/2010/main" val="4943802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176289-5C95-D97E-65C3-A439CB56814A}"/>
              </a:ext>
            </a:extLst>
          </p:cNvPr>
          <p:cNvSpPr>
            <a:spLocks noGrp="1"/>
          </p:cNvSpPr>
          <p:nvPr>
            <p:ph type="title" hasCustomPrompt="1"/>
          </p:nvPr>
        </p:nvSpPr>
        <p:spPr>
          <a:xfrm>
            <a:off x="839788" y="457200"/>
            <a:ext cx="3932237" cy="1600200"/>
          </a:xfrm>
        </p:spPr>
        <p:txBody>
          <a:bodyPr anchor="b"/>
          <a:lstStyle>
            <a:lvl1pPr>
              <a:defRPr sz="3200"/>
            </a:lvl1pPr>
          </a:lstStyle>
          <a:p>
            <a:r>
              <a:rPr lang="en-US" dirty="0"/>
              <a:t>CLICK TO EDIT MASTER TITLE STYLE</a:t>
            </a:r>
            <a:endParaRPr lang="en-GB" dirty="0"/>
          </a:p>
        </p:txBody>
      </p:sp>
      <p:sp>
        <p:nvSpPr>
          <p:cNvPr id="3" name="Picture Placeholder 2">
            <a:extLst>
              <a:ext uri="{FF2B5EF4-FFF2-40B4-BE49-F238E27FC236}">
                <a16:creationId xmlns:a16="http://schemas.microsoft.com/office/drawing/2014/main" id="{9970E118-3F64-5735-8E30-3D61308B496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22C8BF8-C345-CB11-BBBB-8DA3D819755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CA66A87-2EA4-7DBF-580E-AAADCBF1DE71}"/>
              </a:ext>
            </a:extLst>
          </p:cNvPr>
          <p:cNvSpPr>
            <a:spLocks noGrp="1"/>
          </p:cNvSpPr>
          <p:nvPr>
            <p:ph type="dt" sz="half" idx="10"/>
          </p:nvPr>
        </p:nvSpPr>
        <p:spPr/>
        <p:txBody>
          <a:bodyPr/>
          <a:lstStyle/>
          <a:p>
            <a:fld id="{2CF524DA-8CC2-46BD-8C40-8048D7101770}" type="datetimeFigureOut">
              <a:rPr lang="en-GB" smtClean="0"/>
              <a:t>05/11/2024</a:t>
            </a:fld>
            <a:endParaRPr lang="en-GB"/>
          </a:p>
        </p:txBody>
      </p:sp>
      <p:sp>
        <p:nvSpPr>
          <p:cNvPr id="6" name="Footer Placeholder 5">
            <a:extLst>
              <a:ext uri="{FF2B5EF4-FFF2-40B4-BE49-F238E27FC236}">
                <a16:creationId xmlns:a16="http://schemas.microsoft.com/office/drawing/2014/main" id="{80ED30DF-38DC-3873-D6D3-F6E92F7256D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3801234-18A3-6CAC-70E9-9EE68C035189}"/>
              </a:ext>
            </a:extLst>
          </p:cNvPr>
          <p:cNvSpPr>
            <a:spLocks noGrp="1"/>
          </p:cNvSpPr>
          <p:nvPr>
            <p:ph type="sldNum" sz="quarter" idx="12"/>
          </p:nvPr>
        </p:nvSpPr>
        <p:spPr/>
        <p:txBody>
          <a:bodyPr/>
          <a:lstStyle/>
          <a:p>
            <a:fld id="{E49A49B2-BFFF-4B16-87D8-AA1F5A553F76}" type="slidenum">
              <a:rPr lang="en-GB" smtClean="0"/>
              <a:t>‹#›</a:t>
            </a:fld>
            <a:endParaRPr lang="en-GB"/>
          </a:p>
        </p:txBody>
      </p:sp>
    </p:spTree>
    <p:extLst>
      <p:ext uri="{BB962C8B-B14F-4D97-AF65-F5344CB8AC3E}">
        <p14:creationId xmlns:p14="http://schemas.microsoft.com/office/powerpoint/2010/main" val="17096946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6A98AE-0DBB-89A1-2124-CB8F7E1F3B3B}"/>
              </a:ext>
            </a:extLst>
          </p:cNvPr>
          <p:cNvSpPr>
            <a:spLocks noGrp="1"/>
          </p:cNvSpPr>
          <p:nvPr>
            <p:ph type="title" hasCustomPrompt="1"/>
          </p:nvPr>
        </p:nvSpPr>
        <p:spPr/>
        <p:txBody>
          <a:bodyPr/>
          <a:lstStyle/>
          <a:p>
            <a:r>
              <a:rPr lang="en-US" dirty="0"/>
              <a:t>CLICK TO EDIT MASTER TITLE STYLE</a:t>
            </a:r>
            <a:endParaRPr lang="en-GB" dirty="0"/>
          </a:p>
        </p:txBody>
      </p:sp>
      <p:sp>
        <p:nvSpPr>
          <p:cNvPr id="3" name="Vertical Text Placeholder 2">
            <a:extLst>
              <a:ext uri="{FF2B5EF4-FFF2-40B4-BE49-F238E27FC236}">
                <a16:creationId xmlns:a16="http://schemas.microsoft.com/office/drawing/2014/main" id="{17D14759-A570-1FCD-8BE0-BF5461BDF01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AF37782-BA66-96E6-68D5-1395749912D9}"/>
              </a:ext>
            </a:extLst>
          </p:cNvPr>
          <p:cNvSpPr>
            <a:spLocks noGrp="1"/>
          </p:cNvSpPr>
          <p:nvPr>
            <p:ph type="dt" sz="half" idx="10"/>
          </p:nvPr>
        </p:nvSpPr>
        <p:spPr/>
        <p:txBody>
          <a:bodyPr/>
          <a:lstStyle/>
          <a:p>
            <a:fld id="{2CF524DA-8CC2-46BD-8C40-8048D7101770}" type="datetimeFigureOut">
              <a:rPr lang="en-GB" smtClean="0"/>
              <a:t>05/11/2024</a:t>
            </a:fld>
            <a:endParaRPr lang="en-GB"/>
          </a:p>
        </p:txBody>
      </p:sp>
      <p:sp>
        <p:nvSpPr>
          <p:cNvPr id="5" name="Footer Placeholder 4">
            <a:extLst>
              <a:ext uri="{FF2B5EF4-FFF2-40B4-BE49-F238E27FC236}">
                <a16:creationId xmlns:a16="http://schemas.microsoft.com/office/drawing/2014/main" id="{44F7F5EA-D6A9-60B7-0D49-BA6D7D2D736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AFA4FB2-9D76-53DD-6F5F-09045EEBF9A8}"/>
              </a:ext>
            </a:extLst>
          </p:cNvPr>
          <p:cNvSpPr>
            <a:spLocks noGrp="1"/>
          </p:cNvSpPr>
          <p:nvPr>
            <p:ph type="sldNum" sz="quarter" idx="12"/>
          </p:nvPr>
        </p:nvSpPr>
        <p:spPr/>
        <p:txBody>
          <a:bodyPr/>
          <a:lstStyle/>
          <a:p>
            <a:fld id="{E49A49B2-BFFF-4B16-87D8-AA1F5A553F76}" type="slidenum">
              <a:rPr lang="en-GB" smtClean="0"/>
              <a:t>‹#›</a:t>
            </a:fld>
            <a:endParaRPr lang="en-GB"/>
          </a:p>
        </p:txBody>
      </p:sp>
    </p:spTree>
    <p:extLst>
      <p:ext uri="{BB962C8B-B14F-4D97-AF65-F5344CB8AC3E}">
        <p14:creationId xmlns:p14="http://schemas.microsoft.com/office/powerpoint/2010/main" val="16119680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D2092CB-DA91-E2FD-8BC1-0D5C92116B9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5F7BC78-F13F-1C4D-72F3-0ADA0626B37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07F2B82-64B3-C9F0-778B-944E1626849F}"/>
              </a:ext>
            </a:extLst>
          </p:cNvPr>
          <p:cNvSpPr>
            <a:spLocks noGrp="1"/>
          </p:cNvSpPr>
          <p:nvPr>
            <p:ph type="dt" sz="half" idx="10"/>
          </p:nvPr>
        </p:nvSpPr>
        <p:spPr/>
        <p:txBody>
          <a:bodyPr/>
          <a:lstStyle/>
          <a:p>
            <a:fld id="{2CF524DA-8CC2-46BD-8C40-8048D7101770}" type="datetimeFigureOut">
              <a:rPr lang="en-GB" smtClean="0"/>
              <a:t>05/11/2024</a:t>
            </a:fld>
            <a:endParaRPr lang="en-GB"/>
          </a:p>
        </p:txBody>
      </p:sp>
      <p:sp>
        <p:nvSpPr>
          <p:cNvPr id="5" name="Footer Placeholder 4">
            <a:extLst>
              <a:ext uri="{FF2B5EF4-FFF2-40B4-BE49-F238E27FC236}">
                <a16:creationId xmlns:a16="http://schemas.microsoft.com/office/drawing/2014/main" id="{E4B7125B-6E38-D760-17FE-C6705C2BFE1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2F9F321-E15B-85C3-4F76-1910C5665B99}"/>
              </a:ext>
            </a:extLst>
          </p:cNvPr>
          <p:cNvSpPr>
            <a:spLocks noGrp="1"/>
          </p:cNvSpPr>
          <p:nvPr>
            <p:ph type="sldNum" sz="quarter" idx="12"/>
          </p:nvPr>
        </p:nvSpPr>
        <p:spPr/>
        <p:txBody>
          <a:bodyPr/>
          <a:lstStyle/>
          <a:p>
            <a:fld id="{E49A49B2-BFFF-4B16-87D8-AA1F5A553F76}" type="slidenum">
              <a:rPr lang="en-GB" smtClean="0"/>
              <a:t>‹#›</a:t>
            </a:fld>
            <a:endParaRPr lang="en-GB"/>
          </a:p>
        </p:txBody>
      </p:sp>
    </p:spTree>
    <p:extLst>
      <p:ext uri="{BB962C8B-B14F-4D97-AF65-F5344CB8AC3E}">
        <p14:creationId xmlns:p14="http://schemas.microsoft.com/office/powerpoint/2010/main" val="33208316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E8DE8F9-2EC8-E0E2-9ADE-90176D7651F5}"/>
              </a:ext>
            </a:extLst>
          </p:cNvPr>
          <p:cNvSpPr>
            <a:spLocks noGrp="1"/>
          </p:cNvSpPr>
          <p:nvPr>
            <p:ph type="title"/>
          </p:nvPr>
        </p:nvSpPr>
        <p:spPr>
          <a:xfrm>
            <a:off x="838200" y="410368"/>
            <a:ext cx="10515600" cy="1325563"/>
          </a:xfrm>
          <a:prstGeom prst="rect">
            <a:avLst/>
          </a:prstGeom>
        </p:spPr>
        <p:txBody>
          <a:bodyPr vert="horz" lIns="91440" tIns="45720" rIns="91440" bIns="45720" rtlCol="0" anchor="ctr">
            <a:normAutofit/>
          </a:bodyPr>
          <a:lstStyle/>
          <a:p>
            <a:r>
              <a:rPr lang="en-US" dirty="0"/>
              <a:t>CLICK TO EDIT MASTER TITLE STYLE</a:t>
            </a:r>
            <a:endParaRPr lang="en-GB" dirty="0"/>
          </a:p>
        </p:txBody>
      </p:sp>
      <p:sp>
        <p:nvSpPr>
          <p:cNvPr id="3" name="Text Placeholder 2">
            <a:extLst>
              <a:ext uri="{FF2B5EF4-FFF2-40B4-BE49-F238E27FC236}">
                <a16:creationId xmlns:a16="http://schemas.microsoft.com/office/drawing/2014/main" id="{171EE3AD-80C0-A4C6-D64B-FEFD2C94995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Date Placeholder 3">
            <a:extLst>
              <a:ext uri="{FF2B5EF4-FFF2-40B4-BE49-F238E27FC236}">
                <a16:creationId xmlns:a16="http://schemas.microsoft.com/office/drawing/2014/main" id="{1468D3E2-C574-1382-B361-7188F77D369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2CF524DA-8CC2-46BD-8C40-8048D7101770}" type="datetimeFigureOut">
              <a:rPr lang="en-GB" smtClean="0"/>
              <a:t>05/11/2024</a:t>
            </a:fld>
            <a:endParaRPr lang="en-GB" dirty="0"/>
          </a:p>
        </p:txBody>
      </p:sp>
      <p:sp>
        <p:nvSpPr>
          <p:cNvPr id="5" name="Footer Placeholder 4">
            <a:extLst>
              <a:ext uri="{FF2B5EF4-FFF2-40B4-BE49-F238E27FC236}">
                <a16:creationId xmlns:a16="http://schemas.microsoft.com/office/drawing/2014/main" id="{3ADB3F02-FE25-6529-6A2C-9B9ADDE0054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dirty="0"/>
          </a:p>
        </p:txBody>
      </p:sp>
      <p:sp>
        <p:nvSpPr>
          <p:cNvPr id="6" name="Slide Number Placeholder 5">
            <a:extLst>
              <a:ext uri="{FF2B5EF4-FFF2-40B4-BE49-F238E27FC236}">
                <a16:creationId xmlns:a16="http://schemas.microsoft.com/office/drawing/2014/main" id="{DDEE4E2F-B2AC-00DC-2F7F-510B1592218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E49A49B2-BFFF-4B16-87D8-AA1F5A553F76}" type="slidenum">
              <a:rPr lang="en-GB" smtClean="0"/>
              <a:t>‹#›</a:t>
            </a:fld>
            <a:endParaRPr lang="en-GB" dirty="0"/>
          </a:p>
        </p:txBody>
      </p:sp>
    </p:spTree>
    <p:extLst>
      <p:ext uri="{BB962C8B-B14F-4D97-AF65-F5344CB8AC3E}">
        <p14:creationId xmlns:p14="http://schemas.microsoft.com/office/powerpoint/2010/main" val="130280111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lnSpc>
          <a:spcPct val="90000"/>
        </a:lnSpc>
        <a:spcBef>
          <a:spcPct val="0"/>
        </a:spcBef>
        <a:buNone/>
        <a:defRPr sz="4000" kern="1200">
          <a:solidFill>
            <a:schemeClr val="tx1"/>
          </a:solidFill>
          <a:latin typeface="Futura Md BT" panose="020B0602020204020303" pitchFamily="34" charset="0"/>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Georgia Pro Cond" panose="020F0502020204030204" pitchFamily="18" charset="0"/>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Georgia Pro Cond" panose="020F0502020204030204" pitchFamily="18"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Georgia Pro Cond" panose="020F0502020204030204" pitchFamily="18"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Georgia Pro Cond" panose="020F0502020204030204" pitchFamily="18"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Georgia Pro Cond" panose="020F0502020204030204" pitchFamily="18"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www.oxfordlearnersdictionaries.com/definition/american_english/context#:~:text=%2F%CB%88k%C9%91nt%C9%9Bkst%2F,a%20wide%20range%20of%20contexts." TargetMode="External"/><Relationship Id="rId2" Type="http://schemas.openxmlformats.org/officeDocument/2006/relationships/hyperlink" Target="https://www.google.com/search?q=context+definition&amp;oq=context+definition&amp;gs_lcrp=EgRlZGdlKgwIABBFGDkYsQMYgAQyDAgAEEUYORixAxiABDIHCAEQABiABDIHCAIQABiABDIHCAMQABiABDIHCAQQABiABDIHCAUQABiABDIHCAYQABiABDIHCAcQABiABNIBCDE4OTFqMGoxqAIAsAIA&amp;sourceid=chrome&amp;ie=UTF-8"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png"/><Relationship Id="rId1" Type="http://schemas.openxmlformats.org/officeDocument/2006/relationships/slideLayout" Target="../slideLayouts/slideLayout2.xml"/><Relationship Id="rId5" Type="http://schemas.openxmlformats.org/officeDocument/2006/relationships/image" Target="../media/image7.jpeg"/><Relationship Id="rId4" Type="http://schemas.openxmlformats.org/officeDocument/2006/relationships/image" Target="../media/image6.jpeg"/></Relationships>
</file>

<file path=ppt/slides/_rels/slide1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16.jpeg"/><Relationship Id="rId5" Type="http://schemas.openxmlformats.org/officeDocument/2006/relationships/image" Target="../media/image15.png"/><Relationship Id="rId4" Type="http://schemas.openxmlformats.org/officeDocument/2006/relationships/image" Target="../media/image14.png"/></Relationships>
</file>

<file path=ppt/slides/_rels/slide18.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0.png"/><Relationship Id="rId1" Type="http://schemas.openxmlformats.org/officeDocument/2006/relationships/slideLayout" Target="../slideLayouts/slideLayout2.xml"/><Relationship Id="rId6" Type="http://schemas.openxmlformats.org/officeDocument/2006/relationships/hyperlink" Target="https://www.theguardian.com/artanddesign/2018/aug/23/latoya-ruby-frazier-best-photograph-grandma-ruby" TargetMode="External"/><Relationship Id="rId5" Type="http://schemas.openxmlformats.org/officeDocument/2006/relationships/hyperlink" Target="https://www.independent.co.uk/news/world/americas/secret-state-trevor-paglen-documents-the-hidden-world-of-governmental-surveillance-from-drone-bases-to-black-sites-9536376.html" TargetMode="External"/><Relationship Id="rId4" Type="http://schemas.openxmlformats.org/officeDocument/2006/relationships/image" Target="../media/image19.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9D23E7-3635-543D-C055-0908CBEE55BE}"/>
              </a:ext>
            </a:extLst>
          </p:cNvPr>
          <p:cNvSpPr>
            <a:spLocks noGrp="1"/>
          </p:cNvSpPr>
          <p:nvPr>
            <p:ph type="ctrTitle"/>
          </p:nvPr>
        </p:nvSpPr>
        <p:spPr>
          <a:xfrm>
            <a:off x="1190625" y="129750"/>
            <a:ext cx="9810750" cy="1036110"/>
          </a:xfrm>
          <a:solidFill>
            <a:srgbClr val="FFD5E4"/>
          </a:solidFill>
        </p:spPr>
        <p:txBody>
          <a:bodyPr anchor="ctr">
            <a:normAutofit fontScale="90000"/>
          </a:bodyPr>
          <a:lstStyle/>
          <a:p>
            <a:r>
              <a:rPr lang="en-GB" sz="4400" dirty="0"/>
              <a:t>ADAA4014 - VISUAL STUDIES</a:t>
            </a:r>
            <a:br>
              <a:rPr lang="en-GB" sz="4000" dirty="0"/>
            </a:br>
            <a:r>
              <a:rPr lang="en-GB" sz="4000" dirty="0"/>
              <a:t>WEEK 6 – CONTEXT</a:t>
            </a:r>
          </a:p>
        </p:txBody>
      </p:sp>
      <p:sp>
        <p:nvSpPr>
          <p:cNvPr id="3" name="Subtitle 2">
            <a:extLst>
              <a:ext uri="{FF2B5EF4-FFF2-40B4-BE49-F238E27FC236}">
                <a16:creationId xmlns:a16="http://schemas.microsoft.com/office/drawing/2014/main" id="{92DC780D-1E0C-D01E-93F9-A606271B5A2E}"/>
              </a:ext>
            </a:extLst>
          </p:cNvPr>
          <p:cNvSpPr>
            <a:spLocks noGrp="1"/>
          </p:cNvSpPr>
          <p:nvPr>
            <p:ph type="subTitle" idx="1"/>
          </p:nvPr>
        </p:nvSpPr>
        <p:spPr>
          <a:xfrm>
            <a:off x="8144759" y="5506721"/>
            <a:ext cx="3630759" cy="1036110"/>
          </a:xfrm>
          <a:solidFill>
            <a:srgbClr val="FFD5E4"/>
          </a:solidFill>
        </p:spPr>
        <p:txBody>
          <a:bodyPr>
            <a:normAutofit lnSpcReduction="10000"/>
          </a:bodyPr>
          <a:lstStyle/>
          <a:p>
            <a:pPr algn="r"/>
            <a:r>
              <a:rPr lang="en-GB" dirty="0"/>
              <a:t>What exists outside the Image that affects what lives in the image.</a:t>
            </a:r>
          </a:p>
        </p:txBody>
      </p:sp>
    </p:spTree>
    <p:extLst>
      <p:ext uri="{BB962C8B-B14F-4D97-AF65-F5344CB8AC3E}">
        <p14:creationId xmlns:p14="http://schemas.microsoft.com/office/powerpoint/2010/main" val="277105945"/>
      </p:ext>
    </p:extLst>
  </p:cSld>
  <p:clrMapOvr>
    <a:masterClrMapping/>
  </p:clrMapOvr>
  <mc:AlternateContent xmlns:mc="http://schemas.openxmlformats.org/markup-compatibility/2006" xmlns:p14="http://schemas.microsoft.com/office/powerpoint/2010/main">
    <mc:Choice Requires="p14">
      <p:transition spd="slow" p14:dur="2000" advTm="49188"/>
    </mc:Choice>
    <mc:Fallback xmlns="">
      <p:transition spd="slow" advTm="49188"/>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2405A3-B791-A588-3131-EA074264B3C4}"/>
              </a:ext>
            </a:extLst>
          </p:cNvPr>
          <p:cNvSpPr>
            <a:spLocks noGrp="1"/>
          </p:cNvSpPr>
          <p:nvPr>
            <p:ph type="title"/>
          </p:nvPr>
        </p:nvSpPr>
        <p:spPr>
          <a:xfrm>
            <a:off x="847692" y="26806"/>
            <a:ext cx="10515600" cy="991072"/>
          </a:xfrm>
        </p:spPr>
        <p:txBody>
          <a:bodyPr/>
          <a:lstStyle/>
          <a:p>
            <a:r>
              <a:rPr lang="en-GB" b="1" dirty="0">
                <a:solidFill>
                  <a:srgbClr val="FF93BA"/>
                </a:solidFill>
              </a:rPr>
              <a:t>Roadmap – 1: Artwork Study</a:t>
            </a:r>
          </a:p>
        </p:txBody>
      </p:sp>
      <p:sp>
        <p:nvSpPr>
          <p:cNvPr id="3" name="Content Placeholder 2">
            <a:extLst>
              <a:ext uri="{FF2B5EF4-FFF2-40B4-BE49-F238E27FC236}">
                <a16:creationId xmlns:a16="http://schemas.microsoft.com/office/drawing/2014/main" id="{BA174D20-63D8-2D34-09B0-66B9EC2999D2}"/>
              </a:ext>
            </a:extLst>
          </p:cNvPr>
          <p:cNvSpPr>
            <a:spLocks noGrp="1"/>
          </p:cNvSpPr>
          <p:nvPr>
            <p:ph idx="1"/>
          </p:nvPr>
        </p:nvSpPr>
        <p:spPr>
          <a:xfrm>
            <a:off x="323546" y="1017878"/>
            <a:ext cx="11582881" cy="4351338"/>
          </a:xfrm>
        </p:spPr>
        <p:txBody>
          <a:bodyPr/>
          <a:lstStyle/>
          <a:p>
            <a:pPr marL="0" indent="0">
              <a:buNone/>
            </a:pPr>
            <a:endParaRPr lang="en-GB" b="1" dirty="0"/>
          </a:p>
        </p:txBody>
      </p:sp>
      <p:sp>
        <p:nvSpPr>
          <p:cNvPr id="4" name="Rectangle: Rounded Corners 3">
            <a:extLst>
              <a:ext uri="{FF2B5EF4-FFF2-40B4-BE49-F238E27FC236}">
                <a16:creationId xmlns:a16="http://schemas.microsoft.com/office/drawing/2014/main" id="{7E2675CC-46B1-F804-8FD6-B577ED7698F8}"/>
              </a:ext>
            </a:extLst>
          </p:cNvPr>
          <p:cNvSpPr/>
          <p:nvPr/>
        </p:nvSpPr>
        <p:spPr>
          <a:xfrm>
            <a:off x="566741" y="2158462"/>
            <a:ext cx="2840378" cy="1733328"/>
          </a:xfrm>
          <a:prstGeom prst="roundRect">
            <a:avLst/>
          </a:prstGeom>
          <a:solidFill>
            <a:schemeClr val="bg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u="sng" dirty="0">
                <a:solidFill>
                  <a:srgbClr val="002060"/>
                </a:solidFill>
              </a:rPr>
              <a:t>Week 1: Content</a:t>
            </a:r>
          </a:p>
          <a:p>
            <a:pPr algn="ctr"/>
            <a:r>
              <a:rPr lang="en-GB" dirty="0">
                <a:solidFill>
                  <a:srgbClr val="002060"/>
                </a:solidFill>
              </a:rPr>
              <a:t>Learning to see the full image.</a:t>
            </a:r>
          </a:p>
        </p:txBody>
      </p:sp>
      <p:sp>
        <p:nvSpPr>
          <p:cNvPr id="5" name="Rectangle: Rounded Corners 4">
            <a:extLst>
              <a:ext uri="{FF2B5EF4-FFF2-40B4-BE49-F238E27FC236}">
                <a16:creationId xmlns:a16="http://schemas.microsoft.com/office/drawing/2014/main" id="{E3604E83-A9B3-C351-EC92-2266E6A10483}"/>
              </a:ext>
            </a:extLst>
          </p:cNvPr>
          <p:cNvSpPr/>
          <p:nvPr/>
        </p:nvSpPr>
        <p:spPr>
          <a:xfrm>
            <a:off x="4666315" y="2158462"/>
            <a:ext cx="2840379" cy="1733328"/>
          </a:xfrm>
          <a:prstGeom prst="roundRect">
            <a:avLst/>
          </a:prstGeom>
          <a:solidFill>
            <a:schemeClr val="bg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u="sng" dirty="0">
                <a:solidFill>
                  <a:srgbClr val="002060"/>
                </a:solidFill>
              </a:rPr>
              <a:t>Week 2: Composition</a:t>
            </a:r>
          </a:p>
          <a:p>
            <a:pPr algn="ctr"/>
            <a:r>
              <a:rPr lang="en-GB" dirty="0">
                <a:solidFill>
                  <a:srgbClr val="002060"/>
                </a:solidFill>
              </a:rPr>
              <a:t>Learning how to organise the content of an image.</a:t>
            </a:r>
          </a:p>
        </p:txBody>
      </p:sp>
      <p:sp>
        <p:nvSpPr>
          <p:cNvPr id="6" name="Rectangle: Rounded Corners 5">
            <a:extLst>
              <a:ext uri="{FF2B5EF4-FFF2-40B4-BE49-F238E27FC236}">
                <a16:creationId xmlns:a16="http://schemas.microsoft.com/office/drawing/2014/main" id="{CC7C8A8C-9F9A-C8AE-793F-D8B44F69F702}"/>
              </a:ext>
            </a:extLst>
          </p:cNvPr>
          <p:cNvSpPr/>
          <p:nvPr/>
        </p:nvSpPr>
        <p:spPr>
          <a:xfrm>
            <a:off x="8737410" y="2158462"/>
            <a:ext cx="2840380" cy="1733328"/>
          </a:xfrm>
          <a:prstGeom prst="roundRect">
            <a:avLst/>
          </a:prstGeom>
          <a:solidFill>
            <a:schemeClr val="bg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u="sng" dirty="0">
                <a:solidFill>
                  <a:srgbClr val="002060"/>
                </a:solidFill>
              </a:rPr>
              <a:t>Week 3: Context</a:t>
            </a:r>
          </a:p>
          <a:p>
            <a:pPr algn="ctr"/>
            <a:r>
              <a:rPr lang="en-GB" dirty="0">
                <a:solidFill>
                  <a:srgbClr val="002060"/>
                </a:solidFill>
              </a:rPr>
              <a:t>Understanding how meaning is created within the image.</a:t>
            </a:r>
          </a:p>
        </p:txBody>
      </p:sp>
      <p:cxnSp>
        <p:nvCxnSpPr>
          <p:cNvPr id="8" name="Straight Arrow Connector 7">
            <a:extLst>
              <a:ext uri="{FF2B5EF4-FFF2-40B4-BE49-F238E27FC236}">
                <a16:creationId xmlns:a16="http://schemas.microsoft.com/office/drawing/2014/main" id="{0A287214-C0D5-295C-6756-3EA96AF12A36}"/>
              </a:ext>
            </a:extLst>
          </p:cNvPr>
          <p:cNvCxnSpPr>
            <a:cxnSpLocks/>
            <a:stCxn id="4" idx="3"/>
            <a:endCxn id="5" idx="1"/>
          </p:cNvCxnSpPr>
          <p:nvPr/>
        </p:nvCxnSpPr>
        <p:spPr>
          <a:xfrm>
            <a:off x="3407119" y="3025126"/>
            <a:ext cx="1259196" cy="0"/>
          </a:xfrm>
          <a:prstGeom prst="straightConnector1">
            <a:avLst/>
          </a:prstGeom>
          <a:ln w="38100">
            <a:solidFill>
              <a:schemeClr val="tx1"/>
            </a:solidFill>
            <a:tailEnd type="triangle"/>
          </a:ln>
        </p:spPr>
        <p:style>
          <a:lnRef idx="2">
            <a:schemeClr val="accent1"/>
          </a:lnRef>
          <a:fillRef idx="0">
            <a:schemeClr val="accent1"/>
          </a:fillRef>
          <a:effectRef idx="1">
            <a:schemeClr val="accent1"/>
          </a:effectRef>
          <a:fontRef idx="minor">
            <a:schemeClr val="tx1"/>
          </a:fontRef>
        </p:style>
      </p:cxnSp>
      <p:cxnSp>
        <p:nvCxnSpPr>
          <p:cNvPr id="15" name="Straight Arrow Connector 14">
            <a:extLst>
              <a:ext uri="{FF2B5EF4-FFF2-40B4-BE49-F238E27FC236}">
                <a16:creationId xmlns:a16="http://schemas.microsoft.com/office/drawing/2014/main" id="{E75148CB-3777-F9DF-565A-9B39208EF965}"/>
              </a:ext>
            </a:extLst>
          </p:cNvPr>
          <p:cNvCxnSpPr>
            <a:cxnSpLocks/>
            <a:stCxn id="5" idx="3"/>
            <a:endCxn id="6" idx="1"/>
          </p:cNvCxnSpPr>
          <p:nvPr/>
        </p:nvCxnSpPr>
        <p:spPr>
          <a:xfrm>
            <a:off x="7506694" y="3025126"/>
            <a:ext cx="1230716" cy="0"/>
          </a:xfrm>
          <a:prstGeom prst="straightConnector1">
            <a:avLst/>
          </a:prstGeom>
          <a:ln w="38100">
            <a:solidFill>
              <a:schemeClr val="tx1"/>
            </a:solidFill>
            <a:tailEnd type="triangle"/>
          </a:ln>
        </p:spPr>
        <p:style>
          <a:lnRef idx="2">
            <a:schemeClr val="accent1"/>
          </a:lnRef>
          <a:fillRef idx="0">
            <a:schemeClr val="accent1"/>
          </a:fillRef>
          <a:effectRef idx="1">
            <a:schemeClr val="accent1"/>
          </a:effectRef>
          <a:fontRef idx="minor">
            <a:schemeClr val="tx1"/>
          </a:fontRef>
        </p:style>
      </p:cxnSp>
      <p:sp>
        <p:nvSpPr>
          <p:cNvPr id="16" name="Rectangle: Rounded Corners 15">
            <a:extLst>
              <a:ext uri="{FF2B5EF4-FFF2-40B4-BE49-F238E27FC236}">
                <a16:creationId xmlns:a16="http://schemas.microsoft.com/office/drawing/2014/main" id="{A0325A9F-3231-E484-1DFD-6F91136B3B25}"/>
              </a:ext>
            </a:extLst>
          </p:cNvPr>
          <p:cNvSpPr/>
          <p:nvPr/>
        </p:nvSpPr>
        <p:spPr>
          <a:xfrm>
            <a:off x="3445095" y="4849747"/>
            <a:ext cx="5301810" cy="1325563"/>
          </a:xfrm>
          <a:prstGeom prst="roundRect">
            <a:avLst/>
          </a:prstGeom>
          <a:solidFill>
            <a:schemeClr val="bg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u="sng" dirty="0">
                <a:solidFill>
                  <a:srgbClr val="002060"/>
                </a:solidFill>
              </a:rPr>
              <a:t>Task 1 – Artwork Study.</a:t>
            </a:r>
          </a:p>
          <a:p>
            <a:pPr algn="ctr"/>
            <a:r>
              <a:rPr lang="en-GB" dirty="0">
                <a:solidFill>
                  <a:srgbClr val="002060"/>
                </a:solidFill>
              </a:rPr>
              <a:t>Complete a comprehensive artwork study of a known image. </a:t>
            </a:r>
          </a:p>
        </p:txBody>
      </p:sp>
      <p:cxnSp>
        <p:nvCxnSpPr>
          <p:cNvPr id="17" name="Straight Arrow Connector 16">
            <a:extLst>
              <a:ext uri="{FF2B5EF4-FFF2-40B4-BE49-F238E27FC236}">
                <a16:creationId xmlns:a16="http://schemas.microsoft.com/office/drawing/2014/main" id="{183ED593-2C54-BF9E-540B-E263E085F891}"/>
              </a:ext>
            </a:extLst>
          </p:cNvPr>
          <p:cNvCxnSpPr>
            <a:cxnSpLocks/>
            <a:stCxn id="4" idx="2"/>
            <a:endCxn id="16" idx="0"/>
          </p:cNvCxnSpPr>
          <p:nvPr/>
        </p:nvCxnSpPr>
        <p:spPr>
          <a:xfrm>
            <a:off x="1986930" y="3891790"/>
            <a:ext cx="4109070" cy="957957"/>
          </a:xfrm>
          <a:prstGeom prst="straightConnector1">
            <a:avLst/>
          </a:prstGeom>
          <a:ln w="38100">
            <a:solidFill>
              <a:schemeClr val="tx1"/>
            </a:solidFill>
            <a:tailEnd type="triangle"/>
          </a:ln>
        </p:spPr>
        <p:style>
          <a:lnRef idx="2">
            <a:schemeClr val="accent1"/>
          </a:lnRef>
          <a:fillRef idx="0">
            <a:schemeClr val="accent1"/>
          </a:fillRef>
          <a:effectRef idx="1">
            <a:schemeClr val="accent1"/>
          </a:effectRef>
          <a:fontRef idx="minor">
            <a:schemeClr val="tx1"/>
          </a:fontRef>
        </p:style>
      </p:cxnSp>
      <p:cxnSp>
        <p:nvCxnSpPr>
          <p:cNvPr id="20" name="Straight Arrow Connector 19">
            <a:extLst>
              <a:ext uri="{FF2B5EF4-FFF2-40B4-BE49-F238E27FC236}">
                <a16:creationId xmlns:a16="http://schemas.microsoft.com/office/drawing/2014/main" id="{E18DBE90-D619-BDB9-8666-99E18AEEFAD0}"/>
              </a:ext>
            </a:extLst>
          </p:cNvPr>
          <p:cNvCxnSpPr>
            <a:cxnSpLocks/>
            <a:stCxn id="5" idx="2"/>
            <a:endCxn id="16" idx="0"/>
          </p:cNvCxnSpPr>
          <p:nvPr/>
        </p:nvCxnSpPr>
        <p:spPr>
          <a:xfrm>
            <a:off x="6086505" y="3891790"/>
            <a:ext cx="9495" cy="957957"/>
          </a:xfrm>
          <a:prstGeom prst="straightConnector1">
            <a:avLst/>
          </a:prstGeom>
          <a:ln w="38100">
            <a:solidFill>
              <a:schemeClr val="tx1"/>
            </a:solidFill>
            <a:tailEnd type="triangle"/>
          </a:ln>
        </p:spPr>
        <p:style>
          <a:lnRef idx="2">
            <a:schemeClr val="accent1"/>
          </a:lnRef>
          <a:fillRef idx="0">
            <a:schemeClr val="accent1"/>
          </a:fillRef>
          <a:effectRef idx="1">
            <a:schemeClr val="accent1"/>
          </a:effectRef>
          <a:fontRef idx="minor">
            <a:schemeClr val="tx1"/>
          </a:fontRef>
        </p:style>
      </p:cxnSp>
      <p:cxnSp>
        <p:nvCxnSpPr>
          <p:cNvPr id="23" name="Straight Arrow Connector 22">
            <a:extLst>
              <a:ext uri="{FF2B5EF4-FFF2-40B4-BE49-F238E27FC236}">
                <a16:creationId xmlns:a16="http://schemas.microsoft.com/office/drawing/2014/main" id="{CD19F060-F48E-2175-8539-6782878A3A8C}"/>
              </a:ext>
            </a:extLst>
          </p:cNvPr>
          <p:cNvCxnSpPr>
            <a:cxnSpLocks/>
            <a:stCxn id="6" idx="2"/>
            <a:endCxn id="16" idx="0"/>
          </p:cNvCxnSpPr>
          <p:nvPr/>
        </p:nvCxnSpPr>
        <p:spPr>
          <a:xfrm flipH="1">
            <a:off x="6096000" y="3891790"/>
            <a:ext cx="4061600" cy="957957"/>
          </a:xfrm>
          <a:prstGeom prst="straightConnector1">
            <a:avLst/>
          </a:prstGeom>
          <a:ln w="38100">
            <a:solidFill>
              <a:schemeClr val="tx1"/>
            </a:solidFill>
            <a:tailEnd type="triangle"/>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6838360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fade">
                                      <p:cBhvr>
                                        <p:cTn id="12" dur="500"/>
                                        <p:tgtEl>
                                          <p:spTgt spid="8"/>
                                        </p:tgtEl>
                                      </p:cBhvr>
                                    </p:animEffect>
                                  </p:childTnLst>
                                </p:cTn>
                              </p:par>
                            </p:childTnLst>
                          </p:cTn>
                        </p:par>
                        <p:par>
                          <p:cTn id="13" fill="hold">
                            <p:stCondLst>
                              <p:cond delay="500"/>
                            </p:stCondLst>
                            <p:childTnLst>
                              <p:par>
                                <p:cTn id="14" presetID="10" presetClass="entr" presetSubtype="0" fill="hold" grpId="0" nodeType="afterEffect">
                                  <p:stCondLst>
                                    <p:cond delay="0"/>
                                  </p:stCondLst>
                                  <p:childTnLst>
                                    <p:set>
                                      <p:cBhvr>
                                        <p:cTn id="15" dur="1" fill="hold">
                                          <p:stCondLst>
                                            <p:cond delay="0"/>
                                          </p:stCondLst>
                                        </p:cTn>
                                        <p:tgtEl>
                                          <p:spTgt spid="5"/>
                                        </p:tgtEl>
                                        <p:attrNameLst>
                                          <p:attrName>style.visibility</p:attrName>
                                        </p:attrNameLst>
                                      </p:cBhvr>
                                      <p:to>
                                        <p:strVal val="visible"/>
                                      </p:to>
                                    </p:set>
                                    <p:animEffect transition="in" filter="fade">
                                      <p:cBhvr>
                                        <p:cTn id="16" dur="500"/>
                                        <p:tgtEl>
                                          <p:spTgt spid="5"/>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nodeType="clickEffect">
                                  <p:stCondLst>
                                    <p:cond delay="0"/>
                                  </p:stCondLst>
                                  <p:childTnLst>
                                    <p:set>
                                      <p:cBhvr>
                                        <p:cTn id="20" dur="1" fill="hold">
                                          <p:stCondLst>
                                            <p:cond delay="0"/>
                                          </p:stCondLst>
                                        </p:cTn>
                                        <p:tgtEl>
                                          <p:spTgt spid="15"/>
                                        </p:tgtEl>
                                        <p:attrNameLst>
                                          <p:attrName>style.visibility</p:attrName>
                                        </p:attrNameLst>
                                      </p:cBhvr>
                                      <p:to>
                                        <p:strVal val="visible"/>
                                      </p:to>
                                    </p:set>
                                    <p:animEffect transition="in" filter="fade">
                                      <p:cBhvr>
                                        <p:cTn id="21" dur="500"/>
                                        <p:tgtEl>
                                          <p:spTgt spid="15"/>
                                        </p:tgtEl>
                                      </p:cBhvr>
                                    </p:animEffect>
                                  </p:childTnLst>
                                </p:cTn>
                              </p:par>
                            </p:childTnLst>
                          </p:cTn>
                        </p:par>
                        <p:par>
                          <p:cTn id="22" fill="hold">
                            <p:stCondLst>
                              <p:cond delay="500"/>
                            </p:stCondLst>
                            <p:childTnLst>
                              <p:par>
                                <p:cTn id="23" presetID="10" presetClass="entr" presetSubtype="0" fill="hold" grpId="0" nodeType="afterEffect">
                                  <p:stCondLst>
                                    <p:cond delay="0"/>
                                  </p:stCondLst>
                                  <p:childTnLst>
                                    <p:set>
                                      <p:cBhvr>
                                        <p:cTn id="24" dur="1" fill="hold">
                                          <p:stCondLst>
                                            <p:cond delay="0"/>
                                          </p:stCondLst>
                                        </p:cTn>
                                        <p:tgtEl>
                                          <p:spTgt spid="6"/>
                                        </p:tgtEl>
                                        <p:attrNameLst>
                                          <p:attrName>style.visibility</p:attrName>
                                        </p:attrNameLst>
                                      </p:cBhvr>
                                      <p:to>
                                        <p:strVal val="visible"/>
                                      </p:to>
                                    </p:set>
                                    <p:animEffect transition="in" filter="fade">
                                      <p:cBhvr>
                                        <p:cTn id="25" dur="500"/>
                                        <p:tgtEl>
                                          <p:spTgt spid="6"/>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nodeType="clickEffect">
                                  <p:stCondLst>
                                    <p:cond delay="0"/>
                                  </p:stCondLst>
                                  <p:childTnLst>
                                    <p:set>
                                      <p:cBhvr>
                                        <p:cTn id="29" dur="1" fill="hold">
                                          <p:stCondLst>
                                            <p:cond delay="0"/>
                                          </p:stCondLst>
                                        </p:cTn>
                                        <p:tgtEl>
                                          <p:spTgt spid="17"/>
                                        </p:tgtEl>
                                        <p:attrNameLst>
                                          <p:attrName>style.visibility</p:attrName>
                                        </p:attrNameLst>
                                      </p:cBhvr>
                                      <p:to>
                                        <p:strVal val="visible"/>
                                      </p:to>
                                    </p:set>
                                    <p:animEffect transition="in" filter="fade">
                                      <p:cBhvr>
                                        <p:cTn id="30" dur="500"/>
                                        <p:tgtEl>
                                          <p:spTgt spid="17"/>
                                        </p:tgtEl>
                                      </p:cBhvr>
                                    </p:animEffect>
                                  </p:childTnLst>
                                </p:cTn>
                              </p:par>
                              <p:par>
                                <p:cTn id="31" presetID="10" presetClass="entr" presetSubtype="0" fill="hold" nodeType="withEffect">
                                  <p:stCondLst>
                                    <p:cond delay="0"/>
                                  </p:stCondLst>
                                  <p:childTnLst>
                                    <p:set>
                                      <p:cBhvr>
                                        <p:cTn id="32" dur="1" fill="hold">
                                          <p:stCondLst>
                                            <p:cond delay="0"/>
                                          </p:stCondLst>
                                        </p:cTn>
                                        <p:tgtEl>
                                          <p:spTgt spid="20"/>
                                        </p:tgtEl>
                                        <p:attrNameLst>
                                          <p:attrName>style.visibility</p:attrName>
                                        </p:attrNameLst>
                                      </p:cBhvr>
                                      <p:to>
                                        <p:strVal val="visible"/>
                                      </p:to>
                                    </p:set>
                                    <p:animEffect transition="in" filter="fade">
                                      <p:cBhvr>
                                        <p:cTn id="33" dur="500"/>
                                        <p:tgtEl>
                                          <p:spTgt spid="20"/>
                                        </p:tgtEl>
                                      </p:cBhvr>
                                    </p:animEffect>
                                  </p:childTnLst>
                                </p:cTn>
                              </p:par>
                              <p:par>
                                <p:cTn id="34" presetID="10" presetClass="entr" presetSubtype="0" fill="hold" nodeType="withEffect">
                                  <p:stCondLst>
                                    <p:cond delay="0"/>
                                  </p:stCondLst>
                                  <p:childTnLst>
                                    <p:set>
                                      <p:cBhvr>
                                        <p:cTn id="35" dur="1" fill="hold">
                                          <p:stCondLst>
                                            <p:cond delay="0"/>
                                          </p:stCondLst>
                                        </p:cTn>
                                        <p:tgtEl>
                                          <p:spTgt spid="23"/>
                                        </p:tgtEl>
                                        <p:attrNameLst>
                                          <p:attrName>style.visibility</p:attrName>
                                        </p:attrNameLst>
                                      </p:cBhvr>
                                      <p:to>
                                        <p:strVal val="visible"/>
                                      </p:to>
                                    </p:set>
                                    <p:animEffect transition="in" filter="fade">
                                      <p:cBhvr>
                                        <p:cTn id="36" dur="500"/>
                                        <p:tgtEl>
                                          <p:spTgt spid="23"/>
                                        </p:tgtEl>
                                      </p:cBhvr>
                                    </p:animEffect>
                                  </p:childTnLst>
                                </p:cTn>
                              </p:par>
                            </p:childTnLst>
                          </p:cTn>
                        </p:par>
                        <p:par>
                          <p:cTn id="37" fill="hold">
                            <p:stCondLst>
                              <p:cond delay="500"/>
                            </p:stCondLst>
                            <p:childTnLst>
                              <p:par>
                                <p:cTn id="38" presetID="10" presetClass="entr" presetSubtype="0" fill="hold" grpId="0" nodeType="afterEffect">
                                  <p:stCondLst>
                                    <p:cond delay="0"/>
                                  </p:stCondLst>
                                  <p:childTnLst>
                                    <p:set>
                                      <p:cBhvr>
                                        <p:cTn id="39" dur="1" fill="hold">
                                          <p:stCondLst>
                                            <p:cond delay="0"/>
                                          </p:stCondLst>
                                        </p:cTn>
                                        <p:tgtEl>
                                          <p:spTgt spid="16"/>
                                        </p:tgtEl>
                                        <p:attrNameLst>
                                          <p:attrName>style.visibility</p:attrName>
                                        </p:attrNameLst>
                                      </p:cBhvr>
                                      <p:to>
                                        <p:strVal val="visible"/>
                                      </p:to>
                                    </p:set>
                                    <p:animEffect transition="in" filter="fade">
                                      <p:cBhvr>
                                        <p:cTn id="40"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P spid="16"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410D72-B6CD-03A5-7B02-2841969AAC3A}"/>
              </a:ext>
            </a:extLst>
          </p:cNvPr>
          <p:cNvSpPr>
            <a:spLocks noGrp="1"/>
          </p:cNvSpPr>
          <p:nvPr>
            <p:ph type="title"/>
          </p:nvPr>
        </p:nvSpPr>
        <p:spPr>
          <a:xfrm>
            <a:off x="840611" y="0"/>
            <a:ext cx="10515600" cy="1325563"/>
          </a:xfrm>
        </p:spPr>
        <p:txBody>
          <a:bodyPr/>
          <a:lstStyle/>
          <a:p>
            <a:r>
              <a:rPr lang="en-GB" dirty="0"/>
              <a:t>Contents &amp; Objective</a:t>
            </a:r>
          </a:p>
        </p:txBody>
      </p:sp>
      <p:sp>
        <p:nvSpPr>
          <p:cNvPr id="9" name="TextBox 8">
            <a:extLst>
              <a:ext uri="{FF2B5EF4-FFF2-40B4-BE49-F238E27FC236}">
                <a16:creationId xmlns:a16="http://schemas.microsoft.com/office/drawing/2014/main" id="{90AB2E63-F2C6-232A-E6FD-B97026CA7C37}"/>
              </a:ext>
            </a:extLst>
          </p:cNvPr>
          <p:cNvSpPr txBox="1"/>
          <p:nvPr/>
        </p:nvSpPr>
        <p:spPr>
          <a:xfrm>
            <a:off x="388856" y="1325562"/>
            <a:ext cx="11451210" cy="1754326"/>
          </a:xfrm>
          <a:prstGeom prst="rect">
            <a:avLst/>
          </a:prstGeom>
          <a:noFill/>
        </p:spPr>
        <p:txBody>
          <a:bodyPr wrap="square">
            <a:spAutoFit/>
          </a:bodyPr>
          <a:lstStyle/>
          <a:p>
            <a:r>
              <a:rPr lang="en-GB" dirty="0">
                <a:latin typeface="Georgia Pro Cond" panose="02040506050405020303" pitchFamily="18" charset="0"/>
              </a:rPr>
              <a:t>By the end of this session, you will be able to:</a:t>
            </a:r>
          </a:p>
          <a:p>
            <a:pPr marL="342900" indent="-342900">
              <a:buFont typeface="+mj-lt"/>
              <a:buAutoNum type="arabicPeriod"/>
            </a:pPr>
            <a:r>
              <a:rPr lang="en-GB" b="1" dirty="0">
                <a:latin typeface="Georgia Pro Cond" panose="02040506050405020303" pitchFamily="18" charset="0"/>
              </a:rPr>
              <a:t> Identify</a:t>
            </a:r>
            <a:r>
              <a:rPr lang="en-GB" dirty="0">
                <a:latin typeface="Georgia Pro Cond" panose="02040506050405020303" pitchFamily="18" charset="0"/>
              </a:rPr>
              <a:t> Content and Composition in an image and describe what’s visible within the frame.</a:t>
            </a:r>
          </a:p>
          <a:p>
            <a:pPr marL="342900" indent="-342900">
              <a:buFont typeface="+mj-lt"/>
              <a:buAutoNum type="arabicPeriod"/>
            </a:pPr>
            <a:r>
              <a:rPr lang="en-GB" b="1" dirty="0">
                <a:latin typeface="Georgia Pro Cond" panose="02040506050405020303" pitchFamily="18" charset="0"/>
              </a:rPr>
              <a:t> Understand</a:t>
            </a:r>
            <a:r>
              <a:rPr lang="en-GB" dirty="0">
                <a:latin typeface="Georgia Pro Cond" panose="02040506050405020303" pitchFamily="18" charset="0"/>
              </a:rPr>
              <a:t> different types of Context, including visible, external, reader-based, presentation, and material influences.</a:t>
            </a:r>
          </a:p>
          <a:p>
            <a:pPr marL="342900" indent="-342900">
              <a:buFont typeface="+mj-lt"/>
              <a:buAutoNum type="arabicPeriod"/>
            </a:pPr>
            <a:r>
              <a:rPr lang="en-GB" b="1" dirty="0">
                <a:latin typeface="Georgia Pro Cond" panose="02040506050405020303" pitchFamily="18" charset="0"/>
              </a:rPr>
              <a:t> Analyse</a:t>
            </a:r>
            <a:r>
              <a:rPr lang="en-GB" dirty="0">
                <a:latin typeface="Georgia Pro Cond" panose="02040506050405020303" pitchFamily="18" charset="0"/>
              </a:rPr>
              <a:t> how the Three Cs interact to create layers of meaning in an image.</a:t>
            </a:r>
          </a:p>
          <a:p>
            <a:pPr marL="342900" indent="-342900">
              <a:buFont typeface="+mj-lt"/>
              <a:buAutoNum type="arabicPeriod"/>
            </a:pPr>
            <a:r>
              <a:rPr lang="en-GB" b="1" dirty="0">
                <a:latin typeface="Georgia Pro Cond" panose="02040506050405020303" pitchFamily="18" charset="0"/>
              </a:rPr>
              <a:t> Apply</a:t>
            </a:r>
            <a:r>
              <a:rPr lang="en-GB" dirty="0">
                <a:latin typeface="Georgia Pro Cond" panose="02040506050405020303" pitchFamily="18" charset="0"/>
              </a:rPr>
              <a:t> the Three Cs to conduct a full artwork study that integrates both internal and external contexts.</a:t>
            </a:r>
          </a:p>
        </p:txBody>
      </p:sp>
    </p:spTree>
    <p:extLst>
      <p:ext uri="{BB962C8B-B14F-4D97-AF65-F5344CB8AC3E}">
        <p14:creationId xmlns:p14="http://schemas.microsoft.com/office/powerpoint/2010/main" val="3632587838"/>
      </p:ext>
    </p:extLst>
  </p:cSld>
  <p:clrMapOvr>
    <a:masterClrMapping/>
  </p:clrMapOvr>
  <mc:AlternateContent xmlns:mc="http://schemas.openxmlformats.org/markup-compatibility/2006" xmlns:p14="http://schemas.microsoft.com/office/powerpoint/2010/main">
    <mc:Choice Requires="p14">
      <p:transition spd="slow" p14:dur="2000" advTm="206"/>
    </mc:Choice>
    <mc:Fallback xmlns="">
      <p:transition spd="slow" advTm="206"/>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C567D1-9C5F-AAAD-6402-F826C97EC932}"/>
              </a:ext>
            </a:extLst>
          </p:cNvPr>
          <p:cNvSpPr>
            <a:spLocks noGrp="1"/>
          </p:cNvSpPr>
          <p:nvPr>
            <p:ph type="title"/>
          </p:nvPr>
        </p:nvSpPr>
        <p:spPr>
          <a:xfrm>
            <a:off x="838200" y="121060"/>
            <a:ext cx="10515600" cy="923330"/>
          </a:xfrm>
        </p:spPr>
        <p:txBody>
          <a:bodyPr>
            <a:normAutofit/>
          </a:bodyPr>
          <a:lstStyle/>
          <a:p>
            <a:r>
              <a:rPr lang="en-GB" dirty="0">
                <a:solidFill>
                  <a:srgbClr val="FF93BA"/>
                </a:solidFill>
              </a:rPr>
              <a:t>RECAP: CONTENT AND COMPOSITION</a:t>
            </a:r>
          </a:p>
        </p:txBody>
      </p:sp>
      <p:sp>
        <p:nvSpPr>
          <p:cNvPr id="6" name="TextBox 5">
            <a:extLst>
              <a:ext uri="{FF2B5EF4-FFF2-40B4-BE49-F238E27FC236}">
                <a16:creationId xmlns:a16="http://schemas.microsoft.com/office/drawing/2014/main" id="{353A6867-1E33-8EAF-0D65-220BB66CB20C}"/>
              </a:ext>
            </a:extLst>
          </p:cNvPr>
          <p:cNvSpPr txBox="1"/>
          <p:nvPr/>
        </p:nvSpPr>
        <p:spPr>
          <a:xfrm>
            <a:off x="398283" y="1567281"/>
            <a:ext cx="6294748" cy="923330"/>
          </a:xfrm>
          <a:prstGeom prst="rect">
            <a:avLst/>
          </a:prstGeom>
          <a:noFill/>
        </p:spPr>
        <p:txBody>
          <a:bodyPr wrap="square">
            <a:spAutoFit/>
          </a:bodyPr>
          <a:lstStyle/>
          <a:p>
            <a:pPr algn="l"/>
            <a:r>
              <a:rPr lang="en-GB" b="1" i="0" dirty="0">
                <a:solidFill>
                  <a:srgbClr val="0D0D0D"/>
                </a:solidFill>
                <a:effectLst/>
                <a:latin typeface="Georgia Pro Cond" panose="02040506050405020303" pitchFamily="18" charset="0"/>
              </a:rPr>
              <a:t>Content</a:t>
            </a:r>
            <a:r>
              <a:rPr lang="en-GB" b="0" i="0" dirty="0">
                <a:solidFill>
                  <a:srgbClr val="0D0D0D"/>
                </a:solidFill>
                <a:effectLst/>
                <a:latin typeface="Georgia Pro Cond" panose="02040506050405020303" pitchFamily="18" charset="0"/>
              </a:rPr>
              <a:t>: </a:t>
            </a:r>
            <a:r>
              <a:rPr lang="en-GB" b="0" i="1" dirty="0">
                <a:solidFill>
                  <a:srgbClr val="0D0D0D"/>
                </a:solidFill>
                <a:effectLst/>
                <a:latin typeface="Georgia Pro Cond" panose="02040506050405020303" pitchFamily="18" charset="0"/>
              </a:rPr>
              <a:t>Content refers to </a:t>
            </a:r>
            <a:r>
              <a:rPr lang="en-GB" b="1" i="1" dirty="0">
                <a:solidFill>
                  <a:srgbClr val="FF93BA"/>
                </a:solidFill>
                <a:effectLst/>
                <a:latin typeface="Georgia Pro Cond" panose="02040506050405020303" pitchFamily="18" charset="0"/>
              </a:rPr>
              <a:t>what is visible </a:t>
            </a:r>
            <a:r>
              <a:rPr lang="en-GB" b="0" i="1" dirty="0">
                <a:solidFill>
                  <a:srgbClr val="0D0D0D"/>
                </a:solidFill>
                <a:effectLst/>
                <a:latin typeface="Georgia Pro Cond" panose="02040506050405020303" pitchFamily="18" charset="0"/>
              </a:rPr>
              <a:t>in the image—objects, people, and scenes depicted, which make up the subject matter of the photograph.</a:t>
            </a:r>
            <a:endParaRPr lang="en-GB" b="0" i="0" dirty="0">
              <a:solidFill>
                <a:srgbClr val="0D0D0D"/>
              </a:solidFill>
              <a:effectLst/>
              <a:latin typeface="Georgia Pro Cond" panose="02040506050405020303" pitchFamily="18" charset="0"/>
            </a:endParaRPr>
          </a:p>
        </p:txBody>
      </p:sp>
      <p:sp>
        <p:nvSpPr>
          <p:cNvPr id="8" name="TextBox 7">
            <a:extLst>
              <a:ext uri="{FF2B5EF4-FFF2-40B4-BE49-F238E27FC236}">
                <a16:creationId xmlns:a16="http://schemas.microsoft.com/office/drawing/2014/main" id="{BCCE2A40-3D9F-4485-D41E-2C0886ABB539}"/>
              </a:ext>
            </a:extLst>
          </p:cNvPr>
          <p:cNvSpPr txBox="1"/>
          <p:nvPr/>
        </p:nvSpPr>
        <p:spPr>
          <a:xfrm>
            <a:off x="398283" y="2890062"/>
            <a:ext cx="6294748" cy="1200329"/>
          </a:xfrm>
          <a:prstGeom prst="rect">
            <a:avLst/>
          </a:prstGeom>
          <a:noFill/>
        </p:spPr>
        <p:txBody>
          <a:bodyPr wrap="square">
            <a:spAutoFit/>
          </a:bodyPr>
          <a:lstStyle/>
          <a:p>
            <a:pPr algn="l"/>
            <a:r>
              <a:rPr lang="en-GB" b="1" i="0" dirty="0">
                <a:solidFill>
                  <a:srgbClr val="0D0D0D"/>
                </a:solidFill>
                <a:effectLst/>
                <a:latin typeface="Georgia Pro Cond" panose="02040506050405020303" pitchFamily="18" charset="0"/>
              </a:rPr>
              <a:t>Composition</a:t>
            </a:r>
            <a:r>
              <a:rPr lang="en-GB" b="0" i="0" dirty="0">
                <a:solidFill>
                  <a:srgbClr val="0D0D0D"/>
                </a:solidFill>
                <a:effectLst/>
                <a:latin typeface="Georgia Pro Cond" panose="02040506050405020303" pitchFamily="18" charset="0"/>
              </a:rPr>
              <a:t>: </a:t>
            </a:r>
            <a:r>
              <a:rPr lang="en-GB" b="0" i="1" dirty="0">
                <a:solidFill>
                  <a:srgbClr val="0D0D0D"/>
                </a:solidFill>
                <a:effectLst/>
                <a:latin typeface="Georgia Pro Cond" panose="02040506050405020303" pitchFamily="18" charset="0"/>
              </a:rPr>
              <a:t>Composition is how the elements within the image are </a:t>
            </a:r>
            <a:r>
              <a:rPr lang="en-GB" b="1" i="1" dirty="0">
                <a:solidFill>
                  <a:srgbClr val="FF93BA"/>
                </a:solidFill>
                <a:effectLst/>
                <a:latin typeface="Georgia Pro Cond" panose="02040506050405020303" pitchFamily="18" charset="0"/>
              </a:rPr>
              <a:t>arranged</a:t>
            </a:r>
            <a:r>
              <a:rPr lang="en-GB" b="0" i="1" dirty="0">
                <a:solidFill>
                  <a:srgbClr val="0D0D0D"/>
                </a:solidFill>
                <a:effectLst/>
                <a:latin typeface="Georgia Pro Cond" panose="02040506050405020303" pitchFamily="18" charset="0"/>
              </a:rPr>
              <a:t>, including framing, perspective, colour, and other visual tools that guide the viewer’s eye and create balance or emphasis.</a:t>
            </a:r>
            <a:endParaRPr lang="en-GB" b="0" i="0" dirty="0">
              <a:solidFill>
                <a:srgbClr val="0D0D0D"/>
              </a:solidFill>
              <a:effectLst/>
              <a:latin typeface="Georgia Pro Cond" panose="02040506050405020303" pitchFamily="18" charset="0"/>
            </a:endParaRPr>
          </a:p>
        </p:txBody>
      </p:sp>
      <p:pic>
        <p:nvPicPr>
          <p:cNvPr id="11" name="Picture 10">
            <a:extLst>
              <a:ext uri="{FF2B5EF4-FFF2-40B4-BE49-F238E27FC236}">
                <a16:creationId xmlns:a16="http://schemas.microsoft.com/office/drawing/2014/main" id="{DD6FE076-BA39-937D-376E-BE7EF27A8BB9}"/>
              </a:ext>
            </a:extLst>
          </p:cNvPr>
          <p:cNvPicPr>
            <a:picLocks noChangeAspect="1"/>
          </p:cNvPicPr>
          <p:nvPr/>
        </p:nvPicPr>
        <p:blipFill>
          <a:blip r:embed="rId2"/>
          <a:stretch>
            <a:fillRect/>
          </a:stretch>
        </p:blipFill>
        <p:spPr>
          <a:xfrm>
            <a:off x="8007783" y="1234912"/>
            <a:ext cx="3535653" cy="5310108"/>
          </a:xfrm>
          <a:prstGeom prst="rect">
            <a:avLst/>
          </a:prstGeom>
          <a:ln>
            <a:solidFill>
              <a:srgbClr val="FF93BA"/>
            </a:solidFill>
          </a:ln>
        </p:spPr>
      </p:pic>
      <p:sp>
        <p:nvSpPr>
          <p:cNvPr id="12" name="TextBox 11">
            <a:extLst>
              <a:ext uri="{FF2B5EF4-FFF2-40B4-BE49-F238E27FC236}">
                <a16:creationId xmlns:a16="http://schemas.microsoft.com/office/drawing/2014/main" id="{7F9FCD39-A5B7-B608-E9FA-43B2839476D7}"/>
              </a:ext>
            </a:extLst>
          </p:cNvPr>
          <p:cNvSpPr txBox="1"/>
          <p:nvPr/>
        </p:nvSpPr>
        <p:spPr>
          <a:xfrm>
            <a:off x="398283" y="4489842"/>
            <a:ext cx="6294748" cy="1200329"/>
          </a:xfrm>
          <a:prstGeom prst="rect">
            <a:avLst/>
          </a:prstGeom>
          <a:noFill/>
        </p:spPr>
        <p:txBody>
          <a:bodyPr wrap="square">
            <a:spAutoFit/>
          </a:bodyPr>
          <a:lstStyle/>
          <a:p>
            <a:pPr algn="l"/>
            <a:r>
              <a:rPr lang="en-GB" b="1" i="0" dirty="0">
                <a:solidFill>
                  <a:srgbClr val="0D0D0D"/>
                </a:solidFill>
                <a:effectLst/>
                <a:latin typeface="ui-sans-serif"/>
              </a:rPr>
              <a:t>Task 1 – Take 5 minutes to reflect on this image. Describe its </a:t>
            </a:r>
            <a:r>
              <a:rPr lang="en-GB" b="1" u="sng" dirty="0">
                <a:solidFill>
                  <a:srgbClr val="0D0D0D"/>
                </a:solidFill>
                <a:effectLst/>
                <a:latin typeface="ui-sans-serif"/>
              </a:rPr>
              <a:t>content</a:t>
            </a:r>
            <a:r>
              <a:rPr lang="en-GB" b="1" i="0" dirty="0">
                <a:solidFill>
                  <a:srgbClr val="0D0D0D"/>
                </a:solidFill>
                <a:effectLst/>
                <a:latin typeface="ui-sans-serif"/>
              </a:rPr>
              <a:t> and </a:t>
            </a:r>
            <a:r>
              <a:rPr lang="en-GB" b="1" i="0" u="sng" dirty="0">
                <a:solidFill>
                  <a:srgbClr val="0D0D0D"/>
                </a:solidFill>
                <a:effectLst/>
                <a:latin typeface="ui-sans-serif"/>
              </a:rPr>
              <a:t>composition</a:t>
            </a:r>
            <a:r>
              <a:rPr lang="en-GB" b="1" i="0" dirty="0">
                <a:solidFill>
                  <a:srgbClr val="0D0D0D"/>
                </a:solidFill>
                <a:effectLst/>
                <a:latin typeface="ui-sans-serif"/>
              </a:rPr>
              <a:t> in detail. </a:t>
            </a:r>
          </a:p>
          <a:p>
            <a:pPr algn="l"/>
            <a:r>
              <a:rPr lang="en-GB" b="1" i="1" dirty="0">
                <a:solidFill>
                  <a:srgbClr val="0D0D0D"/>
                </a:solidFill>
                <a:latin typeface="ui-sans-serif"/>
              </a:rPr>
              <a:t>Tips – start by listing contents fully. then look at the composition list form week 2 and connect them</a:t>
            </a:r>
            <a:endParaRPr lang="en-GB" i="1" dirty="0">
              <a:solidFill>
                <a:srgbClr val="0D0D0D"/>
              </a:solidFill>
              <a:latin typeface="ui-sans-serif"/>
            </a:endParaRPr>
          </a:p>
        </p:txBody>
      </p:sp>
      <p:sp>
        <p:nvSpPr>
          <p:cNvPr id="13" name="TextBox 12">
            <a:extLst>
              <a:ext uri="{FF2B5EF4-FFF2-40B4-BE49-F238E27FC236}">
                <a16:creationId xmlns:a16="http://schemas.microsoft.com/office/drawing/2014/main" id="{04B4FA65-050D-2E99-D26E-17767634FD66}"/>
              </a:ext>
            </a:extLst>
          </p:cNvPr>
          <p:cNvSpPr txBox="1"/>
          <p:nvPr/>
        </p:nvSpPr>
        <p:spPr>
          <a:xfrm>
            <a:off x="398283" y="6175688"/>
            <a:ext cx="6294748" cy="369332"/>
          </a:xfrm>
          <a:prstGeom prst="rect">
            <a:avLst/>
          </a:prstGeom>
          <a:noFill/>
          <a:ln>
            <a:solidFill>
              <a:srgbClr val="FF93BA"/>
            </a:solidFill>
          </a:ln>
        </p:spPr>
        <p:txBody>
          <a:bodyPr wrap="square">
            <a:spAutoFit/>
          </a:bodyPr>
          <a:lstStyle/>
          <a:p>
            <a:pPr algn="ctr"/>
            <a:r>
              <a:rPr lang="en-GB" b="1" i="0" dirty="0">
                <a:solidFill>
                  <a:srgbClr val="FF93BA"/>
                </a:solidFill>
                <a:effectLst/>
                <a:latin typeface="Futura Md BT" panose="020B0602020204020303" pitchFamily="34" charset="0"/>
              </a:rPr>
              <a:t>WE WILL REVISIT THIS IMAGE LATER…</a:t>
            </a:r>
          </a:p>
        </p:txBody>
      </p:sp>
      <p:sp>
        <p:nvSpPr>
          <p:cNvPr id="16" name="Oval 15">
            <a:extLst>
              <a:ext uri="{FF2B5EF4-FFF2-40B4-BE49-F238E27FC236}">
                <a16:creationId xmlns:a16="http://schemas.microsoft.com/office/drawing/2014/main" id="{DCE47160-2EB9-AE37-5543-1F7EAD4FDCD7}"/>
              </a:ext>
            </a:extLst>
          </p:cNvPr>
          <p:cNvSpPr/>
          <p:nvPr/>
        </p:nvSpPr>
        <p:spPr>
          <a:xfrm>
            <a:off x="8791779" y="1234912"/>
            <a:ext cx="677159" cy="707010"/>
          </a:xfrm>
          <a:prstGeom prst="ellipse">
            <a:avLst/>
          </a:prstGeom>
          <a:noFill/>
          <a:ln>
            <a:solidFill>
              <a:srgbClr val="FF93BA"/>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Oval 16">
            <a:extLst>
              <a:ext uri="{FF2B5EF4-FFF2-40B4-BE49-F238E27FC236}">
                <a16:creationId xmlns:a16="http://schemas.microsoft.com/office/drawing/2014/main" id="{BE37686D-9359-2E86-EB66-2505CA03D1A5}"/>
              </a:ext>
            </a:extLst>
          </p:cNvPr>
          <p:cNvSpPr/>
          <p:nvPr/>
        </p:nvSpPr>
        <p:spPr>
          <a:xfrm>
            <a:off x="9555350" y="2616253"/>
            <a:ext cx="1268192" cy="1273713"/>
          </a:xfrm>
          <a:prstGeom prst="ellipse">
            <a:avLst/>
          </a:prstGeom>
          <a:noFill/>
          <a:ln>
            <a:solidFill>
              <a:srgbClr val="FF93BA"/>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Oval 17">
            <a:extLst>
              <a:ext uri="{FF2B5EF4-FFF2-40B4-BE49-F238E27FC236}">
                <a16:creationId xmlns:a16="http://schemas.microsoft.com/office/drawing/2014/main" id="{76AFD768-D319-CCB7-5573-E99D5A49AE98}"/>
              </a:ext>
            </a:extLst>
          </p:cNvPr>
          <p:cNvSpPr/>
          <p:nvPr/>
        </p:nvSpPr>
        <p:spPr>
          <a:xfrm>
            <a:off x="10189446" y="4634450"/>
            <a:ext cx="1268192" cy="1273713"/>
          </a:xfrm>
          <a:prstGeom prst="ellipse">
            <a:avLst/>
          </a:prstGeom>
          <a:noFill/>
          <a:ln>
            <a:solidFill>
              <a:srgbClr val="FF93BA"/>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Oval 18">
            <a:extLst>
              <a:ext uri="{FF2B5EF4-FFF2-40B4-BE49-F238E27FC236}">
                <a16:creationId xmlns:a16="http://schemas.microsoft.com/office/drawing/2014/main" id="{774C7CB6-3EC2-3156-5327-1ADA89381586}"/>
              </a:ext>
            </a:extLst>
          </p:cNvPr>
          <p:cNvSpPr/>
          <p:nvPr/>
        </p:nvSpPr>
        <p:spPr>
          <a:xfrm>
            <a:off x="11257013" y="2565618"/>
            <a:ext cx="401249" cy="402996"/>
          </a:xfrm>
          <a:prstGeom prst="ellipse">
            <a:avLst/>
          </a:prstGeom>
          <a:noFill/>
          <a:ln>
            <a:solidFill>
              <a:srgbClr val="FF93BA"/>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Oval 19">
            <a:extLst>
              <a:ext uri="{FF2B5EF4-FFF2-40B4-BE49-F238E27FC236}">
                <a16:creationId xmlns:a16="http://schemas.microsoft.com/office/drawing/2014/main" id="{2E5DA0D5-DCF9-6FE2-BC92-BAF1172445D9}"/>
              </a:ext>
            </a:extLst>
          </p:cNvPr>
          <p:cNvSpPr/>
          <p:nvPr/>
        </p:nvSpPr>
        <p:spPr>
          <a:xfrm>
            <a:off x="8791779" y="5609496"/>
            <a:ext cx="677159" cy="707010"/>
          </a:xfrm>
          <a:prstGeom prst="ellipse">
            <a:avLst/>
          </a:prstGeom>
          <a:noFill/>
          <a:ln>
            <a:solidFill>
              <a:srgbClr val="FF93BA"/>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Oval 20">
            <a:extLst>
              <a:ext uri="{FF2B5EF4-FFF2-40B4-BE49-F238E27FC236}">
                <a16:creationId xmlns:a16="http://schemas.microsoft.com/office/drawing/2014/main" id="{E74D8338-FC98-8920-F9F5-40F6601D15A8}"/>
              </a:ext>
            </a:extLst>
          </p:cNvPr>
          <p:cNvSpPr/>
          <p:nvPr/>
        </p:nvSpPr>
        <p:spPr>
          <a:xfrm>
            <a:off x="9098450" y="3555198"/>
            <a:ext cx="677159" cy="707010"/>
          </a:xfrm>
          <a:prstGeom prst="ellipse">
            <a:avLst/>
          </a:prstGeom>
          <a:noFill/>
          <a:ln>
            <a:solidFill>
              <a:srgbClr val="FF93BA"/>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rgbClr val="FF93BA"/>
              </a:solidFill>
            </a:endParaRPr>
          </a:p>
        </p:txBody>
      </p:sp>
      <p:sp>
        <p:nvSpPr>
          <p:cNvPr id="22" name="Oval 21">
            <a:extLst>
              <a:ext uri="{FF2B5EF4-FFF2-40B4-BE49-F238E27FC236}">
                <a16:creationId xmlns:a16="http://schemas.microsoft.com/office/drawing/2014/main" id="{73A1C02E-C63E-E5FA-FD97-57469FD0EC0D}"/>
              </a:ext>
            </a:extLst>
          </p:cNvPr>
          <p:cNvSpPr/>
          <p:nvPr/>
        </p:nvSpPr>
        <p:spPr>
          <a:xfrm>
            <a:off x="7919646" y="2446413"/>
            <a:ext cx="978328" cy="982587"/>
          </a:xfrm>
          <a:prstGeom prst="ellipse">
            <a:avLst/>
          </a:prstGeom>
          <a:noFill/>
          <a:ln>
            <a:solidFill>
              <a:srgbClr val="FF93BA"/>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Content Placeholder 2">
            <a:extLst>
              <a:ext uri="{FF2B5EF4-FFF2-40B4-BE49-F238E27FC236}">
                <a16:creationId xmlns:a16="http://schemas.microsoft.com/office/drawing/2014/main" id="{F57FE154-9D3D-4AA7-EA75-683BFBC25D2B}"/>
              </a:ext>
            </a:extLst>
          </p:cNvPr>
          <p:cNvSpPr>
            <a:spLocks noGrp="1"/>
          </p:cNvSpPr>
          <p:nvPr>
            <p:ph idx="1"/>
          </p:nvPr>
        </p:nvSpPr>
        <p:spPr>
          <a:xfrm>
            <a:off x="5554809" y="6563592"/>
            <a:ext cx="5988627" cy="293687"/>
          </a:xfrm>
        </p:spPr>
        <p:txBody>
          <a:bodyPr>
            <a:normAutofit/>
          </a:bodyPr>
          <a:lstStyle/>
          <a:p>
            <a:pPr marL="0" indent="0" algn="r">
              <a:buNone/>
            </a:pPr>
            <a:r>
              <a:rPr lang="en-GB" sz="1200" b="0" i="1" dirty="0">
                <a:solidFill>
                  <a:srgbClr val="000000"/>
                </a:solidFill>
                <a:effectLst/>
                <a:latin typeface="Whitman"/>
              </a:rPr>
              <a:t>V-J Day in Times Square, </a:t>
            </a:r>
            <a:r>
              <a:rPr lang="en-GB" sz="1200" b="0" dirty="0">
                <a:solidFill>
                  <a:srgbClr val="000000"/>
                </a:solidFill>
                <a:effectLst/>
                <a:latin typeface="Whitman"/>
              </a:rPr>
              <a:t>1945. Alfred Eisenstaedt</a:t>
            </a:r>
            <a:endParaRPr lang="en-GB" sz="1800" dirty="0">
              <a:solidFill>
                <a:srgbClr val="262626"/>
              </a:solidFill>
              <a:effectLst/>
              <a:latin typeface="Georgia" panose="02040502050405020303" pitchFamily="18" charset="0"/>
            </a:endParaRPr>
          </a:p>
        </p:txBody>
      </p:sp>
    </p:spTree>
    <p:extLst>
      <p:ext uri="{BB962C8B-B14F-4D97-AF65-F5344CB8AC3E}">
        <p14:creationId xmlns:p14="http://schemas.microsoft.com/office/powerpoint/2010/main" val="5692333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1"/>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9"/>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0"/>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6"/>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8"/>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animBg="1"/>
      <p:bldP spid="17" grpId="0" animBg="1"/>
      <p:bldP spid="18" grpId="0" animBg="1"/>
      <p:bldP spid="19" grpId="0" animBg="1"/>
      <p:bldP spid="20" grpId="0" animBg="1"/>
      <p:bldP spid="21" grpId="0" animBg="1"/>
      <p:bldP spid="22"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6643F97-F03F-28E4-CF08-6E21AB88EEAE}"/>
            </a:ext>
          </a:extLst>
        </p:cNvPr>
        <p:cNvGrpSpPr/>
        <p:nvPr/>
      </p:nvGrpSpPr>
      <p:grpSpPr>
        <a:xfrm>
          <a:off x="0" y="0"/>
          <a:ext cx="0" cy="0"/>
          <a:chOff x="0" y="0"/>
          <a:chExt cx="0" cy="0"/>
        </a:xfrm>
      </p:grpSpPr>
      <p:sp>
        <p:nvSpPr>
          <p:cNvPr id="7" name="Rectangle 6">
            <a:extLst>
              <a:ext uri="{FF2B5EF4-FFF2-40B4-BE49-F238E27FC236}">
                <a16:creationId xmlns:a16="http://schemas.microsoft.com/office/drawing/2014/main" id="{BF865FED-E2CE-739E-F73F-477D99B0A596}"/>
              </a:ext>
            </a:extLst>
          </p:cNvPr>
          <p:cNvSpPr/>
          <p:nvPr/>
        </p:nvSpPr>
        <p:spPr>
          <a:xfrm>
            <a:off x="0" y="4817097"/>
            <a:ext cx="12192000" cy="2040903"/>
          </a:xfrm>
          <a:prstGeom prst="rect">
            <a:avLst/>
          </a:prstGeom>
          <a:solidFill>
            <a:srgbClr val="FF93BA"/>
          </a:solidFill>
          <a:ln>
            <a:solidFill>
              <a:srgbClr val="FF93BA"/>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63D39F21-C7CF-DB1C-E187-44677F3B65F2}"/>
              </a:ext>
            </a:extLst>
          </p:cNvPr>
          <p:cNvSpPr>
            <a:spLocks noGrp="1"/>
          </p:cNvSpPr>
          <p:nvPr>
            <p:ph type="title"/>
          </p:nvPr>
        </p:nvSpPr>
        <p:spPr>
          <a:xfrm>
            <a:off x="838200" y="155844"/>
            <a:ext cx="10515600" cy="843397"/>
          </a:xfrm>
        </p:spPr>
        <p:txBody>
          <a:bodyPr/>
          <a:lstStyle/>
          <a:p>
            <a:r>
              <a:rPr lang="en-GB" i="1" dirty="0"/>
              <a:t>What is Context?</a:t>
            </a:r>
            <a:endParaRPr lang="en-GB" dirty="0"/>
          </a:p>
        </p:txBody>
      </p:sp>
      <p:sp>
        <p:nvSpPr>
          <p:cNvPr id="3" name="Content Placeholder 2">
            <a:extLst>
              <a:ext uri="{FF2B5EF4-FFF2-40B4-BE49-F238E27FC236}">
                <a16:creationId xmlns:a16="http://schemas.microsoft.com/office/drawing/2014/main" id="{9F121EE6-E740-3080-FE93-F168BB09FED7}"/>
              </a:ext>
            </a:extLst>
          </p:cNvPr>
          <p:cNvSpPr>
            <a:spLocks noGrp="1"/>
          </p:cNvSpPr>
          <p:nvPr>
            <p:ph idx="1"/>
          </p:nvPr>
        </p:nvSpPr>
        <p:spPr>
          <a:xfrm>
            <a:off x="838200" y="1913640"/>
            <a:ext cx="10515600" cy="1442301"/>
          </a:xfrm>
        </p:spPr>
        <p:txBody>
          <a:bodyPr>
            <a:normAutofit/>
          </a:bodyPr>
          <a:lstStyle/>
          <a:p>
            <a:pPr marL="0" indent="0">
              <a:buNone/>
            </a:pPr>
            <a:r>
              <a:rPr lang="en-GB" sz="1800" b="1" dirty="0">
                <a:latin typeface="Georgia Pro Cond" panose="02040506050405020303" pitchFamily="18" charset="0"/>
              </a:rPr>
              <a:t>Definitions:</a:t>
            </a:r>
          </a:p>
          <a:p>
            <a:pPr marL="0" indent="0">
              <a:buNone/>
            </a:pPr>
            <a:r>
              <a:rPr lang="en-GB" sz="1800" dirty="0">
                <a:latin typeface="Georgia Pro Cond" panose="02040506050405020303" pitchFamily="18" charset="0"/>
              </a:rPr>
              <a:t>“</a:t>
            </a:r>
            <a:r>
              <a:rPr lang="en-GB" sz="1800" b="0" i="0" dirty="0">
                <a:solidFill>
                  <a:srgbClr val="1F1F1F"/>
                </a:solidFill>
                <a:effectLst/>
                <a:latin typeface="Georgia Pro Cond" panose="02040506050405020303" pitchFamily="18" charset="0"/>
              </a:rPr>
              <a:t>the circumstances that form the setting for an event, statement, or idea, and in terms of which it can be </a:t>
            </a:r>
            <a:r>
              <a:rPr lang="en-GB" sz="1800" b="0" i="0" dirty="0">
                <a:effectLst/>
                <a:latin typeface="Georgia Pro Cond" panose="02040506050405020303" pitchFamily="18" charset="0"/>
              </a:rPr>
              <a:t>fully</a:t>
            </a:r>
            <a:r>
              <a:rPr lang="en-GB" sz="1800" b="0" i="0" dirty="0">
                <a:solidFill>
                  <a:srgbClr val="1F1F1F"/>
                </a:solidFill>
                <a:effectLst/>
                <a:latin typeface="Georgia Pro Cond" panose="02040506050405020303" pitchFamily="18" charset="0"/>
              </a:rPr>
              <a:t> understood” </a:t>
            </a:r>
            <a:r>
              <a:rPr lang="en-GB" sz="1200" dirty="0">
                <a:hlinkClick r:id="rId2"/>
              </a:rPr>
              <a:t>context definition - Google</a:t>
            </a:r>
            <a:r>
              <a:rPr lang="en-GB" sz="1200" dirty="0"/>
              <a:t> </a:t>
            </a:r>
          </a:p>
          <a:p>
            <a:pPr marL="0" indent="0">
              <a:buNone/>
            </a:pPr>
            <a:r>
              <a:rPr lang="en-GB" sz="1800" dirty="0">
                <a:solidFill>
                  <a:srgbClr val="1F1F1F"/>
                </a:solidFill>
                <a:latin typeface="Georgia Pro Cond" panose="02040506050405020303" pitchFamily="18" charset="0"/>
              </a:rPr>
              <a:t>“</a:t>
            </a:r>
            <a:r>
              <a:rPr lang="en-GB" sz="1800" b="0" i="0" dirty="0">
                <a:solidFill>
                  <a:srgbClr val="040C28"/>
                </a:solidFill>
                <a:effectLst/>
                <a:latin typeface="Georgia Pro Cond" panose="02040506050405020303" pitchFamily="18" charset="0"/>
              </a:rPr>
              <a:t>the situation in which something happens and that helps you to understand it” </a:t>
            </a:r>
            <a:r>
              <a:rPr lang="en-GB" sz="1200" dirty="0">
                <a:hlinkClick r:id="rId3"/>
              </a:rPr>
              <a:t>OxfordLearnersDictionaries.com</a:t>
            </a:r>
            <a:endParaRPr lang="en-GB" sz="1800" dirty="0">
              <a:latin typeface="Georgia Pro Cond" panose="02040506050405020303" pitchFamily="18" charset="0"/>
            </a:endParaRPr>
          </a:p>
        </p:txBody>
      </p:sp>
      <p:sp>
        <p:nvSpPr>
          <p:cNvPr id="5" name="TextBox 4">
            <a:extLst>
              <a:ext uri="{FF2B5EF4-FFF2-40B4-BE49-F238E27FC236}">
                <a16:creationId xmlns:a16="http://schemas.microsoft.com/office/drawing/2014/main" id="{BEEF0694-77A3-A13E-3E4A-0CE96ADC1E11}"/>
              </a:ext>
            </a:extLst>
          </p:cNvPr>
          <p:cNvSpPr txBox="1"/>
          <p:nvPr/>
        </p:nvSpPr>
        <p:spPr>
          <a:xfrm>
            <a:off x="838200" y="5136684"/>
            <a:ext cx="10515600" cy="1323439"/>
          </a:xfrm>
          <a:prstGeom prst="rect">
            <a:avLst/>
          </a:prstGeom>
          <a:noFill/>
        </p:spPr>
        <p:txBody>
          <a:bodyPr wrap="square">
            <a:spAutoFit/>
          </a:bodyPr>
          <a:lstStyle/>
          <a:p>
            <a:r>
              <a:rPr lang="en-GB" sz="2000" b="1" dirty="0">
                <a:solidFill>
                  <a:schemeClr val="bg1"/>
                </a:solidFill>
                <a:latin typeface="Georgia Pro Cond" panose="02040506050405020303" pitchFamily="18" charset="0"/>
              </a:rPr>
              <a:t>So, in photography, </a:t>
            </a:r>
            <a:r>
              <a:rPr lang="en-GB" sz="2000" b="1" i="0" dirty="0">
                <a:solidFill>
                  <a:schemeClr val="bg1"/>
                </a:solidFill>
                <a:effectLst/>
                <a:latin typeface="Georgia Pro Cond" panose="02040506050405020303" pitchFamily="18" charset="0"/>
              </a:rPr>
              <a:t>context can help us weave together the meaning of an image. By considering a wide range of conditions –both inside and outside of a photograph – which transforms our understanding of the image. We can appreciate a greater interpretation of the image when going beyond its purely visible characteristics.</a:t>
            </a:r>
          </a:p>
        </p:txBody>
      </p:sp>
      <p:sp>
        <p:nvSpPr>
          <p:cNvPr id="6" name="TextBox 5">
            <a:extLst>
              <a:ext uri="{FF2B5EF4-FFF2-40B4-BE49-F238E27FC236}">
                <a16:creationId xmlns:a16="http://schemas.microsoft.com/office/drawing/2014/main" id="{863FF3B7-0541-DF6B-8748-24F82B42FFE0}"/>
              </a:ext>
            </a:extLst>
          </p:cNvPr>
          <p:cNvSpPr txBox="1"/>
          <p:nvPr/>
        </p:nvSpPr>
        <p:spPr>
          <a:xfrm>
            <a:off x="905759" y="3625505"/>
            <a:ext cx="10515600" cy="646331"/>
          </a:xfrm>
          <a:prstGeom prst="rect">
            <a:avLst/>
          </a:prstGeom>
          <a:noFill/>
        </p:spPr>
        <p:txBody>
          <a:bodyPr wrap="square">
            <a:spAutoFit/>
          </a:bodyPr>
          <a:lstStyle/>
          <a:p>
            <a:r>
              <a:rPr lang="en-GB" b="1" i="0" dirty="0">
                <a:solidFill>
                  <a:srgbClr val="1F1F1F"/>
                </a:solidFill>
                <a:effectLst/>
                <a:latin typeface="Georgia Pro Cond" panose="02040506050405020303" pitchFamily="18" charset="0"/>
              </a:rPr>
              <a:t>Etymology:</a:t>
            </a:r>
            <a:br>
              <a:rPr lang="en-GB" b="0" i="0" dirty="0">
                <a:solidFill>
                  <a:srgbClr val="1F1F1F"/>
                </a:solidFill>
                <a:effectLst/>
                <a:latin typeface="Georgia Pro Cond" panose="02040506050405020303" pitchFamily="18" charset="0"/>
              </a:rPr>
            </a:br>
            <a:r>
              <a:rPr lang="en-GB" b="0" i="0" dirty="0">
                <a:solidFill>
                  <a:srgbClr val="1F1F1F"/>
                </a:solidFill>
                <a:effectLst/>
                <a:latin typeface="Georgia Pro Cond" panose="02040506050405020303" pitchFamily="18" charset="0"/>
              </a:rPr>
              <a:t>The Latin </a:t>
            </a:r>
            <a:r>
              <a:rPr lang="en-GB" b="0" i="1" dirty="0" err="1">
                <a:solidFill>
                  <a:srgbClr val="1F1F1F"/>
                </a:solidFill>
                <a:effectLst/>
                <a:latin typeface="Georgia Pro Cond" panose="02040506050405020303" pitchFamily="18" charset="0"/>
              </a:rPr>
              <a:t>contextus</a:t>
            </a:r>
            <a:r>
              <a:rPr lang="en-GB" b="0" i="0" dirty="0">
                <a:solidFill>
                  <a:srgbClr val="1F1F1F"/>
                </a:solidFill>
                <a:effectLst/>
                <a:latin typeface="Georgia Pro Cond" panose="02040506050405020303" pitchFamily="18" charset="0"/>
              </a:rPr>
              <a:t>, comes from </a:t>
            </a:r>
            <a:r>
              <a:rPr lang="en-GB" b="0" i="1" dirty="0">
                <a:solidFill>
                  <a:srgbClr val="1F1F1F"/>
                </a:solidFill>
                <a:effectLst/>
                <a:latin typeface="Georgia Pro Cond" panose="02040506050405020303" pitchFamily="18" charset="0"/>
              </a:rPr>
              <a:t>con-</a:t>
            </a:r>
            <a:r>
              <a:rPr lang="en-GB" b="0" i="0" dirty="0">
                <a:solidFill>
                  <a:srgbClr val="1F1F1F"/>
                </a:solidFill>
                <a:effectLst/>
                <a:latin typeface="Georgia Pro Cond" panose="02040506050405020303" pitchFamily="18" charset="0"/>
              </a:rPr>
              <a:t> ‘together’ + </a:t>
            </a:r>
            <a:r>
              <a:rPr lang="en-GB" b="0" i="1" dirty="0" err="1">
                <a:solidFill>
                  <a:srgbClr val="1F1F1F"/>
                </a:solidFill>
                <a:effectLst/>
                <a:latin typeface="Georgia Pro Cond" panose="02040506050405020303" pitchFamily="18" charset="0"/>
              </a:rPr>
              <a:t>texere</a:t>
            </a:r>
            <a:r>
              <a:rPr lang="en-GB" b="0" i="0" dirty="0">
                <a:solidFill>
                  <a:srgbClr val="1F1F1F"/>
                </a:solidFill>
                <a:effectLst/>
                <a:latin typeface="Georgia Pro Cond" panose="02040506050405020303" pitchFamily="18" charset="0"/>
              </a:rPr>
              <a:t> ‘to weave’. </a:t>
            </a:r>
          </a:p>
        </p:txBody>
      </p:sp>
      <p:sp>
        <p:nvSpPr>
          <p:cNvPr id="9" name="TextBox 8">
            <a:extLst>
              <a:ext uri="{FF2B5EF4-FFF2-40B4-BE49-F238E27FC236}">
                <a16:creationId xmlns:a16="http://schemas.microsoft.com/office/drawing/2014/main" id="{96968616-CA9E-D331-7263-F514DCDE11E8}"/>
              </a:ext>
            </a:extLst>
          </p:cNvPr>
          <p:cNvSpPr txBox="1"/>
          <p:nvPr/>
        </p:nvSpPr>
        <p:spPr>
          <a:xfrm>
            <a:off x="905759" y="1092281"/>
            <a:ext cx="10515600" cy="523220"/>
          </a:xfrm>
          <a:prstGeom prst="rect">
            <a:avLst/>
          </a:prstGeom>
          <a:noFill/>
        </p:spPr>
        <p:txBody>
          <a:bodyPr wrap="square">
            <a:spAutoFit/>
          </a:bodyPr>
          <a:lstStyle/>
          <a:p>
            <a:pPr marL="0" indent="0" algn="ctr">
              <a:buNone/>
            </a:pPr>
            <a:r>
              <a:rPr lang="en-GB" sz="2800" b="1" dirty="0">
                <a:latin typeface="Georgia Pro Cond" panose="02040506050405020303" pitchFamily="18" charset="0"/>
              </a:rPr>
              <a:t>CONTEXT </a:t>
            </a:r>
          </a:p>
        </p:txBody>
      </p:sp>
      <p:sp>
        <p:nvSpPr>
          <p:cNvPr id="10" name="Rectangle 9">
            <a:extLst>
              <a:ext uri="{FF2B5EF4-FFF2-40B4-BE49-F238E27FC236}">
                <a16:creationId xmlns:a16="http://schemas.microsoft.com/office/drawing/2014/main" id="{EE484996-8B5E-F651-F41E-9DF7A2B376CC}"/>
              </a:ext>
            </a:extLst>
          </p:cNvPr>
          <p:cNvSpPr/>
          <p:nvPr/>
        </p:nvSpPr>
        <p:spPr>
          <a:xfrm>
            <a:off x="695325" y="999241"/>
            <a:ext cx="10726034" cy="3506084"/>
          </a:xfrm>
          <a:prstGeom prst="rect">
            <a:avLst/>
          </a:prstGeom>
          <a:noFill/>
          <a:ln w="57150">
            <a:solidFill>
              <a:srgbClr val="FF79A9"/>
            </a:solidFill>
            <a:extLst>
              <a:ext uri="{C807C97D-BFC1-408E-A445-0C87EB9F89A2}">
                <ask:lineSketchStyleProps xmlns:ask="http://schemas.microsoft.com/office/drawing/2018/sketchyshapes">
                  <ask:type>
                    <ask:lineSketchNone/>
                  </ask:type>
                </ask:lineSketchStyleProps>
              </a:ext>
            </a:extLst>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3173329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3114CD2-7260-CB1F-1463-C2A6E835D031}"/>
            </a:ext>
          </a:extLst>
        </p:cNvPr>
        <p:cNvGrpSpPr/>
        <p:nvPr/>
      </p:nvGrpSpPr>
      <p:grpSpPr>
        <a:xfrm>
          <a:off x="0" y="0"/>
          <a:ext cx="0" cy="0"/>
          <a:chOff x="0" y="0"/>
          <a:chExt cx="0" cy="0"/>
        </a:xfrm>
      </p:grpSpPr>
      <p:sp>
        <p:nvSpPr>
          <p:cNvPr id="7" name="Rectangle 6">
            <a:extLst>
              <a:ext uri="{FF2B5EF4-FFF2-40B4-BE49-F238E27FC236}">
                <a16:creationId xmlns:a16="http://schemas.microsoft.com/office/drawing/2014/main" id="{0F641AA1-3CEB-78C2-B01E-59174832DCC5}"/>
              </a:ext>
            </a:extLst>
          </p:cNvPr>
          <p:cNvSpPr/>
          <p:nvPr/>
        </p:nvSpPr>
        <p:spPr>
          <a:xfrm>
            <a:off x="0" y="4817097"/>
            <a:ext cx="12192000" cy="2040903"/>
          </a:xfrm>
          <a:prstGeom prst="rect">
            <a:avLst/>
          </a:prstGeom>
          <a:solidFill>
            <a:srgbClr val="FF93BA"/>
          </a:solidFill>
          <a:ln>
            <a:solidFill>
              <a:srgbClr val="FF93BA"/>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15D1D6CC-5205-5B63-7900-1D011C15BB9C}"/>
              </a:ext>
            </a:extLst>
          </p:cNvPr>
          <p:cNvSpPr>
            <a:spLocks noGrp="1"/>
          </p:cNvSpPr>
          <p:nvPr>
            <p:ph type="title"/>
          </p:nvPr>
        </p:nvSpPr>
        <p:spPr>
          <a:xfrm>
            <a:off x="838200" y="155844"/>
            <a:ext cx="10515600" cy="843397"/>
          </a:xfrm>
        </p:spPr>
        <p:txBody>
          <a:bodyPr/>
          <a:lstStyle/>
          <a:p>
            <a:r>
              <a:rPr lang="en-GB" i="1" dirty="0"/>
              <a:t>Context in Photography</a:t>
            </a:r>
            <a:endParaRPr lang="en-GB" dirty="0"/>
          </a:p>
        </p:txBody>
      </p:sp>
      <p:sp>
        <p:nvSpPr>
          <p:cNvPr id="5" name="TextBox 4">
            <a:extLst>
              <a:ext uri="{FF2B5EF4-FFF2-40B4-BE49-F238E27FC236}">
                <a16:creationId xmlns:a16="http://schemas.microsoft.com/office/drawing/2014/main" id="{AE59AEE4-3241-2281-B839-2524C126B653}"/>
              </a:ext>
            </a:extLst>
          </p:cNvPr>
          <p:cNvSpPr txBox="1"/>
          <p:nvPr/>
        </p:nvSpPr>
        <p:spPr>
          <a:xfrm>
            <a:off x="838200" y="5136684"/>
            <a:ext cx="10515600" cy="1323439"/>
          </a:xfrm>
          <a:prstGeom prst="rect">
            <a:avLst/>
          </a:prstGeom>
          <a:noFill/>
        </p:spPr>
        <p:txBody>
          <a:bodyPr wrap="square">
            <a:spAutoFit/>
          </a:bodyPr>
          <a:lstStyle/>
          <a:p>
            <a:r>
              <a:rPr lang="en-GB" sz="2000" b="1" dirty="0">
                <a:solidFill>
                  <a:schemeClr val="bg1"/>
                </a:solidFill>
                <a:latin typeface="Georgia Pro Cond" panose="02040506050405020303" pitchFamily="18" charset="0"/>
              </a:rPr>
              <a:t>So, in photography, </a:t>
            </a:r>
            <a:r>
              <a:rPr lang="en-GB" sz="2000" b="1" i="0" dirty="0">
                <a:solidFill>
                  <a:schemeClr val="bg1"/>
                </a:solidFill>
                <a:effectLst/>
                <a:latin typeface="Georgia Pro Cond" panose="02040506050405020303" pitchFamily="18" charset="0"/>
              </a:rPr>
              <a:t>context can help us weave together the meaning of an image. By considering a wide range of conditions –both inside and outside of a photograph – which transforms our understanding of the image. We can appreciate a greater interpretation of the image when going beyond its purely visible characteristics.</a:t>
            </a:r>
          </a:p>
        </p:txBody>
      </p:sp>
      <p:sp>
        <p:nvSpPr>
          <p:cNvPr id="10" name="Rectangle 9">
            <a:extLst>
              <a:ext uri="{FF2B5EF4-FFF2-40B4-BE49-F238E27FC236}">
                <a16:creationId xmlns:a16="http://schemas.microsoft.com/office/drawing/2014/main" id="{EDB18CE0-A38E-E57B-031A-C72BEE8F7B98}"/>
              </a:ext>
            </a:extLst>
          </p:cNvPr>
          <p:cNvSpPr/>
          <p:nvPr/>
        </p:nvSpPr>
        <p:spPr>
          <a:xfrm>
            <a:off x="695325" y="999241"/>
            <a:ext cx="10726034" cy="3506084"/>
          </a:xfrm>
          <a:prstGeom prst="rect">
            <a:avLst/>
          </a:prstGeom>
          <a:noFill/>
          <a:ln w="57150">
            <a:solidFill>
              <a:srgbClr val="FF79A9"/>
            </a:solidFill>
            <a:extLst>
              <a:ext uri="{C807C97D-BFC1-408E-A445-0C87EB9F89A2}">
                <ask:lineSketchStyleProps xmlns:ask="http://schemas.microsoft.com/office/drawing/2018/sketchyshapes">
                  <ask:type>
                    <ask:lineSketchNone/>
                  </ask:type>
                </ask:lineSketchStyleProps>
              </a:ext>
            </a:extLst>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l">
              <a:buFont typeface="+mj-lt"/>
              <a:buAutoNum type="arabicPeriod"/>
            </a:pPr>
            <a:r>
              <a:rPr lang="en-GB" b="1" i="0" dirty="0">
                <a:solidFill>
                  <a:srgbClr val="0D0D0D"/>
                </a:solidFill>
                <a:effectLst/>
                <a:latin typeface="ui-sans-serif"/>
              </a:rPr>
              <a:t>Visible Contexts</a:t>
            </a:r>
            <a:endParaRPr lang="en-GB" b="0" i="0" dirty="0">
              <a:solidFill>
                <a:srgbClr val="0D0D0D"/>
              </a:solidFill>
              <a:effectLst/>
              <a:latin typeface="ui-sans-serif"/>
            </a:endParaRPr>
          </a:p>
          <a:p>
            <a:pPr lvl="1" algn="l"/>
            <a:r>
              <a:rPr lang="en-GB" b="0" i="0" dirty="0">
                <a:solidFill>
                  <a:srgbClr val="0D0D0D"/>
                </a:solidFill>
                <a:effectLst/>
                <a:latin typeface="ui-sans-serif"/>
              </a:rPr>
              <a:t>Context visible in the Content and Composition of a photograph.</a:t>
            </a:r>
          </a:p>
          <a:p>
            <a:pPr marL="179388" indent="-179388">
              <a:buFont typeface="+mj-lt"/>
              <a:buAutoNum type="arabicPeriod"/>
            </a:pPr>
            <a:r>
              <a:rPr lang="en-GB" b="1" i="0" dirty="0">
                <a:solidFill>
                  <a:srgbClr val="0D0D0D"/>
                </a:solidFill>
                <a:effectLst/>
                <a:latin typeface="ui-sans-serif"/>
              </a:rPr>
              <a:t>Invisible Contexts</a:t>
            </a:r>
            <a:endParaRPr lang="en-GB" b="0" i="0" dirty="0">
              <a:solidFill>
                <a:srgbClr val="0D0D0D"/>
              </a:solidFill>
              <a:effectLst/>
              <a:latin typeface="ui-sans-serif"/>
            </a:endParaRPr>
          </a:p>
          <a:p>
            <a:pPr lvl="1" algn="l"/>
            <a:r>
              <a:rPr lang="en-GB" b="0" i="0" dirty="0">
                <a:solidFill>
                  <a:srgbClr val="0D0D0D"/>
                </a:solidFill>
                <a:effectLst/>
                <a:latin typeface="ui-sans-serif"/>
              </a:rPr>
              <a:t>Context requiring external knowledge e.g. historical, social, religious.</a:t>
            </a:r>
          </a:p>
          <a:p>
            <a:pPr algn="l">
              <a:buFont typeface="+mj-lt"/>
              <a:buAutoNum type="arabicPeriod"/>
            </a:pPr>
            <a:r>
              <a:rPr lang="en-GB" b="1" i="0" dirty="0">
                <a:solidFill>
                  <a:srgbClr val="0D0D0D"/>
                </a:solidFill>
                <a:effectLst/>
                <a:latin typeface="ui-sans-serif"/>
              </a:rPr>
              <a:t>Context Derived from the Viewer</a:t>
            </a:r>
            <a:endParaRPr lang="en-GB" b="0" i="0" dirty="0">
              <a:solidFill>
                <a:srgbClr val="0D0D0D"/>
              </a:solidFill>
              <a:effectLst/>
              <a:latin typeface="ui-sans-serif"/>
            </a:endParaRPr>
          </a:p>
          <a:p>
            <a:pPr lvl="1" algn="l"/>
            <a:r>
              <a:rPr lang="en-GB" b="0" i="0" dirty="0">
                <a:solidFill>
                  <a:srgbClr val="0D0D0D"/>
                </a:solidFill>
                <a:effectLst/>
                <a:latin typeface="ui-sans-serif"/>
              </a:rPr>
              <a:t>The influence of personal </a:t>
            </a:r>
            <a:r>
              <a:rPr lang="en-GB" dirty="0">
                <a:solidFill>
                  <a:srgbClr val="0D0D0D"/>
                </a:solidFill>
                <a:latin typeface="ui-sans-serif"/>
              </a:rPr>
              <a:t>contexts on interpretation e.g. social status, age, experiences </a:t>
            </a:r>
            <a:endParaRPr lang="en-GB" b="0" i="0" dirty="0">
              <a:solidFill>
                <a:srgbClr val="0D0D0D"/>
              </a:solidFill>
              <a:effectLst/>
              <a:latin typeface="ui-sans-serif"/>
            </a:endParaRPr>
          </a:p>
          <a:p>
            <a:pPr algn="l">
              <a:buFont typeface="+mj-lt"/>
              <a:buAutoNum type="arabicPeriod"/>
            </a:pPr>
            <a:r>
              <a:rPr lang="en-GB" b="1" i="0" dirty="0">
                <a:solidFill>
                  <a:srgbClr val="0D0D0D"/>
                </a:solidFill>
                <a:effectLst/>
                <a:latin typeface="ui-sans-serif"/>
              </a:rPr>
              <a:t>Context Derived from Presentation</a:t>
            </a:r>
            <a:endParaRPr lang="en-GB" b="0" i="0" dirty="0">
              <a:solidFill>
                <a:srgbClr val="0D0D0D"/>
              </a:solidFill>
              <a:effectLst/>
              <a:latin typeface="ui-sans-serif"/>
            </a:endParaRPr>
          </a:p>
          <a:p>
            <a:pPr lvl="1" algn="l"/>
            <a:r>
              <a:rPr lang="en-GB" b="0" i="0" dirty="0">
                <a:solidFill>
                  <a:srgbClr val="0D0D0D"/>
                </a:solidFill>
                <a:effectLst/>
                <a:latin typeface="ui-sans-serif"/>
              </a:rPr>
              <a:t>How meaning changes based on display format e.g. book, gallery exhibition, online</a:t>
            </a:r>
          </a:p>
          <a:p>
            <a:pPr algn="l">
              <a:buFont typeface="+mj-lt"/>
              <a:buAutoNum type="arabicPeriod"/>
            </a:pPr>
            <a:r>
              <a:rPr lang="en-GB" b="1" i="0" dirty="0">
                <a:solidFill>
                  <a:srgbClr val="0D0D0D"/>
                </a:solidFill>
                <a:effectLst/>
                <a:latin typeface="ui-sans-serif"/>
              </a:rPr>
              <a:t>Context Derived from Materials and Method</a:t>
            </a:r>
            <a:endParaRPr lang="en-GB" b="0" i="0" dirty="0">
              <a:solidFill>
                <a:srgbClr val="0D0D0D"/>
              </a:solidFill>
              <a:effectLst/>
              <a:latin typeface="ui-sans-serif"/>
            </a:endParaRPr>
          </a:p>
          <a:p>
            <a:pPr lvl="1" algn="l"/>
            <a:r>
              <a:rPr lang="en-GB" b="0" i="0" dirty="0">
                <a:solidFill>
                  <a:srgbClr val="0D0D0D"/>
                </a:solidFill>
                <a:effectLst/>
                <a:latin typeface="ui-sans-serif"/>
              </a:rPr>
              <a:t>How materials and processes add thematic or historical context e.g. digital/analogue, printing materials</a:t>
            </a:r>
          </a:p>
        </p:txBody>
      </p:sp>
    </p:spTree>
    <p:extLst>
      <p:ext uri="{BB962C8B-B14F-4D97-AF65-F5344CB8AC3E}">
        <p14:creationId xmlns:p14="http://schemas.microsoft.com/office/powerpoint/2010/main" val="1167819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
            <a:extLst>
              <a:ext uri="{FF2B5EF4-FFF2-40B4-BE49-F238E27FC236}">
                <a16:creationId xmlns:a16="http://schemas.microsoft.com/office/drawing/2014/main" id="{43E6A0BB-3B8C-829D-73BC-62EAAEE74B7E}"/>
              </a:ext>
            </a:extLst>
          </p:cNvPr>
          <p:cNvSpPr txBox="1">
            <a:spLocks/>
          </p:cNvSpPr>
          <p:nvPr/>
        </p:nvSpPr>
        <p:spPr>
          <a:xfrm>
            <a:off x="0" y="406722"/>
            <a:ext cx="6096000" cy="1222053"/>
          </a:xfrm>
          <a:prstGeom prst="rect">
            <a:avLst/>
          </a:prstGeom>
          <a:solidFill>
            <a:srgbClr val="FF93BA"/>
          </a:solidFill>
        </p:spPr>
        <p:txBody>
          <a:bodyPr vert="horz" lIns="91440" tIns="45720" rIns="91440" bIns="45720" rtlCol="0" anchor="ctr">
            <a:normAutofit/>
          </a:bodyPr>
          <a:lstStyle>
            <a:lvl1pPr algn="ctr" defTabSz="914400" rtl="0" eaLnBrk="1" latinLnBrk="0" hangingPunct="1">
              <a:lnSpc>
                <a:spcPct val="90000"/>
              </a:lnSpc>
              <a:spcBef>
                <a:spcPct val="0"/>
              </a:spcBef>
              <a:buNone/>
              <a:defRPr sz="3600" kern="1200">
                <a:solidFill>
                  <a:schemeClr val="tx1"/>
                </a:solidFill>
                <a:latin typeface="Futura Md BT" panose="020B0602020204020303" pitchFamily="34" charset="0"/>
                <a:ea typeface="+mj-ea"/>
                <a:cs typeface="+mj-cs"/>
              </a:defRPr>
            </a:lvl1pPr>
          </a:lstStyle>
          <a:p>
            <a:r>
              <a:rPr lang="en-GB" dirty="0"/>
              <a:t>Visible Contexts.</a:t>
            </a:r>
          </a:p>
        </p:txBody>
      </p:sp>
      <p:sp>
        <p:nvSpPr>
          <p:cNvPr id="12" name="Content Placeholder 2">
            <a:extLst>
              <a:ext uri="{FF2B5EF4-FFF2-40B4-BE49-F238E27FC236}">
                <a16:creationId xmlns:a16="http://schemas.microsoft.com/office/drawing/2014/main" id="{ABE64774-266E-1BCE-D8A8-1D7E99FCDFAE}"/>
              </a:ext>
            </a:extLst>
          </p:cNvPr>
          <p:cNvSpPr txBox="1">
            <a:spLocks/>
          </p:cNvSpPr>
          <p:nvPr/>
        </p:nvSpPr>
        <p:spPr>
          <a:xfrm>
            <a:off x="116711" y="1797050"/>
            <a:ext cx="5979290" cy="2275329"/>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Georgia Pro Cond" panose="020F0502020204030204" pitchFamily="18" charset="0"/>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Georgia Pro Cond" panose="020F0502020204030204" pitchFamily="18"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Georgia Pro Cond" panose="020F0502020204030204" pitchFamily="18"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Georgia Pro Cond" panose="020F0502020204030204" pitchFamily="18"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Georgia Pro Cond" panose="020F0502020204030204" pitchFamily="18"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1800" dirty="0"/>
              <a:t>Visible contexts, unsurprisingly, are in the frame of the photograph itself.</a:t>
            </a:r>
          </a:p>
          <a:p>
            <a:pPr marL="0" indent="0">
              <a:buFont typeface="Arial" panose="020B0604020202020204" pitchFamily="34" charset="0"/>
              <a:buNone/>
            </a:pPr>
            <a:r>
              <a:rPr lang="en-GB" sz="1800" dirty="0">
                <a:solidFill>
                  <a:srgbClr val="FF79A9"/>
                </a:solidFill>
              </a:rPr>
              <a:t>What in the image communicates wealth?</a:t>
            </a:r>
          </a:p>
          <a:p>
            <a:pPr marL="0" indent="0">
              <a:buFont typeface="Arial" panose="020B0604020202020204" pitchFamily="34" charset="0"/>
              <a:buNone/>
            </a:pPr>
            <a:r>
              <a:rPr lang="en-GB" sz="1800" dirty="0">
                <a:solidFill>
                  <a:srgbClr val="FF79A9"/>
                </a:solidFill>
              </a:rPr>
              <a:t>What in the image communicates intelligence?</a:t>
            </a:r>
          </a:p>
          <a:p>
            <a:pPr marL="0" indent="0">
              <a:buFont typeface="Arial" panose="020B0604020202020204" pitchFamily="34" charset="0"/>
              <a:buNone/>
            </a:pPr>
            <a:r>
              <a:rPr lang="en-GB" sz="1800" dirty="0">
                <a:solidFill>
                  <a:srgbClr val="FF79A9"/>
                </a:solidFill>
              </a:rPr>
              <a:t>What in the image communicates status?</a:t>
            </a:r>
          </a:p>
          <a:p>
            <a:pPr marL="0" indent="0">
              <a:buFont typeface="Arial" panose="020B0604020202020204" pitchFamily="34" charset="0"/>
              <a:buNone/>
            </a:pPr>
            <a:r>
              <a:rPr lang="en-GB" sz="1800" dirty="0">
                <a:solidFill>
                  <a:srgbClr val="FF79A9"/>
                </a:solidFill>
              </a:rPr>
              <a:t>What in the image communicates </a:t>
            </a:r>
          </a:p>
          <a:p>
            <a:pPr marL="0" indent="0">
              <a:buFont typeface="Arial" panose="020B0604020202020204" pitchFamily="34" charset="0"/>
              <a:buNone/>
            </a:pPr>
            <a:endParaRPr lang="en-GB" sz="1800" dirty="0"/>
          </a:p>
        </p:txBody>
      </p:sp>
      <p:pic>
        <p:nvPicPr>
          <p:cNvPr id="24" name="Picture 4" descr="The Ambassadors (Holbein) - Wikipedia">
            <a:extLst>
              <a:ext uri="{FF2B5EF4-FFF2-40B4-BE49-F238E27FC236}">
                <a16:creationId xmlns:a16="http://schemas.microsoft.com/office/drawing/2014/main" id="{178126C6-D32B-70F5-4DE1-E701595B402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316403" y="406722"/>
            <a:ext cx="5605680" cy="5521326"/>
          </a:xfrm>
          <a:prstGeom prst="rect">
            <a:avLst/>
          </a:prstGeom>
          <a:noFill/>
          <a:extLst>
            <a:ext uri="{909E8E84-426E-40DD-AFC4-6F175D3DCCD1}">
              <a14:hiddenFill xmlns:a14="http://schemas.microsoft.com/office/drawing/2010/main">
                <a:solidFill>
                  <a:srgbClr val="FFFFFF"/>
                </a:solidFill>
              </a14:hiddenFill>
            </a:ext>
          </a:extLst>
        </p:spPr>
      </p:pic>
      <p:sp>
        <p:nvSpPr>
          <p:cNvPr id="25" name="TextBox 24">
            <a:extLst>
              <a:ext uri="{FF2B5EF4-FFF2-40B4-BE49-F238E27FC236}">
                <a16:creationId xmlns:a16="http://schemas.microsoft.com/office/drawing/2014/main" id="{5882D266-205C-5214-3511-EF4E0C72060D}"/>
              </a:ext>
            </a:extLst>
          </p:cNvPr>
          <p:cNvSpPr txBox="1"/>
          <p:nvPr/>
        </p:nvSpPr>
        <p:spPr>
          <a:xfrm>
            <a:off x="6316403" y="6123202"/>
            <a:ext cx="5605680" cy="369332"/>
          </a:xfrm>
          <a:prstGeom prst="rect">
            <a:avLst/>
          </a:prstGeom>
          <a:noFill/>
        </p:spPr>
        <p:txBody>
          <a:bodyPr wrap="square">
            <a:spAutoFit/>
          </a:bodyPr>
          <a:lstStyle/>
          <a:p>
            <a:r>
              <a:rPr lang="en-GB" i="1" dirty="0"/>
              <a:t>The Ambassadors</a:t>
            </a:r>
            <a:r>
              <a:rPr lang="en-GB" dirty="0"/>
              <a:t>, 1533. Hans </a:t>
            </a:r>
            <a:r>
              <a:rPr lang="en-GB" dirty="0" err="1"/>
              <a:t>Holbien</a:t>
            </a:r>
            <a:r>
              <a:rPr lang="en-GB" dirty="0"/>
              <a:t>.</a:t>
            </a:r>
          </a:p>
        </p:txBody>
      </p:sp>
      <p:sp>
        <p:nvSpPr>
          <p:cNvPr id="26" name="Content Placeholder 2">
            <a:extLst>
              <a:ext uri="{FF2B5EF4-FFF2-40B4-BE49-F238E27FC236}">
                <a16:creationId xmlns:a16="http://schemas.microsoft.com/office/drawing/2014/main" id="{DB31B28A-52C1-21EA-F3DD-54C14101D7AE}"/>
              </a:ext>
            </a:extLst>
          </p:cNvPr>
          <p:cNvSpPr txBox="1">
            <a:spLocks/>
          </p:cNvSpPr>
          <p:nvPr/>
        </p:nvSpPr>
        <p:spPr>
          <a:xfrm>
            <a:off x="116710" y="4967926"/>
            <a:ext cx="5979290" cy="1483352"/>
          </a:xfrm>
          <a:prstGeom prst="rect">
            <a:avLst/>
          </a:prstGeom>
          <a:ln>
            <a:solidFill>
              <a:srgbClr val="FF79A9"/>
            </a:solidFill>
          </a:ln>
        </p:spPr>
        <p:txBody>
          <a:bodyPr vert="horz" lIns="91440" tIns="45720" rIns="91440" bIns="45720" rtlCol="0" anchor="b">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Georgia Pro Cond" panose="020F0502020204030204" pitchFamily="18" charset="0"/>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Georgia Pro Cond" panose="020F0502020204030204" pitchFamily="18"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Georgia Pro Cond" panose="020F0502020204030204" pitchFamily="18"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Georgia Pro Cond" panose="020F0502020204030204" pitchFamily="18"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Georgia Pro Cond" panose="020F0502020204030204" pitchFamily="18"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1800" dirty="0"/>
              <a:t>These visible contexts are </a:t>
            </a:r>
            <a:r>
              <a:rPr lang="en-GB" sz="1800" b="1" dirty="0"/>
              <a:t>useful tools </a:t>
            </a:r>
            <a:r>
              <a:rPr lang="en-GB" sz="1800" dirty="0"/>
              <a:t>in making photography, allowing us to </a:t>
            </a:r>
            <a:r>
              <a:rPr lang="en-GB" sz="1800" b="1" dirty="0"/>
              <a:t>communicate quickly </a:t>
            </a:r>
            <a:r>
              <a:rPr lang="en-GB" sz="1800" dirty="0"/>
              <a:t>with our audience. </a:t>
            </a:r>
          </a:p>
          <a:p>
            <a:pPr marL="0" indent="0">
              <a:buFont typeface="Arial" panose="020B0604020202020204" pitchFamily="34" charset="0"/>
              <a:buNone/>
            </a:pPr>
            <a:r>
              <a:rPr lang="en-GB" sz="1800" dirty="0"/>
              <a:t>As we live in a media-saturated era, much of these connections are made subliminally – for better or worse.</a:t>
            </a:r>
          </a:p>
        </p:txBody>
      </p:sp>
    </p:spTree>
    <p:extLst>
      <p:ext uri="{BB962C8B-B14F-4D97-AF65-F5344CB8AC3E}">
        <p14:creationId xmlns:p14="http://schemas.microsoft.com/office/powerpoint/2010/main" val="275382394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D882958-F14B-45B1-0E4D-DCA85D4EF096}"/>
            </a:ext>
          </a:extLst>
        </p:cNvPr>
        <p:cNvGrpSpPr/>
        <p:nvPr/>
      </p:nvGrpSpPr>
      <p:grpSpPr>
        <a:xfrm>
          <a:off x="0" y="0"/>
          <a:ext cx="0" cy="0"/>
          <a:chOff x="0" y="0"/>
          <a:chExt cx="0" cy="0"/>
        </a:xfrm>
      </p:grpSpPr>
      <p:sp>
        <p:nvSpPr>
          <p:cNvPr id="10" name="Content Placeholder 2">
            <a:extLst>
              <a:ext uri="{FF2B5EF4-FFF2-40B4-BE49-F238E27FC236}">
                <a16:creationId xmlns:a16="http://schemas.microsoft.com/office/drawing/2014/main" id="{16E11E8C-F576-6DBF-7859-3B441147037E}"/>
              </a:ext>
            </a:extLst>
          </p:cNvPr>
          <p:cNvSpPr>
            <a:spLocks noGrp="1"/>
          </p:cNvSpPr>
          <p:nvPr>
            <p:ph idx="1"/>
          </p:nvPr>
        </p:nvSpPr>
        <p:spPr>
          <a:xfrm>
            <a:off x="1637080" y="6564313"/>
            <a:ext cx="5988627" cy="293687"/>
          </a:xfrm>
        </p:spPr>
        <p:txBody>
          <a:bodyPr>
            <a:normAutofit/>
          </a:bodyPr>
          <a:lstStyle/>
          <a:p>
            <a:pPr marL="0" indent="0" algn="r">
              <a:buNone/>
            </a:pPr>
            <a:r>
              <a:rPr lang="en-GB" sz="1400" b="0" i="1" dirty="0">
                <a:solidFill>
                  <a:srgbClr val="000000"/>
                </a:solidFill>
                <a:effectLst/>
                <a:latin typeface="Whitman"/>
              </a:rPr>
              <a:t>V-J Day in Times Square, </a:t>
            </a:r>
            <a:r>
              <a:rPr lang="en-GB" sz="1400" b="0" dirty="0">
                <a:solidFill>
                  <a:srgbClr val="000000"/>
                </a:solidFill>
                <a:effectLst/>
                <a:latin typeface="Whitman"/>
              </a:rPr>
              <a:t>1945. Alfred Eisenstaedt</a:t>
            </a:r>
            <a:endParaRPr lang="en-GB" sz="2000" dirty="0">
              <a:solidFill>
                <a:srgbClr val="262626"/>
              </a:solidFill>
              <a:effectLst/>
              <a:latin typeface="Georgia" panose="02040502050405020303" pitchFamily="18" charset="0"/>
            </a:endParaRPr>
          </a:p>
        </p:txBody>
      </p:sp>
      <p:sp>
        <p:nvSpPr>
          <p:cNvPr id="11" name="Title 1">
            <a:extLst>
              <a:ext uri="{FF2B5EF4-FFF2-40B4-BE49-F238E27FC236}">
                <a16:creationId xmlns:a16="http://schemas.microsoft.com/office/drawing/2014/main" id="{3D9CA21E-7ED8-84DE-93A4-8C6CCF9F2A53}"/>
              </a:ext>
            </a:extLst>
          </p:cNvPr>
          <p:cNvSpPr txBox="1">
            <a:spLocks/>
          </p:cNvSpPr>
          <p:nvPr/>
        </p:nvSpPr>
        <p:spPr>
          <a:xfrm>
            <a:off x="0" y="406722"/>
            <a:ext cx="6316404" cy="1222053"/>
          </a:xfrm>
          <a:prstGeom prst="rect">
            <a:avLst/>
          </a:prstGeom>
          <a:solidFill>
            <a:srgbClr val="FF93BA"/>
          </a:solidFill>
        </p:spPr>
        <p:txBody>
          <a:bodyPr vert="horz" lIns="91440" tIns="45720" rIns="91440" bIns="45720" rtlCol="0" anchor="ctr">
            <a:normAutofit/>
          </a:bodyPr>
          <a:lstStyle>
            <a:lvl1pPr algn="ctr" defTabSz="914400" rtl="0" eaLnBrk="1" latinLnBrk="0" hangingPunct="1">
              <a:lnSpc>
                <a:spcPct val="90000"/>
              </a:lnSpc>
              <a:spcBef>
                <a:spcPct val="0"/>
              </a:spcBef>
              <a:buNone/>
              <a:defRPr sz="3600" kern="1200">
                <a:solidFill>
                  <a:schemeClr val="tx1"/>
                </a:solidFill>
                <a:latin typeface="Futura Md BT" panose="020B0602020204020303" pitchFamily="34" charset="0"/>
                <a:ea typeface="+mj-ea"/>
                <a:cs typeface="+mj-cs"/>
              </a:defRPr>
            </a:lvl1pPr>
          </a:lstStyle>
          <a:p>
            <a:r>
              <a:rPr lang="en-GB" dirty="0"/>
              <a:t>Visible Contexts.</a:t>
            </a:r>
          </a:p>
        </p:txBody>
      </p:sp>
      <p:sp>
        <p:nvSpPr>
          <p:cNvPr id="12" name="Content Placeholder 2">
            <a:extLst>
              <a:ext uri="{FF2B5EF4-FFF2-40B4-BE49-F238E27FC236}">
                <a16:creationId xmlns:a16="http://schemas.microsoft.com/office/drawing/2014/main" id="{9783681A-F572-242F-5A4F-81C902C767C7}"/>
              </a:ext>
            </a:extLst>
          </p:cNvPr>
          <p:cNvSpPr txBox="1">
            <a:spLocks/>
          </p:cNvSpPr>
          <p:nvPr/>
        </p:nvSpPr>
        <p:spPr>
          <a:xfrm>
            <a:off x="116710" y="1797050"/>
            <a:ext cx="6199693"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Georgia Pro Cond" panose="020F0502020204030204" pitchFamily="18" charset="0"/>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Georgia Pro Cond" panose="020F0502020204030204" pitchFamily="18"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Georgia Pro Cond" panose="020F0502020204030204" pitchFamily="18"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Georgia Pro Cond" panose="020F0502020204030204" pitchFamily="18"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Georgia Pro Cond" panose="020F0502020204030204" pitchFamily="18"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2000" dirty="0"/>
              <a:t>Practice! Like a detective, pick apart this image. </a:t>
            </a:r>
          </a:p>
          <a:p>
            <a:pPr marL="0" indent="0">
              <a:buFont typeface="Arial" panose="020B0604020202020204" pitchFamily="34" charset="0"/>
              <a:buNone/>
            </a:pPr>
            <a:r>
              <a:rPr lang="en-GB" sz="2000" dirty="0"/>
              <a:t>From the Content and Composition alone, what can we understand about this photograph?</a:t>
            </a:r>
          </a:p>
          <a:p>
            <a:pPr marL="0" indent="0">
              <a:buFont typeface="Arial" panose="020B0604020202020204" pitchFamily="34" charset="0"/>
              <a:buNone/>
            </a:pPr>
            <a:r>
              <a:rPr lang="en-GB" sz="2000" dirty="0"/>
              <a:t>1 - list the content</a:t>
            </a:r>
          </a:p>
          <a:p>
            <a:pPr marL="0" indent="0">
              <a:buFont typeface="Arial" panose="020B0604020202020204" pitchFamily="34" charset="0"/>
              <a:buNone/>
            </a:pPr>
            <a:r>
              <a:rPr lang="en-GB" sz="2000" dirty="0"/>
              <a:t>2 - look at its composition</a:t>
            </a:r>
          </a:p>
          <a:p>
            <a:pPr marL="0" indent="0">
              <a:buFont typeface="Arial" panose="020B0604020202020204" pitchFamily="34" charset="0"/>
              <a:buNone/>
            </a:pPr>
            <a:r>
              <a:rPr lang="en-GB" sz="2000" dirty="0"/>
              <a:t>3 - Connect these elements to decipher meaning with the image.</a:t>
            </a:r>
          </a:p>
          <a:p>
            <a:pPr marL="0" indent="0">
              <a:buFont typeface="Arial" panose="020B0604020202020204" pitchFamily="34" charset="0"/>
              <a:buNone/>
            </a:pPr>
            <a:endParaRPr lang="en-GB" sz="2000" dirty="0"/>
          </a:p>
        </p:txBody>
      </p:sp>
      <p:pic>
        <p:nvPicPr>
          <p:cNvPr id="14" name="Picture 13">
            <a:extLst>
              <a:ext uri="{FF2B5EF4-FFF2-40B4-BE49-F238E27FC236}">
                <a16:creationId xmlns:a16="http://schemas.microsoft.com/office/drawing/2014/main" id="{0C16AE01-00E9-C136-D369-C3FBE6481244}"/>
              </a:ext>
            </a:extLst>
          </p:cNvPr>
          <p:cNvPicPr>
            <a:picLocks noChangeAspect="1"/>
          </p:cNvPicPr>
          <p:nvPr/>
        </p:nvPicPr>
        <p:blipFill>
          <a:blip r:embed="rId2"/>
          <a:stretch>
            <a:fillRect/>
          </a:stretch>
        </p:blipFill>
        <p:spPr>
          <a:xfrm>
            <a:off x="7625707" y="0"/>
            <a:ext cx="4566293" cy="6858000"/>
          </a:xfrm>
          <a:prstGeom prst="rect">
            <a:avLst/>
          </a:prstGeom>
          <a:ln>
            <a:solidFill>
              <a:srgbClr val="FF93BA"/>
            </a:solidFill>
          </a:ln>
        </p:spPr>
      </p:pic>
      <p:sp>
        <p:nvSpPr>
          <p:cNvPr id="15" name="Oval 14">
            <a:extLst>
              <a:ext uri="{FF2B5EF4-FFF2-40B4-BE49-F238E27FC236}">
                <a16:creationId xmlns:a16="http://schemas.microsoft.com/office/drawing/2014/main" id="{59D17F9F-A6CA-D712-EDE9-74460D96B013}"/>
              </a:ext>
            </a:extLst>
          </p:cNvPr>
          <p:cNvSpPr/>
          <p:nvPr/>
        </p:nvSpPr>
        <p:spPr>
          <a:xfrm>
            <a:off x="8559394" y="43440"/>
            <a:ext cx="677159" cy="707010"/>
          </a:xfrm>
          <a:prstGeom prst="ellipse">
            <a:avLst/>
          </a:prstGeom>
          <a:noFill/>
          <a:ln>
            <a:solidFill>
              <a:srgbClr val="FF93BA"/>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Oval 15">
            <a:extLst>
              <a:ext uri="{FF2B5EF4-FFF2-40B4-BE49-F238E27FC236}">
                <a16:creationId xmlns:a16="http://schemas.microsoft.com/office/drawing/2014/main" id="{4180B671-5EBB-715B-9B08-31B2170CDD93}"/>
              </a:ext>
            </a:extLst>
          </p:cNvPr>
          <p:cNvSpPr/>
          <p:nvPr/>
        </p:nvSpPr>
        <p:spPr>
          <a:xfrm>
            <a:off x="9799932" y="1812447"/>
            <a:ext cx="1268192" cy="1273713"/>
          </a:xfrm>
          <a:prstGeom prst="ellipse">
            <a:avLst/>
          </a:prstGeom>
          <a:noFill/>
          <a:ln>
            <a:solidFill>
              <a:srgbClr val="FF93BA"/>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Oval 16">
            <a:extLst>
              <a:ext uri="{FF2B5EF4-FFF2-40B4-BE49-F238E27FC236}">
                <a16:creationId xmlns:a16="http://schemas.microsoft.com/office/drawing/2014/main" id="{C8C2D908-C801-A927-971A-A2324452E09A}"/>
              </a:ext>
            </a:extLst>
          </p:cNvPr>
          <p:cNvSpPr/>
          <p:nvPr/>
        </p:nvSpPr>
        <p:spPr>
          <a:xfrm>
            <a:off x="10635010" y="4427060"/>
            <a:ext cx="1268192" cy="1273713"/>
          </a:xfrm>
          <a:prstGeom prst="ellipse">
            <a:avLst/>
          </a:prstGeom>
          <a:noFill/>
          <a:ln>
            <a:solidFill>
              <a:srgbClr val="FF93BA"/>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Oval 17">
            <a:extLst>
              <a:ext uri="{FF2B5EF4-FFF2-40B4-BE49-F238E27FC236}">
                <a16:creationId xmlns:a16="http://schemas.microsoft.com/office/drawing/2014/main" id="{D9FD11E3-C885-FCDF-B7A4-0546151A07AF}"/>
              </a:ext>
            </a:extLst>
          </p:cNvPr>
          <p:cNvSpPr/>
          <p:nvPr/>
        </p:nvSpPr>
        <p:spPr>
          <a:xfrm>
            <a:off x="11874665" y="1812447"/>
            <a:ext cx="401249" cy="402996"/>
          </a:xfrm>
          <a:prstGeom prst="ellipse">
            <a:avLst/>
          </a:prstGeom>
          <a:noFill/>
          <a:ln>
            <a:solidFill>
              <a:srgbClr val="FF93BA"/>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Oval 18">
            <a:extLst>
              <a:ext uri="{FF2B5EF4-FFF2-40B4-BE49-F238E27FC236}">
                <a16:creationId xmlns:a16="http://schemas.microsoft.com/office/drawing/2014/main" id="{3AE223C7-8CF8-8FEB-448B-8CB1F6D63664}"/>
              </a:ext>
            </a:extLst>
          </p:cNvPr>
          <p:cNvSpPr/>
          <p:nvPr/>
        </p:nvSpPr>
        <p:spPr>
          <a:xfrm>
            <a:off x="8791779" y="5609496"/>
            <a:ext cx="677159" cy="707010"/>
          </a:xfrm>
          <a:prstGeom prst="ellipse">
            <a:avLst/>
          </a:prstGeom>
          <a:noFill/>
          <a:ln>
            <a:solidFill>
              <a:srgbClr val="FF93BA"/>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Oval 19">
            <a:extLst>
              <a:ext uri="{FF2B5EF4-FFF2-40B4-BE49-F238E27FC236}">
                <a16:creationId xmlns:a16="http://schemas.microsoft.com/office/drawing/2014/main" id="{840A9286-0729-2ABA-5E0F-7D480BFD515D}"/>
              </a:ext>
            </a:extLst>
          </p:cNvPr>
          <p:cNvSpPr/>
          <p:nvPr/>
        </p:nvSpPr>
        <p:spPr>
          <a:xfrm>
            <a:off x="9142538" y="3046684"/>
            <a:ext cx="677159" cy="707010"/>
          </a:xfrm>
          <a:prstGeom prst="ellipse">
            <a:avLst/>
          </a:prstGeom>
          <a:noFill/>
          <a:ln>
            <a:solidFill>
              <a:srgbClr val="FF93BA"/>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rgbClr val="FF93BA"/>
              </a:solidFill>
            </a:endParaRPr>
          </a:p>
        </p:txBody>
      </p:sp>
      <p:sp>
        <p:nvSpPr>
          <p:cNvPr id="21" name="Oval 20">
            <a:extLst>
              <a:ext uri="{FF2B5EF4-FFF2-40B4-BE49-F238E27FC236}">
                <a16:creationId xmlns:a16="http://schemas.microsoft.com/office/drawing/2014/main" id="{65D74D28-A98E-F7F3-45BC-81500650C84A}"/>
              </a:ext>
            </a:extLst>
          </p:cNvPr>
          <p:cNvSpPr/>
          <p:nvPr/>
        </p:nvSpPr>
        <p:spPr>
          <a:xfrm>
            <a:off x="7697728" y="1614792"/>
            <a:ext cx="978328" cy="982587"/>
          </a:xfrm>
          <a:prstGeom prst="ellipse">
            <a:avLst/>
          </a:prstGeom>
          <a:noFill/>
          <a:ln>
            <a:solidFill>
              <a:srgbClr val="FF93BA"/>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3046138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9"/>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5"/>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7"/>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animBg="1"/>
      <p:bldP spid="16" grpId="0" animBg="1"/>
      <p:bldP spid="17" grpId="0" animBg="1"/>
      <p:bldP spid="18" grpId="0" animBg="1"/>
      <p:bldP spid="19" grpId="0" animBg="1"/>
      <p:bldP spid="20" grpId="0" animBg="1"/>
      <p:bldP spid="21"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D69CBE0-FA7C-6C0B-0AAE-6CE5E4E53820}"/>
            </a:ext>
          </a:extLst>
        </p:cNvPr>
        <p:cNvGrpSpPr/>
        <p:nvPr/>
      </p:nvGrpSpPr>
      <p:grpSpPr>
        <a:xfrm>
          <a:off x="0" y="0"/>
          <a:ext cx="0" cy="0"/>
          <a:chOff x="0" y="0"/>
          <a:chExt cx="0" cy="0"/>
        </a:xfrm>
      </p:grpSpPr>
      <p:sp>
        <p:nvSpPr>
          <p:cNvPr id="10" name="Content Placeholder 2">
            <a:extLst>
              <a:ext uri="{FF2B5EF4-FFF2-40B4-BE49-F238E27FC236}">
                <a16:creationId xmlns:a16="http://schemas.microsoft.com/office/drawing/2014/main" id="{1781BCE6-3979-D46E-221B-7CEED4E30419}"/>
              </a:ext>
            </a:extLst>
          </p:cNvPr>
          <p:cNvSpPr>
            <a:spLocks noGrp="1"/>
          </p:cNvSpPr>
          <p:nvPr>
            <p:ph idx="1"/>
          </p:nvPr>
        </p:nvSpPr>
        <p:spPr>
          <a:xfrm>
            <a:off x="723323" y="6564313"/>
            <a:ext cx="5988627" cy="293687"/>
          </a:xfrm>
        </p:spPr>
        <p:txBody>
          <a:bodyPr>
            <a:normAutofit/>
          </a:bodyPr>
          <a:lstStyle/>
          <a:p>
            <a:pPr marL="0" indent="0" algn="r">
              <a:buNone/>
            </a:pPr>
            <a:r>
              <a:rPr lang="en-GB" sz="1400" b="0" i="1" dirty="0">
                <a:solidFill>
                  <a:srgbClr val="000000"/>
                </a:solidFill>
                <a:effectLst/>
                <a:latin typeface="Whitman"/>
              </a:rPr>
              <a:t>Anna. Kentfield, California</a:t>
            </a:r>
            <a:r>
              <a:rPr lang="en-GB" sz="1400" b="0" i="0" dirty="0">
                <a:solidFill>
                  <a:srgbClr val="000000"/>
                </a:solidFill>
                <a:effectLst/>
                <a:latin typeface="Whitman"/>
              </a:rPr>
              <a:t>, 2017. Alec Soth. </a:t>
            </a:r>
            <a:endParaRPr lang="en-GB" sz="2000" i="0" dirty="0">
              <a:solidFill>
                <a:srgbClr val="262626"/>
              </a:solidFill>
              <a:effectLst/>
              <a:latin typeface="Georgia" panose="02040502050405020303" pitchFamily="18" charset="0"/>
            </a:endParaRPr>
          </a:p>
        </p:txBody>
      </p:sp>
      <p:sp>
        <p:nvSpPr>
          <p:cNvPr id="11" name="Title 1">
            <a:extLst>
              <a:ext uri="{FF2B5EF4-FFF2-40B4-BE49-F238E27FC236}">
                <a16:creationId xmlns:a16="http://schemas.microsoft.com/office/drawing/2014/main" id="{E757B551-391D-7AD8-7F16-1D6B156ACEEB}"/>
              </a:ext>
            </a:extLst>
          </p:cNvPr>
          <p:cNvSpPr txBox="1">
            <a:spLocks/>
          </p:cNvSpPr>
          <p:nvPr/>
        </p:nvSpPr>
        <p:spPr>
          <a:xfrm>
            <a:off x="0" y="406722"/>
            <a:ext cx="6316404" cy="1222053"/>
          </a:xfrm>
          <a:prstGeom prst="rect">
            <a:avLst/>
          </a:prstGeom>
          <a:solidFill>
            <a:srgbClr val="FF93BA"/>
          </a:solidFill>
        </p:spPr>
        <p:txBody>
          <a:bodyPr vert="horz" lIns="91440" tIns="45720" rIns="91440" bIns="45720" rtlCol="0" anchor="ctr">
            <a:normAutofit/>
          </a:bodyPr>
          <a:lstStyle>
            <a:lvl1pPr algn="ctr" defTabSz="914400" rtl="0" eaLnBrk="1" latinLnBrk="0" hangingPunct="1">
              <a:lnSpc>
                <a:spcPct val="90000"/>
              </a:lnSpc>
              <a:spcBef>
                <a:spcPct val="0"/>
              </a:spcBef>
              <a:buNone/>
              <a:defRPr sz="3600" kern="1200">
                <a:solidFill>
                  <a:schemeClr val="tx1"/>
                </a:solidFill>
                <a:latin typeface="Futura Md BT" panose="020B0602020204020303" pitchFamily="34" charset="0"/>
                <a:ea typeface="+mj-ea"/>
                <a:cs typeface="+mj-cs"/>
              </a:defRPr>
            </a:lvl1pPr>
          </a:lstStyle>
          <a:p>
            <a:r>
              <a:rPr lang="en-GB" dirty="0"/>
              <a:t>Visible Contexts.</a:t>
            </a:r>
          </a:p>
        </p:txBody>
      </p:sp>
      <p:sp>
        <p:nvSpPr>
          <p:cNvPr id="12" name="Content Placeholder 2">
            <a:extLst>
              <a:ext uri="{FF2B5EF4-FFF2-40B4-BE49-F238E27FC236}">
                <a16:creationId xmlns:a16="http://schemas.microsoft.com/office/drawing/2014/main" id="{80F3924D-80D2-4BAA-3E1C-DF5AC8844F61}"/>
              </a:ext>
            </a:extLst>
          </p:cNvPr>
          <p:cNvSpPr txBox="1">
            <a:spLocks/>
          </p:cNvSpPr>
          <p:nvPr/>
        </p:nvSpPr>
        <p:spPr>
          <a:xfrm>
            <a:off x="116710" y="1797050"/>
            <a:ext cx="6199693"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Georgia Pro Cond" panose="020F0502020204030204" pitchFamily="18" charset="0"/>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Georgia Pro Cond" panose="020F0502020204030204" pitchFamily="18"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Georgia Pro Cond" panose="020F0502020204030204" pitchFamily="18"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Georgia Pro Cond" panose="020F0502020204030204" pitchFamily="18"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Georgia Pro Cond" panose="020F0502020204030204" pitchFamily="18"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dirty="0"/>
              <a:t>From the Content and Composition alone, what can we understand about this portrait?</a:t>
            </a:r>
          </a:p>
          <a:p>
            <a:pPr marL="0" indent="0">
              <a:buFont typeface="Arial" panose="020B0604020202020204" pitchFamily="34" charset="0"/>
              <a:buNone/>
            </a:pPr>
            <a:r>
              <a:rPr lang="en-GB" dirty="0"/>
              <a:t>1 - list the content</a:t>
            </a:r>
          </a:p>
          <a:p>
            <a:pPr marL="0" indent="0">
              <a:buFont typeface="Arial" panose="020B0604020202020204" pitchFamily="34" charset="0"/>
              <a:buNone/>
            </a:pPr>
            <a:r>
              <a:rPr lang="en-GB" dirty="0"/>
              <a:t>2 - look at its composition</a:t>
            </a:r>
          </a:p>
          <a:p>
            <a:pPr marL="0" indent="0">
              <a:buFont typeface="Arial" panose="020B0604020202020204" pitchFamily="34" charset="0"/>
              <a:buNone/>
            </a:pPr>
            <a:r>
              <a:rPr lang="en-GB" dirty="0"/>
              <a:t>3 - Connect these elements to decipher meaning with the image.</a:t>
            </a:r>
          </a:p>
          <a:p>
            <a:pPr marL="0" indent="0">
              <a:buFont typeface="Arial" panose="020B0604020202020204" pitchFamily="34" charset="0"/>
              <a:buNone/>
            </a:pPr>
            <a:endParaRPr lang="en-GB" dirty="0"/>
          </a:p>
        </p:txBody>
      </p:sp>
      <p:pic>
        <p:nvPicPr>
          <p:cNvPr id="13" name="Picture 2">
            <a:extLst>
              <a:ext uri="{FF2B5EF4-FFF2-40B4-BE49-F238E27FC236}">
                <a16:creationId xmlns:a16="http://schemas.microsoft.com/office/drawing/2014/main" id="{9BADDF15-E266-E731-63D7-0A3EF33E293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711950" y="0"/>
            <a:ext cx="548005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315733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6768095-BAC2-9F9D-282F-5E617E248D4F}"/>
            </a:ext>
          </a:extLst>
        </p:cNvPr>
        <p:cNvGrpSpPr/>
        <p:nvPr/>
      </p:nvGrpSpPr>
      <p:grpSpPr>
        <a:xfrm>
          <a:off x="0" y="0"/>
          <a:ext cx="0" cy="0"/>
          <a:chOff x="0" y="0"/>
          <a:chExt cx="0" cy="0"/>
        </a:xfrm>
      </p:grpSpPr>
      <p:sp>
        <p:nvSpPr>
          <p:cNvPr id="4" name="Title 1">
            <a:extLst>
              <a:ext uri="{FF2B5EF4-FFF2-40B4-BE49-F238E27FC236}">
                <a16:creationId xmlns:a16="http://schemas.microsoft.com/office/drawing/2014/main" id="{0A1867C8-2338-C6C7-2ED8-B7C5B0BB5022}"/>
              </a:ext>
            </a:extLst>
          </p:cNvPr>
          <p:cNvSpPr txBox="1">
            <a:spLocks/>
          </p:cNvSpPr>
          <p:nvPr/>
        </p:nvSpPr>
        <p:spPr>
          <a:xfrm>
            <a:off x="0" y="406722"/>
            <a:ext cx="5814391" cy="865897"/>
          </a:xfrm>
          <a:prstGeom prst="rect">
            <a:avLst/>
          </a:prstGeom>
          <a:solidFill>
            <a:srgbClr val="FF93BA"/>
          </a:solidFill>
        </p:spPr>
        <p:txBody>
          <a:bodyPr vert="horz" lIns="91440" tIns="45720" rIns="91440" bIns="45720" rtlCol="0" anchor="ctr">
            <a:normAutofit/>
          </a:bodyPr>
          <a:lstStyle>
            <a:lvl1pPr algn="ctr" defTabSz="914400" rtl="0" eaLnBrk="1" latinLnBrk="0" hangingPunct="1">
              <a:lnSpc>
                <a:spcPct val="90000"/>
              </a:lnSpc>
              <a:spcBef>
                <a:spcPct val="0"/>
              </a:spcBef>
              <a:buNone/>
              <a:defRPr sz="3600" kern="1200">
                <a:solidFill>
                  <a:schemeClr val="tx1"/>
                </a:solidFill>
                <a:latin typeface="Futura Md BT" panose="020B0602020204020303" pitchFamily="34" charset="0"/>
                <a:ea typeface="+mj-ea"/>
                <a:cs typeface="+mj-cs"/>
              </a:defRPr>
            </a:lvl1pPr>
          </a:lstStyle>
          <a:p>
            <a:r>
              <a:rPr lang="en-GB" dirty="0"/>
              <a:t>Invisible Contexts</a:t>
            </a:r>
          </a:p>
        </p:txBody>
      </p:sp>
      <p:sp>
        <p:nvSpPr>
          <p:cNvPr id="2" name="Content Placeholder 2">
            <a:extLst>
              <a:ext uri="{FF2B5EF4-FFF2-40B4-BE49-F238E27FC236}">
                <a16:creationId xmlns:a16="http://schemas.microsoft.com/office/drawing/2014/main" id="{7E92A81F-78DD-C4CA-36F3-B8037A7E45FE}"/>
              </a:ext>
            </a:extLst>
          </p:cNvPr>
          <p:cNvSpPr txBox="1">
            <a:spLocks/>
          </p:cNvSpPr>
          <p:nvPr/>
        </p:nvSpPr>
        <p:spPr>
          <a:xfrm>
            <a:off x="232773" y="1832744"/>
            <a:ext cx="5581618" cy="2232565"/>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Georgia Pro Cond" panose="020F0502020204030204" pitchFamily="18" charset="0"/>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Georgia Pro Cond" panose="020F0502020204030204" pitchFamily="18"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Georgia Pro Cond" panose="020F0502020204030204" pitchFamily="18"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Georgia Pro Cond" panose="020F0502020204030204" pitchFamily="18"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Georgia Pro Cond" panose="020F0502020204030204" pitchFamily="18"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l">
              <a:buNone/>
            </a:pPr>
            <a:r>
              <a:rPr lang="en-GB" sz="1800" i="0" dirty="0">
                <a:solidFill>
                  <a:srgbClr val="1A1A1A"/>
                </a:solidFill>
                <a:effectLst/>
                <a:latin typeface="New Fournier BP Large"/>
              </a:rPr>
              <a:t>Pixy Liao is a Shanghai</a:t>
            </a:r>
            <a:r>
              <a:rPr lang="en-GB" sz="1800" dirty="0">
                <a:solidFill>
                  <a:srgbClr val="1A1A1A"/>
                </a:solidFill>
                <a:latin typeface="New Fournier BP Large"/>
              </a:rPr>
              <a:t>-born photographer based in New York. With her Japanese partner, she constructs intimate, often humorous portraits which challenge ‘normal’ dynamics in heterosexual relationships – particularly from a Chinese/Japanese perspective. </a:t>
            </a:r>
          </a:p>
          <a:p>
            <a:pPr marL="0" indent="0" algn="l">
              <a:buNone/>
            </a:pPr>
            <a:r>
              <a:rPr lang="en-GB" sz="1800" dirty="0">
                <a:solidFill>
                  <a:srgbClr val="1A1A1A"/>
                </a:solidFill>
                <a:latin typeface="New Fournier BP Large"/>
              </a:rPr>
              <a:t>This is a complicated set of contexts! Eastern social values challenged using Western Photographic conventions</a:t>
            </a:r>
            <a:endParaRPr lang="en-GB" sz="1800" dirty="0"/>
          </a:p>
        </p:txBody>
      </p:sp>
      <p:pic>
        <p:nvPicPr>
          <p:cNvPr id="8" name="Picture 7">
            <a:extLst>
              <a:ext uri="{FF2B5EF4-FFF2-40B4-BE49-F238E27FC236}">
                <a16:creationId xmlns:a16="http://schemas.microsoft.com/office/drawing/2014/main" id="{9373CC66-352B-1568-EE39-C0B1505630D0}"/>
              </a:ext>
            </a:extLst>
          </p:cNvPr>
          <p:cNvPicPr>
            <a:picLocks noChangeAspect="1"/>
          </p:cNvPicPr>
          <p:nvPr/>
        </p:nvPicPr>
        <p:blipFill>
          <a:blip r:embed="rId2"/>
          <a:stretch>
            <a:fillRect/>
          </a:stretch>
        </p:blipFill>
        <p:spPr>
          <a:xfrm>
            <a:off x="7137288" y="406722"/>
            <a:ext cx="4131051" cy="3098289"/>
          </a:xfrm>
          <a:prstGeom prst="rect">
            <a:avLst/>
          </a:prstGeom>
        </p:spPr>
      </p:pic>
      <p:pic>
        <p:nvPicPr>
          <p:cNvPr id="4102" name="Picture 6">
            <a:extLst>
              <a:ext uri="{FF2B5EF4-FFF2-40B4-BE49-F238E27FC236}">
                <a16:creationId xmlns:a16="http://schemas.microsoft.com/office/drawing/2014/main" id="{179CE65E-D234-7FD0-F447-004FA716C4B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1184" y="3908973"/>
            <a:ext cx="3661768" cy="2746326"/>
          </a:xfrm>
          <a:prstGeom prst="rect">
            <a:avLst/>
          </a:prstGeom>
          <a:noFill/>
          <a:extLst>
            <a:ext uri="{909E8E84-426E-40DD-AFC4-6F175D3DCCD1}">
              <a14:hiddenFill xmlns:a14="http://schemas.microsoft.com/office/drawing/2010/main">
                <a:solidFill>
                  <a:srgbClr val="FFFFFF"/>
                </a:solidFill>
              </a14:hiddenFill>
            </a:ext>
          </a:extLst>
        </p:spPr>
      </p:pic>
      <p:pic>
        <p:nvPicPr>
          <p:cNvPr id="4104" name="Picture 8">
            <a:extLst>
              <a:ext uri="{FF2B5EF4-FFF2-40B4-BE49-F238E27FC236}">
                <a16:creationId xmlns:a16="http://schemas.microsoft.com/office/drawing/2014/main" id="{973095AE-7941-03A6-D139-C34ECC6B871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229353" y="3908972"/>
            <a:ext cx="3661769" cy="2746327"/>
          </a:xfrm>
          <a:prstGeom prst="rect">
            <a:avLst/>
          </a:prstGeom>
          <a:noFill/>
          <a:extLst>
            <a:ext uri="{909E8E84-426E-40DD-AFC4-6F175D3DCCD1}">
              <a14:hiddenFill xmlns:a14="http://schemas.microsoft.com/office/drawing/2010/main">
                <a:solidFill>
                  <a:srgbClr val="FFFFFF"/>
                </a:solidFill>
              </a14:hiddenFill>
            </a:ext>
          </a:extLst>
        </p:spPr>
      </p:pic>
      <p:pic>
        <p:nvPicPr>
          <p:cNvPr id="4106" name="Picture 10" descr="Two Heads">
            <a:extLst>
              <a:ext uri="{FF2B5EF4-FFF2-40B4-BE49-F238E27FC236}">
                <a16:creationId xmlns:a16="http://schemas.microsoft.com/office/drawing/2014/main" id="{8BB89DD1-F213-F873-0C40-3AFEA23ECEF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107523" y="3908972"/>
            <a:ext cx="3661769" cy="2746327"/>
          </a:xfrm>
          <a:prstGeom prst="rect">
            <a:avLst/>
          </a:prstGeom>
          <a:noFill/>
          <a:extLst>
            <a:ext uri="{909E8E84-426E-40DD-AFC4-6F175D3DCCD1}">
              <a14:hiddenFill xmlns:a14="http://schemas.microsoft.com/office/drawing/2010/main">
                <a:solidFill>
                  <a:srgbClr val="FFFFFF"/>
                </a:solidFill>
              </a14:hiddenFill>
            </a:ext>
          </a:extLst>
        </p:spPr>
      </p:pic>
      <p:sp>
        <p:nvSpPr>
          <p:cNvPr id="9" name="Content Placeholder 2">
            <a:extLst>
              <a:ext uri="{FF2B5EF4-FFF2-40B4-BE49-F238E27FC236}">
                <a16:creationId xmlns:a16="http://schemas.microsoft.com/office/drawing/2014/main" id="{CCBB6D53-BB1D-7C93-2C7A-DABB41B0338C}"/>
              </a:ext>
            </a:extLst>
          </p:cNvPr>
          <p:cNvSpPr txBox="1">
            <a:spLocks/>
          </p:cNvSpPr>
          <p:nvPr/>
        </p:nvSpPr>
        <p:spPr>
          <a:xfrm>
            <a:off x="116386" y="1336832"/>
            <a:ext cx="5581618" cy="303418"/>
          </a:xfrm>
          <a:prstGeom prst="rect">
            <a:avLst/>
          </a:prstGeom>
        </p:spPr>
        <p:txBody>
          <a:bodyPr vert="horz" lIns="91440" tIns="45720" rIns="91440" bIns="45720" rtlCol="0">
            <a:normAutofit fontScale="92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Georgia Pro Cond" panose="020F0502020204030204" pitchFamily="18" charset="0"/>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Georgia Pro Cond" panose="020F0502020204030204" pitchFamily="18"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Georgia Pro Cond" panose="020F0502020204030204" pitchFamily="18"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Georgia Pro Cond" panose="020F0502020204030204" pitchFamily="18"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Georgia Pro Cond" panose="020F0502020204030204" pitchFamily="18"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sz="1800" i="0" dirty="0">
                <a:solidFill>
                  <a:srgbClr val="1A1A1A"/>
                </a:solidFill>
                <a:effectLst/>
                <a:latin typeface="New Fournier BP Large"/>
              </a:rPr>
              <a:t>Experimental Relationship, 2007 – Present Pixy Liao</a:t>
            </a:r>
            <a:endParaRPr lang="en-GB" sz="1800" dirty="0"/>
          </a:p>
        </p:txBody>
      </p:sp>
    </p:spTree>
    <p:extLst>
      <p:ext uri="{BB962C8B-B14F-4D97-AF65-F5344CB8AC3E}">
        <p14:creationId xmlns:p14="http://schemas.microsoft.com/office/powerpoint/2010/main" val="222593480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643A7AC-C39F-BC4A-EA2E-283E357CF4C9}"/>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29E0B6E-BD99-780F-4964-FC5DA08DC44C}"/>
              </a:ext>
            </a:extLst>
          </p:cNvPr>
          <p:cNvSpPr>
            <a:spLocks noGrp="1"/>
          </p:cNvSpPr>
          <p:nvPr>
            <p:ph idx="1"/>
          </p:nvPr>
        </p:nvSpPr>
        <p:spPr>
          <a:xfrm>
            <a:off x="6055441" y="6177895"/>
            <a:ext cx="5988627" cy="4351338"/>
          </a:xfrm>
        </p:spPr>
        <p:txBody>
          <a:bodyPr>
            <a:normAutofit/>
          </a:bodyPr>
          <a:lstStyle/>
          <a:p>
            <a:pPr marL="0" indent="0" algn="r">
              <a:buNone/>
            </a:pPr>
            <a:r>
              <a:rPr lang="en-GB" sz="2000" i="1" dirty="0">
                <a:solidFill>
                  <a:srgbClr val="262626"/>
                </a:solidFill>
                <a:effectLst/>
                <a:latin typeface="Georgia" panose="02040502050405020303" pitchFamily="18" charset="0"/>
              </a:rPr>
              <a:t>Homemade Sushi, 2010</a:t>
            </a:r>
            <a:r>
              <a:rPr lang="en-GB" sz="2000" i="0" dirty="0">
                <a:solidFill>
                  <a:srgbClr val="262626"/>
                </a:solidFill>
                <a:effectLst/>
                <a:latin typeface="Georgia" panose="02040502050405020303" pitchFamily="18" charset="0"/>
              </a:rPr>
              <a:t>. Pixy Liao</a:t>
            </a:r>
          </a:p>
          <a:p>
            <a:pPr algn="r"/>
            <a:endParaRPr lang="en-GB" sz="2000" dirty="0">
              <a:solidFill>
                <a:srgbClr val="262626"/>
              </a:solidFill>
              <a:latin typeface="Georgia" panose="02040502050405020303" pitchFamily="18" charset="0"/>
            </a:endParaRPr>
          </a:p>
          <a:p>
            <a:pPr algn="r"/>
            <a:endParaRPr lang="en-GB" sz="2000" i="0" dirty="0">
              <a:solidFill>
                <a:srgbClr val="262626"/>
              </a:solidFill>
              <a:effectLst/>
              <a:latin typeface="Georgia" panose="02040502050405020303" pitchFamily="18" charset="0"/>
            </a:endParaRPr>
          </a:p>
        </p:txBody>
      </p:sp>
      <p:sp>
        <p:nvSpPr>
          <p:cNvPr id="4" name="Title 1">
            <a:extLst>
              <a:ext uri="{FF2B5EF4-FFF2-40B4-BE49-F238E27FC236}">
                <a16:creationId xmlns:a16="http://schemas.microsoft.com/office/drawing/2014/main" id="{BE426966-97B3-ACFE-6953-676ADDCDD998}"/>
              </a:ext>
            </a:extLst>
          </p:cNvPr>
          <p:cNvSpPr txBox="1">
            <a:spLocks/>
          </p:cNvSpPr>
          <p:nvPr/>
        </p:nvSpPr>
        <p:spPr>
          <a:xfrm>
            <a:off x="0" y="406722"/>
            <a:ext cx="5382705" cy="865897"/>
          </a:xfrm>
          <a:prstGeom prst="rect">
            <a:avLst/>
          </a:prstGeom>
          <a:solidFill>
            <a:srgbClr val="FF93BA"/>
          </a:solidFill>
        </p:spPr>
        <p:txBody>
          <a:bodyPr vert="horz" lIns="91440" tIns="45720" rIns="91440" bIns="45720" rtlCol="0" anchor="ctr">
            <a:normAutofit/>
          </a:bodyPr>
          <a:lstStyle>
            <a:lvl1pPr algn="ctr" defTabSz="914400" rtl="0" eaLnBrk="1" latinLnBrk="0" hangingPunct="1">
              <a:lnSpc>
                <a:spcPct val="90000"/>
              </a:lnSpc>
              <a:spcBef>
                <a:spcPct val="0"/>
              </a:spcBef>
              <a:buNone/>
              <a:defRPr sz="3600" kern="1200">
                <a:solidFill>
                  <a:schemeClr val="tx1"/>
                </a:solidFill>
                <a:latin typeface="Futura Md BT" panose="020B0602020204020303" pitchFamily="34" charset="0"/>
                <a:ea typeface="+mj-ea"/>
                <a:cs typeface="+mj-cs"/>
              </a:defRPr>
            </a:lvl1pPr>
          </a:lstStyle>
          <a:p>
            <a:r>
              <a:rPr lang="en-GB" dirty="0"/>
              <a:t>Invisible Contexts</a:t>
            </a:r>
          </a:p>
        </p:txBody>
      </p:sp>
      <p:sp>
        <p:nvSpPr>
          <p:cNvPr id="5" name="Content Placeholder 2">
            <a:extLst>
              <a:ext uri="{FF2B5EF4-FFF2-40B4-BE49-F238E27FC236}">
                <a16:creationId xmlns:a16="http://schemas.microsoft.com/office/drawing/2014/main" id="{4AD154F6-F8E7-4F61-F992-53122F37DAB8}"/>
              </a:ext>
            </a:extLst>
          </p:cNvPr>
          <p:cNvSpPr txBox="1">
            <a:spLocks/>
          </p:cNvSpPr>
          <p:nvPr/>
        </p:nvSpPr>
        <p:spPr>
          <a:xfrm>
            <a:off x="232773" y="3796645"/>
            <a:ext cx="5149932" cy="2802936"/>
          </a:xfrm>
          <a:prstGeom prst="rect">
            <a:avLst/>
          </a:prstGeom>
          <a:ln>
            <a:solidFill>
              <a:srgbClr val="FF79A9"/>
            </a:solidFill>
          </a:ln>
        </p:spPr>
        <p:txBody>
          <a:bodyPr vert="horz" lIns="91440" tIns="45720" rIns="91440" bIns="45720" rtlCol="0">
            <a:normAutofit fontScale="925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Georgia Pro Cond" panose="020F0502020204030204" pitchFamily="18" charset="0"/>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Georgia Pro Cond" panose="020F0502020204030204" pitchFamily="18"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Georgia Pro Cond" panose="020F0502020204030204" pitchFamily="18"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Georgia Pro Cond" panose="020F0502020204030204" pitchFamily="18"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Georgia Pro Cond" panose="020F0502020204030204" pitchFamily="18"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l">
              <a:buNone/>
            </a:pPr>
            <a:r>
              <a:rPr lang="en-GB" sz="1800" b="1" dirty="0">
                <a:solidFill>
                  <a:srgbClr val="1A1A1A"/>
                </a:solidFill>
                <a:effectLst/>
                <a:latin typeface="New Fournier BP Large"/>
              </a:rPr>
              <a:t>Example:</a:t>
            </a:r>
          </a:p>
          <a:p>
            <a:pPr marL="0" indent="0" algn="l">
              <a:buNone/>
            </a:pPr>
            <a:r>
              <a:rPr lang="en-GB" sz="1800" i="1" dirty="0">
                <a:solidFill>
                  <a:srgbClr val="1A1A1A"/>
                </a:solidFill>
                <a:effectLst/>
                <a:latin typeface="New Fournier BP Large"/>
              </a:rPr>
              <a:t>(From an interview With Pixy Liao)</a:t>
            </a:r>
          </a:p>
          <a:p>
            <a:pPr marL="0" indent="0" algn="l">
              <a:buNone/>
            </a:pPr>
            <a:r>
              <a:rPr lang="en-GB" sz="1800" b="1" i="0" dirty="0">
                <a:solidFill>
                  <a:srgbClr val="1A1A1A"/>
                </a:solidFill>
                <a:effectLst/>
                <a:latin typeface="New Fournier BP Large"/>
              </a:rPr>
              <a:t>Interviewer: I feel like China and Japan have very a peculiar point of view on sex. Do you think those different perspectives influenced your work?</a:t>
            </a:r>
          </a:p>
          <a:p>
            <a:pPr marL="0" indent="0" algn="l">
              <a:buNone/>
            </a:pPr>
            <a:r>
              <a:rPr lang="en-GB" sz="1800" b="0" i="0" dirty="0">
                <a:solidFill>
                  <a:srgbClr val="1A1A1A"/>
                </a:solidFill>
                <a:effectLst/>
                <a:latin typeface="New Fournier BP Large"/>
              </a:rPr>
              <a:t>Yes, I would say that China and Japan are very similar on sexuality. Both are very conservative in terms of daily life. There’s a wild side in sexuality in Japan. </a:t>
            </a:r>
            <a:r>
              <a:rPr lang="en-GB" sz="1800" b="1" i="0" dirty="0">
                <a:solidFill>
                  <a:srgbClr val="FF79A9"/>
                </a:solidFill>
                <a:effectLst/>
                <a:latin typeface="New Fournier BP Large"/>
              </a:rPr>
              <a:t>And some of my photos are inspired by that, like </a:t>
            </a:r>
            <a:r>
              <a:rPr lang="en-GB" sz="1800" b="1" i="1" dirty="0">
                <a:solidFill>
                  <a:srgbClr val="FF79A9"/>
                </a:solidFill>
                <a:effectLst/>
                <a:latin typeface="New Fournier BP Large"/>
              </a:rPr>
              <a:t>Homemade sushi</a:t>
            </a:r>
            <a:r>
              <a:rPr lang="en-GB" sz="1800" b="1" i="0" dirty="0">
                <a:solidFill>
                  <a:srgbClr val="FF79A9"/>
                </a:solidFill>
                <a:effectLst/>
                <a:latin typeface="New Fournier BP Large"/>
              </a:rPr>
              <a:t>, which was inspired by Nyotaimori (the practice of eating sushi on a naked female body).</a:t>
            </a:r>
          </a:p>
          <a:p>
            <a:pPr marL="0" indent="0">
              <a:buNone/>
            </a:pPr>
            <a:endParaRPr lang="en-GB" sz="1800" dirty="0"/>
          </a:p>
        </p:txBody>
      </p:sp>
      <p:pic>
        <p:nvPicPr>
          <p:cNvPr id="4098" name="Picture 2" descr="Home-made Sushi">
            <a:extLst>
              <a:ext uri="{FF2B5EF4-FFF2-40B4-BE49-F238E27FC236}">
                <a16:creationId xmlns:a16="http://schemas.microsoft.com/office/drawing/2014/main" id="{466AD103-F037-5166-6FAC-0941ADB9F15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690893" y="1415395"/>
            <a:ext cx="6353175" cy="4762500"/>
          </a:xfrm>
          <a:prstGeom prst="rect">
            <a:avLst/>
          </a:prstGeom>
          <a:noFill/>
          <a:extLst>
            <a:ext uri="{909E8E84-426E-40DD-AFC4-6F175D3DCCD1}">
              <a14:hiddenFill xmlns:a14="http://schemas.microsoft.com/office/drawing/2010/main">
                <a:solidFill>
                  <a:srgbClr val="FFFFFF"/>
                </a:solidFill>
              </a14:hiddenFill>
            </a:ext>
          </a:extLst>
        </p:spPr>
      </p:pic>
      <p:sp>
        <p:nvSpPr>
          <p:cNvPr id="2" name="Content Placeholder 2">
            <a:extLst>
              <a:ext uri="{FF2B5EF4-FFF2-40B4-BE49-F238E27FC236}">
                <a16:creationId xmlns:a16="http://schemas.microsoft.com/office/drawing/2014/main" id="{51B910A1-B2B7-D929-4632-B1E7F0A7BE50}"/>
              </a:ext>
            </a:extLst>
          </p:cNvPr>
          <p:cNvSpPr txBox="1">
            <a:spLocks/>
          </p:cNvSpPr>
          <p:nvPr/>
        </p:nvSpPr>
        <p:spPr>
          <a:xfrm>
            <a:off x="232773" y="1415608"/>
            <a:ext cx="5149932" cy="2147723"/>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Georgia Pro Cond" panose="020F0502020204030204" pitchFamily="18" charset="0"/>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Georgia Pro Cond" panose="020F0502020204030204" pitchFamily="18"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Georgia Pro Cond" panose="020F0502020204030204" pitchFamily="18"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Georgia Pro Cond" panose="020F0502020204030204" pitchFamily="18"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Georgia Pro Cond" panose="020F0502020204030204" pitchFamily="18"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l">
              <a:buNone/>
            </a:pPr>
            <a:r>
              <a:rPr lang="en-GB" sz="1800" i="0" dirty="0">
                <a:solidFill>
                  <a:srgbClr val="1A1A1A"/>
                </a:solidFill>
                <a:effectLst/>
                <a:latin typeface="New Fournier BP Large"/>
              </a:rPr>
              <a:t>As well as looking at images and deciphering their content, researching photographers’ work and their background/intentions is important to understanding the context of their work.</a:t>
            </a:r>
          </a:p>
          <a:p>
            <a:pPr marL="0" indent="0" algn="l">
              <a:buNone/>
            </a:pPr>
            <a:r>
              <a:rPr lang="en-GB" sz="1800" dirty="0">
                <a:solidFill>
                  <a:srgbClr val="FF79A9"/>
                </a:solidFill>
                <a:latin typeface="New Fournier BP Large"/>
              </a:rPr>
              <a:t>Where might you find this information?</a:t>
            </a:r>
          </a:p>
          <a:p>
            <a:pPr marL="0" indent="0" algn="l">
              <a:buNone/>
            </a:pPr>
            <a:r>
              <a:rPr lang="en-GB" sz="1800" b="1" dirty="0">
                <a:solidFill>
                  <a:srgbClr val="1A1A1A"/>
                </a:solidFill>
                <a:latin typeface="New Fournier BP Large"/>
              </a:rPr>
              <a:t>Exhibition. Publication. Their Website. Magazine Article. Interview. Journal.</a:t>
            </a:r>
            <a:endParaRPr lang="en-GB" sz="1800" b="1" dirty="0"/>
          </a:p>
        </p:txBody>
      </p:sp>
    </p:spTree>
    <p:extLst>
      <p:ext uri="{BB962C8B-B14F-4D97-AF65-F5344CB8AC3E}">
        <p14:creationId xmlns:p14="http://schemas.microsoft.com/office/powerpoint/2010/main" val="14232315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animEffect transition="in" filter="fade">
                                      <p:cBhvr>
                                        <p:cTn id="7" dur="500"/>
                                        <p:tgtEl>
                                          <p:spTgt spid="2">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nodeType="clickEffect">
                                  <p:stCondLst>
                                    <p:cond delay="0"/>
                                  </p:stCondLst>
                                  <p:childTnLst>
                                    <p:set>
                                      <p:cBhvr>
                                        <p:cTn id="11"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5"/>
                                        </p:tgtEl>
                                        <p:attrNameLst>
                                          <p:attrName>style.visibility</p:attrName>
                                        </p:attrNameLst>
                                      </p:cBhvr>
                                      <p:to>
                                        <p:strVal val="visible"/>
                                      </p:to>
                                    </p:set>
                                    <p:animEffect transition="in" filter="fade">
                                      <p:cBhvr>
                                        <p:cTn id="16"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D2A6A4D-2D94-AF46-9A03-F49CA8F9E448}"/>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589EEEA-CCE1-E473-2D6A-46D5344E5D5C}"/>
              </a:ext>
            </a:extLst>
          </p:cNvPr>
          <p:cNvSpPr>
            <a:spLocks noGrp="1"/>
          </p:cNvSpPr>
          <p:nvPr>
            <p:ph idx="1"/>
          </p:nvPr>
        </p:nvSpPr>
        <p:spPr>
          <a:xfrm>
            <a:off x="5970600" y="5516436"/>
            <a:ext cx="5988627" cy="271621"/>
          </a:xfrm>
        </p:spPr>
        <p:txBody>
          <a:bodyPr>
            <a:normAutofit fontScale="77500" lnSpcReduction="20000"/>
          </a:bodyPr>
          <a:lstStyle/>
          <a:p>
            <a:pPr marL="0" indent="0" algn="r">
              <a:buNone/>
            </a:pPr>
            <a:r>
              <a:rPr lang="en-GB" sz="2000" i="1" dirty="0">
                <a:solidFill>
                  <a:srgbClr val="262626"/>
                </a:solidFill>
                <a:effectLst/>
                <a:latin typeface="Georgia" panose="02040502050405020303" pitchFamily="18" charset="0"/>
              </a:rPr>
              <a:t>Undersea Cables, </a:t>
            </a:r>
            <a:r>
              <a:rPr lang="en-GB" sz="2000" dirty="0">
                <a:solidFill>
                  <a:srgbClr val="262626"/>
                </a:solidFill>
                <a:effectLst/>
                <a:latin typeface="Georgia" panose="02040502050405020303" pitchFamily="18" charset="0"/>
              </a:rPr>
              <a:t>2016. Trevor Paglen</a:t>
            </a:r>
          </a:p>
        </p:txBody>
      </p:sp>
      <p:sp>
        <p:nvSpPr>
          <p:cNvPr id="4" name="Title 1">
            <a:extLst>
              <a:ext uri="{FF2B5EF4-FFF2-40B4-BE49-F238E27FC236}">
                <a16:creationId xmlns:a16="http://schemas.microsoft.com/office/drawing/2014/main" id="{E630F9D4-ADD6-6D3C-96E9-DCB8BD6C4620}"/>
              </a:ext>
            </a:extLst>
          </p:cNvPr>
          <p:cNvSpPr txBox="1">
            <a:spLocks/>
          </p:cNvSpPr>
          <p:nvPr/>
        </p:nvSpPr>
        <p:spPr>
          <a:xfrm>
            <a:off x="0" y="406722"/>
            <a:ext cx="5382705" cy="865897"/>
          </a:xfrm>
          <a:prstGeom prst="rect">
            <a:avLst/>
          </a:prstGeom>
          <a:solidFill>
            <a:srgbClr val="FF93BA"/>
          </a:solidFill>
        </p:spPr>
        <p:txBody>
          <a:bodyPr vert="horz" lIns="91440" tIns="45720" rIns="91440" bIns="45720" rtlCol="0" anchor="ctr">
            <a:normAutofit/>
          </a:bodyPr>
          <a:lstStyle>
            <a:lvl1pPr algn="ctr" defTabSz="914400" rtl="0" eaLnBrk="1" latinLnBrk="0" hangingPunct="1">
              <a:lnSpc>
                <a:spcPct val="90000"/>
              </a:lnSpc>
              <a:spcBef>
                <a:spcPct val="0"/>
              </a:spcBef>
              <a:buNone/>
              <a:defRPr sz="3600" kern="1200">
                <a:solidFill>
                  <a:schemeClr val="tx1"/>
                </a:solidFill>
                <a:latin typeface="Futura Md BT" panose="020B0602020204020303" pitchFamily="34" charset="0"/>
                <a:ea typeface="+mj-ea"/>
                <a:cs typeface="+mj-cs"/>
              </a:defRPr>
            </a:lvl1pPr>
          </a:lstStyle>
          <a:p>
            <a:r>
              <a:rPr lang="en-GB" dirty="0"/>
              <a:t>Invisible Contexts</a:t>
            </a:r>
          </a:p>
        </p:txBody>
      </p:sp>
      <p:sp>
        <p:nvSpPr>
          <p:cNvPr id="2" name="Content Placeholder 2">
            <a:extLst>
              <a:ext uri="{FF2B5EF4-FFF2-40B4-BE49-F238E27FC236}">
                <a16:creationId xmlns:a16="http://schemas.microsoft.com/office/drawing/2014/main" id="{B890B719-5C5A-03C4-C039-DEC2FD1814B9}"/>
              </a:ext>
            </a:extLst>
          </p:cNvPr>
          <p:cNvSpPr txBox="1">
            <a:spLocks/>
          </p:cNvSpPr>
          <p:nvPr/>
        </p:nvSpPr>
        <p:spPr>
          <a:xfrm>
            <a:off x="232773" y="1415608"/>
            <a:ext cx="5149932" cy="1223897"/>
          </a:xfrm>
          <a:prstGeom prst="rect">
            <a:avLst/>
          </a:prstGeom>
        </p:spPr>
        <p:txBody>
          <a:bodyPr vert="horz" lIns="91440" tIns="45720" rIns="91440" bIns="45720" rtlCol="0">
            <a:normAutofit fontScale="925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Georgia Pro Cond" panose="020F0502020204030204" pitchFamily="18" charset="0"/>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Georgia Pro Cond" panose="020F0502020204030204" pitchFamily="18"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Georgia Pro Cond" panose="020F0502020204030204" pitchFamily="18"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Georgia Pro Cond" panose="020F0502020204030204" pitchFamily="18"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Georgia Pro Cond" panose="020F0502020204030204" pitchFamily="18"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l">
              <a:buNone/>
            </a:pPr>
            <a:r>
              <a:rPr lang="en-GB" sz="1800" dirty="0">
                <a:solidFill>
                  <a:srgbClr val="1A1A1A"/>
                </a:solidFill>
                <a:latin typeface="New Fournier BP Large"/>
              </a:rPr>
              <a:t>Sometimes contexts are almost entirely invisible on their own – even contradictory.</a:t>
            </a:r>
          </a:p>
          <a:p>
            <a:pPr marL="0" indent="0" algn="l">
              <a:buNone/>
            </a:pPr>
            <a:r>
              <a:rPr lang="en-GB" sz="1800" b="1" dirty="0">
                <a:solidFill>
                  <a:srgbClr val="1A1A1A"/>
                </a:solidFill>
                <a:latin typeface="New Fournier BP Large"/>
              </a:rPr>
              <a:t>As an example, How does the colour and soft focus of this underwater image by Trevor Paglen make you feel?</a:t>
            </a:r>
            <a:endParaRPr lang="en-GB" sz="1800" b="1" dirty="0"/>
          </a:p>
        </p:txBody>
      </p:sp>
      <p:pic>
        <p:nvPicPr>
          <p:cNvPr id="9" name="Picture 8">
            <a:extLst>
              <a:ext uri="{FF2B5EF4-FFF2-40B4-BE49-F238E27FC236}">
                <a16:creationId xmlns:a16="http://schemas.microsoft.com/office/drawing/2014/main" id="{BADDE7B9-7486-FFB5-5E7C-300228CF0DE5}"/>
              </a:ext>
            </a:extLst>
          </p:cNvPr>
          <p:cNvPicPr>
            <a:picLocks noChangeAspect="1"/>
          </p:cNvPicPr>
          <p:nvPr/>
        </p:nvPicPr>
        <p:blipFill>
          <a:blip r:embed="rId2"/>
          <a:stretch>
            <a:fillRect/>
          </a:stretch>
        </p:blipFill>
        <p:spPr>
          <a:xfrm>
            <a:off x="6027157" y="735290"/>
            <a:ext cx="5875512" cy="4699262"/>
          </a:xfrm>
          <a:prstGeom prst="rect">
            <a:avLst/>
          </a:prstGeom>
        </p:spPr>
      </p:pic>
      <p:sp>
        <p:nvSpPr>
          <p:cNvPr id="10" name="Content Placeholder 2">
            <a:extLst>
              <a:ext uri="{FF2B5EF4-FFF2-40B4-BE49-F238E27FC236}">
                <a16:creationId xmlns:a16="http://schemas.microsoft.com/office/drawing/2014/main" id="{811A8285-71C0-F2D8-110C-EFDFCDDA872C}"/>
              </a:ext>
            </a:extLst>
          </p:cNvPr>
          <p:cNvSpPr txBox="1">
            <a:spLocks/>
          </p:cNvSpPr>
          <p:nvPr/>
        </p:nvSpPr>
        <p:spPr>
          <a:xfrm>
            <a:off x="289331" y="3084921"/>
            <a:ext cx="5149932" cy="1548921"/>
          </a:xfrm>
          <a:prstGeom prst="rect">
            <a:avLst/>
          </a:prstGeom>
          <a:ln>
            <a:solidFill>
              <a:srgbClr val="FF79A9"/>
            </a:solidFill>
          </a:ln>
        </p:spPr>
        <p:txBody>
          <a:bodyPr vert="horz" lIns="91440" tIns="45720" rIns="91440" bIns="45720" rtlCol="0">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Georgia Pro Cond" panose="020F0502020204030204" pitchFamily="18" charset="0"/>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Georgia Pro Cond" panose="020F0502020204030204" pitchFamily="18"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Georgia Pro Cond" panose="020F0502020204030204" pitchFamily="18"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Georgia Pro Cond" panose="020F0502020204030204" pitchFamily="18"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Georgia Pro Cond" panose="020F0502020204030204" pitchFamily="18"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l">
              <a:buNone/>
            </a:pPr>
            <a:r>
              <a:rPr lang="en-GB" sz="1800" dirty="0">
                <a:solidFill>
                  <a:srgbClr val="1A1A1A"/>
                </a:solidFill>
                <a:latin typeface="New Fournier BP Large"/>
              </a:rPr>
              <a:t>Context:</a:t>
            </a:r>
          </a:p>
          <a:p>
            <a:pPr marL="0" indent="0" algn="l">
              <a:buNone/>
            </a:pPr>
            <a:r>
              <a:rPr lang="en-GB" sz="1800" dirty="0">
                <a:solidFill>
                  <a:srgbClr val="1A1A1A"/>
                </a:solidFill>
                <a:latin typeface="New Fournier BP Large"/>
              </a:rPr>
              <a:t>Paglen – interested in state surveillance – researched the whereabouts of the underwater cables which transfer internet data globally. These are intercepted by the NSA at “Choke Points” where they converge on beaches. </a:t>
            </a:r>
            <a:endParaRPr lang="en-GB" sz="1800" b="1" dirty="0"/>
          </a:p>
        </p:txBody>
      </p:sp>
      <p:sp>
        <p:nvSpPr>
          <p:cNvPr id="12" name="TextBox 11">
            <a:extLst>
              <a:ext uri="{FF2B5EF4-FFF2-40B4-BE49-F238E27FC236}">
                <a16:creationId xmlns:a16="http://schemas.microsoft.com/office/drawing/2014/main" id="{14D3D8C7-7BF9-16C6-8F2D-5E8776544106}"/>
              </a:ext>
            </a:extLst>
          </p:cNvPr>
          <p:cNvSpPr txBox="1"/>
          <p:nvPr/>
        </p:nvSpPr>
        <p:spPr>
          <a:xfrm>
            <a:off x="261052" y="5434552"/>
            <a:ext cx="5206490" cy="923330"/>
          </a:xfrm>
          <a:prstGeom prst="rect">
            <a:avLst/>
          </a:prstGeom>
          <a:noFill/>
        </p:spPr>
        <p:txBody>
          <a:bodyPr wrap="square">
            <a:spAutoFit/>
          </a:bodyPr>
          <a:lstStyle/>
          <a:p>
            <a:pPr marL="0" indent="0" algn="l">
              <a:buNone/>
            </a:pPr>
            <a:r>
              <a:rPr lang="en-GB" sz="1800" b="1" dirty="0">
                <a:solidFill>
                  <a:srgbClr val="1A1A1A"/>
                </a:solidFill>
                <a:latin typeface="New Fournier BP Large"/>
              </a:rPr>
              <a:t>How does this new context change the “feel” of this image – particularly in comparison to the content/composition?</a:t>
            </a:r>
            <a:endParaRPr lang="en-GB" sz="1800" b="1" dirty="0"/>
          </a:p>
        </p:txBody>
      </p:sp>
    </p:spTree>
    <p:extLst>
      <p:ext uri="{BB962C8B-B14F-4D97-AF65-F5344CB8AC3E}">
        <p14:creationId xmlns:p14="http://schemas.microsoft.com/office/powerpoint/2010/main" val="332387586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7DAFB68-DF4C-22E3-7B7F-718DD0991897}"/>
            </a:ext>
          </a:extLst>
        </p:cNvPr>
        <p:cNvGrpSpPr/>
        <p:nvPr/>
      </p:nvGrpSpPr>
      <p:grpSpPr>
        <a:xfrm>
          <a:off x="0" y="0"/>
          <a:ext cx="0" cy="0"/>
          <a:chOff x="0" y="0"/>
          <a:chExt cx="0" cy="0"/>
        </a:xfrm>
      </p:grpSpPr>
      <p:sp>
        <p:nvSpPr>
          <p:cNvPr id="4" name="Title 1">
            <a:extLst>
              <a:ext uri="{FF2B5EF4-FFF2-40B4-BE49-F238E27FC236}">
                <a16:creationId xmlns:a16="http://schemas.microsoft.com/office/drawing/2014/main" id="{0AD440B0-9687-1BC8-5FA7-97CBF69CDD17}"/>
              </a:ext>
            </a:extLst>
          </p:cNvPr>
          <p:cNvSpPr txBox="1">
            <a:spLocks/>
          </p:cNvSpPr>
          <p:nvPr/>
        </p:nvSpPr>
        <p:spPr>
          <a:xfrm>
            <a:off x="221976" y="123919"/>
            <a:ext cx="11806626" cy="743348"/>
          </a:xfrm>
          <a:prstGeom prst="rect">
            <a:avLst/>
          </a:prstGeom>
          <a:solidFill>
            <a:srgbClr val="FF93BA"/>
          </a:solidFill>
        </p:spPr>
        <p:txBody>
          <a:bodyPr vert="horz" lIns="91440" tIns="45720" rIns="91440" bIns="45720" rtlCol="0" anchor="ctr">
            <a:normAutofit/>
          </a:bodyPr>
          <a:lstStyle>
            <a:lvl1pPr algn="ctr" defTabSz="914400" rtl="0" eaLnBrk="1" latinLnBrk="0" hangingPunct="1">
              <a:lnSpc>
                <a:spcPct val="90000"/>
              </a:lnSpc>
              <a:spcBef>
                <a:spcPct val="0"/>
              </a:spcBef>
              <a:buNone/>
              <a:defRPr sz="3600" kern="1200">
                <a:solidFill>
                  <a:schemeClr val="tx1"/>
                </a:solidFill>
                <a:latin typeface="Futura Md BT" panose="020B0602020204020303" pitchFamily="34" charset="0"/>
                <a:ea typeface="+mj-ea"/>
                <a:cs typeface="+mj-cs"/>
              </a:defRPr>
            </a:lvl1pPr>
          </a:lstStyle>
          <a:p>
            <a:r>
              <a:rPr lang="en-GB" dirty="0"/>
              <a:t>Context Derived from the Viewer</a:t>
            </a:r>
          </a:p>
        </p:txBody>
      </p:sp>
      <p:sp>
        <p:nvSpPr>
          <p:cNvPr id="6" name="TextBox 5">
            <a:extLst>
              <a:ext uri="{FF2B5EF4-FFF2-40B4-BE49-F238E27FC236}">
                <a16:creationId xmlns:a16="http://schemas.microsoft.com/office/drawing/2014/main" id="{8CC10156-880E-B1EC-EAEA-677E9116D2EA}"/>
              </a:ext>
            </a:extLst>
          </p:cNvPr>
          <p:cNvSpPr txBox="1"/>
          <p:nvPr/>
        </p:nvSpPr>
        <p:spPr>
          <a:xfrm>
            <a:off x="221976" y="1279821"/>
            <a:ext cx="11806626" cy="1477328"/>
          </a:xfrm>
          <a:prstGeom prst="rect">
            <a:avLst/>
          </a:prstGeom>
          <a:noFill/>
        </p:spPr>
        <p:txBody>
          <a:bodyPr wrap="square">
            <a:spAutoFit/>
          </a:bodyPr>
          <a:lstStyle/>
          <a:p>
            <a:r>
              <a:rPr lang="en-GB" dirty="0"/>
              <a:t>In 1967 – at the beginnings of the Postmodern Movement, Roland Barthes wrote that “the birth of the reader must be at the cost of the death of the Author” (1967)</a:t>
            </a:r>
          </a:p>
          <a:p>
            <a:endParaRPr lang="en-GB" dirty="0"/>
          </a:p>
          <a:p>
            <a:r>
              <a:rPr lang="en-GB" dirty="0"/>
              <a:t>This suggests that meaning in creative works is not determined solely by the creator's intent. Instead, meaning is generated by the viewer, whose personal context and interpretation play an active role in understanding the work.</a:t>
            </a:r>
          </a:p>
        </p:txBody>
      </p:sp>
      <p:pic>
        <p:nvPicPr>
          <p:cNvPr id="5" name="Picture 4">
            <a:extLst>
              <a:ext uri="{FF2B5EF4-FFF2-40B4-BE49-F238E27FC236}">
                <a16:creationId xmlns:a16="http://schemas.microsoft.com/office/drawing/2014/main" id="{3E75A43F-C93D-BDC8-FF8F-70C3117D63C9}"/>
              </a:ext>
            </a:extLst>
          </p:cNvPr>
          <p:cNvPicPr>
            <a:picLocks noChangeAspect="1"/>
          </p:cNvPicPr>
          <p:nvPr/>
        </p:nvPicPr>
        <p:blipFill>
          <a:blip r:embed="rId2"/>
          <a:stretch>
            <a:fillRect/>
          </a:stretch>
        </p:blipFill>
        <p:spPr>
          <a:xfrm>
            <a:off x="2853179" y="3169703"/>
            <a:ext cx="6485642" cy="3374561"/>
          </a:xfrm>
          <a:prstGeom prst="rect">
            <a:avLst/>
          </a:prstGeom>
        </p:spPr>
      </p:pic>
    </p:spTree>
    <p:extLst>
      <p:ext uri="{BB962C8B-B14F-4D97-AF65-F5344CB8AC3E}">
        <p14:creationId xmlns:p14="http://schemas.microsoft.com/office/powerpoint/2010/main" val="350049002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9DC06F6-A869-5407-C06A-8F6BACB92F04}"/>
            </a:ext>
          </a:extLst>
        </p:cNvPr>
        <p:cNvGrpSpPr/>
        <p:nvPr/>
      </p:nvGrpSpPr>
      <p:grpSpPr>
        <a:xfrm>
          <a:off x="0" y="0"/>
          <a:ext cx="0" cy="0"/>
          <a:chOff x="0" y="0"/>
          <a:chExt cx="0" cy="0"/>
        </a:xfrm>
      </p:grpSpPr>
      <p:sp>
        <p:nvSpPr>
          <p:cNvPr id="4" name="Title 1">
            <a:extLst>
              <a:ext uri="{FF2B5EF4-FFF2-40B4-BE49-F238E27FC236}">
                <a16:creationId xmlns:a16="http://schemas.microsoft.com/office/drawing/2014/main" id="{BDD433A0-6699-5705-C163-8BE40C5E73A6}"/>
              </a:ext>
            </a:extLst>
          </p:cNvPr>
          <p:cNvSpPr txBox="1">
            <a:spLocks/>
          </p:cNvSpPr>
          <p:nvPr/>
        </p:nvSpPr>
        <p:spPr>
          <a:xfrm>
            <a:off x="0" y="406722"/>
            <a:ext cx="6316404" cy="1222053"/>
          </a:xfrm>
          <a:prstGeom prst="rect">
            <a:avLst/>
          </a:prstGeom>
          <a:solidFill>
            <a:srgbClr val="FF93BA"/>
          </a:solidFill>
        </p:spPr>
        <p:txBody>
          <a:bodyPr vert="horz" lIns="91440" tIns="45720" rIns="91440" bIns="45720" rtlCol="0" anchor="ctr">
            <a:normAutofit/>
          </a:bodyPr>
          <a:lstStyle>
            <a:lvl1pPr algn="ctr" defTabSz="914400" rtl="0" eaLnBrk="1" latinLnBrk="0" hangingPunct="1">
              <a:lnSpc>
                <a:spcPct val="90000"/>
              </a:lnSpc>
              <a:spcBef>
                <a:spcPct val="0"/>
              </a:spcBef>
              <a:buNone/>
              <a:defRPr sz="3600" kern="1200">
                <a:solidFill>
                  <a:schemeClr val="tx1"/>
                </a:solidFill>
                <a:latin typeface="Futura Md BT" panose="020B0602020204020303" pitchFamily="34" charset="0"/>
                <a:ea typeface="+mj-ea"/>
                <a:cs typeface="+mj-cs"/>
              </a:defRPr>
            </a:lvl1pPr>
          </a:lstStyle>
          <a:p>
            <a:r>
              <a:rPr lang="en-GB" dirty="0"/>
              <a:t>Context Derived from the Viewer</a:t>
            </a:r>
          </a:p>
        </p:txBody>
      </p:sp>
      <p:sp>
        <p:nvSpPr>
          <p:cNvPr id="6" name="TextBox 5">
            <a:extLst>
              <a:ext uri="{FF2B5EF4-FFF2-40B4-BE49-F238E27FC236}">
                <a16:creationId xmlns:a16="http://schemas.microsoft.com/office/drawing/2014/main" id="{B134C903-4CF2-4F9E-7DF9-EF6610AF75E9}"/>
              </a:ext>
            </a:extLst>
          </p:cNvPr>
          <p:cNvSpPr txBox="1"/>
          <p:nvPr/>
        </p:nvSpPr>
        <p:spPr>
          <a:xfrm>
            <a:off x="221976" y="1886751"/>
            <a:ext cx="6094428" cy="3370153"/>
          </a:xfrm>
          <a:prstGeom prst="rect">
            <a:avLst/>
          </a:prstGeom>
          <a:noFill/>
        </p:spPr>
        <p:txBody>
          <a:bodyPr wrap="square">
            <a:spAutoFit/>
          </a:bodyPr>
          <a:lstStyle/>
          <a:p>
            <a:pPr>
              <a:spcAft>
                <a:spcPts val="600"/>
              </a:spcAft>
            </a:pPr>
            <a:r>
              <a:rPr lang="en-GB" dirty="0">
                <a:latin typeface="Georgia Pro Cond" panose="02040506050405020303" pitchFamily="18" charset="0"/>
              </a:rPr>
              <a:t>As an example, let’s return to </a:t>
            </a:r>
            <a:r>
              <a:rPr lang="en-GB" sz="1800" b="0" i="1" dirty="0">
                <a:solidFill>
                  <a:srgbClr val="000000"/>
                </a:solidFill>
                <a:effectLst/>
                <a:latin typeface="Georgia Pro Cond" panose="02040506050405020303" pitchFamily="18" charset="0"/>
              </a:rPr>
              <a:t>V-J Day in Times Square, form </a:t>
            </a:r>
            <a:r>
              <a:rPr lang="en-GB" sz="1800" b="0" dirty="0">
                <a:solidFill>
                  <a:srgbClr val="000000"/>
                </a:solidFill>
                <a:effectLst/>
                <a:latin typeface="Georgia Pro Cond" panose="02040506050405020303" pitchFamily="18" charset="0"/>
              </a:rPr>
              <a:t>1945. by Alfred Eisenstaedt.</a:t>
            </a:r>
          </a:p>
          <a:p>
            <a:pPr>
              <a:spcAft>
                <a:spcPts val="600"/>
              </a:spcAft>
            </a:pPr>
            <a:endParaRPr lang="en-GB" sz="1800" b="0" dirty="0">
              <a:solidFill>
                <a:srgbClr val="000000"/>
              </a:solidFill>
              <a:effectLst/>
              <a:latin typeface="Georgia Pro Cond" panose="02040506050405020303" pitchFamily="18" charset="0"/>
            </a:endParaRPr>
          </a:p>
          <a:p>
            <a:pPr>
              <a:spcAft>
                <a:spcPts val="600"/>
              </a:spcAft>
            </a:pPr>
            <a:r>
              <a:rPr lang="en-GB" dirty="0">
                <a:solidFill>
                  <a:srgbClr val="000000"/>
                </a:solidFill>
                <a:latin typeface="Georgia Pro Cond" panose="02040506050405020303" pitchFamily="18" charset="0"/>
              </a:rPr>
              <a:t>The focal point of the image is the pair in a passionate kiss. We know from the date of the image and the title that this is at the end of the war, a time for celebration. This is further reinforced by smiling people walking in the middle of the streets, a party atmosphere.</a:t>
            </a:r>
          </a:p>
          <a:p>
            <a:pPr>
              <a:spcAft>
                <a:spcPts val="600"/>
              </a:spcAft>
            </a:pPr>
            <a:br>
              <a:rPr lang="en-GB" dirty="0">
                <a:solidFill>
                  <a:srgbClr val="000000"/>
                </a:solidFill>
                <a:latin typeface="Georgia Pro Cond" panose="02040506050405020303" pitchFamily="18" charset="0"/>
              </a:rPr>
            </a:br>
            <a:r>
              <a:rPr lang="en-GB" dirty="0">
                <a:solidFill>
                  <a:srgbClr val="000000"/>
                </a:solidFill>
                <a:latin typeface="Georgia Pro Cond" panose="02040506050405020303" pitchFamily="18" charset="0"/>
              </a:rPr>
              <a:t>The image was publicised widely and quickly became an iconic symbol of the end of the war. Freedom from tyranny.</a:t>
            </a:r>
            <a:endParaRPr lang="en-GB" sz="2800" dirty="0">
              <a:solidFill>
                <a:srgbClr val="262626"/>
              </a:solidFill>
              <a:effectLst/>
              <a:latin typeface="Georgia Pro Cond" panose="02040506050405020303" pitchFamily="18" charset="0"/>
            </a:endParaRPr>
          </a:p>
        </p:txBody>
      </p:sp>
      <p:pic>
        <p:nvPicPr>
          <p:cNvPr id="8" name="Picture 7">
            <a:extLst>
              <a:ext uri="{FF2B5EF4-FFF2-40B4-BE49-F238E27FC236}">
                <a16:creationId xmlns:a16="http://schemas.microsoft.com/office/drawing/2014/main" id="{5ADB2742-997C-19EA-E181-84733F07477B}"/>
              </a:ext>
            </a:extLst>
          </p:cNvPr>
          <p:cNvPicPr>
            <a:picLocks noChangeAspect="1"/>
          </p:cNvPicPr>
          <p:nvPr/>
        </p:nvPicPr>
        <p:blipFill>
          <a:blip r:embed="rId2"/>
          <a:stretch>
            <a:fillRect/>
          </a:stretch>
        </p:blipFill>
        <p:spPr>
          <a:xfrm>
            <a:off x="7625707" y="0"/>
            <a:ext cx="4566293" cy="6858000"/>
          </a:xfrm>
          <a:prstGeom prst="rect">
            <a:avLst/>
          </a:prstGeom>
          <a:ln>
            <a:solidFill>
              <a:srgbClr val="FF93BA"/>
            </a:solidFill>
          </a:ln>
        </p:spPr>
      </p:pic>
      <p:sp>
        <p:nvSpPr>
          <p:cNvPr id="11" name="TextBox 10">
            <a:extLst>
              <a:ext uri="{FF2B5EF4-FFF2-40B4-BE49-F238E27FC236}">
                <a16:creationId xmlns:a16="http://schemas.microsoft.com/office/drawing/2014/main" id="{52002B3A-7424-C2ED-4CFA-A16C3343AAE8}"/>
              </a:ext>
            </a:extLst>
          </p:cNvPr>
          <p:cNvSpPr txBox="1"/>
          <p:nvPr/>
        </p:nvSpPr>
        <p:spPr>
          <a:xfrm>
            <a:off x="221976" y="5708427"/>
            <a:ext cx="6094428" cy="923330"/>
          </a:xfrm>
          <a:prstGeom prst="rect">
            <a:avLst/>
          </a:prstGeom>
          <a:noFill/>
        </p:spPr>
        <p:txBody>
          <a:bodyPr wrap="square" anchor="b">
            <a:spAutoFit/>
          </a:bodyPr>
          <a:lstStyle/>
          <a:p>
            <a:pPr>
              <a:spcAft>
                <a:spcPts val="600"/>
              </a:spcAft>
            </a:pPr>
            <a:r>
              <a:rPr lang="en-GB" dirty="0">
                <a:solidFill>
                  <a:srgbClr val="FF79A9"/>
                </a:solidFill>
                <a:latin typeface="Georgia Pro Cond" panose="02040506050405020303" pitchFamily="18" charset="0"/>
              </a:rPr>
              <a:t>This image can be read very differently in 2024 – depending on your personal viewpoint. For example, how might a young, Western woman read this image?</a:t>
            </a:r>
            <a:endParaRPr lang="en-GB" dirty="0">
              <a:solidFill>
                <a:srgbClr val="FF79A9"/>
              </a:solidFill>
            </a:endParaRPr>
          </a:p>
        </p:txBody>
      </p:sp>
    </p:spTree>
    <p:extLst>
      <p:ext uri="{BB962C8B-B14F-4D97-AF65-F5344CB8AC3E}">
        <p14:creationId xmlns:p14="http://schemas.microsoft.com/office/powerpoint/2010/main" val="3063454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032C098-D7FD-6193-C0AE-B36CE21C3644}"/>
            </a:ext>
          </a:extLst>
        </p:cNvPr>
        <p:cNvGrpSpPr/>
        <p:nvPr/>
      </p:nvGrpSpPr>
      <p:grpSpPr>
        <a:xfrm>
          <a:off x="0" y="0"/>
          <a:ext cx="0" cy="0"/>
          <a:chOff x="0" y="0"/>
          <a:chExt cx="0" cy="0"/>
        </a:xfrm>
      </p:grpSpPr>
      <p:sp>
        <p:nvSpPr>
          <p:cNvPr id="4" name="Title 1">
            <a:extLst>
              <a:ext uri="{FF2B5EF4-FFF2-40B4-BE49-F238E27FC236}">
                <a16:creationId xmlns:a16="http://schemas.microsoft.com/office/drawing/2014/main" id="{3AA68D50-F395-2BD7-6100-00DED64A59E6}"/>
              </a:ext>
            </a:extLst>
          </p:cNvPr>
          <p:cNvSpPr txBox="1">
            <a:spLocks/>
          </p:cNvSpPr>
          <p:nvPr/>
        </p:nvSpPr>
        <p:spPr>
          <a:xfrm>
            <a:off x="0" y="406722"/>
            <a:ext cx="6316404" cy="1222053"/>
          </a:xfrm>
          <a:prstGeom prst="rect">
            <a:avLst/>
          </a:prstGeom>
          <a:solidFill>
            <a:srgbClr val="FF93BA"/>
          </a:solidFill>
        </p:spPr>
        <p:txBody>
          <a:bodyPr vert="horz" lIns="91440" tIns="45720" rIns="91440" bIns="45720" rtlCol="0" anchor="ctr">
            <a:normAutofit/>
          </a:bodyPr>
          <a:lstStyle>
            <a:lvl1pPr algn="ctr" defTabSz="914400" rtl="0" eaLnBrk="1" latinLnBrk="0" hangingPunct="1">
              <a:lnSpc>
                <a:spcPct val="90000"/>
              </a:lnSpc>
              <a:spcBef>
                <a:spcPct val="0"/>
              </a:spcBef>
              <a:buNone/>
              <a:defRPr sz="3600" kern="1200">
                <a:solidFill>
                  <a:schemeClr val="tx1"/>
                </a:solidFill>
                <a:latin typeface="Futura Md BT" panose="020B0602020204020303" pitchFamily="34" charset="0"/>
                <a:ea typeface="+mj-ea"/>
                <a:cs typeface="+mj-cs"/>
              </a:defRPr>
            </a:lvl1pPr>
          </a:lstStyle>
          <a:p>
            <a:r>
              <a:rPr lang="en-GB" dirty="0"/>
              <a:t>Context Derived from the Viewer</a:t>
            </a:r>
          </a:p>
        </p:txBody>
      </p:sp>
      <p:sp>
        <p:nvSpPr>
          <p:cNvPr id="6" name="TextBox 5">
            <a:extLst>
              <a:ext uri="{FF2B5EF4-FFF2-40B4-BE49-F238E27FC236}">
                <a16:creationId xmlns:a16="http://schemas.microsoft.com/office/drawing/2014/main" id="{8AC89BC0-B361-9E20-1FAB-AB8644C40624}"/>
              </a:ext>
            </a:extLst>
          </p:cNvPr>
          <p:cNvSpPr txBox="1"/>
          <p:nvPr/>
        </p:nvSpPr>
        <p:spPr>
          <a:xfrm>
            <a:off x="221976" y="1959234"/>
            <a:ext cx="5349265" cy="4201150"/>
          </a:xfrm>
          <a:prstGeom prst="rect">
            <a:avLst/>
          </a:prstGeom>
          <a:noFill/>
        </p:spPr>
        <p:txBody>
          <a:bodyPr wrap="square">
            <a:spAutoFit/>
          </a:bodyPr>
          <a:lstStyle/>
          <a:p>
            <a:pPr>
              <a:spcAft>
                <a:spcPts val="600"/>
              </a:spcAft>
            </a:pPr>
            <a:r>
              <a:rPr lang="en-GB" dirty="0">
                <a:solidFill>
                  <a:srgbClr val="262626"/>
                </a:solidFill>
                <a:effectLst/>
                <a:latin typeface="Georgia Pro Cond" panose="02040506050405020303" pitchFamily="18" charset="0"/>
              </a:rPr>
              <a:t>Eddie Adams Saigon Execution depicts the execution of a Viet Cong Soldier by a Vietnamese general is a distressing first person account of the terror of civil war.</a:t>
            </a:r>
          </a:p>
          <a:p>
            <a:pPr marL="285750" indent="-285750">
              <a:spcAft>
                <a:spcPts val="600"/>
              </a:spcAft>
              <a:buFont typeface="Arial" panose="020B0604020202020204" pitchFamily="34" charset="0"/>
              <a:buChar char="•"/>
            </a:pPr>
            <a:r>
              <a:rPr lang="en-GB" b="1" dirty="0">
                <a:solidFill>
                  <a:srgbClr val="262626"/>
                </a:solidFill>
                <a:latin typeface="Georgia Pro Cond" panose="02040506050405020303" pitchFamily="18" charset="0"/>
              </a:rPr>
              <a:t>A Vietnamese viewer </a:t>
            </a:r>
            <a:r>
              <a:rPr lang="en-GB" dirty="0">
                <a:solidFill>
                  <a:srgbClr val="262626"/>
                </a:solidFill>
                <a:latin typeface="Georgia Pro Cond" panose="02040506050405020303" pitchFamily="18" charset="0"/>
              </a:rPr>
              <a:t>may see this as a potentially painful reminder of war, connecting with a family memory, or collective memory of the period.</a:t>
            </a:r>
          </a:p>
          <a:p>
            <a:pPr marL="285750" indent="-285750">
              <a:spcAft>
                <a:spcPts val="600"/>
              </a:spcAft>
              <a:buFont typeface="Arial" panose="020B0604020202020204" pitchFamily="34" charset="0"/>
              <a:buChar char="•"/>
            </a:pPr>
            <a:r>
              <a:rPr lang="en-GB" b="1" dirty="0">
                <a:solidFill>
                  <a:srgbClr val="262626"/>
                </a:solidFill>
                <a:effectLst/>
                <a:latin typeface="Georgia Pro Cond" panose="02040506050405020303" pitchFamily="18" charset="0"/>
              </a:rPr>
              <a:t>An American viewer </a:t>
            </a:r>
            <a:r>
              <a:rPr lang="en-GB" dirty="0">
                <a:solidFill>
                  <a:srgbClr val="262626"/>
                </a:solidFill>
                <a:effectLst/>
                <a:latin typeface="Georgia Pro Cond" panose="02040506050405020303" pitchFamily="18" charset="0"/>
              </a:rPr>
              <a:t>may connect with America’s various wars with disastrous consequences in the name of liberty. </a:t>
            </a:r>
            <a:r>
              <a:rPr lang="en-GB" dirty="0">
                <a:solidFill>
                  <a:srgbClr val="262626"/>
                </a:solidFill>
                <a:latin typeface="Georgia Pro Cond" panose="02040506050405020303" pitchFamily="18" charset="0"/>
              </a:rPr>
              <a:t>A complex relationship with liberty values and guilt. </a:t>
            </a:r>
          </a:p>
          <a:p>
            <a:pPr marL="285750" indent="-285750">
              <a:spcAft>
                <a:spcPts val="600"/>
              </a:spcAft>
              <a:buFont typeface="Arial" panose="020B0604020202020204" pitchFamily="34" charset="0"/>
              <a:buChar char="•"/>
            </a:pPr>
            <a:r>
              <a:rPr lang="en-GB" b="1" dirty="0">
                <a:solidFill>
                  <a:srgbClr val="262626"/>
                </a:solidFill>
                <a:effectLst/>
                <a:latin typeface="Georgia Pro Cond" panose="02040506050405020303" pitchFamily="18" charset="0"/>
              </a:rPr>
              <a:t>A young </a:t>
            </a:r>
            <a:r>
              <a:rPr lang="en-GB" b="1" dirty="0">
                <a:solidFill>
                  <a:srgbClr val="262626"/>
                </a:solidFill>
                <a:latin typeface="Georgia Pro Cond" panose="02040506050405020303" pitchFamily="18" charset="0"/>
              </a:rPr>
              <a:t>European </a:t>
            </a:r>
            <a:r>
              <a:rPr lang="en-GB" dirty="0">
                <a:solidFill>
                  <a:srgbClr val="262626"/>
                </a:solidFill>
                <a:latin typeface="Georgia Pro Cond" panose="02040506050405020303" pitchFamily="18" charset="0"/>
              </a:rPr>
              <a:t>less aware of the war itself, may </a:t>
            </a:r>
            <a:r>
              <a:rPr lang="en-GB" dirty="0">
                <a:solidFill>
                  <a:srgbClr val="262626"/>
                </a:solidFill>
                <a:effectLst/>
                <a:latin typeface="Georgia Pro Cond" panose="02040506050405020303" pitchFamily="18" charset="0"/>
              </a:rPr>
              <a:t>consider that graphic imagery from war is less ethically appropriate in communicating the event.</a:t>
            </a:r>
          </a:p>
        </p:txBody>
      </p:sp>
      <p:pic>
        <p:nvPicPr>
          <p:cNvPr id="10242" name="Picture 2" descr="Eddie Adams (1933-2004)/ AP - 'Execution of a Viet Cong - Catawiki">
            <a:extLst>
              <a:ext uri="{FF2B5EF4-FFF2-40B4-BE49-F238E27FC236}">
                <a16:creationId xmlns:a16="http://schemas.microsoft.com/office/drawing/2014/main" id="{200F0C51-6712-BDEA-D147-BA3F528E724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816337" y="1917584"/>
            <a:ext cx="5988967" cy="471417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7610742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6DFBA57-A356-5980-0D6A-5197E9C5509E}"/>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FDC3BDA-AB74-DB87-FB1E-D547635DDA9C}"/>
              </a:ext>
            </a:extLst>
          </p:cNvPr>
          <p:cNvSpPr>
            <a:spLocks noGrp="1"/>
          </p:cNvSpPr>
          <p:nvPr>
            <p:ph idx="1"/>
          </p:nvPr>
        </p:nvSpPr>
        <p:spPr>
          <a:xfrm>
            <a:off x="6096000" y="6270303"/>
            <a:ext cx="5988627" cy="4351338"/>
          </a:xfrm>
        </p:spPr>
        <p:txBody>
          <a:bodyPr>
            <a:normAutofit/>
          </a:bodyPr>
          <a:lstStyle/>
          <a:p>
            <a:pPr marL="0" indent="0" algn="r">
              <a:buNone/>
            </a:pPr>
            <a:r>
              <a:rPr lang="en-GB" sz="1400" i="1" dirty="0">
                <a:solidFill>
                  <a:srgbClr val="262626"/>
                </a:solidFill>
                <a:effectLst/>
                <a:latin typeface="Georgia" panose="02040502050405020303" pitchFamily="18" charset="0"/>
              </a:rPr>
              <a:t>No Country for Young Men,</a:t>
            </a:r>
            <a:r>
              <a:rPr lang="en-GB" sz="1400" dirty="0">
                <a:solidFill>
                  <a:srgbClr val="262626"/>
                </a:solidFill>
                <a:effectLst/>
                <a:latin typeface="Georgia" panose="02040502050405020303" pitchFamily="18" charset="0"/>
              </a:rPr>
              <a:t> 2021. Martin Seeds.</a:t>
            </a:r>
            <a:br>
              <a:rPr lang="en-GB" sz="1400" dirty="0">
                <a:solidFill>
                  <a:srgbClr val="262626"/>
                </a:solidFill>
                <a:effectLst/>
                <a:latin typeface="Georgia" panose="02040502050405020303" pitchFamily="18" charset="0"/>
              </a:rPr>
            </a:br>
            <a:r>
              <a:rPr lang="en-GB" sz="1400" i="1" dirty="0">
                <a:solidFill>
                  <a:srgbClr val="262626"/>
                </a:solidFill>
                <a:latin typeface="Georgia" panose="02040502050405020303" pitchFamily="18" charset="0"/>
              </a:rPr>
              <a:t>Installation view</a:t>
            </a:r>
            <a:endParaRPr lang="en-GB" sz="1400" i="1" dirty="0">
              <a:solidFill>
                <a:srgbClr val="262626"/>
              </a:solidFill>
              <a:effectLst/>
              <a:latin typeface="Georgia" panose="02040502050405020303" pitchFamily="18" charset="0"/>
            </a:endParaRPr>
          </a:p>
        </p:txBody>
      </p:sp>
      <p:sp>
        <p:nvSpPr>
          <p:cNvPr id="4" name="Title 1">
            <a:extLst>
              <a:ext uri="{FF2B5EF4-FFF2-40B4-BE49-F238E27FC236}">
                <a16:creationId xmlns:a16="http://schemas.microsoft.com/office/drawing/2014/main" id="{78A90E04-C690-E497-0B81-98AD214F5D80}"/>
              </a:ext>
            </a:extLst>
          </p:cNvPr>
          <p:cNvSpPr txBox="1">
            <a:spLocks/>
          </p:cNvSpPr>
          <p:nvPr/>
        </p:nvSpPr>
        <p:spPr>
          <a:xfrm>
            <a:off x="0" y="237040"/>
            <a:ext cx="6316404" cy="1101567"/>
          </a:xfrm>
          <a:prstGeom prst="rect">
            <a:avLst/>
          </a:prstGeom>
          <a:solidFill>
            <a:srgbClr val="FF93BA"/>
          </a:solidFill>
        </p:spPr>
        <p:txBody>
          <a:bodyPr vert="horz" lIns="91440" tIns="45720" rIns="91440" bIns="45720" rtlCol="0" anchor="ctr">
            <a:normAutofit/>
          </a:bodyPr>
          <a:lstStyle>
            <a:lvl1pPr algn="ctr" defTabSz="914400" rtl="0" eaLnBrk="1" latinLnBrk="0" hangingPunct="1">
              <a:lnSpc>
                <a:spcPct val="90000"/>
              </a:lnSpc>
              <a:spcBef>
                <a:spcPct val="0"/>
              </a:spcBef>
              <a:buNone/>
              <a:defRPr sz="3600" kern="1200">
                <a:solidFill>
                  <a:schemeClr val="tx1"/>
                </a:solidFill>
                <a:latin typeface="Futura Md BT" panose="020B0602020204020303" pitchFamily="34" charset="0"/>
                <a:ea typeface="+mj-ea"/>
                <a:cs typeface="+mj-cs"/>
              </a:defRPr>
            </a:lvl1pPr>
          </a:lstStyle>
          <a:p>
            <a:r>
              <a:rPr lang="en-GB" dirty="0"/>
              <a:t>Context Derived From Presentation</a:t>
            </a:r>
          </a:p>
        </p:txBody>
      </p:sp>
      <p:sp>
        <p:nvSpPr>
          <p:cNvPr id="5" name="Content Placeholder 2">
            <a:extLst>
              <a:ext uri="{FF2B5EF4-FFF2-40B4-BE49-F238E27FC236}">
                <a16:creationId xmlns:a16="http://schemas.microsoft.com/office/drawing/2014/main" id="{8B44C835-BD84-3214-ED72-E4581713CDB8}"/>
              </a:ext>
            </a:extLst>
          </p:cNvPr>
          <p:cNvSpPr txBox="1">
            <a:spLocks/>
          </p:cNvSpPr>
          <p:nvPr/>
        </p:nvSpPr>
        <p:spPr>
          <a:xfrm>
            <a:off x="421511" y="1825625"/>
            <a:ext cx="5761080"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Georgia Pro Cond" panose="020F0502020204030204" pitchFamily="18" charset="0"/>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Georgia Pro Cond" panose="020F0502020204030204" pitchFamily="18"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Georgia Pro Cond" panose="020F0502020204030204" pitchFamily="18"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Georgia Pro Cond" panose="020F0502020204030204" pitchFamily="18"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Georgia Pro Cond" panose="020F0502020204030204" pitchFamily="18"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endParaRPr lang="en-GB" dirty="0"/>
          </a:p>
        </p:txBody>
      </p:sp>
      <p:pic>
        <p:nvPicPr>
          <p:cNvPr id="6" name="Picture 5">
            <a:extLst>
              <a:ext uri="{FF2B5EF4-FFF2-40B4-BE49-F238E27FC236}">
                <a16:creationId xmlns:a16="http://schemas.microsoft.com/office/drawing/2014/main" id="{2478399A-D981-9E9E-0CB1-B27BC270C841}"/>
              </a:ext>
            </a:extLst>
          </p:cNvPr>
          <p:cNvPicPr>
            <a:picLocks noChangeAspect="1"/>
          </p:cNvPicPr>
          <p:nvPr/>
        </p:nvPicPr>
        <p:blipFill>
          <a:blip r:embed="rId2"/>
          <a:srcRect l="32940" t="13185" r="36986" b="25538"/>
          <a:stretch/>
        </p:blipFill>
        <p:spPr>
          <a:xfrm>
            <a:off x="6722727" y="138030"/>
            <a:ext cx="5269149" cy="6038933"/>
          </a:xfrm>
          <a:prstGeom prst="rect">
            <a:avLst/>
          </a:prstGeom>
        </p:spPr>
      </p:pic>
      <p:sp>
        <p:nvSpPr>
          <p:cNvPr id="7" name="TextBox 6">
            <a:extLst>
              <a:ext uri="{FF2B5EF4-FFF2-40B4-BE49-F238E27FC236}">
                <a16:creationId xmlns:a16="http://schemas.microsoft.com/office/drawing/2014/main" id="{BBE54D5A-D536-799C-456E-DEB6B640DF74}"/>
              </a:ext>
            </a:extLst>
          </p:cNvPr>
          <p:cNvSpPr txBox="1"/>
          <p:nvPr/>
        </p:nvSpPr>
        <p:spPr>
          <a:xfrm>
            <a:off x="287963" y="1582162"/>
            <a:ext cx="5349265" cy="2816156"/>
          </a:xfrm>
          <a:prstGeom prst="rect">
            <a:avLst/>
          </a:prstGeom>
          <a:noFill/>
        </p:spPr>
        <p:txBody>
          <a:bodyPr wrap="square">
            <a:spAutoFit/>
          </a:bodyPr>
          <a:lstStyle/>
          <a:p>
            <a:pPr>
              <a:spcAft>
                <a:spcPts val="600"/>
              </a:spcAft>
            </a:pPr>
            <a:r>
              <a:rPr lang="en-GB" dirty="0">
                <a:solidFill>
                  <a:srgbClr val="262626"/>
                </a:solidFill>
                <a:effectLst/>
                <a:latin typeface="Georgia Pro Cond" panose="02040506050405020303" pitchFamily="18" charset="0"/>
              </a:rPr>
              <a:t>As well as considering motivation, consider presentation. A lot of work studied by students in 2024 is seen electronically. </a:t>
            </a:r>
          </a:p>
          <a:p>
            <a:pPr>
              <a:spcAft>
                <a:spcPts val="600"/>
              </a:spcAft>
            </a:pPr>
            <a:r>
              <a:rPr lang="en-GB" b="1" u="sng" dirty="0">
                <a:solidFill>
                  <a:srgbClr val="262626"/>
                </a:solidFill>
                <a:latin typeface="Georgia Pro Cond" panose="02040506050405020303" pitchFamily="18" charset="0"/>
              </a:rPr>
              <a:t>Exhibition</a:t>
            </a:r>
            <a:endParaRPr lang="en-GB" b="1" u="sng" dirty="0">
              <a:solidFill>
                <a:srgbClr val="262626"/>
              </a:solidFill>
              <a:effectLst/>
              <a:latin typeface="Georgia Pro Cond" panose="02040506050405020303" pitchFamily="18" charset="0"/>
            </a:endParaRPr>
          </a:p>
          <a:p>
            <a:pPr>
              <a:spcAft>
                <a:spcPts val="600"/>
              </a:spcAft>
            </a:pPr>
            <a:r>
              <a:rPr lang="en-GB" dirty="0">
                <a:solidFill>
                  <a:srgbClr val="262626"/>
                </a:solidFill>
                <a:latin typeface="Georgia Pro Cond" panose="02040506050405020303" pitchFamily="18" charset="0"/>
              </a:rPr>
              <a:t>Martin Seeds here presents found school portraits of boys who would have grown up to live through “The Troubles” in Northern Ireland.</a:t>
            </a:r>
          </a:p>
          <a:p>
            <a:pPr>
              <a:spcAft>
                <a:spcPts val="600"/>
              </a:spcAft>
            </a:pPr>
            <a:r>
              <a:rPr lang="en-GB" dirty="0">
                <a:solidFill>
                  <a:srgbClr val="FF79A9"/>
                </a:solidFill>
                <a:effectLst/>
                <a:latin typeface="Georgia Pro Cond" panose="02040506050405020303" pitchFamily="18" charset="0"/>
              </a:rPr>
              <a:t>Why has he enlarged these and how does it change how we read these images?</a:t>
            </a:r>
          </a:p>
        </p:txBody>
      </p:sp>
    </p:spTree>
    <p:extLst>
      <p:ext uri="{BB962C8B-B14F-4D97-AF65-F5344CB8AC3E}">
        <p14:creationId xmlns:p14="http://schemas.microsoft.com/office/powerpoint/2010/main" val="321012643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18D93E4-57D5-AE15-B66D-E9C99C30331B}"/>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CDA5348-7462-98E5-D10A-D449216D3287}"/>
              </a:ext>
            </a:extLst>
          </p:cNvPr>
          <p:cNvSpPr>
            <a:spLocks noGrp="1"/>
          </p:cNvSpPr>
          <p:nvPr>
            <p:ph idx="1"/>
          </p:nvPr>
        </p:nvSpPr>
        <p:spPr>
          <a:xfrm>
            <a:off x="0" y="2411023"/>
            <a:ext cx="5988627" cy="4351338"/>
          </a:xfrm>
        </p:spPr>
        <p:txBody>
          <a:bodyPr>
            <a:normAutofit/>
          </a:bodyPr>
          <a:lstStyle/>
          <a:p>
            <a:pPr marL="0" indent="0" algn="ctr">
              <a:buNone/>
            </a:pPr>
            <a:r>
              <a:rPr lang="en-GB" sz="2000" dirty="0">
                <a:solidFill>
                  <a:srgbClr val="262626"/>
                </a:solidFill>
                <a:effectLst/>
                <a:latin typeface="Georgia" panose="02040502050405020303" pitchFamily="18" charset="0"/>
              </a:rPr>
              <a:t>Kitchen Table Series, </a:t>
            </a:r>
            <a:r>
              <a:rPr lang="en-GB" sz="2000" i="1" dirty="0">
                <a:solidFill>
                  <a:srgbClr val="262626"/>
                </a:solidFill>
                <a:effectLst/>
                <a:latin typeface="Georgia" panose="02040502050405020303" pitchFamily="18" charset="0"/>
              </a:rPr>
              <a:t>1990</a:t>
            </a:r>
            <a:r>
              <a:rPr lang="en-GB" sz="2000" dirty="0">
                <a:solidFill>
                  <a:srgbClr val="262626"/>
                </a:solidFill>
                <a:effectLst/>
                <a:latin typeface="Georgia" panose="02040502050405020303" pitchFamily="18" charset="0"/>
              </a:rPr>
              <a:t>. Carrie Mae Weems. </a:t>
            </a:r>
          </a:p>
        </p:txBody>
      </p:sp>
      <p:sp>
        <p:nvSpPr>
          <p:cNvPr id="4" name="Title 1">
            <a:extLst>
              <a:ext uri="{FF2B5EF4-FFF2-40B4-BE49-F238E27FC236}">
                <a16:creationId xmlns:a16="http://schemas.microsoft.com/office/drawing/2014/main" id="{5B82D6D6-B423-A8BA-4A8C-F66551AA88DF}"/>
              </a:ext>
            </a:extLst>
          </p:cNvPr>
          <p:cNvSpPr txBox="1">
            <a:spLocks/>
          </p:cNvSpPr>
          <p:nvPr/>
        </p:nvSpPr>
        <p:spPr>
          <a:xfrm>
            <a:off x="248459" y="95639"/>
            <a:ext cx="7590526" cy="677360"/>
          </a:xfrm>
          <a:prstGeom prst="rect">
            <a:avLst/>
          </a:prstGeom>
          <a:solidFill>
            <a:srgbClr val="FF93BA"/>
          </a:solidFill>
        </p:spPr>
        <p:txBody>
          <a:bodyPr vert="horz" lIns="91440" tIns="45720" rIns="91440" bIns="45720" rtlCol="0" anchor="ctr">
            <a:normAutofit/>
          </a:bodyPr>
          <a:lstStyle>
            <a:lvl1pPr algn="ctr" defTabSz="914400" rtl="0" eaLnBrk="1" latinLnBrk="0" hangingPunct="1">
              <a:lnSpc>
                <a:spcPct val="90000"/>
              </a:lnSpc>
              <a:spcBef>
                <a:spcPct val="0"/>
              </a:spcBef>
              <a:buNone/>
              <a:defRPr sz="3600" kern="1200">
                <a:solidFill>
                  <a:schemeClr val="tx1"/>
                </a:solidFill>
                <a:latin typeface="Futura Md BT" panose="020B0602020204020303" pitchFamily="34" charset="0"/>
                <a:ea typeface="+mj-ea"/>
                <a:cs typeface="+mj-cs"/>
              </a:defRPr>
            </a:lvl1pPr>
          </a:lstStyle>
          <a:p>
            <a:r>
              <a:rPr lang="en-GB" dirty="0"/>
              <a:t>Context Derived From Presentation</a:t>
            </a:r>
          </a:p>
        </p:txBody>
      </p:sp>
      <p:sp>
        <p:nvSpPr>
          <p:cNvPr id="5" name="Content Placeholder 2">
            <a:extLst>
              <a:ext uri="{FF2B5EF4-FFF2-40B4-BE49-F238E27FC236}">
                <a16:creationId xmlns:a16="http://schemas.microsoft.com/office/drawing/2014/main" id="{BD25C3E1-E864-B7B6-35DC-F7CCFF9FB226}"/>
              </a:ext>
            </a:extLst>
          </p:cNvPr>
          <p:cNvSpPr txBox="1">
            <a:spLocks/>
          </p:cNvSpPr>
          <p:nvPr/>
        </p:nvSpPr>
        <p:spPr>
          <a:xfrm>
            <a:off x="248459" y="1069344"/>
            <a:ext cx="7546208" cy="1345909"/>
          </a:xfrm>
          <a:prstGeom prst="rect">
            <a:avLst/>
          </a:prstGeom>
        </p:spPr>
        <p:txBody>
          <a:bodyPr vert="horz" lIns="91440" tIns="45720" rIns="91440" bIns="45720" rtlCol="0">
            <a:normAutofit fontScale="70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Georgia Pro Cond" panose="020F0502020204030204" pitchFamily="18" charset="0"/>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Georgia Pro Cond" panose="020F0502020204030204" pitchFamily="18"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Georgia Pro Cond" panose="020F0502020204030204" pitchFamily="18"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Georgia Pro Cond" panose="020F0502020204030204" pitchFamily="18"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Georgia Pro Cond" panose="020F0502020204030204" pitchFamily="18"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dirty="0"/>
              <a:t>To the Right is an installation shot, below is a book layout from Kitchen Table Series.</a:t>
            </a:r>
          </a:p>
          <a:p>
            <a:pPr marL="0" indent="0">
              <a:buFont typeface="Arial" panose="020B0604020202020204" pitchFamily="34" charset="0"/>
              <a:buNone/>
            </a:pPr>
            <a:r>
              <a:rPr lang="en-GB" dirty="0">
                <a:solidFill>
                  <a:srgbClr val="FF79A9"/>
                </a:solidFill>
              </a:rPr>
              <a:t>Thinking about how the audience sees the work, how do these presentation methods affect  Black female domesticity work differently? </a:t>
            </a:r>
          </a:p>
        </p:txBody>
      </p:sp>
      <p:grpSp>
        <p:nvGrpSpPr>
          <p:cNvPr id="11" name="Group 10">
            <a:extLst>
              <a:ext uri="{FF2B5EF4-FFF2-40B4-BE49-F238E27FC236}">
                <a16:creationId xmlns:a16="http://schemas.microsoft.com/office/drawing/2014/main" id="{8A9CDAB2-D3F3-F338-79A6-32ECF979F715}"/>
              </a:ext>
            </a:extLst>
          </p:cNvPr>
          <p:cNvGrpSpPr/>
          <p:nvPr/>
        </p:nvGrpSpPr>
        <p:grpSpPr>
          <a:xfrm>
            <a:off x="208456" y="2819016"/>
            <a:ext cx="11775088" cy="3855227"/>
            <a:chOff x="193175" y="2723745"/>
            <a:chExt cx="11775088" cy="3855227"/>
          </a:xfrm>
        </p:grpSpPr>
        <p:pic>
          <p:nvPicPr>
            <p:cNvPr id="6" name="Picture 5">
              <a:extLst>
                <a:ext uri="{FF2B5EF4-FFF2-40B4-BE49-F238E27FC236}">
                  <a16:creationId xmlns:a16="http://schemas.microsoft.com/office/drawing/2014/main" id="{35DC9064-05DB-BEB5-2302-9EE7262F36FF}"/>
                </a:ext>
              </a:extLst>
            </p:cNvPr>
            <p:cNvPicPr>
              <a:picLocks noChangeAspect="1"/>
            </p:cNvPicPr>
            <p:nvPr/>
          </p:nvPicPr>
          <p:blipFill>
            <a:blip r:embed="rId3"/>
            <a:srcRect l="21782" t="17163" r="42712" b="19388"/>
            <a:stretch/>
          </p:blipFill>
          <p:spPr>
            <a:xfrm>
              <a:off x="193175" y="2723745"/>
              <a:ext cx="3835266" cy="3855227"/>
            </a:xfrm>
            <a:prstGeom prst="rect">
              <a:avLst/>
            </a:prstGeom>
          </p:spPr>
        </p:pic>
        <p:pic>
          <p:nvPicPr>
            <p:cNvPr id="8" name="Picture 7">
              <a:extLst>
                <a:ext uri="{FF2B5EF4-FFF2-40B4-BE49-F238E27FC236}">
                  <a16:creationId xmlns:a16="http://schemas.microsoft.com/office/drawing/2014/main" id="{93B13D8F-5062-ED65-E519-4F32F0E5FBDA}"/>
                </a:ext>
              </a:extLst>
            </p:cNvPr>
            <p:cNvPicPr>
              <a:picLocks noChangeAspect="1"/>
            </p:cNvPicPr>
            <p:nvPr/>
          </p:nvPicPr>
          <p:blipFill>
            <a:blip r:embed="rId4"/>
            <a:srcRect l="21782" t="7517" r="42712" b="29033"/>
            <a:stretch/>
          </p:blipFill>
          <p:spPr>
            <a:xfrm>
              <a:off x="4163086" y="2723745"/>
              <a:ext cx="3835266" cy="3855227"/>
            </a:xfrm>
            <a:prstGeom prst="rect">
              <a:avLst/>
            </a:prstGeom>
          </p:spPr>
        </p:pic>
        <p:pic>
          <p:nvPicPr>
            <p:cNvPr id="10" name="Picture 9">
              <a:extLst>
                <a:ext uri="{FF2B5EF4-FFF2-40B4-BE49-F238E27FC236}">
                  <a16:creationId xmlns:a16="http://schemas.microsoft.com/office/drawing/2014/main" id="{38396C63-2003-0840-B017-CC82872E81C9}"/>
                </a:ext>
              </a:extLst>
            </p:cNvPr>
            <p:cNvPicPr>
              <a:picLocks noChangeAspect="1"/>
            </p:cNvPicPr>
            <p:nvPr/>
          </p:nvPicPr>
          <p:blipFill>
            <a:blip r:embed="rId5"/>
            <a:srcRect l="21782" t="7517" r="42712" b="29033"/>
            <a:stretch/>
          </p:blipFill>
          <p:spPr>
            <a:xfrm>
              <a:off x="8132997" y="2723745"/>
              <a:ext cx="3835266" cy="3855226"/>
            </a:xfrm>
            <a:prstGeom prst="rect">
              <a:avLst/>
            </a:prstGeom>
          </p:spPr>
        </p:pic>
      </p:grpSp>
      <p:pic>
        <p:nvPicPr>
          <p:cNvPr id="11266" name="Picture 2" descr="Carrie Mae Weems : The Kitchen Table Series, 1990 | Kitchen table ...">
            <a:extLst>
              <a:ext uri="{FF2B5EF4-FFF2-40B4-BE49-F238E27FC236}">
                <a16:creationId xmlns:a16="http://schemas.microsoft.com/office/drawing/2014/main" id="{B2D86EF0-1E81-B8BD-7BE8-D6AF40C78559}"/>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950543" y="95639"/>
            <a:ext cx="4036989" cy="251938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3469409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EB2CD41-77C1-D646-7391-9AE1FD1B92A0}"/>
            </a:ext>
          </a:extLst>
        </p:cNvPr>
        <p:cNvGrpSpPr/>
        <p:nvPr/>
      </p:nvGrpSpPr>
      <p:grpSpPr>
        <a:xfrm>
          <a:off x="0" y="0"/>
          <a:ext cx="0" cy="0"/>
          <a:chOff x="0" y="0"/>
          <a:chExt cx="0" cy="0"/>
        </a:xfrm>
      </p:grpSpPr>
      <p:sp>
        <p:nvSpPr>
          <p:cNvPr id="4" name="Title 1">
            <a:extLst>
              <a:ext uri="{FF2B5EF4-FFF2-40B4-BE49-F238E27FC236}">
                <a16:creationId xmlns:a16="http://schemas.microsoft.com/office/drawing/2014/main" id="{2F377B40-586A-3B64-5B2D-D313F9384151}"/>
              </a:ext>
            </a:extLst>
          </p:cNvPr>
          <p:cNvSpPr txBox="1">
            <a:spLocks/>
          </p:cNvSpPr>
          <p:nvPr/>
        </p:nvSpPr>
        <p:spPr>
          <a:xfrm>
            <a:off x="0" y="169003"/>
            <a:ext cx="10758791" cy="1222053"/>
          </a:xfrm>
          <a:prstGeom prst="rect">
            <a:avLst/>
          </a:prstGeom>
          <a:solidFill>
            <a:srgbClr val="FF93BA"/>
          </a:solidFill>
        </p:spPr>
        <p:txBody>
          <a:bodyPr vert="horz" lIns="91440" tIns="45720" rIns="91440" bIns="45720" rtlCol="0" anchor="ctr">
            <a:normAutofit/>
          </a:bodyPr>
          <a:lstStyle>
            <a:lvl1pPr algn="ctr" defTabSz="914400" rtl="0" eaLnBrk="1" latinLnBrk="0" hangingPunct="1">
              <a:lnSpc>
                <a:spcPct val="90000"/>
              </a:lnSpc>
              <a:spcBef>
                <a:spcPct val="0"/>
              </a:spcBef>
              <a:buNone/>
              <a:defRPr sz="3600" kern="1200">
                <a:solidFill>
                  <a:schemeClr val="tx1"/>
                </a:solidFill>
                <a:latin typeface="Futura Md BT" panose="020B0602020204020303" pitchFamily="34" charset="0"/>
                <a:ea typeface="+mj-ea"/>
                <a:cs typeface="+mj-cs"/>
              </a:defRPr>
            </a:lvl1pPr>
          </a:lstStyle>
          <a:p>
            <a:r>
              <a:rPr lang="en-GB" dirty="0"/>
              <a:t>Context Derived From Materials/Methods </a:t>
            </a:r>
          </a:p>
        </p:txBody>
      </p:sp>
      <p:pic>
        <p:nvPicPr>
          <p:cNvPr id="8" name="Picture 7">
            <a:extLst>
              <a:ext uri="{FF2B5EF4-FFF2-40B4-BE49-F238E27FC236}">
                <a16:creationId xmlns:a16="http://schemas.microsoft.com/office/drawing/2014/main" id="{1D04A945-7413-45E4-B2C6-7A6434D2DB0C}"/>
              </a:ext>
            </a:extLst>
          </p:cNvPr>
          <p:cNvPicPr>
            <a:picLocks noChangeAspect="1"/>
          </p:cNvPicPr>
          <p:nvPr/>
        </p:nvPicPr>
        <p:blipFill>
          <a:blip r:embed="rId2"/>
          <a:srcRect l="18112" t="15177" r="21808" b="9646"/>
          <a:stretch/>
        </p:blipFill>
        <p:spPr>
          <a:xfrm>
            <a:off x="5038928" y="1637543"/>
            <a:ext cx="6974730" cy="4909172"/>
          </a:xfrm>
          <a:prstGeom prst="rect">
            <a:avLst/>
          </a:prstGeom>
        </p:spPr>
      </p:pic>
      <p:sp>
        <p:nvSpPr>
          <p:cNvPr id="9" name="Content Placeholder 2">
            <a:extLst>
              <a:ext uri="{FF2B5EF4-FFF2-40B4-BE49-F238E27FC236}">
                <a16:creationId xmlns:a16="http://schemas.microsoft.com/office/drawing/2014/main" id="{8FA37644-16BB-8018-E5F1-F46E006500BF}"/>
              </a:ext>
            </a:extLst>
          </p:cNvPr>
          <p:cNvSpPr txBox="1">
            <a:spLocks/>
          </p:cNvSpPr>
          <p:nvPr/>
        </p:nvSpPr>
        <p:spPr>
          <a:xfrm>
            <a:off x="178342" y="1637543"/>
            <a:ext cx="4510390" cy="1791457"/>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Georgia Pro Cond" panose="020F0502020204030204" pitchFamily="18" charset="0"/>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Georgia Pro Cond" panose="020F0502020204030204" pitchFamily="18"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Georgia Pro Cond" panose="020F0502020204030204" pitchFamily="18"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Georgia Pro Cond" panose="020F0502020204030204" pitchFamily="18"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Georgia Pro Cond" panose="020F0502020204030204" pitchFamily="18"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1800" dirty="0"/>
              <a:t>Tamsin Green’s work seeks to discuss the interconnection between people and the landscapes we inhabit.</a:t>
            </a:r>
          </a:p>
          <a:p>
            <a:pPr marL="0" indent="0">
              <a:buFont typeface="Arial" panose="020B0604020202020204" pitchFamily="34" charset="0"/>
              <a:buNone/>
            </a:pPr>
            <a:r>
              <a:rPr lang="en-GB" sz="1800" dirty="0"/>
              <a:t>Quiet, low impact study of environments in which Tamsin spends time are photographed for their textures.</a:t>
            </a:r>
          </a:p>
          <a:p>
            <a:pPr marL="0" indent="0">
              <a:buFont typeface="Arial" panose="020B0604020202020204" pitchFamily="34" charset="0"/>
              <a:buNone/>
            </a:pPr>
            <a:endParaRPr lang="en-GB" sz="1800" dirty="0"/>
          </a:p>
        </p:txBody>
      </p:sp>
      <p:sp>
        <p:nvSpPr>
          <p:cNvPr id="13" name="TextBox 12">
            <a:extLst>
              <a:ext uri="{FF2B5EF4-FFF2-40B4-BE49-F238E27FC236}">
                <a16:creationId xmlns:a16="http://schemas.microsoft.com/office/drawing/2014/main" id="{27F924CE-D2F0-AE44-41F6-C152C610CACB}"/>
              </a:ext>
            </a:extLst>
          </p:cNvPr>
          <p:cNvSpPr txBox="1"/>
          <p:nvPr/>
        </p:nvSpPr>
        <p:spPr>
          <a:xfrm>
            <a:off x="178342" y="5346386"/>
            <a:ext cx="4676462" cy="1200329"/>
          </a:xfrm>
          <a:prstGeom prst="rect">
            <a:avLst/>
          </a:prstGeom>
          <a:noFill/>
        </p:spPr>
        <p:txBody>
          <a:bodyPr wrap="square">
            <a:spAutoFit/>
          </a:bodyPr>
          <a:lstStyle/>
          <a:p>
            <a:r>
              <a:rPr lang="en-GB" dirty="0">
                <a:latin typeface="Georgia Pro Cond" panose="02040506050405020303" pitchFamily="18" charset="0"/>
              </a:rPr>
              <a:t>This body of work was exhibited using only off-cuts and test prints from the making of a book of the same work reducing the impact and reinforcing her place as an observer of the land. </a:t>
            </a:r>
          </a:p>
        </p:txBody>
      </p:sp>
      <p:sp>
        <p:nvSpPr>
          <p:cNvPr id="14" name="Content Placeholder 2">
            <a:extLst>
              <a:ext uri="{FF2B5EF4-FFF2-40B4-BE49-F238E27FC236}">
                <a16:creationId xmlns:a16="http://schemas.microsoft.com/office/drawing/2014/main" id="{A6B07B51-135D-C806-C024-470EE4412B76}"/>
              </a:ext>
            </a:extLst>
          </p:cNvPr>
          <p:cNvSpPr txBox="1">
            <a:spLocks/>
          </p:cNvSpPr>
          <p:nvPr/>
        </p:nvSpPr>
        <p:spPr>
          <a:xfrm>
            <a:off x="178342" y="3887890"/>
            <a:ext cx="4510390" cy="674683"/>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Georgia Pro Cond" panose="020F0502020204030204" pitchFamily="18" charset="0"/>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Georgia Pro Cond" panose="020F0502020204030204" pitchFamily="18"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Georgia Pro Cond" panose="020F0502020204030204" pitchFamily="18"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Georgia Pro Cond" panose="020F0502020204030204" pitchFamily="18"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Georgia Pro Cond" panose="020F0502020204030204" pitchFamily="18"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1800" dirty="0">
                <a:solidFill>
                  <a:srgbClr val="FF79A9"/>
                </a:solidFill>
              </a:rPr>
              <a:t>How could you make this work in a sustainable way?</a:t>
            </a:r>
          </a:p>
        </p:txBody>
      </p:sp>
    </p:spTree>
    <p:extLst>
      <p:ext uri="{BB962C8B-B14F-4D97-AF65-F5344CB8AC3E}">
        <p14:creationId xmlns:p14="http://schemas.microsoft.com/office/powerpoint/2010/main" val="245020678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A237FB0-7A37-49AF-3D77-6288E545449B}"/>
            </a:ext>
          </a:extLst>
        </p:cNvPr>
        <p:cNvGrpSpPr/>
        <p:nvPr/>
      </p:nvGrpSpPr>
      <p:grpSpPr>
        <a:xfrm>
          <a:off x="0" y="0"/>
          <a:ext cx="0" cy="0"/>
          <a:chOff x="0" y="0"/>
          <a:chExt cx="0" cy="0"/>
        </a:xfrm>
      </p:grpSpPr>
      <p:sp>
        <p:nvSpPr>
          <p:cNvPr id="4" name="Title 1">
            <a:extLst>
              <a:ext uri="{FF2B5EF4-FFF2-40B4-BE49-F238E27FC236}">
                <a16:creationId xmlns:a16="http://schemas.microsoft.com/office/drawing/2014/main" id="{F32287BE-AF25-3388-876C-A4E26FEA5A55}"/>
              </a:ext>
            </a:extLst>
          </p:cNvPr>
          <p:cNvSpPr txBox="1">
            <a:spLocks/>
          </p:cNvSpPr>
          <p:nvPr/>
        </p:nvSpPr>
        <p:spPr>
          <a:xfrm>
            <a:off x="0" y="0"/>
            <a:ext cx="12192000" cy="629393"/>
          </a:xfrm>
          <a:prstGeom prst="rect">
            <a:avLst/>
          </a:prstGeom>
          <a:solidFill>
            <a:srgbClr val="FF93BA"/>
          </a:solidFill>
        </p:spPr>
        <p:txBody>
          <a:bodyPr vert="horz" lIns="91440" tIns="45720" rIns="91440" bIns="45720" rtlCol="0" anchor="ctr">
            <a:normAutofit/>
          </a:bodyPr>
          <a:lstStyle>
            <a:lvl1pPr algn="ctr" defTabSz="914400" rtl="0" eaLnBrk="1" latinLnBrk="0" hangingPunct="1">
              <a:lnSpc>
                <a:spcPct val="90000"/>
              </a:lnSpc>
              <a:spcBef>
                <a:spcPct val="0"/>
              </a:spcBef>
              <a:buNone/>
              <a:defRPr sz="3600" kern="1200">
                <a:solidFill>
                  <a:schemeClr val="tx1"/>
                </a:solidFill>
                <a:latin typeface="Futura Md BT" panose="020B0602020204020303" pitchFamily="34" charset="0"/>
                <a:ea typeface="+mj-ea"/>
                <a:cs typeface="+mj-cs"/>
              </a:defRPr>
            </a:lvl1pPr>
          </a:lstStyle>
          <a:p>
            <a:r>
              <a:rPr lang="en-GB" dirty="0"/>
              <a:t>Workshop</a:t>
            </a:r>
          </a:p>
        </p:txBody>
      </p:sp>
      <p:pic>
        <p:nvPicPr>
          <p:cNvPr id="1026" name="Picture 2">
            <a:extLst>
              <a:ext uri="{FF2B5EF4-FFF2-40B4-BE49-F238E27FC236}">
                <a16:creationId xmlns:a16="http://schemas.microsoft.com/office/drawing/2014/main" id="{788C6AC5-41E7-BDA8-9675-34AA9E1DFDF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291048" y="1973129"/>
            <a:ext cx="5354809" cy="4255477"/>
          </a:xfrm>
          <a:prstGeom prst="rect">
            <a:avLst/>
          </a:prstGeom>
          <a:noFill/>
          <a:extLst>
            <a:ext uri="{909E8E84-426E-40DD-AFC4-6F175D3DCCD1}">
              <a14:hiddenFill xmlns:a14="http://schemas.microsoft.com/office/drawing/2010/main">
                <a:solidFill>
                  <a:srgbClr val="FFFFFF"/>
                </a:solidFill>
              </a14:hiddenFill>
            </a:ext>
          </a:extLst>
        </p:spPr>
      </p:pic>
      <p:sp>
        <p:nvSpPr>
          <p:cNvPr id="2" name="Content Placeholder 2">
            <a:extLst>
              <a:ext uri="{FF2B5EF4-FFF2-40B4-BE49-F238E27FC236}">
                <a16:creationId xmlns:a16="http://schemas.microsoft.com/office/drawing/2014/main" id="{AB4C09B2-0442-7051-FDDA-A1048F672CFE}"/>
              </a:ext>
            </a:extLst>
          </p:cNvPr>
          <p:cNvSpPr>
            <a:spLocks noGrp="1"/>
          </p:cNvSpPr>
          <p:nvPr>
            <p:ph idx="1"/>
          </p:nvPr>
        </p:nvSpPr>
        <p:spPr>
          <a:xfrm>
            <a:off x="6291047" y="6228607"/>
            <a:ext cx="5354811" cy="409062"/>
          </a:xfrm>
        </p:spPr>
        <p:txBody>
          <a:bodyPr>
            <a:normAutofit fontScale="70000" lnSpcReduction="20000"/>
          </a:bodyPr>
          <a:lstStyle/>
          <a:p>
            <a:pPr marL="0" indent="0" algn="r">
              <a:buNone/>
            </a:pPr>
            <a:r>
              <a:rPr lang="en-GB" sz="2000" dirty="0">
                <a:solidFill>
                  <a:srgbClr val="262626"/>
                </a:solidFill>
                <a:effectLst/>
                <a:latin typeface="Georgia" panose="02040502050405020303" pitchFamily="18" charset="0"/>
              </a:rPr>
              <a:t>Grandma Ruby and me, 2005.</a:t>
            </a:r>
            <a:br>
              <a:rPr lang="en-GB" sz="2000" dirty="0">
                <a:solidFill>
                  <a:srgbClr val="262626"/>
                </a:solidFill>
                <a:effectLst/>
                <a:latin typeface="Georgia" panose="02040502050405020303" pitchFamily="18" charset="0"/>
              </a:rPr>
            </a:br>
            <a:r>
              <a:rPr lang="en-GB" sz="2000" dirty="0">
                <a:solidFill>
                  <a:srgbClr val="262626"/>
                </a:solidFill>
                <a:latin typeface="Georgia" panose="02040502050405020303" pitchFamily="18" charset="0"/>
              </a:rPr>
              <a:t>From the </a:t>
            </a:r>
            <a:r>
              <a:rPr lang="en-GB" sz="2000" i="1" dirty="0">
                <a:solidFill>
                  <a:srgbClr val="262626"/>
                </a:solidFill>
                <a:latin typeface="Georgia" panose="02040502050405020303" pitchFamily="18" charset="0"/>
              </a:rPr>
              <a:t>Notion Of Family</a:t>
            </a:r>
            <a:endParaRPr lang="en-GB" sz="2000" i="1" dirty="0">
              <a:solidFill>
                <a:srgbClr val="262626"/>
              </a:solidFill>
              <a:effectLst/>
              <a:latin typeface="Georgia" panose="02040502050405020303" pitchFamily="18" charset="0"/>
            </a:endParaRPr>
          </a:p>
        </p:txBody>
      </p:sp>
      <p:pic>
        <p:nvPicPr>
          <p:cNvPr id="2050" name="Picture 2" descr="National Reconnaissance Office Ground Station, New Mexico">
            <a:extLst>
              <a:ext uri="{FF2B5EF4-FFF2-40B4-BE49-F238E27FC236}">
                <a16:creationId xmlns:a16="http://schemas.microsoft.com/office/drawing/2014/main" id="{D246AD58-B58D-75E9-1133-A535FEB5E79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3672" y="1973130"/>
            <a:ext cx="5533105" cy="4255477"/>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2B0ECA0A-674E-1479-4D3B-F4154D2D1ACA}"/>
              </a:ext>
            </a:extLst>
          </p:cNvPr>
          <p:cNvSpPr txBox="1">
            <a:spLocks/>
          </p:cNvSpPr>
          <p:nvPr/>
        </p:nvSpPr>
        <p:spPr>
          <a:xfrm>
            <a:off x="173672" y="6228606"/>
            <a:ext cx="5533105" cy="409062"/>
          </a:xfrm>
          <a:prstGeom prst="rect">
            <a:avLst/>
          </a:prstGeom>
        </p:spPr>
        <p:txBody>
          <a:bodyPr vert="horz" lIns="91440" tIns="45720" rIns="91440" bIns="45720" rtlCol="0">
            <a:normAutofit fontScale="925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Georgia Pro Cond" panose="020F0502020204030204" pitchFamily="18" charset="0"/>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Georgia Pro Cond" panose="020F0502020204030204" pitchFamily="18"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Georgia Pro Cond" panose="020F0502020204030204" pitchFamily="18"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Georgia Pro Cond" panose="020F0502020204030204" pitchFamily="18"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Georgia Pro Cond" panose="020F0502020204030204" pitchFamily="18"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1400" b="0" i="0" dirty="0">
                <a:solidFill>
                  <a:srgbClr val="646464"/>
                </a:solidFill>
                <a:effectLst/>
                <a:latin typeface="Georgia" panose="02040502050405020303" pitchFamily="18" charset="0"/>
              </a:rPr>
              <a:t>National Reconnaissance Office Ground Station, New Mexico, circa 2012. Trevor </a:t>
            </a:r>
            <a:r>
              <a:rPr lang="en-GB" sz="1400" b="0" i="0" dirty="0" err="1">
                <a:solidFill>
                  <a:srgbClr val="646464"/>
                </a:solidFill>
                <a:effectLst/>
                <a:latin typeface="Georgia" panose="02040502050405020303" pitchFamily="18" charset="0"/>
              </a:rPr>
              <a:t>Paglen</a:t>
            </a:r>
            <a:r>
              <a:rPr lang="en-GB" sz="1400" b="0" i="0" dirty="0">
                <a:solidFill>
                  <a:srgbClr val="646464"/>
                </a:solidFill>
                <a:effectLst/>
                <a:latin typeface="Georgia" panose="02040502050405020303" pitchFamily="18" charset="0"/>
              </a:rPr>
              <a:t>.</a:t>
            </a:r>
            <a:endParaRPr lang="en-GB" sz="2000" i="1" dirty="0">
              <a:solidFill>
                <a:srgbClr val="262626"/>
              </a:solidFill>
              <a:latin typeface="Georgia" panose="02040502050405020303" pitchFamily="18" charset="0"/>
            </a:endParaRPr>
          </a:p>
        </p:txBody>
      </p:sp>
      <p:sp>
        <p:nvSpPr>
          <p:cNvPr id="5" name="Content Placeholder 2">
            <a:extLst>
              <a:ext uri="{FF2B5EF4-FFF2-40B4-BE49-F238E27FC236}">
                <a16:creationId xmlns:a16="http://schemas.microsoft.com/office/drawing/2014/main" id="{FD6E8F9F-EA5F-BAC1-1423-214F441E64E9}"/>
              </a:ext>
            </a:extLst>
          </p:cNvPr>
          <p:cNvSpPr txBox="1">
            <a:spLocks/>
          </p:cNvSpPr>
          <p:nvPr/>
        </p:nvSpPr>
        <p:spPr>
          <a:xfrm>
            <a:off x="173671" y="741815"/>
            <a:ext cx="11472186" cy="1122612"/>
          </a:xfrm>
          <a:prstGeom prst="rect">
            <a:avLst/>
          </a:prstGeom>
        </p:spPr>
        <p:txBody>
          <a:bodyPr vert="horz" lIns="91440" tIns="45720" rIns="91440" bIns="45720" rtlCol="0">
            <a:normAutofit fontScale="92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Georgia Pro Cond" panose="020F0502020204030204" pitchFamily="18" charset="0"/>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Georgia Pro Cond" panose="020F0502020204030204" pitchFamily="18"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Georgia Pro Cond" panose="020F0502020204030204" pitchFamily="18"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Georgia Pro Cond" panose="020F0502020204030204" pitchFamily="18"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Georgia Pro Cond" panose="020F0502020204030204" pitchFamily="18"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1800" dirty="0"/>
              <a:t>Pick one of the following images and fully and closely describe its content and composition as we have practiced.</a:t>
            </a:r>
          </a:p>
          <a:p>
            <a:pPr marL="0" indent="0">
              <a:buFont typeface="Arial" panose="020B0604020202020204" pitchFamily="34" charset="0"/>
              <a:buNone/>
            </a:pPr>
            <a:r>
              <a:rPr lang="en-GB" sz="1800" dirty="0"/>
              <a:t>For homework, (before next session) research it’s contexts and use this to expand on the photographs meaning/purpose/power. (links provided on the next slide).</a:t>
            </a:r>
          </a:p>
          <a:p>
            <a:pPr marL="0" indent="0">
              <a:buFont typeface="Arial" panose="020B0604020202020204" pitchFamily="34" charset="0"/>
              <a:buNone/>
            </a:pPr>
            <a:r>
              <a:rPr lang="en-GB" sz="1800" dirty="0"/>
              <a:t>Next week we will have two seminars where we will discuss these images. </a:t>
            </a:r>
          </a:p>
        </p:txBody>
      </p:sp>
    </p:spTree>
    <p:extLst>
      <p:ext uri="{BB962C8B-B14F-4D97-AF65-F5344CB8AC3E}">
        <p14:creationId xmlns:p14="http://schemas.microsoft.com/office/powerpoint/2010/main" val="27738158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BDAD357-6F1F-32AB-C278-7DFB0FB2422D}"/>
            </a:ext>
          </a:extLst>
        </p:cNvPr>
        <p:cNvGrpSpPr/>
        <p:nvPr/>
      </p:nvGrpSpPr>
      <p:grpSpPr>
        <a:xfrm>
          <a:off x="0" y="0"/>
          <a:ext cx="0" cy="0"/>
          <a:chOff x="0" y="0"/>
          <a:chExt cx="0" cy="0"/>
        </a:xfrm>
      </p:grpSpPr>
      <p:sp>
        <p:nvSpPr>
          <p:cNvPr id="4" name="Title 1">
            <a:extLst>
              <a:ext uri="{FF2B5EF4-FFF2-40B4-BE49-F238E27FC236}">
                <a16:creationId xmlns:a16="http://schemas.microsoft.com/office/drawing/2014/main" id="{CF3F9719-110C-0412-4BB7-78E4C5BCC2A4}"/>
              </a:ext>
            </a:extLst>
          </p:cNvPr>
          <p:cNvSpPr txBox="1">
            <a:spLocks/>
          </p:cNvSpPr>
          <p:nvPr/>
        </p:nvSpPr>
        <p:spPr>
          <a:xfrm>
            <a:off x="0" y="0"/>
            <a:ext cx="12192000" cy="629393"/>
          </a:xfrm>
          <a:prstGeom prst="rect">
            <a:avLst/>
          </a:prstGeom>
          <a:solidFill>
            <a:srgbClr val="FF93BA"/>
          </a:solidFill>
        </p:spPr>
        <p:txBody>
          <a:bodyPr vert="horz" lIns="91440" tIns="45720" rIns="91440" bIns="45720" rtlCol="0" anchor="ctr">
            <a:normAutofit/>
          </a:bodyPr>
          <a:lstStyle>
            <a:lvl1pPr algn="ctr" defTabSz="914400" rtl="0" eaLnBrk="1" latinLnBrk="0" hangingPunct="1">
              <a:lnSpc>
                <a:spcPct val="90000"/>
              </a:lnSpc>
              <a:spcBef>
                <a:spcPct val="0"/>
              </a:spcBef>
              <a:buNone/>
              <a:defRPr sz="3600" kern="1200">
                <a:solidFill>
                  <a:schemeClr val="tx1"/>
                </a:solidFill>
                <a:latin typeface="Futura Md BT" panose="020B0602020204020303" pitchFamily="34" charset="0"/>
                <a:ea typeface="+mj-ea"/>
                <a:cs typeface="+mj-cs"/>
              </a:defRPr>
            </a:lvl1pPr>
          </a:lstStyle>
          <a:p>
            <a:r>
              <a:rPr lang="en-GB" dirty="0"/>
              <a:t>Workshop</a:t>
            </a:r>
          </a:p>
        </p:txBody>
      </p:sp>
      <p:pic>
        <p:nvPicPr>
          <p:cNvPr id="1026" name="Picture 2">
            <a:extLst>
              <a:ext uri="{FF2B5EF4-FFF2-40B4-BE49-F238E27FC236}">
                <a16:creationId xmlns:a16="http://schemas.microsoft.com/office/drawing/2014/main" id="{AC00F0F6-0B7F-53C3-10D7-486D80577436}"/>
              </a:ext>
            </a:extLst>
          </p:cNvPr>
          <p:cNvPicPr>
            <a:picLocks noChangeAspect="1" noChangeArrowheads="1"/>
          </p:cNvPicPr>
          <p:nvPr/>
        </p:nvPicPr>
        <p:blipFill>
          <a:blip r:embed="rId2">
            <a:extLst>
              <a:ext uri="{BEBA8EAE-BF5A-486C-A8C5-ECC9F3942E4B}">
                <a14:imgProps xmlns:a14="http://schemas.microsoft.com/office/drawing/2010/main">
                  <a14:imgLayer r:embed="rId3">
                    <a14:imgEffect>
                      <a14:saturation sat="0"/>
                    </a14:imgEffect>
                  </a14:imgLayer>
                </a14:imgProps>
              </a:ext>
              <a:ext uri="{28A0092B-C50C-407E-A947-70E740481C1C}">
                <a14:useLocalDpi xmlns:a14="http://schemas.microsoft.com/office/drawing/2010/main" val="0"/>
              </a:ext>
            </a:extLst>
          </a:blip>
          <a:srcRect/>
          <a:stretch>
            <a:fillRect/>
          </a:stretch>
        </p:blipFill>
        <p:spPr bwMode="auto">
          <a:xfrm>
            <a:off x="6291048" y="1973129"/>
            <a:ext cx="5354809" cy="4255477"/>
          </a:xfrm>
          <a:prstGeom prst="rect">
            <a:avLst/>
          </a:prstGeom>
          <a:noFill/>
          <a:extLst>
            <a:ext uri="{909E8E84-426E-40DD-AFC4-6F175D3DCCD1}">
              <a14:hiddenFill xmlns:a14="http://schemas.microsoft.com/office/drawing/2010/main">
                <a:solidFill>
                  <a:srgbClr val="FFFFFF"/>
                </a:solidFill>
              </a14:hiddenFill>
            </a:ext>
          </a:extLst>
        </p:spPr>
      </p:pic>
      <p:sp>
        <p:nvSpPr>
          <p:cNvPr id="2" name="Content Placeholder 2">
            <a:extLst>
              <a:ext uri="{FF2B5EF4-FFF2-40B4-BE49-F238E27FC236}">
                <a16:creationId xmlns:a16="http://schemas.microsoft.com/office/drawing/2014/main" id="{D70B4DB8-6526-0F3C-0F59-58CA5762CDC7}"/>
              </a:ext>
            </a:extLst>
          </p:cNvPr>
          <p:cNvSpPr>
            <a:spLocks noGrp="1"/>
          </p:cNvSpPr>
          <p:nvPr>
            <p:ph idx="1"/>
          </p:nvPr>
        </p:nvSpPr>
        <p:spPr>
          <a:xfrm>
            <a:off x="6291047" y="6228607"/>
            <a:ext cx="5354811" cy="409062"/>
          </a:xfrm>
        </p:spPr>
        <p:txBody>
          <a:bodyPr>
            <a:normAutofit fontScale="70000" lnSpcReduction="20000"/>
          </a:bodyPr>
          <a:lstStyle/>
          <a:p>
            <a:pPr marL="0" indent="0" algn="r">
              <a:buNone/>
            </a:pPr>
            <a:r>
              <a:rPr lang="en-GB" sz="2000" dirty="0">
                <a:solidFill>
                  <a:srgbClr val="262626"/>
                </a:solidFill>
                <a:effectLst/>
                <a:latin typeface="Georgia" panose="02040502050405020303" pitchFamily="18" charset="0"/>
              </a:rPr>
              <a:t>Grandma Ruby and me, 2005. LaToya Ruby Frazer.</a:t>
            </a:r>
            <a:br>
              <a:rPr lang="en-GB" sz="2000" dirty="0">
                <a:solidFill>
                  <a:srgbClr val="262626"/>
                </a:solidFill>
                <a:effectLst/>
                <a:latin typeface="Georgia" panose="02040502050405020303" pitchFamily="18" charset="0"/>
              </a:rPr>
            </a:br>
            <a:r>
              <a:rPr lang="en-GB" sz="2000" dirty="0">
                <a:solidFill>
                  <a:srgbClr val="262626"/>
                </a:solidFill>
                <a:latin typeface="Georgia" panose="02040502050405020303" pitchFamily="18" charset="0"/>
              </a:rPr>
              <a:t>From the </a:t>
            </a:r>
            <a:r>
              <a:rPr lang="en-GB" sz="2000" i="1" dirty="0">
                <a:solidFill>
                  <a:srgbClr val="262626"/>
                </a:solidFill>
                <a:latin typeface="Georgia" panose="02040502050405020303" pitchFamily="18" charset="0"/>
              </a:rPr>
              <a:t>Notion Of Family</a:t>
            </a:r>
            <a:endParaRPr lang="en-GB" sz="2000" i="1" dirty="0">
              <a:solidFill>
                <a:srgbClr val="262626"/>
              </a:solidFill>
              <a:effectLst/>
              <a:latin typeface="Georgia" panose="02040502050405020303" pitchFamily="18" charset="0"/>
            </a:endParaRPr>
          </a:p>
        </p:txBody>
      </p:sp>
      <p:pic>
        <p:nvPicPr>
          <p:cNvPr id="2050" name="Picture 2" descr="National Reconnaissance Office Ground Station, New Mexico">
            <a:extLst>
              <a:ext uri="{FF2B5EF4-FFF2-40B4-BE49-F238E27FC236}">
                <a16:creationId xmlns:a16="http://schemas.microsoft.com/office/drawing/2014/main" id="{FAB2ACCD-D8C1-06D4-3B88-B683D52E9D7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73672" y="1973130"/>
            <a:ext cx="5533105" cy="4255477"/>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4A66AA4D-5994-C483-0E32-D0F08DE981AF}"/>
              </a:ext>
            </a:extLst>
          </p:cNvPr>
          <p:cNvSpPr txBox="1">
            <a:spLocks/>
          </p:cNvSpPr>
          <p:nvPr/>
        </p:nvSpPr>
        <p:spPr>
          <a:xfrm>
            <a:off x="173672" y="6228606"/>
            <a:ext cx="5533105" cy="409062"/>
          </a:xfrm>
          <a:prstGeom prst="rect">
            <a:avLst/>
          </a:prstGeom>
        </p:spPr>
        <p:txBody>
          <a:bodyPr vert="horz" lIns="91440" tIns="45720" rIns="91440" bIns="45720" rtlCol="0">
            <a:normAutofit fontScale="925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Georgia Pro Cond" panose="020F0502020204030204" pitchFamily="18" charset="0"/>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Georgia Pro Cond" panose="020F0502020204030204" pitchFamily="18"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Georgia Pro Cond" panose="020F0502020204030204" pitchFamily="18"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Georgia Pro Cond" panose="020F0502020204030204" pitchFamily="18"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Georgia Pro Cond" panose="020F0502020204030204" pitchFamily="18"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1400" b="0" i="0" dirty="0">
                <a:solidFill>
                  <a:srgbClr val="646464"/>
                </a:solidFill>
                <a:effectLst/>
                <a:latin typeface="Georgia" panose="02040502050405020303" pitchFamily="18" charset="0"/>
              </a:rPr>
              <a:t>National Reconnaissance Office Ground Station, New Mexico, circa 2012. Trevor </a:t>
            </a:r>
            <a:r>
              <a:rPr lang="en-GB" sz="1400" b="0" i="0" dirty="0" err="1">
                <a:solidFill>
                  <a:srgbClr val="646464"/>
                </a:solidFill>
                <a:effectLst/>
                <a:latin typeface="Georgia" panose="02040502050405020303" pitchFamily="18" charset="0"/>
              </a:rPr>
              <a:t>Paglen</a:t>
            </a:r>
            <a:r>
              <a:rPr lang="en-GB" sz="1400" b="0" i="0" dirty="0">
                <a:solidFill>
                  <a:srgbClr val="646464"/>
                </a:solidFill>
                <a:effectLst/>
                <a:latin typeface="Georgia" panose="02040502050405020303" pitchFamily="18" charset="0"/>
              </a:rPr>
              <a:t>.</a:t>
            </a:r>
            <a:endParaRPr lang="en-GB" sz="2000" i="1" dirty="0">
              <a:solidFill>
                <a:srgbClr val="262626"/>
              </a:solidFill>
              <a:latin typeface="Georgia" panose="02040502050405020303" pitchFamily="18" charset="0"/>
            </a:endParaRPr>
          </a:p>
        </p:txBody>
      </p:sp>
      <p:sp>
        <p:nvSpPr>
          <p:cNvPr id="5" name="Content Placeholder 2">
            <a:extLst>
              <a:ext uri="{FF2B5EF4-FFF2-40B4-BE49-F238E27FC236}">
                <a16:creationId xmlns:a16="http://schemas.microsoft.com/office/drawing/2014/main" id="{4F7CD514-13A9-72AA-5077-64AEE49AA636}"/>
              </a:ext>
            </a:extLst>
          </p:cNvPr>
          <p:cNvSpPr txBox="1">
            <a:spLocks/>
          </p:cNvSpPr>
          <p:nvPr/>
        </p:nvSpPr>
        <p:spPr>
          <a:xfrm>
            <a:off x="173671" y="741815"/>
            <a:ext cx="11472186" cy="1122612"/>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Georgia Pro Cond" panose="020F0502020204030204" pitchFamily="18" charset="0"/>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Georgia Pro Cond" panose="020F0502020204030204" pitchFamily="18"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Georgia Pro Cond" panose="020F0502020204030204" pitchFamily="18"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Georgia Pro Cond" panose="020F0502020204030204" pitchFamily="18"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Georgia Pro Cond" panose="020F0502020204030204" pitchFamily="18"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1800" dirty="0"/>
              <a:t>Trevor </a:t>
            </a:r>
            <a:r>
              <a:rPr lang="en-GB" sz="1800" dirty="0" err="1"/>
              <a:t>Paglen</a:t>
            </a:r>
            <a:r>
              <a:rPr lang="en-GB" sz="1800" dirty="0"/>
              <a:t> - context starting point: </a:t>
            </a:r>
            <a:r>
              <a:rPr lang="en-GB" sz="1800" dirty="0">
                <a:hlinkClick r:id="rId5"/>
              </a:rPr>
              <a:t>The Independent Newspaper.</a:t>
            </a:r>
            <a:endParaRPr lang="en-GB" sz="1800" dirty="0"/>
          </a:p>
          <a:p>
            <a:pPr marL="0" indent="0">
              <a:buFont typeface="Arial" panose="020B0604020202020204" pitchFamily="34" charset="0"/>
              <a:buNone/>
            </a:pPr>
            <a:r>
              <a:rPr lang="en-GB" sz="1800" dirty="0"/>
              <a:t>Latoya Ruby Frazer – Context Starting Point: </a:t>
            </a:r>
            <a:r>
              <a:rPr lang="en-GB" sz="1800" dirty="0">
                <a:hlinkClick r:id="rId6"/>
              </a:rPr>
              <a:t>The Guardian Newspaper.</a:t>
            </a:r>
            <a:endParaRPr lang="en-GB" sz="1800" dirty="0"/>
          </a:p>
          <a:p>
            <a:pPr marL="0" indent="0">
              <a:buFont typeface="Arial" panose="020B0604020202020204" pitchFamily="34" charset="0"/>
              <a:buNone/>
            </a:pPr>
            <a:r>
              <a:rPr lang="en-GB" sz="1800" dirty="0"/>
              <a:t>You don’t have to stop here! Find other resources and </a:t>
            </a:r>
            <a:r>
              <a:rPr lang="en-GB" sz="1800"/>
              <a:t>pull quotes!</a:t>
            </a:r>
            <a:endParaRPr lang="en-GB" sz="1800" dirty="0"/>
          </a:p>
          <a:p>
            <a:pPr marL="0" indent="0">
              <a:buFont typeface="Arial" panose="020B0604020202020204" pitchFamily="34" charset="0"/>
              <a:buNone/>
            </a:pPr>
            <a:endParaRPr lang="en-GB" sz="1800" dirty="0"/>
          </a:p>
        </p:txBody>
      </p:sp>
    </p:spTree>
    <p:extLst>
      <p:ext uri="{BB962C8B-B14F-4D97-AF65-F5344CB8AC3E}">
        <p14:creationId xmlns:p14="http://schemas.microsoft.com/office/powerpoint/2010/main" val="185186222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350" row="1">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9FC0ED8B-0349-42AF-BC52-EF8E2A8B0DC8}">
  <we:reference id="3e0fcce7-415c-4081-926c-b4e449c650e4" version="1.1.0.2" store="EXCatalog" storeType="EXCatalog"/>
  <we:alternateReferences>
    <we:reference id="WA200004709" version="1.1.0.2" store="en-GB" storeType="OMEX"/>
  </we:alternateReferences>
  <we:properties/>
  <we:bindings/>
  <we:snapshot xmlns:r="http://schemas.openxmlformats.org/officeDocument/2006/relationships"/>
</we:webextension>
</file>

<file path=docProps/app.xml><?xml version="1.0" encoding="utf-8"?>
<Properties xmlns="http://schemas.openxmlformats.org/officeDocument/2006/extended-properties" xmlns:vt="http://schemas.openxmlformats.org/officeDocument/2006/docPropsVTypes">
  <TotalTime>4568</TotalTime>
  <Words>1848</Words>
  <Application>Microsoft Macintosh PowerPoint</Application>
  <PresentationFormat>Widescreen</PresentationFormat>
  <Paragraphs>128</Paragraphs>
  <Slides>20</Slides>
  <Notes>1</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20</vt:i4>
      </vt:variant>
    </vt:vector>
  </HeadingPairs>
  <TitlesOfParts>
    <vt:vector size="29" baseType="lpstr">
      <vt:lpstr>Aptos</vt:lpstr>
      <vt:lpstr>Arial</vt:lpstr>
      <vt:lpstr>Futura Md BT</vt:lpstr>
      <vt:lpstr>Georgia</vt:lpstr>
      <vt:lpstr>Georgia Pro Cond</vt:lpstr>
      <vt:lpstr>New Fournier BP Large</vt:lpstr>
      <vt:lpstr>ui-sans-serif</vt:lpstr>
      <vt:lpstr>Whitman</vt:lpstr>
      <vt:lpstr>Office Theme</vt:lpstr>
      <vt:lpstr>ADAA4014 - VISUAL STUDIES WEEK 6 – CONTEXT</vt:lpstr>
      <vt:lpstr>Roadmap – 1: Artwork Study</vt:lpstr>
      <vt:lpstr>Contents &amp; Objective</vt:lpstr>
      <vt:lpstr>RECAP: CONTENT AND COMPOSITION</vt:lpstr>
      <vt:lpstr>What is Context?</vt:lpstr>
      <vt:lpstr>Context in Photography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Joe Coleman (0750363)</dc:creator>
  <cp:lastModifiedBy>Joe Coleman (0750363)</cp:lastModifiedBy>
  <cp:revision>13</cp:revision>
  <dcterms:created xsi:type="dcterms:W3CDTF">2024-09-16T13:37:57Z</dcterms:created>
  <dcterms:modified xsi:type="dcterms:W3CDTF">2024-11-06T19:51:55Z</dcterms:modified>
</cp:coreProperties>
</file>