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CC6D64-0AE8-36F8-AF26-129D6C96DC69}" v="1" dt="2026-08-10T18:41:27.559"/>
    <p1510:client id="{F42655AA-F403-9E8A-9283-584F6DD24E21}" v="241" dt="2026-08-09T12:13:06.77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3" d="100"/>
          <a:sy n="63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5E8FF7-F483-4562-8181-34DA171B07E4}" type="datetimeFigureOut">
              <a:t>8/11/2026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CFD4B6-C2F3-4D68-A12C-0126F210B3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733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31520" y="1828800"/>
            <a:ext cx="10515600" cy="173736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lnSpc>
                <a:spcPts val="44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FORENSIC</a:t>
            </a:r>
            <a:endParaRPr lang="en-US" sz="4000" dirty="0">
              <a:solidFill>
                <a:srgbClr val="000000"/>
              </a:solidFill>
            </a:endParaRPr>
          </a:p>
          <a:p>
            <a:pPr marL="0" indent="0">
              <a:lnSpc>
                <a:spcPts val="44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INVESTIGATION REPORT</a:t>
            </a:r>
            <a:endParaRPr lang="en-US" sz="4000" dirty="0">
              <a:solidFill>
                <a:srgbClr val="000000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731520" y="3520440"/>
            <a:ext cx="10515600" cy="4572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Reference QT-AI-2025  —  Suspected Corporate Espionage, Quantum Tech</a:t>
            </a:r>
            <a:endParaRPr lang="en-US" sz="1700" dirty="0">
              <a:solidFill>
                <a:srgbClr val="000000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731520" y="4160520"/>
            <a:ext cx="3840480" cy="0"/>
          </a:xfrm>
          <a:prstGeom prst="line">
            <a:avLst/>
          </a:prstGeom>
          <a:noFill/>
          <a:ln w="19050">
            <a:noFill/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31520" y="4434840"/>
            <a:ext cx="10332720" cy="82296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by: </a:t>
            </a: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Raj Bhatia, Digital Forensic Examiner
</a:t>
            </a: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used: </a:t>
            </a: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 UFED 7.76.0.24 / Physical Analyzer 7.73.0.11</a:t>
            </a: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731520" y="6035040"/>
            <a:ext cx="10515600" cy="36576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2522682   |   Lecturer: Dr. Mohamed Ghanem   |   Module: ACCA7031</a:t>
            </a:r>
            <a:endParaRPr lang="en-US" sz="1100" dirty="0">
              <a:solidFill>
                <a:srgbClr val="000000"/>
              </a:solidFill>
            </a:endParaRPr>
          </a:p>
        </p:txBody>
      </p:sp>
      <p:pic>
        <p:nvPicPr>
          <p:cNvPr id="8" name="Picture 7" descr="University of Wales Trinity Saint David launches new digital ...">
            <a:extLst>
              <a:ext uri="{FF2B5EF4-FFF2-40B4-BE49-F238E27FC236}">
                <a16:creationId xmlns:a16="http://schemas.microsoft.com/office/drawing/2014/main" id="{213CB565-3BB4-3F72-1E29-69A8FEE074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95" b="395"/>
          <a:stretch>
            <a:fillRect/>
          </a:stretch>
        </p:blipFill>
        <p:spPr>
          <a:xfrm>
            <a:off x="7349444" y="770391"/>
            <a:ext cx="4323219" cy="211568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2.1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Executive Summary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54480"/>
            <a:ext cx="1115568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Unauthorized access to Quantum Tech's confidential patent database — the AI chip design patent QT-AI-2025.</a:t>
            </a:r>
            <a:endParaRPr lang="en-US" sz="150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smartphones inspected: Emma (Huawei P Smart), Joe (Samsung Galaxy A13), Norman (Nokia C2). A fourth device (Note 14) has unverified ownership.</a:t>
            </a:r>
            <a:endParaRPr lang="en-US" sz="150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establishes a corroborated chain: Emma solicits a buyer through Joe; Joe's device metadata confirms his travel; Facebook Messenger shows Norman (as "Peter Dover") negotiating a staged transfer and a £5M payment.</a:t>
            </a:r>
            <a:endParaRPr lang="en-US" sz="1500" dirty="0">
              <a:solidFill>
                <a:srgbClr val="00000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SECTIONS 2.2 – 2.3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Background &amp; Evidence Inventory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Emma, a recently recruited senior engineer, is suspected of copying and attempting to sell the QT-AI-2025 patent to competitor NexGen Circuits via intermediary Joe, allegedly toward buyer-side contact Norman (with R&amp;D Director Vanessa suspected but unconfirmed).</a:t>
            </a:r>
            <a:endParaRPr lang="en-US" sz="1350" dirty="0">
              <a:solidFill>
                <a:srgbClr val="000000"/>
              </a:solidFill>
            </a:endParaRPr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294875"/>
              </p:ext>
            </p:extLst>
          </p:nvPr>
        </p:nvGraphicFramePr>
        <p:xfrm>
          <a:off x="548640" y="2423160"/>
          <a:ext cx="11064240" cy="2547255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06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94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Exhibit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Device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Custodian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Integrity Status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94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EX-01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Huawei POT-LX1 P Smart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Emma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Verified, intact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94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EX-02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Samsung SM-A137F Galaxy A13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Joe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Verified — 3 location matches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94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EX-03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Nokia C2 (2nd Edition)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Norman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Verified, intact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94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EX-06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Open.7z / Open.docx (from EX-03)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Norman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Password-protected; not opened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 OF CUSTODY VERIFICATION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Devices — Extraction Verified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of the three smartphones was hash-verified immediately after extraction in Cellebrite Physical Analyzer, confirming forensic integrity before any analysis began.</a:t>
            </a:r>
            <a:endParaRPr lang="en-US" sz="1300" dirty="0">
              <a:solidFill>
                <a:srgbClr val="000000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448056" y="2093976"/>
            <a:ext cx="3630168" cy="294436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6" name="Image 0" descr="/home/claude/work/media/verify_huawei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2148840"/>
            <a:ext cx="3520440" cy="283464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02920" y="5129784"/>
            <a:ext cx="3520440" cy="365760"/>
          </a:xfrm>
          <a:prstGeom prst="rect">
            <a:avLst/>
          </a:prstGeom>
          <a:solidFill>
            <a:srgbClr val="17361F"/>
          </a:solidFill>
          <a:ln w="9525">
            <a:solidFill>
              <a:srgbClr val="2F6B3A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502920" y="5129784"/>
            <a:ext cx="3520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FD48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</a:t>
            </a:r>
            <a:r>
              <a:rPr lang="en-US" sz="1150" b="1" dirty="0">
                <a:solidFill>
                  <a:srgbClr val="C9F0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 images verified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502920" y="5550408"/>
            <a:ext cx="3520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Huawei POT-LX1 P Smart</a:t>
            </a:r>
            <a:endParaRPr lang="en-US" sz="1100" dirty="0">
              <a:solidFill>
                <a:srgbClr val="000000"/>
              </a:solidFill>
            </a:endParaRPr>
          </a:p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(EX-01 — Emma)</a:t>
            </a:r>
            <a:endParaRPr lang="en-US" sz="1100" dirty="0">
              <a:solidFill>
                <a:srgbClr val="000000"/>
              </a:solidFill>
            </a:endParaRPr>
          </a:p>
        </p:txBody>
      </p:sp>
      <p:sp>
        <p:nvSpPr>
          <p:cNvPr id="10" name="Shape 7"/>
          <p:cNvSpPr/>
          <p:nvPr/>
        </p:nvSpPr>
        <p:spPr>
          <a:xfrm>
            <a:off x="4288536" y="2093976"/>
            <a:ext cx="3630168" cy="294436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1" name="Image 1" descr="/home/claude/work/media/verify_samsung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343400" y="2148840"/>
            <a:ext cx="3520440" cy="2834640"/>
          </a:xfrm>
          <a:prstGeom prst="rect">
            <a:avLst/>
          </a:prstGeom>
        </p:spPr>
      </p:pic>
      <p:sp>
        <p:nvSpPr>
          <p:cNvPr id="12" name="Shape 8"/>
          <p:cNvSpPr/>
          <p:nvPr/>
        </p:nvSpPr>
        <p:spPr>
          <a:xfrm>
            <a:off x="4343400" y="5129784"/>
            <a:ext cx="3520440" cy="365760"/>
          </a:xfrm>
          <a:prstGeom prst="rect">
            <a:avLst/>
          </a:prstGeom>
          <a:solidFill>
            <a:srgbClr val="17361F"/>
          </a:solidFill>
          <a:ln w="9525">
            <a:solidFill>
              <a:srgbClr val="2F6B3A"/>
            </a:solidFill>
            <a:prstDash val="solid"/>
          </a:ln>
        </p:spPr>
      </p:sp>
      <p:sp>
        <p:nvSpPr>
          <p:cNvPr id="13" name="Text 9"/>
          <p:cNvSpPr/>
          <p:nvPr/>
        </p:nvSpPr>
        <p:spPr>
          <a:xfrm>
            <a:off x="4343400" y="5129784"/>
            <a:ext cx="3520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FD48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</a:t>
            </a:r>
            <a:r>
              <a:rPr lang="en-US" sz="1150" b="1" dirty="0">
                <a:solidFill>
                  <a:srgbClr val="C9F0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 images verified</a:t>
            </a:r>
            <a:endParaRPr lang="en-US" sz="1150" dirty="0"/>
          </a:p>
        </p:txBody>
      </p:sp>
      <p:sp>
        <p:nvSpPr>
          <p:cNvPr id="14" name="Text 10"/>
          <p:cNvSpPr/>
          <p:nvPr/>
        </p:nvSpPr>
        <p:spPr>
          <a:xfrm>
            <a:off x="4343400" y="5550408"/>
            <a:ext cx="3520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Samsung SM-A137F Galaxy A13</a:t>
            </a:r>
            <a:endParaRPr lang="en-US" sz="1100" dirty="0">
              <a:solidFill>
                <a:srgbClr val="000000"/>
              </a:solidFill>
            </a:endParaRPr>
          </a:p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(EX-02 — Joe)</a:t>
            </a:r>
            <a:endParaRPr lang="en-US" sz="1100" dirty="0">
              <a:solidFill>
                <a:srgbClr val="000000"/>
              </a:solidFill>
            </a:endParaRPr>
          </a:p>
        </p:txBody>
      </p:sp>
      <p:sp>
        <p:nvSpPr>
          <p:cNvPr id="15" name="Shape 11"/>
          <p:cNvSpPr/>
          <p:nvPr/>
        </p:nvSpPr>
        <p:spPr>
          <a:xfrm>
            <a:off x="8129016" y="2093976"/>
            <a:ext cx="3630168" cy="294436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6" name="Image 2" descr="/home/claude/work/media/verify_nokia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183880" y="2148840"/>
            <a:ext cx="3520440" cy="2834640"/>
          </a:xfrm>
          <a:prstGeom prst="rect">
            <a:avLst/>
          </a:prstGeom>
        </p:spPr>
      </p:pic>
      <p:sp>
        <p:nvSpPr>
          <p:cNvPr id="17" name="Shape 12"/>
          <p:cNvSpPr/>
          <p:nvPr/>
        </p:nvSpPr>
        <p:spPr>
          <a:xfrm>
            <a:off x="8183880" y="5129784"/>
            <a:ext cx="3520440" cy="365760"/>
          </a:xfrm>
          <a:prstGeom prst="rect">
            <a:avLst/>
          </a:prstGeom>
          <a:solidFill>
            <a:srgbClr val="17361F"/>
          </a:solidFill>
          <a:ln w="9525">
            <a:solidFill>
              <a:srgbClr val="2F6B3A"/>
            </a:solidFill>
            <a:prstDash val="solid"/>
          </a:ln>
        </p:spPr>
      </p:sp>
      <p:sp>
        <p:nvSpPr>
          <p:cNvPr id="18" name="Text 13"/>
          <p:cNvSpPr/>
          <p:nvPr/>
        </p:nvSpPr>
        <p:spPr>
          <a:xfrm>
            <a:off x="8183880" y="5129784"/>
            <a:ext cx="3520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FD48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</a:t>
            </a:r>
            <a:r>
              <a:rPr lang="en-US" sz="1150" b="1" dirty="0">
                <a:solidFill>
                  <a:srgbClr val="C9F0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 images verified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8183880" y="5550408"/>
            <a:ext cx="3520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Nokia C2 2nd Edition</a:t>
            </a:r>
            <a:endParaRPr lang="en-US" sz="1100" dirty="0">
              <a:solidFill>
                <a:srgbClr val="000000"/>
              </a:solidFill>
            </a:endParaRPr>
          </a:p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(EX-03 — Norman)</a:t>
            </a:r>
            <a:endParaRPr lang="en-US" sz="1100" dirty="0">
              <a:solidFill>
                <a:srgbClr val="000000"/>
              </a:solidFill>
            </a:endParaRPr>
          </a:p>
        </p:txBody>
      </p:sp>
      <p:sp>
        <p:nvSpPr>
          <p:cNvPr id="20" name="Text 15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21" name="Text 16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2.4.1 — CELLEBRITE UFED ACQUISITION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 Procedure (Steps 1–4)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48056" y="1545336"/>
            <a:ext cx="2715768" cy="244144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5" name="Image 0" descr="/home/claude/work/media/33b34e739968714b4ff3d8a40b330fa7407c9c8c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2606040" cy="23317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11480" y="4059936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1a — Select Extraction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Shape 4"/>
          <p:cNvSpPr/>
          <p:nvPr/>
        </p:nvSpPr>
        <p:spPr>
          <a:xfrm>
            <a:off x="3236976" y="1545336"/>
            <a:ext cx="2715768" cy="244144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8" name="Image 1" descr="/home/claude/work/media/1fded7404d609ad182303a7491082567247abe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291840" y="1600200"/>
            <a:ext cx="2606040" cy="23317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3200400" y="4059936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1b — Waiting for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Device: preparation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0" name="Shape 6"/>
          <p:cNvSpPr/>
          <p:nvPr/>
        </p:nvSpPr>
        <p:spPr>
          <a:xfrm>
            <a:off x="6025896" y="1545336"/>
            <a:ext cx="2715768" cy="244144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1" name="Image 2" descr="/home/claude/work/media/0b08d4e67576aedd2077ced454c6ce278f54ea84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080760" y="1600200"/>
            <a:ext cx="2606040" cy="233172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5989320" y="4059936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1c — On-device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"Allow Continue" prompt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3" name="Shape 8"/>
          <p:cNvSpPr/>
          <p:nvPr/>
        </p:nvSpPr>
        <p:spPr>
          <a:xfrm>
            <a:off x="8814816" y="1545336"/>
            <a:ext cx="2715768" cy="244144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4" name="Image 3" descr="/home/claude/work/media/c47212dcfe9540a9131f00e479e8d6a1d4284f79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869680" y="1600200"/>
            <a:ext cx="2606040" cy="233172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8778240" y="4059936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1d — Device Detected: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properties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6" name="Text 10"/>
          <p:cNvSpPr/>
          <p:nvPr/>
        </p:nvSpPr>
        <p:spPr>
          <a:xfrm>
            <a:off x="548640" y="443484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Android handset was physically acquired via a consistent seven-step UFED workflow for repeatability across all three devices.</a:t>
            </a:r>
            <a:endParaRPr lang="en-US" sz="1300" dirty="0">
              <a:solidFill>
                <a:srgbClr val="000000"/>
              </a:solidFill>
            </a:endParaRPr>
          </a:p>
        </p:txBody>
      </p:sp>
      <p:sp>
        <p:nvSpPr>
          <p:cNvPr id="17" name="Text 11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18" name="Text 12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2.4.1 — CELLEBRITE UFED ACQUISITION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 Procedure (Steps 5–7)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93776" y="1636776"/>
            <a:ext cx="3538728" cy="317296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5" name="Image 0" descr="/home/claude/work/media/945233cca782464bad7454ec45687635543bfe6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48640" y="1691640"/>
            <a:ext cx="3429000" cy="30632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4882896"/>
            <a:ext cx="3611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1e — Select Content Type: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type selection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Shape 4"/>
          <p:cNvSpPr/>
          <p:nvPr/>
        </p:nvSpPr>
        <p:spPr>
          <a:xfrm>
            <a:off x="4288536" y="1636776"/>
            <a:ext cx="3538728" cy="317296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8" name="Image 1" descr="/home/claude/work/media/502c5af71dcf3cb759eaa842cd51012e6a637b90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343400" y="1691640"/>
            <a:ext cx="3429000" cy="30632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51960" y="4882896"/>
            <a:ext cx="3611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1f — Multimedia type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 &amp; estimate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0" name="Shape 6"/>
          <p:cNvSpPr/>
          <p:nvPr/>
        </p:nvSpPr>
        <p:spPr>
          <a:xfrm>
            <a:off x="8083296" y="1636776"/>
            <a:ext cx="3538728" cy="317296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1" name="Image 2" descr="/home/claude/work/media/7882d041082e6bed4fb056b51ff1551e8070d552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138160" y="1691640"/>
            <a:ext cx="3429000" cy="30632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046720" y="4882896"/>
            <a:ext cx="3611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1g — Extraction Summary: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completion counts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3" name="Text 8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14" name="Text 9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2.5.1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WhatsApp — Emma ("Top-up") and Joe</a:t>
            </a:r>
            <a:endParaRPr lang="en-US" sz="2800" dirty="0">
              <a:solidFill>
                <a:srgbClr val="000000"/>
              </a:solidFill>
            </a:endParaRPr>
          </a:p>
        </p:txBody>
      </p:sp>
      <p:pic>
        <p:nvPicPr>
          <p:cNvPr id="5" name="Image 0" descr="/home/claude/work/media/b1e0a73b29b84bc049e1430d6fa32f354fb4fd6b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48640" y="1427843"/>
            <a:ext cx="6035040" cy="42519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5897880"/>
            <a:ext cx="6217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2 — WhatsApp conversation, Emma ↔ Joe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6903720" y="1600200"/>
            <a:ext cx="47548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2024: Emma tells Joe she has 'highly valuable information' and asks him to find a buyer, urging secrecy.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reports follow-ups: unsuccessful contact (26 Aug), Glasgow (29 Aug), Paris (14 Oct), Manchester client meeting (20 Nov).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2025: fast-moving terms — sample rejected, technical breakdown offered, "5M secured", offshore + local arrangement.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Quantum Tech / QT-AI-2025 are never named explicitly — referred to as 'ABC Technologies' and an 'AI-based Neuro product'.</a:t>
            </a:r>
            <a:endParaRPr lang="en-US" sz="1250" dirty="0">
              <a:solidFill>
                <a:srgbClr val="000000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2.5.2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Cross-Verification — Joe's Own Device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48056" y="1499616"/>
            <a:ext cx="2441448" cy="20756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5" name="Image 0" descr="/home/claude/work/media/29b7174affe7c9975b5a8613c61291321f33ecc9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554480"/>
            <a:ext cx="2331720" cy="19659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3630168"/>
            <a:ext cx="2606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3a — Glasgow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history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Shape 4"/>
          <p:cNvSpPr/>
          <p:nvPr/>
        </p:nvSpPr>
        <p:spPr>
          <a:xfrm>
            <a:off x="2916936" y="1499616"/>
            <a:ext cx="2441448" cy="20756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8" name="Image 1" descr="/home/claude/work/media/6f8a2eea7e40dfb3585d3a4f82c3d1227963f981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971800" y="1554480"/>
            <a:ext cx="2331720" cy="19659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2834640" y="3630168"/>
            <a:ext cx="2606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3b — Paris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history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0" name="Shape 6"/>
          <p:cNvSpPr/>
          <p:nvPr/>
        </p:nvSpPr>
        <p:spPr>
          <a:xfrm>
            <a:off x="5385816" y="1499616"/>
            <a:ext cx="2441448" cy="20756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1" name="Image 2" descr="/home/claude/work/media/e73bfc43e505cbce758c9ae980598e2588d868ea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440680" y="1554480"/>
            <a:ext cx="2331720" cy="196596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5303520" y="3630168"/>
            <a:ext cx="2606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3c — Manchester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history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3" name="Shape 8"/>
          <p:cNvSpPr/>
          <p:nvPr/>
        </p:nvSpPr>
        <p:spPr>
          <a:xfrm>
            <a:off x="8037576" y="1499616"/>
            <a:ext cx="3675888" cy="331012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14" name="Image 3" descr="/home/claude/work/media/fba483a5eaf27d3d415e7bbd62fd8eba487aeaae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092440" y="1554480"/>
            <a:ext cx="3566160" cy="320040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7955280" y="4828032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4 — Call log &amp; contact</a:t>
            </a:r>
            <a:endParaRPr lang="en-US" sz="105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record, Emma's device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6" name="Text 10"/>
          <p:cNvSpPr/>
          <p:nvPr/>
        </p:nvSpPr>
        <p:spPr>
          <a:xfrm>
            <a:off x="502920" y="3977640"/>
            <a:ext cx="73152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GPS/EXIF metadata logged passively by Joe's Samsung device independently confirms all three of his claimed trips to Emma — evidence stronger than chat alone.</a:t>
            </a:r>
            <a:endParaRPr lang="en-US" sz="1250" dirty="0">
              <a:solidFill>
                <a:srgbClr val="000000"/>
              </a:solidFill>
            </a:endParaRPr>
          </a:p>
        </p:txBody>
      </p:sp>
      <p:sp>
        <p:nvSpPr>
          <p:cNvPr id="17" name="Text 11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18" name="Text 12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2.5.3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Facebook Messenger — "Peter Dover" &amp; Norman Smith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93776" y="1545336"/>
            <a:ext cx="6144768" cy="43616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5" name="Image 0" descr="/home/claude/work/media/8277bb03ea3e791b716566777473fc4187b69d49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48640" y="1600200"/>
            <a:ext cx="6035040" cy="42519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5897880"/>
            <a:ext cx="6217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5 — Facebook Messenger, Peter Dover ↔ Norman Smith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6903720" y="1600200"/>
            <a:ext cx="47548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 (same day as the WhatsApp negotiation): Peter Dover proposes a clean, quick handover; Norman prefers staged delivery, starting with "just the head".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the £5M figure and offshore location; describes a payment-triggered, progressive transfer.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of "Peter Dover" unresolved — account is not registered in Emma's name; could be an alias or shared login requiring further verification.</a:t>
            </a:r>
            <a:endParaRPr lang="en-US" sz="1250" dirty="0">
              <a:solidFill>
                <a:srgbClr val="000000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2.5.4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4 September 2024 Co-Location — South Wales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93776" y="1591056"/>
            <a:ext cx="5504688" cy="39044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5" name="Image 0" descr="/home/claude/work/media/7eb69b6f6bdbfde1574192069b4f700674021b9a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48640" y="1645920"/>
            <a:ext cx="5394960" cy="37947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5532120"/>
            <a:ext cx="5577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6 — Nokia C2 location, South Wales, 04/09/2024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Shape 4"/>
          <p:cNvSpPr/>
          <p:nvPr/>
        </p:nvSpPr>
        <p:spPr>
          <a:xfrm>
            <a:off x="6208776" y="1591056"/>
            <a:ext cx="5504688" cy="39044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8" name="Image 1" descr="/home/claude/work/media/0a11dcc6ce8b4a40560b5ceceb50202da8143bf9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263640" y="1645920"/>
            <a:ext cx="5394960" cy="37947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172200" y="5532120"/>
            <a:ext cx="5577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7 — "You Got the Key" image, Samsung device, 04/09/2024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10" name="Text 6"/>
          <p:cNvSpPr/>
          <p:nvPr/>
        </p:nvSpPr>
        <p:spPr>
          <a:xfrm>
            <a:off x="548640" y="598932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Norman's Nokia (12:38 UTC) and Joe's Samsung (photo at 22:07 UTC) place both devices in the Neath/Swansea/Port Talbot area on the same day — consistent with an in-person meeting, but not yet a closed fact.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1" name="Text 7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12" name="Text 8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2.5.5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File Analysis — Encrypted Archive from Norman's Device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93776" y="1545336"/>
            <a:ext cx="6419088" cy="4361688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pic>
        <p:nvPicPr>
          <p:cNvPr id="5" name="Image 0" descr="/home/claude/work/media/cc8a453ba63998c281594b70c8b01cb725d8d7bb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48640" y="1600200"/>
            <a:ext cx="6309360" cy="42519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5897880"/>
            <a:ext cx="6492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8 — Open.7z location &amp; hex view; password prompt on Open.docx</a:t>
            </a:r>
            <a:endParaRPr lang="en-US" sz="1050" dirty="0">
              <a:solidFill>
                <a:srgbClr val="000000"/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7132320" y="1600200"/>
            <a:ext cx="4526280" cy="4206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342900" indent="-342900" algn="just">
              <a:spcAft>
                <a:spcPts val="14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Open.7z (19 KB) found in WhatsApp Documents, last modified 31 Jan 2025, 10:33 UTC — inside the same-day negotiation window.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 algn="just">
              <a:spcAft>
                <a:spcPts val="14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Extracted archive contains only Open.docx (~20 KB), password-protected; no bypass attempted absent legal authorisation.</a:t>
            </a:r>
            <a:endParaRPr lang="en-US" sz="1250" dirty="0">
              <a:solidFill>
                <a:srgbClr val="000000"/>
              </a:solidFill>
            </a:endParaRPr>
          </a:p>
          <a:p>
            <a:pPr marL="342900" indent="-342900" algn="just">
              <a:spcAft>
                <a:spcPts val="1400"/>
              </a:spcAft>
              <a:buSzPct val="100000"/>
              <a:buChar char="•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candidate for the "blueprint"/"head" referenced in chat — an inference from timing, not a confirmed identification.</a:t>
            </a:r>
            <a:endParaRPr lang="en-US" sz="1250" dirty="0">
              <a:solidFill>
                <a:srgbClr val="000000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SECTIONS 2.7 – 2.8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Recommendations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supports the core allegation: Emma sought to sell proprietary technology via broker Joe to a buyer represented by Norman, with an offshore delivery and ~£5M payment discussed. Not a complete case — USB drive, full email, Peter Dover's identity, Open.docx contents, and Note 14 ownership remain open.</a:t>
            </a:r>
            <a:endParaRPr lang="en-US" sz="1300" dirty="0">
              <a:solidFill>
                <a:srgbClr val="000000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2697480"/>
            <a:ext cx="5349240" cy="3566160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2880360"/>
            <a:ext cx="4800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3FD6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QUANTUM TECH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822960" y="3246120"/>
            <a:ext cx="4800600" cy="2834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F5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Suspend Emma's system access; retain internal access/VPN/badge logs (240801–250131)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5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Prioritise complete forensic acquisition of Emma's USB flash drive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6263640" y="2697480"/>
            <a:ext cx="5349240" cy="3566160"/>
          </a:xfrm>
          <a:prstGeom prst="rect">
            <a:avLst/>
          </a:prstGeom>
          <a:solidFill>
            <a:srgbClr val="17223B"/>
          </a:solidFill>
          <a:ln w="12700">
            <a:solidFill>
              <a:srgbClr val="2A3A5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537960" y="2880360"/>
            <a:ext cx="4800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E0A9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EXAMINER &amp; LAW ENFORCEMENT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6537960" y="3246120"/>
            <a:ext cx="4800600" cy="2834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F5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Obtain authorisation for password recovery on Open.docx (Norman's device)</a:t>
            </a:r>
            <a:endParaRPr lang="en-US" sz="1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F5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the "Peter Dover" Facebook profile owner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65760" y="656539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— Digital Forensic Investigation Report  |  Confidential</a:t>
            </a:r>
            <a:endParaRPr lang="en-US" sz="900" dirty="0">
              <a:solidFill>
                <a:srgbClr val="000000"/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521440" y="6565392"/>
            <a:ext cx="457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1117</Words>
  <Application>Microsoft Office PowerPoint</Application>
  <PresentationFormat>Widescreen</PresentationFormat>
  <Paragraphs>142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sujal varsadiya</cp:lastModifiedBy>
  <cp:revision>43</cp:revision>
  <dcterms:created xsi:type="dcterms:W3CDTF">2026-08-09T11:31:27Z</dcterms:created>
  <dcterms:modified xsi:type="dcterms:W3CDTF">2026-08-11T07:40:29Z</dcterms:modified>
</cp:coreProperties>
</file>