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9"/>
  </p:notesMasterIdLst>
  <p:handoutMasterIdLst>
    <p:handoutMasterId r:id="rId20"/>
  </p:handoutMasterIdLst>
  <p:sldIdLst>
    <p:sldId id="285" r:id="rId5"/>
    <p:sldId id="257" r:id="rId6"/>
    <p:sldId id="258" r:id="rId7"/>
    <p:sldId id="293" r:id="rId8"/>
    <p:sldId id="294" r:id="rId9"/>
    <p:sldId id="297" r:id="rId10"/>
    <p:sldId id="299" r:id="rId11"/>
    <p:sldId id="290" r:id="rId12"/>
    <p:sldId id="295" r:id="rId13"/>
    <p:sldId id="291" r:id="rId14"/>
    <p:sldId id="296" r:id="rId15"/>
    <p:sldId id="298" r:id="rId16"/>
    <p:sldId id="289" r:id="rId17"/>
    <p:sldId id="278" r:id="rId18"/>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632F"/>
    <a:srgbClr val="FFF6E7"/>
    <a:srgbClr val="8D6347"/>
    <a:srgbClr val="FFFFFF"/>
    <a:srgbClr val="9D0000"/>
    <a:srgbClr val="855939"/>
    <a:srgbClr val="60370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80" d="100"/>
          <a:sy n="80" d="100"/>
        </p:scale>
        <p:origin x="136" y="52"/>
      </p:cViewPr>
      <p:guideLst/>
    </p:cSldViewPr>
  </p:slideViewPr>
  <p:notesTextViewPr>
    <p:cViewPr>
      <p:scale>
        <a:sx n="3" d="2"/>
        <a:sy n="3" d="2"/>
      </p:scale>
      <p:origin x="0" y="0"/>
    </p:cViewPr>
  </p:notesTextViewPr>
  <p:sorterViewPr>
    <p:cViewPr>
      <p:scale>
        <a:sx n="100" d="100"/>
        <a:sy n="100" d="100"/>
      </p:scale>
      <p:origin x="0" y="-6125"/>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635C87-2E62-4093-9A27-E98FC63FAB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A5AAF69-BA68-4C49-8B47-9FD6ED6C5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99A152F-86C0-448B-A54E-0E2D8D8754BB}" type="datetimeFigureOut">
              <a:rPr lang="en-US" smtClean="0"/>
              <a:t>3/18/2023</a:t>
            </a:fld>
            <a:endParaRPr lang="en-US" dirty="0"/>
          </a:p>
        </p:txBody>
      </p:sp>
      <p:sp>
        <p:nvSpPr>
          <p:cNvPr id="4" name="Footer Placeholder 3">
            <a:extLst>
              <a:ext uri="{FF2B5EF4-FFF2-40B4-BE49-F238E27FC236}">
                <a16:creationId xmlns:a16="http://schemas.microsoft.com/office/drawing/2014/main" id="{37C6C3CB-CCFF-4F2E-B237-337C69FBB6D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F750B0-2FB2-4047-BE00-43B13750AB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1E503E-9C9E-4EC6-B8AF-91FC09DF0C7B}" type="slidenum">
              <a:rPr lang="en-US" smtClean="0"/>
              <a:t>‹#›</a:t>
            </a:fld>
            <a:endParaRPr lang="en-US" dirty="0"/>
          </a:p>
        </p:txBody>
      </p:sp>
    </p:spTree>
    <p:extLst>
      <p:ext uri="{BB962C8B-B14F-4D97-AF65-F5344CB8AC3E}">
        <p14:creationId xmlns:p14="http://schemas.microsoft.com/office/powerpoint/2010/main" val="14792847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0077E-5661-4679-A0C9-7CAF4697BC9A}" type="datetimeFigureOut">
              <a:rPr lang="en-US" noProof="0" smtClean="0"/>
              <a:t>3/18/2023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59743-683C-4279-9E83-23C937C99CF6}" type="slidenum">
              <a:rPr lang="en-US" noProof="0" smtClean="0"/>
              <a:t>‹#›</a:t>
            </a:fld>
            <a:endParaRPr lang="en-US" noProof="0" dirty="0"/>
          </a:p>
        </p:txBody>
      </p:sp>
    </p:spTree>
    <p:extLst>
      <p:ext uri="{BB962C8B-B14F-4D97-AF65-F5344CB8AC3E}">
        <p14:creationId xmlns:p14="http://schemas.microsoft.com/office/powerpoint/2010/main" val="2819313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E59743-683C-4279-9E83-23C937C99CF6}" type="slidenum">
              <a:rPr lang="en-US" smtClean="0"/>
              <a:t>1</a:t>
            </a:fld>
            <a:endParaRPr lang="en-US"/>
          </a:p>
        </p:txBody>
      </p:sp>
    </p:spTree>
    <p:extLst>
      <p:ext uri="{BB962C8B-B14F-4D97-AF65-F5344CB8AC3E}">
        <p14:creationId xmlns:p14="http://schemas.microsoft.com/office/powerpoint/2010/main" val="238618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2</a:t>
            </a:fld>
            <a:endParaRPr lang="en-US" noProof="0" dirty="0"/>
          </a:p>
        </p:txBody>
      </p:sp>
    </p:spTree>
    <p:extLst>
      <p:ext uri="{BB962C8B-B14F-4D97-AF65-F5344CB8AC3E}">
        <p14:creationId xmlns:p14="http://schemas.microsoft.com/office/powerpoint/2010/main" val="4057021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business will be an Asian restaurant that will focus on providing high-quality food and services to the customers. As an Asian restaurant, it will focus on serving a variety of dishes originating from different Asian countries. Some of the dishes that will be included in the menu will be sushi, ramen, pho, stir-fries and curries, in addition to a variety of vegan, vegetarian and gluten-free options. In terms of ambience, the restaurant will have a modern and sleek design; along with this, the focus will be given to functionality and simplicity</a:t>
            </a:r>
            <a:endParaRPr lang="en-US" dirty="0"/>
          </a:p>
        </p:txBody>
      </p:sp>
      <p:sp>
        <p:nvSpPr>
          <p:cNvPr id="4" name="Slide Number Placeholder 3"/>
          <p:cNvSpPr>
            <a:spLocks noGrp="1"/>
          </p:cNvSpPr>
          <p:nvPr>
            <p:ph type="sldNum" sz="quarter" idx="5"/>
          </p:nvPr>
        </p:nvSpPr>
        <p:spPr/>
        <p:txBody>
          <a:bodyPr/>
          <a:lstStyle/>
          <a:p>
            <a:fld id="{8AE59743-683C-4279-9E83-23C937C99CF6}" type="slidenum">
              <a:rPr lang="en-US" noProof="0" smtClean="0"/>
              <a:t>3</a:t>
            </a:fld>
            <a:endParaRPr lang="en-US" noProof="0" dirty="0"/>
          </a:p>
        </p:txBody>
      </p:sp>
    </p:spTree>
    <p:extLst>
      <p:ext uri="{BB962C8B-B14F-4D97-AF65-F5344CB8AC3E}">
        <p14:creationId xmlns:p14="http://schemas.microsoft.com/office/powerpoint/2010/main" val="2713042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Food hygiene regulations: It will make sure that the business will comply with UK food hygiene regulations, under which it will be required that the restaurant should have suitable facilities for preparing and storing food, maintain cleanliness and ensure food safety.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 registration:  The restaurant will register as a business with Companies House or HM Revenue &amp; Customs (HMRC).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Licensing: Moreover, the restaurant will acquire a license to sell alcohol and put chairs and tables outside the restaurant.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Employment law: It will make sure that the restaurant will comply with UK employment law, including minimum wage requirements, health and safety regulations, and working time regulations.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Insurance: Insurance will be purchased to cover public liability, employer liability and other kinds of insurance.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Planning permission: planning permission will be taken if the business intends to make any significant changes to the building, such as altering the layout or extending the premises.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Tax: The business will also comply with the tax requirement.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AE59743-683C-4279-9E83-23C937C99CF6}" type="slidenum">
              <a:rPr lang="en-US" noProof="0" smtClean="0"/>
              <a:t>4</a:t>
            </a:fld>
            <a:endParaRPr lang="en-US" noProof="0" dirty="0"/>
          </a:p>
        </p:txBody>
      </p:sp>
    </p:spTree>
    <p:extLst>
      <p:ext uri="{BB962C8B-B14F-4D97-AF65-F5344CB8AC3E}">
        <p14:creationId xmlns:p14="http://schemas.microsoft.com/office/powerpoint/2010/main" val="2096363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Managing a restaurant business requires careful planning, efficient operations, and effective management skills. In order to do so, it is necessary that an adequate and highly skilled workforce should be hired (</a:t>
            </a:r>
            <a:r>
              <a:rPr lang="en-US" dirty="0" err="1"/>
              <a:t>Filimonau</a:t>
            </a:r>
            <a:r>
              <a:rPr lang="en-US" dirty="0"/>
              <a:t> et al., 2019). </a:t>
            </a:r>
          </a:p>
          <a:p>
            <a:endParaRPr lang="en-US" dirty="0"/>
          </a:p>
          <a:p>
            <a:endParaRPr lang="en-GB" dirty="0"/>
          </a:p>
        </p:txBody>
      </p:sp>
      <p:sp>
        <p:nvSpPr>
          <p:cNvPr id="4" name="Slide Number Placeholder 3"/>
          <p:cNvSpPr>
            <a:spLocks noGrp="1"/>
          </p:cNvSpPr>
          <p:nvPr>
            <p:ph type="sldNum" sz="quarter" idx="10"/>
          </p:nvPr>
        </p:nvSpPr>
        <p:spPr/>
        <p:txBody>
          <a:bodyPr/>
          <a:lstStyle/>
          <a:p>
            <a:fld id="{8AE59743-683C-4279-9E83-23C937C99CF6}" type="slidenum">
              <a:rPr lang="en-US" noProof="0" smtClean="0"/>
              <a:t>5</a:t>
            </a:fld>
            <a:endParaRPr lang="en-US" noProof="0" dirty="0"/>
          </a:p>
        </p:txBody>
      </p:sp>
    </p:spTree>
    <p:extLst>
      <p:ext uri="{BB962C8B-B14F-4D97-AF65-F5344CB8AC3E}">
        <p14:creationId xmlns:p14="http://schemas.microsoft.com/office/powerpoint/2010/main" val="1722395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is a useful tool for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strengths, weaknesses, opportunities, and threats of a business (</a:t>
            </a:r>
            <a:r>
              <a:rPr lang="en-US" sz="1200" kern="1200" dirty="0" err="1">
                <a:solidFill>
                  <a:schemeClr val="tx1"/>
                </a:solidFill>
                <a:effectLst/>
                <a:latin typeface="+mn-lt"/>
                <a:ea typeface="+mn-ea"/>
                <a:cs typeface="+mn-cs"/>
              </a:rPr>
              <a:t>Benzaghta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The table demonstrates the SWOT analysis for the current business of the Asian restaurant</a:t>
            </a:r>
            <a:endParaRPr lang="en-US" dirty="0"/>
          </a:p>
          <a:p>
            <a:endParaRPr lang="en-GB" dirty="0"/>
          </a:p>
        </p:txBody>
      </p:sp>
      <p:sp>
        <p:nvSpPr>
          <p:cNvPr id="4" name="Slide Number Placeholder 3"/>
          <p:cNvSpPr>
            <a:spLocks noGrp="1"/>
          </p:cNvSpPr>
          <p:nvPr>
            <p:ph type="sldNum" sz="quarter" idx="10"/>
          </p:nvPr>
        </p:nvSpPr>
        <p:spPr/>
        <p:txBody>
          <a:bodyPr/>
          <a:lstStyle/>
          <a:p>
            <a:fld id="{8AE59743-683C-4279-9E83-23C937C99CF6}" type="slidenum">
              <a:rPr lang="en-US" noProof="0" smtClean="0"/>
              <a:t>6</a:t>
            </a:fld>
            <a:endParaRPr lang="en-US" noProof="0" dirty="0"/>
          </a:p>
        </p:txBody>
      </p:sp>
    </p:spTree>
    <p:extLst>
      <p:ext uri="{BB962C8B-B14F-4D97-AF65-F5344CB8AC3E}">
        <p14:creationId xmlns:p14="http://schemas.microsoft.com/office/powerpoint/2010/main" val="3454343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is a useful tool for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strengths, weaknesses, opportunities, and threats of a business (</a:t>
            </a:r>
            <a:r>
              <a:rPr lang="en-US" sz="1200" kern="1200" dirty="0" err="1">
                <a:solidFill>
                  <a:schemeClr val="tx1"/>
                </a:solidFill>
                <a:effectLst/>
                <a:latin typeface="+mn-lt"/>
                <a:ea typeface="+mn-ea"/>
                <a:cs typeface="+mn-cs"/>
              </a:rPr>
              <a:t>Benzaghta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The table demonstrates the SWOT analysis for the current business of the Asian restaurant</a:t>
            </a:r>
            <a:endParaRPr lang="en-US" dirty="0"/>
          </a:p>
          <a:p>
            <a:endParaRPr lang="en-GB" dirty="0"/>
          </a:p>
        </p:txBody>
      </p:sp>
      <p:sp>
        <p:nvSpPr>
          <p:cNvPr id="4" name="Slide Number Placeholder 3"/>
          <p:cNvSpPr>
            <a:spLocks noGrp="1"/>
          </p:cNvSpPr>
          <p:nvPr>
            <p:ph type="sldNum" sz="quarter" idx="10"/>
          </p:nvPr>
        </p:nvSpPr>
        <p:spPr/>
        <p:txBody>
          <a:bodyPr/>
          <a:lstStyle/>
          <a:p>
            <a:fld id="{8AE59743-683C-4279-9E83-23C937C99CF6}" type="slidenum">
              <a:rPr lang="en-US" noProof="0" smtClean="0"/>
              <a:t>7</a:t>
            </a:fld>
            <a:endParaRPr lang="en-US" noProof="0" dirty="0"/>
          </a:p>
        </p:txBody>
      </p:sp>
    </p:spTree>
    <p:extLst>
      <p:ext uri="{BB962C8B-B14F-4D97-AF65-F5344CB8AC3E}">
        <p14:creationId xmlns:p14="http://schemas.microsoft.com/office/powerpoint/2010/main" val="1334877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Political Factor</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political factor of the Asian restaurant in the UK can be the international relations of the UK with the Asian country. This is why political stability has a great involvement in the development as well as the growth of the business of the restaurant. However, the policies that the government of the UK has implemented on the hospitality industry of the country can affect the Asian restaurants in the region (Bush, 2023).</a:t>
            </a:r>
            <a:endParaRPr lang="en-GB" sz="11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Economical Factor</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hospitality industry of the UK contributes a huge amount to the economy of the country, and hence, the economic aspect of Asian restaurants in the UK seems fine as they have a major part in the UK economy. Moreover, since the taste of Asian restaurants is different from that of UK restaurants, the growth of their business is invincible and, alternatively, their economic aspect.</a:t>
            </a:r>
            <a:endParaRPr lang="en-GB" sz="11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Social Factor</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social factor of the PESTEL analysis of Asian restaurants in the UK can be the rate of awareness growing about organic food, which might affect the business of the restaurants. Also, there has to be a proper system to ensure hygiene in the food they offer (Guardian, 2019).</a:t>
            </a:r>
            <a:endParaRPr lang="en-GB" sz="11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Technological Factor</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technological factor is one of the most important ones because of the rapid evaluation of the world. Asian restaurants in the UK should adopt advanced methods of receiving payments. Furthermore, they should increase the use of software in restaurants. In addition to this, Asian restaurants should also make different apps to generate orders from customers online so that the business of the restaurant can grow on a much larger scale.</a:t>
            </a:r>
            <a:endParaRPr lang="en-GB" sz="11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Environmental Factor</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environmental factor is the prime aspect of a restaurant regardless of its origin. The restaurant should take appropriate measures to ensure that the food they offer its customers is healthy. Also, restaurants should make sure that society or the environment is not being harmed in the process of their business activities (Bush, 2023).</a:t>
            </a:r>
            <a:endParaRPr lang="en-GB" sz="11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Legal Factor</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also essential for an Asian restaurant doing business in the UK that it has followed all of the legal aspects of the government of the UK. However, the change in legislation can always create different sorts of issues for restaurants, especially restaurants of different origins, based on the relationship of the UK with the country (</a:t>
            </a:r>
            <a:r>
              <a:rPr lang="en-US" sz="1200" kern="1200" dirty="0" err="1">
                <a:solidFill>
                  <a:schemeClr val="tx1"/>
                </a:solidFill>
                <a:effectLst/>
                <a:latin typeface="+mn-lt"/>
                <a:ea typeface="+mn-ea"/>
                <a:cs typeface="+mn-cs"/>
              </a:rPr>
              <a:t>Lexvisa</a:t>
            </a:r>
            <a:r>
              <a:rPr lang="en-US" sz="1200" kern="1200" dirty="0">
                <a:solidFill>
                  <a:schemeClr val="tx1"/>
                </a:solidFill>
                <a:effectLst/>
                <a:latin typeface="+mn-lt"/>
                <a:ea typeface="+mn-ea"/>
                <a:cs typeface="+mn-cs"/>
              </a:rPr>
              <a:t>, 2020).</a:t>
            </a:r>
            <a:endParaRPr lang="en-GB" sz="11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AE59743-683C-4279-9E83-23C937C99CF6}" type="slidenum">
              <a:rPr lang="en-US" noProof="0" smtClean="0"/>
              <a:t>8</a:t>
            </a:fld>
            <a:endParaRPr lang="en-US" noProof="0" dirty="0"/>
          </a:p>
        </p:txBody>
      </p:sp>
    </p:spTree>
    <p:extLst>
      <p:ext uri="{BB962C8B-B14F-4D97-AF65-F5344CB8AC3E}">
        <p14:creationId xmlns:p14="http://schemas.microsoft.com/office/powerpoint/2010/main" val="3933491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Target market </a:t>
            </a:r>
            <a:endParaRPr lang="en-GB" dirty="0"/>
          </a:p>
          <a:p>
            <a:r>
              <a:rPr lang="en-US" sz="1200" kern="1200" dirty="0">
                <a:solidFill>
                  <a:schemeClr val="tx1"/>
                </a:solidFill>
                <a:effectLst/>
                <a:latin typeface="+mn-lt"/>
                <a:ea typeface="+mn-ea"/>
                <a:cs typeface="+mn-cs"/>
              </a:rPr>
              <a:t>The target market for the Asian restaurant will be millennials and Gen Z, who will be between the age group of 18 years – 40 years.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AE59743-683C-4279-9E83-23C937C99CF6}" type="slidenum">
              <a:rPr lang="en-US" noProof="0" smtClean="0"/>
              <a:t>9</a:t>
            </a:fld>
            <a:endParaRPr lang="en-US" noProof="0" dirty="0"/>
          </a:p>
        </p:txBody>
      </p:sp>
    </p:spTree>
    <p:extLst>
      <p:ext uri="{BB962C8B-B14F-4D97-AF65-F5344CB8AC3E}">
        <p14:creationId xmlns:p14="http://schemas.microsoft.com/office/powerpoint/2010/main" val="3252471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Product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product of an Asian restaurant is the food and dining experience it offers (Kim and Kim 2018). For the restaurant, it will make sure that a diversified range of menus should be available for the customers. The decor will include elements of Asian cultures, such as bamboo or cherry blossom motifs, traditional lanterns, or calligraphy. The seating arrangements will also include traditional low tables with cushions or booths and tables for a more modern feel.</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Price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some aspects that need to be focused on in developing the pricing strategy of the restaurant, some of which includes the cost of ingredients, overhead expenses, and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alongside the competition present in the market. Therefore for the Asian restaurant competitive pricing strategy will be adopted as it will be helpful in attracting customers alongside ensuring a reasonable profit margin.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Place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terms of place, it will be made sure that the restaurant should be easily accessible to all the customers. Along with this, it will also make sure that parking facilities should be available to avoid inconvenience. In addition to this, it will also be made sure that convenient delivery options alongside takeaway options should also be provided to the customers to ensure feasibility and ease.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Promotion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Promoting a restaurant involves creating awareness and interest in the restaurant among the target audience (Devi and </a:t>
            </a:r>
            <a:r>
              <a:rPr lang="en-US" sz="1200" kern="1200" dirty="0" err="1">
                <a:solidFill>
                  <a:schemeClr val="tx1"/>
                </a:solidFill>
                <a:effectLst/>
                <a:latin typeface="+mn-lt"/>
                <a:ea typeface="+mn-ea"/>
                <a:cs typeface="+mn-cs"/>
              </a:rPr>
              <a:t>Triyuni</a:t>
            </a:r>
            <a:r>
              <a:rPr lang="en-US" sz="1200" kern="1200" dirty="0">
                <a:solidFill>
                  <a:schemeClr val="tx1"/>
                </a:solidFill>
                <a:effectLst/>
                <a:latin typeface="+mn-lt"/>
                <a:ea typeface="+mn-ea"/>
                <a:cs typeface="+mn-cs"/>
              </a:rPr>
              <a:t> 2021). For the current business, this will be done through various channels, such as social media, email marketing, online advertising, influencer marketing, and promotion. With this, the focus will be on highlighting the unique features of the restaurant, such as the diverse menu and ambience.</a:t>
            </a:r>
            <a:endParaRPr lang="en-GB" dirty="0"/>
          </a:p>
        </p:txBody>
      </p:sp>
      <p:sp>
        <p:nvSpPr>
          <p:cNvPr id="4" name="Slide Number Placeholder 3"/>
          <p:cNvSpPr>
            <a:spLocks noGrp="1"/>
          </p:cNvSpPr>
          <p:nvPr>
            <p:ph type="sldNum" sz="quarter" idx="10"/>
          </p:nvPr>
        </p:nvSpPr>
        <p:spPr/>
        <p:txBody>
          <a:bodyPr/>
          <a:lstStyle/>
          <a:p>
            <a:fld id="{8AE59743-683C-4279-9E83-23C937C99CF6}" type="slidenum">
              <a:rPr lang="en-US" noProof="0" smtClean="0"/>
              <a:t>10</a:t>
            </a:fld>
            <a:endParaRPr lang="en-US" noProof="0" dirty="0"/>
          </a:p>
        </p:txBody>
      </p:sp>
    </p:spTree>
    <p:extLst>
      <p:ext uri="{BB962C8B-B14F-4D97-AF65-F5344CB8AC3E}">
        <p14:creationId xmlns:p14="http://schemas.microsoft.com/office/powerpoint/2010/main" val="2556599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Effective marketing strategies are considered important for a restaurant business to attract and retain customers (</a:t>
            </a:r>
            <a:r>
              <a:rPr lang="en-US" sz="1200" kern="1200" dirty="0" err="1">
                <a:solidFill>
                  <a:schemeClr val="tx1"/>
                </a:solidFill>
                <a:effectLst/>
                <a:latin typeface="+mn-lt"/>
                <a:ea typeface="+mn-ea"/>
                <a:cs typeface="+mn-cs"/>
              </a:rPr>
              <a:t>Katsikeas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Leonidou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Zeriti</a:t>
            </a:r>
            <a:r>
              <a:rPr lang="en-US" sz="1200" kern="1200" dirty="0">
                <a:solidFill>
                  <a:schemeClr val="tx1"/>
                </a:solidFill>
                <a:effectLst/>
                <a:latin typeface="+mn-lt"/>
                <a:ea typeface="+mn-ea"/>
                <a:cs typeface="+mn-cs"/>
              </a:rPr>
              <a:t> 2020). For the restaurant business, some of the marketing strategies that will be adopted are social media marketing, influencer marketing, promotion and Email marketing. Implementing and adopting marketing strategies will be helpful in increasing the visibility of the restaurant and attracting customers.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AE59743-683C-4279-9E83-23C937C99CF6}" type="slidenum">
              <a:rPr lang="en-US" noProof="0" smtClean="0"/>
              <a:t>11</a:t>
            </a:fld>
            <a:endParaRPr lang="en-US" noProof="0" dirty="0"/>
          </a:p>
        </p:txBody>
      </p:sp>
    </p:spTree>
    <p:extLst>
      <p:ext uri="{BB962C8B-B14F-4D97-AF65-F5344CB8AC3E}">
        <p14:creationId xmlns:p14="http://schemas.microsoft.com/office/powerpoint/2010/main" val="1202973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cash flow statement of the business shows an estimated amount that would be required to bring this business plan into action. At the beginning of the business, £50,000 would be at hand, and as the business proceeds further and purchases of raw materials and other necessities would be made, the transaction in the business would start. This table shows the anticipated cash flow statement for starting 12 months of the business. According to the calculation, around £46,590 would be the required startup cost for the business, including the wages of the employees of the business, which is estimated to be about £16,000.</a:t>
            </a:r>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8AE59743-683C-4279-9E83-23C937C99CF6}" type="slidenum">
              <a:rPr lang="en-US" noProof="0" smtClean="0"/>
              <a:t>12</a:t>
            </a:fld>
            <a:endParaRPr lang="en-US" noProof="0" dirty="0"/>
          </a:p>
        </p:txBody>
      </p:sp>
    </p:spTree>
    <p:extLst>
      <p:ext uri="{BB962C8B-B14F-4D97-AF65-F5344CB8AC3E}">
        <p14:creationId xmlns:p14="http://schemas.microsoft.com/office/powerpoint/2010/main" val="1625114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13</a:t>
            </a:fld>
            <a:endParaRPr lang="en-US" noProof="0" dirty="0"/>
          </a:p>
        </p:txBody>
      </p:sp>
    </p:spTree>
    <p:extLst>
      <p:ext uri="{BB962C8B-B14F-4D97-AF65-F5344CB8AC3E}">
        <p14:creationId xmlns:p14="http://schemas.microsoft.com/office/powerpoint/2010/main" val="3113236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14</a:t>
            </a:fld>
            <a:endParaRPr lang="en-US" noProof="0" dirty="0"/>
          </a:p>
        </p:txBody>
      </p:sp>
    </p:spTree>
    <p:extLst>
      <p:ext uri="{BB962C8B-B14F-4D97-AF65-F5344CB8AC3E}">
        <p14:creationId xmlns:p14="http://schemas.microsoft.com/office/powerpoint/2010/main" val="236186663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6.svg"/><Relationship Id="rId4" Type="http://schemas.openxmlformats.org/officeDocument/2006/relationships/image" Target="../media/image15.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32.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11" name="Picture Placeholder 14" descr="Your logo">
            <a:extLst>
              <a:ext uri="{FF2B5EF4-FFF2-40B4-BE49-F238E27FC236}">
                <a16:creationId xmlns:a16="http://schemas.microsoft.com/office/drawing/2014/main" id="{FC85CAB4-100C-489B-BC14-9A3F41B7EC88}"/>
              </a:ext>
              <a:ext uri="{C183D7F6-B498-43B3-948B-1728B52AA6E4}">
                <adec:decorative xmlns:adec="http://schemas.microsoft.com/office/drawing/2017/decorative" val="0"/>
              </a:ext>
            </a:extLst>
          </p:cNvPr>
          <p:cNvSpPr>
            <a:spLocks noGrp="1"/>
          </p:cNvSpPr>
          <p:nvPr>
            <p:ph type="pic" sz="quarter" idx="15"/>
          </p:nvPr>
        </p:nvSpPr>
        <p:spPr>
          <a:xfrm>
            <a:off x="953091" y="87312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98924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with logo ">
    <p:spTree>
      <p:nvGrpSpPr>
        <p:cNvPr id="1" name=""/>
        <p:cNvGrpSpPr/>
        <p:nvPr/>
      </p:nvGrpSpPr>
      <p:grpSpPr>
        <a:xfrm>
          <a:off x="0" y="0"/>
          <a:ext cx="0" cy="0"/>
          <a:chOff x="0" y="0"/>
          <a:chExt cx="0" cy="0"/>
        </a:xfrm>
      </p:grpSpPr>
      <p:sp>
        <p:nvSpPr>
          <p:cNvPr id="7" name="Rectangle 6" descr="Restaurant table">
            <a:extLst>
              <a:ext uri="{FF2B5EF4-FFF2-40B4-BE49-F238E27FC236}">
                <a16:creationId xmlns:a16="http://schemas.microsoft.com/office/drawing/2014/main" id="{C7B053CA-3420-4992-BA29-CDE43C99B795}"/>
              </a:ext>
            </a:extLst>
          </p:cNvPr>
          <p:cNvSpPr/>
          <p:nvPr userDrawn="1"/>
        </p:nvSpPr>
        <p:spPr>
          <a:xfrm>
            <a:off x="0" y="0"/>
            <a:ext cx="12192000"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8" name="Rectangle 7" descr="Brush stroke spot">
            <a:extLst>
              <a:ext uri="{FF2B5EF4-FFF2-40B4-BE49-F238E27FC236}">
                <a16:creationId xmlns:a16="http://schemas.microsoft.com/office/drawing/2014/main" id="{7C197BE4-2E4C-4177-8440-BB95B0A4C7FB}"/>
              </a:ext>
            </a:extLst>
          </p:cNvPr>
          <p:cNvSpPr/>
          <p:nvPr userDrawn="1"/>
        </p:nvSpPr>
        <p:spPr>
          <a:xfrm>
            <a:off x="3270126" y="0"/>
            <a:ext cx="6611112"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14" descr="Your logo">
            <a:extLst>
              <a:ext uri="{FF2B5EF4-FFF2-40B4-BE49-F238E27FC236}">
                <a16:creationId xmlns:a16="http://schemas.microsoft.com/office/drawing/2014/main" id="{8D7231FC-3A25-45B8-B883-4F6A0FC02B80}"/>
              </a:ext>
              <a:ext uri="{C183D7F6-B498-43B3-948B-1728B52AA6E4}">
                <adec:decorative xmlns:adec="http://schemas.microsoft.com/office/drawing/2017/decorative" val="0"/>
              </a:ext>
            </a:extLst>
          </p:cNvPr>
          <p:cNvSpPr>
            <a:spLocks noGrp="1"/>
          </p:cNvSpPr>
          <p:nvPr>
            <p:ph type="pic" sz="quarter" idx="14"/>
          </p:nvPr>
        </p:nvSpPr>
        <p:spPr>
          <a:xfrm>
            <a:off x="5272882" y="190644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F47AE549-C84B-493A-BE76-6879C9B69BA0}"/>
              </a:ext>
            </a:extLst>
          </p:cNvPr>
          <p:cNvSpPr>
            <a:spLocks noGrp="1"/>
          </p:cNvSpPr>
          <p:nvPr>
            <p:ph type="dt" sz="half" idx="10"/>
          </p:nvPr>
        </p:nvSpPr>
        <p:spPr/>
        <p:txBody>
          <a:bodyPr/>
          <a:lstStyle>
            <a:lvl1pPr>
              <a:defRPr>
                <a:solidFill>
                  <a:schemeClr val="accent5"/>
                </a:solidFill>
              </a:defRPr>
            </a:lvl1pPr>
          </a:lstStyle>
          <a:p>
            <a:fld id="{5B99ED80-B3BF-42A9-9C4C-D2ADCD96CFC8}"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55761A8C-74CD-483A-A3C5-A7D79CACCF6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6308FC7C-F5F3-4D82-ADCB-B64F9FBB21A1}"/>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11" name="Straight Connector 10">
            <a:extLst>
              <a:ext uri="{FF2B5EF4-FFF2-40B4-BE49-F238E27FC236}">
                <a16:creationId xmlns:a16="http://schemas.microsoft.com/office/drawing/2014/main" id="{C90D35E8-D43B-49F9-9465-A7A8F698FC8A}"/>
              </a:ext>
            </a:extLst>
          </p:cNvPr>
          <p:cNvCxnSpPr/>
          <p:nvPr userDrawn="1"/>
        </p:nvCxnSpPr>
        <p:spPr>
          <a:xfrm>
            <a:off x="4989576" y="4457209"/>
            <a:ext cx="2212848"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Subtitle 2">
            <a:extLst>
              <a:ext uri="{FF2B5EF4-FFF2-40B4-BE49-F238E27FC236}">
                <a16:creationId xmlns:a16="http://schemas.microsoft.com/office/drawing/2014/main" id="{C863CA31-4E68-4CD7-9214-51D7BBC1FA1F}"/>
              </a:ext>
            </a:extLst>
          </p:cNvPr>
          <p:cNvSpPr>
            <a:spLocks noGrp="1"/>
          </p:cNvSpPr>
          <p:nvPr>
            <p:ph type="subTitle" idx="15" hasCustomPrompt="1"/>
          </p:nvPr>
        </p:nvSpPr>
        <p:spPr>
          <a:xfrm>
            <a:off x="3529264" y="4494894"/>
            <a:ext cx="5133473"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Master subtitle style</a:t>
            </a:r>
          </a:p>
        </p:txBody>
      </p:sp>
      <p:sp>
        <p:nvSpPr>
          <p:cNvPr id="14" name="Title 1">
            <a:extLst>
              <a:ext uri="{FF2B5EF4-FFF2-40B4-BE49-F238E27FC236}">
                <a16:creationId xmlns:a16="http://schemas.microsoft.com/office/drawing/2014/main" id="{CCAEEA74-ABCB-45B1-A352-71E9CCD670DE}"/>
              </a:ext>
            </a:extLst>
          </p:cNvPr>
          <p:cNvSpPr>
            <a:spLocks noGrp="1"/>
          </p:cNvSpPr>
          <p:nvPr>
            <p:ph type="ctrTitle" hasCustomPrompt="1"/>
          </p:nvPr>
        </p:nvSpPr>
        <p:spPr>
          <a:xfrm>
            <a:off x="3709792" y="3306697"/>
            <a:ext cx="4772417" cy="1102291"/>
          </a:xfrm>
        </p:spPr>
        <p:txBody>
          <a:bodyPr anchor="b" anchorCtr="0">
            <a:normAutofit/>
          </a:bodyPr>
          <a:lstStyle>
            <a:lvl1pPr algn="ctr">
              <a:defRPr sz="3600"/>
            </a:lvl1pPr>
          </a:lstStyle>
          <a:p>
            <a:r>
              <a:rPr lang="en-US" noProof="0"/>
              <a:t>CLICK TO </a:t>
            </a:r>
            <a:br>
              <a:rPr lang="en-US" noProof="0"/>
            </a:br>
            <a:r>
              <a:rPr lang="en-US" noProof="0"/>
              <a:t>EDIT TITLE</a:t>
            </a:r>
          </a:p>
        </p:txBody>
      </p:sp>
    </p:spTree>
    <p:extLst>
      <p:ext uri="{BB962C8B-B14F-4D97-AF65-F5344CB8AC3E}">
        <p14:creationId xmlns:p14="http://schemas.microsoft.com/office/powerpoint/2010/main" val="185559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8" name="Rectangle 7" descr="Restaurant interior">
            <a:extLst>
              <a:ext uri="{FF2B5EF4-FFF2-40B4-BE49-F238E27FC236}">
                <a16:creationId xmlns:a16="http://schemas.microsoft.com/office/drawing/2014/main" id="{3663C424-4D11-4875-A44A-FF368BB74F6C}"/>
              </a:ext>
            </a:extLst>
          </p:cNvPr>
          <p:cNvSpPr/>
          <p:nvPr userDrawn="1"/>
        </p:nvSpPr>
        <p:spPr>
          <a:xfrm>
            <a:off x="4721352" y="0"/>
            <a:ext cx="7470648"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609FB4CD-BB02-4D4B-8D86-3EC7DD3B67F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F1A8E0E8-66CF-479B-9B2B-23573DD99317}"/>
              </a:ext>
            </a:extLst>
          </p:cNvPr>
          <p:cNvSpPr>
            <a:spLocks noGrp="1"/>
          </p:cNvSpPr>
          <p:nvPr>
            <p:ph type="title" hasCustomPrompt="1"/>
          </p:nvPr>
        </p:nvSpPr>
        <p:spPr>
          <a:xfrm>
            <a:off x="831850" y="928041"/>
            <a:ext cx="4251138" cy="1355251"/>
          </a:xfrm>
        </p:spPr>
        <p:txBody>
          <a:bodyPr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9B65A51-5568-4F87-9DD3-A3B39AB95DE1}"/>
              </a:ext>
            </a:extLst>
          </p:cNvPr>
          <p:cNvSpPr>
            <a:spLocks noGrp="1"/>
          </p:cNvSpPr>
          <p:nvPr>
            <p:ph type="body" idx="1"/>
          </p:nvPr>
        </p:nvSpPr>
        <p:spPr>
          <a:xfrm>
            <a:off x="831850" y="2417946"/>
            <a:ext cx="4251138" cy="3078575"/>
          </a:xfrm>
        </p:spPr>
        <p:txBody>
          <a:bodyPr>
            <a:normAutofit/>
          </a:bodyPr>
          <a:lstStyle>
            <a:lvl1pPr marL="0" indent="0">
              <a:lnSpc>
                <a:spcPct val="100000"/>
              </a:lnSpc>
              <a:spcBef>
                <a:spcPts val="600"/>
              </a:spcBef>
              <a:buNone/>
              <a:defRPr sz="2100" i="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a:extLst>
              <a:ext uri="{FF2B5EF4-FFF2-40B4-BE49-F238E27FC236}">
                <a16:creationId xmlns:a16="http://schemas.microsoft.com/office/drawing/2014/main" id="{F97AA241-A7D4-4B81-98DB-F4B364A35D32}"/>
              </a:ext>
            </a:extLst>
          </p:cNvPr>
          <p:cNvSpPr>
            <a:spLocks noGrp="1"/>
          </p:cNvSpPr>
          <p:nvPr>
            <p:ph type="dt" sz="half" idx="10"/>
          </p:nvPr>
        </p:nvSpPr>
        <p:spPr/>
        <p:txBody>
          <a:bodyPr/>
          <a:lstStyle/>
          <a:p>
            <a:fld id="{EBC00C47-591A-47BE-92B3-E36B739EB8D9}"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615585EA-45A6-4D35-A7AB-F97FC27E47B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07F3847C-49D2-4ADE-9E05-28B879A96F83}"/>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Oval 8">
            <a:extLst>
              <a:ext uri="{FF2B5EF4-FFF2-40B4-BE49-F238E27FC236}">
                <a16:creationId xmlns:a16="http://schemas.microsoft.com/office/drawing/2014/main" id="{D95556C4-3308-4A8B-A7F9-BEAC5A6230BE}"/>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9CAF3222-5D2C-427A-822C-5118901C34DE}"/>
              </a:ext>
            </a:extLst>
          </p:cNvPr>
          <p:cNvCxnSpPr/>
          <p:nvPr userDrawn="1"/>
        </p:nvCxnSpPr>
        <p:spPr>
          <a:xfrm>
            <a:off x="943135" y="2330475"/>
            <a:ext cx="356616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Picture Placeholder 2">
            <a:extLst>
              <a:ext uri="{FF2B5EF4-FFF2-40B4-BE49-F238E27FC236}">
                <a16:creationId xmlns:a16="http://schemas.microsoft.com/office/drawing/2014/main" id="{CF79489C-0CC8-496C-B0B4-808444D916F6}"/>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25478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Title, and Image">
    <p:spTree>
      <p:nvGrpSpPr>
        <p:cNvPr id="1" name=""/>
        <p:cNvGrpSpPr/>
        <p:nvPr/>
      </p:nvGrpSpPr>
      <p:grpSpPr>
        <a:xfrm>
          <a:off x="0" y="0"/>
          <a:ext cx="0" cy="0"/>
          <a:chOff x="0" y="0"/>
          <a:chExt cx="0" cy="0"/>
        </a:xfrm>
      </p:grpSpPr>
      <p:sp>
        <p:nvSpPr>
          <p:cNvPr id="9" name="Rectangle 8" descr="Young man drinking coffee">
            <a:extLst>
              <a:ext uri="{FF2B5EF4-FFF2-40B4-BE49-F238E27FC236}">
                <a16:creationId xmlns:a16="http://schemas.microsoft.com/office/drawing/2014/main" id="{816EFE26-DD10-44FC-BAAF-4EA15D4086A7}"/>
              </a:ext>
            </a:extLst>
          </p:cNvPr>
          <p:cNvSpPr/>
          <p:nvPr userDrawn="1"/>
        </p:nvSpPr>
        <p:spPr>
          <a:xfrm>
            <a:off x="0" y="0"/>
            <a:ext cx="6711696" cy="5925312"/>
          </a:xfrm>
          <a:prstGeom prst="rect">
            <a:avLst/>
          </a:prstGeom>
          <a:blipFill>
            <a:blip r:embed="rId2"/>
            <a:srcRect/>
            <a:stretch>
              <a:fillRect l="-32" r="-3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90C024-B222-4F26-9066-AD52FB0D45E3}"/>
              </a:ext>
            </a:extLst>
          </p:cNvPr>
          <p:cNvSpPr/>
          <p:nvPr userDrawn="1"/>
        </p:nvSpPr>
        <p:spPr>
          <a:xfrm>
            <a:off x="0" y="3197"/>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174540" y="830880"/>
            <a:ext cx="5292000" cy="1600200"/>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32550" y="2600951"/>
            <a:ext cx="5533990" cy="2997929"/>
          </a:xfrm>
        </p:spPr>
        <p:txBody>
          <a:bodyPr>
            <a:normAutofit/>
          </a:bodyPr>
          <a:lstStyle>
            <a:lvl1pPr marL="230400">
              <a:lnSpc>
                <a:spcPct val="100000"/>
              </a:lnSpc>
              <a:spcBef>
                <a:spcPts val="600"/>
              </a:spcBef>
              <a:defRPr sz="2100" i="0"/>
            </a:lvl1pPr>
            <a:lvl2pPr marL="1800" indent="0">
              <a:lnSpc>
                <a:spcPct val="100000"/>
              </a:lnSpc>
              <a:spcBef>
                <a:spcPts val="600"/>
              </a:spcBef>
              <a:buNone/>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207371" y="2494294"/>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51821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0" name="Rectangle 9" descr="Young smiling woman with mobile phone">
            <a:extLst>
              <a:ext uri="{FF2B5EF4-FFF2-40B4-BE49-F238E27FC236}">
                <a16:creationId xmlns:a16="http://schemas.microsoft.com/office/drawing/2014/main" id="{95A5621D-11A8-4134-AA47-F59127E702CB}"/>
              </a:ext>
            </a:extLst>
          </p:cNvPr>
          <p:cNvSpPr/>
          <p:nvPr userDrawn="1"/>
        </p:nvSpPr>
        <p:spPr>
          <a:xfrm>
            <a:off x="7373112" y="493776"/>
            <a:ext cx="4818888" cy="6364224"/>
          </a:xfrm>
          <a:prstGeom prst="rect">
            <a:avLst/>
          </a:prstGeom>
          <a:blipFill>
            <a:blip r:embed="rId2"/>
            <a:srcRect/>
            <a:stretch>
              <a:fillRect l="-20" r="-2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855D31-B9D9-4D6C-8BAD-6CBA6017C18D}"/>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Title 25">
            <a:extLst>
              <a:ext uri="{FF2B5EF4-FFF2-40B4-BE49-F238E27FC236}">
                <a16:creationId xmlns:a16="http://schemas.microsoft.com/office/drawing/2014/main" id="{618935A2-A027-4F36-94E5-021BC775EE5A}"/>
              </a:ext>
            </a:extLst>
          </p:cNvPr>
          <p:cNvSpPr>
            <a:spLocks noGrp="1"/>
          </p:cNvSpPr>
          <p:nvPr>
            <p:ph type="title" hasCustomPrompt="1"/>
          </p:nvPr>
        </p:nvSpPr>
        <p:spPr>
          <a:xfrm>
            <a:off x="907362" y="800100"/>
            <a:ext cx="5386748" cy="1223719"/>
          </a:xfrm>
        </p:spPr>
        <p:txBody>
          <a:bodyPr anchor="b" anchorCtr="0"/>
          <a:lstStyle/>
          <a:p>
            <a:r>
              <a:rPr lang="en-US" noProof="0"/>
              <a:t>CLICK TO EDIT MASTER TITLE STYLE</a:t>
            </a:r>
          </a:p>
        </p:txBody>
      </p:sp>
      <p:sp>
        <p:nvSpPr>
          <p:cNvPr id="5" name="Date Placeholder 4">
            <a:extLst>
              <a:ext uri="{FF2B5EF4-FFF2-40B4-BE49-F238E27FC236}">
                <a16:creationId xmlns:a16="http://schemas.microsoft.com/office/drawing/2014/main" id="{7F87E340-E9AB-4958-9BB5-EA625139913E}"/>
              </a:ext>
            </a:extLst>
          </p:cNvPr>
          <p:cNvSpPr>
            <a:spLocks noGrp="1"/>
          </p:cNvSpPr>
          <p:nvPr>
            <p:ph type="dt" sz="half" idx="10"/>
          </p:nvPr>
        </p:nvSpPr>
        <p:spPr/>
        <p:txBody>
          <a:bodyPr/>
          <a:lstStyle/>
          <a:p>
            <a:fld id="{E63D4347-0243-438A-89AF-12102C07C720}"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D6FFFCFA-118E-40C3-9A31-9334927F759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04CCF696-3C50-45B5-BF9E-733C5D210A50}"/>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Picture Placeholder 2">
            <a:extLst>
              <a:ext uri="{FF2B5EF4-FFF2-40B4-BE49-F238E27FC236}">
                <a16:creationId xmlns:a16="http://schemas.microsoft.com/office/drawing/2014/main" id="{ADB7BE2C-F374-4A10-96A5-F4C3D52DF3D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1" name="Oval 10">
            <a:extLst>
              <a:ext uri="{FF2B5EF4-FFF2-40B4-BE49-F238E27FC236}">
                <a16:creationId xmlns:a16="http://schemas.microsoft.com/office/drawing/2014/main" id="{8D0DD7A6-4E62-41D2-9037-F6ADD1C3BF56}"/>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D182F2C1-1B27-4C93-8CE6-A529D3C9E336}"/>
              </a:ext>
            </a:extLst>
          </p:cNvPr>
          <p:cNvCxnSpPr/>
          <p:nvPr userDrawn="1"/>
        </p:nvCxnSpPr>
        <p:spPr>
          <a:xfrm>
            <a:off x="1020765" y="2093311"/>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Content Placeholder 2">
            <a:extLst>
              <a:ext uri="{FF2B5EF4-FFF2-40B4-BE49-F238E27FC236}">
                <a16:creationId xmlns:a16="http://schemas.microsoft.com/office/drawing/2014/main" id="{479F16AA-9675-49E6-85D6-845D59565E4D}"/>
              </a:ext>
            </a:extLst>
          </p:cNvPr>
          <p:cNvSpPr>
            <a:spLocks noGrp="1"/>
          </p:cNvSpPr>
          <p:nvPr>
            <p:ph idx="1"/>
          </p:nvPr>
        </p:nvSpPr>
        <p:spPr>
          <a:xfrm>
            <a:off x="684282" y="2212179"/>
            <a:ext cx="5533990" cy="2997929"/>
          </a:xfrm>
        </p:spPr>
        <p:txBody>
          <a:bodyPr>
            <a:normAutofit/>
          </a:bodyPr>
          <a:lstStyle>
            <a:lvl1pPr marL="230400">
              <a:lnSpc>
                <a:spcPct val="100000"/>
              </a:lnSpc>
              <a:spcBef>
                <a:spcPts val="600"/>
              </a:spcBef>
              <a:buClr>
                <a:srgbClr val="9D0000"/>
              </a:buClr>
              <a:defRPr sz="2100" i="0"/>
            </a:lvl1pPr>
            <a:lvl2pPr marL="1800" indent="0">
              <a:lnSpc>
                <a:spcPct val="100000"/>
              </a:lnSpc>
              <a:spcBef>
                <a:spcPts val="600"/>
              </a:spcBef>
              <a:buClr>
                <a:srgbClr val="9D0000"/>
              </a:buClr>
              <a:buNone/>
              <a:defRPr sz="2100" i="0"/>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18268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1" name="Rectangle 10" descr="Brush stroke spot">
            <a:extLst>
              <a:ext uri="{FF2B5EF4-FFF2-40B4-BE49-F238E27FC236}">
                <a16:creationId xmlns:a16="http://schemas.microsoft.com/office/drawing/2014/main" id="{08C782C8-0805-4592-ADC0-CF3D28CFE0C4}"/>
              </a:ext>
            </a:extLst>
          </p:cNvPr>
          <p:cNvSpPr/>
          <p:nvPr userDrawn="1"/>
        </p:nvSpPr>
        <p:spPr>
          <a:xfrm>
            <a:off x="6205330"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descr="Brush stroke spot">
            <a:extLst>
              <a:ext uri="{FF2B5EF4-FFF2-40B4-BE49-F238E27FC236}">
                <a16:creationId xmlns:a16="http://schemas.microsoft.com/office/drawing/2014/main" id="{9867BBE4-E529-4F6E-BECB-86D66409ED65}"/>
              </a:ext>
            </a:extLst>
          </p:cNvPr>
          <p:cNvSpPr/>
          <p:nvPr userDrawn="1"/>
        </p:nvSpPr>
        <p:spPr>
          <a:xfrm>
            <a:off x="6205330" y="3958942"/>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7" name="Rectangle 6" descr="Brush stroke spot">
            <a:extLst>
              <a:ext uri="{FF2B5EF4-FFF2-40B4-BE49-F238E27FC236}">
                <a16:creationId xmlns:a16="http://schemas.microsoft.com/office/drawing/2014/main" id="{8BD46B2B-D1EB-4F6A-9DE0-7A15A95DC05D}"/>
              </a:ext>
            </a:extLst>
          </p:cNvPr>
          <p:cNvSpPr/>
          <p:nvPr userDrawn="1"/>
        </p:nvSpPr>
        <p:spPr>
          <a:xfrm>
            <a:off x="695325"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descr="Brush stroke spot">
            <a:extLst>
              <a:ext uri="{FF2B5EF4-FFF2-40B4-BE49-F238E27FC236}">
                <a16:creationId xmlns:a16="http://schemas.microsoft.com/office/drawing/2014/main" id="{6F1436FB-165E-4908-9E28-A8598A7E3101}"/>
              </a:ext>
            </a:extLst>
          </p:cNvPr>
          <p:cNvSpPr/>
          <p:nvPr userDrawn="1"/>
        </p:nvSpPr>
        <p:spPr>
          <a:xfrm>
            <a:off x="695325" y="3964689"/>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3" name="Picture Placeholder 81" descr="Glass icon">
            <a:extLst>
              <a:ext uri="{FF2B5EF4-FFF2-40B4-BE49-F238E27FC236}">
                <a16:creationId xmlns:a16="http://schemas.microsoft.com/office/drawing/2014/main" id="{360A394A-115E-490F-A44B-D11719211D3A}"/>
              </a:ext>
            </a:extLst>
          </p:cNvPr>
          <p:cNvSpPr>
            <a:spLocks noGrp="1"/>
          </p:cNvSpPr>
          <p:nvPr>
            <p:ph type="pic" sz="quarter" idx="45"/>
          </p:nvPr>
        </p:nvSpPr>
        <p:spPr>
          <a:xfrm>
            <a:off x="1009659"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Oval 23">
            <a:extLst>
              <a:ext uri="{FF2B5EF4-FFF2-40B4-BE49-F238E27FC236}">
                <a16:creationId xmlns:a16="http://schemas.microsoft.com/office/drawing/2014/main" id="{24B05348-828C-4161-AC9D-32C0F64C8558}"/>
              </a:ext>
            </a:extLst>
          </p:cNvPr>
          <p:cNvSpPr/>
          <p:nvPr userDrawn="1"/>
        </p:nvSpPr>
        <p:spPr>
          <a:xfrm>
            <a:off x="950259"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6513230"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Oval 33">
            <a:extLst>
              <a:ext uri="{FF2B5EF4-FFF2-40B4-BE49-F238E27FC236}">
                <a16:creationId xmlns:a16="http://schemas.microsoft.com/office/drawing/2014/main" id="{C9D05566-2E31-4BF1-84A9-915D1DC2D524}"/>
              </a:ext>
            </a:extLst>
          </p:cNvPr>
          <p:cNvSpPr/>
          <p:nvPr userDrawn="1"/>
        </p:nvSpPr>
        <p:spPr>
          <a:xfrm>
            <a:off x="6453830"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5" name="Picture Placeholder 81" descr="Glass icon">
            <a:extLst>
              <a:ext uri="{FF2B5EF4-FFF2-40B4-BE49-F238E27FC236}">
                <a16:creationId xmlns:a16="http://schemas.microsoft.com/office/drawing/2014/main" id="{B3682957-0496-44A8-9D25-2C8CF6C44DA8}"/>
              </a:ext>
            </a:extLst>
          </p:cNvPr>
          <p:cNvSpPr>
            <a:spLocks noGrp="1"/>
          </p:cNvSpPr>
          <p:nvPr>
            <p:ph type="pic" sz="quarter" idx="47"/>
          </p:nvPr>
        </p:nvSpPr>
        <p:spPr>
          <a:xfrm>
            <a:off x="6513230"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6" name="Oval 35">
            <a:extLst>
              <a:ext uri="{FF2B5EF4-FFF2-40B4-BE49-F238E27FC236}">
                <a16:creationId xmlns:a16="http://schemas.microsoft.com/office/drawing/2014/main" id="{D41006D2-6E2A-4E2D-BFDD-0F4690FFAF18}"/>
              </a:ext>
            </a:extLst>
          </p:cNvPr>
          <p:cNvSpPr/>
          <p:nvPr userDrawn="1"/>
        </p:nvSpPr>
        <p:spPr>
          <a:xfrm>
            <a:off x="6453830"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630819"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p:nvPr>
        </p:nvSpPr>
        <p:spPr>
          <a:xfrm>
            <a:off x="1630819"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4" name="Text Placeholder 40">
            <a:extLst>
              <a:ext uri="{FF2B5EF4-FFF2-40B4-BE49-F238E27FC236}">
                <a16:creationId xmlns:a16="http://schemas.microsoft.com/office/drawing/2014/main" id="{5B8A89D1-A311-4B44-88F9-A887EAC076BF}"/>
              </a:ext>
            </a:extLst>
          </p:cNvPr>
          <p:cNvSpPr>
            <a:spLocks noGrp="1"/>
          </p:cNvSpPr>
          <p:nvPr>
            <p:ph type="body" sz="quarter" idx="50"/>
          </p:nvPr>
        </p:nvSpPr>
        <p:spPr>
          <a:xfrm>
            <a:off x="1630819"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45" name="Text Placeholder 40">
            <a:extLst>
              <a:ext uri="{FF2B5EF4-FFF2-40B4-BE49-F238E27FC236}">
                <a16:creationId xmlns:a16="http://schemas.microsoft.com/office/drawing/2014/main" id="{E8383D4D-0BCE-4438-B642-E9D5AC09B69C}"/>
              </a:ext>
            </a:extLst>
          </p:cNvPr>
          <p:cNvSpPr>
            <a:spLocks noGrp="1"/>
          </p:cNvSpPr>
          <p:nvPr>
            <p:ph type="body" sz="quarter" idx="51"/>
          </p:nvPr>
        </p:nvSpPr>
        <p:spPr>
          <a:xfrm>
            <a:off x="1630819"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7122858"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p:nvPr>
        </p:nvSpPr>
        <p:spPr>
          <a:xfrm>
            <a:off x="7122858"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9" name="Text Placeholder 40">
            <a:extLst>
              <a:ext uri="{FF2B5EF4-FFF2-40B4-BE49-F238E27FC236}">
                <a16:creationId xmlns:a16="http://schemas.microsoft.com/office/drawing/2014/main" id="{BD1CBE09-ACAD-43FB-8617-942C604D408C}"/>
              </a:ext>
            </a:extLst>
          </p:cNvPr>
          <p:cNvSpPr>
            <a:spLocks noGrp="1"/>
          </p:cNvSpPr>
          <p:nvPr>
            <p:ph type="body" sz="quarter" idx="54"/>
          </p:nvPr>
        </p:nvSpPr>
        <p:spPr>
          <a:xfrm>
            <a:off x="7122858"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50" name="Text Placeholder 40">
            <a:extLst>
              <a:ext uri="{FF2B5EF4-FFF2-40B4-BE49-F238E27FC236}">
                <a16:creationId xmlns:a16="http://schemas.microsoft.com/office/drawing/2014/main" id="{AF933841-8F79-4411-AE38-0E6EFFE2F13E}"/>
              </a:ext>
            </a:extLst>
          </p:cNvPr>
          <p:cNvSpPr>
            <a:spLocks noGrp="1"/>
          </p:cNvSpPr>
          <p:nvPr>
            <p:ph type="body" sz="quarter" idx="55"/>
          </p:nvPr>
        </p:nvSpPr>
        <p:spPr>
          <a:xfrm>
            <a:off x="7122858"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466596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Computer Image">
    <p:spTree>
      <p:nvGrpSpPr>
        <p:cNvPr id="1" name=""/>
        <p:cNvGrpSpPr/>
        <p:nvPr/>
      </p:nvGrpSpPr>
      <p:grpSpPr>
        <a:xfrm>
          <a:off x="0" y="0"/>
          <a:ext cx="0" cy="0"/>
          <a:chOff x="0" y="0"/>
          <a:chExt cx="0" cy="0"/>
        </a:xfrm>
      </p:grpSpPr>
      <p:sp>
        <p:nvSpPr>
          <p:cNvPr id="29" name="Rectangle 28" descr="Brush stroke spot">
            <a:extLst>
              <a:ext uri="{FF2B5EF4-FFF2-40B4-BE49-F238E27FC236}">
                <a16:creationId xmlns:a16="http://schemas.microsoft.com/office/drawing/2014/main" id="{E2FED427-78BF-4C02-954D-E32E814394EA}"/>
              </a:ext>
            </a:extLst>
          </p:cNvPr>
          <p:cNvSpPr/>
          <p:nvPr userDrawn="1"/>
        </p:nvSpPr>
        <p:spPr>
          <a:xfrm>
            <a:off x="2328672" y="690372"/>
            <a:ext cx="7534656" cy="547725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0" noProof="0" dirty="0"/>
              <a:t>  </a:t>
            </a:r>
          </a:p>
        </p:txBody>
      </p:sp>
      <p:sp>
        <p:nvSpPr>
          <p:cNvPr id="34" name="Oval 33">
            <a:extLst>
              <a:ext uri="{FF2B5EF4-FFF2-40B4-BE49-F238E27FC236}">
                <a16:creationId xmlns:a16="http://schemas.microsoft.com/office/drawing/2014/main" id="{C9D05566-2E31-4BF1-84A9-915D1DC2D524}"/>
              </a:ext>
            </a:extLst>
          </p:cNvPr>
          <p:cNvSpPr/>
          <p:nvPr userDrawn="1"/>
        </p:nvSpPr>
        <p:spPr>
          <a:xfrm>
            <a:off x="9192013"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Rectangle 29" descr="Computer monitor">
            <a:extLst>
              <a:ext uri="{FF2B5EF4-FFF2-40B4-BE49-F238E27FC236}">
                <a16:creationId xmlns:a16="http://schemas.microsoft.com/office/drawing/2014/main" id="{562DC173-30FD-4C7B-8C34-C152F7D036AC}"/>
              </a:ext>
            </a:extLst>
          </p:cNvPr>
          <p:cNvSpPr/>
          <p:nvPr userDrawn="1"/>
        </p:nvSpPr>
        <p:spPr>
          <a:xfrm>
            <a:off x="3622548" y="1349070"/>
            <a:ext cx="4946904" cy="4946904"/>
          </a:xfrm>
          <a:prstGeom prst="rect">
            <a:avLst/>
          </a:prstGeom>
          <a:blipFill dpi="0" rotWithShape="1">
            <a:blip r:embed="rId4">
              <a:extLst>
                <a:ext uri="{96DAC541-7B7A-43D3-8B79-37D633B846F1}">
                  <asvg:svgBlip xmlns:asvg="http://schemas.microsoft.com/office/drawing/2016/SVG/main" r:embed="rId5"/>
                </a:ext>
              </a:extLst>
            </a:blip>
            <a:srcRect/>
            <a:stretch>
              <a:fillRect t="8333" b="833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Picture Placeholder 7">
            <a:extLst>
              <a:ext uri="{FF2B5EF4-FFF2-40B4-BE49-F238E27FC236}">
                <a16:creationId xmlns:a16="http://schemas.microsoft.com/office/drawing/2014/main" id="{CE072FE3-2973-4B25-909E-2BA6663CF30C}"/>
              </a:ext>
            </a:extLst>
          </p:cNvPr>
          <p:cNvSpPr>
            <a:spLocks noGrp="1"/>
          </p:cNvSpPr>
          <p:nvPr>
            <p:ph type="pic" sz="quarter" idx="57"/>
          </p:nvPr>
        </p:nvSpPr>
        <p:spPr>
          <a:xfrm>
            <a:off x="3804600" y="1954810"/>
            <a:ext cx="4582800" cy="2844000"/>
          </a:xfrm>
          <a:ln w="12700">
            <a:solidFill>
              <a:schemeClr val="accent1"/>
            </a:solidFill>
          </a:ln>
        </p:spPr>
        <p:txBody>
          <a:bodyPr anchor="ctr" anchorCtr="0"/>
          <a:lstStyle>
            <a:lvl1pPr marL="0" indent="0" algn="ctr">
              <a:buNone/>
              <a:defRPr>
                <a:solidFill>
                  <a:schemeClr val="tx2"/>
                </a:solidFill>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9251413"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846771" y="3406743"/>
            <a:ext cx="2217507"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hasCustomPrompt="1"/>
          </p:nvPr>
        </p:nvSpPr>
        <p:spPr>
          <a:xfrm>
            <a:off x="846771" y="2996616"/>
            <a:ext cx="2217507"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9112624" y="3406743"/>
            <a:ext cx="2297013"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hasCustomPrompt="1"/>
          </p:nvPr>
        </p:nvSpPr>
        <p:spPr>
          <a:xfrm>
            <a:off x="9112624" y="2996616"/>
            <a:ext cx="2297013"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18746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3/18/2023</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5" name="Subtitle 2">
            <a:extLst>
              <a:ext uri="{FF2B5EF4-FFF2-40B4-BE49-F238E27FC236}">
                <a16:creationId xmlns:a16="http://schemas.microsoft.com/office/drawing/2014/main" id="{07FA0C7A-BDB4-41ED-8B06-85890DD70D92}"/>
              </a:ext>
            </a:extLst>
          </p:cNvPr>
          <p:cNvSpPr>
            <a:spLocks noGrp="1"/>
          </p:cNvSpPr>
          <p:nvPr>
            <p:ph type="subTitle" idx="15"/>
          </p:nvPr>
        </p:nvSpPr>
        <p:spPr>
          <a:xfrm>
            <a:off x="838200" y="4901618"/>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24502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p>
        </p:txBody>
      </p:sp>
      <p:sp>
        <p:nvSpPr>
          <p:cNvPr id="4" name="Content Placeholder 3">
            <a:extLst>
              <a:ext uri="{FF2B5EF4-FFF2-40B4-BE49-F238E27FC236}">
                <a16:creationId xmlns:a16="http://schemas.microsoft.com/office/drawing/2014/main" id="{7069FC09-58F1-47E8-B7C1-B82F1844D96E}"/>
              </a:ext>
            </a:extLst>
          </p:cNvPr>
          <p:cNvSpPr>
            <a:spLocks noGrp="1"/>
          </p:cNvSpPr>
          <p:nvPr>
            <p:ph sz="half" idx="2"/>
          </p:nvPr>
        </p:nvSpPr>
        <p:spPr>
          <a:xfrm>
            <a:off x="44400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17" name="Content Placeholder 3">
            <a:extLst>
              <a:ext uri="{FF2B5EF4-FFF2-40B4-BE49-F238E27FC236}">
                <a16:creationId xmlns:a16="http://schemas.microsoft.com/office/drawing/2014/main" id="{5400C05A-142B-49F8-AC8C-60DBCE7C4B58}"/>
              </a:ext>
            </a:extLst>
          </p:cNvPr>
          <p:cNvSpPr>
            <a:spLocks noGrp="1"/>
          </p:cNvSpPr>
          <p:nvPr>
            <p:ph sz="half" idx="50"/>
          </p:nvPr>
        </p:nvSpPr>
        <p:spPr>
          <a:xfrm>
            <a:off x="80418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p>
        </p:txBody>
      </p:sp>
      <p:sp>
        <p:nvSpPr>
          <p:cNvPr id="19" name="Text Placeholder 40">
            <a:extLst>
              <a:ext uri="{FF2B5EF4-FFF2-40B4-BE49-F238E27FC236}">
                <a16:creationId xmlns:a16="http://schemas.microsoft.com/office/drawing/2014/main" id="{BA84A100-E46E-4A91-8A0C-75C717CDFB6D}"/>
              </a:ext>
            </a:extLst>
          </p:cNvPr>
          <p:cNvSpPr>
            <a:spLocks noGrp="1"/>
          </p:cNvSpPr>
          <p:nvPr>
            <p:ph type="body" sz="quarter" idx="51"/>
          </p:nvPr>
        </p:nvSpPr>
        <p:spPr>
          <a:xfrm>
            <a:off x="44400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80418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90854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46" name="Rectangle 45" descr="Brush stroke spot">
            <a:extLst>
              <a:ext uri="{FF2B5EF4-FFF2-40B4-BE49-F238E27FC236}">
                <a16:creationId xmlns:a16="http://schemas.microsoft.com/office/drawing/2014/main" id="{0A2C58D9-C10D-4BD1-98F0-5F5552601AE6}"/>
              </a:ext>
            </a:extLst>
          </p:cNvPr>
          <p:cNvSpPr/>
          <p:nvPr userDrawn="1"/>
        </p:nvSpPr>
        <p:spPr>
          <a:xfrm>
            <a:off x="442270" y="2313405"/>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descr="Brush stroke spot">
            <a:extLst>
              <a:ext uri="{FF2B5EF4-FFF2-40B4-BE49-F238E27FC236}">
                <a16:creationId xmlns:a16="http://schemas.microsoft.com/office/drawing/2014/main" id="{95045E2F-58A4-48EC-BF05-523315AB6031}"/>
              </a:ext>
            </a:extLst>
          </p:cNvPr>
          <p:cNvSpPr/>
          <p:nvPr userDrawn="1"/>
        </p:nvSpPr>
        <p:spPr>
          <a:xfrm>
            <a:off x="5747630" y="2309233"/>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046452" y="3642055"/>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046452" y="4054527"/>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1" name="Text Placeholder 40">
            <a:extLst>
              <a:ext uri="{FF2B5EF4-FFF2-40B4-BE49-F238E27FC236}">
                <a16:creationId xmlns:a16="http://schemas.microsoft.com/office/drawing/2014/main" id="{19621356-FE2C-4AEC-9E89-2CC86A230211}"/>
              </a:ext>
            </a:extLst>
          </p:cNvPr>
          <p:cNvSpPr>
            <a:spLocks noGrp="1"/>
          </p:cNvSpPr>
          <p:nvPr>
            <p:ph type="body" sz="quarter" idx="58" hasCustomPrompt="1"/>
          </p:nvPr>
        </p:nvSpPr>
        <p:spPr>
          <a:xfrm>
            <a:off x="963322" y="2599849"/>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12 345</a:t>
            </a:r>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6464798" y="3642350"/>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6464798" y="4054822"/>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43" name="Text Placeholder 40">
            <a:extLst>
              <a:ext uri="{FF2B5EF4-FFF2-40B4-BE49-F238E27FC236}">
                <a16:creationId xmlns:a16="http://schemas.microsoft.com/office/drawing/2014/main" id="{B13B1E83-DF7D-4152-83F9-7A99039613F2}"/>
              </a:ext>
            </a:extLst>
          </p:cNvPr>
          <p:cNvSpPr>
            <a:spLocks noGrp="1"/>
          </p:cNvSpPr>
          <p:nvPr>
            <p:ph type="body" sz="quarter" idx="61" hasCustomPrompt="1"/>
          </p:nvPr>
        </p:nvSpPr>
        <p:spPr>
          <a:xfrm>
            <a:off x="6381668" y="2600144"/>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6 780</a:t>
            </a:r>
          </a:p>
        </p:txBody>
      </p:sp>
    </p:spTree>
    <p:extLst>
      <p:ext uri="{BB962C8B-B14F-4D97-AF65-F5344CB8AC3E}">
        <p14:creationId xmlns:p14="http://schemas.microsoft.com/office/powerpoint/2010/main" val="3942399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umber Circles">
    <p:spTree>
      <p:nvGrpSpPr>
        <p:cNvPr id="1" name=""/>
        <p:cNvGrpSpPr/>
        <p:nvPr/>
      </p:nvGrpSpPr>
      <p:grpSpPr>
        <a:xfrm>
          <a:off x="0" y="0"/>
          <a:ext cx="0" cy="0"/>
          <a:chOff x="0" y="0"/>
          <a:chExt cx="0" cy="0"/>
        </a:xfrm>
      </p:grpSpPr>
      <p:sp>
        <p:nvSpPr>
          <p:cNvPr id="18" name="Rectangle 17" descr="Brush stroke spot">
            <a:extLst>
              <a:ext uri="{FF2B5EF4-FFF2-40B4-BE49-F238E27FC236}">
                <a16:creationId xmlns:a16="http://schemas.microsoft.com/office/drawing/2014/main" id="{553AE28F-6B33-44BE-A48E-511B9E37A8E5}"/>
              </a:ext>
            </a:extLst>
          </p:cNvPr>
          <p:cNvSpPr/>
          <p:nvPr userDrawn="1"/>
        </p:nvSpPr>
        <p:spPr>
          <a:xfrm>
            <a:off x="649833" y="2266060"/>
            <a:ext cx="10597896" cy="2011680"/>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508836"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508836"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4716343" y="4448499"/>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4716343" y="4860971"/>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3" name="Oval 2">
            <a:extLst>
              <a:ext uri="{FF2B5EF4-FFF2-40B4-BE49-F238E27FC236}">
                <a16:creationId xmlns:a16="http://schemas.microsoft.com/office/drawing/2014/main" id="{29BB331B-BB86-4BF8-B64D-10A4EA066996}"/>
              </a:ext>
            </a:extLst>
          </p:cNvPr>
          <p:cNvSpPr/>
          <p:nvPr userDrawn="1"/>
        </p:nvSpPr>
        <p:spPr>
          <a:xfrm>
            <a:off x="1892209" y="1877591"/>
            <a:ext cx="2376000" cy="23760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9" name="Oval 18">
            <a:extLst>
              <a:ext uri="{FF2B5EF4-FFF2-40B4-BE49-F238E27FC236}">
                <a16:creationId xmlns:a16="http://schemas.microsoft.com/office/drawing/2014/main" id="{E4607297-0AE5-4568-8E23-9A22E0C9047F}"/>
              </a:ext>
            </a:extLst>
          </p:cNvPr>
          <p:cNvSpPr/>
          <p:nvPr userDrawn="1"/>
        </p:nvSpPr>
        <p:spPr>
          <a:xfrm>
            <a:off x="5318591" y="2318813"/>
            <a:ext cx="1929600" cy="1929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16AB8DAF-6AF1-4CAA-AE2D-6AD8CDCCD190}"/>
              </a:ext>
            </a:extLst>
          </p:cNvPr>
          <p:cNvSpPr/>
          <p:nvPr userDrawn="1"/>
        </p:nvSpPr>
        <p:spPr>
          <a:xfrm>
            <a:off x="8892192" y="2827701"/>
            <a:ext cx="1407600" cy="1407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Text Placeholder 40">
            <a:extLst>
              <a:ext uri="{FF2B5EF4-FFF2-40B4-BE49-F238E27FC236}">
                <a16:creationId xmlns:a16="http://schemas.microsoft.com/office/drawing/2014/main" id="{5F5CDB97-1A89-4A46-BBC6-957BE23CC68D}"/>
              </a:ext>
            </a:extLst>
          </p:cNvPr>
          <p:cNvSpPr>
            <a:spLocks noGrp="1"/>
          </p:cNvSpPr>
          <p:nvPr userDrawn="1">
            <p:ph type="body" sz="quarter" idx="61"/>
          </p:nvPr>
        </p:nvSpPr>
        <p:spPr>
          <a:xfrm>
            <a:off x="8032507"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3" name="Text Placeholder 40">
            <a:extLst>
              <a:ext uri="{FF2B5EF4-FFF2-40B4-BE49-F238E27FC236}">
                <a16:creationId xmlns:a16="http://schemas.microsoft.com/office/drawing/2014/main" id="{EE3568F2-C8B7-440C-B118-77D1EB8BA68C}"/>
              </a:ext>
            </a:extLst>
          </p:cNvPr>
          <p:cNvSpPr>
            <a:spLocks noGrp="1"/>
          </p:cNvSpPr>
          <p:nvPr userDrawn="1">
            <p:ph type="body" sz="quarter" idx="62"/>
          </p:nvPr>
        </p:nvSpPr>
        <p:spPr>
          <a:xfrm>
            <a:off x="8032507"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28" name="Text Placeholder 40">
            <a:extLst>
              <a:ext uri="{FF2B5EF4-FFF2-40B4-BE49-F238E27FC236}">
                <a16:creationId xmlns:a16="http://schemas.microsoft.com/office/drawing/2014/main" id="{04507F51-0648-491E-AE08-5EFD71620E23}"/>
              </a:ext>
            </a:extLst>
          </p:cNvPr>
          <p:cNvSpPr>
            <a:spLocks noGrp="1"/>
          </p:cNvSpPr>
          <p:nvPr>
            <p:ph type="body" sz="quarter" idx="63" hasCustomPrompt="1"/>
          </p:nvPr>
        </p:nvSpPr>
        <p:spPr>
          <a:xfrm>
            <a:off x="2203729" y="2550122"/>
            <a:ext cx="1734798" cy="618236"/>
          </a:xfrm>
        </p:spPr>
        <p:txBody>
          <a:bodyPr>
            <a:noAutofit/>
          </a:bodyPr>
          <a:lstStyle>
            <a:lvl1pPr marL="0" indent="0" algn="ctr">
              <a:lnSpc>
                <a:spcPct val="100000"/>
              </a:lnSpc>
              <a:spcBef>
                <a:spcPts val="600"/>
              </a:spcBef>
              <a:buNone/>
              <a:defRPr sz="5000" b="1" i="0">
                <a:solidFill>
                  <a:schemeClr val="tx1"/>
                </a:solidFill>
                <a:latin typeface="+mj-lt"/>
              </a:defRPr>
            </a:lvl1pPr>
            <a:lvl2pPr marL="457200" indent="0">
              <a:buNone/>
              <a:defRPr/>
            </a:lvl2pPr>
          </a:lstStyle>
          <a:p>
            <a:pPr lvl="0"/>
            <a:r>
              <a:rPr lang="en-US" noProof="0"/>
              <a:t>$ 100</a:t>
            </a:r>
          </a:p>
        </p:txBody>
      </p:sp>
      <p:sp>
        <p:nvSpPr>
          <p:cNvPr id="29" name="Text Placeholder 40">
            <a:extLst>
              <a:ext uri="{FF2B5EF4-FFF2-40B4-BE49-F238E27FC236}">
                <a16:creationId xmlns:a16="http://schemas.microsoft.com/office/drawing/2014/main" id="{DC7D0F93-C77D-44A3-A2D1-6D8B93ADE8E2}"/>
              </a:ext>
            </a:extLst>
          </p:cNvPr>
          <p:cNvSpPr>
            <a:spLocks noGrp="1"/>
          </p:cNvSpPr>
          <p:nvPr>
            <p:ph type="body" sz="quarter" idx="64" hasCustomPrompt="1"/>
          </p:nvPr>
        </p:nvSpPr>
        <p:spPr>
          <a:xfrm>
            <a:off x="2203729" y="3175537"/>
            <a:ext cx="1734798" cy="418706"/>
          </a:xfrm>
        </p:spPr>
        <p:txBody>
          <a:bodyPr>
            <a:noAutofit/>
          </a:bodyPr>
          <a:lstStyle>
            <a:lvl1pPr marL="0" indent="0" algn="ctr">
              <a:lnSpc>
                <a:spcPct val="100000"/>
              </a:lnSpc>
              <a:spcBef>
                <a:spcPts val="600"/>
              </a:spcBef>
              <a:buNone/>
              <a:defRPr sz="2100" b="0" i="0">
                <a:solidFill>
                  <a:schemeClr val="tx2"/>
                </a:solidFill>
              </a:defRPr>
            </a:lvl1pPr>
            <a:lvl2pPr marL="457200" indent="0">
              <a:buNone/>
              <a:defRPr/>
            </a:lvl2pPr>
          </a:lstStyle>
          <a:p>
            <a:pPr lvl="0"/>
            <a:r>
              <a:rPr lang="en-US" noProof="0"/>
              <a:t>Billion</a:t>
            </a:r>
          </a:p>
        </p:txBody>
      </p:sp>
      <p:sp>
        <p:nvSpPr>
          <p:cNvPr id="32" name="Text Placeholder 40">
            <a:extLst>
              <a:ext uri="{FF2B5EF4-FFF2-40B4-BE49-F238E27FC236}">
                <a16:creationId xmlns:a16="http://schemas.microsoft.com/office/drawing/2014/main" id="{19439A71-712F-42A8-988D-A40FC79D30E3}"/>
              </a:ext>
            </a:extLst>
          </p:cNvPr>
          <p:cNvSpPr>
            <a:spLocks noGrp="1"/>
          </p:cNvSpPr>
          <p:nvPr>
            <p:ph type="body" sz="quarter" idx="65" hasCustomPrompt="1"/>
          </p:nvPr>
        </p:nvSpPr>
        <p:spPr>
          <a:xfrm>
            <a:off x="5429868" y="2755270"/>
            <a:ext cx="1734798" cy="618236"/>
          </a:xfrm>
        </p:spPr>
        <p:txBody>
          <a:bodyPr>
            <a:noAutofit/>
          </a:bodyPr>
          <a:lstStyle>
            <a:lvl1pPr marL="0" indent="0" algn="ctr">
              <a:lnSpc>
                <a:spcPct val="100000"/>
              </a:lnSpc>
              <a:spcBef>
                <a:spcPts val="600"/>
              </a:spcBef>
              <a:buNone/>
              <a:defRPr sz="4500" b="1" i="0">
                <a:solidFill>
                  <a:schemeClr val="tx1"/>
                </a:solidFill>
                <a:latin typeface="+mj-lt"/>
              </a:defRPr>
            </a:lvl1pPr>
            <a:lvl2pPr marL="457200" indent="0">
              <a:buNone/>
              <a:defRPr/>
            </a:lvl2pPr>
          </a:lstStyle>
          <a:p>
            <a:pPr lvl="0"/>
            <a:r>
              <a:rPr lang="en-US" noProof="0"/>
              <a:t>$ 50</a:t>
            </a:r>
          </a:p>
        </p:txBody>
      </p:sp>
      <p:sp>
        <p:nvSpPr>
          <p:cNvPr id="33" name="Text Placeholder 40">
            <a:extLst>
              <a:ext uri="{FF2B5EF4-FFF2-40B4-BE49-F238E27FC236}">
                <a16:creationId xmlns:a16="http://schemas.microsoft.com/office/drawing/2014/main" id="{38AE03D3-550E-413E-8DD3-5A6558981278}"/>
              </a:ext>
            </a:extLst>
          </p:cNvPr>
          <p:cNvSpPr>
            <a:spLocks noGrp="1"/>
          </p:cNvSpPr>
          <p:nvPr>
            <p:ph type="body" sz="quarter" idx="66" hasCustomPrompt="1"/>
          </p:nvPr>
        </p:nvSpPr>
        <p:spPr>
          <a:xfrm>
            <a:off x="5429868" y="3346179"/>
            <a:ext cx="1734798" cy="418706"/>
          </a:xfrm>
        </p:spPr>
        <p:txBody>
          <a:bodyPr>
            <a:noAutofit/>
          </a:bodyPr>
          <a:lstStyle>
            <a:lvl1pPr marL="0" indent="0" algn="ctr">
              <a:lnSpc>
                <a:spcPct val="100000"/>
              </a:lnSpc>
              <a:spcBef>
                <a:spcPts val="600"/>
              </a:spcBef>
              <a:buNone/>
              <a:defRPr sz="2000" b="0" i="0">
                <a:solidFill>
                  <a:schemeClr val="tx2"/>
                </a:solidFill>
              </a:defRPr>
            </a:lvl1pPr>
            <a:lvl2pPr marL="457200" indent="0">
              <a:buNone/>
              <a:defRPr/>
            </a:lvl2pPr>
          </a:lstStyle>
          <a:p>
            <a:pPr lvl="0"/>
            <a:r>
              <a:rPr lang="en-US" noProof="0"/>
              <a:t>Billion</a:t>
            </a:r>
          </a:p>
        </p:txBody>
      </p:sp>
      <p:sp>
        <p:nvSpPr>
          <p:cNvPr id="34" name="Text Placeholder 40">
            <a:extLst>
              <a:ext uri="{FF2B5EF4-FFF2-40B4-BE49-F238E27FC236}">
                <a16:creationId xmlns:a16="http://schemas.microsoft.com/office/drawing/2014/main" id="{0B0F054D-7CBD-40FB-84C5-6E37FDF0EC9C}"/>
              </a:ext>
            </a:extLst>
          </p:cNvPr>
          <p:cNvSpPr>
            <a:spLocks noGrp="1"/>
          </p:cNvSpPr>
          <p:nvPr>
            <p:ph type="body" sz="quarter" idx="67" hasCustomPrompt="1"/>
          </p:nvPr>
        </p:nvSpPr>
        <p:spPr>
          <a:xfrm>
            <a:off x="8830050" y="3060231"/>
            <a:ext cx="1529901" cy="477909"/>
          </a:xfrm>
        </p:spPr>
        <p:txBody>
          <a:bodyPr>
            <a:noAutofit/>
          </a:bodyPr>
          <a:lstStyle>
            <a:lvl1pPr marL="0" indent="0" algn="ctr">
              <a:lnSpc>
                <a:spcPct val="100000"/>
              </a:lnSpc>
              <a:spcBef>
                <a:spcPts val="600"/>
              </a:spcBef>
              <a:buNone/>
              <a:defRPr sz="4000" b="1" i="0">
                <a:solidFill>
                  <a:schemeClr val="tx1"/>
                </a:solidFill>
                <a:latin typeface="+mj-lt"/>
              </a:defRPr>
            </a:lvl1pPr>
            <a:lvl2pPr marL="457200" indent="0">
              <a:buNone/>
              <a:defRPr/>
            </a:lvl2pPr>
          </a:lstStyle>
          <a:p>
            <a:pPr lvl="0"/>
            <a:r>
              <a:rPr lang="en-US" noProof="0"/>
              <a:t>$ 25</a:t>
            </a:r>
          </a:p>
        </p:txBody>
      </p:sp>
      <p:sp>
        <p:nvSpPr>
          <p:cNvPr id="35" name="Text Placeholder 40">
            <a:extLst>
              <a:ext uri="{FF2B5EF4-FFF2-40B4-BE49-F238E27FC236}">
                <a16:creationId xmlns:a16="http://schemas.microsoft.com/office/drawing/2014/main" id="{0285840A-F59B-4DDE-A051-9BBA250A628B}"/>
              </a:ext>
            </a:extLst>
          </p:cNvPr>
          <p:cNvSpPr>
            <a:spLocks noGrp="1"/>
          </p:cNvSpPr>
          <p:nvPr>
            <p:ph type="body" sz="quarter" idx="68" hasCustomPrompt="1"/>
          </p:nvPr>
        </p:nvSpPr>
        <p:spPr>
          <a:xfrm>
            <a:off x="8830050" y="3580049"/>
            <a:ext cx="1529901" cy="418706"/>
          </a:xfrm>
        </p:spPr>
        <p:txBody>
          <a:bodyPr>
            <a:noAutofit/>
          </a:bodyPr>
          <a:lstStyle>
            <a:lvl1pPr marL="0" indent="0" algn="ctr">
              <a:lnSpc>
                <a:spcPct val="100000"/>
              </a:lnSpc>
              <a:spcBef>
                <a:spcPts val="600"/>
              </a:spcBef>
              <a:buNone/>
              <a:defRPr sz="1900" b="0" i="0">
                <a:solidFill>
                  <a:schemeClr val="tx2"/>
                </a:solidFill>
              </a:defRPr>
            </a:lvl1pPr>
            <a:lvl2pPr marL="457200" indent="0">
              <a:buNone/>
              <a:defRPr/>
            </a:lvl2pPr>
          </a:lstStyle>
          <a:p>
            <a:pPr lvl="0"/>
            <a:r>
              <a:rPr lang="en-US" noProof="0"/>
              <a:t>Billion</a:t>
            </a:r>
          </a:p>
        </p:txBody>
      </p:sp>
    </p:spTree>
    <p:extLst>
      <p:ext uri="{BB962C8B-B14F-4D97-AF65-F5344CB8AC3E}">
        <p14:creationId xmlns:p14="http://schemas.microsoft.com/office/powerpoint/2010/main" val="3408001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ub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633656"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Click to 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197"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694264"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475262"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Click to edit Master text styles</a:t>
            </a:r>
          </a:p>
        </p:txBody>
      </p:sp>
    </p:spTree>
    <p:extLst>
      <p:ext uri="{BB962C8B-B14F-4D97-AF65-F5344CB8AC3E}">
        <p14:creationId xmlns:p14="http://schemas.microsoft.com/office/powerpoint/2010/main" val="4173216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480661"/>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277438"/>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sp>
        <p:nvSpPr>
          <p:cNvPr id="13" name="Rectangle 12" descr="Brush stroke spot">
            <a:extLst>
              <a:ext uri="{FF2B5EF4-FFF2-40B4-BE49-F238E27FC236}">
                <a16:creationId xmlns:a16="http://schemas.microsoft.com/office/drawing/2014/main" id="{0CCD991D-2B03-47A2-8715-7661B26F9B95}"/>
              </a:ext>
            </a:extLst>
          </p:cNvPr>
          <p:cNvSpPr/>
          <p:nvPr userDrawn="1"/>
        </p:nvSpPr>
        <p:spPr>
          <a:xfrm>
            <a:off x="1990344" y="2075688"/>
            <a:ext cx="8211312" cy="27066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Text Placeholder 9" descr="Competitors logos quadrant">
            <a:extLst>
              <a:ext uri="{FF2B5EF4-FFF2-40B4-BE49-F238E27FC236}">
                <a16:creationId xmlns:a16="http://schemas.microsoft.com/office/drawing/2014/main" id="{7246D54D-92E6-4129-9F9B-80AD6027E5BD}"/>
              </a:ext>
            </a:extLst>
          </p:cNvPr>
          <p:cNvSpPr>
            <a:spLocks noGrp="1"/>
          </p:cNvSpPr>
          <p:nvPr>
            <p:ph type="body" sz="quarter" idx="35" hasCustomPrompt="1"/>
          </p:nvPr>
        </p:nvSpPr>
        <p:spPr>
          <a:xfrm>
            <a:off x="4731544" y="1409436"/>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Convenient</a:t>
            </a:r>
          </a:p>
        </p:txBody>
      </p:sp>
      <p:sp>
        <p:nvSpPr>
          <p:cNvPr id="17" name="Text Placeholder 9" descr="Competitors logos quadrant">
            <a:extLst>
              <a:ext uri="{FF2B5EF4-FFF2-40B4-BE49-F238E27FC236}">
                <a16:creationId xmlns:a16="http://schemas.microsoft.com/office/drawing/2014/main" id="{6DEE1C9E-9A2E-44D5-B900-58F0DC5C1526}"/>
              </a:ext>
            </a:extLst>
          </p:cNvPr>
          <p:cNvSpPr>
            <a:spLocks noGrp="1"/>
          </p:cNvSpPr>
          <p:nvPr>
            <p:ph type="body" sz="quarter" idx="36" hasCustomPrompt="1"/>
          </p:nvPr>
        </p:nvSpPr>
        <p:spPr>
          <a:xfrm>
            <a:off x="4731544" y="5690411"/>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Convenient</a:t>
            </a:r>
          </a:p>
        </p:txBody>
      </p:sp>
      <p:sp>
        <p:nvSpPr>
          <p:cNvPr id="18" name="Text Placeholder 9">
            <a:extLst>
              <a:ext uri="{FF2B5EF4-FFF2-40B4-BE49-F238E27FC236}">
                <a16:creationId xmlns:a16="http://schemas.microsoft.com/office/drawing/2014/main" id="{66B9A18B-0CF3-4C0A-B305-707B9A66919A}"/>
              </a:ext>
            </a:extLst>
          </p:cNvPr>
          <p:cNvSpPr>
            <a:spLocks noGrp="1"/>
          </p:cNvSpPr>
          <p:nvPr>
            <p:ph type="body" sz="quarter" idx="37" hasCustomPrompt="1"/>
          </p:nvPr>
        </p:nvSpPr>
        <p:spPr>
          <a:xfrm>
            <a:off x="839903" y="3744448"/>
            <a:ext cx="2728913" cy="425450"/>
          </a:xfrm>
        </p:spPr>
        <p:txBody>
          <a:bodyPr>
            <a:noAutofit/>
          </a:bodyPr>
          <a:lstStyle>
            <a:lvl1pPr marL="0" indent="0" algn="l">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Expensive</a:t>
            </a:r>
          </a:p>
        </p:txBody>
      </p:sp>
      <p:sp>
        <p:nvSpPr>
          <p:cNvPr id="19" name="Text Placeholder 9" descr="Competitors logos quadrant">
            <a:extLst>
              <a:ext uri="{FF2B5EF4-FFF2-40B4-BE49-F238E27FC236}">
                <a16:creationId xmlns:a16="http://schemas.microsoft.com/office/drawing/2014/main" id="{6FE680D8-859C-4A7C-AD2D-F5FBE95F1CF9}"/>
              </a:ext>
            </a:extLst>
          </p:cNvPr>
          <p:cNvSpPr>
            <a:spLocks noGrp="1"/>
          </p:cNvSpPr>
          <p:nvPr>
            <p:ph type="body" sz="quarter" idx="38" hasCustomPrompt="1"/>
          </p:nvPr>
        </p:nvSpPr>
        <p:spPr>
          <a:xfrm>
            <a:off x="8614398" y="3744448"/>
            <a:ext cx="2728913" cy="425450"/>
          </a:xfrm>
        </p:spPr>
        <p:txBody>
          <a:bodyPr>
            <a:noAutofit/>
          </a:bodyPr>
          <a:lstStyle>
            <a:lvl1pPr marL="0" indent="0" algn="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Expensive</a:t>
            </a:r>
          </a:p>
        </p:txBody>
      </p:sp>
      <p:sp>
        <p:nvSpPr>
          <p:cNvPr id="22" name="Picture Placeholder 11" descr="Competitors logos quadrant">
            <a:extLst>
              <a:ext uri="{FF2B5EF4-FFF2-40B4-BE49-F238E27FC236}">
                <a16:creationId xmlns:a16="http://schemas.microsoft.com/office/drawing/2014/main" id="{E6B6CE82-1BDF-4550-8960-7F41345BA07F}"/>
              </a:ext>
            </a:extLst>
          </p:cNvPr>
          <p:cNvSpPr>
            <a:spLocks noGrp="1"/>
          </p:cNvSpPr>
          <p:nvPr>
            <p:ph type="pic" sz="quarter" idx="39" hasCustomPrompt="1"/>
          </p:nvPr>
        </p:nvSpPr>
        <p:spPr>
          <a:xfrm>
            <a:off x="3271215" y="2622855"/>
            <a:ext cx="1772153" cy="777240"/>
          </a:xfrm>
        </p:spPr>
        <p:txBody>
          <a:bodyPr anchor="ctr" anchorCtr="0">
            <a:noAutofit/>
          </a:bodyPr>
          <a:lstStyle>
            <a:lvl1pPr marL="0" indent="0" algn="ctr">
              <a:buNone/>
              <a:defRPr sz="2000" i="0">
                <a:solidFill>
                  <a:schemeClr val="tx2"/>
                </a:solidFill>
              </a:defRPr>
            </a:lvl1pPr>
          </a:lstStyle>
          <a:p>
            <a:r>
              <a:rPr lang="en-US" noProof="0" dirty="0"/>
              <a:t>Competitor 2</a:t>
            </a:r>
          </a:p>
          <a:p>
            <a:r>
              <a:rPr lang="en-US" noProof="0" dirty="0"/>
              <a:t>Logo</a:t>
            </a:r>
          </a:p>
        </p:txBody>
      </p:sp>
      <p:sp>
        <p:nvSpPr>
          <p:cNvPr id="23" name="Picture Placeholder 11" descr="Competitors logos quadrant">
            <a:extLst>
              <a:ext uri="{FF2B5EF4-FFF2-40B4-BE49-F238E27FC236}">
                <a16:creationId xmlns:a16="http://schemas.microsoft.com/office/drawing/2014/main" id="{582E2341-B28C-43DC-9292-43E8D75A3BDD}"/>
              </a:ext>
            </a:extLst>
          </p:cNvPr>
          <p:cNvSpPr>
            <a:spLocks noGrp="1"/>
          </p:cNvSpPr>
          <p:nvPr>
            <p:ph type="pic" sz="quarter" idx="40" hasCustomPrompt="1"/>
          </p:nvPr>
        </p:nvSpPr>
        <p:spPr>
          <a:xfrm>
            <a:off x="1366167" y="2060082"/>
            <a:ext cx="1772153" cy="777240"/>
          </a:xfrm>
        </p:spPr>
        <p:txBody>
          <a:bodyPr anchor="ctr" anchorCtr="0">
            <a:noAutofit/>
          </a:bodyPr>
          <a:lstStyle>
            <a:lvl1pPr marL="0" indent="0" algn="ctr">
              <a:buNone/>
              <a:defRPr sz="2000" i="0">
                <a:solidFill>
                  <a:schemeClr val="tx2"/>
                </a:solidFill>
              </a:defRPr>
            </a:lvl1pPr>
          </a:lstStyle>
          <a:p>
            <a:r>
              <a:rPr lang="en-US" noProof="0" dirty="0"/>
              <a:t>Competitor 1</a:t>
            </a:r>
          </a:p>
          <a:p>
            <a:r>
              <a:rPr lang="en-US" noProof="0" dirty="0"/>
              <a:t>Logo</a:t>
            </a:r>
          </a:p>
        </p:txBody>
      </p:sp>
      <p:sp>
        <p:nvSpPr>
          <p:cNvPr id="24" name="Picture Placeholder 11" descr="Competitors logos quadrant">
            <a:extLst>
              <a:ext uri="{FF2B5EF4-FFF2-40B4-BE49-F238E27FC236}">
                <a16:creationId xmlns:a16="http://schemas.microsoft.com/office/drawing/2014/main" id="{B5CF88F9-58C0-4E88-8243-2E2026B3D847}"/>
              </a:ext>
            </a:extLst>
          </p:cNvPr>
          <p:cNvSpPr>
            <a:spLocks noGrp="1"/>
          </p:cNvSpPr>
          <p:nvPr>
            <p:ph type="pic" sz="quarter" idx="41" hasCustomPrompt="1"/>
          </p:nvPr>
        </p:nvSpPr>
        <p:spPr>
          <a:xfrm>
            <a:off x="1872684" y="4500968"/>
            <a:ext cx="1772153" cy="777240"/>
          </a:xfrm>
        </p:spPr>
        <p:txBody>
          <a:bodyPr anchor="ctr" anchorCtr="0">
            <a:noAutofit/>
          </a:bodyPr>
          <a:lstStyle>
            <a:lvl1pPr marL="0" indent="0" algn="ctr">
              <a:buNone/>
              <a:defRPr sz="2000" i="0">
                <a:solidFill>
                  <a:schemeClr val="tx2"/>
                </a:solidFill>
              </a:defRPr>
            </a:lvl1pPr>
          </a:lstStyle>
          <a:p>
            <a:r>
              <a:rPr lang="en-US" noProof="0" dirty="0"/>
              <a:t>Competitor 3</a:t>
            </a:r>
          </a:p>
          <a:p>
            <a:r>
              <a:rPr lang="en-US" noProof="0" dirty="0"/>
              <a:t>Logo</a:t>
            </a:r>
          </a:p>
        </p:txBody>
      </p:sp>
      <p:sp>
        <p:nvSpPr>
          <p:cNvPr id="25" name="Picture Placeholder 11" descr="Competitors logos quadrant">
            <a:extLst>
              <a:ext uri="{FF2B5EF4-FFF2-40B4-BE49-F238E27FC236}">
                <a16:creationId xmlns:a16="http://schemas.microsoft.com/office/drawing/2014/main" id="{A82EE939-4C57-4B18-8083-AFBEAFEFF3C6}"/>
              </a:ext>
            </a:extLst>
          </p:cNvPr>
          <p:cNvSpPr>
            <a:spLocks noGrp="1"/>
          </p:cNvSpPr>
          <p:nvPr>
            <p:ph type="pic" sz="quarter" idx="42" hasCustomPrompt="1"/>
          </p:nvPr>
        </p:nvSpPr>
        <p:spPr>
          <a:xfrm>
            <a:off x="6636591" y="2679507"/>
            <a:ext cx="1772153" cy="777240"/>
          </a:xfrm>
        </p:spPr>
        <p:txBody>
          <a:bodyPr anchor="ctr" anchorCtr="0">
            <a:noAutofit/>
          </a:bodyPr>
          <a:lstStyle>
            <a:lvl1pPr marL="0" indent="0" algn="ctr">
              <a:buNone/>
              <a:defRPr sz="2000" i="0">
                <a:solidFill>
                  <a:schemeClr val="tx2"/>
                </a:solidFill>
              </a:defRPr>
            </a:lvl1pPr>
          </a:lstStyle>
          <a:p>
            <a:r>
              <a:rPr lang="en-US" noProof="0" dirty="0"/>
              <a:t>Competitor 4</a:t>
            </a:r>
          </a:p>
          <a:p>
            <a:r>
              <a:rPr lang="en-US" noProof="0" dirty="0"/>
              <a:t>Logoя</a:t>
            </a:r>
          </a:p>
        </p:txBody>
      </p:sp>
      <p:sp>
        <p:nvSpPr>
          <p:cNvPr id="26" name="Picture Placeholder 11" descr="Competitors logos quadrant">
            <a:extLst>
              <a:ext uri="{FF2B5EF4-FFF2-40B4-BE49-F238E27FC236}">
                <a16:creationId xmlns:a16="http://schemas.microsoft.com/office/drawing/2014/main" id="{6F0782C9-DB20-403D-BE02-0A8B0F75EEB4}"/>
              </a:ext>
            </a:extLst>
          </p:cNvPr>
          <p:cNvSpPr>
            <a:spLocks noGrp="1"/>
          </p:cNvSpPr>
          <p:nvPr>
            <p:ph type="pic" sz="quarter" idx="43" hasCustomPrompt="1"/>
          </p:nvPr>
        </p:nvSpPr>
        <p:spPr>
          <a:xfrm>
            <a:off x="6458028" y="4605894"/>
            <a:ext cx="1772153" cy="777240"/>
          </a:xfrm>
        </p:spPr>
        <p:txBody>
          <a:bodyPr anchor="ctr" anchorCtr="0">
            <a:noAutofit/>
          </a:bodyPr>
          <a:lstStyle>
            <a:lvl1pPr marL="0" indent="0" algn="ctr">
              <a:buNone/>
              <a:defRPr sz="2000" i="0">
                <a:solidFill>
                  <a:schemeClr val="tx2"/>
                </a:solidFill>
              </a:defRPr>
            </a:lvl1pPr>
          </a:lstStyle>
          <a:p>
            <a:r>
              <a:rPr lang="en-US" noProof="0" dirty="0"/>
              <a:t>Competitor 5</a:t>
            </a:r>
          </a:p>
          <a:p>
            <a:r>
              <a:rPr lang="en-US" noProof="0" dirty="0"/>
              <a:t>Logo</a:t>
            </a:r>
          </a:p>
        </p:txBody>
      </p:sp>
      <p:sp>
        <p:nvSpPr>
          <p:cNvPr id="27" name="Picture Placeholder 11" descr="Competitors logos quadrant">
            <a:extLst>
              <a:ext uri="{FF2B5EF4-FFF2-40B4-BE49-F238E27FC236}">
                <a16:creationId xmlns:a16="http://schemas.microsoft.com/office/drawing/2014/main" id="{BD7EAF5B-32EC-4B5A-91BC-2486855FFC26}"/>
              </a:ext>
            </a:extLst>
          </p:cNvPr>
          <p:cNvSpPr>
            <a:spLocks noGrp="1"/>
          </p:cNvSpPr>
          <p:nvPr>
            <p:ph type="pic" sz="quarter" idx="44" hasCustomPrompt="1"/>
          </p:nvPr>
        </p:nvSpPr>
        <p:spPr>
          <a:xfrm>
            <a:off x="9132534" y="4368730"/>
            <a:ext cx="1772153" cy="777240"/>
          </a:xfrm>
        </p:spPr>
        <p:txBody>
          <a:bodyPr anchor="ctr" anchorCtr="0">
            <a:noAutofit/>
          </a:bodyPr>
          <a:lstStyle>
            <a:lvl1pPr marL="0" indent="0" algn="ctr">
              <a:buNone/>
              <a:defRPr sz="2000" i="0">
                <a:solidFill>
                  <a:schemeClr val="tx2"/>
                </a:solidFill>
              </a:defRPr>
            </a:lvl1pPr>
          </a:lstStyle>
          <a:p>
            <a:r>
              <a:rPr lang="en-US" noProof="0" dirty="0"/>
              <a:t>Competitor 6</a:t>
            </a:r>
          </a:p>
          <a:p>
            <a:r>
              <a:rPr lang="en-US" noProof="0" dirty="0"/>
              <a:t>Logo</a:t>
            </a:r>
          </a:p>
        </p:txBody>
      </p:sp>
      <p:sp>
        <p:nvSpPr>
          <p:cNvPr id="28" name="Picture Placeholder 14" descr="Competitors logos quadrant">
            <a:extLst>
              <a:ext uri="{FF2B5EF4-FFF2-40B4-BE49-F238E27FC236}">
                <a16:creationId xmlns:a16="http://schemas.microsoft.com/office/drawing/2014/main" id="{13F923C2-8EA1-4CAA-AD2F-96AD06CA8988}"/>
              </a:ext>
              <a:ext uri="{C183D7F6-B498-43B3-948B-1728B52AA6E4}">
                <adec:decorative xmlns:adec="http://schemas.microsoft.com/office/drawing/2017/decorative" val="0"/>
              </a:ext>
            </a:extLst>
          </p:cNvPr>
          <p:cNvSpPr>
            <a:spLocks noGrp="1"/>
          </p:cNvSpPr>
          <p:nvPr>
            <p:ph type="pic" sz="quarter" idx="45" hasCustomPrompt="1"/>
          </p:nvPr>
        </p:nvSpPr>
        <p:spPr>
          <a:xfrm>
            <a:off x="9697679" y="2082333"/>
            <a:ext cx="1207008" cy="841248"/>
          </a:xfrm>
        </p:spPr>
        <p:txBody>
          <a:bodyPr wrap="square" lIns="46800" rIns="46800" anchor="ctr" anchorCtr="0">
            <a:noAutofit/>
          </a:bodyPr>
          <a:lstStyle>
            <a:lvl1pPr marL="0" indent="0" algn="ctr">
              <a:lnSpc>
                <a:spcPct val="100000"/>
              </a:lnSpc>
              <a:buNone/>
              <a:defRPr sz="1400">
                <a:solidFill>
                  <a:schemeClr val="tx2"/>
                </a:solidFill>
              </a:defRPr>
            </a:lvl1pPr>
          </a:lstStyle>
          <a:p>
            <a:r>
              <a:rPr lang="en-US" noProof="0" dirty="0"/>
              <a:t>Your</a:t>
            </a:r>
            <a:br>
              <a:rPr lang="en-US" noProof="0" dirty="0"/>
            </a:br>
            <a:r>
              <a:rPr lang="en-US" noProof="0" dirty="0"/>
              <a:t>Restaurant </a:t>
            </a:r>
            <a:br>
              <a:rPr lang="en-US" noProof="0" dirty="0"/>
            </a:br>
            <a:r>
              <a:rPr lang="en-US" noProof="0" dirty="0"/>
              <a:t>LOGO</a:t>
            </a:r>
          </a:p>
        </p:txBody>
      </p:sp>
      <p:cxnSp>
        <p:nvCxnSpPr>
          <p:cNvPr id="29" name="Straight Arrow Connector 28" descr="Competitors logos quadrant">
            <a:extLst>
              <a:ext uri="{FF2B5EF4-FFF2-40B4-BE49-F238E27FC236}">
                <a16:creationId xmlns:a16="http://schemas.microsoft.com/office/drawing/2014/main" id="{6E38594D-B49F-47FB-AAB7-D4B848169F40}"/>
              </a:ext>
            </a:extLst>
          </p:cNvPr>
          <p:cNvCxnSpPr>
            <a:cxnSpLocks/>
          </p:cNvCxnSpPr>
          <p:nvPr userDrawn="1"/>
        </p:nvCxnSpPr>
        <p:spPr>
          <a:xfrm rot="16200000">
            <a:off x="4162045" y="3698539"/>
            <a:ext cx="3867912"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0" name="Straight Arrow Connector 29" descr="Competitors logos quadrant">
            <a:extLst>
              <a:ext uri="{FF2B5EF4-FFF2-40B4-BE49-F238E27FC236}">
                <a16:creationId xmlns:a16="http://schemas.microsoft.com/office/drawing/2014/main" id="{9CDF9FE9-ABF5-4DE2-A545-2BF180F9F5ED}"/>
              </a:ext>
            </a:extLst>
          </p:cNvPr>
          <p:cNvCxnSpPr>
            <a:cxnSpLocks/>
          </p:cNvCxnSpPr>
          <p:nvPr userDrawn="1"/>
        </p:nvCxnSpPr>
        <p:spPr>
          <a:xfrm>
            <a:off x="943519" y="3680663"/>
            <a:ext cx="10332557"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266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Blocks Content">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78B7359-F8D9-49C3-9ECB-5D7928220A32}"/>
              </a:ext>
            </a:extLst>
          </p:cNvPr>
          <p:cNvSpPr/>
          <p:nvPr userDrawn="1"/>
        </p:nvSpPr>
        <p:spPr>
          <a:xfrm>
            <a:off x="940831" y="2764203"/>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DD6BF640-6D98-46DC-BF66-FEB2A0511221}"/>
              </a:ext>
            </a:extLst>
          </p:cNvPr>
          <p:cNvSpPr/>
          <p:nvPr userDrawn="1"/>
        </p:nvSpPr>
        <p:spPr>
          <a:xfrm>
            <a:off x="8132936"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4" name="Rectangle 33">
            <a:extLst>
              <a:ext uri="{FF2B5EF4-FFF2-40B4-BE49-F238E27FC236}">
                <a16:creationId xmlns:a16="http://schemas.microsoft.com/office/drawing/2014/main" id="{E7397380-65CA-490B-89DE-D8D1C25E0B00}"/>
              </a:ext>
            </a:extLst>
          </p:cNvPr>
          <p:cNvSpPr/>
          <p:nvPr userDrawn="1"/>
        </p:nvSpPr>
        <p:spPr>
          <a:xfrm>
            <a:off x="4542600"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75252BCA-7050-40A2-A745-BB966870609C}"/>
              </a:ext>
            </a:extLst>
          </p:cNvPr>
          <p:cNvSpPr/>
          <p:nvPr userDrawn="1"/>
        </p:nvSpPr>
        <p:spPr>
          <a:xfrm>
            <a:off x="940831" y="1953987"/>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Text Placeholder 12">
            <a:extLst>
              <a:ext uri="{FF2B5EF4-FFF2-40B4-BE49-F238E27FC236}">
                <a16:creationId xmlns:a16="http://schemas.microsoft.com/office/drawing/2014/main" id="{C28E9701-34F1-4219-ACE1-7000B0AE2CD4}"/>
              </a:ext>
            </a:extLst>
          </p:cNvPr>
          <p:cNvSpPr>
            <a:spLocks noGrp="1"/>
          </p:cNvSpPr>
          <p:nvPr>
            <p:ph type="body" sz="quarter" idx="15"/>
          </p:nvPr>
        </p:nvSpPr>
        <p:spPr>
          <a:xfrm>
            <a:off x="940509" y="2871230"/>
            <a:ext cx="3106800" cy="2599560"/>
          </a:xfrm>
        </p:spPr>
        <p:txBody>
          <a:bodyPr>
            <a:normAutofit/>
          </a:bodyPr>
          <a:lstStyle>
            <a:lvl1pPr marL="180000" indent="-180000">
              <a:lnSpc>
                <a:spcPct val="100000"/>
              </a:lnSpc>
              <a:buClr>
                <a:srgbClr val="9D0000"/>
              </a:buClr>
              <a:defRPr sz="1400" i="0">
                <a:solidFill>
                  <a:schemeClr val="tx2"/>
                </a:solidFill>
              </a:defRPr>
            </a:lvl1pPr>
            <a:lvl2pPr marL="180000" indent="-180000">
              <a:lnSpc>
                <a:spcPct val="100000"/>
              </a:lnSpc>
              <a:buClr>
                <a:srgbClr val="9D0000"/>
              </a:buClr>
              <a:defRPr sz="1400" i="0">
                <a:solidFill>
                  <a:schemeClr val="tx2"/>
                </a:solidFill>
              </a:defRPr>
            </a:lvl2pPr>
            <a:lvl3pPr marL="180000" indent="-180000">
              <a:lnSpc>
                <a:spcPct val="100000"/>
              </a:lnSpc>
              <a:buClr>
                <a:srgbClr val="9D0000"/>
              </a:buClr>
              <a:defRPr sz="1400" i="0">
                <a:solidFill>
                  <a:schemeClr val="tx2"/>
                </a:solidFill>
              </a:defRPr>
            </a:lvl3pPr>
            <a:lvl4pPr marL="180000" indent="-180000">
              <a:lnSpc>
                <a:spcPct val="100000"/>
              </a:lnSpc>
              <a:buClr>
                <a:srgbClr val="9D0000"/>
              </a:buClr>
              <a:defRPr sz="1400" i="0">
                <a:solidFill>
                  <a:schemeClr val="tx2"/>
                </a:solidFill>
              </a:defRPr>
            </a:lvl4pPr>
            <a:lvl5pPr marL="180000" indent="-180000">
              <a:lnSpc>
                <a:spcPct val="100000"/>
              </a:lnSpc>
              <a:buClr>
                <a:srgbClr val="9D0000"/>
              </a:buClr>
              <a:defRPr sz="1400" i="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3">
            <a:extLst>
              <a:ext uri="{FF2B5EF4-FFF2-40B4-BE49-F238E27FC236}">
                <a16:creationId xmlns:a16="http://schemas.microsoft.com/office/drawing/2014/main" id="{415564D0-8659-4746-BD61-2022D5A1571C}"/>
              </a:ext>
            </a:extLst>
          </p:cNvPr>
          <p:cNvSpPr>
            <a:spLocks noGrp="1"/>
          </p:cNvSpPr>
          <p:nvPr>
            <p:ph type="body" sz="half" idx="34" hasCustomPrompt="1"/>
          </p:nvPr>
        </p:nvSpPr>
        <p:spPr>
          <a:xfrm>
            <a:off x="1141089"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22" name="Subtitle 2">
            <a:extLst>
              <a:ext uri="{FF2B5EF4-FFF2-40B4-BE49-F238E27FC236}">
                <a16:creationId xmlns:a16="http://schemas.microsoft.com/office/drawing/2014/main" id="{322C9944-3681-441A-BDB1-D9901BE86251}"/>
              </a:ext>
            </a:extLst>
          </p:cNvPr>
          <p:cNvSpPr>
            <a:spLocks noGrp="1"/>
          </p:cNvSpPr>
          <p:nvPr>
            <p:ph type="subTitle" idx="1" hasCustomPrompt="1"/>
          </p:nvPr>
        </p:nvSpPr>
        <p:spPr>
          <a:xfrm>
            <a:off x="1140273" y="2433516"/>
            <a:ext cx="2907035" cy="251428"/>
          </a:xfrm>
        </p:spPr>
        <p:txBody>
          <a:bodyPr>
            <a:normAutofit/>
          </a:bodyPr>
          <a:lstStyle>
            <a:lvl1pPr marL="0" indent="0" algn="l">
              <a:buNone/>
              <a:defRPr sz="16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text</a:t>
            </a:r>
          </a:p>
        </p:txBody>
      </p:sp>
      <p:sp>
        <p:nvSpPr>
          <p:cNvPr id="30" name="Rectangle 29">
            <a:extLst>
              <a:ext uri="{FF2B5EF4-FFF2-40B4-BE49-F238E27FC236}">
                <a16:creationId xmlns:a16="http://schemas.microsoft.com/office/drawing/2014/main" id="{FB03FB91-2842-4B1B-8AE9-E9D1FF269D35}"/>
              </a:ext>
            </a:extLst>
          </p:cNvPr>
          <p:cNvSpPr/>
          <p:nvPr userDrawn="1"/>
        </p:nvSpPr>
        <p:spPr>
          <a:xfrm>
            <a:off x="4542600"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Text Placeholder 12">
            <a:extLst>
              <a:ext uri="{FF2B5EF4-FFF2-40B4-BE49-F238E27FC236}">
                <a16:creationId xmlns:a16="http://schemas.microsoft.com/office/drawing/2014/main" id="{9616E1B6-498C-460B-AB62-AF81D52C4493}"/>
              </a:ext>
            </a:extLst>
          </p:cNvPr>
          <p:cNvSpPr>
            <a:spLocks noGrp="1"/>
          </p:cNvSpPr>
          <p:nvPr>
            <p:ph type="body" sz="quarter" idx="57"/>
          </p:nvPr>
        </p:nvSpPr>
        <p:spPr>
          <a:xfrm>
            <a:off x="4542278"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5" name="Rectangle 34">
            <a:extLst>
              <a:ext uri="{FF2B5EF4-FFF2-40B4-BE49-F238E27FC236}">
                <a16:creationId xmlns:a16="http://schemas.microsoft.com/office/drawing/2014/main" id="{5C441323-C1A6-4BDC-AC0A-1EFAFD9BB852}"/>
              </a:ext>
            </a:extLst>
          </p:cNvPr>
          <p:cNvSpPr/>
          <p:nvPr userDrawn="1"/>
        </p:nvSpPr>
        <p:spPr>
          <a:xfrm>
            <a:off x="8132936"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6" name="Text Placeholder 12">
            <a:extLst>
              <a:ext uri="{FF2B5EF4-FFF2-40B4-BE49-F238E27FC236}">
                <a16:creationId xmlns:a16="http://schemas.microsoft.com/office/drawing/2014/main" id="{BDD3F4DF-AE9A-4210-B425-69CEFF021075}"/>
              </a:ext>
            </a:extLst>
          </p:cNvPr>
          <p:cNvSpPr>
            <a:spLocks noGrp="1"/>
          </p:cNvSpPr>
          <p:nvPr>
            <p:ph type="body" sz="quarter" idx="59"/>
          </p:nvPr>
        </p:nvSpPr>
        <p:spPr>
          <a:xfrm>
            <a:off x="8132614"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 name="Text Placeholder 3">
            <a:extLst>
              <a:ext uri="{FF2B5EF4-FFF2-40B4-BE49-F238E27FC236}">
                <a16:creationId xmlns:a16="http://schemas.microsoft.com/office/drawing/2014/main" id="{DE83707A-ED46-4701-A2DF-CAF67EC69C0D}"/>
              </a:ext>
            </a:extLst>
          </p:cNvPr>
          <p:cNvSpPr>
            <a:spLocks noGrp="1"/>
          </p:cNvSpPr>
          <p:nvPr>
            <p:ph type="body" sz="half" idx="60" hasCustomPrompt="1"/>
          </p:nvPr>
        </p:nvSpPr>
        <p:spPr>
          <a:xfrm>
            <a:off x="474236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5" name="Text Placeholder 3">
            <a:extLst>
              <a:ext uri="{FF2B5EF4-FFF2-40B4-BE49-F238E27FC236}">
                <a16:creationId xmlns:a16="http://schemas.microsoft.com/office/drawing/2014/main" id="{79E3F99B-4600-4E33-94D7-64D008878A7E}"/>
              </a:ext>
            </a:extLst>
          </p:cNvPr>
          <p:cNvSpPr>
            <a:spLocks noGrp="1"/>
          </p:cNvSpPr>
          <p:nvPr>
            <p:ph type="body" sz="half" idx="61" hasCustomPrompt="1"/>
          </p:nvPr>
        </p:nvSpPr>
        <p:spPr>
          <a:xfrm>
            <a:off x="833319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2" name="Text Placeholder 11">
            <a:extLst>
              <a:ext uri="{FF2B5EF4-FFF2-40B4-BE49-F238E27FC236}">
                <a16:creationId xmlns:a16="http://schemas.microsoft.com/office/drawing/2014/main" id="{1C632C55-1D14-4AE5-91FB-49DA76045810}"/>
              </a:ext>
            </a:extLst>
          </p:cNvPr>
          <p:cNvSpPr>
            <a:spLocks noGrp="1"/>
          </p:cNvSpPr>
          <p:nvPr>
            <p:ph type="body" sz="quarter" idx="62" hasCustomPrompt="1"/>
          </p:nvPr>
        </p:nvSpPr>
        <p:spPr>
          <a:xfrm>
            <a:off x="474236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
        <p:nvSpPr>
          <p:cNvPr id="46" name="Text Placeholder 11">
            <a:extLst>
              <a:ext uri="{FF2B5EF4-FFF2-40B4-BE49-F238E27FC236}">
                <a16:creationId xmlns:a16="http://schemas.microsoft.com/office/drawing/2014/main" id="{52665BC8-C66B-455F-8D42-C0B89951FC6B}"/>
              </a:ext>
            </a:extLst>
          </p:cNvPr>
          <p:cNvSpPr>
            <a:spLocks noGrp="1"/>
          </p:cNvSpPr>
          <p:nvPr>
            <p:ph type="body" sz="quarter" idx="63" hasCustomPrompt="1"/>
          </p:nvPr>
        </p:nvSpPr>
        <p:spPr>
          <a:xfrm>
            <a:off x="833319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Tree>
    <p:extLst>
      <p:ext uri="{BB962C8B-B14F-4D97-AF65-F5344CB8AC3E}">
        <p14:creationId xmlns:p14="http://schemas.microsoft.com/office/powerpoint/2010/main" val="1742618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with Log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Click to 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Click to 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1338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Click to 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1338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Click to edit Master text styles</a:t>
            </a:r>
          </a:p>
        </p:txBody>
      </p:sp>
    </p:spTree>
    <p:extLst>
      <p:ext uri="{BB962C8B-B14F-4D97-AF65-F5344CB8AC3E}">
        <p14:creationId xmlns:p14="http://schemas.microsoft.com/office/powerpoint/2010/main" val="3847814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2" name="Rectangle 41" descr="Brush stroke spot">
            <a:extLst>
              <a:ext uri="{FF2B5EF4-FFF2-40B4-BE49-F238E27FC236}">
                <a16:creationId xmlns:a16="http://schemas.microsoft.com/office/drawing/2014/main" id="{5E9B7E8C-EA81-4F11-B6B4-4C6D0883E361}"/>
              </a:ext>
            </a:extLst>
          </p:cNvPr>
          <p:cNvSpPr/>
          <p:nvPr userDrawn="1"/>
        </p:nvSpPr>
        <p:spPr>
          <a:xfrm>
            <a:off x="0" y="2554816"/>
            <a:ext cx="12192000" cy="10332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613" t="-436" r="-2613"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49" name="Straight Connector 48">
            <a:extLst>
              <a:ext uri="{FF2B5EF4-FFF2-40B4-BE49-F238E27FC236}">
                <a16:creationId xmlns:a16="http://schemas.microsoft.com/office/drawing/2014/main" id="{A22D2062-91DE-4F9D-8979-5E7B70BB4D5C}"/>
              </a:ext>
            </a:extLst>
          </p:cNvPr>
          <p:cNvCxnSpPr/>
          <p:nvPr userDrawn="1"/>
        </p:nvCxnSpPr>
        <p:spPr>
          <a:xfrm>
            <a:off x="1430172" y="3058752"/>
            <a:ext cx="8868258"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Oval 45">
            <a:extLst>
              <a:ext uri="{FF2B5EF4-FFF2-40B4-BE49-F238E27FC236}">
                <a16:creationId xmlns:a16="http://schemas.microsoft.com/office/drawing/2014/main" id="{4EB635A0-8647-462E-8EFA-7972F5298BA4}"/>
              </a:ext>
            </a:extLst>
          </p:cNvPr>
          <p:cNvSpPr/>
          <p:nvPr userDrawn="1"/>
        </p:nvSpPr>
        <p:spPr>
          <a:xfrm>
            <a:off x="7728076"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7" name="Oval 46">
            <a:extLst>
              <a:ext uri="{FF2B5EF4-FFF2-40B4-BE49-F238E27FC236}">
                <a16:creationId xmlns:a16="http://schemas.microsoft.com/office/drawing/2014/main" id="{85070A80-8F0E-4B18-B219-F60856841BC5}"/>
              </a:ext>
            </a:extLst>
          </p:cNvPr>
          <p:cNvSpPr/>
          <p:nvPr userDrawn="1"/>
        </p:nvSpPr>
        <p:spPr>
          <a:xfrm>
            <a:off x="5541531"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8" name="Oval 47">
            <a:extLst>
              <a:ext uri="{FF2B5EF4-FFF2-40B4-BE49-F238E27FC236}">
                <a16:creationId xmlns:a16="http://schemas.microsoft.com/office/drawing/2014/main" id="{ECAA45C4-93C9-4DB5-B9C6-4767D32E7D4F}"/>
              </a:ext>
            </a:extLst>
          </p:cNvPr>
          <p:cNvSpPr/>
          <p:nvPr userDrawn="1"/>
        </p:nvSpPr>
        <p:spPr>
          <a:xfrm>
            <a:off x="3354987"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5" name="Oval 44">
            <a:extLst>
              <a:ext uri="{FF2B5EF4-FFF2-40B4-BE49-F238E27FC236}">
                <a16:creationId xmlns:a16="http://schemas.microsoft.com/office/drawing/2014/main" id="{E5C9AF58-99E9-4922-BA5A-693C45628310}"/>
              </a:ext>
            </a:extLst>
          </p:cNvPr>
          <p:cNvSpPr/>
          <p:nvPr userDrawn="1"/>
        </p:nvSpPr>
        <p:spPr>
          <a:xfrm>
            <a:off x="9914620"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3" name="Oval 42">
            <a:extLst>
              <a:ext uri="{FF2B5EF4-FFF2-40B4-BE49-F238E27FC236}">
                <a16:creationId xmlns:a16="http://schemas.microsoft.com/office/drawing/2014/main" id="{71CAE0A3-2A25-4785-8E62-7CAA552DB48C}"/>
              </a:ext>
            </a:extLst>
          </p:cNvPr>
          <p:cNvSpPr/>
          <p:nvPr userDrawn="1"/>
        </p:nvSpPr>
        <p:spPr>
          <a:xfrm>
            <a:off x="1168442"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5" name="Text Placeholder 3">
            <a:extLst>
              <a:ext uri="{FF2B5EF4-FFF2-40B4-BE49-F238E27FC236}">
                <a16:creationId xmlns:a16="http://schemas.microsoft.com/office/drawing/2014/main" id="{EE24F90E-9639-47BA-B2B5-44308E98E5FF}"/>
              </a:ext>
            </a:extLst>
          </p:cNvPr>
          <p:cNvSpPr>
            <a:spLocks noGrp="1"/>
          </p:cNvSpPr>
          <p:nvPr>
            <p:ph type="body" sz="half" idx="2"/>
          </p:nvPr>
        </p:nvSpPr>
        <p:spPr>
          <a:xfrm>
            <a:off x="859129"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7" name="Text Placeholder 3">
            <a:extLst>
              <a:ext uri="{FF2B5EF4-FFF2-40B4-BE49-F238E27FC236}">
                <a16:creationId xmlns:a16="http://schemas.microsoft.com/office/drawing/2014/main" id="{80E9425A-8D87-4F85-AA5A-B875BC11159E}"/>
              </a:ext>
            </a:extLst>
          </p:cNvPr>
          <p:cNvSpPr>
            <a:spLocks noGrp="1"/>
          </p:cNvSpPr>
          <p:nvPr>
            <p:ph type="body" sz="half" idx="34" hasCustomPrompt="1"/>
          </p:nvPr>
        </p:nvSpPr>
        <p:spPr>
          <a:xfrm>
            <a:off x="859128"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8" name="Text Placeholder 3">
            <a:extLst>
              <a:ext uri="{FF2B5EF4-FFF2-40B4-BE49-F238E27FC236}">
                <a16:creationId xmlns:a16="http://schemas.microsoft.com/office/drawing/2014/main" id="{AAC62CEF-A7CC-4E5C-8E98-48ACBCE01C9F}"/>
              </a:ext>
            </a:extLst>
          </p:cNvPr>
          <p:cNvSpPr>
            <a:spLocks noGrp="1"/>
          </p:cNvSpPr>
          <p:nvPr>
            <p:ph type="body" sz="half" idx="42" hasCustomPrompt="1"/>
          </p:nvPr>
        </p:nvSpPr>
        <p:spPr>
          <a:xfrm>
            <a:off x="1167830"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19" name="Text Placeholder 3">
            <a:extLst>
              <a:ext uri="{FF2B5EF4-FFF2-40B4-BE49-F238E27FC236}">
                <a16:creationId xmlns:a16="http://schemas.microsoft.com/office/drawing/2014/main" id="{809AFEDE-B5E4-4DBC-BBB4-A12825A2C863}"/>
              </a:ext>
            </a:extLst>
          </p:cNvPr>
          <p:cNvSpPr>
            <a:spLocks noGrp="1"/>
          </p:cNvSpPr>
          <p:nvPr>
            <p:ph type="body" sz="half" idx="43" hasCustomPrompt="1"/>
          </p:nvPr>
        </p:nvSpPr>
        <p:spPr>
          <a:xfrm>
            <a:off x="1167830"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3" name="Text Placeholder 3">
            <a:extLst>
              <a:ext uri="{FF2B5EF4-FFF2-40B4-BE49-F238E27FC236}">
                <a16:creationId xmlns:a16="http://schemas.microsoft.com/office/drawing/2014/main" id="{C655C2FA-4FE8-4A41-80BA-4F216DED3B33}"/>
              </a:ext>
            </a:extLst>
          </p:cNvPr>
          <p:cNvSpPr>
            <a:spLocks noGrp="1"/>
          </p:cNvSpPr>
          <p:nvPr>
            <p:ph type="body" sz="half" idx="48" hasCustomPrompt="1"/>
          </p:nvPr>
        </p:nvSpPr>
        <p:spPr>
          <a:xfrm>
            <a:off x="9914008" y="2827850"/>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4" name="Text Placeholder 3">
            <a:extLst>
              <a:ext uri="{FF2B5EF4-FFF2-40B4-BE49-F238E27FC236}">
                <a16:creationId xmlns:a16="http://schemas.microsoft.com/office/drawing/2014/main" id="{EF847E62-5CE2-45BE-A885-8D6CB5A97161}"/>
              </a:ext>
            </a:extLst>
          </p:cNvPr>
          <p:cNvSpPr>
            <a:spLocks noGrp="1"/>
          </p:cNvSpPr>
          <p:nvPr>
            <p:ph type="body" sz="half" idx="49" hasCustomPrompt="1"/>
          </p:nvPr>
        </p:nvSpPr>
        <p:spPr>
          <a:xfrm>
            <a:off x="9914008" y="3070763"/>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6" name="Text Placeholder 3">
            <a:extLst>
              <a:ext uri="{FF2B5EF4-FFF2-40B4-BE49-F238E27FC236}">
                <a16:creationId xmlns:a16="http://schemas.microsoft.com/office/drawing/2014/main" id="{E9700CBF-AC90-4C6B-B28B-6070D7F4D171}"/>
              </a:ext>
            </a:extLst>
          </p:cNvPr>
          <p:cNvSpPr>
            <a:spLocks noGrp="1"/>
          </p:cNvSpPr>
          <p:nvPr>
            <p:ph type="body" sz="half" idx="50" hasCustomPrompt="1"/>
          </p:nvPr>
        </p:nvSpPr>
        <p:spPr>
          <a:xfrm>
            <a:off x="3354375"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7" name="Text Placeholder 3">
            <a:extLst>
              <a:ext uri="{FF2B5EF4-FFF2-40B4-BE49-F238E27FC236}">
                <a16:creationId xmlns:a16="http://schemas.microsoft.com/office/drawing/2014/main" id="{14A999B7-5760-4B03-8394-F38F76320714}"/>
              </a:ext>
            </a:extLst>
          </p:cNvPr>
          <p:cNvSpPr>
            <a:spLocks noGrp="1"/>
          </p:cNvSpPr>
          <p:nvPr>
            <p:ph type="body" sz="half" idx="51" hasCustomPrompt="1"/>
          </p:nvPr>
        </p:nvSpPr>
        <p:spPr>
          <a:xfrm>
            <a:off x="3354375"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9" name="Text Placeholder 3">
            <a:extLst>
              <a:ext uri="{FF2B5EF4-FFF2-40B4-BE49-F238E27FC236}">
                <a16:creationId xmlns:a16="http://schemas.microsoft.com/office/drawing/2014/main" id="{F0F3187D-7DB1-4719-9F22-A55C5CEB6E7B}"/>
              </a:ext>
            </a:extLst>
          </p:cNvPr>
          <p:cNvSpPr>
            <a:spLocks noGrp="1"/>
          </p:cNvSpPr>
          <p:nvPr>
            <p:ph type="body" sz="half" idx="52" hasCustomPrompt="1"/>
          </p:nvPr>
        </p:nvSpPr>
        <p:spPr>
          <a:xfrm>
            <a:off x="5540919"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0" name="Text Placeholder 3">
            <a:extLst>
              <a:ext uri="{FF2B5EF4-FFF2-40B4-BE49-F238E27FC236}">
                <a16:creationId xmlns:a16="http://schemas.microsoft.com/office/drawing/2014/main" id="{FC11D98A-051A-491B-9B80-2EFB0B103E76}"/>
              </a:ext>
            </a:extLst>
          </p:cNvPr>
          <p:cNvSpPr>
            <a:spLocks noGrp="1"/>
          </p:cNvSpPr>
          <p:nvPr>
            <p:ph type="body" sz="half" idx="53" hasCustomPrompt="1"/>
          </p:nvPr>
        </p:nvSpPr>
        <p:spPr>
          <a:xfrm>
            <a:off x="5540919"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2" name="Text Placeholder 3">
            <a:extLst>
              <a:ext uri="{FF2B5EF4-FFF2-40B4-BE49-F238E27FC236}">
                <a16:creationId xmlns:a16="http://schemas.microsoft.com/office/drawing/2014/main" id="{7F4211FC-A6F2-4AFA-9F30-FD13CEAAC5A0}"/>
              </a:ext>
            </a:extLst>
          </p:cNvPr>
          <p:cNvSpPr>
            <a:spLocks noGrp="1"/>
          </p:cNvSpPr>
          <p:nvPr>
            <p:ph type="body" sz="half" idx="54" hasCustomPrompt="1"/>
          </p:nvPr>
        </p:nvSpPr>
        <p:spPr>
          <a:xfrm>
            <a:off x="7727464"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3" name="Text Placeholder 3">
            <a:extLst>
              <a:ext uri="{FF2B5EF4-FFF2-40B4-BE49-F238E27FC236}">
                <a16:creationId xmlns:a16="http://schemas.microsoft.com/office/drawing/2014/main" id="{D3931DEC-CD0C-4B70-8E1E-036122C0484A}"/>
              </a:ext>
            </a:extLst>
          </p:cNvPr>
          <p:cNvSpPr>
            <a:spLocks noGrp="1"/>
          </p:cNvSpPr>
          <p:nvPr>
            <p:ph type="body" sz="half" idx="55" hasCustomPrompt="1"/>
          </p:nvPr>
        </p:nvSpPr>
        <p:spPr>
          <a:xfrm>
            <a:off x="7727464"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4" name="Text Placeholder 3">
            <a:extLst>
              <a:ext uri="{FF2B5EF4-FFF2-40B4-BE49-F238E27FC236}">
                <a16:creationId xmlns:a16="http://schemas.microsoft.com/office/drawing/2014/main" id="{E45025BC-6529-4F89-87D6-1D94E2C72C6F}"/>
              </a:ext>
            </a:extLst>
          </p:cNvPr>
          <p:cNvSpPr>
            <a:spLocks noGrp="1"/>
          </p:cNvSpPr>
          <p:nvPr>
            <p:ph type="body" sz="half" idx="57"/>
          </p:nvPr>
        </p:nvSpPr>
        <p:spPr>
          <a:xfrm>
            <a:off x="9603105"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5" name="Text Placeholder 3">
            <a:extLst>
              <a:ext uri="{FF2B5EF4-FFF2-40B4-BE49-F238E27FC236}">
                <a16:creationId xmlns:a16="http://schemas.microsoft.com/office/drawing/2014/main" id="{3CD7F50C-7C74-42DA-AD3A-38EEA8993C5D}"/>
              </a:ext>
            </a:extLst>
          </p:cNvPr>
          <p:cNvSpPr>
            <a:spLocks noGrp="1"/>
          </p:cNvSpPr>
          <p:nvPr>
            <p:ph type="body" sz="half" idx="58" hasCustomPrompt="1"/>
          </p:nvPr>
        </p:nvSpPr>
        <p:spPr>
          <a:xfrm>
            <a:off x="9603104"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6" name="Text Placeholder 3">
            <a:extLst>
              <a:ext uri="{FF2B5EF4-FFF2-40B4-BE49-F238E27FC236}">
                <a16:creationId xmlns:a16="http://schemas.microsoft.com/office/drawing/2014/main" id="{6B626BA0-3E25-4C19-9341-736B0E810156}"/>
              </a:ext>
            </a:extLst>
          </p:cNvPr>
          <p:cNvSpPr>
            <a:spLocks noGrp="1"/>
          </p:cNvSpPr>
          <p:nvPr>
            <p:ph type="body" sz="half" idx="59"/>
          </p:nvPr>
        </p:nvSpPr>
        <p:spPr>
          <a:xfrm>
            <a:off x="3045123"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71D35746-C7C9-44AF-B36A-AD900B43E000}"/>
              </a:ext>
            </a:extLst>
          </p:cNvPr>
          <p:cNvSpPr>
            <a:spLocks noGrp="1"/>
          </p:cNvSpPr>
          <p:nvPr>
            <p:ph type="body" sz="half" idx="60" hasCustomPrompt="1"/>
          </p:nvPr>
        </p:nvSpPr>
        <p:spPr>
          <a:xfrm>
            <a:off x="3045122"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8" name="Text Placeholder 3">
            <a:extLst>
              <a:ext uri="{FF2B5EF4-FFF2-40B4-BE49-F238E27FC236}">
                <a16:creationId xmlns:a16="http://schemas.microsoft.com/office/drawing/2014/main" id="{0DD122A5-3E85-448B-AEF4-916061D337DA}"/>
              </a:ext>
            </a:extLst>
          </p:cNvPr>
          <p:cNvSpPr>
            <a:spLocks noGrp="1"/>
          </p:cNvSpPr>
          <p:nvPr>
            <p:ph type="body" sz="half" idx="61"/>
          </p:nvPr>
        </p:nvSpPr>
        <p:spPr>
          <a:xfrm>
            <a:off x="5231117"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9" name="Text Placeholder 3">
            <a:extLst>
              <a:ext uri="{FF2B5EF4-FFF2-40B4-BE49-F238E27FC236}">
                <a16:creationId xmlns:a16="http://schemas.microsoft.com/office/drawing/2014/main" id="{458B3ABB-6123-475E-9158-8F0F7E5CB7EA}"/>
              </a:ext>
            </a:extLst>
          </p:cNvPr>
          <p:cNvSpPr>
            <a:spLocks noGrp="1"/>
          </p:cNvSpPr>
          <p:nvPr>
            <p:ph type="body" sz="half" idx="62" hasCustomPrompt="1"/>
          </p:nvPr>
        </p:nvSpPr>
        <p:spPr>
          <a:xfrm>
            <a:off x="5231116"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0" name="Text Placeholder 3">
            <a:extLst>
              <a:ext uri="{FF2B5EF4-FFF2-40B4-BE49-F238E27FC236}">
                <a16:creationId xmlns:a16="http://schemas.microsoft.com/office/drawing/2014/main" id="{D3B00581-02A2-4EBF-BF5A-C945D4E1CF1F}"/>
              </a:ext>
            </a:extLst>
          </p:cNvPr>
          <p:cNvSpPr>
            <a:spLocks noGrp="1"/>
          </p:cNvSpPr>
          <p:nvPr>
            <p:ph type="body" sz="half" idx="63"/>
          </p:nvPr>
        </p:nvSpPr>
        <p:spPr>
          <a:xfrm>
            <a:off x="7417111"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1" name="Text Placeholder 3">
            <a:extLst>
              <a:ext uri="{FF2B5EF4-FFF2-40B4-BE49-F238E27FC236}">
                <a16:creationId xmlns:a16="http://schemas.microsoft.com/office/drawing/2014/main" id="{841B08C8-6479-4E23-9967-D1A97B48518A}"/>
              </a:ext>
            </a:extLst>
          </p:cNvPr>
          <p:cNvSpPr>
            <a:spLocks noGrp="1"/>
          </p:cNvSpPr>
          <p:nvPr>
            <p:ph type="body" sz="half" idx="64" hasCustomPrompt="1"/>
          </p:nvPr>
        </p:nvSpPr>
        <p:spPr>
          <a:xfrm>
            <a:off x="7417110"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626631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1798360" y="1554169"/>
            <a:ext cx="8595281" cy="4012443"/>
          </a:xfrm>
        </p:spPr>
        <p:txBody>
          <a:bodyPr>
            <a:normAutofit/>
          </a:bodyPr>
          <a:lstStyle>
            <a:lvl1pPr marL="0" indent="0">
              <a:lnSpc>
                <a:spcPct val="100000"/>
              </a:lnSpc>
              <a:spcBef>
                <a:spcPts val="600"/>
              </a:spcBef>
              <a:buClr>
                <a:srgbClr val="9D0000"/>
              </a:buClr>
              <a:buFont typeface="Arial" panose="020B0604020202020204" pitchFamily="34" charset="0"/>
              <a:buNone/>
              <a:defRPr sz="1600" i="0"/>
            </a:lvl1pPr>
          </a:lstStyle>
          <a:p>
            <a:pPr lvl="0"/>
            <a:r>
              <a:rPr lang="en-US" noProof="0"/>
              <a:t>Click to edit Master text styles</a:t>
            </a:r>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3562446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2" name="Rectangle 11" descr="Brush stroke spot">
            <a:extLst>
              <a:ext uri="{FF2B5EF4-FFF2-40B4-BE49-F238E27FC236}">
                <a16:creationId xmlns:a16="http://schemas.microsoft.com/office/drawing/2014/main" id="{A7FA5215-18C5-48EB-9287-FD0210082394}"/>
              </a:ext>
            </a:extLst>
          </p:cNvPr>
          <p:cNvSpPr/>
          <p:nvPr userDrawn="1"/>
        </p:nvSpPr>
        <p:spPr>
          <a:xfrm>
            <a:off x="1510891" y="167143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 Placeholder 3">
            <a:extLst>
              <a:ext uri="{FF2B5EF4-FFF2-40B4-BE49-F238E27FC236}">
                <a16:creationId xmlns:a16="http://schemas.microsoft.com/office/drawing/2014/main" id="{13B21B5D-078E-4818-93B7-C4BC44E0E670}"/>
              </a:ext>
            </a:extLst>
          </p:cNvPr>
          <p:cNvSpPr>
            <a:spLocks noGrp="1"/>
          </p:cNvSpPr>
          <p:nvPr>
            <p:ph type="body" sz="half" idx="2"/>
          </p:nvPr>
        </p:nvSpPr>
        <p:spPr>
          <a:xfrm>
            <a:off x="1134149"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Text Placeholder 3">
            <a:extLst>
              <a:ext uri="{FF2B5EF4-FFF2-40B4-BE49-F238E27FC236}">
                <a16:creationId xmlns:a16="http://schemas.microsoft.com/office/drawing/2014/main" id="{19C62EE8-62D4-42A2-ADFB-270054905059}"/>
              </a:ext>
            </a:extLst>
          </p:cNvPr>
          <p:cNvSpPr>
            <a:spLocks noGrp="1"/>
          </p:cNvSpPr>
          <p:nvPr>
            <p:ph type="body" sz="half" idx="34" hasCustomPrompt="1"/>
          </p:nvPr>
        </p:nvSpPr>
        <p:spPr>
          <a:xfrm>
            <a:off x="1138721"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7" name="Text Placeholder 3">
            <a:extLst>
              <a:ext uri="{FF2B5EF4-FFF2-40B4-BE49-F238E27FC236}">
                <a16:creationId xmlns:a16="http://schemas.microsoft.com/office/drawing/2014/main" id="{86BD6FD2-1D30-49A6-830E-AA56A99FC1CE}"/>
              </a:ext>
            </a:extLst>
          </p:cNvPr>
          <p:cNvSpPr>
            <a:spLocks noGrp="1"/>
          </p:cNvSpPr>
          <p:nvPr>
            <p:ph type="body" sz="half" idx="43"/>
          </p:nvPr>
        </p:nvSpPr>
        <p:spPr>
          <a:xfrm>
            <a:off x="1138721"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Click to edit Master text styles</a:t>
            </a:r>
          </a:p>
        </p:txBody>
      </p:sp>
      <p:sp>
        <p:nvSpPr>
          <p:cNvPr id="19" name="Rectangle 18" descr="Brush stroke spot">
            <a:extLst>
              <a:ext uri="{FF2B5EF4-FFF2-40B4-BE49-F238E27FC236}">
                <a16:creationId xmlns:a16="http://schemas.microsoft.com/office/drawing/2014/main" id="{092F9F63-01FC-4172-8992-6FBF9B839FC8}"/>
              </a:ext>
            </a:extLst>
          </p:cNvPr>
          <p:cNvSpPr/>
          <p:nvPr userDrawn="1"/>
        </p:nvSpPr>
        <p:spPr>
          <a:xfrm>
            <a:off x="4892290" y="167590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descr="Brush stroke spot">
            <a:extLst>
              <a:ext uri="{FF2B5EF4-FFF2-40B4-BE49-F238E27FC236}">
                <a16:creationId xmlns:a16="http://schemas.microsoft.com/office/drawing/2014/main" id="{F4C281DF-CD63-43AF-A8F3-B0C6542AE01E}"/>
              </a:ext>
            </a:extLst>
          </p:cNvPr>
          <p:cNvSpPr/>
          <p:nvPr userDrawn="1"/>
        </p:nvSpPr>
        <p:spPr>
          <a:xfrm>
            <a:off x="8365057" y="1675155"/>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3">
            <a:extLst>
              <a:ext uri="{FF2B5EF4-FFF2-40B4-BE49-F238E27FC236}">
                <a16:creationId xmlns:a16="http://schemas.microsoft.com/office/drawing/2014/main" id="{4B294B4F-3059-4977-8F9A-F67332F7B0A4}"/>
              </a:ext>
            </a:extLst>
          </p:cNvPr>
          <p:cNvSpPr>
            <a:spLocks noGrp="1"/>
          </p:cNvSpPr>
          <p:nvPr>
            <p:ph type="body" sz="half" idx="67"/>
          </p:nvPr>
        </p:nvSpPr>
        <p:spPr>
          <a:xfrm>
            <a:off x="453694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6" name="Text Placeholder 3">
            <a:extLst>
              <a:ext uri="{FF2B5EF4-FFF2-40B4-BE49-F238E27FC236}">
                <a16:creationId xmlns:a16="http://schemas.microsoft.com/office/drawing/2014/main" id="{E6DB76A1-F16D-475C-9887-7EAE32A8C3A3}"/>
              </a:ext>
            </a:extLst>
          </p:cNvPr>
          <p:cNvSpPr>
            <a:spLocks noGrp="1"/>
          </p:cNvSpPr>
          <p:nvPr>
            <p:ph type="body" sz="half" idx="69"/>
          </p:nvPr>
        </p:nvSpPr>
        <p:spPr>
          <a:xfrm>
            <a:off x="454152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Click to edit Master text styles</a:t>
            </a:r>
          </a:p>
        </p:txBody>
      </p:sp>
      <p:sp>
        <p:nvSpPr>
          <p:cNvPr id="27" name="Text Placeholder 3">
            <a:extLst>
              <a:ext uri="{FF2B5EF4-FFF2-40B4-BE49-F238E27FC236}">
                <a16:creationId xmlns:a16="http://schemas.microsoft.com/office/drawing/2014/main" id="{C310658D-D557-47BB-BC8A-B915B830ED05}"/>
              </a:ext>
            </a:extLst>
          </p:cNvPr>
          <p:cNvSpPr>
            <a:spLocks noGrp="1"/>
          </p:cNvSpPr>
          <p:nvPr>
            <p:ph type="body" sz="half" idx="70"/>
          </p:nvPr>
        </p:nvSpPr>
        <p:spPr>
          <a:xfrm>
            <a:off x="798366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8" name="Text Placeholder 3">
            <a:extLst>
              <a:ext uri="{FF2B5EF4-FFF2-40B4-BE49-F238E27FC236}">
                <a16:creationId xmlns:a16="http://schemas.microsoft.com/office/drawing/2014/main" id="{431AC128-54A5-4348-9354-2090E9446DD0}"/>
              </a:ext>
            </a:extLst>
          </p:cNvPr>
          <p:cNvSpPr>
            <a:spLocks noGrp="1"/>
          </p:cNvSpPr>
          <p:nvPr>
            <p:ph type="body" sz="half" idx="72"/>
          </p:nvPr>
        </p:nvSpPr>
        <p:spPr>
          <a:xfrm>
            <a:off x="798824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Click to edit Master text styles</a:t>
            </a:r>
          </a:p>
        </p:txBody>
      </p:sp>
      <p:sp>
        <p:nvSpPr>
          <p:cNvPr id="29" name="Picture Placeholder 7">
            <a:extLst>
              <a:ext uri="{FF2B5EF4-FFF2-40B4-BE49-F238E27FC236}">
                <a16:creationId xmlns:a16="http://schemas.microsoft.com/office/drawing/2014/main" id="{546207D6-A979-4C63-A9FA-514FA9733332}"/>
              </a:ext>
            </a:extLst>
          </p:cNvPr>
          <p:cNvSpPr>
            <a:spLocks noGrp="1"/>
          </p:cNvSpPr>
          <p:nvPr>
            <p:ph type="pic" sz="quarter" idx="73"/>
          </p:nvPr>
        </p:nvSpPr>
        <p:spPr>
          <a:xfrm>
            <a:off x="1960345"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0" name="Picture Placeholder 7">
            <a:extLst>
              <a:ext uri="{FF2B5EF4-FFF2-40B4-BE49-F238E27FC236}">
                <a16:creationId xmlns:a16="http://schemas.microsoft.com/office/drawing/2014/main" id="{17B9003F-DE29-4AC3-A466-BEFDC52EA5D4}"/>
              </a:ext>
            </a:extLst>
          </p:cNvPr>
          <p:cNvSpPr>
            <a:spLocks noGrp="1"/>
          </p:cNvSpPr>
          <p:nvPr>
            <p:ph type="pic" sz="quarter" idx="74"/>
          </p:nvPr>
        </p:nvSpPr>
        <p:spPr>
          <a:xfrm>
            <a:off x="53795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1" name="Picture Placeholder 7">
            <a:extLst>
              <a:ext uri="{FF2B5EF4-FFF2-40B4-BE49-F238E27FC236}">
                <a16:creationId xmlns:a16="http://schemas.microsoft.com/office/drawing/2014/main" id="{4BAD77A4-CEB0-4E6E-8ABE-363A50124165}"/>
              </a:ext>
            </a:extLst>
          </p:cNvPr>
          <p:cNvSpPr>
            <a:spLocks noGrp="1"/>
          </p:cNvSpPr>
          <p:nvPr>
            <p:ph type="pic" sz="quarter" idx="75"/>
          </p:nvPr>
        </p:nvSpPr>
        <p:spPr>
          <a:xfrm>
            <a:off x="88287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2" name="Text Placeholder 3">
            <a:extLst>
              <a:ext uri="{FF2B5EF4-FFF2-40B4-BE49-F238E27FC236}">
                <a16:creationId xmlns:a16="http://schemas.microsoft.com/office/drawing/2014/main" id="{B4EF5BD4-323A-47A4-8705-96248C8A4AE9}"/>
              </a:ext>
            </a:extLst>
          </p:cNvPr>
          <p:cNvSpPr>
            <a:spLocks noGrp="1"/>
          </p:cNvSpPr>
          <p:nvPr>
            <p:ph type="body" sz="half" idx="68" hasCustomPrompt="1"/>
          </p:nvPr>
        </p:nvSpPr>
        <p:spPr>
          <a:xfrm>
            <a:off x="454152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3" name="Text Placeholder 3">
            <a:extLst>
              <a:ext uri="{FF2B5EF4-FFF2-40B4-BE49-F238E27FC236}">
                <a16:creationId xmlns:a16="http://schemas.microsoft.com/office/drawing/2014/main" id="{88881F5B-BE54-484E-82B8-4CB1E9F43AE4}"/>
              </a:ext>
            </a:extLst>
          </p:cNvPr>
          <p:cNvSpPr>
            <a:spLocks noGrp="1"/>
          </p:cNvSpPr>
          <p:nvPr>
            <p:ph type="body" sz="half" idx="71" hasCustomPrompt="1"/>
          </p:nvPr>
        </p:nvSpPr>
        <p:spPr>
          <a:xfrm>
            <a:off x="798824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3981187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ig 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44" name="Rectangle 43" descr="Brush stroke spot">
            <a:extLst>
              <a:ext uri="{FF2B5EF4-FFF2-40B4-BE49-F238E27FC236}">
                <a16:creationId xmlns:a16="http://schemas.microsoft.com/office/drawing/2014/main" id="{45F71459-E761-4BAA-8296-9AF4852B6725}"/>
              </a:ext>
            </a:extLst>
          </p:cNvPr>
          <p:cNvSpPr/>
          <p:nvPr userDrawn="1"/>
        </p:nvSpPr>
        <p:spPr>
          <a:xfrm>
            <a:off x="782879"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0" name="Text Placeholder 3">
            <a:extLst>
              <a:ext uri="{FF2B5EF4-FFF2-40B4-BE49-F238E27FC236}">
                <a16:creationId xmlns:a16="http://schemas.microsoft.com/office/drawing/2014/main" id="{6AC768B6-7E69-4D83-802E-99B210F63E7C}"/>
              </a:ext>
            </a:extLst>
          </p:cNvPr>
          <p:cNvSpPr>
            <a:spLocks noGrp="1"/>
          </p:cNvSpPr>
          <p:nvPr>
            <p:ph type="body" sz="half" idx="34"/>
          </p:nvPr>
        </p:nvSpPr>
        <p:spPr>
          <a:xfrm>
            <a:off x="2282288"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2" name="Text Placeholder 3">
            <a:extLst>
              <a:ext uri="{FF2B5EF4-FFF2-40B4-BE49-F238E27FC236}">
                <a16:creationId xmlns:a16="http://schemas.microsoft.com/office/drawing/2014/main" id="{BF4CB0EB-2362-40AE-A515-F4CB60384DCF}"/>
              </a:ext>
            </a:extLst>
          </p:cNvPr>
          <p:cNvSpPr>
            <a:spLocks noGrp="1"/>
          </p:cNvSpPr>
          <p:nvPr>
            <p:ph type="body" sz="half" idx="66"/>
          </p:nvPr>
        </p:nvSpPr>
        <p:spPr>
          <a:xfrm>
            <a:off x="2282288"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3" name="Rectangle 52" descr="Brush stroke spot">
            <a:extLst>
              <a:ext uri="{FF2B5EF4-FFF2-40B4-BE49-F238E27FC236}">
                <a16:creationId xmlns:a16="http://schemas.microsoft.com/office/drawing/2014/main" id="{649EA34C-A785-4041-A0AB-24331FD3E59F}"/>
              </a:ext>
            </a:extLst>
          </p:cNvPr>
          <p:cNvSpPr/>
          <p:nvPr userDrawn="1"/>
        </p:nvSpPr>
        <p:spPr>
          <a:xfrm>
            <a:off x="782879"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Text Placeholder 3">
            <a:extLst>
              <a:ext uri="{FF2B5EF4-FFF2-40B4-BE49-F238E27FC236}">
                <a16:creationId xmlns:a16="http://schemas.microsoft.com/office/drawing/2014/main" id="{C7883561-875A-4883-8EBA-695D8F428B34}"/>
              </a:ext>
            </a:extLst>
          </p:cNvPr>
          <p:cNvSpPr>
            <a:spLocks noGrp="1"/>
          </p:cNvSpPr>
          <p:nvPr>
            <p:ph type="body" sz="half" idx="67"/>
          </p:nvPr>
        </p:nvSpPr>
        <p:spPr>
          <a:xfrm>
            <a:off x="2282288"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6" name="Text Placeholder 3">
            <a:extLst>
              <a:ext uri="{FF2B5EF4-FFF2-40B4-BE49-F238E27FC236}">
                <a16:creationId xmlns:a16="http://schemas.microsoft.com/office/drawing/2014/main" id="{012DB6B7-23AC-4EF4-B923-9AD4D38FE8F7}"/>
              </a:ext>
            </a:extLst>
          </p:cNvPr>
          <p:cNvSpPr>
            <a:spLocks noGrp="1"/>
          </p:cNvSpPr>
          <p:nvPr>
            <p:ph type="body" sz="half" idx="69"/>
          </p:nvPr>
        </p:nvSpPr>
        <p:spPr>
          <a:xfrm>
            <a:off x="2282288"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7" name="Rectangle 56" descr="Brush stroke spot">
            <a:extLst>
              <a:ext uri="{FF2B5EF4-FFF2-40B4-BE49-F238E27FC236}">
                <a16:creationId xmlns:a16="http://schemas.microsoft.com/office/drawing/2014/main" id="{4C9A4FED-7338-4464-BD67-68B1B1F078A9}"/>
              </a:ext>
            </a:extLst>
          </p:cNvPr>
          <p:cNvSpPr/>
          <p:nvPr userDrawn="1"/>
        </p:nvSpPr>
        <p:spPr>
          <a:xfrm>
            <a:off x="4354565"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8" name="Text Placeholder 3">
            <a:extLst>
              <a:ext uri="{FF2B5EF4-FFF2-40B4-BE49-F238E27FC236}">
                <a16:creationId xmlns:a16="http://schemas.microsoft.com/office/drawing/2014/main" id="{FF72A063-C2D4-42E7-95AF-2DBF9DB9DC3C}"/>
              </a:ext>
            </a:extLst>
          </p:cNvPr>
          <p:cNvSpPr>
            <a:spLocks noGrp="1"/>
          </p:cNvSpPr>
          <p:nvPr>
            <p:ph type="body" sz="half" idx="70"/>
          </p:nvPr>
        </p:nvSpPr>
        <p:spPr>
          <a:xfrm>
            <a:off x="5853974"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0" name="Text Placeholder 3">
            <a:extLst>
              <a:ext uri="{FF2B5EF4-FFF2-40B4-BE49-F238E27FC236}">
                <a16:creationId xmlns:a16="http://schemas.microsoft.com/office/drawing/2014/main" id="{DCA75C38-AA57-488A-93F2-F457032ACBBE}"/>
              </a:ext>
            </a:extLst>
          </p:cNvPr>
          <p:cNvSpPr>
            <a:spLocks noGrp="1"/>
          </p:cNvSpPr>
          <p:nvPr>
            <p:ph type="body" sz="half" idx="72"/>
          </p:nvPr>
        </p:nvSpPr>
        <p:spPr>
          <a:xfrm>
            <a:off x="5853974"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1" name="Rectangle 60" descr="Brush stroke spot">
            <a:extLst>
              <a:ext uri="{FF2B5EF4-FFF2-40B4-BE49-F238E27FC236}">
                <a16:creationId xmlns:a16="http://schemas.microsoft.com/office/drawing/2014/main" id="{CBB617DF-59C7-4901-819F-9FEF8687F033}"/>
              </a:ext>
            </a:extLst>
          </p:cNvPr>
          <p:cNvSpPr/>
          <p:nvPr userDrawn="1"/>
        </p:nvSpPr>
        <p:spPr>
          <a:xfrm>
            <a:off x="4354565"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2" name="Text Placeholder 3">
            <a:extLst>
              <a:ext uri="{FF2B5EF4-FFF2-40B4-BE49-F238E27FC236}">
                <a16:creationId xmlns:a16="http://schemas.microsoft.com/office/drawing/2014/main" id="{FA1A5060-0709-436F-9B45-E81C52904172}"/>
              </a:ext>
            </a:extLst>
          </p:cNvPr>
          <p:cNvSpPr>
            <a:spLocks noGrp="1"/>
          </p:cNvSpPr>
          <p:nvPr>
            <p:ph type="body" sz="half" idx="73"/>
          </p:nvPr>
        </p:nvSpPr>
        <p:spPr>
          <a:xfrm>
            <a:off x="5853974"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4" name="Text Placeholder 3">
            <a:extLst>
              <a:ext uri="{FF2B5EF4-FFF2-40B4-BE49-F238E27FC236}">
                <a16:creationId xmlns:a16="http://schemas.microsoft.com/office/drawing/2014/main" id="{D1E38D5A-8267-4462-A410-F99B81044F4C}"/>
              </a:ext>
            </a:extLst>
          </p:cNvPr>
          <p:cNvSpPr>
            <a:spLocks noGrp="1"/>
          </p:cNvSpPr>
          <p:nvPr>
            <p:ph type="body" sz="half" idx="75"/>
          </p:nvPr>
        </p:nvSpPr>
        <p:spPr>
          <a:xfrm>
            <a:off x="5853974"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5" name="Rectangle 64" descr="Brush stroke spot">
            <a:extLst>
              <a:ext uri="{FF2B5EF4-FFF2-40B4-BE49-F238E27FC236}">
                <a16:creationId xmlns:a16="http://schemas.microsoft.com/office/drawing/2014/main" id="{D485ED5B-CAAF-4D50-B350-1FD874EBA4D7}"/>
              </a:ext>
            </a:extLst>
          </p:cNvPr>
          <p:cNvSpPr/>
          <p:nvPr userDrawn="1"/>
        </p:nvSpPr>
        <p:spPr>
          <a:xfrm>
            <a:off x="7946020"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6" name="Text Placeholder 3">
            <a:extLst>
              <a:ext uri="{FF2B5EF4-FFF2-40B4-BE49-F238E27FC236}">
                <a16:creationId xmlns:a16="http://schemas.microsoft.com/office/drawing/2014/main" id="{D6E28A9E-F913-4B5F-B3BC-410D8AA45F20}"/>
              </a:ext>
            </a:extLst>
          </p:cNvPr>
          <p:cNvSpPr>
            <a:spLocks noGrp="1"/>
          </p:cNvSpPr>
          <p:nvPr>
            <p:ph type="body" sz="half" idx="76"/>
          </p:nvPr>
        </p:nvSpPr>
        <p:spPr>
          <a:xfrm>
            <a:off x="9445429"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8" name="Text Placeholder 3">
            <a:extLst>
              <a:ext uri="{FF2B5EF4-FFF2-40B4-BE49-F238E27FC236}">
                <a16:creationId xmlns:a16="http://schemas.microsoft.com/office/drawing/2014/main" id="{2B41B518-590B-4CF3-B4E8-70F9DDFB196E}"/>
              </a:ext>
            </a:extLst>
          </p:cNvPr>
          <p:cNvSpPr>
            <a:spLocks noGrp="1"/>
          </p:cNvSpPr>
          <p:nvPr>
            <p:ph type="body" sz="half" idx="78"/>
          </p:nvPr>
        </p:nvSpPr>
        <p:spPr>
          <a:xfrm>
            <a:off x="9445429"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9" name="Rectangle 68" descr="Brush stroke spot">
            <a:extLst>
              <a:ext uri="{FF2B5EF4-FFF2-40B4-BE49-F238E27FC236}">
                <a16:creationId xmlns:a16="http://schemas.microsoft.com/office/drawing/2014/main" id="{C331D4D8-F16F-49D3-BDB7-1FB2BCE6EAEA}"/>
              </a:ext>
            </a:extLst>
          </p:cNvPr>
          <p:cNvSpPr/>
          <p:nvPr userDrawn="1"/>
        </p:nvSpPr>
        <p:spPr>
          <a:xfrm>
            <a:off x="7946020"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0" name="Text Placeholder 3">
            <a:extLst>
              <a:ext uri="{FF2B5EF4-FFF2-40B4-BE49-F238E27FC236}">
                <a16:creationId xmlns:a16="http://schemas.microsoft.com/office/drawing/2014/main" id="{0D7912DE-7BEE-491D-83D9-ED9BFE8998E8}"/>
              </a:ext>
            </a:extLst>
          </p:cNvPr>
          <p:cNvSpPr>
            <a:spLocks noGrp="1"/>
          </p:cNvSpPr>
          <p:nvPr>
            <p:ph type="body" sz="half" idx="79"/>
          </p:nvPr>
        </p:nvSpPr>
        <p:spPr>
          <a:xfrm>
            <a:off x="9445429"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72" name="Text Placeholder 3">
            <a:extLst>
              <a:ext uri="{FF2B5EF4-FFF2-40B4-BE49-F238E27FC236}">
                <a16:creationId xmlns:a16="http://schemas.microsoft.com/office/drawing/2014/main" id="{A588BDB2-BB85-458C-AF31-D90BEE530110}"/>
              </a:ext>
            </a:extLst>
          </p:cNvPr>
          <p:cNvSpPr>
            <a:spLocks noGrp="1"/>
          </p:cNvSpPr>
          <p:nvPr>
            <p:ph type="body" sz="half" idx="81"/>
          </p:nvPr>
        </p:nvSpPr>
        <p:spPr>
          <a:xfrm>
            <a:off x="9445429"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73" name="Picture Placeholder 3">
            <a:extLst>
              <a:ext uri="{FF2B5EF4-FFF2-40B4-BE49-F238E27FC236}">
                <a16:creationId xmlns:a16="http://schemas.microsoft.com/office/drawing/2014/main" id="{E9B1CB54-DBEA-47FB-AFCA-953A06370DEF}"/>
              </a:ext>
            </a:extLst>
          </p:cNvPr>
          <p:cNvSpPr>
            <a:spLocks noGrp="1"/>
          </p:cNvSpPr>
          <p:nvPr>
            <p:ph type="pic" sz="quarter" idx="82"/>
          </p:nvPr>
        </p:nvSpPr>
        <p:spPr>
          <a:xfrm>
            <a:off x="993109"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5" name="Picture Placeholder 3">
            <a:extLst>
              <a:ext uri="{FF2B5EF4-FFF2-40B4-BE49-F238E27FC236}">
                <a16:creationId xmlns:a16="http://schemas.microsoft.com/office/drawing/2014/main" id="{72C260FD-1E05-47E9-B248-27CAC5FC3B69}"/>
              </a:ext>
            </a:extLst>
          </p:cNvPr>
          <p:cNvSpPr>
            <a:spLocks noGrp="1"/>
          </p:cNvSpPr>
          <p:nvPr>
            <p:ph type="pic" sz="quarter" idx="83"/>
          </p:nvPr>
        </p:nvSpPr>
        <p:spPr>
          <a:xfrm>
            <a:off x="996007"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8" name="Picture Placeholder 3">
            <a:extLst>
              <a:ext uri="{FF2B5EF4-FFF2-40B4-BE49-F238E27FC236}">
                <a16:creationId xmlns:a16="http://schemas.microsoft.com/office/drawing/2014/main" id="{BDFC2481-D48B-4444-9ADC-73238E01E93A}"/>
              </a:ext>
            </a:extLst>
          </p:cNvPr>
          <p:cNvSpPr>
            <a:spLocks noGrp="1"/>
          </p:cNvSpPr>
          <p:nvPr>
            <p:ph type="pic" sz="quarter" idx="84"/>
          </p:nvPr>
        </p:nvSpPr>
        <p:spPr>
          <a:xfrm>
            <a:off x="8182550" y="2403213"/>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9" name="Picture Placeholder 3">
            <a:extLst>
              <a:ext uri="{FF2B5EF4-FFF2-40B4-BE49-F238E27FC236}">
                <a16:creationId xmlns:a16="http://schemas.microsoft.com/office/drawing/2014/main" id="{659B6395-72AE-4725-9373-C44AC7C2962A}"/>
              </a:ext>
            </a:extLst>
          </p:cNvPr>
          <p:cNvSpPr>
            <a:spLocks noGrp="1"/>
          </p:cNvSpPr>
          <p:nvPr>
            <p:ph type="pic" sz="quarter" idx="85"/>
          </p:nvPr>
        </p:nvSpPr>
        <p:spPr>
          <a:xfrm>
            <a:off x="8185448" y="4150357"/>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0" name="Picture Placeholder 3">
            <a:extLst>
              <a:ext uri="{FF2B5EF4-FFF2-40B4-BE49-F238E27FC236}">
                <a16:creationId xmlns:a16="http://schemas.microsoft.com/office/drawing/2014/main" id="{41E8F088-085E-4881-BFA7-545F97699A75}"/>
              </a:ext>
            </a:extLst>
          </p:cNvPr>
          <p:cNvSpPr>
            <a:spLocks noGrp="1"/>
          </p:cNvSpPr>
          <p:nvPr>
            <p:ph type="pic" sz="quarter" idx="86"/>
          </p:nvPr>
        </p:nvSpPr>
        <p:spPr>
          <a:xfrm>
            <a:off x="4586273"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1" name="Picture Placeholder 3">
            <a:extLst>
              <a:ext uri="{FF2B5EF4-FFF2-40B4-BE49-F238E27FC236}">
                <a16:creationId xmlns:a16="http://schemas.microsoft.com/office/drawing/2014/main" id="{DD2AACCA-1BD1-4ECD-95C3-E9AB07D242E0}"/>
              </a:ext>
            </a:extLst>
          </p:cNvPr>
          <p:cNvSpPr>
            <a:spLocks noGrp="1"/>
          </p:cNvSpPr>
          <p:nvPr>
            <p:ph type="pic" sz="quarter" idx="87"/>
          </p:nvPr>
        </p:nvSpPr>
        <p:spPr>
          <a:xfrm>
            <a:off x="4589171"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41716733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59" name="Rectangle 58" descr="Brush stroke spot">
            <a:extLst>
              <a:ext uri="{FF2B5EF4-FFF2-40B4-BE49-F238E27FC236}">
                <a16:creationId xmlns:a16="http://schemas.microsoft.com/office/drawing/2014/main" id="{29FB1599-AC79-4571-B03A-98277CE717CC}"/>
              </a:ext>
            </a:extLst>
          </p:cNvPr>
          <p:cNvSpPr/>
          <p:nvPr userDrawn="1"/>
        </p:nvSpPr>
        <p:spPr>
          <a:xfrm>
            <a:off x="3174492" y="2141776"/>
            <a:ext cx="5843016" cy="424281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3">
            <a:extLst>
              <a:ext uri="{FF2B5EF4-FFF2-40B4-BE49-F238E27FC236}">
                <a16:creationId xmlns:a16="http://schemas.microsoft.com/office/drawing/2014/main" id="{AC056410-CC3A-4562-8AD4-DDA11527B7AE}"/>
              </a:ext>
            </a:extLst>
          </p:cNvPr>
          <p:cNvSpPr>
            <a:spLocks noGrp="1"/>
          </p:cNvSpPr>
          <p:nvPr>
            <p:ph type="body" sz="half" idx="34" hasCustomPrompt="1"/>
          </p:nvPr>
        </p:nvSpPr>
        <p:spPr>
          <a:xfrm>
            <a:off x="835712" y="250863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4" name="Text Placeholder 3">
            <a:extLst>
              <a:ext uri="{FF2B5EF4-FFF2-40B4-BE49-F238E27FC236}">
                <a16:creationId xmlns:a16="http://schemas.microsoft.com/office/drawing/2014/main" id="{E9EF01CE-943D-4321-A20D-EB63E56E3212}"/>
              </a:ext>
            </a:extLst>
          </p:cNvPr>
          <p:cNvSpPr>
            <a:spLocks noGrp="1"/>
          </p:cNvSpPr>
          <p:nvPr>
            <p:ph type="body" sz="half" idx="66"/>
          </p:nvPr>
        </p:nvSpPr>
        <p:spPr>
          <a:xfrm>
            <a:off x="835712" y="293804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76" name="Text Placeholder 3">
            <a:extLst>
              <a:ext uri="{FF2B5EF4-FFF2-40B4-BE49-F238E27FC236}">
                <a16:creationId xmlns:a16="http://schemas.microsoft.com/office/drawing/2014/main" id="{B77364C8-3D3A-415B-9433-C4696B84A988}"/>
              </a:ext>
            </a:extLst>
          </p:cNvPr>
          <p:cNvSpPr>
            <a:spLocks noGrp="1"/>
          </p:cNvSpPr>
          <p:nvPr>
            <p:ph type="body" sz="half" idx="83" hasCustomPrompt="1"/>
          </p:nvPr>
        </p:nvSpPr>
        <p:spPr>
          <a:xfrm>
            <a:off x="835712" y="364041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7" name="Text Placeholder 3">
            <a:extLst>
              <a:ext uri="{FF2B5EF4-FFF2-40B4-BE49-F238E27FC236}">
                <a16:creationId xmlns:a16="http://schemas.microsoft.com/office/drawing/2014/main" id="{19ABCF73-31BD-4929-9900-AB2F7023E665}"/>
              </a:ext>
            </a:extLst>
          </p:cNvPr>
          <p:cNvSpPr>
            <a:spLocks noGrp="1"/>
          </p:cNvSpPr>
          <p:nvPr>
            <p:ph type="body" sz="half" idx="86"/>
          </p:nvPr>
        </p:nvSpPr>
        <p:spPr>
          <a:xfrm>
            <a:off x="835712" y="406982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82" name="Text Placeholder 3">
            <a:extLst>
              <a:ext uri="{FF2B5EF4-FFF2-40B4-BE49-F238E27FC236}">
                <a16:creationId xmlns:a16="http://schemas.microsoft.com/office/drawing/2014/main" id="{CDE0C703-933F-44FB-9589-30DCA646D9B1}"/>
              </a:ext>
            </a:extLst>
          </p:cNvPr>
          <p:cNvSpPr>
            <a:spLocks noGrp="1"/>
          </p:cNvSpPr>
          <p:nvPr>
            <p:ph type="body" sz="half" idx="87" hasCustomPrompt="1"/>
          </p:nvPr>
        </p:nvSpPr>
        <p:spPr>
          <a:xfrm>
            <a:off x="8848114" y="250863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$ 1,500,000</a:t>
            </a:r>
          </a:p>
        </p:txBody>
      </p:sp>
      <p:sp>
        <p:nvSpPr>
          <p:cNvPr id="83" name="Text Placeholder 3">
            <a:extLst>
              <a:ext uri="{FF2B5EF4-FFF2-40B4-BE49-F238E27FC236}">
                <a16:creationId xmlns:a16="http://schemas.microsoft.com/office/drawing/2014/main" id="{679401A1-F51D-455D-88BB-4C189CE1A1A5}"/>
              </a:ext>
            </a:extLst>
          </p:cNvPr>
          <p:cNvSpPr>
            <a:spLocks noGrp="1"/>
          </p:cNvSpPr>
          <p:nvPr>
            <p:ph type="body" sz="half" idx="88"/>
          </p:nvPr>
        </p:nvSpPr>
        <p:spPr>
          <a:xfrm>
            <a:off x="8848114" y="293804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84" name="Text Placeholder 3">
            <a:extLst>
              <a:ext uri="{FF2B5EF4-FFF2-40B4-BE49-F238E27FC236}">
                <a16:creationId xmlns:a16="http://schemas.microsoft.com/office/drawing/2014/main" id="{5B3DB4F9-0262-4485-A538-5A6C02DD46DC}"/>
              </a:ext>
            </a:extLst>
          </p:cNvPr>
          <p:cNvSpPr>
            <a:spLocks noGrp="1"/>
          </p:cNvSpPr>
          <p:nvPr>
            <p:ph type="body" sz="half" idx="89" hasCustomPrompt="1"/>
          </p:nvPr>
        </p:nvSpPr>
        <p:spPr>
          <a:xfrm>
            <a:off x="8848114" y="364041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$ 2,500,000</a:t>
            </a:r>
          </a:p>
        </p:txBody>
      </p:sp>
      <p:sp>
        <p:nvSpPr>
          <p:cNvPr id="85" name="Text Placeholder 3">
            <a:extLst>
              <a:ext uri="{FF2B5EF4-FFF2-40B4-BE49-F238E27FC236}">
                <a16:creationId xmlns:a16="http://schemas.microsoft.com/office/drawing/2014/main" id="{AA1742CF-6B82-4A44-9413-7CC52CB9A9AE}"/>
              </a:ext>
            </a:extLst>
          </p:cNvPr>
          <p:cNvSpPr>
            <a:spLocks noGrp="1"/>
          </p:cNvSpPr>
          <p:nvPr>
            <p:ph type="body" sz="half" idx="90"/>
          </p:nvPr>
        </p:nvSpPr>
        <p:spPr>
          <a:xfrm>
            <a:off x="8848114" y="406982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86" name="Text Placeholder 3">
            <a:extLst>
              <a:ext uri="{FF2B5EF4-FFF2-40B4-BE49-F238E27FC236}">
                <a16:creationId xmlns:a16="http://schemas.microsoft.com/office/drawing/2014/main" id="{298DDAA6-2DD7-45D2-BE23-DF28D9F3FE81}"/>
              </a:ext>
            </a:extLst>
          </p:cNvPr>
          <p:cNvSpPr>
            <a:spLocks noGrp="1"/>
          </p:cNvSpPr>
          <p:nvPr>
            <p:ph type="body" sz="half" idx="91" hasCustomPrompt="1"/>
          </p:nvPr>
        </p:nvSpPr>
        <p:spPr>
          <a:xfrm>
            <a:off x="8848114" y="477219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$ 3,200,000</a:t>
            </a:r>
          </a:p>
        </p:txBody>
      </p:sp>
      <p:sp>
        <p:nvSpPr>
          <p:cNvPr id="87" name="Text Placeholder 3">
            <a:extLst>
              <a:ext uri="{FF2B5EF4-FFF2-40B4-BE49-F238E27FC236}">
                <a16:creationId xmlns:a16="http://schemas.microsoft.com/office/drawing/2014/main" id="{0839545C-9AD8-44AD-8D2B-331D8B4030B6}"/>
              </a:ext>
            </a:extLst>
          </p:cNvPr>
          <p:cNvSpPr>
            <a:spLocks noGrp="1"/>
          </p:cNvSpPr>
          <p:nvPr>
            <p:ph type="body" sz="half" idx="92"/>
          </p:nvPr>
        </p:nvSpPr>
        <p:spPr>
          <a:xfrm>
            <a:off x="8848114" y="520160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88" name="Straight Connector 87">
            <a:extLst>
              <a:ext uri="{FF2B5EF4-FFF2-40B4-BE49-F238E27FC236}">
                <a16:creationId xmlns:a16="http://schemas.microsoft.com/office/drawing/2014/main" id="{41D6688E-B7D9-4DE1-9F3F-37C2A92C4E0F}"/>
              </a:ext>
            </a:extLst>
          </p:cNvPr>
          <p:cNvCxnSpPr/>
          <p:nvPr userDrawn="1"/>
        </p:nvCxnSpPr>
        <p:spPr>
          <a:xfrm>
            <a:off x="939117"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181279E-4A25-4C06-AC3E-DD484486E99E}"/>
              </a:ext>
            </a:extLst>
          </p:cNvPr>
          <p:cNvCxnSpPr/>
          <p:nvPr userDrawn="1"/>
        </p:nvCxnSpPr>
        <p:spPr>
          <a:xfrm>
            <a:off x="940025"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4474904-40E3-4615-B2E6-774159563047}"/>
              </a:ext>
            </a:extLst>
          </p:cNvPr>
          <p:cNvCxnSpPr/>
          <p:nvPr userDrawn="1"/>
        </p:nvCxnSpPr>
        <p:spPr>
          <a:xfrm>
            <a:off x="7314351"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07585DD-C644-4DA0-8B68-A0E1AD3EE09B}"/>
              </a:ext>
            </a:extLst>
          </p:cNvPr>
          <p:cNvCxnSpPr/>
          <p:nvPr userDrawn="1"/>
        </p:nvCxnSpPr>
        <p:spPr>
          <a:xfrm>
            <a:off x="7315259"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24FEA3C-C05C-407B-B68B-2614F9A64317}"/>
              </a:ext>
            </a:extLst>
          </p:cNvPr>
          <p:cNvCxnSpPr/>
          <p:nvPr userDrawn="1"/>
        </p:nvCxnSpPr>
        <p:spPr>
          <a:xfrm>
            <a:off x="7314351" y="5180251"/>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3" name="Chart Placeholder 3" descr="Funding diagram">
            <a:extLst>
              <a:ext uri="{FF2B5EF4-FFF2-40B4-BE49-F238E27FC236}">
                <a16:creationId xmlns:a16="http://schemas.microsoft.com/office/drawing/2014/main" id="{F3103F9C-FB5A-4708-903D-6EACBC625172}"/>
              </a:ext>
            </a:extLst>
          </p:cNvPr>
          <p:cNvSpPr>
            <a:spLocks noGrp="1"/>
          </p:cNvSpPr>
          <p:nvPr>
            <p:ph type="chart" sz="quarter" idx="82"/>
          </p:nvPr>
        </p:nvSpPr>
        <p:spPr>
          <a:xfrm>
            <a:off x="3775713" y="2496385"/>
            <a:ext cx="4640574" cy="3481263"/>
          </a:xfrm>
        </p:spPr>
        <p:txBody>
          <a:bodyPr anchor="ctr" anchorCtr="0">
            <a:noAutofit/>
          </a:bodyPr>
          <a:lstStyle>
            <a:lvl1pPr marL="0" indent="0" algn="ctr">
              <a:buNone/>
              <a:defRPr sz="2400">
                <a:solidFill>
                  <a:schemeClr val="tx2"/>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4065523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Image, and Content 2">
    <p:spTree>
      <p:nvGrpSpPr>
        <p:cNvPr id="1" name=""/>
        <p:cNvGrpSpPr/>
        <p:nvPr/>
      </p:nvGrpSpPr>
      <p:grpSpPr>
        <a:xfrm>
          <a:off x="0" y="0"/>
          <a:ext cx="0" cy="0"/>
          <a:chOff x="0" y="0"/>
          <a:chExt cx="0" cy="0"/>
        </a:xfrm>
      </p:grpSpPr>
      <p:sp>
        <p:nvSpPr>
          <p:cNvPr id="12" name="Rectangle 11" descr="Glass, cups and dishes on table">
            <a:extLst>
              <a:ext uri="{FF2B5EF4-FFF2-40B4-BE49-F238E27FC236}">
                <a16:creationId xmlns:a16="http://schemas.microsoft.com/office/drawing/2014/main" id="{D05799BA-ECD2-4CD6-8250-EA03F132B9BA}"/>
              </a:ext>
            </a:extLst>
          </p:cNvPr>
          <p:cNvSpPr/>
          <p:nvPr userDrawn="1"/>
        </p:nvSpPr>
        <p:spPr>
          <a:xfrm>
            <a:off x="0" y="1133856"/>
            <a:ext cx="5998464" cy="4590288"/>
          </a:xfrm>
          <a:prstGeom prst="rect">
            <a:avLst/>
          </a:prstGeom>
          <a:blipFill>
            <a:blip r:embed="rId2"/>
            <a:srcRect/>
            <a:stretch>
              <a:fillRect l="-11" r="-1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descr="Brush stroke mask">
            <a:extLst>
              <a:ext uri="{FF2B5EF4-FFF2-40B4-BE49-F238E27FC236}">
                <a16:creationId xmlns:a16="http://schemas.microsoft.com/office/drawing/2014/main" id="{E5FBC040-9C06-484E-B57F-7F574589FF0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216631" y="1030515"/>
            <a:ext cx="5292000" cy="885315"/>
          </a:xfrm>
        </p:spPr>
        <p:txBody>
          <a:bodyPr anchor="b">
            <a:normAutofit/>
          </a:bodyPr>
          <a:lstStyle>
            <a:lvl1pPr>
              <a:defRPr sz="3600"/>
            </a:lvl1pPr>
          </a:lstStyle>
          <a:p>
            <a:r>
              <a:rPr lang="en-US" noProof="0"/>
              <a:t>CLICK TO EDIT TITLE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85361" y="2114730"/>
            <a:ext cx="5533990" cy="2997929"/>
          </a:xfrm>
        </p:spPr>
        <p:txBody>
          <a:bodyPr>
            <a:normAutofit/>
          </a:bodyPr>
          <a:lstStyle>
            <a:lvl1pPr marL="230400" indent="-228600">
              <a:lnSpc>
                <a:spcPct val="100000"/>
              </a:lnSpc>
              <a:spcBef>
                <a:spcPts val="600"/>
              </a:spcBef>
              <a:buClr>
                <a:srgbClr val="9D0000"/>
              </a:buClr>
              <a:buFont typeface="Arial" panose="020B0604020202020204" pitchFamily="34" charset="0"/>
              <a:buChar char="•"/>
              <a:defRPr sz="2100" i="0"/>
            </a:lvl1pPr>
            <a:lvl2pPr marL="344700" indent="-342900">
              <a:lnSpc>
                <a:spcPct val="100000"/>
              </a:lnSpc>
              <a:spcBef>
                <a:spcPts val="600"/>
              </a:spcBef>
              <a:buClr>
                <a:srgbClr val="9D0000"/>
              </a:buClr>
              <a:buFont typeface="Arial" panose="020B0604020202020204" pitchFamily="34" charset="0"/>
              <a:buChar char="•"/>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337997" y="197904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18698657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16" name="Rectangle 15" descr="Glasses on table">
            <a:extLst>
              <a:ext uri="{FF2B5EF4-FFF2-40B4-BE49-F238E27FC236}">
                <a16:creationId xmlns:a16="http://schemas.microsoft.com/office/drawing/2014/main" id="{26EA01E0-35F5-4371-9D8C-7F3A16EBAEDF}"/>
              </a:ext>
            </a:extLst>
          </p:cNvPr>
          <p:cNvSpPr/>
          <p:nvPr userDrawn="1"/>
        </p:nvSpPr>
        <p:spPr>
          <a:xfrm>
            <a:off x="0" y="758952"/>
            <a:ext cx="6190488" cy="6099048"/>
          </a:xfrm>
          <a:prstGeom prst="rect">
            <a:avLst/>
          </a:prstGeom>
          <a:blipFill>
            <a:blip r:embed="rId2"/>
            <a:srcRect/>
            <a:stretch>
              <a:fillRect l="-31" r="-3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descr="Brush stroke mask">
            <a:extLst>
              <a:ext uri="{FF2B5EF4-FFF2-40B4-BE49-F238E27FC236}">
                <a16:creationId xmlns:a16="http://schemas.microsoft.com/office/drawing/2014/main" id="{F28DE59C-954D-4B4D-A240-A9111C89F6A8}"/>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17" name="Thanks title layout">
            <a:extLst>
              <a:ext uri="{FF2B5EF4-FFF2-40B4-BE49-F238E27FC236}">
                <a16:creationId xmlns:a16="http://schemas.microsoft.com/office/drawing/2014/main" id="{E329346F-CCD7-4FB0-98B2-13C3DB0AA176}"/>
              </a:ext>
            </a:extLst>
          </p:cNvPr>
          <p:cNvSpPr>
            <a:spLocks noGrp="1"/>
          </p:cNvSpPr>
          <p:nvPr>
            <p:ph type="title" hasCustomPrompt="1"/>
          </p:nvPr>
        </p:nvSpPr>
        <p:spPr>
          <a:xfrm>
            <a:off x="6570540" y="884136"/>
            <a:ext cx="4896000" cy="894117"/>
          </a:xfrm>
        </p:spPr>
        <p:txBody>
          <a:bodyPr>
            <a:noAutofit/>
          </a:bodyPr>
          <a:lstStyle>
            <a:lvl1pPr algn="r">
              <a:defRPr sz="5500" b="1">
                <a:solidFill>
                  <a:schemeClr val="tx1"/>
                </a:solidFill>
              </a:defRPr>
            </a:lvl1pPr>
          </a:lstStyle>
          <a:p>
            <a:r>
              <a:rPr lang="en-US" noProof="0"/>
              <a:t>THANK YOU!</a:t>
            </a:r>
          </a:p>
        </p:txBody>
      </p:sp>
      <p:cxnSp>
        <p:nvCxnSpPr>
          <p:cNvPr id="18" name="Straight Connector 17">
            <a:extLst>
              <a:ext uri="{FF2B5EF4-FFF2-40B4-BE49-F238E27FC236}">
                <a16:creationId xmlns:a16="http://schemas.microsoft.com/office/drawing/2014/main" id="{05BAF915-A340-4955-812D-8F555BDB4102}"/>
              </a:ext>
            </a:extLst>
          </p:cNvPr>
          <p:cNvCxnSpPr/>
          <p:nvPr userDrawn="1"/>
        </p:nvCxnSpPr>
        <p:spPr>
          <a:xfrm>
            <a:off x="6565392" y="1729437"/>
            <a:ext cx="4718304"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9" name="Picture Placeholder 14" descr="Your logo">
            <a:extLst>
              <a:ext uri="{FF2B5EF4-FFF2-40B4-BE49-F238E27FC236}">
                <a16:creationId xmlns:a16="http://schemas.microsoft.com/office/drawing/2014/main" id="{DE1A1E87-77E1-4901-A7FE-5FFA9F5B4BBD}"/>
              </a:ext>
              <a:ext uri="{C183D7F6-B498-43B3-948B-1728B52AA6E4}">
                <adec:decorative xmlns:adec="http://schemas.microsoft.com/office/drawing/2017/decorative" val="0"/>
              </a:ext>
            </a:extLst>
          </p:cNvPr>
          <p:cNvSpPr>
            <a:spLocks noGrp="1"/>
          </p:cNvSpPr>
          <p:nvPr>
            <p:ph type="pic" sz="quarter" idx="15"/>
          </p:nvPr>
        </p:nvSpPr>
        <p:spPr>
          <a:xfrm>
            <a:off x="9709655" y="2449546"/>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20" name="Text Placeholder 10">
            <a:extLst>
              <a:ext uri="{FF2B5EF4-FFF2-40B4-BE49-F238E27FC236}">
                <a16:creationId xmlns:a16="http://schemas.microsoft.com/office/drawing/2014/main" id="{6A0BD12F-1E2D-481D-BBF0-A56B2BD0D563}"/>
              </a:ext>
            </a:extLst>
          </p:cNvPr>
          <p:cNvSpPr>
            <a:spLocks noGrp="1"/>
          </p:cNvSpPr>
          <p:nvPr>
            <p:ph type="body" sz="quarter" idx="16" hasCustomPrompt="1"/>
          </p:nvPr>
        </p:nvSpPr>
        <p:spPr>
          <a:xfrm>
            <a:off x="6570540" y="3781118"/>
            <a:ext cx="4896000" cy="664762"/>
          </a:xfrm>
        </p:spPr>
        <p:txBody>
          <a:bodyPr>
            <a:noAutofit/>
          </a:bodyPr>
          <a:lstStyle>
            <a:lvl1pPr marL="0" indent="0" algn="r">
              <a:buNone/>
              <a:defRPr sz="4000" b="1">
                <a:solidFill>
                  <a:schemeClr val="tx1"/>
                </a:solidFill>
                <a:latin typeface="+mj-lt"/>
              </a:defRPr>
            </a:lvl1pPr>
            <a:lvl2pPr marL="457200" indent="0">
              <a:buNone/>
              <a:defRPr/>
            </a:lvl2pPr>
          </a:lstStyle>
          <a:p>
            <a:pPr lvl="0"/>
            <a:r>
              <a:rPr lang="en-US" noProof="0"/>
              <a:t>Speaker Name</a:t>
            </a:r>
          </a:p>
        </p:txBody>
      </p:sp>
      <p:sp>
        <p:nvSpPr>
          <p:cNvPr id="21" name="Text Placeholder 10">
            <a:extLst>
              <a:ext uri="{FF2B5EF4-FFF2-40B4-BE49-F238E27FC236}">
                <a16:creationId xmlns:a16="http://schemas.microsoft.com/office/drawing/2014/main" id="{FAC44F14-FD8B-4299-8C06-FB93B882538D}"/>
              </a:ext>
            </a:extLst>
          </p:cNvPr>
          <p:cNvSpPr>
            <a:spLocks noGrp="1"/>
          </p:cNvSpPr>
          <p:nvPr>
            <p:ph type="body" sz="quarter" idx="17" hasCustomPrompt="1"/>
          </p:nvPr>
        </p:nvSpPr>
        <p:spPr>
          <a:xfrm>
            <a:off x="6570540" y="4362699"/>
            <a:ext cx="4896000" cy="265403"/>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Email:</a:t>
            </a:r>
          </a:p>
        </p:txBody>
      </p:sp>
      <p:sp>
        <p:nvSpPr>
          <p:cNvPr id="22" name="Text Placeholder 10">
            <a:extLst>
              <a:ext uri="{FF2B5EF4-FFF2-40B4-BE49-F238E27FC236}">
                <a16:creationId xmlns:a16="http://schemas.microsoft.com/office/drawing/2014/main" id="{C3CE0E11-D8F9-40F9-B542-06B00FA4FCA1}"/>
              </a:ext>
            </a:extLst>
          </p:cNvPr>
          <p:cNvSpPr>
            <a:spLocks noGrp="1"/>
          </p:cNvSpPr>
          <p:nvPr>
            <p:ph type="body" sz="quarter" idx="18" hasCustomPrompt="1"/>
          </p:nvPr>
        </p:nvSpPr>
        <p:spPr>
          <a:xfrm>
            <a:off x="6570540" y="4628102"/>
            <a:ext cx="4896000" cy="37396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speakeremail@website.com</a:t>
            </a:r>
          </a:p>
        </p:txBody>
      </p:sp>
      <p:sp>
        <p:nvSpPr>
          <p:cNvPr id="23" name="Text Placeholder 10">
            <a:extLst>
              <a:ext uri="{FF2B5EF4-FFF2-40B4-BE49-F238E27FC236}">
                <a16:creationId xmlns:a16="http://schemas.microsoft.com/office/drawing/2014/main" id="{4D4FB496-FE3D-4CC5-83B0-B2793EFEF004}"/>
              </a:ext>
            </a:extLst>
          </p:cNvPr>
          <p:cNvSpPr>
            <a:spLocks noGrp="1"/>
          </p:cNvSpPr>
          <p:nvPr>
            <p:ph type="body" sz="quarter" idx="19" hasCustomPrompt="1"/>
          </p:nvPr>
        </p:nvSpPr>
        <p:spPr>
          <a:xfrm>
            <a:off x="6570540" y="5040876"/>
            <a:ext cx="4896000" cy="252891"/>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Phone:</a:t>
            </a:r>
          </a:p>
        </p:txBody>
      </p:sp>
      <p:sp>
        <p:nvSpPr>
          <p:cNvPr id="24" name="Text Placeholder 10">
            <a:extLst>
              <a:ext uri="{FF2B5EF4-FFF2-40B4-BE49-F238E27FC236}">
                <a16:creationId xmlns:a16="http://schemas.microsoft.com/office/drawing/2014/main" id="{00F0D864-E0B5-4A45-A4DF-4334FDD7B146}"/>
              </a:ext>
            </a:extLst>
          </p:cNvPr>
          <p:cNvSpPr>
            <a:spLocks noGrp="1"/>
          </p:cNvSpPr>
          <p:nvPr>
            <p:ph type="body" sz="quarter" idx="20" hasCustomPrompt="1"/>
          </p:nvPr>
        </p:nvSpPr>
        <p:spPr>
          <a:xfrm>
            <a:off x="6570540" y="5293767"/>
            <a:ext cx="4896000" cy="56692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+7 888 999-000-11</a:t>
            </a:r>
          </a:p>
        </p:txBody>
      </p:sp>
    </p:spTree>
    <p:extLst>
      <p:ext uri="{BB962C8B-B14F-4D97-AF65-F5344CB8AC3E}">
        <p14:creationId xmlns:p14="http://schemas.microsoft.com/office/powerpoint/2010/main" val="326160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ver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3262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3/18/2023</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50901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7928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Rectangle 23" descr="Brush stroke spot">
            <a:extLst>
              <a:ext uri="{FF2B5EF4-FFF2-40B4-BE49-F238E27FC236}">
                <a16:creationId xmlns:a16="http://schemas.microsoft.com/office/drawing/2014/main" id="{D96D18D3-B702-4651-BEF4-0E6B09A7D555}"/>
              </a:ext>
            </a:extLst>
          </p:cNvPr>
          <p:cNvSpPr/>
          <p:nvPr userDrawn="1"/>
        </p:nvSpPr>
        <p:spPr>
          <a:xfrm>
            <a:off x="548640" y="1733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3">
            <a:extLst>
              <a:ext uri="{FF2B5EF4-FFF2-40B4-BE49-F238E27FC236}">
                <a16:creationId xmlns:a16="http://schemas.microsoft.com/office/drawing/2014/main" id="{652C9FD8-1460-4E64-B8BC-CA45BA7C4B66}"/>
              </a:ext>
            </a:extLst>
          </p:cNvPr>
          <p:cNvSpPr>
            <a:spLocks noGrp="1"/>
          </p:cNvSpPr>
          <p:nvPr>
            <p:ph type="body" sz="half" idx="34"/>
          </p:nvPr>
        </p:nvSpPr>
        <p:spPr>
          <a:xfrm>
            <a:off x="8906157" y="2871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6" name="Text Placeholder 3">
            <a:extLst>
              <a:ext uri="{FF2B5EF4-FFF2-40B4-BE49-F238E27FC236}">
                <a16:creationId xmlns:a16="http://schemas.microsoft.com/office/drawing/2014/main" id="{2B2471E0-ECA3-4640-BFDE-00A4244C2547}"/>
              </a:ext>
            </a:extLst>
          </p:cNvPr>
          <p:cNvSpPr>
            <a:spLocks noGrp="1"/>
          </p:cNvSpPr>
          <p:nvPr>
            <p:ph type="body" sz="half" idx="66" hasCustomPrompt="1"/>
          </p:nvPr>
        </p:nvSpPr>
        <p:spPr>
          <a:xfrm>
            <a:off x="2395166" y="2025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8BACAAC9-DC1B-45F5-8B83-C468D78DB910}"/>
              </a:ext>
            </a:extLst>
          </p:cNvPr>
          <p:cNvSpPr>
            <a:spLocks noGrp="1"/>
          </p:cNvSpPr>
          <p:nvPr>
            <p:ph type="body" sz="half" idx="67"/>
          </p:nvPr>
        </p:nvSpPr>
        <p:spPr>
          <a:xfrm>
            <a:off x="8906157" y="3152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38" name="Straight Connector 37">
            <a:extLst>
              <a:ext uri="{FF2B5EF4-FFF2-40B4-BE49-F238E27FC236}">
                <a16:creationId xmlns:a16="http://schemas.microsoft.com/office/drawing/2014/main" id="{433BF02C-5128-4705-BDAA-A36BA2E50DFF}"/>
              </a:ext>
            </a:extLst>
          </p:cNvPr>
          <p:cNvCxnSpPr/>
          <p:nvPr userDrawn="1"/>
        </p:nvCxnSpPr>
        <p:spPr>
          <a:xfrm>
            <a:off x="5602224" y="3383046"/>
            <a:ext cx="987552"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9" name="Rectangle 38" descr="Brush stroke spot">
            <a:extLst>
              <a:ext uri="{FF2B5EF4-FFF2-40B4-BE49-F238E27FC236}">
                <a16:creationId xmlns:a16="http://schemas.microsoft.com/office/drawing/2014/main" id="{5D721349-BDDA-47F4-BB33-DDAB2DD44F1B}"/>
              </a:ext>
            </a:extLst>
          </p:cNvPr>
          <p:cNvSpPr/>
          <p:nvPr userDrawn="1"/>
        </p:nvSpPr>
        <p:spPr>
          <a:xfrm>
            <a:off x="548640" y="3681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3">
            <a:extLst>
              <a:ext uri="{FF2B5EF4-FFF2-40B4-BE49-F238E27FC236}">
                <a16:creationId xmlns:a16="http://schemas.microsoft.com/office/drawing/2014/main" id="{9BD9BC82-9664-4610-A1BC-90E5F4CC736E}"/>
              </a:ext>
            </a:extLst>
          </p:cNvPr>
          <p:cNvSpPr>
            <a:spLocks noGrp="1"/>
          </p:cNvSpPr>
          <p:nvPr>
            <p:ph type="body" sz="half" idx="68"/>
          </p:nvPr>
        </p:nvSpPr>
        <p:spPr>
          <a:xfrm>
            <a:off x="8906157" y="4819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2" name="Text Placeholder 3">
            <a:extLst>
              <a:ext uri="{FF2B5EF4-FFF2-40B4-BE49-F238E27FC236}">
                <a16:creationId xmlns:a16="http://schemas.microsoft.com/office/drawing/2014/main" id="{7879E591-AFC3-45A3-9875-660930C57AF4}"/>
              </a:ext>
            </a:extLst>
          </p:cNvPr>
          <p:cNvSpPr>
            <a:spLocks noGrp="1"/>
          </p:cNvSpPr>
          <p:nvPr>
            <p:ph type="body" sz="half" idx="70" hasCustomPrompt="1"/>
          </p:nvPr>
        </p:nvSpPr>
        <p:spPr>
          <a:xfrm>
            <a:off x="2395166" y="3973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3" name="Text Placeholder 3">
            <a:extLst>
              <a:ext uri="{FF2B5EF4-FFF2-40B4-BE49-F238E27FC236}">
                <a16:creationId xmlns:a16="http://schemas.microsoft.com/office/drawing/2014/main" id="{274C99EA-E9EB-43A8-8807-6DD5323F881E}"/>
              </a:ext>
            </a:extLst>
          </p:cNvPr>
          <p:cNvSpPr>
            <a:spLocks noGrp="1"/>
          </p:cNvSpPr>
          <p:nvPr>
            <p:ph type="body" sz="half" idx="71"/>
          </p:nvPr>
        </p:nvSpPr>
        <p:spPr>
          <a:xfrm>
            <a:off x="8906157" y="5100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4" name="Picture Placeholder 7">
            <a:extLst>
              <a:ext uri="{FF2B5EF4-FFF2-40B4-BE49-F238E27FC236}">
                <a16:creationId xmlns:a16="http://schemas.microsoft.com/office/drawing/2014/main" id="{74E5C1DF-1CF3-431D-8289-3A269EFD1DFE}"/>
              </a:ext>
            </a:extLst>
          </p:cNvPr>
          <p:cNvSpPr>
            <a:spLocks noGrp="1"/>
          </p:cNvSpPr>
          <p:nvPr>
            <p:ph type="pic" sz="quarter" idx="75"/>
          </p:nvPr>
        </p:nvSpPr>
        <p:spPr>
          <a:xfrm>
            <a:off x="884204" y="2021109"/>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
        <p:nvSpPr>
          <p:cNvPr id="46" name="Picture Placeholder 7">
            <a:extLst>
              <a:ext uri="{FF2B5EF4-FFF2-40B4-BE49-F238E27FC236}">
                <a16:creationId xmlns:a16="http://schemas.microsoft.com/office/drawing/2014/main" id="{62765A35-4E4D-481A-AD5D-F689CCD638E4}"/>
              </a:ext>
            </a:extLst>
          </p:cNvPr>
          <p:cNvSpPr>
            <a:spLocks noGrp="1"/>
          </p:cNvSpPr>
          <p:nvPr>
            <p:ph type="pic" sz="quarter" idx="76"/>
          </p:nvPr>
        </p:nvSpPr>
        <p:spPr>
          <a:xfrm>
            <a:off x="884204" y="3973503"/>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Tree>
    <p:extLst>
      <p:ext uri="{BB962C8B-B14F-4D97-AF65-F5344CB8AC3E}">
        <p14:creationId xmlns:p14="http://schemas.microsoft.com/office/powerpoint/2010/main" val="33242974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tex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7" name="Text Placeholder 3">
            <a:extLst>
              <a:ext uri="{FF2B5EF4-FFF2-40B4-BE49-F238E27FC236}">
                <a16:creationId xmlns:a16="http://schemas.microsoft.com/office/drawing/2014/main" id="{005754B0-9295-4959-B988-1280E463A93F}"/>
              </a:ext>
            </a:extLst>
          </p:cNvPr>
          <p:cNvSpPr>
            <a:spLocks noGrp="1"/>
          </p:cNvSpPr>
          <p:nvPr>
            <p:ph type="body" sz="half" idx="90"/>
          </p:nvPr>
        </p:nvSpPr>
        <p:spPr>
          <a:xfrm>
            <a:off x="838200" y="2521618"/>
            <a:ext cx="4891812" cy="2927341"/>
          </a:xfrm>
        </p:spPr>
        <p:txBody>
          <a:bodyPr>
            <a:noAutofit/>
          </a:bodyPr>
          <a:lstStyle>
            <a:lvl1pPr marL="0" indent="0" algn="l">
              <a:lnSpc>
                <a:spcPct val="100000"/>
              </a:lnSpc>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8" name="Text Placeholder 12">
            <a:extLst>
              <a:ext uri="{FF2B5EF4-FFF2-40B4-BE49-F238E27FC236}">
                <a16:creationId xmlns:a16="http://schemas.microsoft.com/office/drawing/2014/main" id="{8D6DC9E5-924D-4DD3-A31B-2D243B49A0D4}"/>
              </a:ext>
            </a:extLst>
          </p:cNvPr>
          <p:cNvSpPr>
            <a:spLocks noGrp="1"/>
          </p:cNvSpPr>
          <p:nvPr>
            <p:ph type="body" sz="quarter" idx="91"/>
          </p:nvPr>
        </p:nvSpPr>
        <p:spPr>
          <a:xfrm>
            <a:off x="6574728" y="2514760"/>
            <a:ext cx="4891812" cy="2934199"/>
          </a:xfrm>
        </p:spPr>
        <p:txBody>
          <a:bodyPr>
            <a:normAutofit/>
          </a:bodyPr>
          <a:lstStyle>
            <a:lvl1pPr>
              <a:lnSpc>
                <a:spcPct val="100000"/>
              </a:lnSpc>
              <a:buClr>
                <a:srgbClr val="9D0000"/>
              </a:buClr>
              <a:defRPr sz="1600" i="0"/>
            </a:lvl1pPr>
            <a:lvl2pPr marL="396000">
              <a:lnSpc>
                <a:spcPct val="100000"/>
              </a:lnSpc>
              <a:buClr>
                <a:srgbClr val="9D0000"/>
              </a:buClr>
              <a:defRPr sz="1600" i="0"/>
            </a:lvl2pPr>
            <a:lvl3pPr marL="561600">
              <a:lnSpc>
                <a:spcPct val="100000"/>
              </a:lnSpc>
              <a:buClr>
                <a:srgbClr val="9D0000"/>
              </a:buClr>
              <a:defRPr sz="1600" i="0"/>
            </a:lvl3pPr>
            <a:lvl4pPr marL="727200">
              <a:lnSpc>
                <a:spcPct val="100000"/>
              </a:lnSpc>
              <a:buClr>
                <a:srgbClr val="9D0000"/>
              </a:buClr>
              <a:defRPr sz="1600" i="0"/>
            </a:lvl4pPr>
            <a:lvl5pPr marL="892800">
              <a:lnSpc>
                <a:spcPct val="100000"/>
              </a:lnSpc>
              <a:buClr>
                <a:srgbClr val="9D0000"/>
              </a:buClr>
              <a:defRPr sz="1600" i="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69066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hone template">
    <p:spTree>
      <p:nvGrpSpPr>
        <p:cNvPr id="1" name=""/>
        <p:cNvGrpSpPr/>
        <p:nvPr/>
      </p:nvGrpSpPr>
      <p:grpSpPr>
        <a:xfrm>
          <a:off x="0" y="0"/>
          <a:ext cx="0" cy="0"/>
          <a:chOff x="0" y="0"/>
          <a:chExt cx="0" cy="0"/>
        </a:xfrm>
      </p:grpSpPr>
      <p:sp>
        <p:nvSpPr>
          <p:cNvPr id="17" name="Rectangle 16" descr="Brush stroke spot">
            <a:extLst>
              <a:ext uri="{FF2B5EF4-FFF2-40B4-BE49-F238E27FC236}">
                <a16:creationId xmlns:a16="http://schemas.microsoft.com/office/drawing/2014/main" id="{D91B44A9-F70B-48B6-8E13-182147782AE2}"/>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Oval 7">
            <a:extLst>
              <a:ext uri="{FF2B5EF4-FFF2-40B4-BE49-F238E27FC236}">
                <a16:creationId xmlns:a16="http://schemas.microsoft.com/office/drawing/2014/main" id="{C671094F-F73C-475D-9540-55DD444F1FF9}"/>
              </a:ext>
            </a:extLst>
          </p:cNvPr>
          <p:cNvSpPr/>
          <p:nvPr userDrawn="1"/>
        </p:nvSpPr>
        <p:spPr>
          <a:xfrm>
            <a:off x="888224"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Oval 3">
            <a:extLst>
              <a:ext uri="{FF2B5EF4-FFF2-40B4-BE49-F238E27FC236}">
                <a16:creationId xmlns:a16="http://schemas.microsoft.com/office/drawing/2014/main" id="{C7038C80-39FC-46F2-9E65-573C76CC235F}"/>
              </a:ext>
            </a:extLst>
          </p:cNvPr>
          <p:cNvSpPr/>
          <p:nvPr userDrawn="1"/>
        </p:nvSpPr>
        <p:spPr>
          <a:xfrm>
            <a:off x="9110839"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Rectangle 17">
            <a:extLst>
              <a:ext uri="{FF2B5EF4-FFF2-40B4-BE49-F238E27FC236}">
                <a16:creationId xmlns:a16="http://schemas.microsoft.com/office/drawing/2014/main" id="{714F18D6-EBB2-42FB-8DEA-EDE2DEF458D2}"/>
              </a:ext>
            </a:extLst>
          </p:cNvPr>
          <p:cNvSpPr/>
          <p:nvPr userDrawn="1"/>
        </p:nvSpPr>
        <p:spPr>
          <a:xfrm>
            <a:off x="5732019" y="2618478"/>
            <a:ext cx="2734056" cy="2286000"/>
          </a:xfrm>
          <a:prstGeom prst="rect">
            <a:avLst/>
          </a:prstGeom>
          <a:blipFill dpi="0" rotWithShape="1">
            <a:blip r:embed="rId4">
              <a:extLst>
                <a:ext uri="{96DAC541-7B7A-43D3-8B79-37D633B846F1}">
                  <asvg:svgBlip xmlns:asvg="http://schemas.microsoft.com/office/drawing/2016/SVG/main" r:embed="rId5"/>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Picture Placeholder 11" descr="Pizza on table">
            <a:extLst>
              <a:ext uri="{FF2B5EF4-FFF2-40B4-BE49-F238E27FC236}">
                <a16:creationId xmlns:a16="http://schemas.microsoft.com/office/drawing/2014/main" id="{3A2CE4F0-232A-4D5A-93A7-CC26326CA64B}"/>
              </a:ext>
            </a:extLst>
          </p:cNvPr>
          <p:cNvSpPr>
            <a:spLocks noGrp="1"/>
          </p:cNvSpPr>
          <p:nvPr>
            <p:ph type="pic" sz="quarter" idx="40"/>
          </p:nvPr>
        </p:nvSpPr>
        <p:spPr>
          <a:xfrm>
            <a:off x="5758143" y="2760210"/>
            <a:ext cx="2514600" cy="2002536"/>
          </a:xfrm>
          <a:noFill/>
          <a:ln w="25400">
            <a:solidFill>
              <a:srgbClr val="8D6347"/>
            </a:solidFill>
          </a:ln>
        </p:spPr>
        <p:txBody>
          <a:bodyPr anchor="ctr" anchorCtr="0">
            <a:no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2" name="Rectangle 21">
            <a:extLst>
              <a:ext uri="{FF2B5EF4-FFF2-40B4-BE49-F238E27FC236}">
                <a16:creationId xmlns:a16="http://schemas.microsoft.com/office/drawing/2014/main" id="{B2B02871-8276-43E0-9F6F-1BE83CC24FF3}"/>
              </a:ext>
            </a:extLst>
          </p:cNvPr>
          <p:cNvSpPr/>
          <p:nvPr userDrawn="1"/>
        </p:nvSpPr>
        <p:spPr>
          <a:xfrm>
            <a:off x="3501332" y="1932678"/>
            <a:ext cx="2286000" cy="3657600"/>
          </a:xfrm>
          <a:prstGeom prst="rect">
            <a:avLst/>
          </a:prstGeom>
          <a:blipFill dpi="0" rotWithShape="1">
            <a:blip r:embed="rId6">
              <a:extLst>
                <a:ext uri="{96DAC541-7B7A-43D3-8B79-37D633B846F1}">
                  <asvg:svgBlip xmlns:asvg="http://schemas.microsoft.com/office/drawing/2016/SVG/main" r:embed="rId7"/>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4">
            <a:extLst>
              <a:ext uri="{FF2B5EF4-FFF2-40B4-BE49-F238E27FC236}">
                <a16:creationId xmlns:a16="http://schemas.microsoft.com/office/drawing/2014/main" id="{957C18BD-F894-4B44-871C-9F7D25ED9D5C}"/>
              </a:ext>
            </a:extLst>
          </p:cNvPr>
          <p:cNvSpPr>
            <a:spLocks noGrp="1"/>
          </p:cNvSpPr>
          <p:nvPr>
            <p:ph type="pic" sz="quarter" idx="41"/>
          </p:nvPr>
        </p:nvSpPr>
        <p:spPr>
          <a:xfrm>
            <a:off x="3659694" y="2126913"/>
            <a:ext cx="1958400" cy="3096000"/>
          </a:xfrm>
          <a:noFill/>
          <a:ln w="25400">
            <a:solidFill>
              <a:srgbClr val="8D6347"/>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4" name="Text Placeholder 3">
            <a:extLst>
              <a:ext uri="{FF2B5EF4-FFF2-40B4-BE49-F238E27FC236}">
                <a16:creationId xmlns:a16="http://schemas.microsoft.com/office/drawing/2014/main" id="{8AE96935-E804-4C56-A9CB-9A944335B8D5}"/>
              </a:ext>
            </a:extLst>
          </p:cNvPr>
          <p:cNvSpPr>
            <a:spLocks noGrp="1"/>
          </p:cNvSpPr>
          <p:nvPr>
            <p:ph type="body" sz="half" idx="2"/>
          </p:nvPr>
        </p:nvSpPr>
        <p:spPr>
          <a:xfrm>
            <a:off x="770400" y="3048217"/>
            <a:ext cx="238524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7" name="Text Placeholder 3">
            <a:extLst>
              <a:ext uri="{FF2B5EF4-FFF2-40B4-BE49-F238E27FC236}">
                <a16:creationId xmlns:a16="http://schemas.microsoft.com/office/drawing/2014/main" id="{B2001541-780F-4D96-9204-D61C68A52F75}"/>
              </a:ext>
            </a:extLst>
          </p:cNvPr>
          <p:cNvSpPr>
            <a:spLocks noGrp="1"/>
          </p:cNvSpPr>
          <p:nvPr>
            <p:ph type="body" sz="half" idx="34" hasCustomPrompt="1"/>
          </p:nvPr>
        </p:nvSpPr>
        <p:spPr>
          <a:xfrm>
            <a:off x="770400" y="2703461"/>
            <a:ext cx="2385242"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28" name="Text Placeholder 3">
            <a:extLst>
              <a:ext uri="{FF2B5EF4-FFF2-40B4-BE49-F238E27FC236}">
                <a16:creationId xmlns:a16="http://schemas.microsoft.com/office/drawing/2014/main" id="{DC1D0DF0-7807-4F44-BC2B-B9700C962CCD}"/>
              </a:ext>
            </a:extLst>
          </p:cNvPr>
          <p:cNvSpPr>
            <a:spLocks noGrp="1"/>
          </p:cNvSpPr>
          <p:nvPr>
            <p:ph type="body" sz="half" idx="35"/>
          </p:nvPr>
        </p:nvSpPr>
        <p:spPr>
          <a:xfrm>
            <a:off x="9083451" y="3048217"/>
            <a:ext cx="245105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1" name="Text Placeholder 3">
            <a:extLst>
              <a:ext uri="{FF2B5EF4-FFF2-40B4-BE49-F238E27FC236}">
                <a16:creationId xmlns:a16="http://schemas.microsoft.com/office/drawing/2014/main" id="{F7D8D8DB-F27B-4D75-83DB-E682CA45BDA4}"/>
              </a:ext>
            </a:extLst>
          </p:cNvPr>
          <p:cNvSpPr>
            <a:spLocks noGrp="1"/>
          </p:cNvSpPr>
          <p:nvPr>
            <p:ph type="body" sz="half" idx="37" hasCustomPrompt="1"/>
          </p:nvPr>
        </p:nvSpPr>
        <p:spPr>
          <a:xfrm>
            <a:off x="9083450" y="2703461"/>
            <a:ext cx="2451053"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33" name="Picture Placeholder 7">
            <a:extLst>
              <a:ext uri="{FF2B5EF4-FFF2-40B4-BE49-F238E27FC236}">
                <a16:creationId xmlns:a16="http://schemas.microsoft.com/office/drawing/2014/main" id="{C36D084F-9099-4412-AB38-BEE332147833}"/>
              </a:ext>
            </a:extLst>
          </p:cNvPr>
          <p:cNvSpPr>
            <a:spLocks noGrp="1"/>
          </p:cNvSpPr>
          <p:nvPr>
            <p:ph type="pic" sz="quarter" idx="75"/>
          </p:nvPr>
        </p:nvSpPr>
        <p:spPr>
          <a:xfrm>
            <a:off x="947624" y="1999033"/>
            <a:ext cx="504000" cy="504000"/>
          </a:xfrm>
          <a:prstGeom prst="ellipse">
            <a:avLst/>
          </a:prstGeom>
          <a:noFill/>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Picture Placeholder 7">
            <a:extLst>
              <a:ext uri="{FF2B5EF4-FFF2-40B4-BE49-F238E27FC236}">
                <a16:creationId xmlns:a16="http://schemas.microsoft.com/office/drawing/2014/main" id="{5A529E1A-870B-49B1-A061-C26BF495213C}"/>
              </a:ext>
            </a:extLst>
          </p:cNvPr>
          <p:cNvSpPr>
            <a:spLocks noGrp="1"/>
          </p:cNvSpPr>
          <p:nvPr>
            <p:ph type="pic" sz="quarter" idx="75"/>
          </p:nvPr>
        </p:nvSpPr>
        <p:spPr>
          <a:xfrm>
            <a:off x="9170239" y="1999033"/>
            <a:ext cx="504000" cy="504000"/>
          </a:xfrm>
          <a:prstGeom prst="ellipse">
            <a:avLst/>
          </a:prstGeom>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7733868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3/18/2023</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6" name="Slide Number Placeholder 5">
            <a:extLst>
              <a:ext uri="{FF2B5EF4-FFF2-40B4-BE49-F238E27FC236}">
                <a16:creationId xmlns:a16="http://schemas.microsoft.com/office/drawing/2014/main" id="{B6EF1DDE-4EBA-4A5F-9642-8E8E51017B26}"/>
              </a:ext>
            </a:extLst>
          </p:cNvPr>
          <p:cNvSpPr>
            <a:spLocks noGrp="1"/>
          </p:cNvSpPr>
          <p:nvPr>
            <p:ph type="sldNum" sz="quarter" idx="12"/>
          </p:nvPr>
        </p:nvSpPr>
        <p:spPr/>
        <p:txBody>
          <a:bodyPr/>
          <a:lstStyle/>
          <a:p>
            <a:fld id="{F470E458-E7C2-4395-B75D-476A174CEE45}" type="slidenum">
              <a:rPr lang="en-US" noProof="0" smtClean="0"/>
              <a:pPr/>
              <a:t>‹#›</a:t>
            </a:fld>
            <a:endParaRPr lang="en-US" noProof="0" dirty="0"/>
          </a:p>
        </p:txBody>
      </p:sp>
    </p:spTree>
    <p:extLst>
      <p:ext uri="{BB962C8B-B14F-4D97-AF65-F5344CB8AC3E}">
        <p14:creationId xmlns:p14="http://schemas.microsoft.com/office/powerpoint/2010/main" val="20319443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3/18/2023</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Text Placeholder 2">
            <a:extLst>
              <a:ext uri="{FF2B5EF4-FFF2-40B4-BE49-F238E27FC236}">
                <a16:creationId xmlns:a16="http://schemas.microsoft.com/office/drawing/2014/main" id="{15169612-3818-48E7-9A30-66C970052EB2}"/>
              </a:ext>
            </a:extLst>
          </p:cNvPr>
          <p:cNvSpPr>
            <a:spLocks noGrp="1"/>
          </p:cNvSpPr>
          <p:nvPr>
            <p:ph type="body" idx="1"/>
          </p:nvPr>
        </p:nvSpPr>
        <p:spPr>
          <a:xfrm>
            <a:off x="838200" y="4901618"/>
            <a:ext cx="10509250" cy="515552"/>
          </a:xfrm>
        </p:spPr>
        <p:txBody>
          <a:bodyPr vert="horz" lIns="91440" tIns="45720" rIns="91440" bIns="45720" rtlCol="0" anchor="ctr" anchorCtr="0">
            <a:normAutofit/>
          </a:bodyPr>
          <a:lstStyle>
            <a:lvl1pPr marL="0" indent="0" algn="ctr">
              <a:buNone/>
              <a:defRPr lang="en-US" sz="2400" i="0"/>
            </a:lvl1pPr>
          </a:lstStyle>
          <a:p>
            <a:pPr marL="228600" lvl="0" indent="-228600" algn="ctr"/>
            <a:r>
              <a:rPr lang="en-US" noProof="0"/>
              <a:t>Click to edit Master text styles</a:t>
            </a:r>
          </a:p>
        </p:txBody>
      </p:sp>
    </p:spTree>
    <p:extLst>
      <p:ext uri="{BB962C8B-B14F-4D97-AF65-F5344CB8AC3E}">
        <p14:creationId xmlns:p14="http://schemas.microsoft.com/office/powerpoint/2010/main" val="4260116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Content Placeholder 2">
            <a:extLst>
              <a:ext uri="{FF2B5EF4-FFF2-40B4-BE49-F238E27FC236}">
                <a16:creationId xmlns:a16="http://schemas.microsoft.com/office/drawing/2014/main" id="{D9F6BE4E-68E0-48F7-AD88-3A2574C976B3}"/>
              </a:ext>
            </a:extLst>
          </p:cNvPr>
          <p:cNvSpPr>
            <a:spLocks noGrp="1"/>
          </p:cNvSpPr>
          <p:nvPr>
            <p:ph idx="1"/>
          </p:nvPr>
        </p:nvSpPr>
        <p:spPr>
          <a:xfrm>
            <a:off x="838200" y="1825625"/>
            <a:ext cx="10515600" cy="415037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423250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Content Placeholder 2">
            <a:extLst>
              <a:ext uri="{FF2B5EF4-FFF2-40B4-BE49-F238E27FC236}">
                <a16:creationId xmlns:a16="http://schemas.microsoft.com/office/drawing/2014/main" id="{C00DF417-C5C3-4FDA-87D5-323AF2736A67}"/>
              </a:ext>
            </a:extLst>
          </p:cNvPr>
          <p:cNvSpPr>
            <a:spLocks noGrp="1"/>
          </p:cNvSpPr>
          <p:nvPr>
            <p:ph sz="half" idx="1"/>
          </p:nvPr>
        </p:nvSpPr>
        <p:spPr>
          <a:xfrm>
            <a:off x="838200" y="1825625"/>
            <a:ext cx="5181600" cy="415037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CDA880CD-CD01-4A78-BF0C-95A33ABA883C}"/>
              </a:ext>
            </a:extLst>
          </p:cNvPr>
          <p:cNvSpPr>
            <a:spLocks noGrp="1"/>
          </p:cNvSpPr>
          <p:nvPr>
            <p:ph sz="half" idx="2"/>
          </p:nvPr>
        </p:nvSpPr>
        <p:spPr>
          <a:xfrm>
            <a:off x="6172200" y="1825625"/>
            <a:ext cx="5181600" cy="415037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70512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Text Placeholder 2">
            <a:extLst>
              <a:ext uri="{FF2B5EF4-FFF2-40B4-BE49-F238E27FC236}">
                <a16:creationId xmlns:a16="http://schemas.microsoft.com/office/drawing/2014/main" id="{865D719B-9788-41E0-9D02-45172FBEA4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Content Placeholder 3">
            <a:extLst>
              <a:ext uri="{FF2B5EF4-FFF2-40B4-BE49-F238E27FC236}">
                <a16:creationId xmlns:a16="http://schemas.microsoft.com/office/drawing/2014/main" id="{BEF52044-38F3-4EBE-A961-C2A07D297A20}"/>
              </a:ext>
            </a:extLst>
          </p:cNvPr>
          <p:cNvSpPr>
            <a:spLocks noGrp="1"/>
          </p:cNvSpPr>
          <p:nvPr>
            <p:ph sz="half" idx="2"/>
          </p:nvPr>
        </p:nvSpPr>
        <p:spPr>
          <a:xfrm>
            <a:off x="839788" y="2505075"/>
            <a:ext cx="5157787" cy="347092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CFE8FE9D-45F9-4807-9850-F1BB27342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2" name="Content Placeholder 5">
            <a:extLst>
              <a:ext uri="{FF2B5EF4-FFF2-40B4-BE49-F238E27FC236}">
                <a16:creationId xmlns:a16="http://schemas.microsoft.com/office/drawing/2014/main" id="{B5BD8D56-1BFA-4D3E-976F-E2E64897A626}"/>
              </a:ext>
            </a:extLst>
          </p:cNvPr>
          <p:cNvSpPr>
            <a:spLocks noGrp="1"/>
          </p:cNvSpPr>
          <p:nvPr>
            <p:ph sz="quarter" idx="4"/>
          </p:nvPr>
        </p:nvSpPr>
        <p:spPr>
          <a:xfrm>
            <a:off x="6172200" y="2505075"/>
            <a:ext cx="5183188" cy="347092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51268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Content Placeholder 2">
            <a:extLst>
              <a:ext uri="{FF2B5EF4-FFF2-40B4-BE49-F238E27FC236}">
                <a16:creationId xmlns:a16="http://schemas.microsoft.com/office/drawing/2014/main" id="{58AF44D3-FB33-4645-9D4F-B96C01ACEF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611915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3" name="Picture Placeholder 2">
            <a:extLst>
              <a:ext uri="{FF2B5EF4-FFF2-40B4-BE49-F238E27FC236}">
                <a16:creationId xmlns:a16="http://schemas.microsoft.com/office/drawing/2014/main" id="{2184BB62-FBE4-4F0A-AE3B-1A292BA9B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0208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6187504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3/18/2023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4" name="Text Placeholder 3">
            <a:extLst>
              <a:ext uri="{FF2B5EF4-FFF2-40B4-BE49-F238E27FC236}">
                <a16:creationId xmlns:a16="http://schemas.microsoft.com/office/drawing/2014/main" id="{5B4595A1-E20F-45D7-AF11-4849898DB9CC}"/>
              </a:ext>
            </a:extLst>
          </p:cNvPr>
          <p:cNvSpPr>
            <a:spLocks noGrp="1"/>
          </p:cNvSpPr>
          <p:nvPr>
            <p:ph type="body" sz="quarter" idx="13"/>
          </p:nvPr>
        </p:nvSpPr>
        <p:spPr>
          <a:xfrm>
            <a:off x="1486694" y="2246313"/>
            <a:ext cx="9218612" cy="2365375"/>
          </a:xfrm>
        </p:spPr>
        <p:txBody>
          <a:bodyPr anchor="ctr">
            <a:normAutofit/>
          </a:bodyP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9060815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A261C6-E42E-4F1C-8216-77A358DB0BE2}"/>
              </a:ext>
            </a:extLst>
          </p:cNvPr>
          <p:cNvSpPr>
            <a:spLocks noGrp="1"/>
          </p:cNvSpPr>
          <p:nvPr>
            <p:ph type="dt" sz="half" idx="10"/>
          </p:nvPr>
        </p:nvSpPr>
        <p:spPr/>
        <p:txBody>
          <a:bodyPr/>
          <a:lstStyle/>
          <a:p>
            <a:fld id="{8B9208B2-41C8-4A61-B828-55494ADD5993}" type="datetime1">
              <a:rPr lang="en-US" noProof="0" smtClean="0"/>
              <a:t>3/18/2023</a:t>
            </a:fld>
            <a:endParaRPr lang="en-US" noProof="0" dirty="0"/>
          </a:p>
        </p:txBody>
      </p:sp>
      <p:sp>
        <p:nvSpPr>
          <p:cNvPr id="3" name="Footer Placeholder 2">
            <a:extLst>
              <a:ext uri="{FF2B5EF4-FFF2-40B4-BE49-F238E27FC236}">
                <a16:creationId xmlns:a16="http://schemas.microsoft.com/office/drawing/2014/main" id="{5B901FE4-4890-4330-96D0-D3F6E9666E33}"/>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1498604B-E739-4608-A505-18C0674AB395}"/>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227952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E8E21-DA8C-48C2-84A8-3E52CDB57D58}"/>
              </a:ext>
            </a:extLst>
          </p:cNvPr>
          <p:cNvSpPr>
            <a:spLocks noGrp="1"/>
          </p:cNvSpPr>
          <p:nvPr>
            <p:ph type="title"/>
          </p:nvPr>
        </p:nvSpPr>
        <p:spPr>
          <a:xfrm>
            <a:off x="838206"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7AC391D3-C433-4A10-BCCB-AC8D64640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21464C9-3D68-47CD-9063-9947FA3963D1}"/>
              </a:ext>
            </a:extLst>
          </p:cNvPr>
          <p:cNvSpPr>
            <a:spLocks noGrp="1"/>
          </p:cNvSpPr>
          <p:nvPr>
            <p:ph type="dt" sz="half" idx="2"/>
          </p:nvPr>
        </p:nvSpPr>
        <p:spPr>
          <a:xfrm>
            <a:off x="838200" y="286747"/>
            <a:ext cx="2743200" cy="365125"/>
          </a:xfrm>
          <a:prstGeom prst="rect">
            <a:avLst/>
          </a:prstGeom>
        </p:spPr>
        <p:txBody>
          <a:bodyPr vert="horz" lIns="91440" tIns="45720" rIns="91440" bIns="45720" rtlCol="0" anchor="ctr"/>
          <a:lstStyle>
            <a:lvl1pPr algn="l">
              <a:defRPr sz="1200">
                <a:solidFill>
                  <a:schemeClr val="tx2"/>
                </a:solidFill>
              </a:defRPr>
            </a:lvl1pPr>
          </a:lstStyle>
          <a:p>
            <a:fld id="{CE205DC2-453F-4135-BED0-E24F8F069361}" type="datetime1">
              <a:rPr lang="en-US" noProof="0" smtClean="0"/>
              <a:pPr/>
              <a:t>3/18/2023</a:t>
            </a:fld>
            <a:endParaRPr lang="en-US" noProof="0" dirty="0"/>
          </a:p>
        </p:txBody>
      </p:sp>
      <p:sp>
        <p:nvSpPr>
          <p:cNvPr id="5" name="Footer Placeholder 4">
            <a:extLst>
              <a:ext uri="{FF2B5EF4-FFF2-40B4-BE49-F238E27FC236}">
                <a16:creationId xmlns:a16="http://schemas.microsoft.com/office/drawing/2014/main" id="{FC0211C0-B516-4F22-84A2-69B5EEFB4ECB}"/>
              </a:ext>
            </a:extLst>
          </p:cNvPr>
          <p:cNvSpPr>
            <a:spLocks noGrp="1"/>
          </p:cNvSpPr>
          <p:nvPr>
            <p:ph type="ftr" sz="quarter" idx="3"/>
          </p:nvPr>
        </p:nvSpPr>
        <p:spPr>
          <a:xfrm>
            <a:off x="7351740" y="286747"/>
            <a:ext cx="4114800" cy="365125"/>
          </a:xfrm>
          <a:prstGeom prst="rect">
            <a:avLst/>
          </a:prstGeom>
        </p:spPr>
        <p:txBody>
          <a:bodyPr vert="horz" lIns="91440" tIns="45720" rIns="91440" bIns="45720" rtlCol="0" anchor="ctr"/>
          <a:lstStyle>
            <a:lvl1pPr algn="r">
              <a:defRPr sz="1200">
                <a:solidFill>
                  <a:schemeClr val="tx2"/>
                </a:solidFill>
              </a:defRPr>
            </a:lvl1pPr>
          </a:lstStyle>
          <a:p>
            <a:endParaRPr lang="en-US" noProof="0" dirty="0"/>
          </a:p>
        </p:txBody>
      </p:sp>
      <p:sp>
        <p:nvSpPr>
          <p:cNvPr id="6" name="Slide Number Placeholder 5">
            <a:extLst>
              <a:ext uri="{FF2B5EF4-FFF2-40B4-BE49-F238E27FC236}">
                <a16:creationId xmlns:a16="http://schemas.microsoft.com/office/drawing/2014/main" id="{E935D5E2-D6AF-47D7-B943-C9FAB666BA67}"/>
              </a:ext>
            </a:extLst>
          </p:cNvPr>
          <p:cNvSpPr>
            <a:spLocks noGrp="1"/>
          </p:cNvSpPr>
          <p:nvPr>
            <p:ph type="sldNum" sz="quarter" idx="4"/>
          </p:nvPr>
        </p:nvSpPr>
        <p:spPr>
          <a:xfrm>
            <a:off x="11042882" y="5976001"/>
            <a:ext cx="366756" cy="365125"/>
          </a:xfrm>
          <a:prstGeom prst="rect">
            <a:avLst/>
          </a:prstGeom>
        </p:spPr>
        <p:txBody>
          <a:bodyPr vert="horz" lIns="91440" tIns="45720" rIns="91440" bIns="45720" rtlCol="0" anchor="ctr"/>
          <a:lstStyle>
            <a:lvl1pPr algn="ctr">
              <a:defRPr sz="1000">
                <a:solidFill>
                  <a:schemeClr val="tx1"/>
                </a:solidFill>
              </a:defRPr>
            </a:lvl1pPr>
          </a:lstStyle>
          <a:p>
            <a:fld id="{F470E458-E7C2-4395-B75D-476A174CEE45}" type="slidenum">
              <a:rPr lang="en-US" noProof="0" smtClean="0"/>
              <a:pPr/>
              <a:t>‹#›</a:t>
            </a:fld>
            <a:endParaRPr lang="en-US" noProof="0" dirty="0"/>
          </a:p>
        </p:txBody>
      </p:sp>
      <p:sp>
        <p:nvSpPr>
          <p:cNvPr id="7" name="Oval 6">
            <a:extLst>
              <a:ext uri="{FF2B5EF4-FFF2-40B4-BE49-F238E27FC236}">
                <a16:creationId xmlns:a16="http://schemas.microsoft.com/office/drawing/2014/main" id="{AA0AC1CF-7888-4B0B-B751-F9C83F4B7C06}"/>
              </a:ext>
            </a:extLst>
          </p:cNvPr>
          <p:cNvSpPr/>
          <p:nvPr userDrawn="1"/>
        </p:nvSpPr>
        <p:spPr>
          <a:xfrm>
            <a:off x="11066240" y="5998544"/>
            <a:ext cx="320040" cy="32004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54073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6" r:id="rId4"/>
    <p:sldLayoutId id="2147483657" r:id="rId5"/>
    <p:sldLayoutId id="2147483658" r:id="rId6"/>
    <p:sldLayoutId id="2147483659" r:id="rId7"/>
    <p:sldLayoutId id="2147483654" r:id="rId8"/>
    <p:sldLayoutId id="2147483652"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6" r:id="rId25"/>
    <p:sldLayoutId id="2147483675" r:id="rId26"/>
    <p:sldLayoutId id="2147483677" r:id="rId27"/>
    <p:sldLayoutId id="2147483681" r:id="rId28"/>
    <p:sldLayoutId id="2147483680" r:id="rId29"/>
    <p:sldLayoutId id="2147483682" r:id="rId30"/>
    <p:sldLayoutId id="2147483683" r:id="rId31"/>
    <p:sldLayoutId id="2147483684" r:id="rId32"/>
    <p:sldLayoutId id="2147483685" r:id="rId33"/>
    <p:sldLayoutId id="2147483686" r:id="rId34"/>
    <p:sldLayoutId id="2147483687" r:id="rId35"/>
    <p:sldLayoutId id="2147483655" r:id="rId36"/>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14" userDrawn="1">
          <p15:clr>
            <a:srgbClr val="F26B43"/>
          </p15:clr>
        </p15:guide>
        <p15:guide id="2" pos="7174" userDrawn="1">
          <p15:clr>
            <a:srgbClr val="F26B43"/>
          </p15:clr>
        </p15:guide>
        <p15:guide id="3" orient="horz" pos="3974" userDrawn="1">
          <p15:clr>
            <a:srgbClr val="F26B43"/>
          </p15:clr>
        </p15:guide>
        <p15:guide id="4" pos="5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71BA1-104B-437A-BD2C-C1120088E0BC}"/>
              </a:ext>
            </a:extLst>
          </p:cNvPr>
          <p:cNvSpPr>
            <a:spLocks noGrp="1"/>
          </p:cNvSpPr>
          <p:nvPr>
            <p:ph type="ctrTitle"/>
          </p:nvPr>
        </p:nvSpPr>
        <p:spPr>
          <a:xfrm>
            <a:off x="198952" y="612251"/>
            <a:ext cx="5344732" cy="1273490"/>
          </a:xfrm>
        </p:spPr>
        <p:txBody>
          <a:bodyPr>
            <a:normAutofit/>
          </a:bodyPr>
          <a:lstStyle/>
          <a:p>
            <a:r>
              <a:rPr lang="en-US" sz="4000" dirty="0"/>
              <a:t>Managing Enterprise in the 21st Century</a:t>
            </a:r>
            <a:endParaRPr lang="ru-RU" sz="4000" dirty="0"/>
          </a:p>
        </p:txBody>
      </p:sp>
      <p:sp>
        <p:nvSpPr>
          <p:cNvPr id="3" name="Subtitle 2">
            <a:extLst>
              <a:ext uri="{FF2B5EF4-FFF2-40B4-BE49-F238E27FC236}">
                <a16:creationId xmlns:a16="http://schemas.microsoft.com/office/drawing/2014/main" id="{612F902E-562E-4C59-9195-659D40C6A995}"/>
              </a:ext>
            </a:extLst>
          </p:cNvPr>
          <p:cNvSpPr>
            <a:spLocks noGrp="1"/>
          </p:cNvSpPr>
          <p:nvPr>
            <p:ph type="subTitle" idx="1"/>
          </p:nvPr>
        </p:nvSpPr>
        <p:spPr>
          <a:xfrm>
            <a:off x="1017045" y="3429000"/>
            <a:ext cx="6238970" cy="505934"/>
          </a:xfrm>
        </p:spPr>
        <p:txBody>
          <a:bodyPr/>
          <a:lstStyle/>
          <a:p>
            <a:r>
              <a:rPr lang="en-US" dirty="0"/>
              <a:t>Group Presentation</a:t>
            </a:r>
            <a:endParaRPr lang="ru-RU" dirty="0"/>
          </a:p>
        </p:txBody>
      </p:sp>
      <p:sp>
        <p:nvSpPr>
          <p:cNvPr id="5" name="TextBox 4">
            <a:extLst>
              <a:ext uri="{FF2B5EF4-FFF2-40B4-BE49-F238E27FC236}">
                <a16:creationId xmlns:a16="http://schemas.microsoft.com/office/drawing/2014/main" id="{C26971C4-A6F6-C2A0-A54F-27F9562E43E9}"/>
              </a:ext>
            </a:extLst>
          </p:cNvPr>
          <p:cNvSpPr txBox="1"/>
          <p:nvPr/>
        </p:nvSpPr>
        <p:spPr>
          <a:xfrm>
            <a:off x="1017045" y="4161544"/>
            <a:ext cx="4233333" cy="1200329"/>
          </a:xfrm>
          <a:prstGeom prst="rect">
            <a:avLst/>
          </a:prstGeom>
          <a:noFill/>
        </p:spPr>
        <p:txBody>
          <a:bodyPr wrap="square" rtlCol="0">
            <a:spAutoFit/>
          </a:bodyPr>
          <a:lstStyle/>
          <a:p>
            <a:pPr algn="l"/>
            <a:r>
              <a:rPr lang="en-GB" dirty="0">
                <a:solidFill>
                  <a:schemeClr val="accent1"/>
                </a:solidFill>
              </a:rPr>
              <a:t>Samuel </a:t>
            </a:r>
            <a:r>
              <a:rPr lang="en-GB" dirty="0" err="1">
                <a:solidFill>
                  <a:schemeClr val="accent1"/>
                </a:solidFill>
              </a:rPr>
              <a:t>kirvej</a:t>
            </a:r>
            <a:r>
              <a:rPr lang="en-GB" dirty="0">
                <a:solidFill>
                  <a:schemeClr val="accent1"/>
                </a:solidFill>
              </a:rPr>
              <a:t> -2120449</a:t>
            </a:r>
          </a:p>
          <a:p>
            <a:pPr algn="l"/>
            <a:r>
              <a:rPr lang="en-GB" dirty="0">
                <a:solidFill>
                  <a:schemeClr val="accent1"/>
                </a:solidFill>
              </a:rPr>
              <a:t>Keila Cost- 2127935</a:t>
            </a:r>
          </a:p>
          <a:p>
            <a:pPr algn="l"/>
            <a:r>
              <a:rPr lang="en-GB" dirty="0" err="1">
                <a:solidFill>
                  <a:schemeClr val="accent1"/>
                </a:solidFill>
              </a:rPr>
              <a:t>Patrik</a:t>
            </a:r>
            <a:r>
              <a:rPr lang="en-GB" dirty="0">
                <a:solidFill>
                  <a:schemeClr val="accent1"/>
                </a:solidFill>
              </a:rPr>
              <a:t> Tolog-2026788</a:t>
            </a:r>
          </a:p>
          <a:p>
            <a:pPr algn="l"/>
            <a:r>
              <a:rPr lang="en-GB" dirty="0">
                <a:solidFill>
                  <a:schemeClr val="accent1"/>
                </a:solidFill>
              </a:rPr>
              <a:t>BMSW4006</a:t>
            </a:r>
            <a:endParaRPr lang="en-US" dirty="0">
              <a:solidFill>
                <a:schemeClr val="accent1"/>
              </a:solidFill>
            </a:endParaRPr>
          </a:p>
        </p:txBody>
      </p:sp>
      <p:sp>
        <p:nvSpPr>
          <p:cNvPr id="4" name="TextBox 3">
            <a:extLst>
              <a:ext uri="{FF2B5EF4-FFF2-40B4-BE49-F238E27FC236}">
                <a16:creationId xmlns:a16="http://schemas.microsoft.com/office/drawing/2014/main" id="{227B1F0A-A254-4569-CC5D-E7A6A743AF6B}"/>
              </a:ext>
            </a:extLst>
          </p:cNvPr>
          <p:cNvSpPr txBox="1"/>
          <p:nvPr/>
        </p:nvSpPr>
        <p:spPr>
          <a:xfrm rot="10800000" flipV="1">
            <a:off x="1017045" y="5502047"/>
            <a:ext cx="3824995" cy="369332"/>
          </a:xfrm>
          <a:prstGeom prst="rect">
            <a:avLst/>
          </a:prstGeom>
          <a:noFill/>
        </p:spPr>
        <p:txBody>
          <a:bodyPr wrap="square" rtlCol="0">
            <a:spAutoFit/>
          </a:bodyPr>
          <a:lstStyle/>
          <a:p>
            <a:r>
              <a:rPr lang="en-US" dirty="0">
                <a:solidFill>
                  <a:schemeClr val="accent1"/>
                </a:solidFill>
              </a:rPr>
              <a:t>Lecturer name: Umar </a:t>
            </a:r>
            <a:r>
              <a:rPr lang="en-US" dirty="0" err="1">
                <a:solidFill>
                  <a:schemeClr val="accent1"/>
                </a:solidFill>
              </a:rPr>
              <a:t>Sadaat</a:t>
            </a:r>
            <a:r>
              <a:rPr lang="en-US" dirty="0">
                <a:solidFill>
                  <a:schemeClr val="accent1"/>
                </a:solidFill>
              </a:rPr>
              <a:t> </a:t>
            </a:r>
          </a:p>
        </p:txBody>
      </p:sp>
    </p:spTree>
    <p:extLst>
      <p:ext uri="{BB962C8B-B14F-4D97-AF65-F5344CB8AC3E}">
        <p14:creationId xmlns:p14="http://schemas.microsoft.com/office/powerpoint/2010/main" val="2457492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023858-1A32-4776-924F-C80E5993B75E}"/>
              </a:ext>
            </a:extLst>
          </p:cNvPr>
          <p:cNvSpPr>
            <a:spLocks noGrp="1"/>
          </p:cNvSpPr>
          <p:nvPr>
            <p:ph type="ctrTitle"/>
          </p:nvPr>
        </p:nvSpPr>
        <p:spPr/>
        <p:txBody>
          <a:bodyPr>
            <a:normAutofit/>
          </a:bodyPr>
          <a:lstStyle/>
          <a:p>
            <a:r>
              <a:rPr lang="en-US" sz="4000" dirty="0"/>
              <a:t>The Golden Chop </a:t>
            </a:r>
          </a:p>
        </p:txBody>
      </p:sp>
      <p:sp>
        <p:nvSpPr>
          <p:cNvPr id="7" name="Slide Number Placeholder 6">
            <a:extLst>
              <a:ext uri="{FF2B5EF4-FFF2-40B4-BE49-F238E27FC236}">
                <a16:creationId xmlns:a16="http://schemas.microsoft.com/office/drawing/2014/main" id="{51F78032-7158-4F74-BDAC-C1E06036B7A3}"/>
              </a:ext>
            </a:extLst>
          </p:cNvPr>
          <p:cNvSpPr>
            <a:spLocks noGrp="1"/>
          </p:cNvSpPr>
          <p:nvPr>
            <p:ph type="sldNum" sz="quarter" idx="12"/>
          </p:nvPr>
        </p:nvSpPr>
        <p:spPr/>
        <p:txBody>
          <a:bodyPr/>
          <a:lstStyle/>
          <a:p>
            <a:fld id="{F470E458-E7C2-4395-B75D-476A174CEE45}" type="slidenum">
              <a:rPr lang="en-US" smtClean="0"/>
              <a:pPr/>
              <a:t>2</a:t>
            </a:fld>
            <a:endParaRPr lang="en-US" dirty="0"/>
          </a:p>
        </p:txBody>
      </p:sp>
      <p:pic>
        <p:nvPicPr>
          <p:cNvPr id="8" name="Picture 7"/>
          <p:cNvPicPr>
            <a:picLocks noChangeAspect="1"/>
          </p:cNvPicPr>
          <p:nvPr/>
        </p:nvPicPr>
        <p:blipFill>
          <a:blip r:embed="rId3"/>
          <a:stretch>
            <a:fillRect/>
          </a:stretch>
        </p:blipFill>
        <p:spPr>
          <a:xfrm>
            <a:off x="4956760" y="2134241"/>
            <a:ext cx="2278480" cy="1477256"/>
          </a:xfrm>
          <a:prstGeom prst="rect">
            <a:avLst/>
          </a:prstGeom>
        </p:spPr>
      </p:pic>
    </p:spTree>
    <p:extLst>
      <p:ext uri="{BB962C8B-B14F-4D97-AF65-F5344CB8AC3E}">
        <p14:creationId xmlns:p14="http://schemas.microsoft.com/office/powerpoint/2010/main" val="2398228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C0C4-7B6C-4E9A-8274-2FC40023F4D6}"/>
              </a:ext>
            </a:extLst>
          </p:cNvPr>
          <p:cNvSpPr>
            <a:spLocks noGrp="1"/>
          </p:cNvSpPr>
          <p:nvPr>
            <p:ph type="title"/>
          </p:nvPr>
        </p:nvSpPr>
        <p:spPr/>
        <p:txBody>
          <a:bodyPr/>
          <a:lstStyle/>
          <a:p>
            <a:r>
              <a:rPr lang="en-US" dirty="0"/>
              <a:t>Overview of Business </a:t>
            </a:r>
          </a:p>
        </p:txBody>
      </p:sp>
      <p:sp>
        <p:nvSpPr>
          <p:cNvPr id="3" name="Text Placeholder 2">
            <a:extLst>
              <a:ext uri="{FF2B5EF4-FFF2-40B4-BE49-F238E27FC236}">
                <a16:creationId xmlns:a16="http://schemas.microsoft.com/office/drawing/2014/main" id="{C05A4E51-65D1-4F1C-B66B-51A1E5DC03B9}"/>
              </a:ext>
            </a:extLst>
          </p:cNvPr>
          <p:cNvSpPr>
            <a:spLocks noGrp="1"/>
          </p:cNvSpPr>
          <p:nvPr>
            <p:ph type="body" idx="1"/>
          </p:nvPr>
        </p:nvSpPr>
        <p:spPr>
          <a:xfrm>
            <a:off x="577850" y="2608446"/>
            <a:ext cx="4251138" cy="3078575"/>
          </a:xfrm>
        </p:spPr>
        <p:txBody>
          <a:bodyPr>
            <a:normAutofit fontScale="92500" lnSpcReduction="10000"/>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restaurant will provide high-quality services.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 diversified range of food will be offered.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Vegan, vegetarian and gluten-free options </a:t>
            </a:r>
          </a:p>
        </p:txBody>
      </p:sp>
      <p:sp>
        <p:nvSpPr>
          <p:cNvPr id="5" name="Slide Number Placeholder 4">
            <a:extLst>
              <a:ext uri="{FF2B5EF4-FFF2-40B4-BE49-F238E27FC236}">
                <a16:creationId xmlns:a16="http://schemas.microsoft.com/office/drawing/2014/main" id="{F09C25A8-B8DD-4EB6-91B0-C2BB5DA7F8D1}"/>
              </a:ext>
            </a:extLst>
          </p:cNvPr>
          <p:cNvSpPr>
            <a:spLocks noGrp="1"/>
          </p:cNvSpPr>
          <p:nvPr>
            <p:ph type="sldNum" sz="quarter" idx="12"/>
          </p:nvPr>
        </p:nvSpPr>
        <p:spPr>
          <a:xfrm>
            <a:off x="11042882" y="5976001"/>
            <a:ext cx="366756" cy="365125"/>
          </a:xfrm>
        </p:spPr>
        <p:txBody>
          <a:bodyPr/>
          <a:lstStyle/>
          <a:p>
            <a:r>
              <a:rPr lang="en-US" dirty="0">
                <a:solidFill>
                  <a:srgbClr val="FFFFFF"/>
                </a:solidFill>
              </a:rPr>
              <a:t>0</a:t>
            </a:r>
            <a:fld id="{F470E458-E7C2-4395-B75D-476A174CEE45}" type="slidenum">
              <a:rPr lang="en-US" smtClean="0">
                <a:solidFill>
                  <a:srgbClr val="FFFFFF"/>
                </a:solidFill>
              </a:rPr>
              <a:pPr/>
              <a:t>3</a:t>
            </a:fld>
            <a:endParaRPr lang="en-US" dirty="0">
              <a:solidFill>
                <a:srgbClr val="FFFFFF"/>
              </a:solidFill>
            </a:endParaRPr>
          </a:p>
        </p:txBody>
      </p:sp>
    </p:spTree>
    <p:extLst>
      <p:ext uri="{BB962C8B-B14F-4D97-AF65-F5344CB8AC3E}">
        <p14:creationId xmlns:p14="http://schemas.microsoft.com/office/powerpoint/2010/main" val="1303718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Legal Format</a:t>
            </a:r>
            <a:endParaRPr lang="en-GB" dirty="0"/>
          </a:p>
        </p:txBody>
      </p:sp>
      <p:sp>
        <p:nvSpPr>
          <p:cNvPr id="4" name="Content Placeholder 2">
            <a:extLst>
              <a:ext uri="{FF2B5EF4-FFF2-40B4-BE49-F238E27FC236}">
                <a16:creationId xmlns:a16="http://schemas.microsoft.com/office/drawing/2014/main" id="{9A9DA2D1-994D-4AB7-87F1-A6FB5D623E01}"/>
              </a:ext>
            </a:extLst>
          </p:cNvPr>
          <p:cNvSpPr>
            <a:spLocks noGrp="1"/>
          </p:cNvSpPr>
          <p:nvPr>
            <p:ph idx="1"/>
          </p:nvPr>
        </p:nvSpPr>
        <p:spPr>
          <a:xfrm>
            <a:off x="368300" y="1931988"/>
            <a:ext cx="11421918" cy="3740175"/>
          </a:xfrm>
        </p:spPr>
        <p:txBody>
          <a:bodyPr>
            <a:noAutofit/>
          </a:bodyPr>
          <a:lstStyle/>
          <a:p>
            <a:pPr marL="1800" indent="0" algn="just">
              <a:lnSpc>
                <a:spcPct val="100000"/>
              </a:lnSpc>
              <a:spcBef>
                <a:spcPts val="0"/>
              </a:spcBef>
              <a:buNone/>
            </a:pPr>
            <a:r>
              <a:rPr lang="en-US" sz="1600" dirty="0">
                <a:latin typeface="Times New Roman" panose="02020603050405020304" pitchFamily="18" charset="0"/>
                <a:cs typeface="Times New Roman" panose="02020603050405020304" pitchFamily="18" charset="0"/>
              </a:rPr>
              <a:t>For this business we chose PARTNERSHIP as a legal format because it’s based in </a:t>
            </a:r>
            <a:r>
              <a:rPr lang="en-GB" sz="1600" dirty="0">
                <a:latin typeface="Times New Roman" panose="02020603050405020304" pitchFamily="18" charset="0"/>
                <a:cs typeface="Times New Roman" panose="02020603050405020304" pitchFamily="18" charset="0"/>
              </a:rPr>
              <a:t>“a cooperative relationship between two or more people” and “are mutually beneficial directly or indirectly by applying commitment, trust, quality of communication and participation in building partnerships in communication relationships and partnership solidarity” (</a:t>
            </a:r>
            <a:r>
              <a:rPr lang="en-GB" sz="1600" i="1" dirty="0" err="1">
                <a:latin typeface="Times New Roman" panose="02020603050405020304" pitchFamily="18" charset="0"/>
                <a:cs typeface="Times New Roman" panose="02020603050405020304" pitchFamily="18" charset="0"/>
              </a:rPr>
              <a:t>Mardatillahˡ</a:t>
            </a:r>
            <a:r>
              <a:rPr lang="en-GB" sz="1600" i="1" dirty="0">
                <a:latin typeface="Times New Roman" panose="02020603050405020304" pitchFamily="18" charset="0"/>
                <a:cs typeface="Times New Roman" panose="02020603050405020304" pitchFamily="18" charset="0"/>
              </a:rPr>
              <a:t>, A., </a:t>
            </a:r>
            <a:r>
              <a:rPr lang="en-GB" sz="1600" i="1" dirty="0" err="1">
                <a:latin typeface="Times New Roman" panose="02020603050405020304" pitchFamily="18" charset="0"/>
                <a:cs typeface="Times New Roman" panose="02020603050405020304" pitchFamily="18" charset="0"/>
              </a:rPr>
              <a:t>Raharja</a:t>
            </a:r>
            <a:r>
              <a:rPr lang="en-GB" sz="1600" i="1" dirty="0">
                <a:latin typeface="Times New Roman" panose="02020603050405020304" pitchFamily="18" charset="0"/>
                <a:cs typeface="Times New Roman" panose="02020603050405020304" pitchFamily="18" charset="0"/>
              </a:rPr>
              <a:t>, S. J., </a:t>
            </a:r>
            <a:r>
              <a:rPr lang="en-GB" sz="1600" i="1" dirty="0" err="1">
                <a:latin typeface="Times New Roman" panose="02020603050405020304" pitchFamily="18" charset="0"/>
                <a:cs typeface="Times New Roman" panose="02020603050405020304" pitchFamily="18" charset="0"/>
              </a:rPr>
              <a:t>Hermanto</a:t>
            </a:r>
            <a:r>
              <a:rPr lang="en-GB" sz="1600" i="1" dirty="0">
                <a:latin typeface="Times New Roman" panose="02020603050405020304" pitchFamily="18" charset="0"/>
                <a:cs typeface="Times New Roman" panose="02020603050405020304" pitchFamily="18" charset="0"/>
              </a:rPr>
              <a:t>, B., &amp; </a:t>
            </a:r>
            <a:r>
              <a:rPr lang="en-GB" sz="1600" i="1" dirty="0" err="1">
                <a:latin typeface="Times New Roman" panose="02020603050405020304" pitchFamily="18" charset="0"/>
                <a:cs typeface="Times New Roman" panose="02020603050405020304" pitchFamily="18" charset="0"/>
              </a:rPr>
              <a:t>Herawaty</a:t>
            </a:r>
            <a:r>
              <a:rPr lang="en-GB" sz="1600" i="1" dirty="0">
                <a:latin typeface="Times New Roman" panose="02020603050405020304" pitchFamily="18" charset="0"/>
                <a:cs typeface="Times New Roman" panose="02020603050405020304" pitchFamily="18" charset="0"/>
              </a:rPr>
              <a:t>, T. (2020). Characteristic partnership and local wisdom in achieving sustainable competitive advantage for micro and small business. small, 12(1), pp1869-1883)</a:t>
            </a:r>
          </a:p>
          <a:p>
            <a:pPr marL="1800" indent="0" algn="just">
              <a:lnSpc>
                <a:spcPct val="150000"/>
              </a:lnSpc>
              <a:buNone/>
            </a:pPr>
            <a:endParaRPr lang="en-GB" sz="1600" dirty="0"/>
          </a:p>
          <a:p>
            <a:pPr marL="1800" indent="0" algn="just">
              <a:lnSpc>
                <a:spcPct val="150000"/>
              </a:lnSpc>
              <a:buNone/>
            </a:pPr>
            <a:r>
              <a:rPr lang="en-GB" sz="1600" dirty="0">
                <a:latin typeface="Times New Roman" panose="02020603050405020304" pitchFamily="18" charset="0"/>
                <a:cs typeface="Times New Roman" panose="02020603050405020304" pitchFamily="18" charset="0"/>
              </a:rPr>
              <a:t>Advantages:</a:t>
            </a:r>
          </a:p>
          <a:p>
            <a:pPr algn="just"/>
            <a:r>
              <a:rPr lang="en-GB" sz="1400" dirty="0">
                <a:latin typeface="Times New Roman" panose="02020603050405020304" pitchFamily="18" charset="0"/>
                <a:cs typeface="Times New Roman" panose="02020603050405020304" pitchFamily="18" charset="0"/>
              </a:rPr>
              <a:t>Easy to share responsibilities between the partners</a:t>
            </a:r>
          </a:p>
          <a:p>
            <a:pPr algn="just"/>
            <a:r>
              <a:rPr lang="en-GB" sz="1400" dirty="0">
                <a:latin typeface="Times New Roman" panose="02020603050405020304" pitchFamily="18" charset="0"/>
                <a:cs typeface="Times New Roman" panose="02020603050405020304" pitchFamily="18" charset="0"/>
              </a:rPr>
              <a:t>Commitment - all partners are focused on a common goal</a:t>
            </a:r>
          </a:p>
          <a:p>
            <a:pPr algn="just"/>
            <a:r>
              <a:rPr lang="en-GB" sz="1400" dirty="0">
                <a:latin typeface="Times New Roman" panose="02020603050405020304" pitchFamily="18" charset="0"/>
                <a:cs typeface="Times New Roman" panose="02020603050405020304" pitchFamily="18" charset="0"/>
              </a:rPr>
              <a:t>Good coordination - each member can perform a task</a:t>
            </a:r>
          </a:p>
          <a:p>
            <a:pPr algn="just"/>
            <a:r>
              <a:rPr lang="en-GB" sz="1400" dirty="0">
                <a:latin typeface="Times New Roman" panose="02020603050405020304" pitchFamily="18" charset="0"/>
                <a:cs typeface="Times New Roman" panose="02020603050405020304" pitchFamily="18" charset="0"/>
              </a:rPr>
              <a:t>Capital - partners have the advantage of pooling their personal capital to invest</a:t>
            </a:r>
          </a:p>
        </p:txBody>
      </p:sp>
      <p:pic>
        <p:nvPicPr>
          <p:cNvPr id="16" name="Picture 15" descr="Timeline&#10;&#10;Description automatically generated with medium confidence">
            <a:extLst>
              <a:ext uri="{FF2B5EF4-FFF2-40B4-BE49-F238E27FC236}">
                <a16:creationId xmlns:a16="http://schemas.microsoft.com/office/drawing/2014/main" id="{D8018B7E-4D83-3E61-43C3-591EF8258706}"/>
              </a:ext>
            </a:extLst>
          </p:cNvPr>
          <p:cNvPicPr>
            <a:picLocks noChangeAspect="1"/>
          </p:cNvPicPr>
          <p:nvPr/>
        </p:nvPicPr>
        <p:blipFill>
          <a:blip r:embed="rId3"/>
          <a:stretch>
            <a:fillRect/>
          </a:stretch>
        </p:blipFill>
        <p:spPr>
          <a:xfrm>
            <a:off x="7829142" y="3429000"/>
            <a:ext cx="3961076" cy="1980538"/>
          </a:xfrm>
          <a:prstGeom prst="rect">
            <a:avLst/>
          </a:prstGeom>
        </p:spPr>
      </p:pic>
    </p:spTree>
    <p:extLst>
      <p:ext uri="{BB962C8B-B14F-4D97-AF65-F5344CB8AC3E}">
        <p14:creationId xmlns:p14="http://schemas.microsoft.com/office/powerpoint/2010/main" val="2871252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of the company</a:t>
            </a:r>
            <a:endParaRPr lang="en-GB" dirty="0"/>
          </a:p>
        </p:txBody>
      </p:sp>
      <p:sp>
        <p:nvSpPr>
          <p:cNvPr id="3" name="Slide Number Placeholder 2"/>
          <p:cNvSpPr>
            <a:spLocks noGrp="1"/>
          </p:cNvSpPr>
          <p:nvPr>
            <p:ph type="sldNum" sz="quarter" idx="12"/>
          </p:nvPr>
        </p:nvSpPr>
        <p:spPr/>
        <p:txBody>
          <a:bodyPr/>
          <a:lstStyle/>
          <a:p>
            <a:fld id="{F470E458-E7C2-4395-B75D-476A174CEE45}" type="slidenum">
              <a:rPr lang="en-US" noProof="0" smtClean="0"/>
              <a:t>5</a:t>
            </a:fld>
            <a:endParaRPr lang="en-US" noProof="0" dirty="0"/>
          </a:p>
        </p:txBody>
      </p:sp>
      <p:sp>
        <p:nvSpPr>
          <p:cNvPr id="4" name="Content Placeholder 3"/>
          <p:cNvSpPr>
            <a:spLocks noGrp="1"/>
          </p:cNvSpPr>
          <p:nvPr>
            <p:ph idx="1"/>
          </p:nvPr>
        </p:nvSpPr>
        <p:spPr>
          <a:xfrm>
            <a:off x="838200" y="1825625"/>
            <a:ext cx="4673600" cy="4150376"/>
          </a:xfrm>
        </p:spPr>
        <p:txBody>
          <a:bodyPr/>
          <a:lstStyle/>
          <a:p>
            <a:pPr marL="1800" indent="0" algn="ctr">
              <a:buNone/>
            </a:pPr>
            <a:endParaRPr lang="en-US" dirty="0"/>
          </a:p>
          <a:p>
            <a:pPr marL="1800" indent="0" algn="ctr">
              <a:buNone/>
            </a:pPr>
            <a:endParaRPr lang="en-US" dirty="0"/>
          </a:p>
          <a:p>
            <a:pPr marL="1800" indent="0" algn="ctr">
              <a:buNone/>
            </a:pPr>
            <a:endParaRPr lang="en-US" dirty="0"/>
          </a:p>
          <a:p>
            <a:pPr marL="1800" indent="0" algn="ctr">
              <a:buNone/>
            </a:pPr>
            <a:endParaRPr lang="en-US" dirty="0"/>
          </a:p>
          <a:p>
            <a:pPr marL="1800" indent="0" algn="ctr">
              <a:buNone/>
            </a:pPr>
            <a:r>
              <a:rPr lang="en-US" dirty="0">
                <a:latin typeface="Times New Roman" panose="02020603050405020304" pitchFamily="18" charset="0"/>
                <a:cs typeface="Times New Roman" panose="02020603050405020304" pitchFamily="18" charset="0"/>
              </a:rPr>
              <a:t>The diagram demonstrates the organization chart for the restaurant</a:t>
            </a:r>
          </a:p>
        </p:txBody>
      </p:sp>
      <p:pic>
        <p:nvPicPr>
          <p:cNvPr id="5" name="Picture 4"/>
          <p:cNvPicPr/>
          <p:nvPr/>
        </p:nvPicPr>
        <p:blipFill>
          <a:blip r:embed="rId3"/>
          <a:stretch>
            <a:fillRect/>
          </a:stretch>
        </p:blipFill>
        <p:spPr>
          <a:xfrm>
            <a:off x="6146266" y="2258170"/>
            <a:ext cx="5534200" cy="3960560"/>
          </a:xfrm>
          <a:prstGeom prst="rect">
            <a:avLst/>
          </a:prstGeom>
        </p:spPr>
      </p:pic>
    </p:spTree>
    <p:extLst>
      <p:ext uri="{BB962C8B-B14F-4D97-AF65-F5344CB8AC3E}">
        <p14:creationId xmlns:p14="http://schemas.microsoft.com/office/powerpoint/2010/main" val="2666096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6" y="554192"/>
            <a:ext cx="10515600" cy="704696"/>
          </a:xfrm>
        </p:spPr>
        <p:txBody>
          <a:bodyPr/>
          <a:lstStyle/>
          <a:p>
            <a:r>
              <a:rPr lang="en-GB" dirty="0"/>
              <a:t>SWOT ANALYSIS</a:t>
            </a:r>
          </a:p>
        </p:txBody>
      </p:sp>
      <p:sp>
        <p:nvSpPr>
          <p:cNvPr id="3" name="Slide Number Placeholder 2"/>
          <p:cNvSpPr>
            <a:spLocks noGrp="1"/>
          </p:cNvSpPr>
          <p:nvPr>
            <p:ph type="sldNum" sz="quarter" idx="12"/>
          </p:nvPr>
        </p:nvSpPr>
        <p:spPr/>
        <p:txBody>
          <a:bodyPr/>
          <a:lstStyle/>
          <a:p>
            <a:fld id="{F470E458-E7C2-4395-B75D-476A174CEE45}" type="slidenum">
              <a:rPr lang="en-US" noProof="0" smtClean="0"/>
              <a:t>6</a:t>
            </a:fld>
            <a:endParaRPr lang="en-US" noProof="0" dirty="0"/>
          </a:p>
        </p:txBody>
      </p:sp>
      <p:graphicFrame>
        <p:nvGraphicFramePr>
          <p:cNvPr id="5" name="Table 4"/>
          <p:cNvGraphicFramePr>
            <a:graphicFrameLocks noGrp="1"/>
          </p:cNvGraphicFramePr>
          <p:nvPr>
            <p:extLst>
              <p:ext uri="{D42A27DB-BD31-4B8C-83A1-F6EECF244321}">
                <p14:modId xmlns:p14="http://schemas.microsoft.com/office/powerpoint/2010/main" val="1910330173"/>
              </p:ext>
            </p:extLst>
          </p:nvPr>
        </p:nvGraphicFramePr>
        <p:xfrm>
          <a:off x="526213" y="1993009"/>
          <a:ext cx="5294913" cy="2026031"/>
        </p:xfrm>
        <a:graphic>
          <a:graphicData uri="http://schemas.openxmlformats.org/drawingml/2006/table">
            <a:tbl>
              <a:tblPr firstRow="1" firstCol="1" bandRow="1">
                <a:tableStyleId>{BC89EF96-8CEA-46FF-86C4-4CE0E7609802}</a:tableStyleId>
              </a:tblPr>
              <a:tblGrid>
                <a:gridCol w="5294913">
                  <a:extLst>
                    <a:ext uri="{9D8B030D-6E8A-4147-A177-3AD203B41FA5}">
                      <a16:colId xmlns:a16="http://schemas.microsoft.com/office/drawing/2014/main" val="20000"/>
                    </a:ext>
                  </a:extLst>
                </a:gridCol>
              </a:tblGrid>
              <a:tr h="224952">
                <a:tc>
                  <a:txBody>
                    <a:bodyPr/>
                    <a:lstStyle/>
                    <a:p>
                      <a:pPr algn="ctr">
                        <a:lnSpc>
                          <a:spcPct val="107000"/>
                        </a:lnSpc>
                        <a:spcAft>
                          <a:spcPts val="0"/>
                        </a:spcAft>
                      </a:pPr>
                      <a:r>
                        <a:rPr lang="en-US" sz="1600" dirty="0">
                          <a:effectLst/>
                          <a:latin typeface="Times New Roman" panose="02020603050405020304" pitchFamily="18" charset="0"/>
                          <a:cs typeface="Times New Roman" panose="02020603050405020304" pitchFamily="18" charset="0"/>
                        </a:rPr>
                        <a:t>Strengths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474" marR="56474" marT="0" marB="0"/>
                </a:tc>
                <a:extLst>
                  <a:ext uri="{0D108BD9-81ED-4DB2-BD59-A6C34878D82A}">
                    <a16:rowId xmlns:a16="http://schemas.microsoft.com/office/drawing/2014/main" val="10000"/>
                  </a:ext>
                </a:extLst>
              </a:tr>
              <a:tr h="1352176">
                <a:tc>
                  <a:txBody>
                    <a:bodyPr/>
                    <a:lstStyle/>
                    <a:p>
                      <a:pPr marL="342900" lvl="0" indent="-342900" algn="just">
                        <a:lnSpc>
                          <a:spcPct val="150000"/>
                        </a:lnSpc>
                        <a:spcAft>
                          <a:spcPts val="0"/>
                        </a:spcAft>
                        <a:buFont typeface="Calibri" panose="020F0502020204030204" pitchFamily="34" charset="0"/>
                        <a:buChar char="-"/>
                      </a:pPr>
                      <a:r>
                        <a:rPr lang="en-US" sz="1400" b="0" dirty="0">
                          <a:effectLst/>
                          <a:latin typeface="Times New Roman" panose="02020603050405020304" pitchFamily="18" charset="0"/>
                          <a:cs typeface="Times New Roman" panose="02020603050405020304" pitchFamily="18" charset="0"/>
                        </a:rPr>
                        <a:t>Diverse menu offering a variety of Asian cuisines.</a:t>
                      </a:r>
                      <a:endParaRPr lang="en-GB" sz="1400" b="0" dirty="0">
                        <a:effectLst/>
                        <a:latin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Calibri" panose="020F0502020204030204" pitchFamily="34" charset="0"/>
                        <a:buChar char="-"/>
                      </a:pPr>
                      <a:r>
                        <a:rPr lang="en-US" sz="1400" b="0" dirty="0">
                          <a:effectLst/>
                          <a:latin typeface="Times New Roman" panose="02020603050405020304" pitchFamily="18" charset="0"/>
                          <a:cs typeface="Times New Roman" panose="02020603050405020304" pitchFamily="18" charset="0"/>
                        </a:rPr>
                        <a:t>Unique ambience and décor that creates a memorable dining experience.</a:t>
                      </a:r>
                    </a:p>
                    <a:p>
                      <a:pPr marL="342900" lvl="0" indent="-342900" algn="just">
                        <a:lnSpc>
                          <a:spcPct val="150000"/>
                        </a:lnSpc>
                        <a:spcAft>
                          <a:spcPts val="0"/>
                        </a:spcAft>
                        <a:buFont typeface="Calibri" panose="020F0502020204030204" pitchFamily="34" charset="0"/>
                        <a:buChar char="-"/>
                      </a:pPr>
                      <a:r>
                        <a:rPr lang="en-US" sz="1400" b="0" dirty="0">
                          <a:effectLst/>
                          <a:latin typeface="Times New Roman" panose="02020603050405020304" pitchFamily="18" charset="0"/>
                          <a:cs typeface="Times New Roman" panose="02020603050405020304" pitchFamily="18" charset="0"/>
                        </a:rPr>
                        <a:t>Fresh food with good quality</a:t>
                      </a:r>
                      <a:endParaRPr lang="en-GB" sz="1400" b="0" dirty="0">
                        <a:effectLst/>
                        <a:latin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Calibri" panose="020F0502020204030204" pitchFamily="34" charset="0"/>
                        <a:buChar char="-"/>
                      </a:pPr>
                      <a:r>
                        <a:rPr lang="en-US" sz="1400" b="0" dirty="0">
                          <a:effectLst/>
                          <a:latin typeface="Times New Roman" panose="02020603050405020304" pitchFamily="18" charset="0"/>
                          <a:cs typeface="Times New Roman" panose="02020603050405020304" pitchFamily="18" charset="0"/>
                        </a:rPr>
                        <a:t>Location in a busy and vibrant area with high foot traffic.</a:t>
                      </a:r>
                      <a:endParaRPr lang="en-GB" sz="1400" b="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US" sz="1200" b="0" dirty="0">
                          <a:effectLst/>
                          <a:latin typeface="Times New Roman" panose="02020603050405020304" pitchFamily="18" charset="0"/>
                          <a:cs typeface="Times New Roman" panose="02020603050405020304" pitchFamily="18" charset="0"/>
                        </a:rPr>
                        <a:t> </a:t>
                      </a:r>
                      <a:endParaRPr lang="en-GB" sz="11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474" marR="56474" marT="0" marB="0"/>
                </a:tc>
                <a:extLst>
                  <a:ext uri="{0D108BD9-81ED-4DB2-BD59-A6C34878D82A}">
                    <a16:rowId xmlns:a16="http://schemas.microsoft.com/office/drawing/2014/main" val="10001"/>
                  </a:ext>
                </a:extLst>
              </a:tr>
            </a:tbl>
          </a:graphicData>
        </a:graphic>
      </p:graphicFrame>
      <p:pic>
        <p:nvPicPr>
          <p:cNvPr id="4098" name="Picture 2" descr="How To Use A SWOT Analysis | Accounting Freedom | (847) 949-837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9375" y="2562191"/>
            <a:ext cx="5334000" cy="27813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4B903172-EC7D-FBFA-4C4E-2255527B2AB3}"/>
              </a:ext>
            </a:extLst>
          </p:cNvPr>
          <p:cNvGraphicFramePr>
            <a:graphicFrameLocks noGrp="1"/>
          </p:cNvGraphicFramePr>
          <p:nvPr>
            <p:extLst>
              <p:ext uri="{D42A27DB-BD31-4B8C-83A1-F6EECF244321}">
                <p14:modId xmlns:p14="http://schemas.microsoft.com/office/powerpoint/2010/main" val="3812012924"/>
              </p:ext>
            </p:extLst>
          </p:nvPr>
        </p:nvGraphicFramePr>
        <p:xfrm>
          <a:off x="565301" y="4380493"/>
          <a:ext cx="5294913" cy="1771590"/>
        </p:xfrm>
        <a:graphic>
          <a:graphicData uri="http://schemas.openxmlformats.org/drawingml/2006/table">
            <a:tbl>
              <a:tblPr firstRow="1" firstCol="1" bandRow="1">
                <a:tableStyleId>{BC89EF96-8CEA-46FF-86C4-4CE0E7609802}</a:tableStyleId>
              </a:tblPr>
              <a:tblGrid>
                <a:gridCol w="5294913">
                  <a:extLst>
                    <a:ext uri="{9D8B030D-6E8A-4147-A177-3AD203B41FA5}">
                      <a16:colId xmlns:a16="http://schemas.microsoft.com/office/drawing/2014/main" val="20000"/>
                    </a:ext>
                  </a:extLst>
                </a:gridCol>
              </a:tblGrid>
              <a:tr h="270186">
                <a:tc>
                  <a:txBody>
                    <a:bodyPr/>
                    <a:lstStyle/>
                    <a:p>
                      <a:pPr algn="ctr">
                        <a:lnSpc>
                          <a:spcPct val="107000"/>
                        </a:lnSpc>
                        <a:spcAft>
                          <a:spcPts val="0"/>
                        </a:spcAft>
                      </a:pPr>
                      <a:r>
                        <a:rPr lang="en-US" sz="1600" dirty="0">
                          <a:effectLst/>
                          <a:latin typeface="Times New Roman" panose="02020603050405020304" pitchFamily="18" charset="0"/>
                          <a:cs typeface="Times New Roman" panose="02020603050405020304" pitchFamily="18" charset="0"/>
                        </a:rPr>
                        <a:t>Weaknesses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474" marR="56474" marT="0" marB="0"/>
                </a:tc>
                <a:extLst>
                  <a:ext uri="{0D108BD9-81ED-4DB2-BD59-A6C34878D82A}">
                    <a16:rowId xmlns:a16="http://schemas.microsoft.com/office/drawing/2014/main" val="10000"/>
                  </a:ext>
                </a:extLst>
              </a:tr>
              <a:tr h="1501404">
                <a:tc>
                  <a:txBody>
                    <a:bodyPr/>
                    <a:lstStyle/>
                    <a:p>
                      <a:pPr marL="342900" lvl="0" indent="-342900" algn="just" defTabSz="914400" rtl="0" eaLnBrk="1" latinLnBrk="0" hangingPunct="1">
                        <a:lnSpc>
                          <a:spcPct val="150000"/>
                        </a:lnSpc>
                        <a:spcAft>
                          <a:spcPts val="0"/>
                        </a:spcAft>
                        <a:buFont typeface="Calibri" panose="020F0502020204030204" pitchFamily="34" charset="0"/>
                        <a:buChar char="-"/>
                      </a:pPr>
                      <a:r>
                        <a:rPr lang="en-US" sz="1400" b="0" kern="1200" dirty="0">
                          <a:solidFill>
                            <a:schemeClr val="tx1"/>
                          </a:solidFill>
                          <a:effectLst/>
                          <a:latin typeface="Times New Roman" panose="02020603050405020304" pitchFamily="18" charset="0"/>
                          <a:ea typeface="+mn-ea"/>
                          <a:cs typeface="Times New Roman" panose="02020603050405020304" pitchFamily="18" charset="0"/>
                        </a:rPr>
                        <a:t>High competition in the local area from other Asian restaurants.</a:t>
                      </a:r>
                      <a:endParaRPr lang="en-GB" sz="1400" b="0" kern="1200" dirty="0">
                        <a:solidFill>
                          <a:schemeClr val="tx1"/>
                        </a:solidFill>
                        <a:effectLst/>
                        <a:latin typeface="Times New Roman" panose="02020603050405020304" pitchFamily="18" charset="0"/>
                        <a:ea typeface="+mn-ea"/>
                        <a:cs typeface="Times New Roman" panose="02020603050405020304" pitchFamily="18" charset="0"/>
                      </a:endParaRPr>
                    </a:p>
                    <a:p>
                      <a:pPr marL="342900" lvl="0" indent="-342900" algn="just" defTabSz="914400" rtl="0" eaLnBrk="1" latinLnBrk="0" hangingPunct="1">
                        <a:lnSpc>
                          <a:spcPct val="150000"/>
                        </a:lnSpc>
                        <a:spcAft>
                          <a:spcPts val="0"/>
                        </a:spcAft>
                        <a:buFont typeface="Calibri" panose="020F0502020204030204" pitchFamily="34" charset="0"/>
                        <a:buChar char="-"/>
                      </a:pPr>
                      <a:r>
                        <a:rPr lang="en-US" sz="1400" b="0" kern="1200" dirty="0">
                          <a:solidFill>
                            <a:schemeClr val="tx1"/>
                          </a:solidFill>
                          <a:effectLst/>
                          <a:latin typeface="Times New Roman" panose="02020603050405020304" pitchFamily="18" charset="0"/>
                          <a:ea typeface="+mn-ea"/>
                          <a:cs typeface="Times New Roman" panose="02020603050405020304" pitchFamily="18" charset="0"/>
                        </a:rPr>
                        <a:t>Limited parking space and difficult accessibility..</a:t>
                      </a:r>
                      <a:endParaRPr lang="en-GB" sz="1400" b="0" kern="1200" dirty="0">
                        <a:solidFill>
                          <a:schemeClr val="tx1"/>
                        </a:solidFill>
                        <a:effectLst/>
                        <a:latin typeface="Times New Roman" panose="02020603050405020304" pitchFamily="18" charset="0"/>
                        <a:ea typeface="+mn-ea"/>
                        <a:cs typeface="Times New Roman" panose="02020603050405020304" pitchFamily="18" charset="0"/>
                      </a:endParaRPr>
                    </a:p>
                    <a:p>
                      <a:pPr marL="342900" lvl="0" indent="-342900" algn="just" defTabSz="914400" rtl="0" eaLnBrk="1" latinLnBrk="0" hangingPunct="1">
                        <a:lnSpc>
                          <a:spcPct val="150000"/>
                        </a:lnSpc>
                        <a:spcAft>
                          <a:spcPts val="0"/>
                        </a:spcAft>
                        <a:buFont typeface="Calibri" panose="020F0502020204030204" pitchFamily="34" charset="0"/>
                        <a:buChar char="-"/>
                      </a:pPr>
                      <a:r>
                        <a:rPr lang="en-GB" sz="1400" b="0" kern="1200" dirty="0">
                          <a:solidFill>
                            <a:schemeClr val="tx1"/>
                          </a:solidFill>
                          <a:effectLst/>
                          <a:latin typeface="Times New Roman" panose="02020603050405020304" pitchFamily="18" charset="0"/>
                          <a:ea typeface="+mn-ea"/>
                          <a:cs typeface="Times New Roman" panose="02020603050405020304" pitchFamily="18" charset="0"/>
                        </a:rPr>
                        <a:t>New business - people are not familiar with the restaurant</a:t>
                      </a:r>
                      <a:r>
                        <a:rPr lang="en-US" sz="1400" b="0"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400" b="0" kern="1200" dirty="0">
                        <a:solidFill>
                          <a:schemeClr val="tx1"/>
                        </a:solidFill>
                        <a:effectLst/>
                        <a:latin typeface="Times New Roman" panose="02020603050405020304" pitchFamily="18" charset="0"/>
                        <a:ea typeface="+mn-ea"/>
                        <a:cs typeface="Times New Roman" panose="02020603050405020304" pitchFamily="18" charset="0"/>
                      </a:endParaRPr>
                    </a:p>
                  </a:txBody>
                  <a:tcPr marL="56474" marR="56474"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3695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6" y="554192"/>
            <a:ext cx="10515600" cy="704696"/>
          </a:xfrm>
        </p:spPr>
        <p:txBody>
          <a:bodyPr/>
          <a:lstStyle/>
          <a:p>
            <a:r>
              <a:rPr lang="en-GB" dirty="0"/>
              <a:t>SWOT ANALYSIS</a:t>
            </a:r>
          </a:p>
        </p:txBody>
      </p:sp>
      <p:sp>
        <p:nvSpPr>
          <p:cNvPr id="3" name="Slide Number Placeholder 2"/>
          <p:cNvSpPr>
            <a:spLocks noGrp="1"/>
          </p:cNvSpPr>
          <p:nvPr>
            <p:ph type="sldNum" sz="quarter" idx="12"/>
          </p:nvPr>
        </p:nvSpPr>
        <p:spPr/>
        <p:txBody>
          <a:bodyPr/>
          <a:lstStyle/>
          <a:p>
            <a:fld id="{F470E458-E7C2-4395-B75D-476A174CEE45}" type="slidenum">
              <a:rPr lang="en-US" noProof="0" smtClean="0"/>
              <a:t>7</a:t>
            </a:fld>
            <a:endParaRPr lang="en-US" noProof="0" dirty="0"/>
          </a:p>
        </p:txBody>
      </p:sp>
      <p:graphicFrame>
        <p:nvGraphicFramePr>
          <p:cNvPr id="5" name="Table 4"/>
          <p:cNvGraphicFramePr>
            <a:graphicFrameLocks noGrp="1"/>
          </p:cNvGraphicFramePr>
          <p:nvPr>
            <p:extLst>
              <p:ext uri="{D42A27DB-BD31-4B8C-83A1-F6EECF244321}">
                <p14:modId xmlns:p14="http://schemas.microsoft.com/office/powerpoint/2010/main" val="1922470930"/>
              </p:ext>
            </p:extLst>
          </p:nvPr>
        </p:nvGraphicFramePr>
        <p:xfrm>
          <a:off x="565302" y="1873872"/>
          <a:ext cx="10788504" cy="3582797"/>
        </p:xfrm>
        <a:graphic>
          <a:graphicData uri="http://schemas.openxmlformats.org/drawingml/2006/table">
            <a:tbl>
              <a:tblPr firstRow="1" firstCol="1" bandRow="1">
                <a:tableStyleId>{BC89EF96-8CEA-46FF-86C4-4CE0E7609802}</a:tableStyleId>
              </a:tblPr>
              <a:tblGrid>
                <a:gridCol w="5394252">
                  <a:extLst>
                    <a:ext uri="{9D8B030D-6E8A-4147-A177-3AD203B41FA5}">
                      <a16:colId xmlns:a16="http://schemas.microsoft.com/office/drawing/2014/main" val="20000"/>
                    </a:ext>
                  </a:extLst>
                </a:gridCol>
                <a:gridCol w="5394252">
                  <a:extLst>
                    <a:ext uri="{9D8B030D-6E8A-4147-A177-3AD203B41FA5}">
                      <a16:colId xmlns:a16="http://schemas.microsoft.com/office/drawing/2014/main" val="20001"/>
                    </a:ext>
                  </a:extLst>
                </a:gridCol>
              </a:tblGrid>
              <a:tr h="161161">
                <a:tc>
                  <a:txBody>
                    <a:bodyPr/>
                    <a:lstStyle/>
                    <a:p>
                      <a:pPr algn="ctr">
                        <a:lnSpc>
                          <a:spcPct val="107000"/>
                        </a:lnSpc>
                        <a:spcAft>
                          <a:spcPts val="0"/>
                        </a:spcAft>
                      </a:pPr>
                      <a:r>
                        <a:rPr lang="en-US" sz="1600" b="1" dirty="0">
                          <a:effectLst/>
                          <a:latin typeface="Times New Roman" panose="02020603050405020304" pitchFamily="18" charset="0"/>
                          <a:cs typeface="Times New Roman" panose="02020603050405020304" pitchFamily="18" charset="0"/>
                        </a:rPr>
                        <a:t>Opportunities </a:t>
                      </a: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474" marR="56474" marT="0" marB="0"/>
                </a:tc>
                <a:tc>
                  <a:txBody>
                    <a:bodyPr/>
                    <a:lstStyle/>
                    <a:p>
                      <a:pPr algn="ctr">
                        <a:lnSpc>
                          <a:spcPct val="107000"/>
                        </a:lnSpc>
                        <a:spcAft>
                          <a:spcPts val="0"/>
                        </a:spcAft>
                      </a:pPr>
                      <a:r>
                        <a:rPr lang="en-US" sz="1600" b="1" dirty="0">
                          <a:effectLst/>
                          <a:latin typeface="Times New Roman" panose="02020603050405020304" pitchFamily="18" charset="0"/>
                          <a:cs typeface="Times New Roman" panose="02020603050405020304" pitchFamily="18" charset="0"/>
                        </a:rPr>
                        <a:t>Threats </a:t>
                      </a: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474" marR="56474" marT="0" marB="0"/>
                </a:tc>
                <a:extLst>
                  <a:ext uri="{0D108BD9-81ED-4DB2-BD59-A6C34878D82A}">
                    <a16:rowId xmlns:a16="http://schemas.microsoft.com/office/drawing/2014/main" val="10000"/>
                  </a:ext>
                </a:extLst>
              </a:tr>
              <a:tr h="2095089">
                <a:tc>
                  <a:txBody>
                    <a:bodyPr/>
                    <a:lstStyle/>
                    <a:p>
                      <a:pPr marL="342900" lvl="0" indent="-342900" algn="just">
                        <a:lnSpc>
                          <a:spcPct val="200000"/>
                        </a:lnSpc>
                        <a:spcAft>
                          <a:spcPts val="0"/>
                        </a:spcAft>
                        <a:buFont typeface="Calibri" panose="020F0502020204030204" pitchFamily="34" charset="0"/>
                        <a:buChar char="-"/>
                      </a:pPr>
                      <a:r>
                        <a:rPr lang="en-US" sz="1600" b="0" dirty="0">
                          <a:effectLst/>
                          <a:latin typeface="Times New Roman" panose="02020603050405020304" pitchFamily="18" charset="0"/>
                          <a:cs typeface="Times New Roman" panose="02020603050405020304" pitchFamily="18" charset="0"/>
                        </a:rPr>
                        <a:t>Increasing the restaurant's online visibility through social media marketing, website optimization, and online delivery options.</a:t>
                      </a:r>
                      <a:endParaRPr lang="en-GB" sz="1600" b="0" dirty="0">
                        <a:effectLst/>
                        <a:latin typeface="Times New Roman" panose="02020603050405020304" pitchFamily="18" charset="0"/>
                        <a:cs typeface="Times New Roman" panose="02020603050405020304" pitchFamily="18" charset="0"/>
                      </a:endParaRPr>
                    </a:p>
                    <a:p>
                      <a:pPr marL="342900" lvl="0" indent="-342900" algn="just">
                        <a:lnSpc>
                          <a:spcPct val="200000"/>
                        </a:lnSpc>
                        <a:spcAft>
                          <a:spcPts val="0"/>
                        </a:spcAft>
                        <a:buFont typeface="Calibri" panose="020F0502020204030204" pitchFamily="34" charset="0"/>
                        <a:buChar char="-"/>
                      </a:pPr>
                      <a:r>
                        <a:rPr lang="en-US" sz="1600" b="0" dirty="0">
                          <a:effectLst/>
                          <a:latin typeface="Times New Roman" panose="02020603050405020304" pitchFamily="18" charset="0"/>
                          <a:cs typeface="Times New Roman" panose="02020603050405020304" pitchFamily="18" charset="0"/>
                        </a:rPr>
                        <a:t>Creating new and incentive menu items to meet changing client tastes and dietary trends.</a:t>
                      </a:r>
                      <a:endParaRPr lang="en-GB" sz="1600" b="0" dirty="0">
                        <a:effectLst/>
                        <a:latin typeface="Times New Roman" panose="02020603050405020304" pitchFamily="18" charset="0"/>
                        <a:cs typeface="Times New Roman" panose="02020603050405020304" pitchFamily="18" charset="0"/>
                      </a:endParaRPr>
                    </a:p>
                    <a:p>
                      <a:pPr marL="342900" lvl="0" indent="-342900" algn="just">
                        <a:lnSpc>
                          <a:spcPct val="200000"/>
                        </a:lnSpc>
                        <a:spcAft>
                          <a:spcPts val="0"/>
                        </a:spcAft>
                        <a:buFont typeface="Calibri" panose="020F0502020204030204" pitchFamily="34" charset="0"/>
                        <a:buChar char="-"/>
                      </a:pPr>
                      <a:r>
                        <a:rPr lang="en-US" sz="1600" b="0" dirty="0">
                          <a:effectLst/>
                          <a:latin typeface="Times New Roman" panose="02020603050405020304" pitchFamily="18" charset="0"/>
                          <a:cs typeface="Times New Roman" panose="02020603050405020304" pitchFamily="18" charset="0"/>
                        </a:rPr>
                        <a:t>Specializing in corporate catering and delivery to companies and workplaces.</a:t>
                      </a:r>
                      <a:endParaRPr lang="en-GB" sz="1600" b="0" dirty="0">
                        <a:effectLst/>
                        <a:latin typeface="Times New Roman" panose="02020603050405020304" pitchFamily="18" charset="0"/>
                        <a:cs typeface="Times New Roman" panose="02020603050405020304" pitchFamily="18" charset="0"/>
                      </a:endParaRPr>
                    </a:p>
                  </a:txBody>
                  <a:tcPr marL="56474" marR="56474" marT="0" marB="0"/>
                </a:tc>
                <a:tc>
                  <a:txBody>
                    <a:bodyPr/>
                    <a:lstStyle/>
                    <a:p>
                      <a:pPr marL="342900" lvl="0" indent="-342900" algn="just">
                        <a:lnSpc>
                          <a:spcPct val="200000"/>
                        </a:lnSpc>
                        <a:spcAft>
                          <a:spcPts val="0"/>
                        </a:spcAft>
                        <a:buFont typeface="Calibri" panose="020F0502020204030204" pitchFamily="34" charset="0"/>
                        <a:buChar char="-"/>
                      </a:pPr>
                      <a:r>
                        <a:rPr lang="en-US" sz="1600" dirty="0">
                          <a:effectLst/>
                          <a:latin typeface="Times New Roman" panose="02020603050405020304" pitchFamily="18" charset="0"/>
                          <a:cs typeface="Times New Roman" panose="02020603050405020304" pitchFamily="18" charset="0"/>
                        </a:rPr>
                        <a:t>Economic downturns or recessions may have an impact on client spending patterns and total sales.</a:t>
                      </a:r>
                      <a:endParaRPr lang="en-GB" sz="1600" dirty="0">
                        <a:effectLst/>
                        <a:latin typeface="Times New Roman" panose="02020603050405020304" pitchFamily="18" charset="0"/>
                        <a:cs typeface="Times New Roman" panose="02020603050405020304" pitchFamily="18" charset="0"/>
                      </a:endParaRPr>
                    </a:p>
                    <a:p>
                      <a:pPr marL="342900" lvl="0" indent="-342900" algn="just">
                        <a:lnSpc>
                          <a:spcPct val="200000"/>
                        </a:lnSpc>
                        <a:spcAft>
                          <a:spcPts val="0"/>
                        </a:spcAft>
                        <a:buFont typeface="Calibri" panose="020F0502020204030204" pitchFamily="34" charset="0"/>
                        <a:buChar char="-"/>
                      </a:pPr>
                      <a:r>
                        <a:rPr lang="en-US" sz="1600" dirty="0">
                          <a:effectLst/>
                          <a:latin typeface="Times New Roman" panose="02020603050405020304" pitchFamily="18" charset="0"/>
                          <a:cs typeface="Times New Roman" panose="02020603050405020304" pitchFamily="18" charset="0"/>
                        </a:rPr>
                        <a:t>Shifts in consumer tastes and nutritional trends may have an influence on the popularity of specific Asian cuisines.</a:t>
                      </a:r>
                      <a:endParaRPr lang="en-GB" sz="1600" dirty="0">
                        <a:effectLst/>
                        <a:latin typeface="Times New Roman" panose="02020603050405020304" pitchFamily="18" charset="0"/>
                        <a:cs typeface="Times New Roman" panose="02020603050405020304" pitchFamily="18" charset="0"/>
                      </a:endParaRPr>
                    </a:p>
                    <a:p>
                      <a:pPr marL="342900" lvl="0" indent="-342900" algn="just">
                        <a:lnSpc>
                          <a:spcPct val="200000"/>
                        </a:lnSpc>
                        <a:spcAft>
                          <a:spcPts val="0"/>
                        </a:spcAft>
                        <a:buFont typeface="Calibri" panose="020F0502020204030204" pitchFamily="34" charset="0"/>
                        <a:buChar char="-"/>
                      </a:pPr>
                      <a:r>
                        <a:rPr lang="en-US" sz="1600" dirty="0">
                          <a:effectLst/>
                          <a:latin typeface="Times New Roman" panose="02020603050405020304" pitchFamily="18" charset="0"/>
                          <a:cs typeface="Times New Roman" panose="02020603050405020304" pitchFamily="18" charset="0"/>
                        </a:rPr>
                        <a:t>Government restrictions and policies concerning immigration and customs may impact the availability and pricing of ingredients.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474" marR="56474"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57205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F39A-E118-43F8-815F-43859C4AC7C8}"/>
              </a:ext>
            </a:extLst>
          </p:cNvPr>
          <p:cNvSpPr>
            <a:spLocks noGrp="1"/>
          </p:cNvSpPr>
          <p:nvPr>
            <p:ph type="title"/>
          </p:nvPr>
        </p:nvSpPr>
        <p:spPr>
          <a:xfrm>
            <a:off x="659190" y="594360"/>
            <a:ext cx="4251138" cy="1355251"/>
          </a:xfrm>
        </p:spPr>
        <p:txBody>
          <a:bodyPr>
            <a:normAutofit/>
          </a:bodyPr>
          <a:lstStyle/>
          <a:p>
            <a:pPr lvl="0"/>
            <a:r>
              <a:rPr lang="en-US" dirty="0"/>
              <a:t>PESTEL Analysis</a:t>
            </a:r>
            <a:endParaRPr lang="en-GB" dirty="0"/>
          </a:p>
        </p:txBody>
      </p:sp>
      <p:sp>
        <p:nvSpPr>
          <p:cNvPr id="3" name="Slide Number Placeholder 2">
            <a:extLst>
              <a:ext uri="{FF2B5EF4-FFF2-40B4-BE49-F238E27FC236}">
                <a16:creationId xmlns:a16="http://schemas.microsoft.com/office/drawing/2014/main" id="{63CEC3D2-2C7A-4B7D-AE77-495AD272EB80}"/>
              </a:ext>
            </a:extLst>
          </p:cNvPr>
          <p:cNvSpPr>
            <a:spLocks noGrp="1"/>
          </p:cNvSpPr>
          <p:nvPr>
            <p:ph type="sldNum" sz="quarter" idx="12"/>
          </p:nvPr>
        </p:nvSpPr>
        <p:spPr/>
        <p:txBody>
          <a:bodyPr/>
          <a:lstStyle/>
          <a:p>
            <a:r>
              <a:rPr lang="en-US" dirty="0"/>
              <a:t>0</a:t>
            </a:r>
            <a:fld id="{F470E458-E7C2-4395-B75D-476A174CEE45}" type="slidenum">
              <a:rPr lang="en-US" smtClean="0"/>
              <a:pPr/>
              <a:t>8</a:t>
            </a:fld>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270197551"/>
              </p:ext>
            </p:extLst>
          </p:nvPr>
        </p:nvGraphicFramePr>
        <p:xfrm>
          <a:off x="358406" y="2413587"/>
          <a:ext cx="4551922" cy="4333563"/>
        </p:xfrm>
        <a:graphic>
          <a:graphicData uri="http://schemas.openxmlformats.org/drawingml/2006/table">
            <a:tbl>
              <a:tblPr firstRow="1" firstCol="1" bandRow="1">
                <a:tableStyleId>{638B1855-1B75-4FBE-930C-398BA8C253C6}</a:tableStyleId>
              </a:tblPr>
              <a:tblGrid>
                <a:gridCol w="1490628">
                  <a:extLst>
                    <a:ext uri="{9D8B030D-6E8A-4147-A177-3AD203B41FA5}">
                      <a16:colId xmlns:a16="http://schemas.microsoft.com/office/drawing/2014/main" val="20000"/>
                    </a:ext>
                  </a:extLst>
                </a:gridCol>
                <a:gridCol w="3061294">
                  <a:extLst>
                    <a:ext uri="{9D8B030D-6E8A-4147-A177-3AD203B41FA5}">
                      <a16:colId xmlns:a16="http://schemas.microsoft.com/office/drawing/2014/main" val="20001"/>
                    </a:ext>
                  </a:extLst>
                </a:gridCol>
              </a:tblGrid>
              <a:tr h="878456">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Political</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tc>
                  <a:txBody>
                    <a:bodyPr/>
                    <a:lstStyle/>
                    <a:p>
                      <a:pPr marL="171450" indent="-171450" algn="just" defTabSz="914400" rtl="0" eaLnBrk="1" latinLnBrk="0" hangingPunct="1">
                        <a:lnSpc>
                          <a:spcPct val="150000"/>
                        </a:lnSpc>
                        <a:spcAft>
                          <a:spcPts val="0"/>
                        </a:spcAft>
                        <a:buFont typeface="Arial" panose="020B0604020202020204" pitchFamily="34" charset="0"/>
                        <a:buChar cha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Governmental policies for health and safety</a:t>
                      </a:r>
                      <a:endParaRPr lang="en-GB" sz="1400" b="1" kern="1200" dirty="0">
                        <a:solidFill>
                          <a:schemeClr val="lt1"/>
                        </a:solidFill>
                        <a:effectLst/>
                        <a:latin typeface="Times New Roman" panose="02020603050405020304" pitchFamily="18" charset="0"/>
                        <a:ea typeface="+mn-ea"/>
                        <a:cs typeface="Times New Roman" panose="02020603050405020304" pitchFamily="18" charset="0"/>
                      </a:endParaRPr>
                    </a:p>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Political stability (Bush, 2023)</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0"/>
                  </a:ext>
                </a:extLst>
              </a:tr>
              <a:tr h="1183437">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Economical</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tc>
                  <a:txBody>
                    <a:bodyPr/>
                    <a:lstStyle/>
                    <a:p>
                      <a:pPr marL="171450" indent="-171450" algn="just">
                        <a:lnSpc>
                          <a:spcPct val="150000"/>
                        </a:lnSpc>
                        <a:spcAft>
                          <a:spcPts val="0"/>
                        </a:spcAft>
                        <a:buFont typeface="Arial" panose="020B0604020202020204" pitchFamily="34" charset="0"/>
                        <a:buChar char="•"/>
                      </a:pPr>
                      <a:r>
                        <a:rPr lang="en-GB" sz="1400" dirty="0">
                          <a:effectLst/>
                          <a:latin typeface="Times New Roman" panose="02020603050405020304" pitchFamily="18" charset="0"/>
                          <a:cs typeface="Times New Roman" panose="02020603050405020304" pitchFamily="18" charset="0"/>
                        </a:rPr>
                        <a:t>Taxation </a:t>
                      </a:r>
                    </a:p>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High business growth</a:t>
                      </a:r>
                      <a:endParaRPr lang="en-GB" sz="1400" dirty="0">
                        <a:effectLst/>
                        <a:latin typeface="Times New Roman" panose="02020603050405020304" pitchFamily="18" charset="0"/>
                        <a:cs typeface="Times New Roman" panose="02020603050405020304" pitchFamily="18" charset="0"/>
                      </a:endParaRPr>
                    </a:p>
                    <a:p>
                      <a:pPr marL="171450" indent="-171450" algn="just">
                        <a:lnSpc>
                          <a:spcPct val="150000"/>
                        </a:lnSpc>
                        <a:spcAft>
                          <a:spcPts val="0"/>
                        </a:spcAft>
                        <a:buFont typeface="Arial" panose="020B0604020202020204" pitchFamily="34" charset="0"/>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Raising inflation - </a:t>
                      </a:r>
                      <a:r>
                        <a:rPr lang="en-GB" sz="1400" kern="1200" dirty="0">
                          <a:solidFill>
                            <a:schemeClr val="lt1"/>
                          </a:solidFill>
                          <a:effectLst/>
                          <a:latin typeface="Times New Roman" panose="02020603050405020304" pitchFamily="18" charset="0"/>
                          <a:cs typeface="Times New Roman" panose="02020603050405020304" pitchFamily="18" charset="0"/>
                        </a:rPr>
                        <a:t>rising of the suppliers costs.</a:t>
                      </a:r>
                      <a:endParaRPr lang="en-GB" sz="1400" kern="1200" dirty="0">
                        <a:solidFill>
                          <a:schemeClr val="lt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1"/>
                  </a:ext>
                </a:extLst>
              </a:tr>
              <a:tr h="356581">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Social</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tc>
                  <a:txBody>
                    <a:bodyPr/>
                    <a:lstStyle/>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Costumers busy lifestyle</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2"/>
                  </a:ext>
                </a:extLst>
              </a:tr>
              <a:tr h="891452">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Environmental</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tc>
                  <a:txBody>
                    <a:bodyPr/>
                    <a:lstStyle/>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Health measures</a:t>
                      </a:r>
                      <a:endParaRPr lang="en-GB" sz="1400" dirty="0">
                        <a:effectLst/>
                        <a:latin typeface="Times New Roman" panose="02020603050405020304" pitchFamily="18" charset="0"/>
                        <a:cs typeface="Times New Roman" panose="02020603050405020304" pitchFamily="18" charset="0"/>
                      </a:endParaRPr>
                    </a:p>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Sustainability (Bush, 2023)</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3"/>
                  </a:ext>
                </a:extLst>
              </a:tr>
              <a:tr h="878456">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Legal</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tc>
                  <a:txBody>
                    <a:bodyPr/>
                    <a:lstStyle/>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Change in legislation</a:t>
                      </a:r>
                      <a:endParaRPr lang="en-GB" sz="1400" dirty="0">
                        <a:effectLst/>
                        <a:latin typeface="Times New Roman" panose="02020603050405020304" pitchFamily="18" charset="0"/>
                        <a:cs typeface="Times New Roman" panose="02020603050405020304" pitchFamily="18" charset="0"/>
                      </a:endParaRPr>
                    </a:p>
                    <a:p>
                      <a:pPr marL="171450" indent="-171450" algn="just">
                        <a:lnSpc>
                          <a:spcPct val="150000"/>
                        </a:lnSpc>
                        <a:spcAft>
                          <a:spcPts val="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The relationship between the countries (</a:t>
                      </a:r>
                      <a:r>
                        <a:rPr lang="en-US" sz="1400" dirty="0" err="1">
                          <a:effectLst/>
                          <a:latin typeface="Times New Roman" panose="02020603050405020304" pitchFamily="18" charset="0"/>
                          <a:cs typeface="Times New Roman" panose="02020603050405020304" pitchFamily="18" charset="0"/>
                        </a:rPr>
                        <a:t>Lexvisa</a:t>
                      </a:r>
                      <a:r>
                        <a:rPr lang="en-US" sz="1400" dirty="0">
                          <a:effectLst/>
                          <a:latin typeface="Times New Roman" panose="02020603050405020304" pitchFamily="18" charset="0"/>
                          <a:cs typeface="Times New Roman" panose="02020603050405020304" pitchFamily="18" charset="0"/>
                        </a:rPr>
                        <a:t>, 2020)</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54617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t>Target Market and Market Segmentation</a:t>
            </a:r>
            <a:endParaRPr lang="en-GB" sz="2400" dirty="0"/>
          </a:p>
        </p:txBody>
      </p:sp>
      <p:sp>
        <p:nvSpPr>
          <p:cNvPr id="3" name="Slide Number Placeholder 2"/>
          <p:cNvSpPr>
            <a:spLocks noGrp="1"/>
          </p:cNvSpPr>
          <p:nvPr>
            <p:ph type="sldNum" sz="quarter" idx="12"/>
          </p:nvPr>
        </p:nvSpPr>
        <p:spPr/>
        <p:txBody>
          <a:bodyPr/>
          <a:lstStyle/>
          <a:p>
            <a:fld id="{F470E458-E7C2-4395-B75D-476A174CEE45}" type="slidenum">
              <a:rPr lang="en-US" noProof="0" smtClean="0"/>
              <a:t>9</a:t>
            </a:fld>
            <a:endParaRPr lang="en-US" noProof="0" dirty="0"/>
          </a:p>
        </p:txBody>
      </p:sp>
      <p:sp>
        <p:nvSpPr>
          <p:cNvPr id="4" name="TextBox 3">
            <a:extLst>
              <a:ext uri="{FF2B5EF4-FFF2-40B4-BE49-F238E27FC236}">
                <a16:creationId xmlns:a16="http://schemas.microsoft.com/office/drawing/2014/main" id="{05D6E84E-9D27-8818-037E-396FF2F252F9}"/>
              </a:ext>
            </a:extLst>
          </p:cNvPr>
          <p:cNvSpPr txBox="1"/>
          <p:nvPr/>
        </p:nvSpPr>
        <p:spPr>
          <a:xfrm>
            <a:off x="652020" y="5060216"/>
            <a:ext cx="4656842" cy="984885"/>
          </a:xfrm>
          <a:prstGeom prst="rect">
            <a:avLst/>
          </a:prstGeom>
          <a:noFill/>
        </p:spPr>
        <p:txBody>
          <a:bodyPr wrap="square" rtlCol="0">
            <a:spAutoFit/>
          </a:bodyPr>
          <a:lstStyle/>
          <a:p>
            <a:r>
              <a:rPr lang="en-GB" sz="1600" b="1" dirty="0">
                <a:solidFill>
                  <a:schemeClr val="tx2"/>
                </a:solidFill>
                <a:latin typeface="Times New Roman" panose="02020603050405020304" pitchFamily="18" charset="0"/>
                <a:cs typeface="Times New Roman" panose="02020603050405020304" pitchFamily="18" charset="0"/>
              </a:rPr>
              <a:t>Geographic Segmentation</a:t>
            </a:r>
          </a:p>
          <a:p>
            <a:pPr marL="285750" indent="-285750">
              <a:buFont typeface="Arial" panose="020B0604020202020204" pitchFamily="34" charset="0"/>
              <a:buChar char="•"/>
            </a:pPr>
            <a:endParaRPr lang="en-GB" sz="1400" dirty="0">
              <a:solidFill>
                <a:schemeClr val="tx2"/>
              </a:solidFill>
            </a:endParaRP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Birmingham City </a:t>
            </a:r>
            <a:r>
              <a:rPr lang="en-GB" sz="1400" dirty="0" err="1">
                <a:solidFill>
                  <a:schemeClr val="tx2"/>
                </a:solidFill>
                <a:latin typeface="Times New Roman" panose="02020603050405020304" pitchFamily="18" charset="0"/>
                <a:cs typeface="Times New Roman" panose="02020603050405020304" pitchFamily="18" charset="0"/>
              </a:rPr>
              <a:t>Center</a:t>
            </a:r>
            <a:endParaRPr lang="en-GB" sz="1400" dirty="0">
              <a:solidFill>
                <a:schemeClr val="tx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solidFill>
                <a:schemeClr val="tx2"/>
              </a:solidFill>
            </a:endParaRPr>
          </a:p>
        </p:txBody>
      </p:sp>
      <p:sp>
        <p:nvSpPr>
          <p:cNvPr id="8" name="TextBox 7">
            <a:extLst>
              <a:ext uri="{FF2B5EF4-FFF2-40B4-BE49-F238E27FC236}">
                <a16:creationId xmlns:a16="http://schemas.microsoft.com/office/drawing/2014/main" id="{B3BDED37-E9BF-9595-A1D4-2B9C118B0292}"/>
              </a:ext>
            </a:extLst>
          </p:cNvPr>
          <p:cNvSpPr txBox="1"/>
          <p:nvPr/>
        </p:nvSpPr>
        <p:spPr>
          <a:xfrm>
            <a:off x="652020" y="3429000"/>
            <a:ext cx="4656842" cy="1631216"/>
          </a:xfrm>
          <a:prstGeom prst="rect">
            <a:avLst/>
          </a:prstGeom>
          <a:noFill/>
        </p:spPr>
        <p:txBody>
          <a:bodyPr wrap="square" rtlCol="0">
            <a:spAutoFit/>
          </a:bodyPr>
          <a:lstStyle/>
          <a:p>
            <a:r>
              <a:rPr lang="en-GB" sz="1600" b="1" dirty="0">
                <a:solidFill>
                  <a:schemeClr val="tx2"/>
                </a:solidFill>
                <a:latin typeface="Times New Roman" panose="02020603050405020304" pitchFamily="18" charset="0"/>
                <a:cs typeface="Times New Roman" panose="02020603050405020304" pitchFamily="18" charset="0"/>
              </a:rPr>
              <a:t>Demographic and Physiographic Segmentation</a:t>
            </a:r>
          </a:p>
          <a:p>
            <a:pPr marL="285750" indent="-285750">
              <a:buFont typeface="Arial" panose="020B0604020202020204" pitchFamily="34" charset="0"/>
              <a:buChar char="•"/>
            </a:pPr>
            <a:endParaRPr lang="en-GB" sz="1400" dirty="0">
              <a:solidFill>
                <a:schemeClr val="tx2"/>
              </a:solidFill>
            </a:endParaRP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Median Class (economic)</a:t>
            </a: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People who like good food and good quality</a:t>
            </a: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People who like to spend good time in good environment</a:t>
            </a: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Costumers with open mind to taste different dishes</a:t>
            </a:r>
          </a:p>
          <a:p>
            <a:pPr marL="285750" indent="-285750">
              <a:buFont typeface="Arial" panose="020B0604020202020204" pitchFamily="34" charset="0"/>
              <a:buChar char="•"/>
            </a:pPr>
            <a:endParaRPr lang="en-GB" sz="1400" dirty="0">
              <a:solidFill>
                <a:schemeClr val="tx2"/>
              </a:solidFill>
            </a:endParaRPr>
          </a:p>
        </p:txBody>
      </p:sp>
      <p:pic>
        <p:nvPicPr>
          <p:cNvPr id="10" name="Picture 9" descr="Logo&#10;&#10;Description automatically generated">
            <a:extLst>
              <a:ext uri="{FF2B5EF4-FFF2-40B4-BE49-F238E27FC236}">
                <a16:creationId xmlns:a16="http://schemas.microsoft.com/office/drawing/2014/main" id="{BEBE05D8-2542-54E4-0EE6-EB12A3BD992A}"/>
              </a:ext>
            </a:extLst>
          </p:cNvPr>
          <p:cNvPicPr>
            <a:picLocks noChangeAspect="1"/>
          </p:cNvPicPr>
          <p:nvPr/>
        </p:nvPicPr>
        <p:blipFill>
          <a:blip r:embed="rId3"/>
          <a:stretch>
            <a:fillRect/>
          </a:stretch>
        </p:blipFill>
        <p:spPr>
          <a:xfrm>
            <a:off x="6355532" y="2134238"/>
            <a:ext cx="4514850" cy="3381375"/>
          </a:xfrm>
          <a:prstGeom prst="rect">
            <a:avLst/>
          </a:prstGeom>
        </p:spPr>
      </p:pic>
      <p:sp>
        <p:nvSpPr>
          <p:cNvPr id="11" name="TextBox 10">
            <a:extLst>
              <a:ext uri="{FF2B5EF4-FFF2-40B4-BE49-F238E27FC236}">
                <a16:creationId xmlns:a16="http://schemas.microsoft.com/office/drawing/2014/main" id="{71B50F34-F37D-E61B-0AF7-6EE4B2D5C5EF}"/>
              </a:ext>
            </a:extLst>
          </p:cNvPr>
          <p:cNvSpPr txBox="1"/>
          <p:nvPr/>
        </p:nvSpPr>
        <p:spPr>
          <a:xfrm>
            <a:off x="652020" y="1873056"/>
            <a:ext cx="4656842" cy="1908215"/>
          </a:xfrm>
          <a:prstGeom prst="rect">
            <a:avLst/>
          </a:prstGeom>
          <a:noFill/>
        </p:spPr>
        <p:txBody>
          <a:bodyPr wrap="square" rtlCol="0">
            <a:spAutoFit/>
          </a:bodyPr>
          <a:lstStyle/>
          <a:p>
            <a:r>
              <a:rPr lang="en-GB" sz="1600" b="1" dirty="0">
                <a:solidFill>
                  <a:schemeClr val="tx2"/>
                </a:solidFill>
                <a:latin typeface="Times New Roman" panose="02020603050405020304" pitchFamily="18" charset="0"/>
                <a:cs typeface="Times New Roman" panose="02020603050405020304" pitchFamily="18" charset="0"/>
              </a:rPr>
              <a:t>Target Market Strategy based in Concentrated Marketing</a:t>
            </a:r>
          </a:p>
          <a:p>
            <a:pPr marL="285750" indent="-285750">
              <a:buFont typeface="Arial" panose="020B0604020202020204" pitchFamily="34" charset="0"/>
              <a:buChar char="•"/>
            </a:pPr>
            <a:endParaRPr lang="en-GB" sz="1400" dirty="0">
              <a:solidFill>
                <a:schemeClr val="tx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Reduce the recourses that we need</a:t>
            </a: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We focus in a specific target market group</a:t>
            </a:r>
          </a:p>
          <a:p>
            <a:pPr marL="285750" indent="-285750">
              <a:buFont typeface="Arial" panose="020B0604020202020204" pitchFamily="34" charset="0"/>
              <a:buChar char="•"/>
            </a:pPr>
            <a:r>
              <a:rPr lang="en-GB" sz="1400" dirty="0">
                <a:solidFill>
                  <a:schemeClr val="tx2"/>
                </a:solidFill>
                <a:latin typeface="Times New Roman" panose="02020603050405020304" pitchFamily="18" charset="0"/>
                <a:cs typeface="Times New Roman" panose="02020603050405020304" pitchFamily="18" charset="0"/>
              </a:rPr>
              <a:t>Help us to become experts in our field</a:t>
            </a:r>
          </a:p>
          <a:p>
            <a:endParaRPr lang="en-GB" sz="1400" dirty="0">
              <a:solidFill>
                <a:schemeClr val="tx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b="1" dirty="0"/>
          </a:p>
        </p:txBody>
      </p:sp>
    </p:spTree>
    <p:extLst>
      <p:ext uri="{BB962C8B-B14F-4D97-AF65-F5344CB8AC3E}">
        <p14:creationId xmlns:p14="http://schemas.microsoft.com/office/powerpoint/2010/main" val="586701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Marketing mix</a:t>
            </a:r>
            <a:endParaRPr lang="en-GB" dirty="0"/>
          </a:p>
        </p:txBody>
      </p:sp>
      <p:sp>
        <p:nvSpPr>
          <p:cNvPr id="3" name="Slide Number Placeholder 2"/>
          <p:cNvSpPr>
            <a:spLocks noGrp="1"/>
          </p:cNvSpPr>
          <p:nvPr>
            <p:ph type="sldNum" sz="quarter" idx="12"/>
          </p:nvPr>
        </p:nvSpPr>
        <p:spPr/>
        <p:txBody>
          <a:bodyPr/>
          <a:lstStyle/>
          <a:p>
            <a:fld id="{F470E458-E7C2-4395-B75D-476A174CEE45}" type="slidenum">
              <a:rPr lang="en-US" noProof="0" smtClean="0"/>
              <a:pPr/>
              <a:t>10</a:t>
            </a:fld>
            <a:endParaRPr lang="en-US" noProof="0" dirty="0"/>
          </a:p>
        </p:txBody>
      </p:sp>
      <p:graphicFrame>
        <p:nvGraphicFramePr>
          <p:cNvPr id="8" name="Table 7"/>
          <p:cNvGraphicFramePr>
            <a:graphicFrameLocks noGrp="1"/>
          </p:cNvGraphicFramePr>
          <p:nvPr>
            <p:extLst>
              <p:ext uri="{D42A27DB-BD31-4B8C-83A1-F6EECF244321}">
                <p14:modId xmlns:p14="http://schemas.microsoft.com/office/powerpoint/2010/main" val="2745436227"/>
              </p:ext>
            </p:extLst>
          </p:nvPr>
        </p:nvGraphicFramePr>
        <p:xfrm>
          <a:off x="660260" y="2703443"/>
          <a:ext cx="6633863" cy="4080669"/>
        </p:xfrm>
        <a:graphic>
          <a:graphicData uri="http://schemas.openxmlformats.org/drawingml/2006/table">
            <a:tbl>
              <a:tblPr firstRow="1" firstCol="1" bandRow="1">
                <a:tableStyleId>{5940675A-B579-460E-94D1-54222C63F5DA}</a:tableStyleId>
              </a:tblPr>
              <a:tblGrid>
                <a:gridCol w="2098078">
                  <a:extLst>
                    <a:ext uri="{9D8B030D-6E8A-4147-A177-3AD203B41FA5}">
                      <a16:colId xmlns:a16="http://schemas.microsoft.com/office/drawing/2014/main" val="20000"/>
                    </a:ext>
                  </a:extLst>
                </a:gridCol>
                <a:gridCol w="4535785">
                  <a:extLst>
                    <a:ext uri="{9D8B030D-6E8A-4147-A177-3AD203B41FA5}">
                      <a16:colId xmlns:a16="http://schemas.microsoft.com/office/drawing/2014/main" val="20001"/>
                    </a:ext>
                  </a:extLst>
                </a:gridCol>
              </a:tblGrid>
              <a:tr h="1079285">
                <a:tc>
                  <a:txBody>
                    <a:bodyPr/>
                    <a:lstStyle/>
                    <a:p>
                      <a:pPr algn="l">
                        <a:lnSpc>
                          <a:spcPct val="150000"/>
                        </a:lnSpc>
                        <a:spcAft>
                          <a:spcPts val="0"/>
                        </a:spcAft>
                      </a:pPr>
                      <a:r>
                        <a:rPr lang="en-US" sz="1800" dirty="0">
                          <a:effectLst/>
                          <a:latin typeface="Times New Roman" panose="02020603050405020304" pitchFamily="18" charset="0"/>
                          <a:cs typeface="Times New Roman" panose="02020603050405020304" pitchFamily="18" charset="0"/>
                        </a:rPr>
                        <a:t>Product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l">
                        <a:lnSpc>
                          <a:spcPct val="150000"/>
                        </a:lnSpc>
                        <a:spcAft>
                          <a:spcPts val="0"/>
                        </a:spcAft>
                        <a:buFont typeface="Calibri" panose="020F0502020204030204" pitchFamily="34" charset="0"/>
                        <a:buChar char="-"/>
                      </a:pPr>
                      <a:r>
                        <a:rPr lang="en-US" sz="1800" dirty="0">
                          <a:effectLst/>
                          <a:latin typeface="Times New Roman" panose="02020603050405020304" pitchFamily="18" charset="0"/>
                          <a:cs typeface="Times New Roman" panose="02020603050405020304" pitchFamily="18" charset="0"/>
                        </a:rPr>
                        <a:t>Diversified range of food items</a:t>
                      </a:r>
                      <a:endParaRPr lang="en-GB" sz="1800" dirty="0">
                        <a:effectLst/>
                        <a:latin typeface="Times New Roman" panose="02020603050405020304" pitchFamily="18" charset="0"/>
                        <a:cs typeface="Times New Roman" panose="02020603050405020304" pitchFamily="18" charset="0"/>
                      </a:endParaRPr>
                    </a:p>
                    <a:p>
                      <a:pPr marL="342900" lvl="0" indent="-342900" algn="l">
                        <a:lnSpc>
                          <a:spcPct val="150000"/>
                        </a:lnSpc>
                        <a:spcAft>
                          <a:spcPts val="0"/>
                        </a:spcAft>
                        <a:buFont typeface="Calibri" panose="020F0502020204030204" pitchFamily="34" charset="0"/>
                        <a:buChar char="-"/>
                      </a:pPr>
                      <a:r>
                        <a:rPr lang="en-US" sz="1800" dirty="0">
                          <a:effectLst/>
                          <a:latin typeface="Times New Roman" panose="02020603050405020304" pitchFamily="18" charset="0"/>
                          <a:cs typeface="Times New Roman" panose="02020603050405020304" pitchFamily="18" charset="0"/>
                        </a:rPr>
                        <a:t>The decor will include elements of Asian cultures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29823">
                <a:tc>
                  <a:txBody>
                    <a:bodyPr/>
                    <a:lstStyle/>
                    <a:p>
                      <a:pPr algn="l">
                        <a:lnSpc>
                          <a:spcPct val="150000"/>
                        </a:lnSpc>
                        <a:spcAft>
                          <a:spcPts val="0"/>
                        </a:spcAft>
                      </a:pPr>
                      <a:r>
                        <a:rPr lang="en-US" sz="1800" dirty="0">
                          <a:effectLst/>
                          <a:latin typeface="Times New Roman" panose="02020603050405020304" pitchFamily="18" charset="0"/>
                          <a:cs typeface="Times New Roman" panose="02020603050405020304" pitchFamily="18" charset="0"/>
                        </a:rPr>
                        <a:t>Price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l">
                        <a:lnSpc>
                          <a:spcPct val="150000"/>
                        </a:lnSpc>
                        <a:spcAft>
                          <a:spcPts val="0"/>
                        </a:spcAft>
                        <a:buFont typeface="Calibri" panose="020F0502020204030204" pitchFamily="34" charset="0"/>
                        <a:buChar char="-"/>
                      </a:pPr>
                      <a:r>
                        <a:rPr lang="en-US" sz="1800" dirty="0">
                          <a:effectLst/>
                          <a:latin typeface="Times New Roman" panose="02020603050405020304" pitchFamily="18" charset="0"/>
                          <a:cs typeface="Times New Roman" panose="02020603050405020304" pitchFamily="18" charset="0"/>
                        </a:rPr>
                        <a:t>Competitive pricing (around £26)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079285">
                <a:tc>
                  <a:txBody>
                    <a:bodyPr/>
                    <a:lstStyle/>
                    <a:p>
                      <a:pPr algn="l">
                        <a:lnSpc>
                          <a:spcPct val="150000"/>
                        </a:lnSpc>
                        <a:spcAft>
                          <a:spcPts val="0"/>
                        </a:spcAft>
                      </a:pPr>
                      <a:r>
                        <a:rPr lang="en-US" sz="1800" dirty="0">
                          <a:effectLst/>
                          <a:latin typeface="Times New Roman" panose="02020603050405020304" pitchFamily="18" charset="0"/>
                          <a:cs typeface="Times New Roman" panose="02020603050405020304" pitchFamily="18" charset="0"/>
                        </a:rPr>
                        <a:t>Place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l">
                        <a:lnSpc>
                          <a:spcPct val="150000"/>
                        </a:lnSpc>
                        <a:spcAft>
                          <a:spcPts val="0"/>
                        </a:spcAft>
                        <a:buFont typeface="Calibri" panose="020F0502020204030204" pitchFamily="34" charset="0"/>
                        <a:buChar char="-"/>
                      </a:pPr>
                      <a:r>
                        <a:rPr lang="en-US" sz="1800" dirty="0">
                          <a:effectLst/>
                          <a:latin typeface="Times New Roman" panose="02020603050405020304" pitchFamily="18" charset="0"/>
                          <a:cs typeface="Times New Roman" panose="02020603050405020304" pitchFamily="18" charset="0"/>
                        </a:rPr>
                        <a:t>Restaurant should be easily accessible to all the customers in Birmingham City Center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454016">
                <a:tc>
                  <a:txBody>
                    <a:bodyPr/>
                    <a:lstStyle/>
                    <a:p>
                      <a:pPr algn="l">
                        <a:lnSpc>
                          <a:spcPct val="150000"/>
                        </a:lnSpc>
                        <a:spcAft>
                          <a:spcPts val="0"/>
                        </a:spcAft>
                      </a:pPr>
                      <a:r>
                        <a:rPr lang="en-US" sz="1800" dirty="0">
                          <a:effectLst/>
                          <a:latin typeface="Times New Roman" panose="02020603050405020304" pitchFamily="18" charset="0"/>
                          <a:cs typeface="Times New Roman" panose="02020603050405020304" pitchFamily="18" charset="0"/>
                        </a:rPr>
                        <a:t>Promotion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l">
                        <a:lnSpc>
                          <a:spcPct val="150000"/>
                        </a:lnSpc>
                        <a:spcAft>
                          <a:spcPts val="0"/>
                        </a:spcAft>
                        <a:buFont typeface="Calibri" panose="020F0502020204030204" pitchFamily="34" charset="0"/>
                        <a:buChar char="-"/>
                      </a:pPr>
                      <a:r>
                        <a:rPr lang="en-US" sz="1800" dirty="0">
                          <a:effectLst/>
                          <a:latin typeface="Times New Roman" panose="02020603050405020304" pitchFamily="18" charset="0"/>
                          <a:cs typeface="Times New Roman" panose="02020603050405020304" pitchFamily="18" charset="0"/>
                        </a:rPr>
                        <a:t>Various channels, such as social media, email marketing, online advertising, influencer marketing, and promotion.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pic>
        <p:nvPicPr>
          <p:cNvPr id="9" name="Picture 8" descr="Incorporate These Seating Strategies to Improve Your Restaurant Revenue  Management — Foodable Network"/>
          <p:cNvPicPr/>
          <p:nvPr/>
        </p:nvPicPr>
        <p:blipFill>
          <a:blip r:embed="rId3" cstate="print">
            <a:extLst>
              <a:ext uri="{28A0092B-C50C-407E-A947-70E740481C1C}">
                <a14:useLocalDpi xmlns:a14="http://schemas.microsoft.com/office/drawing/2010/main" val="0"/>
              </a:ext>
            </a:extLst>
          </a:blip>
          <a:stretch>
            <a:fillRect/>
          </a:stretch>
        </p:blipFill>
        <p:spPr bwMode="auto">
          <a:xfrm>
            <a:off x="7812756" y="1736545"/>
            <a:ext cx="3230127" cy="2153418"/>
          </a:xfrm>
          <a:prstGeom prst="rect">
            <a:avLst/>
          </a:prstGeom>
          <a:noFill/>
          <a:ln>
            <a:noFill/>
          </a:ln>
        </p:spPr>
      </p:pic>
      <p:pic>
        <p:nvPicPr>
          <p:cNvPr id="10" name="Picture 9" descr="Order Ebenezer Restaurant Asian Chinese Food Menu Delivery【Menu &amp; Prices】|  Bowling Green | Uber Eats"/>
          <p:cNvPicPr/>
          <p:nvPr/>
        </p:nvPicPr>
        <p:blipFill>
          <a:blip r:embed="rId4">
            <a:extLst>
              <a:ext uri="{28A0092B-C50C-407E-A947-70E740481C1C}">
                <a14:useLocalDpi xmlns:a14="http://schemas.microsoft.com/office/drawing/2010/main" val="0"/>
              </a:ext>
            </a:extLst>
          </a:blip>
          <a:stretch>
            <a:fillRect/>
          </a:stretch>
        </p:blipFill>
        <p:spPr bwMode="auto">
          <a:xfrm>
            <a:off x="7770525" y="4100811"/>
            <a:ext cx="3101790" cy="2481432"/>
          </a:xfrm>
          <a:prstGeom prst="rect">
            <a:avLst/>
          </a:prstGeom>
          <a:noFill/>
          <a:ln>
            <a:noFill/>
          </a:ln>
        </p:spPr>
      </p:pic>
      <p:sp>
        <p:nvSpPr>
          <p:cNvPr id="5" name="TextBox 4">
            <a:extLst>
              <a:ext uri="{FF2B5EF4-FFF2-40B4-BE49-F238E27FC236}">
                <a16:creationId xmlns:a16="http://schemas.microsoft.com/office/drawing/2014/main" id="{B0E99665-AFAC-8010-7856-6C0BDEABEB52}"/>
              </a:ext>
            </a:extLst>
          </p:cNvPr>
          <p:cNvSpPr txBox="1"/>
          <p:nvPr/>
        </p:nvSpPr>
        <p:spPr>
          <a:xfrm>
            <a:off x="660259" y="1703788"/>
            <a:ext cx="6633863" cy="92333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4Ps is the combination of all the factors that must be considered in order to overcome the needs of the market (Jerome McCarthy 1964)</a:t>
            </a:r>
          </a:p>
        </p:txBody>
      </p:sp>
    </p:spTree>
    <p:extLst>
      <p:ext uri="{BB962C8B-B14F-4D97-AF65-F5344CB8AC3E}">
        <p14:creationId xmlns:p14="http://schemas.microsoft.com/office/powerpoint/2010/main" val="4073931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strategies</a:t>
            </a:r>
            <a:endParaRPr lang="en-GB" dirty="0"/>
          </a:p>
        </p:txBody>
      </p:sp>
      <p:sp>
        <p:nvSpPr>
          <p:cNvPr id="3" name="Slide Number Placeholder 2"/>
          <p:cNvSpPr>
            <a:spLocks noGrp="1"/>
          </p:cNvSpPr>
          <p:nvPr>
            <p:ph type="sldNum" sz="quarter" idx="12"/>
          </p:nvPr>
        </p:nvSpPr>
        <p:spPr/>
        <p:txBody>
          <a:bodyPr/>
          <a:lstStyle/>
          <a:p>
            <a:fld id="{F470E458-E7C2-4395-B75D-476A174CEE45}" type="slidenum">
              <a:rPr lang="en-US" noProof="0" smtClean="0"/>
              <a:t>11</a:t>
            </a:fld>
            <a:endParaRPr lang="en-US" noProof="0" dirty="0"/>
          </a:p>
        </p:txBody>
      </p:sp>
      <p:sp>
        <p:nvSpPr>
          <p:cNvPr id="5" name="Content Placeholder 2">
            <a:extLst>
              <a:ext uri="{FF2B5EF4-FFF2-40B4-BE49-F238E27FC236}">
                <a16:creationId xmlns:a16="http://schemas.microsoft.com/office/drawing/2014/main" id="{FD7FE9D3-D856-47C4-86AC-8C47A5515F98}"/>
              </a:ext>
            </a:extLst>
          </p:cNvPr>
          <p:cNvSpPr>
            <a:spLocks noGrp="1"/>
          </p:cNvSpPr>
          <p:nvPr>
            <p:ph idx="1"/>
          </p:nvPr>
        </p:nvSpPr>
        <p:spPr>
          <a:xfrm>
            <a:off x="628430" y="1632130"/>
            <a:ext cx="10935151" cy="2997929"/>
          </a:xfrm>
        </p:spPr>
        <p:txBody>
          <a:bodyPr>
            <a:noAutofit/>
          </a:bodyPr>
          <a:lstStyle/>
          <a:p>
            <a:pPr algn="just">
              <a:lnSpc>
                <a:spcPct val="170000"/>
              </a:lnSpc>
            </a:pPr>
            <a:r>
              <a:rPr lang="en-US" sz="1800" b="1" i="1" dirty="0">
                <a:latin typeface="Times New Roman" panose="02020603050405020304" pitchFamily="18" charset="0"/>
                <a:cs typeface="Times New Roman" panose="02020603050405020304" pitchFamily="18" charset="0"/>
              </a:rPr>
              <a:t>Social media marketing: </a:t>
            </a:r>
            <a:r>
              <a:rPr lang="en-US" sz="1800" dirty="0">
                <a:latin typeface="Times New Roman" panose="02020603050405020304" pitchFamily="18" charset="0"/>
                <a:cs typeface="Times New Roman" panose="02020603050405020304" pitchFamily="18" charset="0"/>
              </a:rPr>
              <a:t>with this strategy, the focus will be on using different platforms such as Facebook, Instagram and Twitter to promote the business (Funk, </a:t>
            </a:r>
            <a:r>
              <a:rPr lang="en-US" sz="1800" dirty="0" err="1">
                <a:latin typeface="Times New Roman" panose="02020603050405020304" pitchFamily="18" charset="0"/>
                <a:cs typeface="Times New Roman" panose="02020603050405020304" pitchFamily="18" charset="0"/>
              </a:rPr>
              <a:t>Alexandris</a:t>
            </a:r>
            <a:r>
              <a:rPr lang="en-US" sz="1800" dirty="0">
                <a:latin typeface="Times New Roman" panose="02020603050405020304" pitchFamily="18" charset="0"/>
                <a:cs typeface="Times New Roman" panose="02020603050405020304" pitchFamily="18" charset="0"/>
              </a:rPr>
              <a:t> and McDonald 2022). Moreover, through this, emphasis will be given to increasing target market engagement. Customers will be asked to tag the restaurant and use hashtags. </a:t>
            </a:r>
          </a:p>
          <a:p>
            <a:pPr algn="just">
              <a:lnSpc>
                <a:spcPct val="170000"/>
              </a:lnSpc>
            </a:pPr>
            <a:r>
              <a:rPr lang="en-US" sz="1800" b="1" i="1" dirty="0">
                <a:latin typeface="Times New Roman" panose="02020603050405020304" pitchFamily="18" charset="0"/>
                <a:cs typeface="Times New Roman" panose="02020603050405020304" pitchFamily="18" charset="0"/>
              </a:rPr>
              <a:t>Email marketing: </a:t>
            </a:r>
            <a:r>
              <a:rPr lang="en-US" sz="1800" dirty="0">
                <a:latin typeface="Times New Roman" panose="02020603050405020304" pitchFamily="18" charset="0"/>
                <a:cs typeface="Times New Roman" panose="02020603050405020304" pitchFamily="18" charset="0"/>
              </a:rPr>
              <a:t>Regular newsletters will be sent to the customers that will incorporate updates on menu changes, special offers, and promotions.</a:t>
            </a:r>
          </a:p>
          <a:p>
            <a:pPr algn="just">
              <a:lnSpc>
                <a:spcPct val="170000"/>
              </a:lnSpc>
            </a:pPr>
            <a:r>
              <a:rPr lang="en-US" sz="1800" b="1" i="1" dirty="0">
                <a:latin typeface="Times New Roman" panose="02020603050405020304" pitchFamily="18" charset="0"/>
                <a:cs typeface="Times New Roman" panose="02020603050405020304" pitchFamily="18" charset="0"/>
              </a:rPr>
              <a:t>Influencer marketing: </a:t>
            </a:r>
            <a:r>
              <a:rPr lang="en-US" sz="1800" dirty="0">
                <a:latin typeface="Times New Roman" panose="02020603050405020304" pitchFamily="18" charset="0"/>
                <a:cs typeface="Times New Roman" panose="02020603050405020304" pitchFamily="18" charset="0"/>
              </a:rPr>
              <a:t>Partnering with food bloggers or social media influencers will also be done to promote the restaurant and reach a wider audience. </a:t>
            </a:r>
          </a:p>
          <a:p>
            <a:pPr algn="just">
              <a:lnSpc>
                <a:spcPct val="170000"/>
              </a:lnSpc>
            </a:pPr>
            <a:r>
              <a:rPr lang="en-US" sz="1800" b="1" i="1" dirty="0">
                <a:latin typeface="Times New Roman" panose="02020603050405020304" pitchFamily="18" charset="0"/>
                <a:cs typeface="Times New Roman" panose="02020603050405020304" pitchFamily="18" charset="0"/>
              </a:rPr>
              <a:t>Promotions: </a:t>
            </a:r>
            <a:r>
              <a:rPr lang="en-US" sz="1800" dirty="0">
                <a:latin typeface="Times New Roman" panose="02020603050405020304" pitchFamily="18" charset="0"/>
                <a:cs typeface="Times New Roman" panose="02020603050405020304" pitchFamily="18" charset="0"/>
              </a:rPr>
              <a:t>Offer discounts, loyalty programs, or limited-time menu items to attract new customers and retain existing ones. </a:t>
            </a:r>
          </a:p>
        </p:txBody>
      </p:sp>
    </p:spTree>
    <p:extLst>
      <p:ext uri="{BB962C8B-B14F-4D97-AF65-F5344CB8AC3E}">
        <p14:creationId xmlns:p14="http://schemas.microsoft.com/office/powerpoint/2010/main" val="1885806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Cash flow forecast</a:t>
            </a:r>
            <a:endParaRPr lang="en-GB" dirty="0"/>
          </a:p>
        </p:txBody>
      </p:sp>
      <p:sp>
        <p:nvSpPr>
          <p:cNvPr id="3" name="Slide Number Placeholder 2"/>
          <p:cNvSpPr>
            <a:spLocks noGrp="1"/>
          </p:cNvSpPr>
          <p:nvPr>
            <p:ph type="sldNum" sz="quarter" idx="12"/>
          </p:nvPr>
        </p:nvSpPr>
        <p:spPr/>
        <p:txBody>
          <a:bodyPr/>
          <a:lstStyle/>
          <a:p>
            <a:fld id="{F470E458-E7C2-4395-B75D-476A174CEE45}" type="slidenum">
              <a:rPr lang="en-US" noProof="0" smtClean="0"/>
              <a:pPr/>
              <a:t>12</a:t>
            </a:fld>
            <a:endParaRPr lang="en-US" noProof="0" dirty="0"/>
          </a:p>
        </p:txBody>
      </p:sp>
      <p:pic>
        <p:nvPicPr>
          <p:cNvPr id="9" name="Content Placeholder 5"/>
          <p:cNvPicPr>
            <a:picLocks noGrp="1"/>
          </p:cNvPicPr>
          <p:nvPr>
            <p:ph idx="1"/>
          </p:nvPr>
        </p:nvPicPr>
        <p:blipFill>
          <a:blip r:embed="rId3"/>
          <a:srcRect t="12711"/>
          <a:stretch>
            <a:fillRect/>
          </a:stretch>
        </p:blipFill>
        <p:spPr bwMode="auto">
          <a:xfrm>
            <a:off x="115821" y="1462088"/>
            <a:ext cx="11960358" cy="496758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31641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464C-DCD9-4842-AC70-1334BEF5749C}"/>
              </a:ext>
            </a:extLst>
          </p:cNvPr>
          <p:cNvSpPr>
            <a:spLocks noGrp="1"/>
          </p:cNvSpPr>
          <p:nvPr>
            <p:ph type="title"/>
          </p:nvPr>
        </p:nvSpPr>
        <p:spPr>
          <a:xfrm>
            <a:off x="6117638" y="516874"/>
            <a:ext cx="5292000" cy="885315"/>
          </a:xfrm>
        </p:spPr>
        <p:txBody>
          <a:bodyPr/>
          <a:lstStyle/>
          <a:p>
            <a:pPr lvl="0" algn="ctr"/>
            <a:r>
              <a:rPr lang="en-US" dirty="0"/>
              <a:t>References</a:t>
            </a:r>
            <a:endParaRPr lang="en-GB" dirty="0"/>
          </a:p>
        </p:txBody>
      </p:sp>
      <p:sp>
        <p:nvSpPr>
          <p:cNvPr id="3" name="Content Placeholder 2">
            <a:extLst>
              <a:ext uri="{FF2B5EF4-FFF2-40B4-BE49-F238E27FC236}">
                <a16:creationId xmlns:a16="http://schemas.microsoft.com/office/drawing/2014/main" id="{FD7FE9D3-D856-47C4-86AC-8C47A5515F98}"/>
              </a:ext>
            </a:extLst>
          </p:cNvPr>
          <p:cNvSpPr>
            <a:spLocks noGrp="1"/>
          </p:cNvSpPr>
          <p:nvPr>
            <p:ph idx="1"/>
          </p:nvPr>
        </p:nvSpPr>
        <p:spPr>
          <a:xfrm>
            <a:off x="5392751" y="2080809"/>
            <a:ext cx="6123831" cy="2997929"/>
          </a:xfrm>
        </p:spPr>
        <p:txBody>
          <a:bodyPr>
            <a:noAutofit/>
          </a:bodyPr>
          <a:lstStyle/>
          <a:p>
            <a:pPr algn="just"/>
            <a:r>
              <a:rPr lang="en-US" sz="900" dirty="0" err="1">
                <a:latin typeface="Times New Roman" panose="02020603050405020304" pitchFamily="18" charset="0"/>
                <a:cs typeface="Times New Roman" panose="02020603050405020304" pitchFamily="18" charset="0"/>
              </a:rPr>
              <a:t>Benzaghta</a:t>
            </a:r>
            <a:r>
              <a:rPr lang="en-US" sz="900" dirty="0">
                <a:latin typeface="Times New Roman" panose="02020603050405020304" pitchFamily="18" charset="0"/>
                <a:cs typeface="Times New Roman" panose="02020603050405020304" pitchFamily="18" charset="0"/>
              </a:rPr>
              <a:t>, M.A., </a:t>
            </a:r>
            <a:r>
              <a:rPr lang="en-US" sz="900" dirty="0" err="1">
                <a:latin typeface="Times New Roman" panose="02020603050405020304" pitchFamily="18" charset="0"/>
                <a:cs typeface="Times New Roman" panose="02020603050405020304" pitchFamily="18" charset="0"/>
              </a:rPr>
              <a:t>Elwalda</a:t>
            </a:r>
            <a:r>
              <a:rPr lang="en-US" sz="900" dirty="0">
                <a:latin typeface="Times New Roman" panose="02020603050405020304" pitchFamily="18" charset="0"/>
                <a:cs typeface="Times New Roman" panose="02020603050405020304" pitchFamily="18" charset="0"/>
              </a:rPr>
              <a:t>, A., </a:t>
            </a:r>
            <a:r>
              <a:rPr lang="en-US" sz="900" dirty="0" err="1">
                <a:latin typeface="Times New Roman" panose="02020603050405020304" pitchFamily="18" charset="0"/>
                <a:cs typeface="Times New Roman" panose="02020603050405020304" pitchFamily="18" charset="0"/>
              </a:rPr>
              <a:t>Mousa</a:t>
            </a:r>
            <a:r>
              <a:rPr lang="en-US" sz="900" dirty="0">
                <a:latin typeface="Times New Roman" panose="02020603050405020304" pitchFamily="18" charset="0"/>
                <a:cs typeface="Times New Roman" panose="02020603050405020304" pitchFamily="18" charset="0"/>
              </a:rPr>
              <a:t>, M.M., </a:t>
            </a:r>
            <a:r>
              <a:rPr lang="en-US" sz="900" dirty="0" err="1">
                <a:latin typeface="Times New Roman" panose="02020603050405020304" pitchFamily="18" charset="0"/>
                <a:cs typeface="Times New Roman" panose="02020603050405020304" pitchFamily="18" charset="0"/>
              </a:rPr>
              <a:t>Erkan</a:t>
            </a:r>
            <a:r>
              <a:rPr lang="en-US" sz="900" dirty="0">
                <a:latin typeface="Times New Roman" panose="02020603050405020304" pitchFamily="18" charset="0"/>
                <a:cs typeface="Times New Roman" panose="02020603050405020304" pitchFamily="18" charset="0"/>
              </a:rPr>
              <a:t>, I. and Rahman, M., 2021. SWOT analysis applications: An integrative literature review. Journal of Global Business Insights, 6(1), pp.55-73.</a:t>
            </a:r>
            <a:endParaRPr lang="en-GB"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Bush, T. 2023 </a:t>
            </a:r>
            <a:r>
              <a:rPr lang="en-US" sz="900" i="1" dirty="0">
                <a:latin typeface="Times New Roman" panose="02020603050405020304" pitchFamily="18" charset="0"/>
                <a:cs typeface="Times New Roman" panose="02020603050405020304" pitchFamily="18" charset="0"/>
              </a:rPr>
              <a:t>Pestle analysis of the food industry</a:t>
            </a:r>
            <a:r>
              <a:rPr lang="en-US" sz="900" dirty="0">
                <a:latin typeface="Times New Roman" panose="02020603050405020304" pitchFamily="18" charset="0"/>
                <a:cs typeface="Times New Roman" panose="02020603050405020304" pitchFamily="18" charset="0"/>
              </a:rPr>
              <a:t>, </a:t>
            </a:r>
            <a:r>
              <a:rPr lang="en-US" sz="900" i="1" dirty="0">
                <a:latin typeface="Times New Roman" panose="02020603050405020304" pitchFamily="18" charset="0"/>
                <a:cs typeface="Times New Roman" panose="02020603050405020304" pitchFamily="18" charset="0"/>
              </a:rPr>
              <a:t>PESTLE Analysis</a:t>
            </a:r>
            <a:r>
              <a:rPr lang="en-US" sz="900" dirty="0">
                <a:latin typeface="Times New Roman" panose="02020603050405020304" pitchFamily="18" charset="0"/>
                <a:cs typeface="Times New Roman" panose="02020603050405020304" pitchFamily="18" charset="0"/>
              </a:rPr>
              <a:t>. Available at: https://pestleanalysis.com/pestle-analysis-of-the-food-industry/ (Accessed: March 15, 2023). </a:t>
            </a:r>
            <a:endParaRPr lang="en-GB"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Chung, K.C., 2020. Green marketing orientation: Achieving sustainable development in green hotel management. Journal of Hospitality Marketing &amp; Management, 29(6), pp.722-738.</a:t>
            </a:r>
            <a:endParaRPr lang="en-GB"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Devi, P.Z.C. and </a:t>
            </a:r>
            <a:r>
              <a:rPr lang="en-US" sz="900" dirty="0" err="1">
                <a:latin typeface="Times New Roman" panose="02020603050405020304" pitchFamily="18" charset="0"/>
                <a:cs typeface="Times New Roman" panose="02020603050405020304" pitchFamily="18" charset="0"/>
              </a:rPr>
              <a:t>Triyuni</a:t>
            </a:r>
            <a:r>
              <a:rPr lang="en-US" sz="900" dirty="0">
                <a:latin typeface="Times New Roman" panose="02020603050405020304" pitchFamily="18" charset="0"/>
                <a:cs typeface="Times New Roman" panose="02020603050405020304" pitchFamily="18" charset="0"/>
              </a:rPr>
              <a:t>, N.N., 2021. Marketing Mix Strategies to Increase Revenue of Le Vista Restaurant, Chamonix, France. International Journal of </a:t>
            </a:r>
            <a:r>
              <a:rPr lang="en-US" sz="900" dirty="0" err="1">
                <a:latin typeface="Times New Roman" panose="02020603050405020304" pitchFamily="18" charset="0"/>
                <a:cs typeface="Times New Roman" panose="02020603050405020304" pitchFamily="18" charset="0"/>
              </a:rPr>
              <a:t>Glocal</a:t>
            </a:r>
            <a:r>
              <a:rPr lang="en-US" sz="900" dirty="0">
                <a:latin typeface="Times New Roman" panose="02020603050405020304" pitchFamily="18" charset="0"/>
                <a:cs typeface="Times New Roman" panose="02020603050405020304" pitchFamily="18" charset="0"/>
              </a:rPr>
              <a:t> Tourism, 2(4), pp.185-197.</a:t>
            </a:r>
            <a:endParaRPr lang="en-GB" sz="900" dirty="0">
              <a:latin typeface="Times New Roman" panose="02020603050405020304" pitchFamily="18" charset="0"/>
              <a:cs typeface="Times New Roman" panose="02020603050405020304" pitchFamily="18" charset="0"/>
            </a:endParaRPr>
          </a:p>
          <a:p>
            <a:pPr algn="just"/>
            <a:r>
              <a:rPr lang="en-US" sz="900" dirty="0" err="1">
                <a:latin typeface="Times New Roman" panose="02020603050405020304" pitchFamily="18" charset="0"/>
                <a:cs typeface="Times New Roman" panose="02020603050405020304" pitchFamily="18" charset="0"/>
              </a:rPr>
              <a:t>Filimonau</a:t>
            </a:r>
            <a:r>
              <a:rPr lang="en-US" sz="900" dirty="0">
                <a:latin typeface="Times New Roman" panose="02020603050405020304" pitchFamily="18" charset="0"/>
                <a:cs typeface="Times New Roman" panose="02020603050405020304" pitchFamily="18" charset="0"/>
              </a:rPr>
              <a:t>, V., </a:t>
            </a:r>
            <a:r>
              <a:rPr lang="en-US" sz="900" dirty="0" err="1">
                <a:latin typeface="Times New Roman" panose="02020603050405020304" pitchFamily="18" charset="0"/>
                <a:cs typeface="Times New Roman" panose="02020603050405020304" pitchFamily="18" charset="0"/>
              </a:rPr>
              <a:t>Fidan</a:t>
            </a:r>
            <a:r>
              <a:rPr lang="en-US" sz="900" dirty="0">
                <a:latin typeface="Times New Roman" panose="02020603050405020304" pitchFamily="18" charset="0"/>
                <a:cs typeface="Times New Roman" panose="02020603050405020304" pitchFamily="18" charset="0"/>
              </a:rPr>
              <a:t>, H., </a:t>
            </a:r>
            <a:r>
              <a:rPr lang="en-US" sz="900" dirty="0" err="1">
                <a:latin typeface="Times New Roman" panose="02020603050405020304" pitchFamily="18" charset="0"/>
                <a:cs typeface="Times New Roman" panose="02020603050405020304" pitchFamily="18" charset="0"/>
              </a:rPr>
              <a:t>Alexieva</a:t>
            </a:r>
            <a:r>
              <a:rPr lang="en-US" sz="900" dirty="0">
                <a:latin typeface="Times New Roman" panose="02020603050405020304" pitchFamily="18" charset="0"/>
                <a:cs typeface="Times New Roman" panose="02020603050405020304" pitchFamily="18" charset="0"/>
              </a:rPr>
              <a:t>, I., </a:t>
            </a:r>
            <a:r>
              <a:rPr lang="en-US" sz="900" dirty="0" err="1">
                <a:latin typeface="Times New Roman" panose="02020603050405020304" pitchFamily="18" charset="0"/>
                <a:cs typeface="Times New Roman" panose="02020603050405020304" pitchFamily="18" charset="0"/>
              </a:rPr>
              <a:t>Dragoev</a:t>
            </a:r>
            <a:r>
              <a:rPr lang="en-US" sz="900" dirty="0">
                <a:latin typeface="Times New Roman" panose="02020603050405020304" pitchFamily="18" charset="0"/>
                <a:cs typeface="Times New Roman" panose="02020603050405020304" pitchFamily="18" charset="0"/>
              </a:rPr>
              <a:t>, S. and </a:t>
            </a:r>
            <a:r>
              <a:rPr lang="en-US" sz="900" dirty="0" err="1">
                <a:latin typeface="Times New Roman" panose="02020603050405020304" pitchFamily="18" charset="0"/>
                <a:cs typeface="Times New Roman" panose="02020603050405020304" pitchFamily="18" charset="0"/>
              </a:rPr>
              <a:t>Marinova</a:t>
            </a:r>
            <a:r>
              <a:rPr lang="en-US" sz="900" dirty="0">
                <a:latin typeface="Times New Roman" panose="02020603050405020304" pitchFamily="18" charset="0"/>
                <a:cs typeface="Times New Roman" panose="02020603050405020304" pitchFamily="18" charset="0"/>
              </a:rPr>
              <a:t>, D.D., 2019. Restaurant food waste and the determinants of its effective management in Bulgaria: An exploratory case study of restaurants in Plovdiv. Tourism Management Perspectives, 32, p.100577.</a:t>
            </a:r>
            <a:endParaRPr lang="en-GB"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Funk, D.C., </a:t>
            </a:r>
            <a:r>
              <a:rPr lang="en-US" sz="900" dirty="0" err="1">
                <a:latin typeface="Times New Roman" panose="02020603050405020304" pitchFamily="18" charset="0"/>
                <a:cs typeface="Times New Roman" panose="02020603050405020304" pitchFamily="18" charset="0"/>
              </a:rPr>
              <a:t>Alexandris</a:t>
            </a:r>
            <a:r>
              <a:rPr lang="en-US" sz="900" dirty="0">
                <a:latin typeface="Times New Roman" panose="02020603050405020304" pitchFamily="18" charset="0"/>
                <a:cs typeface="Times New Roman" panose="02020603050405020304" pitchFamily="18" charset="0"/>
              </a:rPr>
              <a:t>, K. and McDonald, H., 2022. Sport consumer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 Marketing strategies. Taylor &amp; Francis.</a:t>
            </a:r>
            <a:endParaRPr lang="en-GB"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Guardian 2019 </a:t>
            </a:r>
            <a:r>
              <a:rPr lang="en-US" sz="900" i="1" dirty="0">
                <a:latin typeface="Times New Roman" panose="02020603050405020304" pitchFamily="18" charset="0"/>
                <a:cs typeface="Times New Roman" panose="02020603050405020304" pitchFamily="18" charset="0"/>
              </a:rPr>
              <a:t>The UK's Chinese Food Revolution | Fuchsia Dunlop</a:t>
            </a:r>
            <a:r>
              <a:rPr lang="en-US" sz="900" dirty="0">
                <a:latin typeface="Times New Roman" panose="02020603050405020304" pitchFamily="18" charset="0"/>
                <a:cs typeface="Times New Roman" panose="02020603050405020304" pitchFamily="18" charset="0"/>
              </a:rPr>
              <a:t>, </a:t>
            </a:r>
            <a:r>
              <a:rPr lang="en-US" sz="900" i="1" dirty="0">
                <a:latin typeface="Times New Roman" panose="02020603050405020304" pitchFamily="18" charset="0"/>
                <a:cs typeface="Times New Roman" panose="02020603050405020304" pitchFamily="18" charset="0"/>
              </a:rPr>
              <a:t>The Guardian</a:t>
            </a:r>
            <a:r>
              <a:rPr lang="en-US" sz="900" dirty="0">
                <a:latin typeface="Times New Roman" panose="02020603050405020304" pitchFamily="18" charset="0"/>
                <a:cs typeface="Times New Roman" panose="02020603050405020304" pitchFamily="18" charset="0"/>
              </a:rPr>
              <a:t>. Guardian News and Media. Available at: https://www.theguardian.com/food/2019/sep/15/chinese-food-revolution-uk-hunan-sichuan-xinjiang-fuchsia-dunlop (Accessed: March 15, 2023). </a:t>
            </a:r>
            <a:endParaRPr lang="en-GB" sz="900" dirty="0">
              <a:latin typeface="Times New Roman" panose="02020603050405020304" pitchFamily="18" charset="0"/>
              <a:cs typeface="Times New Roman" panose="02020603050405020304" pitchFamily="18" charset="0"/>
            </a:endParaRPr>
          </a:p>
          <a:p>
            <a:pPr algn="just"/>
            <a:r>
              <a:rPr lang="en-US" sz="900" dirty="0" err="1">
                <a:latin typeface="Times New Roman" panose="02020603050405020304" pitchFamily="18" charset="0"/>
                <a:cs typeface="Times New Roman" panose="02020603050405020304" pitchFamily="18" charset="0"/>
              </a:rPr>
              <a:t>Katsikeas</a:t>
            </a:r>
            <a:r>
              <a:rPr lang="en-US" sz="900" dirty="0">
                <a:latin typeface="Times New Roman" panose="02020603050405020304" pitchFamily="18" charset="0"/>
                <a:cs typeface="Times New Roman" panose="02020603050405020304" pitchFamily="18" charset="0"/>
              </a:rPr>
              <a:t>, C., </a:t>
            </a:r>
            <a:r>
              <a:rPr lang="en-US" sz="900" dirty="0" err="1">
                <a:latin typeface="Times New Roman" panose="02020603050405020304" pitchFamily="18" charset="0"/>
                <a:cs typeface="Times New Roman" panose="02020603050405020304" pitchFamily="18" charset="0"/>
              </a:rPr>
              <a:t>Leonidou</a:t>
            </a:r>
            <a:r>
              <a:rPr lang="en-US" sz="900" dirty="0">
                <a:latin typeface="Times New Roman" panose="02020603050405020304" pitchFamily="18" charset="0"/>
                <a:cs typeface="Times New Roman" panose="02020603050405020304" pitchFamily="18" charset="0"/>
              </a:rPr>
              <a:t>, L. and </a:t>
            </a:r>
            <a:r>
              <a:rPr lang="en-US" sz="900" dirty="0" err="1">
                <a:latin typeface="Times New Roman" panose="02020603050405020304" pitchFamily="18" charset="0"/>
                <a:cs typeface="Times New Roman" panose="02020603050405020304" pitchFamily="18" charset="0"/>
              </a:rPr>
              <a:t>Zeriti</a:t>
            </a:r>
            <a:r>
              <a:rPr lang="en-US" sz="900" dirty="0">
                <a:latin typeface="Times New Roman" panose="02020603050405020304" pitchFamily="18" charset="0"/>
                <a:cs typeface="Times New Roman" panose="02020603050405020304" pitchFamily="18" charset="0"/>
              </a:rPr>
              <a:t>, A., 2020. Revisiting international marketing strategy in a digital era: Opportunities, challenges, and research directions. International Marketing Review, 37(3), pp.405-424.</a:t>
            </a:r>
            <a:endParaRPr lang="en-GB"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Kim, M.S. and Kim, J., 2018. Linking marketing mix elements to passion-driven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 toward a brand: Evidence from the foodservice industry. International Journal of Contemporary Hospitality Management, 30(10), pp.3040-3058.</a:t>
            </a:r>
          </a:p>
          <a:p>
            <a:pPr algn="just"/>
            <a:r>
              <a:rPr lang="en-GB" sz="900" dirty="0" err="1">
                <a:latin typeface="Times New Roman" panose="02020603050405020304" pitchFamily="18" charset="0"/>
                <a:cs typeface="Times New Roman" panose="02020603050405020304" pitchFamily="18" charset="0"/>
              </a:rPr>
              <a:t>Lahtinen</a:t>
            </a:r>
            <a:r>
              <a:rPr lang="en-GB" sz="900" dirty="0">
                <a:latin typeface="Times New Roman" panose="02020603050405020304" pitchFamily="18" charset="0"/>
                <a:cs typeface="Times New Roman" panose="02020603050405020304" pitchFamily="18" charset="0"/>
              </a:rPr>
              <a:t>, V., Dietrich, T., &amp; Rundle-Thiele, S. (2020). Long live the marketing mix. Testing the effectiveness of the commercial marketing mix in a social marketing context. Journal of Social Marketing, 10(3), 357-375.</a:t>
            </a:r>
          </a:p>
          <a:p>
            <a:pPr algn="just"/>
            <a:r>
              <a:rPr lang="en-US" sz="900" dirty="0" err="1">
                <a:latin typeface="Times New Roman" panose="02020603050405020304" pitchFamily="18" charset="0"/>
                <a:cs typeface="Times New Roman" panose="02020603050405020304" pitchFamily="18" charset="0"/>
              </a:rPr>
              <a:t>Lexvisa</a:t>
            </a:r>
            <a:r>
              <a:rPr lang="en-US" sz="900" dirty="0">
                <a:latin typeface="Times New Roman" panose="02020603050405020304" pitchFamily="18" charset="0"/>
                <a:cs typeface="Times New Roman" panose="02020603050405020304" pitchFamily="18" charset="0"/>
              </a:rPr>
              <a:t> 2020 </a:t>
            </a:r>
            <a:r>
              <a:rPr lang="en-US" sz="900" i="1" dirty="0">
                <a:latin typeface="Times New Roman" panose="02020603050405020304" pitchFamily="18" charset="0"/>
                <a:cs typeface="Times New Roman" panose="02020603050405020304" pitchFamily="18" charset="0"/>
              </a:rPr>
              <a:t>UK immigration raids: Chinese restaurant faces a fine of up to £140,000</a:t>
            </a:r>
            <a:r>
              <a:rPr lang="en-US" sz="900" dirty="0">
                <a:latin typeface="Times New Roman" panose="02020603050405020304" pitchFamily="18" charset="0"/>
                <a:cs typeface="Times New Roman" panose="02020603050405020304" pitchFamily="18" charset="0"/>
              </a:rPr>
              <a:t>, </a:t>
            </a:r>
            <a:r>
              <a:rPr lang="en-US" sz="900" i="1" dirty="0">
                <a:latin typeface="Times New Roman" panose="02020603050405020304" pitchFamily="18" charset="0"/>
                <a:cs typeface="Times New Roman" panose="02020603050405020304" pitchFamily="18" charset="0"/>
              </a:rPr>
              <a:t>UK Immigration &amp; Visa Lawyers</a:t>
            </a:r>
            <a:r>
              <a:rPr lang="en-US" sz="900" dirty="0">
                <a:latin typeface="Times New Roman" panose="02020603050405020304" pitchFamily="18" charset="0"/>
                <a:cs typeface="Times New Roman" panose="02020603050405020304" pitchFamily="18" charset="0"/>
              </a:rPr>
              <a:t>. Available at: https://immigrationandvisasolicitors.co.uk/uk-immigration-raids-chinese-restaurant-faces-fine-140000/ (Accessed: March 15, 2023). </a:t>
            </a:r>
          </a:p>
          <a:p>
            <a:pPr algn="just"/>
            <a:r>
              <a:rPr lang="en-GB" sz="900" i="1" dirty="0" err="1">
                <a:latin typeface="Times New Roman" panose="02020603050405020304" pitchFamily="18" charset="0"/>
                <a:cs typeface="Times New Roman" panose="02020603050405020304" pitchFamily="18" charset="0"/>
              </a:rPr>
              <a:t>Mardatillahˡ</a:t>
            </a:r>
            <a:r>
              <a:rPr lang="en-GB" sz="900" i="1" dirty="0">
                <a:latin typeface="Times New Roman" panose="02020603050405020304" pitchFamily="18" charset="0"/>
                <a:cs typeface="Times New Roman" panose="02020603050405020304" pitchFamily="18" charset="0"/>
              </a:rPr>
              <a:t>, A., </a:t>
            </a:r>
            <a:r>
              <a:rPr lang="en-GB" sz="900" i="1" dirty="0" err="1">
                <a:latin typeface="Times New Roman" panose="02020603050405020304" pitchFamily="18" charset="0"/>
                <a:cs typeface="Times New Roman" panose="02020603050405020304" pitchFamily="18" charset="0"/>
              </a:rPr>
              <a:t>Raharja</a:t>
            </a:r>
            <a:r>
              <a:rPr lang="en-GB" sz="900" i="1" dirty="0">
                <a:latin typeface="Times New Roman" panose="02020603050405020304" pitchFamily="18" charset="0"/>
                <a:cs typeface="Times New Roman" panose="02020603050405020304" pitchFamily="18" charset="0"/>
              </a:rPr>
              <a:t>, S. J., </a:t>
            </a:r>
            <a:r>
              <a:rPr lang="en-GB" sz="900" i="1" dirty="0" err="1">
                <a:latin typeface="Times New Roman" panose="02020603050405020304" pitchFamily="18" charset="0"/>
                <a:cs typeface="Times New Roman" panose="02020603050405020304" pitchFamily="18" charset="0"/>
              </a:rPr>
              <a:t>Hermanto</a:t>
            </a:r>
            <a:r>
              <a:rPr lang="en-GB" sz="900" i="1" dirty="0">
                <a:latin typeface="Times New Roman" panose="02020603050405020304" pitchFamily="18" charset="0"/>
                <a:cs typeface="Times New Roman" panose="02020603050405020304" pitchFamily="18" charset="0"/>
              </a:rPr>
              <a:t>, B., &amp; </a:t>
            </a:r>
            <a:r>
              <a:rPr lang="en-GB" sz="900" i="1" dirty="0" err="1">
                <a:latin typeface="Times New Roman" panose="02020603050405020304" pitchFamily="18" charset="0"/>
                <a:cs typeface="Times New Roman" panose="02020603050405020304" pitchFamily="18" charset="0"/>
              </a:rPr>
              <a:t>Herawaty</a:t>
            </a:r>
            <a:r>
              <a:rPr lang="en-GB" sz="900" i="1" dirty="0">
                <a:latin typeface="Times New Roman" panose="02020603050405020304" pitchFamily="18" charset="0"/>
                <a:cs typeface="Times New Roman" panose="02020603050405020304" pitchFamily="18" charset="0"/>
              </a:rPr>
              <a:t>, T. (2020). Characteristic partnership and local wisdom in achieving sustainable competitive advantage for micro and small business. small, 12(1), pp1869-1883.</a:t>
            </a:r>
          </a:p>
          <a:p>
            <a:pPr marL="1800" indent="0" algn="just">
              <a:buNone/>
            </a:pPr>
            <a:endParaRPr lang="en-GB" sz="900" dirty="0"/>
          </a:p>
        </p:txBody>
      </p:sp>
      <p:sp>
        <p:nvSpPr>
          <p:cNvPr id="4" name="Slide Number Placeholder 3">
            <a:extLst>
              <a:ext uri="{FF2B5EF4-FFF2-40B4-BE49-F238E27FC236}">
                <a16:creationId xmlns:a16="http://schemas.microsoft.com/office/drawing/2014/main" id="{D339EBD6-39BC-4CB1-B4BC-1F2F68882A86}"/>
              </a:ext>
            </a:extLst>
          </p:cNvPr>
          <p:cNvSpPr>
            <a:spLocks noGrp="1"/>
          </p:cNvSpPr>
          <p:nvPr>
            <p:ph type="sldNum" sz="quarter" idx="12"/>
          </p:nvPr>
        </p:nvSpPr>
        <p:spPr/>
        <p:txBody>
          <a:bodyPr/>
          <a:lstStyle/>
          <a:p>
            <a:fld id="{F470E458-E7C2-4395-B75D-476A174CEE45}" type="slidenum">
              <a:rPr lang="en-US" smtClean="0"/>
              <a:t>13</a:t>
            </a:fld>
            <a:endParaRPr lang="en-US" dirty="0"/>
          </a:p>
        </p:txBody>
      </p:sp>
    </p:spTree>
    <p:extLst>
      <p:ext uri="{BB962C8B-B14F-4D97-AF65-F5344CB8AC3E}">
        <p14:creationId xmlns:p14="http://schemas.microsoft.com/office/powerpoint/2010/main" val="4124431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E4C0176-F748-42D4-A25B-71F0C054D3BB}"/>
              </a:ext>
            </a:extLst>
          </p:cNvPr>
          <p:cNvSpPr>
            <a:spLocks noGrp="1"/>
          </p:cNvSpPr>
          <p:nvPr>
            <p:ph type="title"/>
          </p:nvPr>
        </p:nvSpPr>
        <p:spPr>
          <a:xfrm>
            <a:off x="6458245" y="3482957"/>
            <a:ext cx="4896000" cy="894117"/>
          </a:xfrm>
        </p:spPr>
        <p:txBody>
          <a:bodyPr/>
          <a:lstStyle/>
          <a:p>
            <a:pPr algn="ctr"/>
            <a:r>
              <a:rPr lang="en-US" sz="8800" dirty="0"/>
              <a:t>THANK YOU!</a:t>
            </a:r>
          </a:p>
        </p:txBody>
      </p:sp>
    </p:spTree>
    <p:extLst>
      <p:ext uri="{BB962C8B-B14F-4D97-AF65-F5344CB8AC3E}">
        <p14:creationId xmlns:p14="http://schemas.microsoft.com/office/powerpoint/2010/main" val="3456809286"/>
      </p:ext>
    </p:extLst>
  </p:cSld>
  <p:clrMapOvr>
    <a:masterClrMapping/>
  </p:clrMapOvr>
</p:sld>
</file>

<file path=ppt/theme/theme1.xml><?xml version="1.0" encoding="utf-8"?>
<a:theme xmlns:a="http://schemas.openxmlformats.org/drawingml/2006/main" name="Office Theme">
  <a:themeElements>
    <a:clrScheme name="Custom 18">
      <a:dk1>
        <a:srgbClr val="9D0000"/>
      </a:dk1>
      <a:lt1>
        <a:srgbClr val="FCEDD4"/>
      </a:lt1>
      <a:dk2>
        <a:srgbClr val="8D6347"/>
      </a:dk2>
      <a:lt2>
        <a:srgbClr val="FFF0D7"/>
      </a:lt2>
      <a:accent1>
        <a:srgbClr val="8D6347"/>
      </a:accent1>
      <a:accent2>
        <a:srgbClr val="FF0000"/>
      </a:accent2>
      <a:accent3>
        <a:srgbClr val="00AEEF"/>
      </a:accent3>
      <a:accent4>
        <a:srgbClr val="577423"/>
      </a:accent4>
      <a:accent5>
        <a:srgbClr val="36748D"/>
      </a:accent5>
      <a:accent6>
        <a:srgbClr val="60370F"/>
      </a:accent6>
      <a:hlink>
        <a:srgbClr val="9C0000"/>
      </a:hlink>
      <a:folHlink>
        <a:srgbClr val="9C0000"/>
      </a:folHlink>
    </a:clrScheme>
    <a:fontScheme name="Custom 5">
      <a:majorFont>
        <a:latin typeface="Adobe Garamond Pro"/>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6E7"/>
        </a:solidFill>
        <a:ln>
          <a:solidFill>
            <a:srgbClr val="8D6347"/>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46_Restaurant pitch deck_AAS_v5" id="{8177B436-B2DB-4F15-B992-5A4452FF1273}" vid="{ACBB9CD5-D3C7-4B74-9E01-7D9949625F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722B8795-896F-4831-ACEF-3917CDD276F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0FF4BD-2C4F-4AE3-AE8E-A711B32C767C}">
  <ds:schemaRefs>
    <ds:schemaRef ds:uri="http://schemas.microsoft.com/sharepoint/v3/contenttype/forms"/>
  </ds:schemaRefs>
</ds:datastoreItem>
</file>

<file path=customXml/itemProps3.xml><?xml version="1.0" encoding="utf-8"?>
<ds:datastoreItem xmlns:ds="http://schemas.openxmlformats.org/officeDocument/2006/customXml" ds:itemID="{20D81ADB-A44A-4FB2-B0CC-58F0879A8535}">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Restaurant pitch deck</Template>
  <TotalTime>0</TotalTime>
  <Words>2618</Words>
  <Application>Microsoft Office PowerPoint</Application>
  <PresentationFormat>Widescreen</PresentationFormat>
  <Paragraphs>168</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Adobe Garamond Pro</vt:lpstr>
      <vt:lpstr>Arial</vt:lpstr>
      <vt:lpstr>Calibri</vt:lpstr>
      <vt:lpstr>Segoe UI</vt:lpstr>
      <vt:lpstr>Times New Roman</vt:lpstr>
      <vt:lpstr>Office Theme</vt:lpstr>
      <vt:lpstr>Managing Enterprise in the 21st Century</vt:lpstr>
      <vt:lpstr>The Golden Chop </vt:lpstr>
      <vt:lpstr>Overview of Business </vt:lpstr>
      <vt:lpstr>Legal Format</vt:lpstr>
      <vt:lpstr>Management of the company</vt:lpstr>
      <vt:lpstr>SWOT ANALYSIS</vt:lpstr>
      <vt:lpstr>SWOT ANALYSIS</vt:lpstr>
      <vt:lpstr>PESTEL Analysis</vt:lpstr>
      <vt:lpstr>Target Market and Market Segmentation</vt:lpstr>
      <vt:lpstr>Marketing mix</vt:lpstr>
      <vt:lpstr>Marketing strategies</vt:lpstr>
      <vt:lpstr>Cash flow forecast</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2</cp:revision>
  <dcterms:created xsi:type="dcterms:W3CDTF">2023-03-15T13:46:15Z</dcterms:created>
  <dcterms:modified xsi:type="dcterms:W3CDTF">2023-03-18T09:56:55Z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