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23"/>
  </p:notesMasterIdLst>
  <p:sldIdLst>
    <p:sldId id="256" r:id="rId4"/>
    <p:sldId id="266" r:id="rId5"/>
    <p:sldId id="271" r:id="rId6"/>
    <p:sldId id="272" r:id="rId7"/>
    <p:sldId id="270" r:id="rId8"/>
    <p:sldId id="275" r:id="rId9"/>
    <p:sldId id="267" r:id="rId10"/>
    <p:sldId id="268" r:id="rId11"/>
    <p:sldId id="269" r:id="rId12"/>
    <p:sldId id="277" r:id="rId13"/>
    <p:sldId id="278" r:id="rId14"/>
    <p:sldId id="257" r:id="rId15"/>
    <p:sldId id="264" r:id="rId16"/>
    <p:sldId id="263" r:id="rId17"/>
    <p:sldId id="265" r:id="rId18"/>
    <p:sldId id="258" r:id="rId19"/>
    <p:sldId id="259" r:id="rId20"/>
    <p:sldId id="261" r:id="rId21"/>
    <p:sldId id="28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 Durke" userId="0c974ed1-fc60-4471-bc87-793b58cadcc1" providerId="ADAL" clId="{CBEBF528-4EE1-40EF-A48F-87AC323E3A60}"/>
    <pc:docChg chg="undo custSel addSld delSld modSld">
      <pc:chgData name="Mike Durke" userId="0c974ed1-fc60-4471-bc87-793b58cadcc1" providerId="ADAL" clId="{CBEBF528-4EE1-40EF-A48F-87AC323E3A60}" dt="2023-03-01T15:14:47.993" v="17" actId="2890"/>
      <pc:docMkLst>
        <pc:docMk/>
      </pc:docMkLst>
      <pc:sldChg chg="modSp add mod">
        <pc:chgData name="Mike Durke" userId="0c974ed1-fc60-4471-bc87-793b58cadcc1" providerId="ADAL" clId="{CBEBF528-4EE1-40EF-A48F-87AC323E3A60}" dt="2023-03-01T15:14:33.844" v="14" actId="20577"/>
        <pc:sldMkLst>
          <pc:docMk/>
          <pc:sldMk cId="1369329846" sldId="279"/>
        </pc:sldMkLst>
        <pc:spChg chg="mod">
          <ac:chgData name="Mike Durke" userId="0c974ed1-fc60-4471-bc87-793b58cadcc1" providerId="ADAL" clId="{CBEBF528-4EE1-40EF-A48F-87AC323E3A60}" dt="2023-03-01T15:14:33.844" v="14" actId="20577"/>
          <ac:spMkLst>
            <pc:docMk/>
            <pc:sldMk cId="1369329846" sldId="279"/>
            <ac:spMk id="2" creationId="{00000000-0000-0000-0000-000000000000}"/>
          </ac:spMkLst>
        </pc:spChg>
        <pc:spChg chg="mod">
          <ac:chgData name="Mike Durke" userId="0c974ed1-fc60-4471-bc87-793b58cadcc1" providerId="ADAL" clId="{CBEBF528-4EE1-40EF-A48F-87AC323E3A60}" dt="2023-03-01T15:14:30.463" v="4" actId="27636"/>
          <ac:spMkLst>
            <pc:docMk/>
            <pc:sldMk cId="1369329846" sldId="279"/>
            <ac:spMk id="3" creationId="{00000000-0000-0000-0000-000000000000}"/>
          </ac:spMkLst>
        </pc:spChg>
      </pc:sldChg>
      <pc:sldChg chg="new del">
        <pc:chgData name="Mike Durke" userId="0c974ed1-fc60-4471-bc87-793b58cadcc1" providerId="ADAL" clId="{CBEBF528-4EE1-40EF-A48F-87AC323E3A60}" dt="2023-03-01T15:14:16.604" v="1" actId="680"/>
        <pc:sldMkLst>
          <pc:docMk/>
          <pc:sldMk cId="2190279972" sldId="279"/>
        </pc:sldMkLst>
      </pc:sldChg>
      <pc:sldChg chg="add">
        <pc:chgData name="Mike Durke" userId="0c974ed1-fc60-4471-bc87-793b58cadcc1" providerId="ADAL" clId="{CBEBF528-4EE1-40EF-A48F-87AC323E3A60}" dt="2023-03-01T15:14:39.889" v="15" actId="2890"/>
        <pc:sldMkLst>
          <pc:docMk/>
          <pc:sldMk cId="2145489499" sldId="280"/>
        </pc:sldMkLst>
      </pc:sldChg>
      <pc:sldChg chg="add">
        <pc:chgData name="Mike Durke" userId="0c974ed1-fc60-4471-bc87-793b58cadcc1" providerId="ADAL" clId="{CBEBF528-4EE1-40EF-A48F-87AC323E3A60}" dt="2023-03-01T15:14:44.002" v="16" actId="2890"/>
        <pc:sldMkLst>
          <pc:docMk/>
          <pc:sldMk cId="4081281423" sldId="281"/>
        </pc:sldMkLst>
      </pc:sldChg>
      <pc:sldChg chg="add">
        <pc:chgData name="Mike Durke" userId="0c974ed1-fc60-4471-bc87-793b58cadcc1" providerId="ADAL" clId="{CBEBF528-4EE1-40EF-A48F-87AC323E3A60}" dt="2023-03-01T15:14:47.993" v="17" actId="2890"/>
        <pc:sldMkLst>
          <pc:docMk/>
          <pc:sldMk cId="2282116152" sldId="282"/>
        </pc:sldMkLst>
      </pc:sldChg>
    </pc:docChg>
  </pc:docChgLst>
  <pc:docChgLst>
    <pc:chgData name="Mike" userId="0c974ed1-fc60-4471-bc87-793b58cadcc1" providerId="ADAL" clId="{D5F6ABF6-560E-4398-8EA3-341C9A5FD378}"/>
    <pc:docChg chg="modSld sldOrd">
      <pc:chgData name="Mike" userId="0c974ed1-fc60-4471-bc87-793b58cadcc1" providerId="ADAL" clId="{D5F6ABF6-560E-4398-8EA3-341C9A5FD378}" dt="2023-04-21T08:02:53.409" v="3"/>
      <pc:docMkLst>
        <pc:docMk/>
      </pc:docMkLst>
      <pc:sldChg chg="ord">
        <pc:chgData name="Mike" userId="0c974ed1-fc60-4471-bc87-793b58cadcc1" providerId="ADAL" clId="{D5F6ABF6-560E-4398-8EA3-341C9A5FD378}" dt="2023-04-21T08:02:51.363" v="1"/>
        <pc:sldMkLst>
          <pc:docMk/>
          <pc:sldMk cId="1531494936" sldId="270"/>
        </pc:sldMkLst>
      </pc:sldChg>
      <pc:sldChg chg="ord">
        <pc:chgData name="Mike" userId="0c974ed1-fc60-4471-bc87-793b58cadcc1" providerId="ADAL" clId="{D5F6ABF6-560E-4398-8EA3-341C9A5FD378}" dt="2023-04-21T08:02:53.409" v="3"/>
        <pc:sldMkLst>
          <pc:docMk/>
          <pc:sldMk cId="1110888634" sldId="275"/>
        </pc:sldMkLst>
      </pc:sldChg>
    </pc:docChg>
  </pc:docChgLst>
  <pc:docChgLst>
    <pc:chgData name="Mike" userId="0c974ed1-fc60-4471-bc87-793b58cadcc1" providerId="ADAL" clId="{E559C816-99EB-41D6-B4BF-9B696193DF71}"/>
    <pc:docChg chg="custSel delSld modSld sldOrd">
      <pc:chgData name="Mike" userId="0c974ed1-fc60-4471-bc87-793b58cadcc1" providerId="ADAL" clId="{E559C816-99EB-41D6-B4BF-9B696193DF71}" dt="2023-03-29T07:08:05.870" v="86" actId="113"/>
      <pc:docMkLst>
        <pc:docMk/>
      </pc:docMkLst>
      <pc:sldChg chg="modSp mod">
        <pc:chgData name="Mike" userId="0c974ed1-fc60-4471-bc87-793b58cadcc1" providerId="ADAL" clId="{E559C816-99EB-41D6-B4BF-9B696193DF71}" dt="2023-02-21T07:57:58.072" v="34" actId="1076"/>
        <pc:sldMkLst>
          <pc:docMk/>
          <pc:sldMk cId="1672920835" sldId="257"/>
        </pc:sldMkLst>
        <pc:spChg chg="mod">
          <ac:chgData name="Mike" userId="0c974ed1-fc60-4471-bc87-793b58cadcc1" providerId="ADAL" clId="{E559C816-99EB-41D6-B4BF-9B696193DF71}" dt="2023-02-21T07:57:58.072" v="34" actId="1076"/>
          <ac:spMkLst>
            <pc:docMk/>
            <pc:sldMk cId="1672920835" sldId="257"/>
            <ac:spMk id="4" creationId="{00000000-0000-0000-0000-000000000000}"/>
          </ac:spMkLst>
        </pc:spChg>
      </pc:sldChg>
      <pc:sldChg chg="modSp mod">
        <pc:chgData name="Mike" userId="0c974ed1-fc60-4471-bc87-793b58cadcc1" providerId="ADAL" clId="{E559C816-99EB-41D6-B4BF-9B696193DF71}" dt="2023-02-21T08:01:05.560" v="36" actId="1076"/>
        <pc:sldMkLst>
          <pc:docMk/>
          <pc:sldMk cId="3590476421" sldId="259"/>
        </pc:sldMkLst>
        <pc:spChg chg="mod">
          <ac:chgData name="Mike" userId="0c974ed1-fc60-4471-bc87-793b58cadcc1" providerId="ADAL" clId="{E559C816-99EB-41D6-B4BF-9B696193DF71}" dt="2023-02-21T08:01:05.560" v="36" actId="1076"/>
          <ac:spMkLst>
            <pc:docMk/>
            <pc:sldMk cId="3590476421" sldId="259"/>
            <ac:spMk id="4" creationId="{00000000-0000-0000-0000-000000000000}"/>
          </ac:spMkLst>
        </pc:spChg>
      </pc:sldChg>
      <pc:sldChg chg="del">
        <pc:chgData name="Mike" userId="0c974ed1-fc60-4471-bc87-793b58cadcc1" providerId="ADAL" clId="{E559C816-99EB-41D6-B4BF-9B696193DF71}" dt="2023-02-21T08:04:45.278" v="37" actId="2696"/>
        <pc:sldMkLst>
          <pc:docMk/>
          <pc:sldMk cId="3882132120" sldId="260"/>
        </pc:sldMkLst>
      </pc:sldChg>
      <pc:sldChg chg="del">
        <pc:chgData name="Mike" userId="0c974ed1-fc60-4471-bc87-793b58cadcc1" providerId="ADAL" clId="{E559C816-99EB-41D6-B4BF-9B696193DF71}" dt="2023-02-21T08:10:33.435" v="38" actId="2696"/>
        <pc:sldMkLst>
          <pc:docMk/>
          <pc:sldMk cId="2356713191" sldId="262"/>
        </pc:sldMkLst>
      </pc:sldChg>
      <pc:sldChg chg="modSp mod">
        <pc:chgData name="Mike" userId="0c974ed1-fc60-4471-bc87-793b58cadcc1" providerId="ADAL" clId="{E559C816-99EB-41D6-B4BF-9B696193DF71}" dt="2023-02-21T07:59:36.043" v="35" actId="1076"/>
        <pc:sldMkLst>
          <pc:docMk/>
          <pc:sldMk cId="104614809" sldId="264"/>
        </pc:sldMkLst>
        <pc:spChg chg="mod">
          <ac:chgData name="Mike" userId="0c974ed1-fc60-4471-bc87-793b58cadcc1" providerId="ADAL" clId="{E559C816-99EB-41D6-B4BF-9B696193DF71}" dt="2023-02-21T07:59:36.043" v="35" actId="1076"/>
          <ac:spMkLst>
            <pc:docMk/>
            <pc:sldMk cId="104614809" sldId="264"/>
            <ac:spMk id="4" creationId="{00000000-0000-0000-0000-000000000000}"/>
          </ac:spMkLst>
        </pc:spChg>
      </pc:sldChg>
      <pc:sldChg chg="modSp ord modAnim">
        <pc:chgData name="Mike" userId="0c974ed1-fc60-4471-bc87-793b58cadcc1" providerId="ADAL" clId="{E559C816-99EB-41D6-B4BF-9B696193DF71}" dt="2023-03-29T07:08:05.870" v="86" actId="113"/>
        <pc:sldMkLst>
          <pc:docMk/>
          <pc:sldMk cId="1033100179" sldId="266"/>
        </pc:sldMkLst>
        <pc:spChg chg="mod">
          <ac:chgData name="Mike" userId="0c974ed1-fc60-4471-bc87-793b58cadcc1" providerId="ADAL" clId="{E559C816-99EB-41D6-B4BF-9B696193DF71}" dt="2023-03-29T07:08:05.870" v="86" actId="113"/>
          <ac:spMkLst>
            <pc:docMk/>
            <pc:sldMk cId="1033100179" sldId="266"/>
            <ac:spMk id="5" creationId="{00000000-0000-0000-0000-000000000000}"/>
          </ac:spMkLst>
        </pc:spChg>
      </pc:sldChg>
      <pc:sldChg chg="ord">
        <pc:chgData name="Mike" userId="0c974ed1-fc60-4471-bc87-793b58cadcc1" providerId="ADAL" clId="{E559C816-99EB-41D6-B4BF-9B696193DF71}" dt="2023-03-29T07:05:54.012" v="65"/>
        <pc:sldMkLst>
          <pc:docMk/>
          <pc:sldMk cId="3390672299" sldId="267"/>
        </pc:sldMkLst>
      </pc:sldChg>
      <pc:sldChg chg="addSp modSp mod ord">
        <pc:chgData name="Mike" userId="0c974ed1-fc60-4471-bc87-793b58cadcc1" providerId="ADAL" clId="{E559C816-99EB-41D6-B4BF-9B696193DF71}" dt="2023-03-21T18:58:13.464" v="63"/>
        <pc:sldMkLst>
          <pc:docMk/>
          <pc:sldMk cId="2653028024" sldId="268"/>
        </pc:sldMkLst>
        <pc:spChg chg="add mod">
          <ac:chgData name="Mike" userId="0c974ed1-fc60-4471-bc87-793b58cadcc1" providerId="ADAL" clId="{E559C816-99EB-41D6-B4BF-9B696193DF71}" dt="2023-03-21T18:57:39.764" v="59" actId="1076"/>
          <ac:spMkLst>
            <pc:docMk/>
            <pc:sldMk cId="2653028024" sldId="268"/>
            <ac:spMk id="5" creationId="{2DBA47E3-58D6-2CCD-73DC-7795767BF445}"/>
          </ac:spMkLst>
        </pc:spChg>
        <pc:spChg chg="mod">
          <ac:chgData name="Mike" userId="0c974ed1-fc60-4471-bc87-793b58cadcc1" providerId="ADAL" clId="{E559C816-99EB-41D6-B4BF-9B696193DF71}" dt="2023-03-21T18:57:33.205" v="57" actId="27636"/>
          <ac:spMkLst>
            <pc:docMk/>
            <pc:sldMk cId="2653028024" sldId="268"/>
            <ac:spMk id="18434" creationId="{00000000-0000-0000-0000-000000000000}"/>
          </ac:spMkLst>
        </pc:spChg>
        <pc:picChg chg="mod">
          <ac:chgData name="Mike" userId="0c974ed1-fc60-4471-bc87-793b58cadcc1" providerId="ADAL" clId="{E559C816-99EB-41D6-B4BF-9B696193DF71}" dt="2023-03-21T18:57:43.996" v="61" actId="1076"/>
          <ac:picMkLst>
            <pc:docMk/>
            <pc:sldMk cId="2653028024" sldId="268"/>
            <ac:picMk id="2" creationId="{00000000-0000-0000-0000-000000000000}"/>
          </ac:picMkLst>
        </pc:picChg>
      </pc:sldChg>
      <pc:sldChg chg="ord">
        <pc:chgData name="Mike" userId="0c974ed1-fc60-4471-bc87-793b58cadcc1" providerId="ADAL" clId="{E559C816-99EB-41D6-B4BF-9B696193DF71}" dt="2023-03-29T07:06:30.366" v="75"/>
        <pc:sldMkLst>
          <pc:docMk/>
          <pc:sldMk cId="1531494936" sldId="270"/>
        </pc:sldMkLst>
      </pc:sldChg>
      <pc:sldChg chg="modSp mod ord">
        <pc:chgData name="Mike" userId="0c974ed1-fc60-4471-bc87-793b58cadcc1" providerId="ADAL" clId="{E559C816-99EB-41D6-B4BF-9B696193DF71}" dt="2023-03-29T07:06:21.328" v="71"/>
        <pc:sldMkLst>
          <pc:docMk/>
          <pc:sldMk cId="908606159" sldId="271"/>
        </pc:sldMkLst>
        <pc:spChg chg="mod">
          <ac:chgData name="Mike" userId="0c974ed1-fc60-4471-bc87-793b58cadcc1" providerId="ADAL" clId="{E559C816-99EB-41D6-B4BF-9B696193DF71}" dt="2023-02-21T07:56:28.245" v="33" actId="1076"/>
          <ac:spMkLst>
            <pc:docMk/>
            <pc:sldMk cId="908606159" sldId="271"/>
            <ac:spMk id="2" creationId="{00000000-0000-0000-0000-000000000000}"/>
          </ac:spMkLst>
        </pc:spChg>
        <pc:spChg chg="mod">
          <ac:chgData name="Mike" userId="0c974ed1-fc60-4471-bc87-793b58cadcc1" providerId="ADAL" clId="{E559C816-99EB-41D6-B4BF-9B696193DF71}" dt="2023-02-21T07:56:23.639" v="32" actId="1076"/>
          <ac:spMkLst>
            <pc:docMk/>
            <pc:sldMk cId="908606159" sldId="271"/>
            <ac:spMk id="4" creationId="{00000000-0000-0000-0000-000000000000}"/>
          </ac:spMkLst>
        </pc:spChg>
        <pc:spChg chg="mod">
          <ac:chgData name="Mike" userId="0c974ed1-fc60-4471-bc87-793b58cadcc1" providerId="ADAL" clId="{E559C816-99EB-41D6-B4BF-9B696193DF71}" dt="2023-02-21T07:55:29.422" v="23" actId="14100"/>
          <ac:spMkLst>
            <pc:docMk/>
            <pc:sldMk cId="908606159" sldId="271"/>
            <ac:spMk id="5" creationId="{00000000-0000-0000-0000-000000000000}"/>
          </ac:spMkLst>
        </pc:spChg>
        <pc:spChg chg="mod">
          <ac:chgData name="Mike" userId="0c974ed1-fc60-4471-bc87-793b58cadcc1" providerId="ADAL" clId="{E559C816-99EB-41D6-B4BF-9B696193DF71}" dt="2023-02-21T07:56:06.700" v="31" actId="14100"/>
          <ac:spMkLst>
            <pc:docMk/>
            <pc:sldMk cId="908606159" sldId="271"/>
            <ac:spMk id="6" creationId="{00000000-0000-0000-0000-000000000000}"/>
          </ac:spMkLst>
        </pc:spChg>
        <pc:spChg chg="mod">
          <ac:chgData name="Mike" userId="0c974ed1-fc60-4471-bc87-793b58cadcc1" providerId="ADAL" clId="{E559C816-99EB-41D6-B4BF-9B696193DF71}" dt="2023-02-21T07:55:58.289" v="29" actId="1076"/>
          <ac:spMkLst>
            <pc:docMk/>
            <pc:sldMk cId="908606159" sldId="271"/>
            <ac:spMk id="7" creationId="{00000000-0000-0000-0000-000000000000}"/>
          </ac:spMkLst>
        </pc:spChg>
      </pc:sldChg>
      <pc:sldChg chg="modSp mod ord">
        <pc:chgData name="Mike" userId="0c974ed1-fc60-4471-bc87-793b58cadcc1" providerId="ADAL" clId="{E559C816-99EB-41D6-B4BF-9B696193DF71}" dt="2023-03-29T07:06:25.309" v="73"/>
        <pc:sldMkLst>
          <pc:docMk/>
          <pc:sldMk cId="4153124935" sldId="272"/>
        </pc:sldMkLst>
        <pc:spChg chg="mod">
          <ac:chgData name="Mike" userId="0c974ed1-fc60-4471-bc87-793b58cadcc1" providerId="ADAL" clId="{E559C816-99EB-41D6-B4BF-9B696193DF71}" dt="2023-02-21T07:54:22.974" v="9" actId="1076"/>
          <ac:spMkLst>
            <pc:docMk/>
            <pc:sldMk cId="4153124935" sldId="272"/>
            <ac:spMk id="4" creationId="{00000000-0000-0000-0000-000000000000}"/>
          </ac:spMkLst>
        </pc:spChg>
        <pc:graphicFrameChg chg="mod">
          <ac:chgData name="Mike" userId="0c974ed1-fc60-4471-bc87-793b58cadcc1" providerId="ADAL" clId="{E559C816-99EB-41D6-B4BF-9B696193DF71}" dt="2023-02-21T07:54:17.142" v="8" actId="1076"/>
          <ac:graphicFrameMkLst>
            <pc:docMk/>
            <pc:sldMk cId="4153124935" sldId="272"/>
            <ac:graphicFrameMk id="5" creationId="{00000000-0000-0000-0000-000000000000}"/>
          </ac:graphicFrameMkLst>
        </pc:graphicFrameChg>
      </pc:sldChg>
      <pc:sldChg chg="ord">
        <pc:chgData name="Mike" userId="0c974ed1-fc60-4471-bc87-793b58cadcc1" providerId="ADAL" clId="{E559C816-99EB-41D6-B4BF-9B696193DF71}" dt="2023-03-29T07:06:48.352" v="77"/>
        <pc:sldMkLst>
          <pc:docMk/>
          <pc:sldMk cId="1110888634" sldId="275"/>
        </pc:sldMkLst>
      </pc:sldChg>
      <pc:sldChg chg="del">
        <pc:chgData name="Mike" userId="0c974ed1-fc60-4471-bc87-793b58cadcc1" providerId="ADAL" clId="{E559C816-99EB-41D6-B4BF-9B696193DF71}" dt="2023-02-21T08:10:33.435" v="38" actId="2696"/>
        <pc:sldMkLst>
          <pc:docMk/>
          <pc:sldMk cId="2944349683" sldId="276"/>
        </pc:sldMkLst>
      </pc:sldChg>
      <pc:sldChg chg="ord">
        <pc:chgData name="Mike" userId="0c974ed1-fc60-4471-bc87-793b58cadcc1" providerId="ADAL" clId="{E559C816-99EB-41D6-B4BF-9B696193DF71}" dt="2023-03-29T07:07:36.703" v="80"/>
        <pc:sldMkLst>
          <pc:docMk/>
          <pc:sldMk cId="2423869039" sldId="277"/>
        </pc:sldMkLst>
      </pc:sldChg>
      <pc:sldChg chg="ord">
        <pc:chgData name="Mike" userId="0c974ed1-fc60-4471-bc87-793b58cadcc1" providerId="ADAL" clId="{E559C816-99EB-41D6-B4BF-9B696193DF71}" dt="2023-03-29T07:07:43.208" v="82"/>
        <pc:sldMkLst>
          <pc:docMk/>
          <pc:sldMk cId="4046029780" sldId="278"/>
        </pc:sldMkLst>
      </pc:sldChg>
      <pc:sldChg chg="del">
        <pc:chgData name="Mike" userId="0c974ed1-fc60-4471-bc87-793b58cadcc1" providerId="ADAL" clId="{E559C816-99EB-41D6-B4BF-9B696193DF71}" dt="2023-03-08T08:07:21.747" v="39" actId="47"/>
        <pc:sldMkLst>
          <pc:docMk/>
          <pc:sldMk cId="1369329846" sldId="279"/>
        </pc:sldMkLst>
      </pc:sldChg>
      <pc:sldChg chg="del">
        <pc:chgData name="Mike" userId="0c974ed1-fc60-4471-bc87-793b58cadcc1" providerId="ADAL" clId="{E559C816-99EB-41D6-B4BF-9B696193DF71}" dt="2023-03-08T08:07:21.747" v="39" actId="47"/>
        <pc:sldMkLst>
          <pc:docMk/>
          <pc:sldMk cId="2145489499" sldId="280"/>
        </pc:sldMkLst>
      </pc:sldChg>
      <pc:sldChg chg="del">
        <pc:chgData name="Mike" userId="0c974ed1-fc60-4471-bc87-793b58cadcc1" providerId="ADAL" clId="{E559C816-99EB-41D6-B4BF-9B696193DF71}" dt="2023-03-08T08:07:21.747" v="39" actId="47"/>
        <pc:sldMkLst>
          <pc:docMk/>
          <pc:sldMk cId="4081281423" sldId="28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4164B9-1CF6-428C-A6F7-764BA59CC12D}" type="doc">
      <dgm:prSet loTypeId="urn:diagrams.loki3.com/BracketLis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548AA8A-C207-4DAA-AE82-465859ED8B9D}">
      <dgm:prSet phldrT="[Text]"/>
      <dgm:spPr/>
      <dgm:t>
        <a:bodyPr/>
        <a:lstStyle/>
        <a:p>
          <a:r>
            <a:rPr lang="en-GB" dirty="0"/>
            <a:t>Strategic analysis</a:t>
          </a:r>
        </a:p>
      </dgm:t>
    </dgm:pt>
    <dgm:pt modelId="{CD49CB05-C5E9-421B-8F2B-21BB369300D2}" type="parTrans" cxnId="{23DD1680-9431-4732-9C48-9595ECBF4E9E}">
      <dgm:prSet/>
      <dgm:spPr/>
      <dgm:t>
        <a:bodyPr/>
        <a:lstStyle/>
        <a:p>
          <a:endParaRPr lang="en-GB"/>
        </a:p>
      </dgm:t>
    </dgm:pt>
    <dgm:pt modelId="{4D8C6928-42DA-4713-AB37-0881EE02DD81}" type="sibTrans" cxnId="{23DD1680-9431-4732-9C48-9595ECBF4E9E}">
      <dgm:prSet/>
      <dgm:spPr/>
      <dgm:t>
        <a:bodyPr/>
        <a:lstStyle/>
        <a:p>
          <a:endParaRPr lang="en-GB"/>
        </a:p>
      </dgm:t>
    </dgm:pt>
    <dgm:pt modelId="{C010ED62-AE88-4239-AFEC-028D6462D5E4}">
      <dgm:prSet phldrT="[Text]"/>
      <dgm:spPr/>
      <dgm:t>
        <a:bodyPr/>
        <a:lstStyle/>
        <a:p>
          <a:r>
            <a:rPr lang="en-GB" dirty="0"/>
            <a:t>Strategy development</a:t>
          </a:r>
        </a:p>
      </dgm:t>
    </dgm:pt>
    <dgm:pt modelId="{2F8B2EDA-FE72-4E67-B079-8D730BFD84CB}" type="parTrans" cxnId="{56C2C587-B58D-4593-9EF1-2E09519F90D7}">
      <dgm:prSet/>
      <dgm:spPr/>
      <dgm:t>
        <a:bodyPr/>
        <a:lstStyle/>
        <a:p>
          <a:endParaRPr lang="en-GB"/>
        </a:p>
      </dgm:t>
    </dgm:pt>
    <dgm:pt modelId="{5150071B-75CF-4103-A631-AA2C5E9E4DDF}" type="sibTrans" cxnId="{56C2C587-B58D-4593-9EF1-2E09519F90D7}">
      <dgm:prSet/>
      <dgm:spPr/>
      <dgm:t>
        <a:bodyPr/>
        <a:lstStyle/>
        <a:p>
          <a:endParaRPr lang="en-GB"/>
        </a:p>
      </dgm:t>
    </dgm:pt>
    <dgm:pt modelId="{F3CDF302-04CC-45BE-BE0C-C2FA72A2FC60}">
      <dgm:prSet phldrT="[Text]"/>
      <dgm:spPr/>
      <dgm:t>
        <a:bodyPr/>
        <a:lstStyle/>
        <a:p>
          <a:r>
            <a:rPr lang="en-GB" dirty="0"/>
            <a:t>Strategy implementation</a:t>
          </a:r>
        </a:p>
      </dgm:t>
    </dgm:pt>
    <dgm:pt modelId="{F31A4866-B2C8-461D-BF65-7B61B9CBA251}" type="parTrans" cxnId="{1F82F73C-A8AF-4A91-94F5-F58399AD05FC}">
      <dgm:prSet/>
      <dgm:spPr/>
      <dgm:t>
        <a:bodyPr/>
        <a:lstStyle/>
        <a:p>
          <a:endParaRPr lang="en-GB"/>
        </a:p>
      </dgm:t>
    </dgm:pt>
    <dgm:pt modelId="{F5DC72D7-D4A4-4D77-8D24-F391404B8D12}" type="sibTrans" cxnId="{1F82F73C-A8AF-4A91-94F5-F58399AD05FC}">
      <dgm:prSet/>
      <dgm:spPr/>
      <dgm:t>
        <a:bodyPr/>
        <a:lstStyle/>
        <a:p>
          <a:endParaRPr lang="en-GB"/>
        </a:p>
      </dgm:t>
    </dgm:pt>
    <dgm:pt modelId="{8E6F8EAE-4A79-4849-8FB5-2DD9DA68D160}">
      <dgm:prSet/>
      <dgm:spPr/>
      <dgm:t>
        <a:bodyPr/>
        <a:lstStyle/>
        <a:p>
          <a:r>
            <a:rPr lang="en-GB" dirty="0"/>
            <a:t>Organisation’s vision, mission, objectives etc.</a:t>
          </a:r>
        </a:p>
      </dgm:t>
    </dgm:pt>
    <dgm:pt modelId="{22526556-A314-459E-88A5-3146CD0E336B}" type="parTrans" cxnId="{45B1DA5D-062C-4569-A2B4-793115F9A698}">
      <dgm:prSet/>
      <dgm:spPr/>
      <dgm:t>
        <a:bodyPr/>
        <a:lstStyle/>
        <a:p>
          <a:endParaRPr lang="en-GB"/>
        </a:p>
      </dgm:t>
    </dgm:pt>
    <dgm:pt modelId="{54EAB027-F426-4109-A586-90BD6A2E7315}" type="sibTrans" cxnId="{45B1DA5D-062C-4569-A2B4-793115F9A698}">
      <dgm:prSet/>
      <dgm:spPr/>
      <dgm:t>
        <a:bodyPr/>
        <a:lstStyle/>
        <a:p>
          <a:endParaRPr lang="en-GB"/>
        </a:p>
      </dgm:t>
    </dgm:pt>
    <dgm:pt modelId="{0B0C328D-A66F-44CA-9C1B-D4B18A893ACC}">
      <dgm:prSet/>
      <dgm:spPr/>
      <dgm:t>
        <a:bodyPr/>
        <a:lstStyle/>
        <a:p>
          <a:r>
            <a:rPr lang="en-GB" dirty="0"/>
            <a:t>Build on the skills of the organisations and links with others</a:t>
          </a:r>
        </a:p>
      </dgm:t>
    </dgm:pt>
    <dgm:pt modelId="{5FA57007-5EA2-436C-B4D3-D47B89A9712F}" type="parTrans" cxnId="{9C570B9A-1944-4927-97DD-B6BF99233A90}">
      <dgm:prSet/>
      <dgm:spPr/>
      <dgm:t>
        <a:bodyPr/>
        <a:lstStyle/>
        <a:p>
          <a:endParaRPr lang="en-GB"/>
        </a:p>
      </dgm:t>
    </dgm:pt>
    <dgm:pt modelId="{DF57AA3E-E19E-4959-BD74-00A51635F535}" type="sibTrans" cxnId="{9C570B9A-1944-4927-97DD-B6BF99233A90}">
      <dgm:prSet/>
      <dgm:spPr/>
      <dgm:t>
        <a:bodyPr/>
        <a:lstStyle/>
        <a:p>
          <a:endParaRPr lang="en-GB"/>
        </a:p>
      </dgm:t>
    </dgm:pt>
    <dgm:pt modelId="{6F5E0E64-7073-4C35-AD7F-B219C230DBD8}">
      <dgm:prSet/>
      <dgm:spPr/>
      <dgm:t>
        <a:bodyPr/>
        <a:lstStyle/>
        <a:p>
          <a:r>
            <a:rPr lang="en-GB" dirty="0"/>
            <a:t>Getting things done</a:t>
          </a:r>
        </a:p>
      </dgm:t>
    </dgm:pt>
    <dgm:pt modelId="{474DDF26-BAD8-4FBE-8282-8D411517D1C8}" type="parTrans" cxnId="{F1735A46-E5A3-4C3E-B4DC-1C2816AAA0C5}">
      <dgm:prSet/>
      <dgm:spPr/>
      <dgm:t>
        <a:bodyPr/>
        <a:lstStyle/>
        <a:p>
          <a:endParaRPr lang="en-GB"/>
        </a:p>
      </dgm:t>
    </dgm:pt>
    <dgm:pt modelId="{29C869EE-379B-45FE-B647-4B0069A9213E}" type="sibTrans" cxnId="{F1735A46-E5A3-4C3E-B4DC-1C2816AAA0C5}">
      <dgm:prSet/>
      <dgm:spPr/>
      <dgm:t>
        <a:bodyPr/>
        <a:lstStyle/>
        <a:p>
          <a:endParaRPr lang="en-GB"/>
        </a:p>
      </dgm:t>
    </dgm:pt>
    <dgm:pt modelId="{A62B4E14-D56C-4940-8CFC-A42667FFD244}">
      <dgm:prSet/>
      <dgm:spPr/>
      <dgm:t>
        <a:bodyPr/>
        <a:lstStyle/>
        <a:p>
          <a:r>
            <a:rPr lang="en-GB" dirty="0"/>
            <a:t>Motivation, power relations, government negotiations</a:t>
          </a:r>
        </a:p>
      </dgm:t>
    </dgm:pt>
    <dgm:pt modelId="{C06B2565-CB9B-42B6-8F03-50CFE3D3B971}" type="parTrans" cxnId="{C3935CDD-8967-4449-87D7-1B515CC6364E}">
      <dgm:prSet/>
      <dgm:spPr/>
      <dgm:t>
        <a:bodyPr/>
        <a:lstStyle/>
        <a:p>
          <a:endParaRPr lang="en-GB"/>
        </a:p>
      </dgm:t>
    </dgm:pt>
    <dgm:pt modelId="{DC7FAD01-63AF-4227-A9E9-8F6F08551E59}" type="sibTrans" cxnId="{C3935CDD-8967-4449-87D7-1B515CC6364E}">
      <dgm:prSet/>
      <dgm:spPr/>
      <dgm:t>
        <a:bodyPr/>
        <a:lstStyle/>
        <a:p>
          <a:endParaRPr lang="en-GB"/>
        </a:p>
      </dgm:t>
    </dgm:pt>
    <dgm:pt modelId="{97BE8E9E-46DB-47CF-AFF3-EAC3F08EA669}" type="pres">
      <dgm:prSet presAssocID="{034164B9-1CF6-428C-A6F7-764BA59CC12D}" presName="Name0" presStyleCnt="0">
        <dgm:presLayoutVars>
          <dgm:dir/>
          <dgm:animLvl val="lvl"/>
          <dgm:resizeHandles val="exact"/>
        </dgm:presLayoutVars>
      </dgm:prSet>
      <dgm:spPr/>
    </dgm:pt>
    <dgm:pt modelId="{C9D283E7-25D3-4A2A-B6CA-34E48A06104C}" type="pres">
      <dgm:prSet presAssocID="{6548AA8A-C207-4DAA-AE82-465859ED8B9D}" presName="linNode" presStyleCnt="0"/>
      <dgm:spPr/>
    </dgm:pt>
    <dgm:pt modelId="{3719A5B9-1485-4425-AE50-309EAE9FD396}" type="pres">
      <dgm:prSet presAssocID="{6548AA8A-C207-4DAA-AE82-465859ED8B9D}" presName="parTx" presStyleLbl="revTx" presStyleIdx="0" presStyleCnt="3">
        <dgm:presLayoutVars>
          <dgm:chMax val="1"/>
          <dgm:bulletEnabled val="1"/>
        </dgm:presLayoutVars>
      </dgm:prSet>
      <dgm:spPr/>
    </dgm:pt>
    <dgm:pt modelId="{A7DBA850-6987-45E3-8DD9-92F16F9224BE}" type="pres">
      <dgm:prSet presAssocID="{6548AA8A-C207-4DAA-AE82-465859ED8B9D}" presName="bracket" presStyleLbl="parChTrans1D1" presStyleIdx="0" presStyleCnt="3"/>
      <dgm:spPr/>
    </dgm:pt>
    <dgm:pt modelId="{ABE8EE47-2A68-4A62-8054-ABCA1C50EEF5}" type="pres">
      <dgm:prSet presAssocID="{6548AA8A-C207-4DAA-AE82-465859ED8B9D}" presName="spH" presStyleCnt="0"/>
      <dgm:spPr/>
    </dgm:pt>
    <dgm:pt modelId="{E3F81C33-AA5B-458A-B0BA-BF26536B591A}" type="pres">
      <dgm:prSet presAssocID="{6548AA8A-C207-4DAA-AE82-465859ED8B9D}" presName="desTx" presStyleLbl="node1" presStyleIdx="0" presStyleCnt="3">
        <dgm:presLayoutVars>
          <dgm:bulletEnabled val="1"/>
        </dgm:presLayoutVars>
      </dgm:prSet>
      <dgm:spPr/>
    </dgm:pt>
    <dgm:pt modelId="{6CFF8601-4D37-4875-BE7A-90A378328DB2}" type="pres">
      <dgm:prSet presAssocID="{4D8C6928-42DA-4713-AB37-0881EE02DD81}" presName="spV" presStyleCnt="0"/>
      <dgm:spPr/>
    </dgm:pt>
    <dgm:pt modelId="{5289D623-C8A0-4201-AF4C-CD03F7719BFA}" type="pres">
      <dgm:prSet presAssocID="{C010ED62-AE88-4239-AFEC-028D6462D5E4}" presName="linNode" presStyleCnt="0"/>
      <dgm:spPr/>
    </dgm:pt>
    <dgm:pt modelId="{3D7A6562-FB41-4164-9DD8-ABFA77E6245D}" type="pres">
      <dgm:prSet presAssocID="{C010ED62-AE88-4239-AFEC-028D6462D5E4}" presName="parTx" presStyleLbl="revTx" presStyleIdx="1" presStyleCnt="3">
        <dgm:presLayoutVars>
          <dgm:chMax val="1"/>
          <dgm:bulletEnabled val="1"/>
        </dgm:presLayoutVars>
      </dgm:prSet>
      <dgm:spPr/>
    </dgm:pt>
    <dgm:pt modelId="{164B39C4-1020-4CEA-B930-D6613BEDC297}" type="pres">
      <dgm:prSet presAssocID="{C010ED62-AE88-4239-AFEC-028D6462D5E4}" presName="bracket" presStyleLbl="parChTrans1D1" presStyleIdx="1" presStyleCnt="3"/>
      <dgm:spPr/>
    </dgm:pt>
    <dgm:pt modelId="{D41C577D-E751-43F3-AEC2-7352601FE1BC}" type="pres">
      <dgm:prSet presAssocID="{C010ED62-AE88-4239-AFEC-028D6462D5E4}" presName="spH" presStyleCnt="0"/>
      <dgm:spPr/>
    </dgm:pt>
    <dgm:pt modelId="{C0529F8F-2764-4C01-BC1F-6EA0CA466C58}" type="pres">
      <dgm:prSet presAssocID="{C010ED62-AE88-4239-AFEC-028D6462D5E4}" presName="desTx" presStyleLbl="node1" presStyleIdx="1" presStyleCnt="3">
        <dgm:presLayoutVars>
          <dgm:bulletEnabled val="1"/>
        </dgm:presLayoutVars>
      </dgm:prSet>
      <dgm:spPr/>
    </dgm:pt>
    <dgm:pt modelId="{6DBF56CC-7A4A-4969-891E-8875C5D22CE4}" type="pres">
      <dgm:prSet presAssocID="{5150071B-75CF-4103-A631-AA2C5E9E4DDF}" presName="spV" presStyleCnt="0"/>
      <dgm:spPr/>
    </dgm:pt>
    <dgm:pt modelId="{5ADA7AC1-F46B-48E1-BE68-AE03F9E1A540}" type="pres">
      <dgm:prSet presAssocID="{F3CDF302-04CC-45BE-BE0C-C2FA72A2FC60}" presName="linNode" presStyleCnt="0"/>
      <dgm:spPr/>
    </dgm:pt>
    <dgm:pt modelId="{F6697A1A-BC9A-49FC-B3BA-2271DA60399A}" type="pres">
      <dgm:prSet presAssocID="{F3CDF302-04CC-45BE-BE0C-C2FA72A2FC60}" presName="parTx" presStyleLbl="revTx" presStyleIdx="2" presStyleCnt="3">
        <dgm:presLayoutVars>
          <dgm:chMax val="1"/>
          <dgm:bulletEnabled val="1"/>
        </dgm:presLayoutVars>
      </dgm:prSet>
      <dgm:spPr/>
    </dgm:pt>
    <dgm:pt modelId="{3CFCFB58-D34D-472D-B801-12636BD21828}" type="pres">
      <dgm:prSet presAssocID="{F3CDF302-04CC-45BE-BE0C-C2FA72A2FC60}" presName="bracket" presStyleLbl="parChTrans1D1" presStyleIdx="2" presStyleCnt="3"/>
      <dgm:spPr/>
    </dgm:pt>
    <dgm:pt modelId="{5F47626D-9606-4914-AF3E-21C4E6FEEE68}" type="pres">
      <dgm:prSet presAssocID="{F3CDF302-04CC-45BE-BE0C-C2FA72A2FC60}" presName="spH" presStyleCnt="0"/>
      <dgm:spPr/>
    </dgm:pt>
    <dgm:pt modelId="{594531A2-BB69-4100-8F5C-EDDCC7A23309}" type="pres">
      <dgm:prSet presAssocID="{F3CDF302-04CC-45BE-BE0C-C2FA72A2FC60}" presName="desTx" presStyleLbl="node1" presStyleIdx="2" presStyleCnt="3">
        <dgm:presLayoutVars>
          <dgm:bulletEnabled val="1"/>
        </dgm:presLayoutVars>
      </dgm:prSet>
      <dgm:spPr/>
    </dgm:pt>
  </dgm:ptLst>
  <dgm:cxnLst>
    <dgm:cxn modelId="{FAE5F32A-0EA2-49B5-9CE5-34A5188F3FEE}" type="presOf" srcId="{A62B4E14-D56C-4940-8CFC-A42667FFD244}" destId="{594531A2-BB69-4100-8F5C-EDDCC7A23309}" srcOrd="0" destOrd="1" presId="urn:diagrams.loki3.com/BracketList"/>
    <dgm:cxn modelId="{1F82F73C-A8AF-4A91-94F5-F58399AD05FC}" srcId="{034164B9-1CF6-428C-A6F7-764BA59CC12D}" destId="{F3CDF302-04CC-45BE-BE0C-C2FA72A2FC60}" srcOrd="2" destOrd="0" parTransId="{F31A4866-B2C8-461D-BF65-7B61B9CBA251}" sibTransId="{F5DC72D7-D4A4-4D77-8D24-F391404B8D12}"/>
    <dgm:cxn modelId="{45B1DA5D-062C-4569-A2B4-793115F9A698}" srcId="{6548AA8A-C207-4DAA-AE82-465859ED8B9D}" destId="{8E6F8EAE-4A79-4849-8FB5-2DD9DA68D160}" srcOrd="0" destOrd="0" parTransId="{22526556-A314-459E-88A5-3146CD0E336B}" sibTransId="{54EAB027-F426-4109-A586-90BD6A2E7315}"/>
    <dgm:cxn modelId="{F1735A46-E5A3-4C3E-B4DC-1C2816AAA0C5}" srcId="{F3CDF302-04CC-45BE-BE0C-C2FA72A2FC60}" destId="{6F5E0E64-7073-4C35-AD7F-B219C230DBD8}" srcOrd="0" destOrd="0" parTransId="{474DDF26-BAD8-4FBE-8282-8D411517D1C8}" sibTransId="{29C869EE-379B-45FE-B647-4B0069A9213E}"/>
    <dgm:cxn modelId="{59E68768-AB15-4483-BF01-B5E699B87133}" type="presOf" srcId="{6F5E0E64-7073-4C35-AD7F-B219C230DBD8}" destId="{594531A2-BB69-4100-8F5C-EDDCC7A23309}" srcOrd="0" destOrd="0" presId="urn:diagrams.loki3.com/BracketList"/>
    <dgm:cxn modelId="{0E66F255-3986-4A4F-BFAA-41D367E99732}" type="presOf" srcId="{034164B9-1CF6-428C-A6F7-764BA59CC12D}" destId="{97BE8E9E-46DB-47CF-AFF3-EAC3F08EA669}" srcOrd="0" destOrd="0" presId="urn:diagrams.loki3.com/BracketList"/>
    <dgm:cxn modelId="{7D939557-B704-47EB-BAA5-CC359C66EFBD}" type="presOf" srcId="{0B0C328D-A66F-44CA-9C1B-D4B18A893ACC}" destId="{C0529F8F-2764-4C01-BC1F-6EA0CA466C58}" srcOrd="0" destOrd="0" presId="urn:diagrams.loki3.com/BracketList"/>
    <dgm:cxn modelId="{23DD1680-9431-4732-9C48-9595ECBF4E9E}" srcId="{034164B9-1CF6-428C-A6F7-764BA59CC12D}" destId="{6548AA8A-C207-4DAA-AE82-465859ED8B9D}" srcOrd="0" destOrd="0" parTransId="{CD49CB05-C5E9-421B-8F2B-21BB369300D2}" sibTransId="{4D8C6928-42DA-4713-AB37-0881EE02DD81}"/>
    <dgm:cxn modelId="{56C2C587-B58D-4593-9EF1-2E09519F90D7}" srcId="{034164B9-1CF6-428C-A6F7-764BA59CC12D}" destId="{C010ED62-AE88-4239-AFEC-028D6462D5E4}" srcOrd="1" destOrd="0" parTransId="{2F8B2EDA-FE72-4E67-B079-8D730BFD84CB}" sibTransId="{5150071B-75CF-4103-A631-AA2C5E9E4DDF}"/>
    <dgm:cxn modelId="{825F028E-A1ED-41F9-8F64-C78FA449C20A}" type="presOf" srcId="{F3CDF302-04CC-45BE-BE0C-C2FA72A2FC60}" destId="{F6697A1A-BC9A-49FC-B3BA-2271DA60399A}" srcOrd="0" destOrd="0" presId="urn:diagrams.loki3.com/BracketList"/>
    <dgm:cxn modelId="{9C570B9A-1944-4927-97DD-B6BF99233A90}" srcId="{C010ED62-AE88-4239-AFEC-028D6462D5E4}" destId="{0B0C328D-A66F-44CA-9C1B-D4B18A893ACC}" srcOrd="0" destOrd="0" parTransId="{5FA57007-5EA2-436C-B4D3-D47B89A9712F}" sibTransId="{DF57AA3E-E19E-4959-BD74-00A51635F535}"/>
    <dgm:cxn modelId="{FBFF92A4-DA48-468D-BBD5-3CF58D4653E6}" type="presOf" srcId="{8E6F8EAE-4A79-4849-8FB5-2DD9DA68D160}" destId="{E3F81C33-AA5B-458A-B0BA-BF26536B591A}" srcOrd="0" destOrd="0" presId="urn:diagrams.loki3.com/BracketList"/>
    <dgm:cxn modelId="{C3935CDD-8967-4449-87D7-1B515CC6364E}" srcId="{F3CDF302-04CC-45BE-BE0C-C2FA72A2FC60}" destId="{A62B4E14-D56C-4940-8CFC-A42667FFD244}" srcOrd="1" destOrd="0" parTransId="{C06B2565-CB9B-42B6-8F03-50CFE3D3B971}" sibTransId="{DC7FAD01-63AF-4227-A9E9-8F6F08551E59}"/>
    <dgm:cxn modelId="{F3BFE5E5-DFE5-4D57-8AE4-08572F229AEF}" type="presOf" srcId="{6548AA8A-C207-4DAA-AE82-465859ED8B9D}" destId="{3719A5B9-1485-4425-AE50-309EAE9FD396}" srcOrd="0" destOrd="0" presId="urn:diagrams.loki3.com/BracketList"/>
    <dgm:cxn modelId="{5E94A8F6-9C41-42A1-8247-5881DED5EC16}" type="presOf" srcId="{C010ED62-AE88-4239-AFEC-028D6462D5E4}" destId="{3D7A6562-FB41-4164-9DD8-ABFA77E6245D}" srcOrd="0" destOrd="0" presId="urn:diagrams.loki3.com/BracketList"/>
    <dgm:cxn modelId="{D54CD29F-F4D8-47DF-9980-7612BEBB2B82}" type="presParOf" srcId="{97BE8E9E-46DB-47CF-AFF3-EAC3F08EA669}" destId="{C9D283E7-25D3-4A2A-B6CA-34E48A06104C}" srcOrd="0" destOrd="0" presId="urn:diagrams.loki3.com/BracketList"/>
    <dgm:cxn modelId="{01A9975D-1CF0-4016-BB58-DCEF6F163552}" type="presParOf" srcId="{C9D283E7-25D3-4A2A-B6CA-34E48A06104C}" destId="{3719A5B9-1485-4425-AE50-309EAE9FD396}" srcOrd="0" destOrd="0" presId="urn:diagrams.loki3.com/BracketList"/>
    <dgm:cxn modelId="{FC09F7C2-D2D2-49CF-844F-9FC00E630D5D}" type="presParOf" srcId="{C9D283E7-25D3-4A2A-B6CA-34E48A06104C}" destId="{A7DBA850-6987-45E3-8DD9-92F16F9224BE}" srcOrd="1" destOrd="0" presId="urn:diagrams.loki3.com/BracketList"/>
    <dgm:cxn modelId="{9A8F7208-61B4-479C-8DE9-D482B40D7006}" type="presParOf" srcId="{C9D283E7-25D3-4A2A-B6CA-34E48A06104C}" destId="{ABE8EE47-2A68-4A62-8054-ABCA1C50EEF5}" srcOrd="2" destOrd="0" presId="urn:diagrams.loki3.com/BracketList"/>
    <dgm:cxn modelId="{6A3A614A-9EDC-4553-A29C-BE76FB6ED5D0}" type="presParOf" srcId="{C9D283E7-25D3-4A2A-B6CA-34E48A06104C}" destId="{E3F81C33-AA5B-458A-B0BA-BF26536B591A}" srcOrd="3" destOrd="0" presId="urn:diagrams.loki3.com/BracketList"/>
    <dgm:cxn modelId="{F0C1036F-A62C-4098-8958-583FEE9AD487}" type="presParOf" srcId="{97BE8E9E-46DB-47CF-AFF3-EAC3F08EA669}" destId="{6CFF8601-4D37-4875-BE7A-90A378328DB2}" srcOrd="1" destOrd="0" presId="urn:diagrams.loki3.com/BracketList"/>
    <dgm:cxn modelId="{A8B5064F-F03F-4F83-BB1A-219CB855104B}" type="presParOf" srcId="{97BE8E9E-46DB-47CF-AFF3-EAC3F08EA669}" destId="{5289D623-C8A0-4201-AF4C-CD03F7719BFA}" srcOrd="2" destOrd="0" presId="urn:diagrams.loki3.com/BracketList"/>
    <dgm:cxn modelId="{F198508F-C4F4-49CB-8237-BF02A58CADBE}" type="presParOf" srcId="{5289D623-C8A0-4201-AF4C-CD03F7719BFA}" destId="{3D7A6562-FB41-4164-9DD8-ABFA77E6245D}" srcOrd="0" destOrd="0" presId="urn:diagrams.loki3.com/BracketList"/>
    <dgm:cxn modelId="{420FFAD0-AA7E-4AB4-808E-0745415F43C1}" type="presParOf" srcId="{5289D623-C8A0-4201-AF4C-CD03F7719BFA}" destId="{164B39C4-1020-4CEA-B930-D6613BEDC297}" srcOrd="1" destOrd="0" presId="urn:diagrams.loki3.com/BracketList"/>
    <dgm:cxn modelId="{0B69441F-5E22-451D-9E5C-8A2F956CF7AC}" type="presParOf" srcId="{5289D623-C8A0-4201-AF4C-CD03F7719BFA}" destId="{D41C577D-E751-43F3-AEC2-7352601FE1BC}" srcOrd="2" destOrd="0" presId="urn:diagrams.loki3.com/BracketList"/>
    <dgm:cxn modelId="{3E627C88-62B9-440D-BEE3-5373E4E0F78A}" type="presParOf" srcId="{5289D623-C8A0-4201-AF4C-CD03F7719BFA}" destId="{C0529F8F-2764-4C01-BC1F-6EA0CA466C58}" srcOrd="3" destOrd="0" presId="urn:diagrams.loki3.com/BracketList"/>
    <dgm:cxn modelId="{1CB4B90C-89E7-4B46-B60B-D3DB269BDC4D}" type="presParOf" srcId="{97BE8E9E-46DB-47CF-AFF3-EAC3F08EA669}" destId="{6DBF56CC-7A4A-4969-891E-8875C5D22CE4}" srcOrd="3" destOrd="0" presId="urn:diagrams.loki3.com/BracketList"/>
    <dgm:cxn modelId="{84B7527D-FCEF-4C8B-9C69-CBA127130372}" type="presParOf" srcId="{97BE8E9E-46DB-47CF-AFF3-EAC3F08EA669}" destId="{5ADA7AC1-F46B-48E1-BE68-AE03F9E1A540}" srcOrd="4" destOrd="0" presId="urn:diagrams.loki3.com/BracketList"/>
    <dgm:cxn modelId="{B8FEF07A-9B9E-421B-8CBE-53543D388213}" type="presParOf" srcId="{5ADA7AC1-F46B-48E1-BE68-AE03F9E1A540}" destId="{F6697A1A-BC9A-49FC-B3BA-2271DA60399A}" srcOrd="0" destOrd="0" presId="urn:diagrams.loki3.com/BracketList"/>
    <dgm:cxn modelId="{9AAC840B-19E5-4514-A242-75D4486DE0AF}" type="presParOf" srcId="{5ADA7AC1-F46B-48E1-BE68-AE03F9E1A540}" destId="{3CFCFB58-D34D-472D-B801-12636BD21828}" srcOrd="1" destOrd="0" presId="urn:diagrams.loki3.com/BracketList"/>
    <dgm:cxn modelId="{F308B518-AB4A-4237-AF27-F0C1035F936A}" type="presParOf" srcId="{5ADA7AC1-F46B-48E1-BE68-AE03F9E1A540}" destId="{5F47626D-9606-4914-AF3E-21C4E6FEEE68}" srcOrd="2" destOrd="0" presId="urn:diagrams.loki3.com/BracketList"/>
    <dgm:cxn modelId="{682980D8-9D3E-4188-B4C9-F97970A4D999}" type="presParOf" srcId="{5ADA7AC1-F46B-48E1-BE68-AE03F9E1A540}" destId="{594531A2-BB69-4100-8F5C-EDDCC7A23309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67E597-66E3-4FFD-BB3F-9815881809F6}" type="doc">
      <dgm:prSet loTypeId="urn:microsoft.com/office/officeart/2005/8/layout/radial5" loCatId="cycle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31C39EEF-61ED-43D4-A061-9E6ADB3B7D87}">
      <dgm:prSet phldrT="[Text]"/>
      <dgm:spPr/>
      <dgm:t>
        <a:bodyPr/>
        <a:lstStyle/>
        <a:p>
          <a:r>
            <a:rPr lang="en-GB" dirty="0"/>
            <a:t>Porter’s 5 forces</a:t>
          </a:r>
        </a:p>
      </dgm:t>
    </dgm:pt>
    <dgm:pt modelId="{4F22D9B3-0CB8-486D-BDB6-CC2C4DE481C3}" type="parTrans" cxnId="{2D0F1400-8B34-42C1-987A-93D120B65AC3}">
      <dgm:prSet/>
      <dgm:spPr/>
      <dgm:t>
        <a:bodyPr/>
        <a:lstStyle/>
        <a:p>
          <a:endParaRPr lang="en-GB"/>
        </a:p>
      </dgm:t>
    </dgm:pt>
    <dgm:pt modelId="{755EE51C-74D8-41F6-A84B-1770A8283EBD}" type="sibTrans" cxnId="{2D0F1400-8B34-42C1-987A-93D120B65AC3}">
      <dgm:prSet/>
      <dgm:spPr/>
      <dgm:t>
        <a:bodyPr/>
        <a:lstStyle/>
        <a:p>
          <a:endParaRPr lang="en-GB"/>
        </a:p>
      </dgm:t>
    </dgm:pt>
    <dgm:pt modelId="{658A8F82-E4F9-4439-85EA-2D71F6972A3E}">
      <dgm:prSet phldrT="[Text]"/>
      <dgm:spPr/>
      <dgm:t>
        <a:bodyPr/>
        <a:lstStyle/>
        <a:p>
          <a:r>
            <a:rPr lang="en-GB" dirty="0"/>
            <a:t>Threat of new entrants</a:t>
          </a:r>
        </a:p>
      </dgm:t>
    </dgm:pt>
    <dgm:pt modelId="{9EC55FC9-3FE8-4B6B-AB17-AC9FA792A944}" type="parTrans" cxnId="{67DF430F-E118-4A7C-93B3-7B03878013A7}">
      <dgm:prSet/>
      <dgm:spPr/>
      <dgm:t>
        <a:bodyPr/>
        <a:lstStyle/>
        <a:p>
          <a:endParaRPr lang="en-GB"/>
        </a:p>
      </dgm:t>
    </dgm:pt>
    <dgm:pt modelId="{A46306B3-EF84-46EE-A8BC-9E6DF6261CDF}" type="sibTrans" cxnId="{67DF430F-E118-4A7C-93B3-7B03878013A7}">
      <dgm:prSet/>
      <dgm:spPr/>
      <dgm:t>
        <a:bodyPr/>
        <a:lstStyle/>
        <a:p>
          <a:endParaRPr lang="en-GB"/>
        </a:p>
      </dgm:t>
    </dgm:pt>
    <dgm:pt modelId="{62121FA8-D439-4986-9A32-4BFC1268F225}">
      <dgm:prSet phldrT="[Text]"/>
      <dgm:spPr/>
      <dgm:t>
        <a:bodyPr/>
        <a:lstStyle/>
        <a:p>
          <a:r>
            <a:rPr lang="en-GB" dirty="0"/>
            <a:t>Threat of substitutes</a:t>
          </a:r>
        </a:p>
      </dgm:t>
    </dgm:pt>
    <dgm:pt modelId="{3965BACE-2F44-4F79-9260-1CDCA7802137}" type="parTrans" cxnId="{3ECB852C-1FB2-4A17-8125-67A475EF0B46}">
      <dgm:prSet/>
      <dgm:spPr/>
      <dgm:t>
        <a:bodyPr/>
        <a:lstStyle/>
        <a:p>
          <a:endParaRPr lang="en-GB"/>
        </a:p>
      </dgm:t>
    </dgm:pt>
    <dgm:pt modelId="{54F5EFCC-3315-4AD7-A1FC-5E1C03522C0F}" type="sibTrans" cxnId="{3ECB852C-1FB2-4A17-8125-67A475EF0B46}">
      <dgm:prSet/>
      <dgm:spPr/>
      <dgm:t>
        <a:bodyPr/>
        <a:lstStyle/>
        <a:p>
          <a:endParaRPr lang="en-GB"/>
        </a:p>
      </dgm:t>
    </dgm:pt>
    <dgm:pt modelId="{7252DAB1-98B2-4940-93F4-05A6D2510F46}">
      <dgm:prSet phldrT="[Text]"/>
      <dgm:spPr/>
      <dgm:t>
        <a:bodyPr/>
        <a:lstStyle/>
        <a:p>
          <a:r>
            <a:rPr lang="en-GB" dirty="0"/>
            <a:t>Bargaining power of buyers</a:t>
          </a:r>
        </a:p>
      </dgm:t>
    </dgm:pt>
    <dgm:pt modelId="{6C99219B-9EE6-4136-B564-137D98F13092}" type="parTrans" cxnId="{5EB35C11-8F96-4A06-A128-669A2D1BF8E9}">
      <dgm:prSet/>
      <dgm:spPr/>
      <dgm:t>
        <a:bodyPr/>
        <a:lstStyle/>
        <a:p>
          <a:endParaRPr lang="en-GB"/>
        </a:p>
      </dgm:t>
    </dgm:pt>
    <dgm:pt modelId="{458E4261-CA76-4CCD-8411-2F211A73343F}" type="sibTrans" cxnId="{5EB35C11-8F96-4A06-A128-669A2D1BF8E9}">
      <dgm:prSet/>
      <dgm:spPr/>
      <dgm:t>
        <a:bodyPr/>
        <a:lstStyle/>
        <a:p>
          <a:endParaRPr lang="en-GB"/>
        </a:p>
      </dgm:t>
    </dgm:pt>
    <dgm:pt modelId="{127E6E58-D991-4607-867D-3C0999C0A3F9}">
      <dgm:prSet phldrT="[Text]"/>
      <dgm:spPr/>
      <dgm:t>
        <a:bodyPr/>
        <a:lstStyle/>
        <a:p>
          <a:r>
            <a:rPr lang="en-GB" dirty="0"/>
            <a:t>Bargaining power of suppliers</a:t>
          </a:r>
        </a:p>
      </dgm:t>
    </dgm:pt>
    <dgm:pt modelId="{F6B9A929-9B45-4AA7-B40A-8D7D8EC13D5B}" type="parTrans" cxnId="{D73AB581-0200-4091-ABDC-69B2B834781C}">
      <dgm:prSet/>
      <dgm:spPr/>
      <dgm:t>
        <a:bodyPr/>
        <a:lstStyle/>
        <a:p>
          <a:endParaRPr lang="en-GB"/>
        </a:p>
      </dgm:t>
    </dgm:pt>
    <dgm:pt modelId="{445F1942-563E-4ECA-B8E4-2E0AB7FAA31F}" type="sibTrans" cxnId="{D73AB581-0200-4091-ABDC-69B2B834781C}">
      <dgm:prSet/>
      <dgm:spPr/>
      <dgm:t>
        <a:bodyPr/>
        <a:lstStyle/>
        <a:p>
          <a:endParaRPr lang="en-GB"/>
        </a:p>
      </dgm:t>
    </dgm:pt>
    <dgm:pt modelId="{8258CFA1-A90F-4395-8345-435C460970C5}">
      <dgm:prSet/>
      <dgm:spPr/>
      <dgm:t>
        <a:bodyPr/>
        <a:lstStyle/>
        <a:p>
          <a:r>
            <a:rPr lang="en-GB" dirty="0"/>
            <a:t>Degree of rivalry</a:t>
          </a:r>
        </a:p>
      </dgm:t>
    </dgm:pt>
    <dgm:pt modelId="{38AE45F7-7F65-4891-9EBD-92123FD84873}" type="parTrans" cxnId="{11B4B6DC-4D7F-4D9C-8913-24AECA951718}">
      <dgm:prSet/>
      <dgm:spPr/>
      <dgm:t>
        <a:bodyPr/>
        <a:lstStyle/>
        <a:p>
          <a:endParaRPr lang="en-GB"/>
        </a:p>
      </dgm:t>
    </dgm:pt>
    <dgm:pt modelId="{1888880A-7AFB-4C2C-85D4-D491C1EF0847}" type="sibTrans" cxnId="{11B4B6DC-4D7F-4D9C-8913-24AECA951718}">
      <dgm:prSet/>
      <dgm:spPr/>
      <dgm:t>
        <a:bodyPr/>
        <a:lstStyle/>
        <a:p>
          <a:endParaRPr lang="en-GB"/>
        </a:p>
      </dgm:t>
    </dgm:pt>
    <dgm:pt modelId="{115C1629-FB4A-4F38-A720-6D74EC2239BC}" type="pres">
      <dgm:prSet presAssocID="{2C67E597-66E3-4FFD-BB3F-9815881809F6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AD107FF-1733-440A-A932-00AD04E37870}" type="pres">
      <dgm:prSet presAssocID="{31C39EEF-61ED-43D4-A061-9E6ADB3B7D87}" presName="centerShape" presStyleLbl="node0" presStyleIdx="0" presStyleCnt="1"/>
      <dgm:spPr/>
    </dgm:pt>
    <dgm:pt modelId="{6AEBDFB6-5ECF-48EE-8266-5FD8ECEDDB9A}" type="pres">
      <dgm:prSet presAssocID="{9EC55FC9-3FE8-4B6B-AB17-AC9FA792A944}" presName="parTrans" presStyleLbl="sibTrans2D1" presStyleIdx="0" presStyleCnt="5"/>
      <dgm:spPr/>
    </dgm:pt>
    <dgm:pt modelId="{1FFC2ADB-072D-44FE-ADE0-CA7E2D7BF817}" type="pres">
      <dgm:prSet presAssocID="{9EC55FC9-3FE8-4B6B-AB17-AC9FA792A944}" presName="connectorText" presStyleLbl="sibTrans2D1" presStyleIdx="0" presStyleCnt="5"/>
      <dgm:spPr/>
    </dgm:pt>
    <dgm:pt modelId="{5BEC067D-874E-47BD-918C-10B475306B6C}" type="pres">
      <dgm:prSet presAssocID="{658A8F82-E4F9-4439-85EA-2D71F6972A3E}" presName="node" presStyleLbl="node1" presStyleIdx="0" presStyleCnt="5">
        <dgm:presLayoutVars>
          <dgm:bulletEnabled val="1"/>
        </dgm:presLayoutVars>
      </dgm:prSet>
      <dgm:spPr/>
    </dgm:pt>
    <dgm:pt modelId="{722128FB-131B-4334-8703-F253D93F12C8}" type="pres">
      <dgm:prSet presAssocID="{3965BACE-2F44-4F79-9260-1CDCA7802137}" presName="parTrans" presStyleLbl="sibTrans2D1" presStyleIdx="1" presStyleCnt="5"/>
      <dgm:spPr/>
    </dgm:pt>
    <dgm:pt modelId="{B9CAEBE3-C0D5-47CD-B481-B43194656FC3}" type="pres">
      <dgm:prSet presAssocID="{3965BACE-2F44-4F79-9260-1CDCA7802137}" presName="connectorText" presStyleLbl="sibTrans2D1" presStyleIdx="1" presStyleCnt="5"/>
      <dgm:spPr/>
    </dgm:pt>
    <dgm:pt modelId="{94B24D3E-BC57-4CA6-B946-2F57168E6157}" type="pres">
      <dgm:prSet presAssocID="{62121FA8-D439-4986-9A32-4BFC1268F225}" presName="node" presStyleLbl="node1" presStyleIdx="1" presStyleCnt="5">
        <dgm:presLayoutVars>
          <dgm:bulletEnabled val="1"/>
        </dgm:presLayoutVars>
      </dgm:prSet>
      <dgm:spPr/>
    </dgm:pt>
    <dgm:pt modelId="{62E6CCCD-A541-4D03-BDF3-334697910656}" type="pres">
      <dgm:prSet presAssocID="{6C99219B-9EE6-4136-B564-137D98F13092}" presName="parTrans" presStyleLbl="sibTrans2D1" presStyleIdx="2" presStyleCnt="5"/>
      <dgm:spPr/>
    </dgm:pt>
    <dgm:pt modelId="{C8553F1A-DFA7-44E2-B518-8D6EAAE8F2F3}" type="pres">
      <dgm:prSet presAssocID="{6C99219B-9EE6-4136-B564-137D98F13092}" presName="connectorText" presStyleLbl="sibTrans2D1" presStyleIdx="2" presStyleCnt="5"/>
      <dgm:spPr/>
    </dgm:pt>
    <dgm:pt modelId="{4E1B7BA1-D9DF-4E98-8A83-E06FC907B6D0}" type="pres">
      <dgm:prSet presAssocID="{7252DAB1-98B2-4940-93F4-05A6D2510F46}" presName="node" presStyleLbl="node1" presStyleIdx="2" presStyleCnt="5">
        <dgm:presLayoutVars>
          <dgm:bulletEnabled val="1"/>
        </dgm:presLayoutVars>
      </dgm:prSet>
      <dgm:spPr/>
    </dgm:pt>
    <dgm:pt modelId="{B3DB0315-3B25-46A2-8085-9CB542A7C8F0}" type="pres">
      <dgm:prSet presAssocID="{F6B9A929-9B45-4AA7-B40A-8D7D8EC13D5B}" presName="parTrans" presStyleLbl="sibTrans2D1" presStyleIdx="3" presStyleCnt="5"/>
      <dgm:spPr/>
    </dgm:pt>
    <dgm:pt modelId="{DB367433-4518-466A-AED2-642A5D10DB32}" type="pres">
      <dgm:prSet presAssocID="{F6B9A929-9B45-4AA7-B40A-8D7D8EC13D5B}" presName="connectorText" presStyleLbl="sibTrans2D1" presStyleIdx="3" presStyleCnt="5"/>
      <dgm:spPr/>
    </dgm:pt>
    <dgm:pt modelId="{8C0335FA-8C52-4167-B19A-D0452333A2C0}" type="pres">
      <dgm:prSet presAssocID="{127E6E58-D991-4607-867D-3C0999C0A3F9}" presName="node" presStyleLbl="node1" presStyleIdx="3" presStyleCnt="5">
        <dgm:presLayoutVars>
          <dgm:bulletEnabled val="1"/>
        </dgm:presLayoutVars>
      </dgm:prSet>
      <dgm:spPr/>
    </dgm:pt>
    <dgm:pt modelId="{0F52D0B6-1194-4D4D-9463-CC2C100F9196}" type="pres">
      <dgm:prSet presAssocID="{38AE45F7-7F65-4891-9EBD-92123FD84873}" presName="parTrans" presStyleLbl="sibTrans2D1" presStyleIdx="4" presStyleCnt="5"/>
      <dgm:spPr/>
    </dgm:pt>
    <dgm:pt modelId="{5440E7C3-7E98-471B-B846-4388D0460CF6}" type="pres">
      <dgm:prSet presAssocID="{38AE45F7-7F65-4891-9EBD-92123FD84873}" presName="connectorText" presStyleLbl="sibTrans2D1" presStyleIdx="4" presStyleCnt="5"/>
      <dgm:spPr/>
    </dgm:pt>
    <dgm:pt modelId="{56AB76E6-D227-4F07-A1F7-B4832C858B0E}" type="pres">
      <dgm:prSet presAssocID="{8258CFA1-A90F-4395-8345-435C460970C5}" presName="node" presStyleLbl="node1" presStyleIdx="4" presStyleCnt="5">
        <dgm:presLayoutVars>
          <dgm:bulletEnabled val="1"/>
        </dgm:presLayoutVars>
      </dgm:prSet>
      <dgm:spPr/>
    </dgm:pt>
  </dgm:ptLst>
  <dgm:cxnLst>
    <dgm:cxn modelId="{2D0F1400-8B34-42C1-987A-93D120B65AC3}" srcId="{2C67E597-66E3-4FFD-BB3F-9815881809F6}" destId="{31C39EEF-61ED-43D4-A061-9E6ADB3B7D87}" srcOrd="0" destOrd="0" parTransId="{4F22D9B3-0CB8-486D-BDB6-CC2C4DE481C3}" sibTransId="{755EE51C-74D8-41F6-A84B-1770A8283EBD}"/>
    <dgm:cxn modelId="{67DF430F-E118-4A7C-93B3-7B03878013A7}" srcId="{31C39EEF-61ED-43D4-A061-9E6ADB3B7D87}" destId="{658A8F82-E4F9-4439-85EA-2D71F6972A3E}" srcOrd="0" destOrd="0" parTransId="{9EC55FC9-3FE8-4B6B-AB17-AC9FA792A944}" sibTransId="{A46306B3-EF84-46EE-A8BC-9E6DF6261CDF}"/>
    <dgm:cxn modelId="{5EB35C11-8F96-4A06-A128-669A2D1BF8E9}" srcId="{31C39EEF-61ED-43D4-A061-9E6ADB3B7D87}" destId="{7252DAB1-98B2-4940-93F4-05A6D2510F46}" srcOrd="2" destOrd="0" parTransId="{6C99219B-9EE6-4136-B564-137D98F13092}" sibTransId="{458E4261-CA76-4CCD-8411-2F211A73343F}"/>
    <dgm:cxn modelId="{F9B3D416-582D-401F-B3B5-EFC9BA64E302}" type="presOf" srcId="{3965BACE-2F44-4F79-9260-1CDCA7802137}" destId="{B9CAEBE3-C0D5-47CD-B481-B43194656FC3}" srcOrd="1" destOrd="0" presId="urn:microsoft.com/office/officeart/2005/8/layout/radial5"/>
    <dgm:cxn modelId="{FDC5B924-E78D-4503-91D3-43B8C581A56F}" type="presOf" srcId="{7252DAB1-98B2-4940-93F4-05A6D2510F46}" destId="{4E1B7BA1-D9DF-4E98-8A83-E06FC907B6D0}" srcOrd="0" destOrd="0" presId="urn:microsoft.com/office/officeart/2005/8/layout/radial5"/>
    <dgm:cxn modelId="{3ECB852C-1FB2-4A17-8125-67A475EF0B46}" srcId="{31C39EEF-61ED-43D4-A061-9E6ADB3B7D87}" destId="{62121FA8-D439-4986-9A32-4BFC1268F225}" srcOrd="1" destOrd="0" parTransId="{3965BACE-2F44-4F79-9260-1CDCA7802137}" sibTransId="{54F5EFCC-3315-4AD7-A1FC-5E1C03522C0F}"/>
    <dgm:cxn modelId="{614E7E32-C6B8-4111-960A-EDA09E9298DC}" type="presOf" srcId="{6C99219B-9EE6-4136-B564-137D98F13092}" destId="{62E6CCCD-A541-4D03-BDF3-334697910656}" srcOrd="0" destOrd="0" presId="urn:microsoft.com/office/officeart/2005/8/layout/radial5"/>
    <dgm:cxn modelId="{0248E437-4475-425B-BA37-5CB5A40CA59A}" type="presOf" srcId="{8258CFA1-A90F-4395-8345-435C460970C5}" destId="{56AB76E6-D227-4F07-A1F7-B4832C858B0E}" srcOrd="0" destOrd="0" presId="urn:microsoft.com/office/officeart/2005/8/layout/radial5"/>
    <dgm:cxn modelId="{AEF6925E-3FEE-42D9-B18E-598D78032B3E}" type="presOf" srcId="{38AE45F7-7F65-4891-9EBD-92123FD84873}" destId="{5440E7C3-7E98-471B-B846-4388D0460CF6}" srcOrd="1" destOrd="0" presId="urn:microsoft.com/office/officeart/2005/8/layout/radial5"/>
    <dgm:cxn modelId="{97B7D541-B499-49F5-ADFA-DF4F2AE2ED98}" type="presOf" srcId="{9EC55FC9-3FE8-4B6B-AB17-AC9FA792A944}" destId="{6AEBDFB6-5ECF-48EE-8266-5FD8ECEDDB9A}" srcOrd="0" destOrd="0" presId="urn:microsoft.com/office/officeart/2005/8/layout/radial5"/>
    <dgm:cxn modelId="{B6C25577-86D7-4D35-9E1B-4895D4C5358A}" type="presOf" srcId="{6C99219B-9EE6-4136-B564-137D98F13092}" destId="{C8553F1A-DFA7-44E2-B518-8D6EAAE8F2F3}" srcOrd="1" destOrd="0" presId="urn:microsoft.com/office/officeart/2005/8/layout/radial5"/>
    <dgm:cxn modelId="{CAE54279-A397-4667-BCCF-3C7C2F720332}" type="presOf" srcId="{3965BACE-2F44-4F79-9260-1CDCA7802137}" destId="{722128FB-131B-4334-8703-F253D93F12C8}" srcOrd="0" destOrd="0" presId="urn:microsoft.com/office/officeart/2005/8/layout/radial5"/>
    <dgm:cxn modelId="{D4AD107E-E385-444E-80E8-D13BB10B7224}" type="presOf" srcId="{658A8F82-E4F9-4439-85EA-2D71F6972A3E}" destId="{5BEC067D-874E-47BD-918C-10B475306B6C}" srcOrd="0" destOrd="0" presId="urn:microsoft.com/office/officeart/2005/8/layout/radial5"/>
    <dgm:cxn modelId="{C84FFC80-2545-4AA8-A84C-73BA3B5CB44A}" type="presOf" srcId="{9EC55FC9-3FE8-4B6B-AB17-AC9FA792A944}" destId="{1FFC2ADB-072D-44FE-ADE0-CA7E2D7BF817}" srcOrd="1" destOrd="0" presId="urn:microsoft.com/office/officeart/2005/8/layout/radial5"/>
    <dgm:cxn modelId="{D73AB581-0200-4091-ABDC-69B2B834781C}" srcId="{31C39EEF-61ED-43D4-A061-9E6ADB3B7D87}" destId="{127E6E58-D991-4607-867D-3C0999C0A3F9}" srcOrd="3" destOrd="0" parTransId="{F6B9A929-9B45-4AA7-B40A-8D7D8EC13D5B}" sibTransId="{445F1942-563E-4ECA-B8E4-2E0AB7FAA31F}"/>
    <dgm:cxn modelId="{17A2398B-B24D-44B6-8BD9-1A7E063F3D30}" type="presOf" srcId="{F6B9A929-9B45-4AA7-B40A-8D7D8EC13D5B}" destId="{DB367433-4518-466A-AED2-642A5D10DB32}" srcOrd="1" destOrd="0" presId="urn:microsoft.com/office/officeart/2005/8/layout/radial5"/>
    <dgm:cxn modelId="{45F2BF92-76EB-4738-B84E-83F2FABB4FCD}" type="presOf" srcId="{F6B9A929-9B45-4AA7-B40A-8D7D8EC13D5B}" destId="{B3DB0315-3B25-46A2-8085-9CB542A7C8F0}" srcOrd="0" destOrd="0" presId="urn:microsoft.com/office/officeart/2005/8/layout/radial5"/>
    <dgm:cxn modelId="{606048A6-907B-4EC7-ABBB-52BCA63EB0BC}" type="presOf" srcId="{31C39EEF-61ED-43D4-A061-9E6ADB3B7D87}" destId="{7AD107FF-1733-440A-A932-00AD04E37870}" srcOrd="0" destOrd="0" presId="urn:microsoft.com/office/officeart/2005/8/layout/radial5"/>
    <dgm:cxn modelId="{9FBDA0AC-329E-4F7F-8624-EC1B027D5C27}" type="presOf" srcId="{2C67E597-66E3-4FFD-BB3F-9815881809F6}" destId="{115C1629-FB4A-4F38-A720-6D74EC2239BC}" srcOrd="0" destOrd="0" presId="urn:microsoft.com/office/officeart/2005/8/layout/radial5"/>
    <dgm:cxn modelId="{11B4B6DC-4D7F-4D9C-8913-24AECA951718}" srcId="{31C39EEF-61ED-43D4-A061-9E6ADB3B7D87}" destId="{8258CFA1-A90F-4395-8345-435C460970C5}" srcOrd="4" destOrd="0" parTransId="{38AE45F7-7F65-4891-9EBD-92123FD84873}" sibTransId="{1888880A-7AFB-4C2C-85D4-D491C1EF0847}"/>
    <dgm:cxn modelId="{AB71CFDD-2B0E-4AD6-8B89-1BB2D457E0C4}" type="presOf" srcId="{38AE45F7-7F65-4891-9EBD-92123FD84873}" destId="{0F52D0B6-1194-4D4D-9463-CC2C100F9196}" srcOrd="0" destOrd="0" presId="urn:microsoft.com/office/officeart/2005/8/layout/radial5"/>
    <dgm:cxn modelId="{5091CDE2-D6D9-403C-B74E-1FBB543F87A8}" type="presOf" srcId="{127E6E58-D991-4607-867D-3C0999C0A3F9}" destId="{8C0335FA-8C52-4167-B19A-D0452333A2C0}" srcOrd="0" destOrd="0" presId="urn:microsoft.com/office/officeart/2005/8/layout/radial5"/>
    <dgm:cxn modelId="{FF1567EC-0D2F-428C-BE23-7C2A3DB516A8}" type="presOf" srcId="{62121FA8-D439-4986-9A32-4BFC1268F225}" destId="{94B24D3E-BC57-4CA6-B946-2F57168E6157}" srcOrd="0" destOrd="0" presId="urn:microsoft.com/office/officeart/2005/8/layout/radial5"/>
    <dgm:cxn modelId="{88A14A8A-8112-40D0-B791-6DB742512223}" type="presParOf" srcId="{115C1629-FB4A-4F38-A720-6D74EC2239BC}" destId="{7AD107FF-1733-440A-A932-00AD04E37870}" srcOrd="0" destOrd="0" presId="urn:microsoft.com/office/officeart/2005/8/layout/radial5"/>
    <dgm:cxn modelId="{BF812CE3-A323-45CF-BCDB-E73ED86C7E88}" type="presParOf" srcId="{115C1629-FB4A-4F38-A720-6D74EC2239BC}" destId="{6AEBDFB6-5ECF-48EE-8266-5FD8ECEDDB9A}" srcOrd="1" destOrd="0" presId="urn:microsoft.com/office/officeart/2005/8/layout/radial5"/>
    <dgm:cxn modelId="{C8220932-7157-4D44-8EE9-BA81C445CDF4}" type="presParOf" srcId="{6AEBDFB6-5ECF-48EE-8266-5FD8ECEDDB9A}" destId="{1FFC2ADB-072D-44FE-ADE0-CA7E2D7BF817}" srcOrd="0" destOrd="0" presId="urn:microsoft.com/office/officeart/2005/8/layout/radial5"/>
    <dgm:cxn modelId="{E0418239-01D6-4439-978A-CD9B9615D488}" type="presParOf" srcId="{115C1629-FB4A-4F38-A720-6D74EC2239BC}" destId="{5BEC067D-874E-47BD-918C-10B475306B6C}" srcOrd="2" destOrd="0" presId="urn:microsoft.com/office/officeart/2005/8/layout/radial5"/>
    <dgm:cxn modelId="{F1C2E283-C7A4-4C77-AA54-CA31C52C9946}" type="presParOf" srcId="{115C1629-FB4A-4F38-A720-6D74EC2239BC}" destId="{722128FB-131B-4334-8703-F253D93F12C8}" srcOrd="3" destOrd="0" presId="urn:microsoft.com/office/officeart/2005/8/layout/radial5"/>
    <dgm:cxn modelId="{32EF2A38-4882-4B3E-BB6A-611F8C89AED3}" type="presParOf" srcId="{722128FB-131B-4334-8703-F253D93F12C8}" destId="{B9CAEBE3-C0D5-47CD-B481-B43194656FC3}" srcOrd="0" destOrd="0" presId="urn:microsoft.com/office/officeart/2005/8/layout/radial5"/>
    <dgm:cxn modelId="{E87646CD-86E2-4110-B1CA-9AC072E7C444}" type="presParOf" srcId="{115C1629-FB4A-4F38-A720-6D74EC2239BC}" destId="{94B24D3E-BC57-4CA6-B946-2F57168E6157}" srcOrd="4" destOrd="0" presId="urn:microsoft.com/office/officeart/2005/8/layout/radial5"/>
    <dgm:cxn modelId="{6E0774F6-D667-4E26-8F53-ECA4410DADD0}" type="presParOf" srcId="{115C1629-FB4A-4F38-A720-6D74EC2239BC}" destId="{62E6CCCD-A541-4D03-BDF3-334697910656}" srcOrd="5" destOrd="0" presId="urn:microsoft.com/office/officeart/2005/8/layout/radial5"/>
    <dgm:cxn modelId="{5BA462AD-12D3-4016-B165-B5070E2DAA24}" type="presParOf" srcId="{62E6CCCD-A541-4D03-BDF3-334697910656}" destId="{C8553F1A-DFA7-44E2-B518-8D6EAAE8F2F3}" srcOrd="0" destOrd="0" presId="urn:microsoft.com/office/officeart/2005/8/layout/radial5"/>
    <dgm:cxn modelId="{EEE191C0-A529-430E-983E-8485C5419055}" type="presParOf" srcId="{115C1629-FB4A-4F38-A720-6D74EC2239BC}" destId="{4E1B7BA1-D9DF-4E98-8A83-E06FC907B6D0}" srcOrd="6" destOrd="0" presId="urn:microsoft.com/office/officeart/2005/8/layout/radial5"/>
    <dgm:cxn modelId="{018A8B8A-C1FB-4C18-BF72-5265A9F4DA92}" type="presParOf" srcId="{115C1629-FB4A-4F38-A720-6D74EC2239BC}" destId="{B3DB0315-3B25-46A2-8085-9CB542A7C8F0}" srcOrd="7" destOrd="0" presId="urn:microsoft.com/office/officeart/2005/8/layout/radial5"/>
    <dgm:cxn modelId="{824ABF35-06D5-4058-B3A1-82B29AEFEF1F}" type="presParOf" srcId="{B3DB0315-3B25-46A2-8085-9CB542A7C8F0}" destId="{DB367433-4518-466A-AED2-642A5D10DB32}" srcOrd="0" destOrd="0" presId="urn:microsoft.com/office/officeart/2005/8/layout/radial5"/>
    <dgm:cxn modelId="{C9377B2B-EBDA-43C9-A6A1-31DB353D96FF}" type="presParOf" srcId="{115C1629-FB4A-4F38-A720-6D74EC2239BC}" destId="{8C0335FA-8C52-4167-B19A-D0452333A2C0}" srcOrd="8" destOrd="0" presId="urn:microsoft.com/office/officeart/2005/8/layout/radial5"/>
    <dgm:cxn modelId="{485F8BD9-CA5A-48EA-8AA3-C4CADDCA95CD}" type="presParOf" srcId="{115C1629-FB4A-4F38-A720-6D74EC2239BC}" destId="{0F52D0B6-1194-4D4D-9463-CC2C100F9196}" srcOrd="9" destOrd="0" presId="urn:microsoft.com/office/officeart/2005/8/layout/radial5"/>
    <dgm:cxn modelId="{59E3B98D-7830-4E6B-AFA0-56768C24568D}" type="presParOf" srcId="{0F52D0B6-1194-4D4D-9463-CC2C100F9196}" destId="{5440E7C3-7E98-471B-B846-4388D0460CF6}" srcOrd="0" destOrd="0" presId="urn:microsoft.com/office/officeart/2005/8/layout/radial5"/>
    <dgm:cxn modelId="{288E9A99-2BF0-4E07-8B46-D59A2798D938}" type="presParOf" srcId="{115C1629-FB4A-4F38-A720-6D74EC2239BC}" destId="{56AB76E6-D227-4F07-A1F7-B4832C858B0E}" srcOrd="10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79EA95-1976-452B-90D3-2B02B61E55D3}" type="doc">
      <dgm:prSet loTypeId="urn:microsoft.com/office/officeart/2005/8/layout/default" loCatId="list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6949E30-7235-41D2-984E-D880791A5E33}">
      <dgm:prSet phldrT="[Text]"/>
      <dgm:spPr/>
      <dgm:t>
        <a:bodyPr/>
        <a:lstStyle/>
        <a:p>
          <a:r>
            <a:rPr lang="en-GB" dirty="0"/>
            <a:t>Political future</a:t>
          </a:r>
        </a:p>
      </dgm:t>
    </dgm:pt>
    <dgm:pt modelId="{AB04670E-6A00-467B-B16E-4E90D886C9BE}" type="parTrans" cxnId="{70FD6152-0E34-45C1-AFFC-891E3775F2F8}">
      <dgm:prSet/>
      <dgm:spPr/>
      <dgm:t>
        <a:bodyPr/>
        <a:lstStyle/>
        <a:p>
          <a:endParaRPr lang="en-GB"/>
        </a:p>
      </dgm:t>
    </dgm:pt>
    <dgm:pt modelId="{4DC61EF0-F5D6-432B-AE86-3E409C29B8AF}" type="sibTrans" cxnId="{70FD6152-0E34-45C1-AFFC-891E3775F2F8}">
      <dgm:prSet/>
      <dgm:spPr/>
      <dgm:t>
        <a:bodyPr/>
        <a:lstStyle/>
        <a:p>
          <a:endParaRPr lang="en-GB"/>
        </a:p>
      </dgm:t>
    </dgm:pt>
    <dgm:pt modelId="{EFA177A3-411A-494B-A666-31334C4A4F64}">
      <dgm:prSet phldrT="[Text]"/>
      <dgm:spPr/>
      <dgm:t>
        <a:bodyPr/>
        <a:lstStyle/>
        <a:p>
          <a:r>
            <a:rPr lang="en-GB" dirty="0"/>
            <a:t>Technological future</a:t>
          </a:r>
        </a:p>
      </dgm:t>
    </dgm:pt>
    <dgm:pt modelId="{BA691751-E197-4502-A565-9C643E4D8D08}" type="parTrans" cxnId="{48EF661F-9822-4C02-A622-3503CD6F0293}">
      <dgm:prSet/>
      <dgm:spPr/>
      <dgm:t>
        <a:bodyPr/>
        <a:lstStyle/>
        <a:p>
          <a:endParaRPr lang="en-GB"/>
        </a:p>
      </dgm:t>
    </dgm:pt>
    <dgm:pt modelId="{137FCCAD-07E8-40AB-9805-76EE69C4F206}" type="sibTrans" cxnId="{48EF661F-9822-4C02-A622-3503CD6F0293}">
      <dgm:prSet/>
      <dgm:spPr/>
      <dgm:t>
        <a:bodyPr/>
        <a:lstStyle/>
        <a:p>
          <a:endParaRPr lang="en-GB"/>
        </a:p>
      </dgm:t>
    </dgm:pt>
    <dgm:pt modelId="{23F6CB24-5E34-4A77-BB55-3BFFD8C47C83}">
      <dgm:prSet phldrT="[Text]"/>
      <dgm:spPr/>
      <dgm:t>
        <a:bodyPr/>
        <a:lstStyle/>
        <a:p>
          <a:r>
            <a:rPr lang="en-GB" dirty="0"/>
            <a:t>Economic future</a:t>
          </a:r>
        </a:p>
      </dgm:t>
    </dgm:pt>
    <dgm:pt modelId="{DE3622BF-1550-456B-8216-0420BDF44593}" type="parTrans" cxnId="{8F4FF19F-6BC7-4B00-9F6F-3B7B5301BA18}">
      <dgm:prSet/>
      <dgm:spPr/>
      <dgm:t>
        <a:bodyPr/>
        <a:lstStyle/>
        <a:p>
          <a:endParaRPr lang="en-GB"/>
        </a:p>
      </dgm:t>
    </dgm:pt>
    <dgm:pt modelId="{B5BD2A71-BDDD-45DE-A4B0-6B4373BD9797}" type="sibTrans" cxnId="{8F4FF19F-6BC7-4B00-9F6F-3B7B5301BA18}">
      <dgm:prSet/>
      <dgm:spPr/>
      <dgm:t>
        <a:bodyPr/>
        <a:lstStyle/>
        <a:p>
          <a:endParaRPr lang="en-GB"/>
        </a:p>
      </dgm:t>
    </dgm:pt>
    <dgm:pt modelId="{277CC0E3-FDDD-4553-B02A-F19731FD61C8}">
      <dgm:prSet phldrT="[Text]"/>
      <dgm:spPr/>
      <dgm:t>
        <a:bodyPr/>
        <a:lstStyle/>
        <a:p>
          <a:r>
            <a:rPr lang="en-GB" dirty="0"/>
            <a:t>Environmental future</a:t>
          </a:r>
        </a:p>
      </dgm:t>
    </dgm:pt>
    <dgm:pt modelId="{8A0CA393-5E88-4DCD-AFB8-BEE129AB91A0}" type="parTrans" cxnId="{5DE12053-17FD-4E2D-8C68-5F8A6E849C18}">
      <dgm:prSet/>
      <dgm:spPr/>
      <dgm:t>
        <a:bodyPr/>
        <a:lstStyle/>
        <a:p>
          <a:endParaRPr lang="en-GB"/>
        </a:p>
      </dgm:t>
    </dgm:pt>
    <dgm:pt modelId="{3F777971-BEF2-4503-A096-9EAD3DB02468}" type="sibTrans" cxnId="{5DE12053-17FD-4E2D-8C68-5F8A6E849C18}">
      <dgm:prSet/>
      <dgm:spPr/>
      <dgm:t>
        <a:bodyPr/>
        <a:lstStyle/>
        <a:p>
          <a:endParaRPr lang="en-GB"/>
        </a:p>
      </dgm:t>
    </dgm:pt>
    <dgm:pt modelId="{FBCD3B60-160C-40BC-8B1A-9D177A9A1DDE}">
      <dgm:prSet phldrT="[Text]"/>
      <dgm:spPr/>
      <dgm:t>
        <a:bodyPr/>
        <a:lstStyle/>
        <a:p>
          <a:r>
            <a:rPr lang="en-GB" dirty="0"/>
            <a:t>Socio-cultural</a:t>
          </a:r>
        </a:p>
      </dgm:t>
    </dgm:pt>
    <dgm:pt modelId="{41B6ADDE-E74C-46C7-ABD4-941E15F82469}" type="parTrans" cxnId="{BAFB8CD1-03F2-4880-BB7D-9AE71227902D}">
      <dgm:prSet/>
      <dgm:spPr/>
      <dgm:t>
        <a:bodyPr/>
        <a:lstStyle/>
        <a:p>
          <a:endParaRPr lang="en-GB"/>
        </a:p>
      </dgm:t>
    </dgm:pt>
    <dgm:pt modelId="{A56EDA35-5DCC-47D8-98B6-9AA7E9F03FE7}" type="sibTrans" cxnId="{BAFB8CD1-03F2-4880-BB7D-9AE71227902D}">
      <dgm:prSet/>
      <dgm:spPr/>
      <dgm:t>
        <a:bodyPr/>
        <a:lstStyle/>
        <a:p>
          <a:endParaRPr lang="en-GB"/>
        </a:p>
      </dgm:t>
    </dgm:pt>
    <dgm:pt modelId="{EDAC5085-C1D9-4D6D-ADF3-B8B84D5A8F6B}">
      <dgm:prSet/>
      <dgm:spPr/>
      <dgm:t>
        <a:bodyPr/>
        <a:lstStyle/>
        <a:p>
          <a:r>
            <a:rPr lang="en-GB" dirty="0"/>
            <a:t>Legal future</a:t>
          </a:r>
        </a:p>
      </dgm:t>
    </dgm:pt>
    <dgm:pt modelId="{707A21CA-5705-4BFA-9FDE-E1F96B89835F}" type="parTrans" cxnId="{B33681F0-D2FE-43F8-8695-FC17FA815F38}">
      <dgm:prSet/>
      <dgm:spPr/>
      <dgm:t>
        <a:bodyPr/>
        <a:lstStyle/>
        <a:p>
          <a:endParaRPr lang="en-GB"/>
        </a:p>
      </dgm:t>
    </dgm:pt>
    <dgm:pt modelId="{42DE63EE-2D54-497D-9DEA-D92B8A4BF822}" type="sibTrans" cxnId="{B33681F0-D2FE-43F8-8695-FC17FA815F38}">
      <dgm:prSet/>
      <dgm:spPr/>
      <dgm:t>
        <a:bodyPr/>
        <a:lstStyle/>
        <a:p>
          <a:endParaRPr lang="en-GB"/>
        </a:p>
      </dgm:t>
    </dgm:pt>
    <dgm:pt modelId="{440039B8-DFE4-467D-8060-75668B76C10B}" type="pres">
      <dgm:prSet presAssocID="{C779EA95-1976-452B-90D3-2B02B61E55D3}" presName="diagram" presStyleCnt="0">
        <dgm:presLayoutVars>
          <dgm:dir/>
          <dgm:resizeHandles val="exact"/>
        </dgm:presLayoutVars>
      </dgm:prSet>
      <dgm:spPr/>
    </dgm:pt>
    <dgm:pt modelId="{BFFF932F-A502-4AFD-BB62-B2A2DC3950F3}" type="pres">
      <dgm:prSet presAssocID="{F6949E30-7235-41D2-984E-D880791A5E33}" presName="node" presStyleLbl="node1" presStyleIdx="0" presStyleCnt="6">
        <dgm:presLayoutVars>
          <dgm:bulletEnabled val="1"/>
        </dgm:presLayoutVars>
      </dgm:prSet>
      <dgm:spPr/>
    </dgm:pt>
    <dgm:pt modelId="{9B74641F-C179-43F5-A2D6-256308E55542}" type="pres">
      <dgm:prSet presAssocID="{4DC61EF0-F5D6-432B-AE86-3E409C29B8AF}" presName="sibTrans" presStyleCnt="0"/>
      <dgm:spPr/>
    </dgm:pt>
    <dgm:pt modelId="{E70A9DAD-8642-4DDF-B6D5-D6055A04153A}" type="pres">
      <dgm:prSet presAssocID="{EFA177A3-411A-494B-A666-31334C4A4F64}" presName="node" presStyleLbl="node1" presStyleIdx="1" presStyleCnt="6">
        <dgm:presLayoutVars>
          <dgm:bulletEnabled val="1"/>
        </dgm:presLayoutVars>
      </dgm:prSet>
      <dgm:spPr/>
    </dgm:pt>
    <dgm:pt modelId="{E1C38DC7-316B-4A53-A331-84932D5096B1}" type="pres">
      <dgm:prSet presAssocID="{137FCCAD-07E8-40AB-9805-76EE69C4F206}" presName="sibTrans" presStyleCnt="0"/>
      <dgm:spPr/>
    </dgm:pt>
    <dgm:pt modelId="{45AE8EB6-AD12-4556-98FA-FA9E3A894D95}" type="pres">
      <dgm:prSet presAssocID="{23F6CB24-5E34-4A77-BB55-3BFFD8C47C83}" presName="node" presStyleLbl="node1" presStyleIdx="2" presStyleCnt="6">
        <dgm:presLayoutVars>
          <dgm:bulletEnabled val="1"/>
        </dgm:presLayoutVars>
      </dgm:prSet>
      <dgm:spPr/>
    </dgm:pt>
    <dgm:pt modelId="{AB26B78F-0AE6-46D6-A165-BB7A172B322A}" type="pres">
      <dgm:prSet presAssocID="{B5BD2A71-BDDD-45DE-A4B0-6B4373BD9797}" presName="sibTrans" presStyleCnt="0"/>
      <dgm:spPr/>
    </dgm:pt>
    <dgm:pt modelId="{4C2D49DC-FB93-4C0F-A04E-0AFD42E727B3}" type="pres">
      <dgm:prSet presAssocID="{277CC0E3-FDDD-4553-B02A-F19731FD61C8}" presName="node" presStyleLbl="node1" presStyleIdx="3" presStyleCnt="6">
        <dgm:presLayoutVars>
          <dgm:bulletEnabled val="1"/>
        </dgm:presLayoutVars>
      </dgm:prSet>
      <dgm:spPr/>
    </dgm:pt>
    <dgm:pt modelId="{DDAFF7B9-2002-4492-84CB-CCAF78FC624E}" type="pres">
      <dgm:prSet presAssocID="{3F777971-BEF2-4503-A096-9EAD3DB02468}" presName="sibTrans" presStyleCnt="0"/>
      <dgm:spPr/>
    </dgm:pt>
    <dgm:pt modelId="{5DD04ABA-EAEB-48F6-92E3-477A2BE79276}" type="pres">
      <dgm:prSet presAssocID="{FBCD3B60-160C-40BC-8B1A-9D177A9A1DDE}" presName="node" presStyleLbl="node1" presStyleIdx="4" presStyleCnt="6">
        <dgm:presLayoutVars>
          <dgm:bulletEnabled val="1"/>
        </dgm:presLayoutVars>
      </dgm:prSet>
      <dgm:spPr/>
    </dgm:pt>
    <dgm:pt modelId="{09A0AE1F-D900-4E9A-9203-B01B8FCC0409}" type="pres">
      <dgm:prSet presAssocID="{A56EDA35-5DCC-47D8-98B6-9AA7E9F03FE7}" presName="sibTrans" presStyleCnt="0"/>
      <dgm:spPr/>
    </dgm:pt>
    <dgm:pt modelId="{437A56DC-CF8D-4E31-A6BD-43ACC291DC33}" type="pres">
      <dgm:prSet presAssocID="{EDAC5085-C1D9-4D6D-ADF3-B8B84D5A8F6B}" presName="node" presStyleLbl="node1" presStyleIdx="5" presStyleCnt="6">
        <dgm:presLayoutVars>
          <dgm:bulletEnabled val="1"/>
        </dgm:presLayoutVars>
      </dgm:prSet>
      <dgm:spPr/>
    </dgm:pt>
  </dgm:ptLst>
  <dgm:cxnLst>
    <dgm:cxn modelId="{45A0891B-117D-460F-BF2E-1A0DE1C787E0}" type="presOf" srcId="{FBCD3B60-160C-40BC-8B1A-9D177A9A1DDE}" destId="{5DD04ABA-EAEB-48F6-92E3-477A2BE79276}" srcOrd="0" destOrd="0" presId="urn:microsoft.com/office/officeart/2005/8/layout/default"/>
    <dgm:cxn modelId="{48EF661F-9822-4C02-A622-3503CD6F0293}" srcId="{C779EA95-1976-452B-90D3-2B02B61E55D3}" destId="{EFA177A3-411A-494B-A666-31334C4A4F64}" srcOrd="1" destOrd="0" parTransId="{BA691751-E197-4502-A565-9C643E4D8D08}" sibTransId="{137FCCAD-07E8-40AB-9805-76EE69C4F206}"/>
    <dgm:cxn modelId="{DDD9622F-DD55-4EC8-8E47-96A964DA224B}" type="presOf" srcId="{277CC0E3-FDDD-4553-B02A-F19731FD61C8}" destId="{4C2D49DC-FB93-4C0F-A04E-0AFD42E727B3}" srcOrd="0" destOrd="0" presId="urn:microsoft.com/office/officeart/2005/8/layout/default"/>
    <dgm:cxn modelId="{30A7573C-55EB-44E9-A9D1-3ABFE5C3C57E}" type="presOf" srcId="{23F6CB24-5E34-4A77-BB55-3BFFD8C47C83}" destId="{45AE8EB6-AD12-4556-98FA-FA9E3A894D95}" srcOrd="0" destOrd="0" presId="urn:microsoft.com/office/officeart/2005/8/layout/default"/>
    <dgm:cxn modelId="{70FD6152-0E34-45C1-AFFC-891E3775F2F8}" srcId="{C779EA95-1976-452B-90D3-2B02B61E55D3}" destId="{F6949E30-7235-41D2-984E-D880791A5E33}" srcOrd="0" destOrd="0" parTransId="{AB04670E-6A00-467B-B16E-4E90D886C9BE}" sibTransId="{4DC61EF0-F5D6-432B-AE86-3E409C29B8AF}"/>
    <dgm:cxn modelId="{5DE12053-17FD-4E2D-8C68-5F8A6E849C18}" srcId="{C779EA95-1976-452B-90D3-2B02B61E55D3}" destId="{277CC0E3-FDDD-4553-B02A-F19731FD61C8}" srcOrd="3" destOrd="0" parTransId="{8A0CA393-5E88-4DCD-AFB8-BEE129AB91A0}" sibTransId="{3F777971-BEF2-4503-A096-9EAD3DB02468}"/>
    <dgm:cxn modelId="{E6D8F192-E731-493B-B398-65D1843D2F74}" type="presOf" srcId="{F6949E30-7235-41D2-984E-D880791A5E33}" destId="{BFFF932F-A502-4AFD-BB62-B2A2DC3950F3}" srcOrd="0" destOrd="0" presId="urn:microsoft.com/office/officeart/2005/8/layout/default"/>
    <dgm:cxn modelId="{8F4FF19F-6BC7-4B00-9F6F-3B7B5301BA18}" srcId="{C779EA95-1976-452B-90D3-2B02B61E55D3}" destId="{23F6CB24-5E34-4A77-BB55-3BFFD8C47C83}" srcOrd="2" destOrd="0" parTransId="{DE3622BF-1550-456B-8216-0420BDF44593}" sibTransId="{B5BD2A71-BDDD-45DE-A4B0-6B4373BD9797}"/>
    <dgm:cxn modelId="{BAFB8CD1-03F2-4880-BB7D-9AE71227902D}" srcId="{C779EA95-1976-452B-90D3-2B02B61E55D3}" destId="{FBCD3B60-160C-40BC-8B1A-9D177A9A1DDE}" srcOrd="4" destOrd="0" parTransId="{41B6ADDE-E74C-46C7-ABD4-941E15F82469}" sibTransId="{A56EDA35-5DCC-47D8-98B6-9AA7E9F03FE7}"/>
    <dgm:cxn modelId="{387205D9-8C92-4960-BDF1-B9C788CA48DD}" type="presOf" srcId="{EDAC5085-C1D9-4D6D-ADF3-B8B84D5A8F6B}" destId="{437A56DC-CF8D-4E31-A6BD-43ACC291DC33}" srcOrd="0" destOrd="0" presId="urn:microsoft.com/office/officeart/2005/8/layout/default"/>
    <dgm:cxn modelId="{C70501DE-7839-4922-B868-CFE0998966AE}" type="presOf" srcId="{EFA177A3-411A-494B-A666-31334C4A4F64}" destId="{E70A9DAD-8642-4DDF-B6D5-D6055A04153A}" srcOrd="0" destOrd="0" presId="urn:microsoft.com/office/officeart/2005/8/layout/default"/>
    <dgm:cxn modelId="{1C31CEE0-7C74-40E2-AD89-FDE939DA1592}" type="presOf" srcId="{C779EA95-1976-452B-90D3-2B02B61E55D3}" destId="{440039B8-DFE4-467D-8060-75668B76C10B}" srcOrd="0" destOrd="0" presId="urn:microsoft.com/office/officeart/2005/8/layout/default"/>
    <dgm:cxn modelId="{B33681F0-D2FE-43F8-8695-FC17FA815F38}" srcId="{C779EA95-1976-452B-90D3-2B02B61E55D3}" destId="{EDAC5085-C1D9-4D6D-ADF3-B8B84D5A8F6B}" srcOrd="5" destOrd="0" parTransId="{707A21CA-5705-4BFA-9FDE-E1F96B89835F}" sibTransId="{42DE63EE-2D54-497D-9DEA-D92B8A4BF822}"/>
    <dgm:cxn modelId="{5C5E0B24-4F63-4C34-87B2-5DD9F21EE8F5}" type="presParOf" srcId="{440039B8-DFE4-467D-8060-75668B76C10B}" destId="{BFFF932F-A502-4AFD-BB62-B2A2DC3950F3}" srcOrd="0" destOrd="0" presId="urn:microsoft.com/office/officeart/2005/8/layout/default"/>
    <dgm:cxn modelId="{56E7A171-FA9A-4BCA-B4BA-07CA69DE9680}" type="presParOf" srcId="{440039B8-DFE4-467D-8060-75668B76C10B}" destId="{9B74641F-C179-43F5-A2D6-256308E55542}" srcOrd="1" destOrd="0" presId="urn:microsoft.com/office/officeart/2005/8/layout/default"/>
    <dgm:cxn modelId="{8250689B-D0C5-451C-8038-0A189092984F}" type="presParOf" srcId="{440039B8-DFE4-467D-8060-75668B76C10B}" destId="{E70A9DAD-8642-4DDF-B6D5-D6055A04153A}" srcOrd="2" destOrd="0" presId="urn:microsoft.com/office/officeart/2005/8/layout/default"/>
    <dgm:cxn modelId="{43E1BE69-12CC-4492-880F-7D9AB63EAB5F}" type="presParOf" srcId="{440039B8-DFE4-467D-8060-75668B76C10B}" destId="{E1C38DC7-316B-4A53-A331-84932D5096B1}" srcOrd="3" destOrd="0" presId="urn:microsoft.com/office/officeart/2005/8/layout/default"/>
    <dgm:cxn modelId="{090EED5E-E522-4183-8123-69CB615A940F}" type="presParOf" srcId="{440039B8-DFE4-467D-8060-75668B76C10B}" destId="{45AE8EB6-AD12-4556-98FA-FA9E3A894D95}" srcOrd="4" destOrd="0" presId="urn:microsoft.com/office/officeart/2005/8/layout/default"/>
    <dgm:cxn modelId="{9509DB49-2DE1-4238-9EC8-794D769A5CE3}" type="presParOf" srcId="{440039B8-DFE4-467D-8060-75668B76C10B}" destId="{AB26B78F-0AE6-46D6-A165-BB7A172B322A}" srcOrd="5" destOrd="0" presId="urn:microsoft.com/office/officeart/2005/8/layout/default"/>
    <dgm:cxn modelId="{EAAC4ADC-52F9-4068-8526-11E75C33BA56}" type="presParOf" srcId="{440039B8-DFE4-467D-8060-75668B76C10B}" destId="{4C2D49DC-FB93-4C0F-A04E-0AFD42E727B3}" srcOrd="6" destOrd="0" presId="urn:microsoft.com/office/officeart/2005/8/layout/default"/>
    <dgm:cxn modelId="{5215D21F-3D32-47E8-9B7B-B1BCB784A4DB}" type="presParOf" srcId="{440039B8-DFE4-467D-8060-75668B76C10B}" destId="{DDAFF7B9-2002-4492-84CB-CCAF78FC624E}" srcOrd="7" destOrd="0" presId="urn:microsoft.com/office/officeart/2005/8/layout/default"/>
    <dgm:cxn modelId="{C808134C-9783-4C79-BF3D-89281629DF59}" type="presParOf" srcId="{440039B8-DFE4-467D-8060-75668B76C10B}" destId="{5DD04ABA-EAEB-48F6-92E3-477A2BE79276}" srcOrd="8" destOrd="0" presId="urn:microsoft.com/office/officeart/2005/8/layout/default"/>
    <dgm:cxn modelId="{430B083F-618D-4BDD-A74B-2A20CD725E90}" type="presParOf" srcId="{440039B8-DFE4-467D-8060-75668B76C10B}" destId="{09A0AE1F-D900-4E9A-9203-B01B8FCC0409}" srcOrd="9" destOrd="0" presId="urn:microsoft.com/office/officeart/2005/8/layout/default"/>
    <dgm:cxn modelId="{74F3740B-264C-42F9-AD8B-09B26F6D6172}" type="presParOf" srcId="{440039B8-DFE4-467D-8060-75668B76C10B}" destId="{437A56DC-CF8D-4E31-A6BD-43ACC291DC3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A40930-F80A-4DA1-A3BB-7C3C7AFFCCBB}" type="doc">
      <dgm:prSet loTypeId="urn:microsoft.com/office/officeart/2005/8/layout/vList5" loCatId="list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8C36849-B8E3-445F-9A74-E73E6208339B}">
      <dgm:prSet phldrT="[Text]"/>
      <dgm:spPr/>
      <dgm:t>
        <a:bodyPr/>
        <a:lstStyle/>
        <a:p>
          <a:r>
            <a:rPr lang="en-GB"/>
            <a:t>Strengths</a:t>
          </a:r>
          <a:endParaRPr lang="en-GB" dirty="0"/>
        </a:p>
      </dgm:t>
    </dgm:pt>
    <dgm:pt modelId="{FF702872-35E2-48BC-8641-75CF0F2319F6}" type="parTrans" cxnId="{0ABE9AD9-4441-4101-8A20-45D2757F0F9A}">
      <dgm:prSet/>
      <dgm:spPr/>
      <dgm:t>
        <a:bodyPr/>
        <a:lstStyle/>
        <a:p>
          <a:endParaRPr lang="en-GB"/>
        </a:p>
      </dgm:t>
    </dgm:pt>
    <dgm:pt modelId="{292D9642-3A61-40EA-94D9-CC00DC0FD708}" type="sibTrans" cxnId="{0ABE9AD9-4441-4101-8A20-45D2757F0F9A}">
      <dgm:prSet/>
      <dgm:spPr/>
      <dgm:t>
        <a:bodyPr/>
        <a:lstStyle/>
        <a:p>
          <a:endParaRPr lang="en-GB"/>
        </a:p>
      </dgm:t>
    </dgm:pt>
    <dgm:pt modelId="{EB229607-471B-42A3-85B3-48124DDBADA7}">
      <dgm:prSet phldrT="[Text]"/>
      <dgm:spPr/>
      <dgm:t>
        <a:bodyPr/>
        <a:lstStyle/>
        <a:p>
          <a:r>
            <a:rPr lang="en-GB" dirty="0"/>
            <a:t>Weaknesses</a:t>
          </a:r>
        </a:p>
      </dgm:t>
    </dgm:pt>
    <dgm:pt modelId="{475D211A-56C3-4330-B32B-59D8CCA1FA63}" type="parTrans" cxnId="{F07C1074-E3C7-4A4E-AB5D-0A9D5BD1655F}">
      <dgm:prSet/>
      <dgm:spPr/>
      <dgm:t>
        <a:bodyPr/>
        <a:lstStyle/>
        <a:p>
          <a:endParaRPr lang="en-GB"/>
        </a:p>
      </dgm:t>
    </dgm:pt>
    <dgm:pt modelId="{5B1834ED-CBA6-4525-9E25-02399BBA5495}" type="sibTrans" cxnId="{F07C1074-E3C7-4A4E-AB5D-0A9D5BD1655F}">
      <dgm:prSet/>
      <dgm:spPr/>
      <dgm:t>
        <a:bodyPr/>
        <a:lstStyle/>
        <a:p>
          <a:endParaRPr lang="en-GB"/>
        </a:p>
      </dgm:t>
    </dgm:pt>
    <dgm:pt modelId="{8A5BF753-6B51-47E2-A858-7C2DAC7AB22B}">
      <dgm:prSet phldrT="[Text]"/>
      <dgm:spPr/>
      <dgm:t>
        <a:bodyPr/>
        <a:lstStyle/>
        <a:p>
          <a:r>
            <a:rPr lang="en-GB" dirty="0"/>
            <a:t>Opportunities</a:t>
          </a:r>
        </a:p>
      </dgm:t>
    </dgm:pt>
    <dgm:pt modelId="{DB1C144B-3C1F-4DA2-A96B-EB9958B52049}" type="parTrans" cxnId="{EABCECAA-3BA0-4BDA-BCDF-11DC0798DA66}">
      <dgm:prSet/>
      <dgm:spPr/>
      <dgm:t>
        <a:bodyPr/>
        <a:lstStyle/>
        <a:p>
          <a:endParaRPr lang="en-GB"/>
        </a:p>
      </dgm:t>
    </dgm:pt>
    <dgm:pt modelId="{AEAC5101-9871-49DE-BD04-EDB07BCAB130}" type="sibTrans" cxnId="{EABCECAA-3BA0-4BDA-BCDF-11DC0798DA66}">
      <dgm:prSet/>
      <dgm:spPr/>
      <dgm:t>
        <a:bodyPr/>
        <a:lstStyle/>
        <a:p>
          <a:endParaRPr lang="en-GB"/>
        </a:p>
      </dgm:t>
    </dgm:pt>
    <dgm:pt modelId="{13798C89-CD08-4401-BE25-1909A6EBC98D}">
      <dgm:prSet/>
      <dgm:spPr/>
      <dgm:t>
        <a:bodyPr/>
        <a:lstStyle/>
        <a:p>
          <a:r>
            <a:rPr lang="en-GB" dirty="0"/>
            <a:t>Threats</a:t>
          </a:r>
        </a:p>
      </dgm:t>
    </dgm:pt>
    <dgm:pt modelId="{6D5FFCCD-76C9-4129-A4B1-2E4414876DC2}" type="sibTrans" cxnId="{B32391A0-F6A2-4F8B-A5F6-B49C03630BE1}">
      <dgm:prSet/>
      <dgm:spPr/>
      <dgm:t>
        <a:bodyPr/>
        <a:lstStyle/>
        <a:p>
          <a:endParaRPr lang="en-GB"/>
        </a:p>
      </dgm:t>
    </dgm:pt>
    <dgm:pt modelId="{A3FD688B-6850-4671-BAEC-4593928E2369}" type="parTrans" cxnId="{B32391A0-F6A2-4F8B-A5F6-B49C03630BE1}">
      <dgm:prSet/>
      <dgm:spPr/>
      <dgm:t>
        <a:bodyPr/>
        <a:lstStyle/>
        <a:p>
          <a:endParaRPr lang="en-GB"/>
        </a:p>
      </dgm:t>
    </dgm:pt>
    <dgm:pt modelId="{D429D610-0C3D-4F4D-A446-AFB063036E4B}" type="pres">
      <dgm:prSet presAssocID="{8FA40930-F80A-4DA1-A3BB-7C3C7AFFCCBB}" presName="Name0" presStyleCnt="0">
        <dgm:presLayoutVars>
          <dgm:dir/>
          <dgm:animLvl val="lvl"/>
          <dgm:resizeHandles val="exact"/>
        </dgm:presLayoutVars>
      </dgm:prSet>
      <dgm:spPr/>
    </dgm:pt>
    <dgm:pt modelId="{38A42EAF-43EE-4D0D-9649-535201E86D91}" type="pres">
      <dgm:prSet presAssocID="{98C36849-B8E3-445F-9A74-E73E6208339B}" presName="linNode" presStyleCnt="0"/>
      <dgm:spPr/>
    </dgm:pt>
    <dgm:pt modelId="{BCFD187F-D917-4C49-8133-B54310FC45FC}" type="pres">
      <dgm:prSet presAssocID="{98C36849-B8E3-445F-9A74-E73E6208339B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358C0949-9D63-4C25-83F8-75CFBD6275D5}" type="pres">
      <dgm:prSet presAssocID="{292D9642-3A61-40EA-94D9-CC00DC0FD708}" presName="sp" presStyleCnt="0"/>
      <dgm:spPr/>
    </dgm:pt>
    <dgm:pt modelId="{C903D26C-5F27-4B38-80AF-6B69841AD6CE}" type="pres">
      <dgm:prSet presAssocID="{EB229607-471B-42A3-85B3-48124DDBADA7}" presName="linNode" presStyleCnt="0"/>
      <dgm:spPr/>
    </dgm:pt>
    <dgm:pt modelId="{5967DFE1-7E7A-411F-A1F2-C475D839984D}" type="pres">
      <dgm:prSet presAssocID="{EB229607-471B-42A3-85B3-48124DDBADA7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673CE1F5-6C05-48B7-AB6A-3168AE91CC9B}" type="pres">
      <dgm:prSet presAssocID="{5B1834ED-CBA6-4525-9E25-02399BBA5495}" presName="sp" presStyleCnt="0"/>
      <dgm:spPr/>
    </dgm:pt>
    <dgm:pt modelId="{8EDB2F2B-760E-455A-949F-5327D5577478}" type="pres">
      <dgm:prSet presAssocID="{8A5BF753-6B51-47E2-A858-7C2DAC7AB22B}" presName="linNode" presStyleCnt="0"/>
      <dgm:spPr/>
    </dgm:pt>
    <dgm:pt modelId="{BB07F291-AB1E-4E18-9504-40D643DDBAC9}" type="pres">
      <dgm:prSet presAssocID="{8A5BF753-6B51-47E2-A858-7C2DAC7AB22B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927335F5-41DE-4EE4-9E28-FC6C8C67178E}" type="pres">
      <dgm:prSet presAssocID="{AEAC5101-9871-49DE-BD04-EDB07BCAB130}" presName="sp" presStyleCnt="0"/>
      <dgm:spPr/>
    </dgm:pt>
    <dgm:pt modelId="{0D7FD19F-EBDA-418D-9BCF-EC379CC748DC}" type="pres">
      <dgm:prSet presAssocID="{13798C89-CD08-4401-BE25-1909A6EBC98D}" presName="linNode" presStyleCnt="0"/>
      <dgm:spPr/>
    </dgm:pt>
    <dgm:pt modelId="{7A2CF299-C47A-48B0-98F0-E9FEAE3D6E1D}" type="pres">
      <dgm:prSet presAssocID="{13798C89-CD08-4401-BE25-1909A6EBC98D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93721B18-BC26-4ED5-AF88-7CA198841CFF}" type="presOf" srcId="{98C36849-B8E3-445F-9A74-E73E6208339B}" destId="{BCFD187F-D917-4C49-8133-B54310FC45FC}" srcOrd="0" destOrd="0" presId="urn:microsoft.com/office/officeart/2005/8/layout/vList5"/>
    <dgm:cxn modelId="{A5D95F3B-ACE5-4A76-A461-1B22831E6FE0}" type="presOf" srcId="{8FA40930-F80A-4DA1-A3BB-7C3C7AFFCCBB}" destId="{D429D610-0C3D-4F4D-A446-AFB063036E4B}" srcOrd="0" destOrd="0" presId="urn:microsoft.com/office/officeart/2005/8/layout/vList5"/>
    <dgm:cxn modelId="{28ED2962-2270-4E25-B9C6-10AC68F35C9E}" type="presOf" srcId="{13798C89-CD08-4401-BE25-1909A6EBC98D}" destId="{7A2CF299-C47A-48B0-98F0-E9FEAE3D6E1D}" srcOrd="0" destOrd="0" presId="urn:microsoft.com/office/officeart/2005/8/layout/vList5"/>
    <dgm:cxn modelId="{F07C1074-E3C7-4A4E-AB5D-0A9D5BD1655F}" srcId="{8FA40930-F80A-4DA1-A3BB-7C3C7AFFCCBB}" destId="{EB229607-471B-42A3-85B3-48124DDBADA7}" srcOrd="1" destOrd="0" parTransId="{475D211A-56C3-4330-B32B-59D8CCA1FA63}" sibTransId="{5B1834ED-CBA6-4525-9E25-02399BBA5495}"/>
    <dgm:cxn modelId="{B32391A0-F6A2-4F8B-A5F6-B49C03630BE1}" srcId="{8FA40930-F80A-4DA1-A3BB-7C3C7AFFCCBB}" destId="{13798C89-CD08-4401-BE25-1909A6EBC98D}" srcOrd="3" destOrd="0" parTransId="{A3FD688B-6850-4671-BAEC-4593928E2369}" sibTransId="{6D5FFCCD-76C9-4129-A4B1-2E4414876DC2}"/>
    <dgm:cxn modelId="{EABCECAA-3BA0-4BDA-BCDF-11DC0798DA66}" srcId="{8FA40930-F80A-4DA1-A3BB-7C3C7AFFCCBB}" destId="{8A5BF753-6B51-47E2-A858-7C2DAC7AB22B}" srcOrd="2" destOrd="0" parTransId="{DB1C144B-3C1F-4DA2-A96B-EB9958B52049}" sibTransId="{AEAC5101-9871-49DE-BD04-EDB07BCAB130}"/>
    <dgm:cxn modelId="{FA8D3DAC-BB5D-4B92-8B50-1D4CCACB6F2E}" type="presOf" srcId="{8A5BF753-6B51-47E2-A858-7C2DAC7AB22B}" destId="{BB07F291-AB1E-4E18-9504-40D643DDBAC9}" srcOrd="0" destOrd="0" presId="urn:microsoft.com/office/officeart/2005/8/layout/vList5"/>
    <dgm:cxn modelId="{0ABE9AD9-4441-4101-8A20-45D2757F0F9A}" srcId="{8FA40930-F80A-4DA1-A3BB-7C3C7AFFCCBB}" destId="{98C36849-B8E3-445F-9A74-E73E6208339B}" srcOrd="0" destOrd="0" parTransId="{FF702872-35E2-48BC-8641-75CF0F2319F6}" sibTransId="{292D9642-3A61-40EA-94D9-CC00DC0FD708}"/>
    <dgm:cxn modelId="{4BA3F3DF-72C2-429E-BF1A-E56459A6018B}" type="presOf" srcId="{EB229607-471B-42A3-85B3-48124DDBADA7}" destId="{5967DFE1-7E7A-411F-A1F2-C475D839984D}" srcOrd="0" destOrd="0" presId="urn:microsoft.com/office/officeart/2005/8/layout/vList5"/>
    <dgm:cxn modelId="{2494AC02-3BBA-4EFE-87F3-4512A7587E37}" type="presParOf" srcId="{D429D610-0C3D-4F4D-A446-AFB063036E4B}" destId="{38A42EAF-43EE-4D0D-9649-535201E86D91}" srcOrd="0" destOrd="0" presId="urn:microsoft.com/office/officeart/2005/8/layout/vList5"/>
    <dgm:cxn modelId="{48BEF4E3-FF88-4ED3-AD4D-27BF8157B049}" type="presParOf" srcId="{38A42EAF-43EE-4D0D-9649-535201E86D91}" destId="{BCFD187F-D917-4C49-8133-B54310FC45FC}" srcOrd="0" destOrd="0" presId="urn:microsoft.com/office/officeart/2005/8/layout/vList5"/>
    <dgm:cxn modelId="{E3BCC559-662F-446D-9A29-F10483BA1C52}" type="presParOf" srcId="{D429D610-0C3D-4F4D-A446-AFB063036E4B}" destId="{358C0949-9D63-4C25-83F8-75CFBD6275D5}" srcOrd="1" destOrd="0" presId="urn:microsoft.com/office/officeart/2005/8/layout/vList5"/>
    <dgm:cxn modelId="{69F2C1EB-D85A-4C55-B736-72C8849E531C}" type="presParOf" srcId="{D429D610-0C3D-4F4D-A446-AFB063036E4B}" destId="{C903D26C-5F27-4B38-80AF-6B69841AD6CE}" srcOrd="2" destOrd="0" presId="urn:microsoft.com/office/officeart/2005/8/layout/vList5"/>
    <dgm:cxn modelId="{69BC6374-AEF4-4D13-A3D2-F2D1468E9187}" type="presParOf" srcId="{C903D26C-5F27-4B38-80AF-6B69841AD6CE}" destId="{5967DFE1-7E7A-411F-A1F2-C475D839984D}" srcOrd="0" destOrd="0" presId="urn:microsoft.com/office/officeart/2005/8/layout/vList5"/>
    <dgm:cxn modelId="{5C78B51A-F534-44D1-83E5-6BC85BCBDE7D}" type="presParOf" srcId="{D429D610-0C3D-4F4D-A446-AFB063036E4B}" destId="{673CE1F5-6C05-48B7-AB6A-3168AE91CC9B}" srcOrd="3" destOrd="0" presId="urn:microsoft.com/office/officeart/2005/8/layout/vList5"/>
    <dgm:cxn modelId="{ED956387-7565-48D6-AC0E-2C4798CCDA26}" type="presParOf" srcId="{D429D610-0C3D-4F4D-A446-AFB063036E4B}" destId="{8EDB2F2B-760E-455A-949F-5327D5577478}" srcOrd="4" destOrd="0" presId="urn:microsoft.com/office/officeart/2005/8/layout/vList5"/>
    <dgm:cxn modelId="{19337AAA-794D-4A0C-9845-4BA24ECDF2A9}" type="presParOf" srcId="{8EDB2F2B-760E-455A-949F-5327D5577478}" destId="{BB07F291-AB1E-4E18-9504-40D643DDBAC9}" srcOrd="0" destOrd="0" presId="urn:microsoft.com/office/officeart/2005/8/layout/vList5"/>
    <dgm:cxn modelId="{81B45F79-B258-468C-B947-517B772ECBE3}" type="presParOf" srcId="{D429D610-0C3D-4F4D-A446-AFB063036E4B}" destId="{927335F5-41DE-4EE4-9E28-FC6C8C67178E}" srcOrd="5" destOrd="0" presId="urn:microsoft.com/office/officeart/2005/8/layout/vList5"/>
    <dgm:cxn modelId="{09133151-3756-473F-85F5-8DD98C0E52AE}" type="presParOf" srcId="{D429D610-0C3D-4F4D-A446-AFB063036E4B}" destId="{0D7FD19F-EBDA-418D-9BCF-EC379CC748DC}" srcOrd="6" destOrd="0" presId="urn:microsoft.com/office/officeart/2005/8/layout/vList5"/>
    <dgm:cxn modelId="{1DA442F3-EDBD-43B8-B51D-F486BE3CD8F6}" type="presParOf" srcId="{0D7FD19F-EBDA-418D-9BCF-EC379CC748DC}" destId="{7A2CF299-C47A-48B0-98F0-E9FEAE3D6E1D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62882D1-AAC6-4F6E-8E2C-60D8AA3956D4}" type="doc">
      <dgm:prSet loTypeId="urn:microsoft.com/office/officeart/2005/8/layout/cycle7" loCatId="cycle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B850ECC-1FED-41B7-9D6E-BB127BE059E8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/>
            <a:t>Customers</a:t>
          </a:r>
        </a:p>
      </dgm:t>
    </dgm:pt>
    <dgm:pt modelId="{7B2E26CB-92A0-42F5-B783-FB88DD619E7B}" type="parTrans" cxnId="{A232F8F1-0967-4313-A452-22D74C224B5E}">
      <dgm:prSet/>
      <dgm:spPr/>
      <dgm:t>
        <a:bodyPr/>
        <a:lstStyle/>
        <a:p>
          <a:endParaRPr lang="en-GB"/>
        </a:p>
      </dgm:t>
    </dgm:pt>
    <dgm:pt modelId="{81DCAC71-B909-413A-8E1C-A4A2C9E8E373}" type="sibTrans" cxnId="{A232F8F1-0967-4313-A452-22D74C224B5E}">
      <dgm:prSet/>
      <dgm:spPr/>
      <dgm:t>
        <a:bodyPr/>
        <a:lstStyle/>
        <a:p>
          <a:r>
            <a:rPr lang="en-GB" dirty="0"/>
            <a:t>Value</a:t>
          </a:r>
        </a:p>
      </dgm:t>
    </dgm:pt>
    <dgm:pt modelId="{78DC274A-7EFA-4FC0-B553-C336F6FC848C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/>
            <a:t>Competitors</a:t>
          </a:r>
        </a:p>
      </dgm:t>
    </dgm:pt>
    <dgm:pt modelId="{A9B3B0E9-DC08-4B23-9FB7-1025174F8AD7}" type="parTrans" cxnId="{57FFF053-47CC-4389-BC23-BF3A4A5B6402}">
      <dgm:prSet/>
      <dgm:spPr/>
      <dgm:t>
        <a:bodyPr/>
        <a:lstStyle/>
        <a:p>
          <a:endParaRPr lang="en-GB"/>
        </a:p>
      </dgm:t>
    </dgm:pt>
    <dgm:pt modelId="{4890308C-8A6D-45D3-956B-A38B7B9F1551}" type="sibTrans" cxnId="{57FFF053-47CC-4389-BC23-BF3A4A5B6402}">
      <dgm:prSet/>
      <dgm:spPr/>
      <dgm:t>
        <a:bodyPr/>
        <a:lstStyle/>
        <a:p>
          <a:r>
            <a:rPr lang="en-GB" dirty="0"/>
            <a:t>Cost</a:t>
          </a:r>
        </a:p>
      </dgm:t>
    </dgm:pt>
    <dgm:pt modelId="{B4945958-CB00-44ED-9075-F83F1ECA9F78}">
      <dgm:prSet phldrT="[Text]"/>
      <dgm:spPr/>
      <dgm:t>
        <a:bodyPr/>
        <a:lstStyle/>
        <a:p>
          <a:r>
            <a:rPr lang="en-GB" dirty="0"/>
            <a:t>Corporation</a:t>
          </a:r>
        </a:p>
      </dgm:t>
    </dgm:pt>
    <dgm:pt modelId="{2C56DFD9-92CE-435D-913B-217969D357A4}" type="parTrans" cxnId="{F5888BD1-2C5D-452E-B16A-FF3A3158F0C2}">
      <dgm:prSet/>
      <dgm:spPr/>
      <dgm:t>
        <a:bodyPr/>
        <a:lstStyle/>
        <a:p>
          <a:endParaRPr lang="en-GB"/>
        </a:p>
      </dgm:t>
    </dgm:pt>
    <dgm:pt modelId="{DE3D45C7-97E4-4B11-A970-F378D18C44E8}" type="sibTrans" cxnId="{F5888BD1-2C5D-452E-B16A-FF3A3158F0C2}">
      <dgm:prSet/>
      <dgm:spPr/>
      <dgm:t>
        <a:bodyPr/>
        <a:lstStyle/>
        <a:p>
          <a:r>
            <a:rPr lang="en-GB" dirty="0"/>
            <a:t>Value</a:t>
          </a:r>
        </a:p>
      </dgm:t>
    </dgm:pt>
    <dgm:pt modelId="{88D99808-9611-452A-B9CF-CBE1D2C6A4FA}" type="pres">
      <dgm:prSet presAssocID="{762882D1-AAC6-4F6E-8E2C-60D8AA3956D4}" presName="Name0" presStyleCnt="0">
        <dgm:presLayoutVars>
          <dgm:dir/>
          <dgm:resizeHandles val="exact"/>
        </dgm:presLayoutVars>
      </dgm:prSet>
      <dgm:spPr/>
    </dgm:pt>
    <dgm:pt modelId="{0B55CC09-9820-49FA-8E4F-FE025DE1A00E}" type="pres">
      <dgm:prSet presAssocID="{4B850ECC-1FED-41B7-9D6E-BB127BE059E8}" presName="node" presStyleLbl="node1" presStyleIdx="0" presStyleCnt="3">
        <dgm:presLayoutVars>
          <dgm:bulletEnabled val="1"/>
        </dgm:presLayoutVars>
      </dgm:prSet>
      <dgm:spPr/>
    </dgm:pt>
    <dgm:pt modelId="{C019E8F5-6B5D-4ECA-B54E-54FE49ED253F}" type="pres">
      <dgm:prSet presAssocID="{81DCAC71-B909-413A-8E1C-A4A2C9E8E373}" presName="sibTrans" presStyleLbl="sibTrans2D1" presStyleIdx="0" presStyleCnt="3" custScaleX="168743" custScaleY="266720"/>
      <dgm:spPr/>
    </dgm:pt>
    <dgm:pt modelId="{790C9695-95E7-42C8-AF0C-C68FBFD94D6A}" type="pres">
      <dgm:prSet presAssocID="{81DCAC71-B909-413A-8E1C-A4A2C9E8E373}" presName="connectorText" presStyleLbl="sibTrans2D1" presStyleIdx="0" presStyleCnt="3"/>
      <dgm:spPr/>
    </dgm:pt>
    <dgm:pt modelId="{38E897EE-D53E-44CC-8004-21F5D95CAE60}" type="pres">
      <dgm:prSet presAssocID="{78DC274A-7EFA-4FC0-B553-C336F6FC848C}" presName="node" presStyleLbl="node1" presStyleIdx="1" presStyleCnt="3">
        <dgm:presLayoutVars>
          <dgm:bulletEnabled val="1"/>
        </dgm:presLayoutVars>
      </dgm:prSet>
      <dgm:spPr/>
    </dgm:pt>
    <dgm:pt modelId="{587A7277-FE48-41F5-A340-67A72CE3D05F}" type="pres">
      <dgm:prSet presAssocID="{4890308C-8A6D-45D3-956B-A38B7B9F1551}" presName="sibTrans" presStyleLbl="sibTrans2D1" presStyleIdx="1" presStyleCnt="3" custScaleY="177139"/>
      <dgm:spPr/>
    </dgm:pt>
    <dgm:pt modelId="{EF85E347-3A13-4D28-B2BC-FBE90F11E086}" type="pres">
      <dgm:prSet presAssocID="{4890308C-8A6D-45D3-956B-A38B7B9F1551}" presName="connectorText" presStyleLbl="sibTrans2D1" presStyleIdx="1" presStyleCnt="3"/>
      <dgm:spPr/>
    </dgm:pt>
    <dgm:pt modelId="{49D374B2-EED3-41FC-B88E-6B9A0DDAB5F8}" type="pres">
      <dgm:prSet presAssocID="{B4945958-CB00-44ED-9075-F83F1ECA9F78}" presName="node" presStyleLbl="node1" presStyleIdx="2" presStyleCnt="3">
        <dgm:presLayoutVars>
          <dgm:bulletEnabled val="1"/>
        </dgm:presLayoutVars>
      </dgm:prSet>
      <dgm:spPr/>
    </dgm:pt>
    <dgm:pt modelId="{6E990356-AC66-4E31-927D-B66075D4E0CC}" type="pres">
      <dgm:prSet presAssocID="{DE3D45C7-97E4-4B11-A970-F378D18C44E8}" presName="sibTrans" presStyleLbl="sibTrans2D1" presStyleIdx="2" presStyleCnt="3" custScaleX="169354" custScaleY="237843"/>
      <dgm:spPr/>
    </dgm:pt>
    <dgm:pt modelId="{D49662DA-A1A5-4FFE-BC8E-A5E596ECB908}" type="pres">
      <dgm:prSet presAssocID="{DE3D45C7-97E4-4B11-A970-F378D18C44E8}" presName="connectorText" presStyleLbl="sibTrans2D1" presStyleIdx="2" presStyleCnt="3"/>
      <dgm:spPr/>
    </dgm:pt>
  </dgm:ptLst>
  <dgm:cxnLst>
    <dgm:cxn modelId="{987A653C-CE24-48C1-B411-21EFCCEA1D66}" type="presOf" srcId="{78DC274A-7EFA-4FC0-B553-C336F6FC848C}" destId="{38E897EE-D53E-44CC-8004-21F5D95CAE60}" srcOrd="0" destOrd="0" presId="urn:microsoft.com/office/officeart/2005/8/layout/cycle7"/>
    <dgm:cxn modelId="{EE28E067-25DF-4A3F-BE6B-21125DB6E4BE}" type="presOf" srcId="{B4945958-CB00-44ED-9075-F83F1ECA9F78}" destId="{49D374B2-EED3-41FC-B88E-6B9A0DDAB5F8}" srcOrd="0" destOrd="0" presId="urn:microsoft.com/office/officeart/2005/8/layout/cycle7"/>
    <dgm:cxn modelId="{7FFA4672-A991-4A39-BB1E-462C0E6D57E7}" type="presOf" srcId="{81DCAC71-B909-413A-8E1C-A4A2C9E8E373}" destId="{790C9695-95E7-42C8-AF0C-C68FBFD94D6A}" srcOrd="1" destOrd="0" presId="urn:microsoft.com/office/officeart/2005/8/layout/cycle7"/>
    <dgm:cxn modelId="{57FFF053-47CC-4389-BC23-BF3A4A5B6402}" srcId="{762882D1-AAC6-4F6E-8E2C-60D8AA3956D4}" destId="{78DC274A-7EFA-4FC0-B553-C336F6FC848C}" srcOrd="1" destOrd="0" parTransId="{A9B3B0E9-DC08-4B23-9FB7-1025174F8AD7}" sibTransId="{4890308C-8A6D-45D3-956B-A38B7B9F1551}"/>
    <dgm:cxn modelId="{62C7295A-A278-4EA0-AFD7-28AE62E270E4}" type="presOf" srcId="{DE3D45C7-97E4-4B11-A970-F378D18C44E8}" destId="{D49662DA-A1A5-4FFE-BC8E-A5E596ECB908}" srcOrd="1" destOrd="0" presId="urn:microsoft.com/office/officeart/2005/8/layout/cycle7"/>
    <dgm:cxn modelId="{4B896485-9294-4356-B79A-5568A65073A3}" type="presOf" srcId="{81DCAC71-B909-413A-8E1C-A4A2C9E8E373}" destId="{C019E8F5-6B5D-4ECA-B54E-54FE49ED253F}" srcOrd="0" destOrd="0" presId="urn:microsoft.com/office/officeart/2005/8/layout/cycle7"/>
    <dgm:cxn modelId="{AA3A0E8E-7261-4A18-A0CD-1125C70E4120}" type="presOf" srcId="{4B850ECC-1FED-41B7-9D6E-BB127BE059E8}" destId="{0B55CC09-9820-49FA-8E4F-FE025DE1A00E}" srcOrd="0" destOrd="0" presId="urn:microsoft.com/office/officeart/2005/8/layout/cycle7"/>
    <dgm:cxn modelId="{880E37B5-9E47-48E0-96DE-37EF4FBE006F}" type="presOf" srcId="{762882D1-AAC6-4F6E-8E2C-60D8AA3956D4}" destId="{88D99808-9611-452A-B9CF-CBE1D2C6A4FA}" srcOrd="0" destOrd="0" presId="urn:microsoft.com/office/officeart/2005/8/layout/cycle7"/>
    <dgm:cxn modelId="{E4F87CC4-274F-4574-9735-EA0CBCDD0E4A}" type="presOf" srcId="{DE3D45C7-97E4-4B11-A970-F378D18C44E8}" destId="{6E990356-AC66-4E31-927D-B66075D4E0CC}" srcOrd="0" destOrd="0" presId="urn:microsoft.com/office/officeart/2005/8/layout/cycle7"/>
    <dgm:cxn modelId="{F5888BD1-2C5D-452E-B16A-FF3A3158F0C2}" srcId="{762882D1-AAC6-4F6E-8E2C-60D8AA3956D4}" destId="{B4945958-CB00-44ED-9075-F83F1ECA9F78}" srcOrd="2" destOrd="0" parTransId="{2C56DFD9-92CE-435D-913B-217969D357A4}" sibTransId="{DE3D45C7-97E4-4B11-A970-F378D18C44E8}"/>
    <dgm:cxn modelId="{5BFD23E3-2D5F-429A-A6FB-62BDC340A8A1}" type="presOf" srcId="{4890308C-8A6D-45D3-956B-A38B7B9F1551}" destId="{EF85E347-3A13-4D28-B2BC-FBE90F11E086}" srcOrd="1" destOrd="0" presId="urn:microsoft.com/office/officeart/2005/8/layout/cycle7"/>
    <dgm:cxn modelId="{08B9A0EF-D1D5-40EE-A4B4-66663BAC4C42}" type="presOf" srcId="{4890308C-8A6D-45D3-956B-A38B7B9F1551}" destId="{587A7277-FE48-41F5-A340-67A72CE3D05F}" srcOrd="0" destOrd="0" presId="urn:microsoft.com/office/officeart/2005/8/layout/cycle7"/>
    <dgm:cxn modelId="{A232F8F1-0967-4313-A452-22D74C224B5E}" srcId="{762882D1-AAC6-4F6E-8E2C-60D8AA3956D4}" destId="{4B850ECC-1FED-41B7-9D6E-BB127BE059E8}" srcOrd="0" destOrd="0" parTransId="{7B2E26CB-92A0-42F5-B783-FB88DD619E7B}" sibTransId="{81DCAC71-B909-413A-8E1C-A4A2C9E8E373}"/>
    <dgm:cxn modelId="{2AC8A352-03E1-4A62-A67E-94408C8D2129}" type="presParOf" srcId="{88D99808-9611-452A-B9CF-CBE1D2C6A4FA}" destId="{0B55CC09-9820-49FA-8E4F-FE025DE1A00E}" srcOrd="0" destOrd="0" presId="urn:microsoft.com/office/officeart/2005/8/layout/cycle7"/>
    <dgm:cxn modelId="{3D643DF6-2BD8-4E37-B282-008609BC2719}" type="presParOf" srcId="{88D99808-9611-452A-B9CF-CBE1D2C6A4FA}" destId="{C019E8F5-6B5D-4ECA-B54E-54FE49ED253F}" srcOrd="1" destOrd="0" presId="urn:microsoft.com/office/officeart/2005/8/layout/cycle7"/>
    <dgm:cxn modelId="{33AEEBD4-FB2A-4043-86B9-C9D4D7031E5F}" type="presParOf" srcId="{C019E8F5-6B5D-4ECA-B54E-54FE49ED253F}" destId="{790C9695-95E7-42C8-AF0C-C68FBFD94D6A}" srcOrd="0" destOrd="0" presId="urn:microsoft.com/office/officeart/2005/8/layout/cycle7"/>
    <dgm:cxn modelId="{B03EE96B-7153-4F0C-941B-6DBADF3E1C35}" type="presParOf" srcId="{88D99808-9611-452A-B9CF-CBE1D2C6A4FA}" destId="{38E897EE-D53E-44CC-8004-21F5D95CAE60}" srcOrd="2" destOrd="0" presId="urn:microsoft.com/office/officeart/2005/8/layout/cycle7"/>
    <dgm:cxn modelId="{122A6462-477F-4EBB-853D-A667EA0A75B6}" type="presParOf" srcId="{88D99808-9611-452A-B9CF-CBE1D2C6A4FA}" destId="{587A7277-FE48-41F5-A340-67A72CE3D05F}" srcOrd="3" destOrd="0" presId="urn:microsoft.com/office/officeart/2005/8/layout/cycle7"/>
    <dgm:cxn modelId="{F77D61CA-B4B0-4B99-86E7-FEB75DE70B96}" type="presParOf" srcId="{587A7277-FE48-41F5-A340-67A72CE3D05F}" destId="{EF85E347-3A13-4D28-B2BC-FBE90F11E086}" srcOrd="0" destOrd="0" presId="urn:microsoft.com/office/officeart/2005/8/layout/cycle7"/>
    <dgm:cxn modelId="{D29A4A2E-3A5B-47F0-B0C3-C3ECA7C751CA}" type="presParOf" srcId="{88D99808-9611-452A-B9CF-CBE1D2C6A4FA}" destId="{49D374B2-EED3-41FC-B88E-6B9A0DDAB5F8}" srcOrd="4" destOrd="0" presId="urn:microsoft.com/office/officeart/2005/8/layout/cycle7"/>
    <dgm:cxn modelId="{03C053FD-4CCE-432D-A9E3-5B8DF33C4FB8}" type="presParOf" srcId="{88D99808-9611-452A-B9CF-CBE1D2C6A4FA}" destId="{6E990356-AC66-4E31-927D-B66075D4E0CC}" srcOrd="5" destOrd="0" presId="urn:microsoft.com/office/officeart/2005/8/layout/cycle7"/>
    <dgm:cxn modelId="{8787A33E-E6EE-4E3C-9AD3-443F3A44894F}" type="presParOf" srcId="{6E990356-AC66-4E31-927D-B66075D4E0CC}" destId="{D49662DA-A1A5-4FFE-BC8E-A5E596ECB908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B1AB92D-1831-4141-9556-DFFA45022FF9}" type="doc">
      <dgm:prSet loTypeId="urn:microsoft.com/office/officeart/2005/8/layout/venn1" loCatId="relationship" qsTypeId="urn:microsoft.com/office/officeart/2005/8/quickstyle/3d3" qsCatId="3D" csTypeId="urn:microsoft.com/office/officeart/2005/8/colors/colorful1" csCatId="colorful" phldr="1"/>
      <dgm:spPr/>
    </dgm:pt>
    <dgm:pt modelId="{AA0E3D72-C999-484F-AE34-836D49E6E3E4}">
      <dgm:prSet phldrT="[Text]"/>
      <dgm:spPr/>
      <dgm:t>
        <a:bodyPr/>
        <a:lstStyle/>
        <a:p>
          <a:endParaRPr lang="en-GB" dirty="0"/>
        </a:p>
        <a:p>
          <a:r>
            <a:rPr lang="en-GB" dirty="0"/>
            <a:t>Resources</a:t>
          </a:r>
        </a:p>
      </dgm:t>
    </dgm:pt>
    <dgm:pt modelId="{8E3B17EE-BE37-46C5-B49C-F9DE2F97CA40}" type="parTrans" cxnId="{5DA01BFC-6E7E-4194-A245-592EE62D3D31}">
      <dgm:prSet/>
      <dgm:spPr/>
      <dgm:t>
        <a:bodyPr/>
        <a:lstStyle/>
        <a:p>
          <a:endParaRPr lang="en-GB"/>
        </a:p>
      </dgm:t>
    </dgm:pt>
    <dgm:pt modelId="{26C8D051-7970-4873-A396-C705FA86543E}" type="sibTrans" cxnId="{5DA01BFC-6E7E-4194-A245-592EE62D3D31}">
      <dgm:prSet/>
      <dgm:spPr/>
      <dgm:t>
        <a:bodyPr/>
        <a:lstStyle/>
        <a:p>
          <a:endParaRPr lang="en-GB"/>
        </a:p>
      </dgm:t>
    </dgm:pt>
    <dgm:pt modelId="{060C2D0B-2094-4154-B3F7-9802662E918B}">
      <dgm:prSet phldrT="[Text]"/>
      <dgm:spPr/>
      <dgm:t>
        <a:bodyPr/>
        <a:lstStyle/>
        <a:p>
          <a:r>
            <a:rPr lang="en-GB" dirty="0"/>
            <a:t>Environment</a:t>
          </a:r>
        </a:p>
      </dgm:t>
    </dgm:pt>
    <dgm:pt modelId="{D3D52127-F89C-42BF-B9E6-01B07147AC15}" type="parTrans" cxnId="{5F939499-869D-4AA3-975D-68D6C9DDDECB}">
      <dgm:prSet/>
      <dgm:spPr/>
      <dgm:t>
        <a:bodyPr/>
        <a:lstStyle/>
        <a:p>
          <a:endParaRPr lang="en-GB"/>
        </a:p>
      </dgm:t>
    </dgm:pt>
    <dgm:pt modelId="{ED1D569F-FBB6-459D-A612-8BF38DE50A29}" type="sibTrans" cxnId="{5F939499-869D-4AA3-975D-68D6C9DDDECB}">
      <dgm:prSet/>
      <dgm:spPr/>
      <dgm:t>
        <a:bodyPr/>
        <a:lstStyle/>
        <a:p>
          <a:endParaRPr lang="en-GB"/>
        </a:p>
      </dgm:t>
    </dgm:pt>
    <dgm:pt modelId="{C8DD7320-6F8A-498D-8F1D-0B69A52A2F6E}">
      <dgm:prSet phldrT="[Text]"/>
      <dgm:spPr/>
      <dgm:t>
        <a:bodyPr/>
        <a:lstStyle/>
        <a:p>
          <a:pPr algn="r"/>
          <a:r>
            <a:rPr lang="en-GB" dirty="0"/>
            <a:t>Values</a:t>
          </a:r>
        </a:p>
      </dgm:t>
    </dgm:pt>
    <dgm:pt modelId="{FC86EB64-9998-41C8-8246-96AC04A760BE}" type="parTrans" cxnId="{35BF6FCD-1E73-4CFE-A6E4-2A0873AEBCCE}">
      <dgm:prSet/>
      <dgm:spPr/>
      <dgm:t>
        <a:bodyPr/>
        <a:lstStyle/>
        <a:p>
          <a:endParaRPr lang="en-GB"/>
        </a:p>
      </dgm:t>
    </dgm:pt>
    <dgm:pt modelId="{8059352A-851F-450C-B15B-569135B1F73F}" type="sibTrans" cxnId="{35BF6FCD-1E73-4CFE-A6E4-2A0873AEBCCE}">
      <dgm:prSet/>
      <dgm:spPr/>
      <dgm:t>
        <a:bodyPr/>
        <a:lstStyle/>
        <a:p>
          <a:endParaRPr lang="en-GB"/>
        </a:p>
      </dgm:t>
    </dgm:pt>
    <dgm:pt modelId="{C577E24D-68DE-4A3D-BA04-FD7DBCF1B242}" type="pres">
      <dgm:prSet presAssocID="{8B1AB92D-1831-4141-9556-DFFA45022FF9}" presName="compositeShape" presStyleCnt="0">
        <dgm:presLayoutVars>
          <dgm:chMax val="7"/>
          <dgm:dir/>
          <dgm:resizeHandles val="exact"/>
        </dgm:presLayoutVars>
      </dgm:prSet>
      <dgm:spPr/>
    </dgm:pt>
    <dgm:pt modelId="{5058AE63-CD93-4C97-9E8D-6EF496B14B52}" type="pres">
      <dgm:prSet presAssocID="{AA0E3D72-C999-484F-AE34-836D49E6E3E4}" presName="circ1" presStyleLbl="vennNode1" presStyleIdx="0" presStyleCnt="3"/>
      <dgm:spPr/>
    </dgm:pt>
    <dgm:pt modelId="{260EFC46-4800-4823-A31A-BC1B2E4C2E8A}" type="pres">
      <dgm:prSet presAssocID="{AA0E3D72-C999-484F-AE34-836D49E6E3E4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8801522-4CBB-40F4-8FDD-78FA5398779F}" type="pres">
      <dgm:prSet presAssocID="{060C2D0B-2094-4154-B3F7-9802662E918B}" presName="circ2" presStyleLbl="vennNode1" presStyleIdx="1" presStyleCnt="3" custLinFactNeighborX="38823" custLinFactNeighborY="-64108"/>
      <dgm:spPr/>
    </dgm:pt>
    <dgm:pt modelId="{C25F5C83-90C2-4780-B623-9381FBBEBFC2}" type="pres">
      <dgm:prSet presAssocID="{060C2D0B-2094-4154-B3F7-9802662E918B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FE1DBCC-1B53-4E5A-9669-3C6E14BDE6F6}" type="pres">
      <dgm:prSet presAssocID="{C8DD7320-6F8A-498D-8F1D-0B69A52A2F6E}" presName="circ3" presStyleLbl="vennNode1" presStyleIdx="2" presStyleCnt="3" custLinFactNeighborX="75656" custLinFactNeighborY="-6187"/>
      <dgm:spPr/>
    </dgm:pt>
    <dgm:pt modelId="{A5E8CC6C-7593-42D0-BAD8-67F4799BD7D8}" type="pres">
      <dgm:prSet presAssocID="{C8DD7320-6F8A-498D-8F1D-0B69A52A2F6E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ED2D4F08-1E7D-4279-92DE-1FC286171067}" type="presOf" srcId="{C8DD7320-6F8A-498D-8F1D-0B69A52A2F6E}" destId="{A5E8CC6C-7593-42D0-BAD8-67F4799BD7D8}" srcOrd="1" destOrd="0" presId="urn:microsoft.com/office/officeart/2005/8/layout/venn1"/>
    <dgm:cxn modelId="{496C3C22-28F2-435B-B42C-3DD2886E08DD}" type="presOf" srcId="{C8DD7320-6F8A-498D-8F1D-0B69A52A2F6E}" destId="{8FE1DBCC-1B53-4E5A-9669-3C6E14BDE6F6}" srcOrd="0" destOrd="0" presId="urn:microsoft.com/office/officeart/2005/8/layout/venn1"/>
    <dgm:cxn modelId="{0D240261-FB1B-43BD-9809-56FE53E776AE}" type="presOf" srcId="{060C2D0B-2094-4154-B3F7-9802662E918B}" destId="{88801522-4CBB-40F4-8FDD-78FA5398779F}" srcOrd="0" destOrd="0" presId="urn:microsoft.com/office/officeart/2005/8/layout/venn1"/>
    <dgm:cxn modelId="{5595D770-8558-44B4-A9BA-C7908D579015}" type="presOf" srcId="{060C2D0B-2094-4154-B3F7-9802662E918B}" destId="{C25F5C83-90C2-4780-B623-9381FBBEBFC2}" srcOrd="1" destOrd="0" presId="urn:microsoft.com/office/officeart/2005/8/layout/venn1"/>
    <dgm:cxn modelId="{2B6DC258-0DB6-4EBE-A98F-95DC436D05E5}" type="presOf" srcId="{AA0E3D72-C999-484F-AE34-836D49E6E3E4}" destId="{260EFC46-4800-4823-A31A-BC1B2E4C2E8A}" srcOrd="1" destOrd="0" presId="urn:microsoft.com/office/officeart/2005/8/layout/venn1"/>
    <dgm:cxn modelId="{3F3A445A-11FE-47B7-8449-D2D5AD8F961A}" type="presOf" srcId="{8B1AB92D-1831-4141-9556-DFFA45022FF9}" destId="{C577E24D-68DE-4A3D-BA04-FD7DBCF1B242}" srcOrd="0" destOrd="0" presId="urn:microsoft.com/office/officeart/2005/8/layout/venn1"/>
    <dgm:cxn modelId="{5F939499-869D-4AA3-975D-68D6C9DDDECB}" srcId="{8B1AB92D-1831-4141-9556-DFFA45022FF9}" destId="{060C2D0B-2094-4154-B3F7-9802662E918B}" srcOrd="1" destOrd="0" parTransId="{D3D52127-F89C-42BF-B9E6-01B07147AC15}" sibTransId="{ED1D569F-FBB6-459D-A612-8BF38DE50A29}"/>
    <dgm:cxn modelId="{AFA2EEA1-BF37-49FB-8170-942D7E098A8A}" type="presOf" srcId="{AA0E3D72-C999-484F-AE34-836D49E6E3E4}" destId="{5058AE63-CD93-4C97-9E8D-6EF496B14B52}" srcOrd="0" destOrd="0" presId="urn:microsoft.com/office/officeart/2005/8/layout/venn1"/>
    <dgm:cxn modelId="{35BF6FCD-1E73-4CFE-A6E4-2A0873AEBCCE}" srcId="{8B1AB92D-1831-4141-9556-DFFA45022FF9}" destId="{C8DD7320-6F8A-498D-8F1D-0B69A52A2F6E}" srcOrd="2" destOrd="0" parTransId="{FC86EB64-9998-41C8-8246-96AC04A760BE}" sibTransId="{8059352A-851F-450C-B15B-569135B1F73F}"/>
    <dgm:cxn modelId="{5DA01BFC-6E7E-4194-A245-592EE62D3D31}" srcId="{8B1AB92D-1831-4141-9556-DFFA45022FF9}" destId="{AA0E3D72-C999-484F-AE34-836D49E6E3E4}" srcOrd="0" destOrd="0" parTransId="{8E3B17EE-BE37-46C5-B49C-F9DE2F97CA40}" sibTransId="{26C8D051-7970-4873-A396-C705FA86543E}"/>
    <dgm:cxn modelId="{D6278DBA-C4C8-468C-AD69-56758572534C}" type="presParOf" srcId="{C577E24D-68DE-4A3D-BA04-FD7DBCF1B242}" destId="{5058AE63-CD93-4C97-9E8D-6EF496B14B52}" srcOrd="0" destOrd="0" presId="urn:microsoft.com/office/officeart/2005/8/layout/venn1"/>
    <dgm:cxn modelId="{0799611E-D5FB-41EE-B30A-9890FEBAE38E}" type="presParOf" srcId="{C577E24D-68DE-4A3D-BA04-FD7DBCF1B242}" destId="{260EFC46-4800-4823-A31A-BC1B2E4C2E8A}" srcOrd="1" destOrd="0" presId="urn:microsoft.com/office/officeart/2005/8/layout/venn1"/>
    <dgm:cxn modelId="{174FB40C-E03E-4884-9CBB-233AF27B7F3D}" type="presParOf" srcId="{C577E24D-68DE-4A3D-BA04-FD7DBCF1B242}" destId="{88801522-4CBB-40F4-8FDD-78FA5398779F}" srcOrd="2" destOrd="0" presId="urn:microsoft.com/office/officeart/2005/8/layout/venn1"/>
    <dgm:cxn modelId="{39E9155C-7D1D-4159-963C-C845FAB7C049}" type="presParOf" srcId="{C577E24D-68DE-4A3D-BA04-FD7DBCF1B242}" destId="{C25F5C83-90C2-4780-B623-9381FBBEBFC2}" srcOrd="3" destOrd="0" presId="urn:microsoft.com/office/officeart/2005/8/layout/venn1"/>
    <dgm:cxn modelId="{F10C413B-0D80-46BD-9786-DF106426EAD8}" type="presParOf" srcId="{C577E24D-68DE-4A3D-BA04-FD7DBCF1B242}" destId="{8FE1DBCC-1B53-4E5A-9669-3C6E14BDE6F6}" srcOrd="4" destOrd="0" presId="urn:microsoft.com/office/officeart/2005/8/layout/venn1"/>
    <dgm:cxn modelId="{C64623DC-A137-4D91-8A4C-394A6A7C810C}" type="presParOf" srcId="{C577E24D-68DE-4A3D-BA04-FD7DBCF1B242}" destId="{A5E8CC6C-7593-42D0-BAD8-67F4799BD7D8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9F6F53A-CBE7-49A9-898B-F1DF80323A3E}" type="doc">
      <dgm:prSet loTypeId="urn:microsoft.com/office/officeart/2005/8/layout/gear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D089147-264C-4A47-BCA1-A149FA1AED5B}">
      <dgm:prSet phldrT="[Text]"/>
      <dgm:spPr/>
      <dgm:t>
        <a:bodyPr/>
        <a:lstStyle/>
        <a:p>
          <a:r>
            <a:rPr lang="en-GB" dirty="0"/>
            <a:t>Shared Values</a:t>
          </a:r>
        </a:p>
      </dgm:t>
    </dgm:pt>
    <dgm:pt modelId="{DFACD8C1-E608-4CC1-835E-06B573E3E67F}" type="parTrans" cxnId="{31BD2C47-6AA8-4715-9FDA-4D86757334F3}">
      <dgm:prSet/>
      <dgm:spPr/>
      <dgm:t>
        <a:bodyPr/>
        <a:lstStyle/>
        <a:p>
          <a:endParaRPr lang="en-GB"/>
        </a:p>
      </dgm:t>
    </dgm:pt>
    <dgm:pt modelId="{A26E84DD-AC82-49EC-BC3D-1E24D3C40563}" type="sibTrans" cxnId="{31BD2C47-6AA8-4715-9FDA-4D86757334F3}">
      <dgm:prSet/>
      <dgm:spPr/>
      <dgm:t>
        <a:bodyPr/>
        <a:lstStyle/>
        <a:p>
          <a:endParaRPr lang="en-GB"/>
        </a:p>
      </dgm:t>
    </dgm:pt>
    <dgm:pt modelId="{EFF091E4-2A32-4A3C-84AA-C98EE0B7BD60}" type="pres">
      <dgm:prSet presAssocID="{99F6F53A-CBE7-49A9-898B-F1DF80323A3E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3C3CD185-800E-457E-A485-641523289E02}" type="pres">
      <dgm:prSet presAssocID="{6D089147-264C-4A47-BCA1-A149FA1AED5B}" presName="gear1" presStyleLbl="node1" presStyleIdx="0" presStyleCnt="1" custScaleX="163867" custScaleY="166843" custLinFactNeighborX="-25926" custLinFactNeighborY="-35646">
        <dgm:presLayoutVars>
          <dgm:chMax val="1"/>
          <dgm:bulletEnabled val="1"/>
        </dgm:presLayoutVars>
      </dgm:prSet>
      <dgm:spPr/>
    </dgm:pt>
    <dgm:pt modelId="{B5FD333D-6AF5-41F7-902E-98116BB513BB}" type="pres">
      <dgm:prSet presAssocID="{6D089147-264C-4A47-BCA1-A149FA1AED5B}" presName="gear1srcNode" presStyleLbl="node1" presStyleIdx="0" presStyleCnt="1"/>
      <dgm:spPr/>
    </dgm:pt>
    <dgm:pt modelId="{CD6D0708-3D17-4DDA-8B0E-30735EF42DD9}" type="pres">
      <dgm:prSet presAssocID="{6D089147-264C-4A47-BCA1-A149FA1AED5B}" presName="gear1dstNode" presStyleLbl="node1" presStyleIdx="0" presStyleCnt="1"/>
      <dgm:spPr/>
    </dgm:pt>
    <dgm:pt modelId="{D5FD2074-AF4E-4105-A2CB-4006CB6BBE29}" type="pres">
      <dgm:prSet presAssocID="{A26E84DD-AC82-49EC-BC3D-1E24D3C40563}" presName="connector1" presStyleLbl="sibTrans2D1" presStyleIdx="0" presStyleCnt="1" custAng="2267540" custScaleX="143495" custScaleY="158601" custLinFactNeighborX="41525" custLinFactNeighborY="-5953"/>
      <dgm:spPr/>
    </dgm:pt>
  </dgm:ptLst>
  <dgm:cxnLst>
    <dgm:cxn modelId="{38DAA05E-C13B-4EFF-BB2A-04AFC3D452BE}" type="presOf" srcId="{6D089147-264C-4A47-BCA1-A149FA1AED5B}" destId="{CD6D0708-3D17-4DDA-8B0E-30735EF42DD9}" srcOrd="2" destOrd="0" presId="urn:microsoft.com/office/officeart/2005/8/layout/gear1"/>
    <dgm:cxn modelId="{31BD2C47-6AA8-4715-9FDA-4D86757334F3}" srcId="{99F6F53A-CBE7-49A9-898B-F1DF80323A3E}" destId="{6D089147-264C-4A47-BCA1-A149FA1AED5B}" srcOrd="0" destOrd="0" parTransId="{DFACD8C1-E608-4CC1-835E-06B573E3E67F}" sibTransId="{A26E84DD-AC82-49EC-BC3D-1E24D3C40563}"/>
    <dgm:cxn modelId="{C3741152-BD1E-4866-AD77-013E7107A6FB}" type="presOf" srcId="{A26E84DD-AC82-49EC-BC3D-1E24D3C40563}" destId="{D5FD2074-AF4E-4105-A2CB-4006CB6BBE29}" srcOrd="0" destOrd="0" presId="urn:microsoft.com/office/officeart/2005/8/layout/gear1"/>
    <dgm:cxn modelId="{C734177F-4F3E-4D00-B042-185F8FD6B660}" type="presOf" srcId="{99F6F53A-CBE7-49A9-898B-F1DF80323A3E}" destId="{EFF091E4-2A32-4A3C-84AA-C98EE0B7BD60}" srcOrd="0" destOrd="0" presId="urn:microsoft.com/office/officeart/2005/8/layout/gear1"/>
    <dgm:cxn modelId="{5E08C49B-2912-487A-B203-B6F33B3C1D19}" type="presOf" srcId="{6D089147-264C-4A47-BCA1-A149FA1AED5B}" destId="{3C3CD185-800E-457E-A485-641523289E02}" srcOrd="0" destOrd="0" presId="urn:microsoft.com/office/officeart/2005/8/layout/gear1"/>
    <dgm:cxn modelId="{5E6957C0-A322-4B70-A7BB-8A81DAFBCCB8}" type="presOf" srcId="{6D089147-264C-4A47-BCA1-A149FA1AED5B}" destId="{B5FD333D-6AF5-41F7-902E-98116BB513BB}" srcOrd="1" destOrd="0" presId="urn:microsoft.com/office/officeart/2005/8/layout/gear1"/>
    <dgm:cxn modelId="{D534BDEB-93CC-43CD-9677-E117636DD0BE}" type="presParOf" srcId="{EFF091E4-2A32-4A3C-84AA-C98EE0B7BD60}" destId="{3C3CD185-800E-457E-A485-641523289E02}" srcOrd="0" destOrd="0" presId="urn:microsoft.com/office/officeart/2005/8/layout/gear1"/>
    <dgm:cxn modelId="{19385FCE-871B-4577-959D-A64145E5DBB8}" type="presParOf" srcId="{EFF091E4-2A32-4A3C-84AA-C98EE0B7BD60}" destId="{B5FD333D-6AF5-41F7-902E-98116BB513BB}" srcOrd="1" destOrd="0" presId="urn:microsoft.com/office/officeart/2005/8/layout/gear1"/>
    <dgm:cxn modelId="{6A0D7F88-82E7-46BA-B3B2-3A27452BB375}" type="presParOf" srcId="{EFF091E4-2A32-4A3C-84AA-C98EE0B7BD60}" destId="{CD6D0708-3D17-4DDA-8B0E-30735EF42DD9}" srcOrd="2" destOrd="0" presId="urn:microsoft.com/office/officeart/2005/8/layout/gear1"/>
    <dgm:cxn modelId="{4AFB8A28-31E3-4517-9314-7316DEC859E3}" type="presParOf" srcId="{EFF091E4-2A32-4A3C-84AA-C98EE0B7BD60}" destId="{D5FD2074-AF4E-4105-A2CB-4006CB6BBE29}" srcOrd="3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C239E3B-0131-4EBA-8329-791AB589701B}" type="doc">
      <dgm:prSet loTypeId="urn:microsoft.com/office/officeart/2005/8/layout/vList5" loCatId="list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22D7DAD-C918-4559-A164-D9629C6D33B8}">
      <dgm:prSet phldrT="[Text]"/>
      <dgm:spPr/>
      <dgm:t>
        <a:bodyPr/>
        <a:lstStyle/>
        <a:p>
          <a:r>
            <a:rPr lang="en-GB" dirty="0"/>
            <a:t>Corporate</a:t>
          </a:r>
        </a:p>
      </dgm:t>
    </dgm:pt>
    <dgm:pt modelId="{CD9D2135-ED64-447A-912C-D5230F2A7EBA}" type="parTrans" cxnId="{6FD9A516-A361-4DB7-A432-06C1733008F1}">
      <dgm:prSet/>
      <dgm:spPr/>
      <dgm:t>
        <a:bodyPr/>
        <a:lstStyle/>
        <a:p>
          <a:endParaRPr lang="en-GB"/>
        </a:p>
      </dgm:t>
    </dgm:pt>
    <dgm:pt modelId="{F9BF4A1D-EC5E-4E6A-9816-874EF0736D19}" type="sibTrans" cxnId="{6FD9A516-A361-4DB7-A432-06C1733008F1}">
      <dgm:prSet/>
      <dgm:spPr/>
      <dgm:t>
        <a:bodyPr/>
        <a:lstStyle/>
        <a:p>
          <a:endParaRPr lang="en-GB"/>
        </a:p>
      </dgm:t>
    </dgm:pt>
    <dgm:pt modelId="{83432A7E-5AF8-4267-9FB0-86B39CD6D287}">
      <dgm:prSet phldrT="[Text]"/>
      <dgm:spPr/>
      <dgm:t>
        <a:bodyPr/>
        <a:lstStyle/>
        <a:p>
          <a:r>
            <a:rPr lang="en-GB" dirty="0"/>
            <a:t>Strategic perspective</a:t>
          </a:r>
        </a:p>
      </dgm:t>
    </dgm:pt>
    <dgm:pt modelId="{0FDCF8C4-857B-4CAE-912D-B248F3C936BA}" type="parTrans" cxnId="{3B8D58F4-941A-4FF0-8B26-998F92DA419D}">
      <dgm:prSet/>
      <dgm:spPr/>
      <dgm:t>
        <a:bodyPr/>
        <a:lstStyle/>
        <a:p>
          <a:endParaRPr lang="en-GB"/>
        </a:p>
      </dgm:t>
    </dgm:pt>
    <dgm:pt modelId="{16454795-9791-498A-BDDE-971EDC6AEC62}" type="sibTrans" cxnId="{3B8D58F4-941A-4FF0-8B26-998F92DA419D}">
      <dgm:prSet/>
      <dgm:spPr/>
      <dgm:t>
        <a:bodyPr/>
        <a:lstStyle/>
        <a:p>
          <a:endParaRPr lang="en-GB"/>
        </a:p>
      </dgm:t>
    </dgm:pt>
    <dgm:pt modelId="{9CDDBFE4-38F3-4AD3-8BDB-8086195B21AD}">
      <dgm:prSet phldrT="[Text]"/>
      <dgm:spPr/>
      <dgm:t>
        <a:bodyPr/>
        <a:lstStyle/>
        <a:p>
          <a:r>
            <a:rPr lang="en-GB" dirty="0"/>
            <a:t>Range &amp; diversity of the organisation</a:t>
          </a:r>
        </a:p>
      </dgm:t>
    </dgm:pt>
    <dgm:pt modelId="{9A1F821B-76CE-4AE4-8BD8-5AEA596D0CA0}" type="parTrans" cxnId="{D00FF5C3-5C43-4295-B8CC-DDAF84DD2BB2}">
      <dgm:prSet/>
      <dgm:spPr/>
      <dgm:t>
        <a:bodyPr/>
        <a:lstStyle/>
        <a:p>
          <a:endParaRPr lang="en-GB"/>
        </a:p>
      </dgm:t>
    </dgm:pt>
    <dgm:pt modelId="{B1E8ED47-A86A-42E0-ACC9-B5F0718F5818}" type="sibTrans" cxnId="{D00FF5C3-5C43-4295-B8CC-DDAF84DD2BB2}">
      <dgm:prSet/>
      <dgm:spPr/>
      <dgm:t>
        <a:bodyPr/>
        <a:lstStyle/>
        <a:p>
          <a:endParaRPr lang="en-GB"/>
        </a:p>
      </dgm:t>
    </dgm:pt>
    <dgm:pt modelId="{F227A82F-DC9C-48E7-BB7E-95411A5EB0DF}">
      <dgm:prSet phldrT="[Text]"/>
      <dgm:spPr/>
      <dgm:t>
        <a:bodyPr/>
        <a:lstStyle/>
        <a:p>
          <a:r>
            <a:rPr lang="en-GB" dirty="0"/>
            <a:t>Competitive</a:t>
          </a:r>
        </a:p>
      </dgm:t>
    </dgm:pt>
    <dgm:pt modelId="{C1C84967-1812-4AA7-8197-3F572DEC0283}" type="parTrans" cxnId="{02EF0CAD-EF23-4547-817F-69E9DB3A212E}">
      <dgm:prSet/>
      <dgm:spPr/>
      <dgm:t>
        <a:bodyPr/>
        <a:lstStyle/>
        <a:p>
          <a:endParaRPr lang="en-GB"/>
        </a:p>
      </dgm:t>
    </dgm:pt>
    <dgm:pt modelId="{59840A52-FE24-4D9B-9BCA-0CD4D98DDD44}" type="sibTrans" cxnId="{02EF0CAD-EF23-4547-817F-69E9DB3A212E}">
      <dgm:prSet/>
      <dgm:spPr/>
      <dgm:t>
        <a:bodyPr/>
        <a:lstStyle/>
        <a:p>
          <a:endParaRPr lang="en-GB"/>
        </a:p>
      </dgm:t>
    </dgm:pt>
    <dgm:pt modelId="{2DF98728-A91F-4EF1-B4F9-8A25D837ED74}">
      <dgm:prSet phldrT="[Text]"/>
      <dgm:spPr/>
      <dgm:t>
        <a:bodyPr/>
        <a:lstStyle/>
        <a:p>
          <a:r>
            <a:rPr lang="en-GB" dirty="0"/>
            <a:t>Search for distinctive competitive advantage</a:t>
          </a:r>
        </a:p>
      </dgm:t>
    </dgm:pt>
    <dgm:pt modelId="{30F114AC-83B8-434A-9F5D-798767A8FCBA}" type="parTrans" cxnId="{81949EDB-D1EE-4F6C-91DA-CE89AB902DF5}">
      <dgm:prSet/>
      <dgm:spPr/>
      <dgm:t>
        <a:bodyPr/>
        <a:lstStyle/>
        <a:p>
          <a:endParaRPr lang="en-GB"/>
        </a:p>
      </dgm:t>
    </dgm:pt>
    <dgm:pt modelId="{D4D70611-9ECB-4198-8E4D-AA47D5971025}" type="sibTrans" cxnId="{81949EDB-D1EE-4F6C-91DA-CE89AB902DF5}">
      <dgm:prSet/>
      <dgm:spPr/>
      <dgm:t>
        <a:bodyPr/>
        <a:lstStyle/>
        <a:p>
          <a:endParaRPr lang="en-GB"/>
        </a:p>
      </dgm:t>
    </dgm:pt>
    <dgm:pt modelId="{7E11FE31-C3B6-4756-B144-32EA79F8214E}">
      <dgm:prSet phldrT="[Text]"/>
      <dgm:spPr/>
      <dgm:t>
        <a:bodyPr/>
        <a:lstStyle/>
        <a:p>
          <a:r>
            <a:rPr lang="en-GB" dirty="0"/>
            <a:t>Applies to each business area</a:t>
          </a:r>
        </a:p>
      </dgm:t>
    </dgm:pt>
    <dgm:pt modelId="{6435E400-7F40-49F0-8FDF-23AE22EFF719}" type="parTrans" cxnId="{7D30D2B8-2CD6-44B4-9438-76E8EAB9C04F}">
      <dgm:prSet/>
      <dgm:spPr/>
      <dgm:t>
        <a:bodyPr/>
        <a:lstStyle/>
        <a:p>
          <a:endParaRPr lang="en-GB"/>
        </a:p>
      </dgm:t>
    </dgm:pt>
    <dgm:pt modelId="{A1538EDB-2682-4D8D-ADE4-FE589DA4C4F0}" type="sibTrans" cxnId="{7D30D2B8-2CD6-44B4-9438-76E8EAB9C04F}">
      <dgm:prSet/>
      <dgm:spPr/>
      <dgm:t>
        <a:bodyPr/>
        <a:lstStyle/>
        <a:p>
          <a:endParaRPr lang="en-GB"/>
        </a:p>
      </dgm:t>
    </dgm:pt>
    <dgm:pt modelId="{1608E016-87AF-42FF-A57A-7DF768801CC4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/>
            <a:t>Functional</a:t>
          </a:r>
        </a:p>
      </dgm:t>
    </dgm:pt>
    <dgm:pt modelId="{BC2E2EEC-839C-43F8-B59C-2E583E7A1E65}" type="parTrans" cxnId="{F9F41830-D284-4621-8C77-12A74DA1E54B}">
      <dgm:prSet/>
      <dgm:spPr/>
      <dgm:t>
        <a:bodyPr/>
        <a:lstStyle/>
        <a:p>
          <a:endParaRPr lang="en-GB"/>
        </a:p>
      </dgm:t>
    </dgm:pt>
    <dgm:pt modelId="{4E1575C7-D5C6-407D-AEA0-7D295FDF90F7}" type="sibTrans" cxnId="{F9F41830-D284-4621-8C77-12A74DA1E54B}">
      <dgm:prSet/>
      <dgm:spPr/>
      <dgm:t>
        <a:bodyPr/>
        <a:lstStyle/>
        <a:p>
          <a:endParaRPr lang="en-GB"/>
        </a:p>
      </dgm:t>
    </dgm:pt>
    <dgm:pt modelId="{6F1AE1A9-BC37-494A-886C-1CB41CB7A56A}">
      <dgm:prSet phldrT="[Text]"/>
      <dgm:spPr/>
      <dgm:t>
        <a:bodyPr/>
        <a:lstStyle/>
        <a:p>
          <a:r>
            <a:rPr lang="en-GB" dirty="0"/>
            <a:t>Source of competitive advantage in the functions carried out by the business</a:t>
          </a:r>
        </a:p>
      </dgm:t>
    </dgm:pt>
    <dgm:pt modelId="{3314BB53-3202-4211-99E5-2916D4CBB38A}" type="parTrans" cxnId="{BBDCD07B-F522-4A0C-A515-CBF02C922749}">
      <dgm:prSet/>
      <dgm:spPr/>
      <dgm:t>
        <a:bodyPr/>
        <a:lstStyle/>
        <a:p>
          <a:endParaRPr lang="en-GB"/>
        </a:p>
      </dgm:t>
    </dgm:pt>
    <dgm:pt modelId="{FE57A2BC-4884-4221-9E25-8725814C48AB}" type="sibTrans" cxnId="{BBDCD07B-F522-4A0C-A515-CBF02C922749}">
      <dgm:prSet/>
      <dgm:spPr/>
      <dgm:t>
        <a:bodyPr/>
        <a:lstStyle/>
        <a:p>
          <a:endParaRPr lang="en-GB"/>
        </a:p>
      </dgm:t>
    </dgm:pt>
    <dgm:pt modelId="{F1172256-FC77-433E-A1E5-5F368C4FE28A}" type="pres">
      <dgm:prSet presAssocID="{EC239E3B-0131-4EBA-8329-791AB589701B}" presName="Name0" presStyleCnt="0">
        <dgm:presLayoutVars>
          <dgm:dir/>
          <dgm:animLvl val="lvl"/>
          <dgm:resizeHandles val="exact"/>
        </dgm:presLayoutVars>
      </dgm:prSet>
      <dgm:spPr/>
    </dgm:pt>
    <dgm:pt modelId="{DEC43488-326C-431E-A381-D29F0487897C}" type="pres">
      <dgm:prSet presAssocID="{022D7DAD-C918-4559-A164-D9629C6D33B8}" presName="linNode" presStyleCnt="0"/>
      <dgm:spPr/>
    </dgm:pt>
    <dgm:pt modelId="{D115158A-3FDD-442F-92DC-D9CA6BA3C86A}" type="pres">
      <dgm:prSet presAssocID="{022D7DAD-C918-4559-A164-D9629C6D33B8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085F6D45-80CA-4B8E-8ABC-04B33637A11D}" type="pres">
      <dgm:prSet presAssocID="{022D7DAD-C918-4559-A164-D9629C6D33B8}" presName="descendantText" presStyleLbl="alignAccFollowNode1" presStyleIdx="0" presStyleCnt="3">
        <dgm:presLayoutVars>
          <dgm:bulletEnabled val="1"/>
        </dgm:presLayoutVars>
      </dgm:prSet>
      <dgm:spPr/>
    </dgm:pt>
    <dgm:pt modelId="{787EB3F3-A051-48F1-B3E9-D7D93430CBB1}" type="pres">
      <dgm:prSet presAssocID="{F9BF4A1D-EC5E-4E6A-9816-874EF0736D19}" presName="sp" presStyleCnt="0"/>
      <dgm:spPr/>
    </dgm:pt>
    <dgm:pt modelId="{3C23EC81-42CB-493F-846A-0507C95E444C}" type="pres">
      <dgm:prSet presAssocID="{F227A82F-DC9C-48E7-BB7E-95411A5EB0DF}" presName="linNode" presStyleCnt="0"/>
      <dgm:spPr/>
    </dgm:pt>
    <dgm:pt modelId="{2C2D8281-0423-4176-BE71-D0758F2B3920}" type="pres">
      <dgm:prSet presAssocID="{F227A82F-DC9C-48E7-BB7E-95411A5EB0DF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EA2C30D2-7009-49E3-B5CA-F621AB665E45}" type="pres">
      <dgm:prSet presAssocID="{F227A82F-DC9C-48E7-BB7E-95411A5EB0DF}" presName="descendantText" presStyleLbl="alignAccFollowNode1" presStyleIdx="1" presStyleCnt="3">
        <dgm:presLayoutVars>
          <dgm:bulletEnabled val="1"/>
        </dgm:presLayoutVars>
      </dgm:prSet>
      <dgm:spPr/>
    </dgm:pt>
    <dgm:pt modelId="{5229AD61-10B7-46B6-881D-1364DE6275FC}" type="pres">
      <dgm:prSet presAssocID="{59840A52-FE24-4D9B-9BCA-0CD4D98DDD44}" presName="sp" presStyleCnt="0"/>
      <dgm:spPr/>
    </dgm:pt>
    <dgm:pt modelId="{0B4A4DD0-48AD-4925-AB26-BFBAF6B860EB}" type="pres">
      <dgm:prSet presAssocID="{1608E016-87AF-42FF-A57A-7DF768801CC4}" presName="linNode" presStyleCnt="0"/>
      <dgm:spPr/>
    </dgm:pt>
    <dgm:pt modelId="{B73B9236-0EBB-4D80-B92F-63C00CDB39E9}" type="pres">
      <dgm:prSet presAssocID="{1608E016-87AF-42FF-A57A-7DF768801CC4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38554247-0041-4C46-B3F3-127216F07F46}" type="pres">
      <dgm:prSet presAssocID="{1608E016-87AF-42FF-A57A-7DF768801CC4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6FD9A516-A361-4DB7-A432-06C1733008F1}" srcId="{EC239E3B-0131-4EBA-8329-791AB589701B}" destId="{022D7DAD-C918-4559-A164-D9629C6D33B8}" srcOrd="0" destOrd="0" parTransId="{CD9D2135-ED64-447A-912C-D5230F2A7EBA}" sibTransId="{F9BF4A1D-EC5E-4E6A-9816-874EF0736D19}"/>
    <dgm:cxn modelId="{D4C6851F-64F8-43F9-BAED-24E8F9C9DECC}" type="presOf" srcId="{EC239E3B-0131-4EBA-8329-791AB589701B}" destId="{F1172256-FC77-433E-A1E5-5F368C4FE28A}" srcOrd="0" destOrd="0" presId="urn:microsoft.com/office/officeart/2005/8/layout/vList5"/>
    <dgm:cxn modelId="{389B0423-7D8D-43B1-BF23-F50139463A4B}" type="presOf" srcId="{022D7DAD-C918-4559-A164-D9629C6D33B8}" destId="{D115158A-3FDD-442F-92DC-D9CA6BA3C86A}" srcOrd="0" destOrd="0" presId="urn:microsoft.com/office/officeart/2005/8/layout/vList5"/>
    <dgm:cxn modelId="{F9F41830-D284-4621-8C77-12A74DA1E54B}" srcId="{EC239E3B-0131-4EBA-8329-791AB589701B}" destId="{1608E016-87AF-42FF-A57A-7DF768801CC4}" srcOrd="2" destOrd="0" parTransId="{BC2E2EEC-839C-43F8-B59C-2E583E7A1E65}" sibTransId="{4E1575C7-D5C6-407D-AEA0-7D295FDF90F7}"/>
    <dgm:cxn modelId="{BBDCD07B-F522-4A0C-A515-CBF02C922749}" srcId="{1608E016-87AF-42FF-A57A-7DF768801CC4}" destId="{6F1AE1A9-BC37-494A-886C-1CB41CB7A56A}" srcOrd="0" destOrd="0" parTransId="{3314BB53-3202-4211-99E5-2916D4CBB38A}" sibTransId="{FE57A2BC-4884-4221-9E25-8725814C48AB}"/>
    <dgm:cxn modelId="{37AF6CA7-0745-404C-B4A9-C400440161B0}" type="presOf" srcId="{7E11FE31-C3B6-4756-B144-32EA79F8214E}" destId="{EA2C30D2-7009-49E3-B5CA-F621AB665E45}" srcOrd="0" destOrd="1" presId="urn:microsoft.com/office/officeart/2005/8/layout/vList5"/>
    <dgm:cxn modelId="{02EF0CAD-EF23-4547-817F-69E9DB3A212E}" srcId="{EC239E3B-0131-4EBA-8329-791AB589701B}" destId="{F227A82F-DC9C-48E7-BB7E-95411A5EB0DF}" srcOrd="1" destOrd="0" parTransId="{C1C84967-1812-4AA7-8197-3F572DEC0283}" sibTransId="{59840A52-FE24-4D9B-9BCA-0CD4D98DDD44}"/>
    <dgm:cxn modelId="{EBF037B6-AFDB-422D-92FE-673E1EE92233}" type="presOf" srcId="{2DF98728-A91F-4EF1-B4F9-8A25D837ED74}" destId="{EA2C30D2-7009-49E3-B5CA-F621AB665E45}" srcOrd="0" destOrd="0" presId="urn:microsoft.com/office/officeart/2005/8/layout/vList5"/>
    <dgm:cxn modelId="{7D30D2B8-2CD6-44B4-9438-76E8EAB9C04F}" srcId="{F227A82F-DC9C-48E7-BB7E-95411A5EB0DF}" destId="{7E11FE31-C3B6-4756-B144-32EA79F8214E}" srcOrd="1" destOrd="0" parTransId="{6435E400-7F40-49F0-8FDF-23AE22EFF719}" sibTransId="{A1538EDB-2682-4D8D-ADE4-FE589DA4C4F0}"/>
    <dgm:cxn modelId="{538528C1-A1BA-413D-8182-E0A3426C3675}" type="presOf" srcId="{9CDDBFE4-38F3-4AD3-8BDB-8086195B21AD}" destId="{085F6D45-80CA-4B8E-8ABC-04B33637A11D}" srcOrd="0" destOrd="1" presId="urn:microsoft.com/office/officeart/2005/8/layout/vList5"/>
    <dgm:cxn modelId="{D00FF5C3-5C43-4295-B8CC-DDAF84DD2BB2}" srcId="{022D7DAD-C918-4559-A164-D9629C6D33B8}" destId="{9CDDBFE4-38F3-4AD3-8BDB-8086195B21AD}" srcOrd="1" destOrd="0" parTransId="{9A1F821B-76CE-4AE4-8BD8-5AEA596D0CA0}" sibTransId="{B1E8ED47-A86A-42E0-ACC9-B5F0718F5818}"/>
    <dgm:cxn modelId="{E3B8D3D2-CFEC-4B93-876E-9BEE97F1D277}" type="presOf" srcId="{6F1AE1A9-BC37-494A-886C-1CB41CB7A56A}" destId="{38554247-0041-4C46-B3F3-127216F07F46}" srcOrd="0" destOrd="0" presId="urn:microsoft.com/office/officeart/2005/8/layout/vList5"/>
    <dgm:cxn modelId="{D93701D9-9993-42AD-BAC5-35A360016B83}" type="presOf" srcId="{1608E016-87AF-42FF-A57A-7DF768801CC4}" destId="{B73B9236-0EBB-4D80-B92F-63C00CDB39E9}" srcOrd="0" destOrd="0" presId="urn:microsoft.com/office/officeart/2005/8/layout/vList5"/>
    <dgm:cxn modelId="{81949EDB-D1EE-4F6C-91DA-CE89AB902DF5}" srcId="{F227A82F-DC9C-48E7-BB7E-95411A5EB0DF}" destId="{2DF98728-A91F-4EF1-B4F9-8A25D837ED74}" srcOrd="0" destOrd="0" parTransId="{30F114AC-83B8-434A-9F5D-798767A8FCBA}" sibTransId="{D4D70611-9ECB-4198-8E4D-AA47D5971025}"/>
    <dgm:cxn modelId="{9DD810E4-EF87-4BB6-986C-4C7B25C5F608}" type="presOf" srcId="{F227A82F-DC9C-48E7-BB7E-95411A5EB0DF}" destId="{2C2D8281-0423-4176-BE71-D0758F2B3920}" srcOrd="0" destOrd="0" presId="urn:microsoft.com/office/officeart/2005/8/layout/vList5"/>
    <dgm:cxn modelId="{B65F43EB-4237-4B32-967E-76FEED7A7CD6}" type="presOf" srcId="{83432A7E-5AF8-4267-9FB0-86B39CD6D287}" destId="{085F6D45-80CA-4B8E-8ABC-04B33637A11D}" srcOrd="0" destOrd="0" presId="urn:microsoft.com/office/officeart/2005/8/layout/vList5"/>
    <dgm:cxn modelId="{3B8D58F4-941A-4FF0-8B26-998F92DA419D}" srcId="{022D7DAD-C918-4559-A164-D9629C6D33B8}" destId="{83432A7E-5AF8-4267-9FB0-86B39CD6D287}" srcOrd="0" destOrd="0" parTransId="{0FDCF8C4-857B-4CAE-912D-B248F3C936BA}" sibTransId="{16454795-9791-498A-BDDE-971EDC6AEC62}"/>
    <dgm:cxn modelId="{896AF1F1-3EB3-4880-9B43-85BAB881FEF2}" type="presParOf" srcId="{F1172256-FC77-433E-A1E5-5F368C4FE28A}" destId="{DEC43488-326C-431E-A381-D29F0487897C}" srcOrd="0" destOrd="0" presId="urn:microsoft.com/office/officeart/2005/8/layout/vList5"/>
    <dgm:cxn modelId="{0914F408-A63F-40A5-B97C-E0B83D60A31D}" type="presParOf" srcId="{DEC43488-326C-431E-A381-D29F0487897C}" destId="{D115158A-3FDD-442F-92DC-D9CA6BA3C86A}" srcOrd="0" destOrd="0" presId="urn:microsoft.com/office/officeart/2005/8/layout/vList5"/>
    <dgm:cxn modelId="{AFD5330E-7B4D-4DBB-8972-0B733309A6AB}" type="presParOf" srcId="{DEC43488-326C-431E-A381-D29F0487897C}" destId="{085F6D45-80CA-4B8E-8ABC-04B33637A11D}" srcOrd="1" destOrd="0" presId="urn:microsoft.com/office/officeart/2005/8/layout/vList5"/>
    <dgm:cxn modelId="{C3E04D95-381B-4A5D-8CC8-022976466277}" type="presParOf" srcId="{F1172256-FC77-433E-A1E5-5F368C4FE28A}" destId="{787EB3F3-A051-48F1-B3E9-D7D93430CBB1}" srcOrd="1" destOrd="0" presId="urn:microsoft.com/office/officeart/2005/8/layout/vList5"/>
    <dgm:cxn modelId="{4F060058-AB60-48C4-B630-952214EE08AC}" type="presParOf" srcId="{F1172256-FC77-433E-A1E5-5F368C4FE28A}" destId="{3C23EC81-42CB-493F-846A-0507C95E444C}" srcOrd="2" destOrd="0" presId="urn:microsoft.com/office/officeart/2005/8/layout/vList5"/>
    <dgm:cxn modelId="{8D23D266-DED9-4740-BF5F-921F60F53F0C}" type="presParOf" srcId="{3C23EC81-42CB-493F-846A-0507C95E444C}" destId="{2C2D8281-0423-4176-BE71-D0758F2B3920}" srcOrd="0" destOrd="0" presId="urn:microsoft.com/office/officeart/2005/8/layout/vList5"/>
    <dgm:cxn modelId="{6387B18B-BD7A-4973-8159-059AD15417BF}" type="presParOf" srcId="{3C23EC81-42CB-493F-846A-0507C95E444C}" destId="{EA2C30D2-7009-49E3-B5CA-F621AB665E45}" srcOrd="1" destOrd="0" presId="urn:microsoft.com/office/officeart/2005/8/layout/vList5"/>
    <dgm:cxn modelId="{D1EEDB4A-C5A6-4E91-B4C9-5F7F63E8DBD6}" type="presParOf" srcId="{F1172256-FC77-433E-A1E5-5F368C4FE28A}" destId="{5229AD61-10B7-46B6-881D-1364DE6275FC}" srcOrd="3" destOrd="0" presId="urn:microsoft.com/office/officeart/2005/8/layout/vList5"/>
    <dgm:cxn modelId="{F5190A7F-F245-4352-A329-39E700C50A72}" type="presParOf" srcId="{F1172256-FC77-433E-A1E5-5F368C4FE28A}" destId="{0B4A4DD0-48AD-4925-AB26-BFBAF6B860EB}" srcOrd="4" destOrd="0" presId="urn:microsoft.com/office/officeart/2005/8/layout/vList5"/>
    <dgm:cxn modelId="{4735DF1F-1687-40B8-B91D-97B6E1188498}" type="presParOf" srcId="{0B4A4DD0-48AD-4925-AB26-BFBAF6B860EB}" destId="{B73B9236-0EBB-4D80-B92F-63C00CDB39E9}" srcOrd="0" destOrd="0" presId="urn:microsoft.com/office/officeart/2005/8/layout/vList5"/>
    <dgm:cxn modelId="{CBD06948-2199-4FA7-B719-9ABBD68FE482}" type="presParOf" srcId="{0B4A4DD0-48AD-4925-AB26-BFBAF6B860EB}" destId="{38554247-0041-4C46-B3F3-127216F07F46}" srcOrd="1" destOrd="0" presId="urn:microsoft.com/office/officeart/2005/8/layout/vList5"/>
  </dgm:cxnLst>
  <dgm:bg/>
  <dgm:whole>
    <a:ln w="38100">
      <a:solidFill>
        <a:schemeClr val="accent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C239E3B-0131-4EBA-8329-791AB589701B}" type="doc">
      <dgm:prSet loTypeId="urn:microsoft.com/office/officeart/2005/8/layout/vList5" loCatId="list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22D7DAD-C918-4559-A164-D9629C6D33B8}">
      <dgm:prSet phldrT="[Text]"/>
      <dgm:spPr/>
      <dgm:t>
        <a:bodyPr/>
        <a:lstStyle/>
        <a:p>
          <a:r>
            <a:rPr lang="en-GB" dirty="0"/>
            <a:t>Position</a:t>
          </a:r>
        </a:p>
      </dgm:t>
    </dgm:pt>
    <dgm:pt modelId="{CD9D2135-ED64-447A-912C-D5230F2A7EBA}" type="parTrans" cxnId="{6FD9A516-A361-4DB7-A432-06C1733008F1}">
      <dgm:prSet/>
      <dgm:spPr/>
      <dgm:t>
        <a:bodyPr/>
        <a:lstStyle/>
        <a:p>
          <a:endParaRPr lang="en-GB"/>
        </a:p>
      </dgm:t>
    </dgm:pt>
    <dgm:pt modelId="{F9BF4A1D-EC5E-4E6A-9816-874EF0736D19}" type="sibTrans" cxnId="{6FD9A516-A361-4DB7-A432-06C1733008F1}">
      <dgm:prSet/>
      <dgm:spPr/>
      <dgm:t>
        <a:bodyPr/>
        <a:lstStyle/>
        <a:p>
          <a:endParaRPr lang="en-GB"/>
        </a:p>
      </dgm:t>
    </dgm:pt>
    <dgm:pt modelId="{83432A7E-5AF8-4267-9FB0-86B39CD6D287}">
      <dgm:prSet phldrT="[Text]"/>
      <dgm:spPr/>
      <dgm:t>
        <a:bodyPr/>
        <a:lstStyle/>
        <a:p>
          <a:r>
            <a:rPr lang="en-GB" dirty="0"/>
            <a:t>Environmental analysis, capability, resource evaluation, stakeholder expectation  and the impact of culture (inside and out)</a:t>
          </a:r>
        </a:p>
      </dgm:t>
    </dgm:pt>
    <dgm:pt modelId="{0FDCF8C4-857B-4CAE-912D-B248F3C936BA}" type="parTrans" cxnId="{3B8D58F4-941A-4FF0-8B26-998F92DA419D}">
      <dgm:prSet/>
      <dgm:spPr/>
      <dgm:t>
        <a:bodyPr/>
        <a:lstStyle/>
        <a:p>
          <a:endParaRPr lang="en-GB"/>
        </a:p>
      </dgm:t>
    </dgm:pt>
    <dgm:pt modelId="{16454795-9791-498A-BDDE-971EDC6AEC62}" type="sibTrans" cxnId="{3B8D58F4-941A-4FF0-8B26-998F92DA419D}">
      <dgm:prSet/>
      <dgm:spPr/>
      <dgm:t>
        <a:bodyPr/>
        <a:lstStyle/>
        <a:p>
          <a:endParaRPr lang="en-GB"/>
        </a:p>
      </dgm:t>
    </dgm:pt>
    <dgm:pt modelId="{F227A82F-DC9C-48E7-BB7E-95411A5EB0DF}">
      <dgm:prSet phldrT="[Text]"/>
      <dgm:spPr/>
      <dgm:t>
        <a:bodyPr/>
        <a:lstStyle/>
        <a:p>
          <a:r>
            <a:rPr lang="en-GB" dirty="0"/>
            <a:t>Choice</a:t>
          </a:r>
        </a:p>
      </dgm:t>
    </dgm:pt>
    <dgm:pt modelId="{C1C84967-1812-4AA7-8197-3F572DEC0283}" type="parTrans" cxnId="{02EF0CAD-EF23-4547-817F-69E9DB3A212E}">
      <dgm:prSet/>
      <dgm:spPr/>
      <dgm:t>
        <a:bodyPr/>
        <a:lstStyle/>
        <a:p>
          <a:endParaRPr lang="en-GB"/>
        </a:p>
      </dgm:t>
    </dgm:pt>
    <dgm:pt modelId="{59840A52-FE24-4D9B-9BCA-0CD4D98DDD44}" type="sibTrans" cxnId="{02EF0CAD-EF23-4547-817F-69E9DB3A212E}">
      <dgm:prSet/>
      <dgm:spPr/>
      <dgm:t>
        <a:bodyPr/>
        <a:lstStyle/>
        <a:p>
          <a:endParaRPr lang="en-GB"/>
        </a:p>
      </dgm:t>
    </dgm:pt>
    <dgm:pt modelId="{2DF98728-A91F-4EF1-B4F9-8A25D837ED74}">
      <dgm:prSet phldrT="[Text]"/>
      <dgm:spPr/>
      <dgm:t>
        <a:bodyPr/>
        <a:lstStyle/>
        <a:p>
          <a:r>
            <a:rPr lang="en-GB" dirty="0"/>
            <a:t>What the organisation wants to do and identifying the options</a:t>
          </a:r>
        </a:p>
      </dgm:t>
    </dgm:pt>
    <dgm:pt modelId="{30F114AC-83B8-434A-9F5D-798767A8FCBA}" type="parTrans" cxnId="{81949EDB-D1EE-4F6C-91DA-CE89AB902DF5}">
      <dgm:prSet/>
      <dgm:spPr/>
      <dgm:t>
        <a:bodyPr/>
        <a:lstStyle/>
        <a:p>
          <a:endParaRPr lang="en-GB"/>
        </a:p>
      </dgm:t>
    </dgm:pt>
    <dgm:pt modelId="{D4D70611-9ECB-4198-8E4D-AA47D5971025}" type="sibTrans" cxnId="{81949EDB-D1EE-4F6C-91DA-CE89AB902DF5}">
      <dgm:prSet/>
      <dgm:spPr/>
      <dgm:t>
        <a:bodyPr/>
        <a:lstStyle/>
        <a:p>
          <a:endParaRPr lang="en-GB"/>
        </a:p>
      </dgm:t>
    </dgm:pt>
    <dgm:pt modelId="{1608E016-87AF-42FF-A57A-7DF768801CC4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/>
            <a:t>Action</a:t>
          </a:r>
        </a:p>
      </dgm:t>
    </dgm:pt>
    <dgm:pt modelId="{BC2E2EEC-839C-43F8-B59C-2E583E7A1E65}" type="parTrans" cxnId="{F9F41830-D284-4621-8C77-12A74DA1E54B}">
      <dgm:prSet/>
      <dgm:spPr/>
      <dgm:t>
        <a:bodyPr/>
        <a:lstStyle/>
        <a:p>
          <a:endParaRPr lang="en-GB"/>
        </a:p>
      </dgm:t>
    </dgm:pt>
    <dgm:pt modelId="{4E1575C7-D5C6-407D-AEA0-7D295FDF90F7}" type="sibTrans" cxnId="{F9F41830-D284-4621-8C77-12A74DA1E54B}">
      <dgm:prSet/>
      <dgm:spPr/>
      <dgm:t>
        <a:bodyPr/>
        <a:lstStyle/>
        <a:p>
          <a:endParaRPr lang="en-GB"/>
        </a:p>
      </dgm:t>
    </dgm:pt>
    <dgm:pt modelId="{6F1AE1A9-BC37-494A-886C-1CB41CB7A56A}">
      <dgm:prSet phldrT="[Text]"/>
      <dgm:spPr/>
      <dgm:t>
        <a:bodyPr/>
        <a:lstStyle/>
        <a:p>
          <a:r>
            <a:rPr lang="en-GB" dirty="0"/>
            <a:t>Implementation. Deploying resources. Managing and contracting</a:t>
          </a:r>
        </a:p>
      </dgm:t>
    </dgm:pt>
    <dgm:pt modelId="{3314BB53-3202-4211-99E5-2916D4CBB38A}" type="parTrans" cxnId="{BBDCD07B-F522-4A0C-A515-CBF02C922749}">
      <dgm:prSet/>
      <dgm:spPr/>
      <dgm:t>
        <a:bodyPr/>
        <a:lstStyle/>
        <a:p>
          <a:endParaRPr lang="en-GB"/>
        </a:p>
      </dgm:t>
    </dgm:pt>
    <dgm:pt modelId="{FE57A2BC-4884-4221-9E25-8725814C48AB}" type="sibTrans" cxnId="{BBDCD07B-F522-4A0C-A515-CBF02C922749}">
      <dgm:prSet/>
      <dgm:spPr/>
      <dgm:t>
        <a:bodyPr/>
        <a:lstStyle/>
        <a:p>
          <a:endParaRPr lang="en-GB"/>
        </a:p>
      </dgm:t>
    </dgm:pt>
    <dgm:pt modelId="{F1172256-FC77-433E-A1E5-5F368C4FE28A}" type="pres">
      <dgm:prSet presAssocID="{EC239E3B-0131-4EBA-8329-791AB589701B}" presName="Name0" presStyleCnt="0">
        <dgm:presLayoutVars>
          <dgm:dir/>
          <dgm:animLvl val="lvl"/>
          <dgm:resizeHandles val="exact"/>
        </dgm:presLayoutVars>
      </dgm:prSet>
      <dgm:spPr/>
    </dgm:pt>
    <dgm:pt modelId="{DEC43488-326C-431E-A381-D29F0487897C}" type="pres">
      <dgm:prSet presAssocID="{022D7DAD-C918-4559-A164-D9629C6D33B8}" presName="linNode" presStyleCnt="0"/>
      <dgm:spPr/>
    </dgm:pt>
    <dgm:pt modelId="{D115158A-3FDD-442F-92DC-D9CA6BA3C86A}" type="pres">
      <dgm:prSet presAssocID="{022D7DAD-C918-4559-A164-D9629C6D33B8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085F6D45-80CA-4B8E-8ABC-04B33637A11D}" type="pres">
      <dgm:prSet presAssocID="{022D7DAD-C918-4559-A164-D9629C6D33B8}" presName="descendantText" presStyleLbl="alignAccFollowNode1" presStyleIdx="0" presStyleCnt="3">
        <dgm:presLayoutVars>
          <dgm:bulletEnabled val="1"/>
        </dgm:presLayoutVars>
      </dgm:prSet>
      <dgm:spPr/>
    </dgm:pt>
    <dgm:pt modelId="{787EB3F3-A051-48F1-B3E9-D7D93430CBB1}" type="pres">
      <dgm:prSet presAssocID="{F9BF4A1D-EC5E-4E6A-9816-874EF0736D19}" presName="sp" presStyleCnt="0"/>
      <dgm:spPr/>
    </dgm:pt>
    <dgm:pt modelId="{3C23EC81-42CB-493F-846A-0507C95E444C}" type="pres">
      <dgm:prSet presAssocID="{F227A82F-DC9C-48E7-BB7E-95411A5EB0DF}" presName="linNode" presStyleCnt="0"/>
      <dgm:spPr/>
    </dgm:pt>
    <dgm:pt modelId="{2C2D8281-0423-4176-BE71-D0758F2B3920}" type="pres">
      <dgm:prSet presAssocID="{F227A82F-DC9C-48E7-BB7E-95411A5EB0DF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EA2C30D2-7009-49E3-B5CA-F621AB665E45}" type="pres">
      <dgm:prSet presAssocID="{F227A82F-DC9C-48E7-BB7E-95411A5EB0DF}" presName="descendantText" presStyleLbl="alignAccFollowNode1" presStyleIdx="1" presStyleCnt="3">
        <dgm:presLayoutVars>
          <dgm:bulletEnabled val="1"/>
        </dgm:presLayoutVars>
      </dgm:prSet>
      <dgm:spPr/>
    </dgm:pt>
    <dgm:pt modelId="{5229AD61-10B7-46B6-881D-1364DE6275FC}" type="pres">
      <dgm:prSet presAssocID="{59840A52-FE24-4D9B-9BCA-0CD4D98DDD44}" presName="sp" presStyleCnt="0"/>
      <dgm:spPr/>
    </dgm:pt>
    <dgm:pt modelId="{0B4A4DD0-48AD-4925-AB26-BFBAF6B860EB}" type="pres">
      <dgm:prSet presAssocID="{1608E016-87AF-42FF-A57A-7DF768801CC4}" presName="linNode" presStyleCnt="0"/>
      <dgm:spPr/>
    </dgm:pt>
    <dgm:pt modelId="{B73B9236-0EBB-4D80-B92F-63C00CDB39E9}" type="pres">
      <dgm:prSet presAssocID="{1608E016-87AF-42FF-A57A-7DF768801CC4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38554247-0041-4C46-B3F3-127216F07F46}" type="pres">
      <dgm:prSet presAssocID="{1608E016-87AF-42FF-A57A-7DF768801CC4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6FD9A516-A361-4DB7-A432-06C1733008F1}" srcId="{EC239E3B-0131-4EBA-8329-791AB589701B}" destId="{022D7DAD-C918-4559-A164-D9629C6D33B8}" srcOrd="0" destOrd="0" parTransId="{CD9D2135-ED64-447A-912C-D5230F2A7EBA}" sibTransId="{F9BF4A1D-EC5E-4E6A-9816-874EF0736D19}"/>
    <dgm:cxn modelId="{DFF7001B-1639-4272-B086-18E6BD8AC447}" type="presOf" srcId="{83432A7E-5AF8-4267-9FB0-86B39CD6D287}" destId="{085F6D45-80CA-4B8E-8ABC-04B33637A11D}" srcOrd="0" destOrd="0" presId="urn:microsoft.com/office/officeart/2005/8/layout/vList5"/>
    <dgm:cxn modelId="{A1EC1327-3471-4467-BDF1-1F5B1DCB49C8}" type="presOf" srcId="{022D7DAD-C918-4559-A164-D9629C6D33B8}" destId="{D115158A-3FDD-442F-92DC-D9CA6BA3C86A}" srcOrd="0" destOrd="0" presId="urn:microsoft.com/office/officeart/2005/8/layout/vList5"/>
    <dgm:cxn modelId="{F9F41830-D284-4621-8C77-12A74DA1E54B}" srcId="{EC239E3B-0131-4EBA-8329-791AB589701B}" destId="{1608E016-87AF-42FF-A57A-7DF768801CC4}" srcOrd="2" destOrd="0" parTransId="{BC2E2EEC-839C-43F8-B59C-2E583E7A1E65}" sibTransId="{4E1575C7-D5C6-407D-AEA0-7D295FDF90F7}"/>
    <dgm:cxn modelId="{4D148F62-B43B-4428-860B-B9B7F4094E89}" type="presOf" srcId="{6F1AE1A9-BC37-494A-886C-1CB41CB7A56A}" destId="{38554247-0041-4C46-B3F3-127216F07F46}" srcOrd="0" destOrd="0" presId="urn:microsoft.com/office/officeart/2005/8/layout/vList5"/>
    <dgm:cxn modelId="{BC79784B-30C9-4860-A586-860198B9D221}" type="presOf" srcId="{EC239E3B-0131-4EBA-8329-791AB589701B}" destId="{F1172256-FC77-433E-A1E5-5F368C4FE28A}" srcOrd="0" destOrd="0" presId="urn:microsoft.com/office/officeart/2005/8/layout/vList5"/>
    <dgm:cxn modelId="{946C3753-8C9A-4781-98EF-E8295262D439}" type="presOf" srcId="{F227A82F-DC9C-48E7-BB7E-95411A5EB0DF}" destId="{2C2D8281-0423-4176-BE71-D0758F2B3920}" srcOrd="0" destOrd="0" presId="urn:microsoft.com/office/officeart/2005/8/layout/vList5"/>
    <dgm:cxn modelId="{BBDCD07B-F522-4A0C-A515-CBF02C922749}" srcId="{1608E016-87AF-42FF-A57A-7DF768801CC4}" destId="{6F1AE1A9-BC37-494A-886C-1CB41CB7A56A}" srcOrd="0" destOrd="0" parTransId="{3314BB53-3202-4211-99E5-2916D4CBB38A}" sibTransId="{FE57A2BC-4884-4221-9E25-8725814C48AB}"/>
    <dgm:cxn modelId="{02EF0CAD-EF23-4547-817F-69E9DB3A212E}" srcId="{EC239E3B-0131-4EBA-8329-791AB589701B}" destId="{F227A82F-DC9C-48E7-BB7E-95411A5EB0DF}" srcOrd="1" destOrd="0" parTransId="{C1C84967-1812-4AA7-8197-3F572DEC0283}" sibTransId="{59840A52-FE24-4D9B-9BCA-0CD4D98DDD44}"/>
    <dgm:cxn modelId="{6AA129B6-7AB0-4AC5-B517-C9C8E122F436}" type="presOf" srcId="{2DF98728-A91F-4EF1-B4F9-8A25D837ED74}" destId="{EA2C30D2-7009-49E3-B5CA-F621AB665E45}" srcOrd="0" destOrd="0" presId="urn:microsoft.com/office/officeart/2005/8/layout/vList5"/>
    <dgm:cxn modelId="{81949EDB-D1EE-4F6C-91DA-CE89AB902DF5}" srcId="{F227A82F-DC9C-48E7-BB7E-95411A5EB0DF}" destId="{2DF98728-A91F-4EF1-B4F9-8A25D837ED74}" srcOrd="0" destOrd="0" parTransId="{30F114AC-83B8-434A-9F5D-798767A8FCBA}" sibTransId="{D4D70611-9ECB-4198-8E4D-AA47D5971025}"/>
    <dgm:cxn modelId="{8E1925E0-4761-4E8D-9E89-77C190FC149C}" type="presOf" srcId="{1608E016-87AF-42FF-A57A-7DF768801CC4}" destId="{B73B9236-0EBB-4D80-B92F-63C00CDB39E9}" srcOrd="0" destOrd="0" presId="urn:microsoft.com/office/officeart/2005/8/layout/vList5"/>
    <dgm:cxn modelId="{3B8D58F4-941A-4FF0-8B26-998F92DA419D}" srcId="{022D7DAD-C918-4559-A164-D9629C6D33B8}" destId="{83432A7E-5AF8-4267-9FB0-86B39CD6D287}" srcOrd="0" destOrd="0" parTransId="{0FDCF8C4-857B-4CAE-912D-B248F3C936BA}" sibTransId="{16454795-9791-498A-BDDE-971EDC6AEC62}"/>
    <dgm:cxn modelId="{A465A3B5-E7AD-438F-8012-E4CE6F9880AB}" type="presParOf" srcId="{F1172256-FC77-433E-A1E5-5F368C4FE28A}" destId="{DEC43488-326C-431E-A381-D29F0487897C}" srcOrd="0" destOrd="0" presId="urn:microsoft.com/office/officeart/2005/8/layout/vList5"/>
    <dgm:cxn modelId="{A6F55447-C869-45EE-8299-917746BF8CAA}" type="presParOf" srcId="{DEC43488-326C-431E-A381-D29F0487897C}" destId="{D115158A-3FDD-442F-92DC-D9CA6BA3C86A}" srcOrd="0" destOrd="0" presId="urn:microsoft.com/office/officeart/2005/8/layout/vList5"/>
    <dgm:cxn modelId="{E4D5473C-028B-4C65-9987-2E627F750BA4}" type="presParOf" srcId="{DEC43488-326C-431E-A381-D29F0487897C}" destId="{085F6D45-80CA-4B8E-8ABC-04B33637A11D}" srcOrd="1" destOrd="0" presId="urn:microsoft.com/office/officeart/2005/8/layout/vList5"/>
    <dgm:cxn modelId="{B41866CC-12FA-4DE6-A82B-6BEC6121470E}" type="presParOf" srcId="{F1172256-FC77-433E-A1E5-5F368C4FE28A}" destId="{787EB3F3-A051-48F1-B3E9-D7D93430CBB1}" srcOrd="1" destOrd="0" presId="urn:microsoft.com/office/officeart/2005/8/layout/vList5"/>
    <dgm:cxn modelId="{E3027575-65F4-4B25-A78A-503146A3D389}" type="presParOf" srcId="{F1172256-FC77-433E-A1E5-5F368C4FE28A}" destId="{3C23EC81-42CB-493F-846A-0507C95E444C}" srcOrd="2" destOrd="0" presId="urn:microsoft.com/office/officeart/2005/8/layout/vList5"/>
    <dgm:cxn modelId="{5D6456E5-D8F2-4A3E-8033-7F119BF9FA98}" type="presParOf" srcId="{3C23EC81-42CB-493F-846A-0507C95E444C}" destId="{2C2D8281-0423-4176-BE71-D0758F2B3920}" srcOrd="0" destOrd="0" presId="urn:microsoft.com/office/officeart/2005/8/layout/vList5"/>
    <dgm:cxn modelId="{1E0F8305-AD03-45D9-AAAA-3E2E271BCB7E}" type="presParOf" srcId="{3C23EC81-42CB-493F-846A-0507C95E444C}" destId="{EA2C30D2-7009-49E3-B5CA-F621AB665E45}" srcOrd="1" destOrd="0" presId="urn:microsoft.com/office/officeart/2005/8/layout/vList5"/>
    <dgm:cxn modelId="{E42D34BB-DA9A-403E-9CE4-9A958397E3AC}" type="presParOf" srcId="{F1172256-FC77-433E-A1E5-5F368C4FE28A}" destId="{5229AD61-10B7-46B6-881D-1364DE6275FC}" srcOrd="3" destOrd="0" presId="urn:microsoft.com/office/officeart/2005/8/layout/vList5"/>
    <dgm:cxn modelId="{F2294A57-3818-46BA-A5D2-181CED22ECC5}" type="presParOf" srcId="{F1172256-FC77-433E-A1E5-5F368C4FE28A}" destId="{0B4A4DD0-48AD-4925-AB26-BFBAF6B860EB}" srcOrd="4" destOrd="0" presId="urn:microsoft.com/office/officeart/2005/8/layout/vList5"/>
    <dgm:cxn modelId="{6B706917-BC73-4F7B-86E3-2C07EC92158B}" type="presParOf" srcId="{0B4A4DD0-48AD-4925-AB26-BFBAF6B860EB}" destId="{B73B9236-0EBB-4D80-B92F-63C00CDB39E9}" srcOrd="0" destOrd="0" presId="urn:microsoft.com/office/officeart/2005/8/layout/vList5"/>
    <dgm:cxn modelId="{21DCE5CB-3746-44BE-8123-2288ED42B78A}" type="presParOf" srcId="{0B4A4DD0-48AD-4925-AB26-BFBAF6B860EB}" destId="{38554247-0041-4C46-B3F3-127216F07F46}" srcOrd="1" destOrd="0" presId="urn:microsoft.com/office/officeart/2005/8/layout/vList5"/>
  </dgm:cxnLst>
  <dgm:bg/>
  <dgm:whole>
    <a:ln w="25400">
      <a:solidFill>
        <a:schemeClr val="accent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A84C789-9463-4EDA-85DA-C97B062B4DEC}" type="doc">
      <dgm:prSet loTypeId="urn:microsoft.com/office/officeart/2005/8/layout/cycle2" loCatId="cycle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72E5F3BD-8383-4528-9451-2E6AC35CD12D}">
      <dgm:prSet phldrT="[Text]"/>
      <dgm:spPr/>
      <dgm:t>
        <a:bodyPr/>
        <a:lstStyle/>
        <a:p>
          <a:r>
            <a:rPr lang="en-GB" dirty="0"/>
            <a:t>The strategic </a:t>
          </a:r>
          <a:r>
            <a:rPr lang="en-GB" b="1" u="sng" dirty="0"/>
            <a:t>position</a:t>
          </a:r>
        </a:p>
      </dgm:t>
    </dgm:pt>
    <dgm:pt modelId="{9DFFF3FD-3F40-48FE-8ED1-FC6B40B704F2}" type="parTrans" cxnId="{68487FFF-1430-4A27-94B4-D013698493D8}">
      <dgm:prSet/>
      <dgm:spPr/>
      <dgm:t>
        <a:bodyPr/>
        <a:lstStyle/>
        <a:p>
          <a:endParaRPr lang="en-GB"/>
        </a:p>
      </dgm:t>
    </dgm:pt>
    <dgm:pt modelId="{A88D2A9E-B96C-4F87-B947-13C16A301179}" type="sibTrans" cxnId="{68487FFF-1430-4A27-94B4-D013698493D8}">
      <dgm:prSet/>
      <dgm:spPr/>
      <dgm:t>
        <a:bodyPr/>
        <a:lstStyle/>
        <a:p>
          <a:endParaRPr lang="en-GB"/>
        </a:p>
      </dgm:t>
    </dgm:pt>
    <dgm:pt modelId="{F7F4B10D-B9F6-4142-88A4-213838A1F1B0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/>
            <a:t>Strategy into </a:t>
          </a:r>
          <a:r>
            <a:rPr lang="en-GB" b="1" u="sng" dirty="0"/>
            <a:t>action</a:t>
          </a:r>
        </a:p>
      </dgm:t>
    </dgm:pt>
    <dgm:pt modelId="{66BF2607-5588-4ADA-8725-58BF61924B75}" type="parTrans" cxnId="{AD503766-07BF-4C97-9F8E-84B61CFD511E}">
      <dgm:prSet/>
      <dgm:spPr/>
      <dgm:t>
        <a:bodyPr/>
        <a:lstStyle/>
        <a:p>
          <a:endParaRPr lang="en-GB"/>
        </a:p>
      </dgm:t>
    </dgm:pt>
    <dgm:pt modelId="{DDD8D204-DCC5-4DDE-9694-5626D1860543}" type="sibTrans" cxnId="{AD503766-07BF-4C97-9F8E-84B61CFD511E}">
      <dgm:prSet/>
      <dgm:spPr/>
      <dgm:t>
        <a:bodyPr/>
        <a:lstStyle/>
        <a:p>
          <a:endParaRPr lang="en-GB"/>
        </a:p>
      </dgm:t>
    </dgm:pt>
    <dgm:pt modelId="{5774C3CC-4951-4976-8BF7-559654635B2E}">
      <dgm:prSet phldrT="[Text]"/>
      <dgm:spPr>
        <a:solidFill>
          <a:srgbClr val="C00000"/>
        </a:solidFill>
      </dgm:spPr>
      <dgm:t>
        <a:bodyPr/>
        <a:lstStyle/>
        <a:p>
          <a:r>
            <a:rPr lang="en-GB" dirty="0"/>
            <a:t>Strategic </a:t>
          </a:r>
          <a:r>
            <a:rPr lang="en-GB" b="1" u="sng" dirty="0"/>
            <a:t>choices</a:t>
          </a:r>
        </a:p>
      </dgm:t>
    </dgm:pt>
    <dgm:pt modelId="{B506E097-3D01-4B93-9770-0E4332C99FF1}" type="parTrans" cxnId="{BAAFBAED-F09B-4BFC-B332-1F870F8F0264}">
      <dgm:prSet/>
      <dgm:spPr/>
      <dgm:t>
        <a:bodyPr/>
        <a:lstStyle/>
        <a:p>
          <a:endParaRPr lang="en-GB"/>
        </a:p>
      </dgm:t>
    </dgm:pt>
    <dgm:pt modelId="{5D9751B2-5D20-43A6-AD32-A8E583ADB3E8}" type="sibTrans" cxnId="{BAAFBAED-F09B-4BFC-B332-1F870F8F0264}">
      <dgm:prSet/>
      <dgm:spPr/>
      <dgm:t>
        <a:bodyPr/>
        <a:lstStyle/>
        <a:p>
          <a:endParaRPr lang="en-GB"/>
        </a:p>
      </dgm:t>
    </dgm:pt>
    <dgm:pt modelId="{EB1A568F-746A-4FCC-815E-CD42C00C4084}" type="pres">
      <dgm:prSet presAssocID="{FA84C789-9463-4EDA-85DA-C97B062B4DEC}" presName="cycle" presStyleCnt="0">
        <dgm:presLayoutVars>
          <dgm:dir/>
          <dgm:resizeHandles val="exact"/>
        </dgm:presLayoutVars>
      </dgm:prSet>
      <dgm:spPr/>
    </dgm:pt>
    <dgm:pt modelId="{7128412C-0FFC-479A-88B6-EDD8C89BB619}" type="pres">
      <dgm:prSet presAssocID="{72E5F3BD-8383-4528-9451-2E6AC35CD12D}" presName="node" presStyleLbl="node1" presStyleIdx="0" presStyleCnt="3">
        <dgm:presLayoutVars>
          <dgm:bulletEnabled val="1"/>
        </dgm:presLayoutVars>
      </dgm:prSet>
      <dgm:spPr/>
    </dgm:pt>
    <dgm:pt modelId="{5A4D27AF-1278-41DB-960A-770A873879CC}" type="pres">
      <dgm:prSet presAssocID="{A88D2A9E-B96C-4F87-B947-13C16A301179}" presName="sibTrans" presStyleLbl="sibTrans2D1" presStyleIdx="0" presStyleCnt="3" custScaleX="185084"/>
      <dgm:spPr>
        <a:prstGeom prst="leftRightArrow">
          <a:avLst/>
        </a:prstGeom>
      </dgm:spPr>
    </dgm:pt>
    <dgm:pt modelId="{D8EB4EB0-802D-4C31-B01D-243576BF646B}" type="pres">
      <dgm:prSet presAssocID="{A88D2A9E-B96C-4F87-B947-13C16A301179}" presName="connectorText" presStyleLbl="sibTrans2D1" presStyleIdx="0" presStyleCnt="3"/>
      <dgm:spPr/>
    </dgm:pt>
    <dgm:pt modelId="{BFE17A2E-680D-417E-9498-347FEC048922}" type="pres">
      <dgm:prSet presAssocID="{F7F4B10D-B9F6-4142-88A4-213838A1F1B0}" presName="node" presStyleLbl="node1" presStyleIdx="1" presStyleCnt="3">
        <dgm:presLayoutVars>
          <dgm:bulletEnabled val="1"/>
        </dgm:presLayoutVars>
      </dgm:prSet>
      <dgm:spPr/>
    </dgm:pt>
    <dgm:pt modelId="{4C07F229-B404-475A-AD44-D3815C9E44A1}" type="pres">
      <dgm:prSet presAssocID="{DDD8D204-DCC5-4DDE-9694-5626D1860543}" presName="sibTrans" presStyleLbl="sibTrans2D1" presStyleIdx="1" presStyleCnt="3" custScaleX="185694"/>
      <dgm:spPr>
        <a:prstGeom prst="leftRightArrow">
          <a:avLst/>
        </a:prstGeom>
      </dgm:spPr>
    </dgm:pt>
    <dgm:pt modelId="{381DC873-03A0-41AE-9A2E-6BA2A2216BCE}" type="pres">
      <dgm:prSet presAssocID="{DDD8D204-DCC5-4DDE-9694-5626D1860543}" presName="connectorText" presStyleLbl="sibTrans2D1" presStyleIdx="1" presStyleCnt="3"/>
      <dgm:spPr/>
    </dgm:pt>
    <dgm:pt modelId="{F81A17FD-08B2-4ABD-A90C-E59B14D7FFF2}" type="pres">
      <dgm:prSet presAssocID="{5774C3CC-4951-4976-8BF7-559654635B2E}" presName="node" presStyleLbl="node1" presStyleIdx="2" presStyleCnt="3">
        <dgm:presLayoutVars>
          <dgm:bulletEnabled val="1"/>
        </dgm:presLayoutVars>
      </dgm:prSet>
      <dgm:spPr/>
    </dgm:pt>
    <dgm:pt modelId="{AD8D8C87-8209-428A-A135-827A017C3FB2}" type="pres">
      <dgm:prSet presAssocID="{5D9751B2-5D20-43A6-AD32-A8E583ADB3E8}" presName="sibTrans" presStyleLbl="sibTrans2D1" presStyleIdx="2" presStyleCnt="3" custScaleX="185495"/>
      <dgm:spPr>
        <a:prstGeom prst="leftRightArrow">
          <a:avLst/>
        </a:prstGeom>
      </dgm:spPr>
    </dgm:pt>
    <dgm:pt modelId="{4BA2B8E9-ECAF-49F8-9741-D5A886F20ECC}" type="pres">
      <dgm:prSet presAssocID="{5D9751B2-5D20-43A6-AD32-A8E583ADB3E8}" presName="connectorText" presStyleLbl="sibTrans2D1" presStyleIdx="2" presStyleCnt="3"/>
      <dgm:spPr/>
    </dgm:pt>
  </dgm:ptLst>
  <dgm:cxnLst>
    <dgm:cxn modelId="{F691F800-0809-4305-BF5A-CB80B7F2EB97}" type="presOf" srcId="{5D9751B2-5D20-43A6-AD32-A8E583ADB3E8}" destId="{4BA2B8E9-ECAF-49F8-9741-D5A886F20ECC}" srcOrd="1" destOrd="0" presId="urn:microsoft.com/office/officeart/2005/8/layout/cycle2"/>
    <dgm:cxn modelId="{0739C81F-6925-4B22-8B1F-06B194A7E8FF}" type="presOf" srcId="{DDD8D204-DCC5-4DDE-9694-5626D1860543}" destId="{381DC873-03A0-41AE-9A2E-6BA2A2216BCE}" srcOrd="1" destOrd="0" presId="urn:microsoft.com/office/officeart/2005/8/layout/cycle2"/>
    <dgm:cxn modelId="{D5163521-8153-45A7-B8E1-D22AC4D9D536}" type="presOf" srcId="{A88D2A9E-B96C-4F87-B947-13C16A301179}" destId="{5A4D27AF-1278-41DB-960A-770A873879CC}" srcOrd="0" destOrd="0" presId="urn:microsoft.com/office/officeart/2005/8/layout/cycle2"/>
    <dgm:cxn modelId="{7F05B326-8C5F-4A6F-B923-AE2A50359C97}" type="presOf" srcId="{F7F4B10D-B9F6-4142-88A4-213838A1F1B0}" destId="{BFE17A2E-680D-417E-9498-347FEC048922}" srcOrd="0" destOrd="0" presId="urn:microsoft.com/office/officeart/2005/8/layout/cycle2"/>
    <dgm:cxn modelId="{CE4AA765-FAAD-4581-9758-9DC9C7E864E6}" type="presOf" srcId="{DDD8D204-DCC5-4DDE-9694-5626D1860543}" destId="{4C07F229-B404-475A-AD44-D3815C9E44A1}" srcOrd="0" destOrd="0" presId="urn:microsoft.com/office/officeart/2005/8/layout/cycle2"/>
    <dgm:cxn modelId="{AD503766-07BF-4C97-9F8E-84B61CFD511E}" srcId="{FA84C789-9463-4EDA-85DA-C97B062B4DEC}" destId="{F7F4B10D-B9F6-4142-88A4-213838A1F1B0}" srcOrd="1" destOrd="0" parTransId="{66BF2607-5588-4ADA-8725-58BF61924B75}" sibTransId="{DDD8D204-DCC5-4DDE-9694-5626D1860543}"/>
    <dgm:cxn modelId="{94578949-DBFD-4328-A7DF-D9654197E6FE}" type="presOf" srcId="{A88D2A9E-B96C-4F87-B947-13C16A301179}" destId="{D8EB4EB0-802D-4C31-B01D-243576BF646B}" srcOrd="1" destOrd="0" presId="urn:microsoft.com/office/officeart/2005/8/layout/cycle2"/>
    <dgm:cxn modelId="{CFFA886E-6218-4E17-ABEE-899829AEB01A}" type="presOf" srcId="{5D9751B2-5D20-43A6-AD32-A8E583ADB3E8}" destId="{AD8D8C87-8209-428A-A135-827A017C3FB2}" srcOrd="0" destOrd="0" presId="urn:microsoft.com/office/officeart/2005/8/layout/cycle2"/>
    <dgm:cxn modelId="{E6C9678D-264B-409F-830E-19DFCC91CCCC}" type="presOf" srcId="{5774C3CC-4951-4976-8BF7-559654635B2E}" destId="{F81A17FD-08B2-4ABD-A90C-E59B14D7FFF2}" srcOrd="0" destOrd="0" presId="urn:microsoft.com/office/officeart/2005/8/layout/cycle2"/>
    <dgm:cxn modelId="{2B36FCAE-F758-4415-81A5-3FAB49CAE1C0}" type="presOf" srcId="{72E5F3BD-8383-4528-9451-2E6AC35CD12D}" destId="{7128412C-0FFC-479A-88B6-EDD8C89BB619}" srcOrd="0" destOrd="0" presId="urn:microsoft.com/office/officeart/2005/8/layout/cycle2"/>
    <dgm:cxn modelId="{AADBF0CC-8011-4BE6-8FF5-EC04B0A401D0}" type="presOf" srcId="{FA84C789-9463-4EDA-85DA-C97B062B4DEC}" destId="{EB1A568F-746A-4FCC-815E-CD42C00C4084}" srcOrd="0" destOrd="0" presId="urn:microsoft.com/office/officeart/2005/8/layout/cycle2"/>
    <dgm:cxn modelId="{BAAFBAED-F09B-4BFC-B332-1F870F8F0264}" srcId="{FA84C789-9463-4EDA-85DA-C97B062B4DEC}" destId="{5774C3CC-4951-4976-8BF7-559654635B2E}" srcOrd="2" destOrd="0" parTransId="{B506E097-3D01-4B93-9770-0E4332C99FF1}" sibTransId="{5D9751B2-5D20-43A6-AD32-A8E583ADB3E8}"/>
    <dgm:cxn modelId="{68487FFF-1430-4A27-94B4-D013698493D8}" srcId="{FA84C789-9463-4EDA-85DA-C97B062B4DEC}" destId="{72E5F3BD-8383-4528-9451-2E6AC35CD12D}" srcOrd="0" destOrd="0" parTransId="{9DFFF3FD-3F40-48FE-8ED1-FC6B40B704F2}" sibTransId="{A88D2A9E-B96C-4F87-B947-13C16A301179}"/>
    <dgm:cxn modelId="{42CE5EC2-7038-4499-BBA3-211CD1FB57DE}" type="presParOf" srcId="{EB1A568F-746A-4FCC-815E-CD42C00C4084}" destId="{7128412C-0FFC-479A-88B6-EDD8C89BB619}" srcOrd="0" destOrd="0" presId="urn:microsoft.com/office/officeart/2005/8/layout/cycle2"/>
    <dgm:cxn modelId="{BEC444A7-8520-40C0-B40A-1B8A1B69A0B6}" type="presParOf" srcId="{EB1A568F-746A-4FCC-815E-CD42C00C4084}" destId="{5A4D27AF-1278-41DB-960A-770A873879CC}" srcOrd="1" destOrd="0" presId="urn:microsoft.com/office/officeart/2005/8/layout/cycle2"/>
    <dgm:cxn modelId="{2A34C80F-0310-4C32-8055-6F2FE9C56FC9}" type="presParOf" srcId="{5A4D27AF-1278-41DB-960A-770A873879CC}" destId="{D8EB4EB0-802D-4C31-B01D-243576BF646B}" srcOrd="0" destOrd="0" presId="urn:microsoft.com/office/officeart/2005/8/layout/cycle2"/>
    <dgm:cxn modelId="{40A98E29-DFEB-4788-845D-DAB584BB886A}" type="presParOf" srcId="{EB1A568F-746A-4FCC-815E-CD42C00C4084}" destId="{BFE17A2E-680D-417E-9498-347FEC048922}" srcOrd="2" destOrd="0" presId="urn:microsoft.com/office/officeart/2005/8/layout/cycle2"/>
    <dgm:cxn modelId="{F3A0211D-6EB3-403D-BE49-62E93E34969A}" type="presParOf" srcId="{EB1A568F-746A-4FCC-815E-CD42C00C4084}" destId="{4C07F229-B404-475A-AD44-D3815C9E44A1}" srcOrd="3" destOrd="0" presId="urn:microsoft.com/office/officeart/2005/8/layout/cycle2"/>
    <dgm:cxn modelId="{C270CECE-CA5A-4D24-9F11-349956456709}" type="presParOf" srcId="{4C07F229-B404-475A-AD44-D3815C9E44A1}" destId="{381DC873-03A0-41AE-9A2E-6BA2A2216BCE}" srcOrd="0" destOrd="0" presId="urn:microsoft.com/office/officeart/2005/8/layout/cycle2"/>
    <dgm:cxn modelId="{A63F434A-0759-4C0C-A52F-013C20D16D16}" type="presParOf" srcId="{EB1A568F-746A-4FCC-815E-CD42C00C4084}" destId="{F81A17FD-08B2-4ABD-A90C-E59B14D7FFF2}" srcOrd="4" destOrd="0" presId="urn:microsoft.com/office/officeart/2005/8/layout/cycle2"/>
    <dgm:cxn modelId="{C6809581-6214-4C56-921F-761A5F6EE2B3}" type="presParOf" srcId="{EB1A568F-746A-4FCC-815E-CD42C00C4084}" destId="{AD8D8C87-8209-428A-A135-827A017C3FB2}" srcOrd="5" destOrd="0" presId="urn:microsoft.com/office/officeart/2005/8/layout/cycle2"/>
    <dgm:cxn modelId="{519C15E1-0E10-40ED-9B10-4D9780E67091}" type="presParOf" srcId="{AD8D8C87-8209-428A-A135-827A017C3FB2}" destId="{4BA2B8E9-ECAF-49F8-9741-D5A886F20EC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19A5B9-1485-4425-AE50-309EAE9FD396}">
      <dsp:nvSpPr>
        <dsp:cNvPr id="0" name=""/>
        <dsp:cNvSpPr/>
      </dsp:nvSpPr>
      <dsp:spPr>
        <a:xfrm>
          <a:off x="0" y="1535883"/>
          <a:ext cx="2529114" cy="868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marL="0" lvl="0" indent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Strategic analysis</a:t>
          </a:r>
        </a:p>
      </dsp:txBody>
      <dsp:txXfrm>
        <a:off x="0" y="1535883"/>
        <a:ext cx="2529114" cy="868725"/>
      </dsp:txXfrm>
    </dsp:sp>
    <dsp:sp modelId="{A7DBA850-6987-45E3-8DD9-92F16F9224BE}">
      <dsp:nvSpPr>
        <dsp:cNvPr id="0" name=""/>
        <dsp:cNvSpPr/>
      </dsp:nvSpPr>
      <dsp:spPr>
        <a:xfrm>
          <a:off x="2529114" y="1535883"/>
          <a:ext cx="505822" cy="868725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F81C33-AA5B-458A-B0BA-BF26536B591A}">
      <dsp:nvSpPr>
        <dsp:cNvPr id="0" name=""/>
        <dsp:cNvSpPr/>
      </dsp:nvSpPr>
      <dsp:spPr>
        <a:xfrm>
          <a:off x="3237266" y="1535883"/>
          <a:ext cx="6879191" cy="86872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/>
            <a:t>Organisation’s vision, mission, objectives etc.</a:t>
          </a:r>
        </a:p>
      </dsp:txBody>
      <dsp:txXfrm>
        <a:off x="3237266" y="1535883"/>
        <a:ext cx="6879191" cy="868725"/>
      </dsp:txXfrm>
    </dsp:sp>
    <dsp:sp modelId="{3D7A6562-FB41-4164-9DD8-ABFA77E6245D}">
      <dsp:nvSpPr>
        <dsp:cNvPr id="0" name=""/>
        <dsp:cNvSpPr/>
      </dsp:nvSpPr>
      <dsp:spPr>
        <a:xfrm>
          <a:off x="0" y="2538930"/>
          <a:ext cx="2529114" cy="868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marL="0" lvl="0" indent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Strategy development</a:t>
          </a:r>
        </a:p>
      </dsp:txBody>
      <dsp:txXfrm>
        <a:off x="0" y="2538930"/>
        <a:ext cx="2529114" cy="868725"/>
      </dsp:txXfrm>
    </dsp:sp>
    <dsp:sp modelId="{164B39C4-1020-4CEA-B930-D6613BEDC297}">
      <dsp:nvSpPr>
        <dsp:cNvPr id="0" name=""/>
        <dsp:cNvSpPr/>
      </dsp:nvSpPr>
      <dsp:spPr>
        <a:xfrm>
          <a:off x="2529114" y="2498208"/>
          <a:ext cx="505822" cy="950167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529F8F-2764-4C01-BC1F-6EA0CA466C58}">
      <dsp:nvSpPr>
        <dsp:cNvPr id="0" name=""/>
        <dsp:cNvSpPr/>
      </dsp:nvSpPr>
      <dsp:spPr>
        <a:xfrm>
          <a:off x="3237266" y="2498208"/>
          <a:ext cx="6879191" cy="95016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/>
            <a:t>Build on the skills of the organisations and links with others</a:t>
          </a:r>
        </a:p>
      </dsp:txBody>
      <dsp:txXfrm>
        <a:off x="3237266" y="2498208"/>
        <a:ext cx="6879191" cy="950167"/>
      </dsp:txXfrm>
    </dsp:sp>
    <dsp:sp modelId="{F6697A1A-BC9A-49FC-B3BA-2271DA60399A}">
      <dsp:nvSpPr>
        <dsp:cNvPr id="0" name=""/>
        <dsp:cNvSpPr/>
      </dsp:nvSpPr>
      <dsp:spPr>
        <a:xfrm>
          <a:off x="0" y="3786305"/>
          <a:ext cx="2529114" cy="868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marL="0" lvl="0" indent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Strategy implementation</a:t>
          </a:r>
        </a:p>
      </dsp:txBody>
      <dsp:txXfrm>
        <a:off x="0" y="3786305"/>
        <a:ext cx="2529114" cy="868725"/>
      </dsp:txXfrm>
    </dsp:sp>
    <dsp:sp modelId="{3CFCFB58-D34D-472D-B801-12636BD21828}">
      <dsp:nvSpPr>
        <dsp:cNvPr id="0" name=""/>
        <dsp:cNvSpPr/>
      </dsp:nvSpPr>
      <dsp:spPr>
        <a:xfrm>
          <a:off x="2529114" y="3541976"/>
          <a:ext cx="505822" cy="1357382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4531A2-BB69-4100-8F5C-EDDCC7A23309}">
      <dsp:nvSpPr>
        <dsp:cNvPr id="0" name=""/>
        <dsp:cNvSpPr/>
      </dsp:nvSpPr>
      <dsp:spPr>
        <a:xfrm>
          <a:off x="3237266" y="3541976"/>
          <a:ext cx="6879191" cy="135738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/>
            <a:t>Getting things done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/>
            <a:t>Motivation, power relations, government negotiations</a:t>
          </a:r>
        </a:p>
      </dsp:txBody>
      <dsp:txXfrm>
        <a:off x="3237266" y="3541976"/>
        <a:ext cx="6879191" cy="13573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D107FF-1733-440A-A932-00AD04E37870}">
      <dsp:nvSpPr>
        <dsp:cNvPr id="0" name=""/>
        <dsp:cNvSpPr/>
      </dsp:nvSpPr>
      <dsp:spPr>
        <a:xfrm>
          <a:off x="4223314" y="2464801"/>
          <a:ext cx="1759091" cy="175909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Porter’s 5 forces</a:t>
          </a:r>
        </a:p>
      </dsp:txBody>
      <dsp:txXfrm>
        <a:off x="4480927" y="2722414"/>
        <a:ext cx="1243865" cy="1243865"/>
      </dsp:txXfrm>
    </dsp:sp>
    <dsp:sp modelId="{6AEBDFB6-5ECF-48EE-8266-5FD8ECEDDB9A}">
      <dsp:nvSpPr>
        <dsp:cNvPr id="0" name=""/>
        <dsp:cNvSpPr/>
      </dsp:nvSpPr>
      <dsp:spPr>
        <a:xfrm rot="16200000">
          <a:off x="4916672" y="1824998"/>
          <a:ext cx="372374" cy="598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4972528" y="2000472"/>
        <a:ext cx="260662" cy="358855"/>
      </dsp:txXfrm>
    </dsp:sp>
    <dsp:sp modelId="{5BEC067D-874E-47BD-918C-10B475306B6C}">
      <dsp:nvSpPr>
        <dsp:cNvPr id="0" name=""/>
        <dsp:cNvSpPr/>
      </dsp:nvSpPr>
      <dsp:spPr>
        <a:xfrm>
          <a:off x="4223314" y="3116"/>
          <a:ext cx="1759091" cy="175909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Threat of new entrants</a:t>
          </a:r>
        </a:p>
      </dsp:txBody>
      <dsp:txXfrm>
        <a:off x="4480927" y="260729"/>
        <a:ext cx="1243865" cy="1243865"/>
      </dsp:txXfrm>
    </dsp:sp>
    <dsp:sp modelId="{722128FB-131B-4334-8703-F253D93F12C8}">
      <dsp:nvSpPr>
        <dsp:cNvPr id="0" name=""/>
        <dsp:cNvSpPr/>
      </dsp:nvSpPr>
      <dsp:spPr>
        <a:xfrm rot="20520000">
          <a:off x="6077250" y="2668207"/>
          <a:ext cx="372374" cy="598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677650"/>
            <a:satOff val="25000"/>
            <a:lumOff val="-367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6079984" y="2805085"/>
        <a:ext cx="260662" cy="358855"/>
      </dsp:txXfrm>
    </dsp:sp>
    <dsp:sp modelId="{94B24D3E-BC57-4CA6-B946-2F57168E6157}">
      <dsp:nvSpPr>
        <dsp:cNvPr id="0" name=""/>
        <dsp:cNvSpPr/>
      </dsp:nvSpPr>
      <dsp:spPr>
        <a:xfrm>
          <a:off x="6564515" y="1704099"/>
          <a:ext cx="1759091" cy="1759091"/>
        </a:xfrm>
        <a:prstGeom prst="ellipse">
          <a:avLst/>
        </a:prstGeom>
        <a:solidFill>
          <a:schemeClr val="accent3">
            <a:hueOff val="677650"/>
            <a:satOff val="25000"/>
            <a:lumOff val="-367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Threat of substitutes</a:t>
          </a:r>
        </a:p>
      </dsp:txBody>
      <dsp:txXfrm>
        <a:off x="6822128" y="1961712"/>
        <a:ext cx="1243865" cy="1243865"/>
      </dsp:txXfrm>
    </dsp:sp>
    <dsp:sp modelId="{62E6CCCD-A541-4D03-BDF3-334697910656}">
      <dsp:nvSpPr>
        <dsp:cNvPr id="0" name=""/>
        <dsp:cNvSpPr/>
      </dsp:nvSpPr>
      <dsp:spPr>
        <a:xfrm rot="3240000">
          <a:off x="5633949" y="4032548"/>
          <a:ext cx="372374" cy="598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5656974" y="4106978"/>
        <a:ext cx="260662" cy="358855"/>
      </dsp:txXfrm>
    </dsp:sp>
    <dsp:sp modelId="{4E1B7BA1-D9DF-4E98-8A83-E06FC907B6D0}">
      <dsp:nvSpPr>
        <dsp:cNvPr id="0" name=""/>
        <dsp:cNvSpPr/>
      </dsp:nvSpPr>
      <dsp:spPr>
        <a:xfrm>
          <a:off x="5670256" y="4456346"/>
          <a:ext cx="1759091" cy="1759091"/>
        </a:xfrm>
        <a:prstGeom prst="ellipse">
          <a:avLst/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Bargaining power of buyers</a:t>
          </a:r>
        </a:p>
      </dsp:txBody>
      <dsp:txXfrm>
        <a:off x="5927869" y="4713959"/>
        <a:ext cx="1243865" cy="1243865"/>
      </dsp:txXfrm>
    </dsp:sp>
    <dsp:sp modelId="{B3DB0315-3B25-46A2-8085-9CB542A7C8F0}">
      <dsp:nvSpPr>
        <dsp:cNvPr id="0" name=""/>
        <dsp:cNvSpPr/>
      </dsp:nvSpPr>
      <dsp:spPr>
        <a:xfrm rot="7560000">
          <a:off x="4199396" y="4032548"/>
          <a:ext cx="372374" cy="598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032949"/>
            <a:satOff val="75000"/>
            <a:lumOff val="-11029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10800000">
        <a:off x="4288083" y="4106978"/>
        <a:ext cx="260662" cy="358855"/>
      </dsp:txXfrm>
    </dsp:sp>
    <dsp:sp modelId="{8C0335FA-8C52-4167-B19A-D0452333A2C0}">
      <dsp:nvSpPr>
        <dsp:cNvPr id="0" name=""/>
        <dsp:cNvSpPr/>
      </dsp:nvSpPr>
      <dsp:spPr>
        <a:xfrm>
          <a:off x="2776372" y="4456346"/>
          <a:ext cx="1759091" cy="1759091"/>
        </a:xfrm>
        <a:prstGeom prst="ellipse">
          <a:avLst/>
        </a:prstGeom>
        <a:solidFill>
          <a:schemeClr val="accent3">
            <a:hueOff val="2032949"/>
            <a:satOff val="75000"/>
            <a:lumOff val="-11029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Bargaining power of suppliers</a:t>
          </a:r>
        </a:p>
      </dsp:txBody>
      <dsp:txXfrm>
        <a:off x="3033985" y="4713959"/>
        <a:ext cx="1243865" cy="1243865"/>
      </dsp:txXfrm>
    </dsp:sp>
    <dsp:sp modelId="{0F52D0B6-1194-4D4D-9463-CC2C100F9196}">
      <dsp:nvSpPr>
        <dsp:cNvPr id="0" name=""/>
        <dsp:cNvSpPr/>
      </dsp:nvSpPr>
      <dsp:spPr>
        <a:xfrm rot="11880000">
          <a:off x="3756095" y="2668207"/>
          <a:ext cx="372374" cy="5980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10800000">
        <a:off x="3865073" y="2805085"/>
        <a:ext cx="260662" cy="358855"/>
      </dsp:txXfrm>
    </dsp:sp>
    <dsp:sp modelId="{56AB76E6-D227-4F07-A1F7-B4832C858B0E}">
      <dsp:nvSpPr>
        <dsp:cNvPr id="0" name=""/>
        <dsp:cNvSpPr/>
      </dsp:nvSpPr>
      <dsp:spPr>
        <a:xfrm>
          <a:off x="1882112" y="1704099"/>
          <a:ext cx="1759091" cy="1759091"/>
        </a:xfrm>
        <a:prstGeom prst="ellipse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Degree of rivalry</a:t>
          </a:r>
        </a:p>
      </dsp:txBody>
      <dsp:txXfrm>
        <a:off x="2139725" y="1961712"/>
        <a:ext cx="1243865" cy="12438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FF932F-A502-4AFD-BB62-B2A2DC3950F3}">
      <dsp:nvSpPr>
        <dsp:cNvPr id="0" name=""/>
        <dsp:cNvSpPr/>
      </dsp:nvSpPr>
      <dsp:spPr>
        <a:xfrm>
          <a:off x="1221978" y="2645"/>
          <a:ext cx="2706687" cy="162401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Political future</a:t>
          </a:r>
        </a:p>
      </dsp:txBody>
      <dsp:txXfrm>
        <a:off x="1221978" y="2645"/>
        <a:ext cx="2706687" cy="1624012"/>
      </dsp:txXfrm>
    </dsp:sp>
    <dsp:sp modelId="{E70A9DAD-8642-4DDF-B6D5-D6055A04153A}">
      <dsp:nvSpPr>
        <dsp:cNvPr id="0" name=""/>
        <dsp:cNvSpPr/>
      </dsp:nvSpPr>
      <dsp:spPr>
        <a:xfrm>
          <a:off x="4199334" y="2645"/>
          <a:ext cx="2706687" cy="162401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Technological future</a:t>
          </a:r>
        </a:p>
      </dsp:txBody>
      <dsp:txXfrm>
        <a:off x="4199334" y="2645"/>
        <a:ext cx="2706687" cy="1624012"/>
      </dsp:txXfrm>
    </dsp:sp>
    <dsp:sp modelId="{45AE8EB6-AD12-4556-98FA-FA9E3A894D95}">
      <dsp:nvSpPr>
        <dsp:cNvPr id="0" name=""/>
        <dsp:cNvSpPr/>
      </dsp:nvSpPr>
      <dsp:spPr>
        <a:xfrm>
          <a:off x="1221978" y="1897327"/>
          <a:ext cx="2706687" cy="162401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Economic future</a:t>
          </a:r>
        </a:p>
      </dsp:txBody>
      <dsp:txXfrm>
        <a:off x="1221978" y="1897327"/>
        <a:ext cx="2706687" cy="1624012"/>
      </dsp:txXfrm>
    </dsp:sp>
    <dsp:sp modelId="{4C2D49DC-FB93-4C0F-A04E-0AFD42E727B3}">
      <dsp:nvSpPr>
        <dsp:cNvPr id="0" name=""/>
        <dsp:cNvSpPr/>
      </dsp:nvSpPr>
      <dsp:spPr>
        <a:xfrm>
          <a:off x="4199334" y="1897327"/>
          <a:ext cx="2706687" cy="162401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Environmental future</a:t>
          </a:r>
        </a:p>
      </dsp:txBody>
      <dsp:txXfrm>
        <a:off x="4199334" y="1897327"/>
        <a:ext cx="2706687" cy="1624012"/>
      </dsp:txXfrm>
    </dsp:sp>
    <dsp:sp modelId="{5DD04ABA-EAEB-48F6-92E3-477A2BE79276}">
      <dsp:nvSpPr>
        <dsp:cNvPr id="0" name=""/>
        <dsp:cNvSpPr/>
      </dsp:nvSpPr>
      <dsp:spPr>
        <a:xfrm>
          <a:off x="1221978" y="3792008"/>
          <a:ext cx="2706687" cy="162401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Socio-cultural</a:t>
          </a:r>
        </a:p>
      </dsp:txBody>
      <dsp:txXfrm>
        <a:off x="1221978" y="3792008"/>
        <a:ext cx="2706687" cy="1624012"/>
      </dsp:txXfrm>
    </dsp:sp>
    <dsp:sp modelId="{437A56DC-CF8D-4E31-A6BD-43ACC291DC33}">
      <dsp:nvSpPr>
        <dsp:cNvPr id="0" name=""/>
        <dsp:cNvSpPr/>
      </dsp:nvSpPr>
      <dsp:spPr>
        <a:xfrm>
          <a:off x="4199334" y="3792008"/>
          <a:ext cx="2706687" cy="162401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Legal future</a:t>
          </a:r>
        </a:p>
      </dsp:txBody>
      <dsp:txXfrm>
        <a:off x="4199334" y="3792008"/>
        <a:ext cx="2706687" cy="16240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D187F-D917-4C49-8133-B54310FC45FC}">
      <dsp:nvSpPr>
        <dsp:cNvPr id="0" name=""/>
        <dsp:cNvSpPr/>
      </dsp:nvSpPr>
      <dsp:spPr>
        <a:xfrm>
          <a:off x="2946516" y="2869"/>
          <a:ext cx="3314830" cy="138001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Strengths</a:t>
          </a:r>
          <a:endParaRPr lang="en-GB" sz="3700" kern="1200" dirty="0"/>
        </a:p>
      </dsp:txBody>
      <dsp:txXfrm>
        <a:off x="3013883" y="70236"/>
        <a:ext cx="3180096" cy="1245283"/>
      </dsp:txXfrm>
    </dsp:sp>
    <dsp:sp modelId="{5967DFE1-7E7A-411F-A1F2-C475D839984D}">
      <dsp:nvSpPr>
        <dsp:cNvPr id="0" name=""/>
        <dsp:cNvSpPr/>
      </dsp:nvSpPr>
      <dsp:spPr>
        <a:xfrm>
          <a:off x="2946516" y="1451887"/>
          <a:ext cx="3314830" cy="138001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Weaknesses</a:t>
          </a:r>
        </a:p>
      </dsp:txBody>
      <dsp:txXfrm>
        <a:off x="3013883" y="1519254"/>
        <a:ext cx="3180096" cy="1245283"/>
      </dsp:txXfrm>
    </dsp:sp>
    <dsp:sp modelId="{BB07F291-AB1E-4E18-9504-40D643DDBAC9}">
      <dsp:nvSpPr>
        <dsp:cNvPr id="0" name=""/>
        <dsp:cNvSpPr/>
      </dsp:nvSpPr>
      <dsp:spPr>
        <a:xfrm>
          <a:off x="2946516" y="2900905"/>
          <a:ext cx="3314830" cy="1380017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Opportunities</a:t>
          </a:r>
        </a:p>
      </dsp:txBody>
      <dsp:txXfrm>
        <a:off x="3013883" y="2968272"/>
        <a:ext cx="3180096" cy="1245283"/>
      </dsp:txXfrm>
    </dsp:sp>
    <dsp:sp modelId="{7A2CF299-C47A-48B0-98F0-E9FEAE3D6E1D}">
      <dsp:nvSpPr>
        <dsp:cNvPr id="0" name=""/>
        <dsp:cNvSpPr/>
      </dsp:nvSpPr>
      <dsp:spPr>
        <a:xfrm>
          <a:off x="2946516" y="4349924"/>
          <a:ext cx="3314830" cy="138001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Threats</a:t>
          </a:r>
        </a:p>
      </dsp:txBody>
      <dsp:txXfrm>
        <a:off x="3013883" y="4417291"/>
        <a:ext cx="3180096" cy="12452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5CC09-9820-49FA-8E4F-FE025DE1A00E}">
      <dsp:nvSpPr>
        <dsp:cNvPr id="0" name=""/>
        <dsp:cNvSpPr/>
      </dsp:nvSpPr>
      <dsp:spPr>
        <a:xfrm>
          <a:off x="2911391" y="1063"/>
          <a:ext cx="2939200" cy="1469600"/>
        </a:xfrm>
        <a:prstGeom prst="roundRect">
          <a:avLst>
            <a:gd name="adj" fmla="val 10000"/>
          </a:avLst>
        </a:prstGeom>
        <a:solidFill>
          <a:srgbClr val="00B05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Customers</a:t>
          </a:r>
        </a:p>
      </dsp:txBody>
      <dsp:txXfrm>
        <a:off x="2954434" y="44106"/>
        <a:ext cx="2853114" cy="1383514"/>
      </dsp:txXfrm>
    </dsp:sp>
    <dsp:sp modelId="{C019E8F5-6B5D-4ECA-B54E-54FE49ED253F}">
      <dsp:nvSpPr>
        <dsp:cNvPr id="0" name=""/>
        <dsp:cNvSpPr/>
      </dsp:nvSpPr>
      <dsp:spPr>
        <a:xfrm rot="3600000">
          <a:off x="4303737" y="2150043"/>
          <a:ext cx="2579531" cy="137190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Value</a:t>
          </a:r>
        </a:p>
      </dsp:txBody>
      <dsp:txXfrm>
        <a:off x="4715307" y="2424423"/>
        <a:ext cx="1756391" cy="823141"/>
      </dsp:txXfrm>
    </dsp:sp>
    <dsp:sp modelId="{38E897EE-D53E-44CC-8004-21F5D95CAE60}">
      <dsp:nvSpPr>
        <dsp:cNvPr id="0" name=""/>
        <dsp:cNvSpPr/>
      </dsp:nvSpPr>
      <dsp:spPr>
        <a:xfrm>
          <a:off x="5336413" y="4201324"/>
          <a:ext cx="2939200" cy="1469600"/>
        </a:xfrm>
        <a:prstGeom prst="roundRect">
          <a:avLst>
            <a:gd name="adj" fmla="val 10000"/>
          </a:avLst>
        </a:prstGeom>
        <a:solidFill>
          <a:srgbClr val="7030A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Competitors</a:t>
          </a:r>
        </a:p>
      </dsp:txBody>
      <dsp:txXfrm>
        <a:off x="5379456" y="4244367"/>
        <a:ext cx="2853114" cy="1383514"/>
      </dsp:txXfrm>
    </dsp:sp>
    <dsp:sp modelId="{587A7277-FE48-41F5-A340-67A72CE3D05F}">
      <dsp:nvSpPr>
        <dsp:cNvPr id="0" name=""/>
        <dsp:cNvSpPr/>
      </dsp:nvSpPr>
      <dsp:spPr>
        <a:xfrm rot="10800000">
          <a:off x="3616654" y="4480558"/>
          <a:ext cx="1528674" cy="91113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5197846"/>
            <a:satOff val="-23984"/>
            <a:lumOff val="883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Cost</a:t>
          </a:r>
        </a:p>
      </dsp:txBody>
      <dsp:txXfrm rot="10800000">
        <a:off x="3889994" y="4662784"/>
        <a:ext cx="981994" cy="546680"/>
      </dsp:txXfrm>
    </dsp:sp>
    <dsp:sp modelId="{49D374B2-EED3-41FC-B88E-6B9A0DDAB5F8}">
      <dsp:nvSpPr>
        <dsp:cNvPr id="0" name=""/>
        <dsp:cNvSpPr/>
      </dsp:nvSpPr>
      <dsp:spPr>
        <a:xfrm>
          <a:off x="486369" y="4201324"/>
          <a:ext cx="2939200" cy="14696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Corporation</a:t>
          </a:r>
        </a:p>
      </dsp:txBody>
      <dsp:txXfrm>
        <a:off x="529412" y="4244367"/>
        <a:ext cx="2853114" cy="1383514"/>
      </dsp:txXfrm>
    </dsp:sp>
    <dsp:sp modelId="{6E990356-AC66-4E31-927D-B66075D4E0CC}">
      <dsp:nvSpPr>
        <dsp:cNvPr id="0" name=""/>
        <dsp:cNvSpPr/>
      </dsp:nvSpPr>
      <dsp:spPr>
        <a:xfrm rot="18000000">
          <a:off x="1874045" y="2224309"/>
          <a:ext cx="2588871" cy="1223369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Value</a:t>
          </a:r>
        </a:p>
      </dsp:txBody>
      <dsp:txXfrm>
        <a:off x="2241056" y="2468983"/>
        <a:ext cx="1854849" cy="73402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58AE63-CD93-4C97-9E8D-6EF496B14B52}">
      <dsp:nvSpPr>
        <dsp:cNvPr id="0" name=""/>
        <dsp:cNvSpPr/>
      </dsp:nvSpPr>
      <dsp:spPr>
        <a:xfrm>
          <a:off x="2438399" y="67733"/>
          <a:ext cx="3251200" cy="3251200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900" kern="1200" dirty="0"/>
        </a:p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Resources</a:t>
          </a:r>
        </a:p>
      </dsp:txBody>
      <dsp:txXfrm>
        <a:off x="2871893" y="636693"/>
        <a:ext cx="2384213" cy="1463040"/>
      </dsp:txXfrm>
    </dsp:sp>
    <dsp:sp modelId="{88801522-4CBB-40F4-8FDD-78FA5398779F}">
      <dsp:nvSpPr>
        <dsp:cNvPr id="0" name=""/>
        <dsp:cNvSpPr/>
      </dsp:nvSpPr>
      <dsp:spPr>
        <a:xfrm>
          <a:off x="4873754" y="15454"/>
          <a:ext cx="3251200" cy="3251200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Environment</a:t>
          </a:r>
        </a:p>
      </dsp:txBody>
      <dsp:txXfrm>
        <a:off x="5868080" y="855347"/>
        <a:ext cx="1950720" cy="1788160"/>
      </dsp:txXfrm>
    </dsp:sp>
    <dsp:sp modelId="{8FE1DBCC-1B53-4E5A-9669-3C6E14BDE6F6}">
      <dsp:nvSpPr>
        <dsp:cNvPr id="0" name=""/>
        <dsp:cNvSpPr/>
      </dsp:nvSpPr>
      <dsp:spPr>
        <a:xfrm>
          <a:off x="3724986" y="1898581"/>
          <a:ext cx="3251200" cy="3251200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Values</a:t>
          </a:r>
        </a:p>
      </dsp:txBody>
      <dsp:txXfrm>
        <a:off x="4031141" y="2738475"/>
        <a:ext cx="1950720" cy="17881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3CD185-800E-457E-A485-641523289E02}">
      <dsp:nvSpPr>
        <dsp:cNvPr id="0" name=""/>
        <dsp:cNvSpPr/>
      </dsp:nvSpPr>
      <dsp:spPr>
        <a:xfrm>
          <a:off x="90194" y="0"/>
          <a:ext cx="4208719" cy="4285154"/>
        </a:xfrm>
        <a:prstGeom prst="gear9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marL="0" lvl="0" indent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 dirty="0"/>
            <a:t>Shared Values</a:t>
          </a:r>
        </a:p>
      </dsp:txBody>
      <dsp:txXfrm>
        <a:off x="936334" y="998699"/>
        <a:ext cx="2516439" cy="2212480"/>
      </dsp:txXfrm>
    </dsp:sp>
    <dsp:sp modelId="{D5FD2074-AF4E-4105-A2CB-4006CB6BBE29}">
      <dsp:nvSpPr>
        <dsp:cNvPr id="0" name=""/>
        <dsp:cNvSpPr/>
      </dsp:nvSpPr>
      <dsp:spPr>
        <a:xfrm rot="2267540">
          <a:off x="2333360" y="-507774"/>
          <a:ext cx="4533152" cy="5010366"/>
        </a:xfrm>
        <a:prstGeom prst="circularArrow">
          <a:avLst>
            <a:gd name="adj1" fmla="val 4878"/>
            <a:gd name="adj2" fmla="val 312630"/>
            <a:gd name="adj3" fmla="val 3177302"/>
            <a:gd name="adj4" fmla="val 15174828"/>
            <a:gd name="adj5" fmla="val 5691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5F6D45-80CA-4B8E-8ABC-04B33637A11D}">
      <dsp:nvSpPr>
        <dsp:cNvPr id="0" name=""/>
        <dsp:cNvSpPr/>
      </dsp:nvSpPr>
      <dsp:spPr>
        <a:xfrm rot="5400000">
          <a:off x="5678909" y="-2125363"/>
          <a:ext cx="1397000" cy="6002268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/>
            <a:t>Strategic perspective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/>
            <a:t>Range &amp; diversity of the organisation</a:t>
          </a:r>
        </a:p>
      </dsp:txBody>
      <dsp:txXfrm rot="-5400000">
        <a:off x="3376275" y="245467"/>
        <a:ext cx="5934072" cy="1260608"/>
      </dsp:txXfrm>
    </dsp:sp>
    <dsp:sp modelId="{D115158A-3FDD-442F-92DC-D9CA6BA3C86A}">
      <dsp:nvSpPr>
        <dsp:cNvPr id="0" name=""/>
        <dsp:cNvSpPr/>
      </dsp:nvSpPr>
      <dsp:spPr>
        <a:xfrm>
          <a:off x="0" y="2645"/>
          <a:ext cx="3376275" cy="17462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81915" rIns="163830" bIns="81915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Corporate</a:t>
          </a:r>
        </a:p>
      </dsp:txBody>
      <dsp:txXfrm>
        <a:off x="85245" y="87890"/>
        <a:ext cx="3205785" cy="1575760"/>
      </dsp:txXfrm>
    </dsp:sp>
    <dsp:sp modelId="{EA2C30D2-7009-49E3-B5CA-F621AB665E45}">
      <dsp:nvSpPr>
        <dsp:cNvPr id="0" name=""/>
        <dsp:cNvSpPr/>
      </dsp:nvSpPr>
      <dsp:spPr>
        <a:xfrm rot="5400000">
          <a:off x="5678909" y="-291800"/>
          <a:ext cx="1397000" cy="6002268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/>
            <a:t>Search for distinctive competitive advantage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/>
            <a:t>Applies to each business area</a:t>
          </a:r>
        </a:p>
      </dsp:txBody>
      <dsp:txXfrm rot="-5400000">
        <a:off x="3376275" y="2079030"/>
        <a:ext cx="5934072" cy="1260608"/>
      </dsp:txXfrm>
    </dsp:sp>
    <dsp:sp modelId="{2C2D8281-0423-4176-BE71-D0758F2B3920}">
      <dsp:nvSpPr>
        <dsp:cNvPr id="0" name=""/>
        <dsp:cNvSpPr/>
      </dsp:nvSpPr>
      <dsp:spPr>
        <a:xfrm>
          <a:off x="0" y="1836208"/>
          <a:ext cx="3376275" cy="174625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81915" rIns="163830" bIns="81915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Competitive</a:t>
          </a:r>
        </a:p>
      </dsp:txBody>
      <dsp:txXfrm>
        <a:off x="85245" y="1921453"/>
        <a:ext cx="3205785" cy="1575760"/>
      </dsp:txXfrm>
    </dsp:sp>
    <dsp:sp modelId="{38554247-0041-4C46-B3F3-127216F07F46}">
      <dsp:nvSpPr>
        <dsp:cNvPr id="0" name=""/>
        <dsp:cNvSpPr/>
      </dsp:nvSpPr>
      <dsp:spPr>
        <a:xfrm rot="5400000">
          <a:off x="5678909" y="1541762"/>
          <a:ext cx="1397000" cy="6002268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/>
            <a:t>Source of competitive advantage in the functions carried out by the business</a:t>
          </a:r>
        </a:p>
      </dsp:txBody>
      <dsp:txXfrm rot="-5400000">
        <a:off x="3376275" y="3912592"/>
        <a:ext cx="5934072" cy="1260608"/>
      </dsp:txXfrm>
    </dsp:sp>
    <dsp:sp modelId="{B73B9236-0EBB-4D80-B92F-63C00CDB39E9}">
      <dsp:nvSpPr>
        <dsp:cNvPr id="0" name=""/>
        <dsp:cNvSpPr/>
      </dsp:nvSpPr>
      <dsp:spPr>
        <a:xfrm>
          <a:off x="0" y="3669771"/>
          <a:ext cx="3376275" cy="1746250"/>
        </a:xfrm>
        <a:prstGeom prst="roundRect">
          <a:avLst/>
        </a:prstGeom>
        <a:solidFill>
          <a:srgbClr val="00B0F0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81915" rIns="163830" bIns="81915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Functional</a:t>
          </a:r>
        </a:p>
      </dsp:txBody>
      <dsp:txXfrm>
        <a:off x="85245" y="3755016"/>
        <a:ext cx="3205785" cy="157576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5F6D45-80CA-4B8E-8ABC-04B33637A11D}">
      <dsp:nvSpPr>
        <dsp:cNvPr id="0" name=""/>
        <dsp:cNvSpPr/>
      </dsp:nvSpPr>
      <dsp:spPr>
        <a:xfrm rot="5400000">
          <a:off x="5463524" y="-2134440"/>
          <a:ext cx="1114990" cy="5666841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 dirty="0"/>
            <a:t>Environmental analysis, capability, resource evaluation, stakeholder expectation  and the impact of culture (inside and out)</a:t>
          </a:r>
        </a:p>
      </dsp:txBody>
      <dsp:txXfrm rot="-5400000">
        <a:off x="3187599" y="195914"/>
        <a:ext cx="5612412" cy="1006132"/>
      </dsp:txXfrm>
    </dsp:sp>
    <dsp:sp modelId="{D115158A-3FDD-442F-92DC-D9CA6BA3C86A}">
      <dsp:nvSpPr>
        <dsp:cNvPr id="0" name=""/>
        <dsp:cNvSpPr/>
      </dsp:nvSpPr>
      <dsp:spPr>
        <a:xfrm>
          <a:off x="0" y="2111"/>
          <a:ext cx="3187598" cy="13937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800" kern="1200" dirty="0"/>
            <a:t>Position</a:t>
          </a:r>
        </a:p>
      </dsp:txBody>
      <dsp:txXfrm>
        <a:off x="68037" y="70148"/>
        <a:ext cx="3051524" cy="1257663"/>
      </dsp:txXfrm>
    </dsp:sp>
    <dsp:sp modelId="{EA2C30D2-7009-49E3-B5CA-F621AB665E45}">
      <dsp:nvSpPr>
        <dsp:cNvPr id="0" name=""/>
        <dsp:cNvSpPr/>
      </dsp:nvSpPr>
      <dsp:spPr>
        <a:xfrm rot="5400000">
          <a:off x="5463524" y="-671015"/>
          <a:ext cx="1114990" cy="5666841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 dirty="0"/>
            <a:t>What the organisation wants to do and identifying the options</a:t>
          </a:r>
        </a:p>
      </dsp:txBody>
      <dsp:txXfrm rot="-5400000">
        <a:off x="3187599" y="1659339"/>
        <a:ext cx="5612412" cy="1006132"/>
      </dsp:txXfrm>
    </dsp:sp>
    <dsp:sp modelId="{2C2D8281-0423-4176-BE71-D0758F2B3920}">
      <dsp:nvSpPr>
        <dsp:cNvPr id="0" name=""/>
        <dsp:cNvSpPr/>
      </dsp:nvSpPr>
      <dsp:spPr>
        <a:xfrm>
          <a:off x="0" y="1465536"/>
          <a:ext cx="3187598" cy="139373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800" kern="1200" dirty="0"/>
            <a:t>Choice</a:t>
          </a:r>
        </a:p>
      </dsp:txBody>
      <dsp:txXfrm>
        <a:off x="68037" y="1533573"/>
        <a:ext cx="3051524" cy="1257663"/>
      </dsp:txXfrm>
    </dsp:sp>
    <dsp:sp modelId="{38554247-0041-4C46-B3F3-127216F07F46}">
      <dsp:nvSpPr>
        <dsp:cNvPr id="0" name=""/>
        <dsp:cNvSpPr/>
      </dsp:nvSpPr>
      <dsp:spPr>
        <a:xfrm rot="5400000">
          <a:off x="5463524" y="792409"/>
          <a:ext cx="1114990" cy="5666841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 dirty="0"/>
            <a:t>Implementation. Deploying resources. Managing and contracting</a:t>
          </a:r>
        </a:p>
      </dsp:txBody>
      <dsp:txXfrm rot="-5400000">
        <a:off x="3187599" y="3122764"/>
        <a:ext cx="5612412" cy="1006132"/>
      </dsp:txXfrm>
    </dsp:sp>
    <dsp:sp modelId="{B73B9236-0EBB-4D80-B92F-63C00CDB39E9}">
      <dsp:nvSpPr>
        <dsp:cNvPr id="0" name=""/>
        <dsp:cNvSpPr/>
      </dsp:nvSpPr>
      <dsp:spPr>
        <a:xfrm>
          <a:off x="0" y="2928961"/>
          <a:ext cx="3187598" cy="1393737"/>
        </a:xfrm>
        <a:prstGeom prst="roundRect">
          <a:avLst/>
        </a:prstGeom>
        <a:solidFill>
          <a:srgbClr val="00B0F0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800" kern="1200" dirty="0"/>
            <a:t>Action</a:t>
          </a:r>
        </a:p>
      </dsp:txBody>
      <dsp:txXfrm>
        <a:off x="68037" y="2996998"/>
        <a:ext cx="3051524" cy="125766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28412C-0FFC-479A-88B6-EDD8C89BB619}">
      <dsp:nvSpPr>
        <dsp:cNvPr id="0" name=""/>
        <dsp:cNvSpPr/>
      </dsp:nvSpPr>
      <dsp:spPr>
        <a:xfrm>
          <a:off x="2281200" y="621"/>
          <a:ext cx="1930855" cy="1930855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The strategic </a:t>
          </a:r>
          <a:r>
            <a:rPr lang="en-GB" sz="2800" b="1" u="sng" kern="1200" dirty="0"/>
            <a:t>position</a:t>
          </a:r>
        </a:p>
      </dsp:txBody>
      <dsp:txXfrm>
        <a:off x="2563967" y="283388"/>
        <a:ext cx="1365321" cy="1365321"/>
      </dsp:txXfrm>
    </dsp:sp>
    <dsp:sp modelId="{5A4D27AF-1278-41DB-960A-770A873879CC}">
      <dsp:nvSpPr>
        <dsp:cNvPr id="0" name=""/>
        <dsp:cNvSpPr/>
      </dsp:nvSpPr>
      <dsp:spPr>
        <a:xfrm rot="3600000">
          <a:off x="3488127" y="1884878"/>
          <a:ext cx="954210" cy="651663"/>
        </a:xfrm>
        <a:prstGeom prst="leftRightArrow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3537002" y="1930557"/>
        <a:ext cx="758711" cy="390997"/>
      </dsp:txXfrm>
    </dsp:sp>
    <dsp:sp modelId="{BFE17A2E-680D-417E-9498-347FEC048922}">
      <dsp:nvSpPr>
        <dsp:cNvPr id="0" name=""/>
        <dsp:cNvSpPr/>
      </dsp:nvSpPr>
      <dsp:spPr>
        <a:xfrm>
          <a:off x="3733001" y="2515215"/>
          <a:ext cx="1930855" cy="1930855"/>
        </a:xfrm>
        <a:prstGeom prst="ellipse">
          <a:avLst/>
        </a:prstGeom>
        <a:solidFill>
          <a:srgbClr val="7030A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Strategy into </a:t>
          </a:r>
          <a:r>
            <a:rPr lang="en-GB" sz="2800" b="1" u="sng" kern="1200" dirty="0"/>
            <a:t>action</a:t>
          </a:r>
        </a:p>
      </dsp:txBody>
      <dsp:txXfrm>
        <a:off x="4015768" y="2797982"/>
        <a:ext cx="1365321" cy="1365321"/>
      </dsp:txXfrm>
    </dsp:sp>
    <dsp:sp modelId="{4C07F229-B404-475A-AD44-D3815C9E44A1}">
      <dsp:nvSpPr>
        <dsp:cNvPr id="0" name=""/>
        <dsp:cNvSpPr/>
      </dsp:nvSpPr>
      <dsp:spPr>
        <a:xfrm rot="10800000">
          <a:off x="2782541" y="3154811"/>
          <a:ext cx="957355" cy="651663"/>
        </a:xfrm>
        <a:prstGeom prst="leftRight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 rot="10800000">
        <a:off x="2978040" y="3285144"/>
        <a:ext cx="761856" cy="390997"/>
      </dsp:txXfrm>
    </dsp:sp>
    <dsp:sp modelId="{F81A17FD-08B2-4ABD-A90C-E59B14D7FFF2}">
      <dsp:nvSpPr>
        <dsp:cNvPr id="0" name=""/>
        <dsp:cNvSpPr/>
      </dsp:nvSpPr>
      <dsp:spPr>
        <a:xfrm>
          <a:off x="829399" y="2515215"/>
          <a:ext cx="1930855" cy="1930855"/>
        </a:xfrm>
        <a:prstGeom prst="ellipse">
          <a:avLst/>
        </a:prstGeom>
        <a:solidFill>
          <a:srgbClr val="C0000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Strategic </a:t>
          </a:r>
          <a:r>
            <a:rPr lang="en-GB" sz="2800" b="1" u="sng" kern="1200" dirty="0"/>
            <a:t>choices</a:t>
          </a:r>
        </a:p>
      </dsp:txBody>
      <dsp:txXfrm>
        <a:off x="1112166" y="2797982"/>
        <a:ext cx="1365321" cy="1365321"/>
      </dsp:txXfrm>
    </dsp:sp>
    <dsp:sp modelId="{AD8D8C87-8209-428A-A135-827A017C3FB2}">
      <dsp:nvSpPr>
        <dsp:cNvPr id="0" name=""/>
        <dsp:cNvSpPr/>
      </dsp:nvSpPr>
      <dsp:spPr>
        <a:xfrm rot="18000000">
          <a:off x="2035267" y="1910150"/>
          <a:ext cx="956329" cy="651663"/>
        </a:xfrm>
        <a:prstGeom prst="leftRightArrow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2084142" y="2125137"/>
        <a:ext cx="760830" cy="390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A9252C-A27E-4EFC-81E1-33F5BF90935B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9DEFD5-8285-4B8D-93C1-9187CC6D8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159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BB3D2A9-D90C-4886-8332-EC1FC5481760}" type="slidenum">
              <a:rPr lang="en-GB" smtClean="0">
                <a:solidFill>
                  <a:prstClr val="black"/>
                </a:solidFill>
              </a:rPr>
              <a:pPr>
                <a:defRPr/>
              </a:pPr>
              <a:t>8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772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608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85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915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006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370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455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67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540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E3FC-F691-4C23-A50A-C3348F2ED5E5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3393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 sz="1800">
                <a:solidFill>
                  <a:prstClr val="black"/>
                </a:solidFill>
                <a:latin typeface="Arial" charset="0"/>
              </a:endParaRPr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US" sz="1800">
                <a:solidFill>
                  <a:prstClr val="black"/>
                </a:solidFill>
                <a:latin typeface="Arial" charset="0"/>
              </a:endParaRPr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en-US" sz="1800">
                <a:solidFill>
                  <a:prstClr val="white"/>
                </a:solidFill>
              </a:endParaRPr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4AD30F7-152F-4E2C-99F1-1010F0A4E253}" type="datetime1">
              <a:rPr lang="en-US" smtClean="0"/>
              <a:pPr>
                <a:defRPr/>
              </a:pPr>
              <a:t>4/21/2023</a:t>
            </a:fld>
            <a:endParaRPr lang="en-US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US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E6CFA14E-21FB-4F8D-88CE-007119AE905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4682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541649-CA4F-43D8-9B54-B428B46B6E06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4/21/2023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05CC4A-1642-4BF6-B8F1-4469DB2DB51B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426418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41338CE-2435-48D5-A103-922B37E329FC}" type="datetime1">
              <a:rPr lang="en-US" smtClean="0">
                <a:solidFill>
                  <a:prstClr val="white"/>
                </a:solidFill>
              </a:rPr>
              <a:pPr>
                <a:defRPr/>
              </a:pPr>
              <a:t>4/21/2023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2834DD-5FCE-44B2-B7CC-AB5091C4BD07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Chevron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Chevron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107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BABA00-B778-497B-99FB-738BF7C0C4B0}" type="datetime1">
              <a:rPr lang="en-US" smtClean="0">
                <a:solidFill>
                  <a:prstClr val="white"/>
                </a:solidFill>
              </a:rPr>
              <a:pPr>
                <a:defRPr/>
              </a:pPr>
              <a:t>4/21/2023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20404B-C0A7-4E6C-A0D2-B5B09837A481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683464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D678B16-D541-44FF-8924-B904169D2989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4/21/2023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F39233-FFFB-4351-8376-4859455E373F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2914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601139B-A218-4E80-9A17-CB5B71BB2B63}" type="datetime1">
              <a:rPr lang="en-US" smtClean="0">
                <a:solidFill>
                  <a:prstClr val="white"/>
                </a:solidFill>
              </a:rPr>
              <a:pPr>
                <a:defRPr/>
              </a:pPr>
              <a:t>4/21/2023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FDE28B-FF7B-4D27-8B41-BCA37B169F0A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695223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4325FEC-D45D-4C31-9040-418AE45CABF4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4/21/2023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166435-1697-48C5-8840-0B126DEE4257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1711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/>
          <a:p>
            <a:pPr>
              <a:defRPr/>
            </a:pPr>
            <a:fld id="{488D78CD-C2E7-4114-BF58-EB9A51F79B89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4/21/2023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151087-C930-437D-9E06-C8E3ACF04E07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9746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7D107C09-4D6E-4CA5-99EB-FFCB0F521046}" type="datetime1">
              <a:rPr lang="en-US" smtClean="0">
                <a:solidFill>
                  <a:prstClr val="white"/>
                </a:solidFill>
              </a:rPr>
              <a:pPr>
                <a:defRPr/>
              </a:pPr>
              <a:t>4/21/2023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F8E4B31-4AE4-45F8-AE96-40129832FF9F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Chevron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38227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42322D-FFF8-420E-AA8B-25B2FD1DD402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4/21/2023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708182-A518-4216-8A6A-65F015F4DE77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0607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9D778E-FB24-402C-8342-D1E9BAECE76D}" type="datetime1">
              <a:rPr lang="en-US" smtClean="0">
                <a:solidFill>
                  <a:prstClr val="black"/>
                </a:solidFill>
              </a:rPr>
              <a:pPr>
                <a:defRPr/>
              </a:pPr>
              <a:t>4/21/2023</a:t>
            </a:fld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F20222-BD2B-44EE-BB18-FC222A761921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1643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 sz="1800">
                <a:solidFill>
                  <a:prstClr val="black"/>
                </a:solidFill>
              </a:endParaRPr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 sz="1800">
                <a:solidFill>
                  <a:prstClr val="black"/>
                </a:solidFill>
              </a:endParaRPr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/>
              <a:endParaRPr lang="en-US" sz="1800">
                <a:solidFill>
                  <a:prstClr val="white"/>
                </a:solidFill>
              </a:endParaRPr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58C160-005C-4CF2-8321-9007BFCB40D8}" type="datetime1">
              <a:rPr lang="en-US" smtClean="0"/>
              <a:pPr/>
              <a:t>4/21/2023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6965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8B30-A4CA-4663-BFDC-25983D8321E9}" type="datetime1">
              <a:rPr lang="en-US" smtClean="0">
                <a:solidFill>
                  <a:prstClr val="black"/>
                </a:solidFill>
              </a:rPr>
              <a:pPr/>
              <a:t>4/21/2023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815582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AB4B-D31C-4196-9E88-02A7E2C283AC}" type="datetime1">
              <a:rPr lang="en-US" smtClean="0">
                <a:solidFill>
                  <a:prstClr val="white"/>
                </a:solidFill>
              </a:rPr>
              <a:pPr/>
              <a:t>4/21/2023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Chevron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Chevron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1137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DF46E-53C0-495C-9D3F-BED59470CA24}" type="datetime1">
              <a:rPr lang="en-US" smtClean="0">
                <a:solidFill>
                  <a:prstClr val="white"/>
                </a:solidFill>
              </a:rPr>
              <a:pPr/>
              <a:t>4/21/2023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502688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D6461-3688-441B-A394-0DEFD689F53B}" type="datetime1">
              <a:rPr lang="en-US" smtClean="0">
                <a:solidFill>
                  <a:prstClr val="black"/>
                </a:solidFill>
              </a:rPr>
              <a:pPr/>
              <a:t>4/21/2023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471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DC9F-7471-4D68-9EA6-45E4038992AD}" type="datetime1">
              <a:rPr lang="en-US" smtClean="0">
                <a:solidFill>
                  <a:prstClr val="white"/>
                </a:solidFill>
              </a:rPr>
              <a:pPr/>
              <a:t>4/21/2023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03839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223CE-7D67-4E0B-9912-8F7AB2D23F84}" type="datetime1">
              <a:rPr lang="en-US" smtClean="0">
                <a:solidFill>
                  <a:prstClr val="black"/>
                </a:solidFill>
              </a:rPr>
              <a:pPr/>
              <a:t>4/21/2023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4291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/>
          <a:p>
            <a:fld id="{04FE3BA8-2AD1-4C3F-963D-94E15E9428FD}" type="datetime1">
              <a:rPr lang="en-US" smtClean="0">
                <a:solidFill>
                  <a:prstClr val="black"/>
                </a:solidFill>
              </a:rPr>
              <a:pPr/>
              <a:t>4/21/2023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6808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EC94457-88B0-4A59-89FD-C0A974E69F4B}" type="datetime1">
              <a:rPr lang="en-US" smtClean="0">
                <a:solidFill>
                  <a:prstClr val="white"/>
                </a:solidFill>
              </a:rPr>
              <a:pPr/>
              <a:t>4/21/2023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Chevron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27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57F0D-89B6-43B1-9734-3FBEF492FB50}" type="datetime1">
              <a:rPr lang="en-US" smtClean="0">
                <a:solidFill>
                  <a:prstClr val="black"/>
                </a:solidFill>
              </a:rPr>
              <a:pPr/>
              <a:t>4/21/2023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23651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CC735-FE23-48D2-B375-4B0D2162C688}" type="datetime1">
              <a:rPr lang="en-US" smtClean="0">
                <a:solidFill>
                  <a:prstClr val="black"/>
                </a:solidFill>
              </a:rPr>
              <a:pPr/>
              <a:t>4/21/2023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8808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0E3FC-F691-4C23-A50A-C3348F2ED5E5}" type="datetimeFigureOut">
              <a:rPr lang="en-GB" smtClean="0"/>
              <a:t>21/04/2023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589E39-E921-4911-A078-1735CFABD5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14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70DFCAF-8034-4D70-ABB6-CC2223CC64E6}" type="datetime1">
              <a:rPr lang="en-US" smtClean="0">
                <a:solidFill>
                  <a:prstClr val="black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4/21/2023</a:t>
            </a:fld>
            <a:endParaRPr lang="en-US" dirty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2538246-926D-4CCA-A7EA-D5867FA6B3C8}" type="slidenum">
              <a:rPr lang="en-US" smtClean="0">
                <a:solidFill>
                  <a:prstClr val="black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dirty="0">
              <a:solidFill>
                <a:prstClr val="blac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2760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sz="1800">
              <a:solidFill>
                <a:prstClr val="black"/>
              </a:solidFill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sz="1800">
              <a:solidFill>
                <a:prstClr val="black"/>
              </a:solidFill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0A3B4A4-2B10-40C4-9271-83BC16F6C657}" type="datetime1">
              <a:rPr lang="en-US" smtClean="0">
                <a:solidFill>
                  <a:prstClr val="black"/>
                </a:solidFill>
              </a:rPr>
              <a:pPr/>
              <a:t>4/21/2023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251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mYF2_FBCvXw" TargetMode="External"/><Relationship Id="rId5" Type="http://schemas.openxmlformats.org/officeDocument/2006/relationships/hyperlink" Target="http://www.youtube.com/watch?v=mYF2_FBCvXw" TargetMode="Externa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Network with pins">
            <a:extLst>
              <a:ext uri="{FF2B5EF4-FFF2-40B4-BE49-F238E27FC236}">
                <a16:creationId xmlns:a16="http://schemas.microsoft.com/office/drawing/2014/main" id="{9CB8D404-61D5-428A-B3FC-08474B9CB35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41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Strategic Management Models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55948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32" y="89299"/>
            <a:ext cx="7850980" cy="6631932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089904" y="398835"/>
            <a:ext cx="6030760" cy="616655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b="1" dirty="0">
                <a:solidFill>
                  <a:srgbClr val="FF0000"/>
                </a:solidFill>
              </a:rPr>
              <a:t>The essence of strategic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>
                <a:solidFill>
                  <a:srgbClr val="FF0000"/>
                </a:solidFill>
              </a:rPr>
              <a:t>Core areas of strategic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>
                <a:solidFill>
                  <a:srgbClr val="FF0000"/>
                </a:solidFill>
              </a:rPr>
              <a:t>What is strategic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>
                <a:solidFill>
                  <a:srgbClr val="FF0000"/>
                </a:solidFill>
              </a:rPr>
              <a:t>Key definitions of strategic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>
                <a:solidFill>
                  <a:srgbClr val="FF0000"/>
                </a:solidFill>
              </a:rPr>
              <a:t>Porter’s 5 forces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>
                <a:solidFill>
                  <a:srgbClr val="FF0000"/>
                </a:solidFill>
              </a:rPr>
              <a:t>Thompson and Strickland’s 5 tasks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>
                <a:solidFill>
                  <a:srgbClr val="FF0000"/>
                </a:solidFill>
              </a:rPr>
              <a:t>PESTEL and SWOT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3 strategic C’s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EVR model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McKinsey’s 7-s framework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Levels of strategy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Position, choice and action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Prescriptive and emergent strategy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3100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39" y="215176"/>
            <a:ext cx="10515600" cy="771344"/>
          </a:xfrm>
        </p:spPr>
        <p:txBody>
          <a:bodyPr/>
          <a:lstStyle/>
          <a:p>
            <a:pPr algn="ctr"/>
            <a:r>
              <a:rPr lang="en-GB" dirty="0"/>
              <a:t>The essence of strategic management</a:t>
            </a:r>
          </a:p>
        </p:txBody>
      </p:sp>
      <p:sp>
        <p:nvSpPr>
          <p:cNvPr id="4" name="Oval 3"/>
          <p:cNvSpPr/>
          <p:nvPr/>
        </p:nvSpPr>
        <p:spPr>
          <a:xfrm>
            <a:off x="4118011" y="1271049"/>
            <a:ext cx="4138856" cy="431590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is the </a:t>
            </a:r>
            <a:r>
              <a:rPr kumimoji="0" lang="en-GB" sz="32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purpose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the organisation? What are our </a:t>
            </a:r>
            <a:r>
              <a:rPr kumimoji="0" lang="en-GB" sz="32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strategies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to achieve this?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6930" y="1131309"/>
            <a:ext cx="41388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At the general corporate level: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business are we in?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business should we be in?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are our basic directions for the future?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is our culture and leadership style?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is our attitude to strategic change?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should it be?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92974" y="1165259"/>
            <a:ext cx="334072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At the individual business level: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do we compete successfully?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is our sustainable competitive advantage?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can we innovate?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Who are our customers?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value do we add? Where? Why? How?</a:t>
            </a:r>
          </a:p>
        </p:txBody>
      </p:sp>
      <p:sp>
        <p:nvSpPr>
          <p:cNvPr id="7" name="Rectangle 6"/>
          <p:cNvSpPr/>
          <p:nvPr/>
        </p:nvSpPr>
        <p:spPr>
          <a:xfrm>
            <a:off x="8501532" y="6067490"/>
            <a:ext cx="15607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(Lynch 2012:7)</a:t>
            </a:r>
          </a:p>
        </p:txBody>
      </p:sp>
    </p:spTree>
    <p:extLst>
      <p:ext uri="{BB962C8B-B14F-4D97-AF65-F5344CB8AC3E}">
        <p14:creationId xmlns:p14="http://schemas.microsoft.com/office/powerpoint/2010/main" val="908606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areas of strategic management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9676033" y="5855828"/>
            <a:ext cx="16777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(Lynch 2012:15)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01870256"/>
              </p:ext>
            </p:extLst>
          </p:nvPr>
        </p:nvGraphicFramePr>
        <p:xfrm>
          <a:off x="935684" y="557528"/>
          <a:ext cx="10116458" cy="64352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3124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7DBA850-6987-45E3-8DD9-92F16F9224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A7DBA850-6987-45E3-8DD9-92F16F9224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A7DBA850-6987-45E3-8DD9-92F16F9224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A7DBA850-6987-45E3-8DD9-92F16F9224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719A5B9-1485-4425-AE50-309EAE9FD3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dgm id="{3719A5B9-1485-4425-AE50-309EAE9FD3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graphicEl>
                                              <a:dgm id="{3719A5B9-1485-4425-AE50-309EAE9FD3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graphicEl>
                                              <a:dgm id="{3719A5B9-1485-4425-AE50-309EAE9FD3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4B39C4-1020-4CEA-B930-D6613BEDC2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164B39C4-1020-4CEA-B930-D6613BEDC2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164B39C4-1020-4CEA-B930-D6613BEDC2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164B39C4-1020-4CEA-B930-D6613BEDC2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D7A6562-FB41-4164-9DD8-ABFA77E62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graphicEl>
                                              <a:dgm id="{3D7A6562-FB41-4164-9DD8-ABFA77E624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graphicEl>
                                              <a:dgm id="{3D7A6562-FB41-4164-9DD8-ABFA77E62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graphicEl>
                                              <a:dgm id="{3D7A6562-FB41-4164-9DD8-ABFA77E62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FCFB58-D34D-472D-B801-12636BD218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graphicEl>
                                              <a:dgm id="{3CFCFB58-D34D-472D-B801-12636BD218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3CFCFB58-D34D-472D-B801-12636BD218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3CFCFB58-D34D-472D-B801-12636BD218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6697A1A-BC9A-49FC-B3BA-2271DA603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graphicEl>
                                              <a:dgm id="{F6697A1A-BC9A-49FC-B3BA-2271DA6039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F6697A1A-BC9A-49FC-B3BA-2271DA603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graphicEl>
                                              <a:dgm id="{F6697A1A-BC9A-49FC-B3BA-2271DA603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F81C33-AA5B-458A-B0BA-BF26536B59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graphicEl>
                                              <a:dgm id="{E3F81C33-AA5B-458A-B0BA-BF26536B59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E3F81C33-AA5B-458A-B0BA-BF26536B59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graphicEl>
                                              <a:dgm id="{E3F81C33-AA5B-458A-B0BA-BF26536B59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529F8F-2764-4C01-BC1F-6EA0CA466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graphicEl>
                                              <a:dgm id="{C0529F8F-2764-4C01-BC1F-6EA0CA466C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graphicEl>
                                              <a:dgm id="{C0529F8F-2764-4C01-BC1F-6EA0CA466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graphicEl>
                                              <a:dgm id="{C0529F8F-2764-4C01-BC1F-6EA0CA466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4531A2-BB69-4100-8F5C-EDDCC7A233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graphicEl>
                                              <a:dgm id="{594531A2-BB69-4100-8F5C-EDDCC7A233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graphicEl>
                                              <a:dgm id="{594531A2-BB69-4100-8F5C-EDDCC7A233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graphicEl>
                                              <a:dgm id="{594531A2-BB69-4100-8F5C-EDDCC7A233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‘strategic management’?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22014"/>
            <a:ext cx="10515600" cy="2302238"/>
          </a:xfrm>
          <a:solidFill>
            <a:srgbClr val="FFFF00"/>
          </a:solidFill>
          <a:ln w="25400"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600" dirty="0"/>
              <a:t>‘Strategic management can be described as the identification of the purpose of the organisation and the plans and actions to achieve that purpose’ </a:t>
            </a:r>
          </a:p>
          <a:p>
            <a:pPr marL="0" indent="0" algn="ctr">
              <a:buNone/>
            </a:pPr>
            <a:r>
              <a:rPr lang="en-GB" sz="3600" dirty="0"/>
              <a:t>(Lynch 2012:7)</a:t>
            </a:r>
          </a:p>
        </p:txBody>
      </p:sp>
    </p:spTree>
    <p:extLst>
      <p:ext uri="{BB962C8B-B14F-4D97-AF65-F5344CB8AC3E}">
        <p14:creationId xmlns:p14="http://schemas.microsoft.com/office/powerpoint/2010/main" val="1531494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893"/>
            <a:ext cx="10515600" cy="1325563"/>
          </a:xfrm>
        </p:spPr>
        <p:txBody>
          <a:bodyPr/>
          <a:lstStyle/>
          <a:p>
            <a:r>
              <a:rPr lang="en-GB" dirty="0"/>
              <a:t>Key definitions of strategic management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043416" y="6227064"/>
            <a:ext cx="2962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Finlay (2000: 16)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218184" y="1362456"/>
          <a:ext cx="10787888" cy="49015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18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060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68607">
                <a:tc>
                  <a:txBody>
                    <a:bodyPr/>
                    <a:lstStyle/>
                    <a:p>
                      <a:r>
                        <a:rPr lang="en-GB" sz="2000" dirty="0"/>
                        <a:t>Strategic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The process of managing the mix of goals and strategic pathways that serve to define  what the organisation is (or wishes to be) where it’s going</a:t>
                      </a:r>
                      <a:r>
                        <a:rPr lang="en-GB" sz="2000" baseline="0" dirty="0"/>
                        <a:t> when it wants to get there and how in general it is to get there. It also includes the  processes of monitoring and controlling the strategy of the organisation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3765">
                <a:tc>
                  <a:txBody>
                    <a:bodyPr/>
                    <a:lstStyle/>
                    <a:p>
                      <a:r>
                        <a:rPr lang="en-GB" sz="2000" dirty="0"/>
                        <a:t>Strategy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 The long term direction and scope of an organisation.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3765">
                <a:tc>
                  <a:txBody>
                    <a:bodyPr/>
                    <a:lstStyle/>
                    <a:p>
                      <a:r>
                        <a:rPr lang="en-GB" sz="2000" dirty="0"/>
                        <a:t>Strategic 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Where</a:t>
                      </a:r>
                      <a:r>
                        <a:rPr lang="en-GB" sz="2000" baseline="0" dirty="0"/>
                        <a:t> the organisation wishes to go and when it wishes to get there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3765">
                <a:tc>
                  <a:txBody>
                    <a:bodyPr/>
                    <a:lstStyle/>
                    <a:p>
                      <a:r>
                        <a:rPr lang="en-GB" sz="2000" dirty="0"/>
                        <a:t>Strategic pathway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 pattern of actions (the means) to achieve a strategic goal (an</a:t>
                      </a:r>
                      <a:r>
                        <a:rPr lang="en-GB" sz="2000" baseline="0" dirty="0"/>
                        <a:t> end)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2045">
                <a:tc>
                  <a:txBody>
                    <a:bodyPr/>
                    <a:lstStyle/>
                    <a:p>
                      <a:r>
                        <a:rPr lang="en-GB" sz="2000" dirty="0"/>
                        <a:t>Strategic</a:t>
                      </a:r>
                      <a:r>
                        <a:rPr lang="en-GB" sz="2000" baseline="0" dirty="0"/>
                        <a:t> planning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The systematic processes through which strategic thinking is formalised and plans devised to support strategy implementation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32045">
                <a:tc>
                  <a:txBody>
                    <a:bodyPr/>
                    <a:lstStyle/>
                    <a:p>
                      <a:r>
                        <a:rPr lang="en-GB" sz="2000" dirty="0"/>
                        <a:t>Strategic thinking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The creative thinking and learning process that allows the organisation to be positioned</a:t>
                      </a:r>
                      <a:r>
                        <a:rPr lang="en-GB" sz="2000" baseline="0" dirty="0"/>
                        <a:t> for maximum effect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3765">
                <a:tc>
                  <a:txBody>
                    <a:bodyPr/>
                    <a:lstStyle/>
                    <a:p>
                      <a:r>
                        <a:rPr lang="en-GB" sz="2000" dirty="0"/>
                        <a:t>Policy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 rule or guideline that expresses the limits within which action may occur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3765">
                <a:tc>
                  <a:txBody>
                    <a:bodyPr/>
                    <a:lstStyle/>
                    <a:p>
                      <a:r>
                        <a:rPr lang="en-GB" sz="2000" dirty="0"/>
                        <a:t>Plan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 set of proposed actions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3493008" y="1426464"/>
            <a:ext cx="8513064" cy="12527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493008" y="2746248"/>
            <a:ext cx="8513064" cy="344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493008" y="3175254"/>
            <a:ext cx="8513064" cy="344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493008" y="3616452"/>
            <a:ext cx="8513064" cy="344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493008" y="4037076"/>
            <a:ext cx="8513064" cy="5836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493008" y="4773168"/>
            <a:ext cx="8513064" cy="5638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493008" y="5489448"/>
            <a:ext cx="8513064" cy="344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493008" y="5900928"/>
            <a:ext cx="8513064" cy="344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0888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Porter’s 5 Forces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580983794"/>
              </p:ext>
            </p:extLst>
          </p:nvPr>
        </p:nvGraphicFramePr>
        <p:xfrm>
          <a:off x="1517904" y="365125"/>
          <a:ext cx="10205720" cy="62185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0672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AD107FF-1733-440A-A932-00AD04E37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graphicEl>
                                              <a:dgm id="{7AD107FF-1733-440A-A932-00AD04E378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graphicEl>
                                              <a:dgm id="{7AD107FF-1733-440A-A932-00AD04E37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graphicEl>
                                              <a:dgm id="{7AD107FF-1733-440A-A932-00AD04E378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AEBDFB6-5ECF-48EE-8266-5FD8ECEDD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graphicEl>
                                              <a:dgm id="{6AEBDFB6-5ECF-48EE-8266-5FD8ECEDDB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graphicEl>
                                              <a:dgm id="{6AEBDFB6-5ECF-48EE-8266-5FD8ECEDD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graphicEl>
                                              <a:dgm id="{6AEBDFB6-5ECF-48EE-8266-5FD8ECEDD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BEC067D-874E-47BD-918C-10B475306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graphicEl>
                                              <a:dgm id="{5BEC067D-874E-47BD-918C-10B475306B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graphicEl>
                                              <a:dgm id="{5BEC067D-874E-47BD-918C-10B475306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graphicEl>
                                              <a:dgm id="{5BEC067D-874E-47BD-918C-10B475306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22128FB-131B-4334-8703-F253D93F1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graphicEl>
                                              <a:dgm id="{722128FB-131B-4334-8703-F253D93F12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graphicEl>
                                              <a:dgm id="{722128FB-131B-4334-8703-F253D93F1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graphicEl>
                                              <a:dgm id="{722128FB-131B-4334-8703-F253D93F1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4B24D3E-BC57-4CA6-B946-2F57168E6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graphicEl>
                                              <a:dgm id="{94B24D3E-BC57-4CA6-B946-2F57168E61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graphicEl>
                                              <a:dgm id="{94B24D3E-BC57-4CA6-B946-2F57168E6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graphicEl>
                                              <a:dgm id="{94B24D3E-BC57-4CA6-B946-2F57168E6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2E6CCCD-A541-4D03-BDF3-3346979106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graphicEl>
                                              <a:dgm id="{62E6CCCD-A541-4D03-BDF3-3346979106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graphicEl>
                                              <a:dgm id="{62E6CCCD-A541-4D03-BDF3-3346979106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graphicEl>
                                              <a:dgm id="{62E6CCCD-A541-4D03-BDF3-3346979106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E1B7BA1-D9DF-4E98-8A83-E06FC907B6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graphicEl>
                                              <a:dgm id="{4E1B7BA1-D9DF-4E98-8A83-E06FC907B6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graphicEl>
                                              <a:dgm id="{4E1B7BA1-D9DF-4E98-8A83-E06FC907B6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graphicEl>
                                              <a:dgm id="{4E1B7BA1-D9DF-4E98-8A83-E06FC907B6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3DB0315-3B25-46A2-8085-9CB542A7C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>
                                            <p:graphicEl>
                                              <a:dgm id="{B3DB0315-3B25-46A2-8085-9CB542A7C8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graphicEl>
                                              <a:dgm id="{B3DB0315-3B25-46A2-8085-9CB542A7C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graphicEl>
                                              <a:dgm id="{B3DB0315-3B25-46A2-8085-9CB542A7C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C0335FA-8C52-4167-B19A-D0452333A2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>
                                            <p:graphicEl>
                                              <a:dgm id="{8C0335FA-8C52-4167-B19A-D0452333A2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graphicEl>
                                              <a:dgm id="{8C0335FA-8C52-4167-B19A-D0452333A2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graphicEl>
                                              <a:dgm id="{8C0335FA-8C52-4167-B19A-D0452333A2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F52D0B6-1194-4D4D-9463-CC2C100F91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">
                                            <p:graphicEl>
                                              <a:dgm id="{0F52D0B6-1194-4D4D-9463-CC2C100F91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graphicEl>
                                              <a:dgm id="{0F52D0B6-1194-4D4D-9463-CC2C100F91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graphicEl>
                                              <a:dgm id="{0F52D0B6-1194-4D4D-9463-CC2C100F91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6AB76E6-D227-4F07-A1F7-B4832C858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7">
                                            <p:graphicEl>
                                              <a:dgm id="{56AB76E6-D227-4F07-A1F7-B4832C858B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>
                                            <p:graphicEl>
                                              <a:dgm id="{56AB76E6-D227-4F07-A1F7-B4832C858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>
                                            <p:graphicEl>
                                              <a:dgm id="{56AB76E6-D227-4F07-A1F7-B4832C858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CF86573-FC27-4346-834A-DE5F428A343D}" type="slidenum">
              <a:rPr lang="en-US" smtClean="0">
                <a:solidFill>
                  <a:prstClr val="white"/>
                </a:solidFill>
              </a:rPr>
              <a:pPr>
                <a:defRPr/>
              </a:pPr>
              <a:t>8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452673" y="304800"/>
            <a:ext cx="10900373" cy="1460626"/>
          </a:xfrm>
        </p:spPr>
        <p:txBody>
          <a:bodyPr>
            <a:normAutofit fontScale="90000"/>
          </a:bodyPr>
          <a:lstStyle/>
          <a:p>
            <a:r>
              <a:rPr lang="en-GB" dirty="0"/>
              <a:t>Michael Porter’s Five Competitive Forces that Shape Strategy</a:t>
            </a:r>
            <a:br>
              <a:rPr lang="en-GB" dirty="0"/>
            </a:br>
            <a:endParaRPr lang="en-US" sz="1000" dirty="0"/>
          </a:p>
        </p:txBody>
      </p:sp>
      <p:pic>
        <p:nvPicPr>
          <p:cNvPr id="2" name="mYF2_FBCvXw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498756" y="1765426"/>
            <a:ext cx="7632071" cy="429304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BA47E3-58D6-2CCD-73DC-7795767BF445}"/>
              </a:ext>
            </a:extLst>
          </p:cNvPr>
          <p:cNvSpPr txBox="1"/>
          <p:nvPr/>
        </p:nvSpPr>
        <p:spPr>
          <a:xfrm>
            <a:off x="7423842" y="6467396"/>
            <a:ext cx="364854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srgbClr val="DEF5FA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Lucida Sans Unicode"/>
                <a:ea typeface="+mj-ea"/>
                <a:cs typeface="+mj-cs"/>
                <a:hlinkClick r:id="rId5"/>
              </a:rPr>
              <a:t>http://www.youtube.com/watch?v=mYF2_FBCvXw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028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Thompson&amp; Strickland (2001; p7)</a:t>
            </a:r>
            <a:br>
              <a:rPr lang="en-GB" dirty="0"/>
            </a:br>
            <a:r>
              <a:rPr lang="en-GB" dirty="0"/>
              <a:t>5 Tasks of Strategic Management</a:t>
            </a:r>
          </a:p>
        </p:txBody>
      </p:sp>
      <p:sp>
        <p:nvSpPr>
          <p:cNvPr id="5" name="Right Arrow 4"/>
          <p:cNvSpPr/>
          <p:nvPr/>
        </p:nvSpPr>
        <p:spPr>
          <a:xfrm>
            <a:off x="2598419" y="1600201"/>
            <a:ext cx="6995160" cy="4525963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</p:sp>
      <p:sp>
        <p:nvSpPr>
          <p:cNvPr id="6" name="Freeform 5"/>
          <p:cNvSpPr/>
          <p:nvPr/>
        </p:nvSpPr>
        <p:spPr>
          <a:xfrm>
            <a:off x="1807807" y="2957988"/>
            <a:ext cx="1581224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dirty="0">
                <a:solidFill>
                  <a:prstClr val="white"/>
                </a:solidFill>
              </a:rPr>
              <a:t>Develop strategic vision</a:t>
            </a:r>
          </a:p>
        </p:txBody>
      </p:sp>
      <p:sp>
        <p:nvSpPr>
          <p:cNvPr id="7" name="Freeform 6"/>
          <p:cNvSpPr/>
          <p:nvPr/>
        </p:nvSpPr>
        <p:spPr>
          <a:xfrm>
            <a:off x="3505200" y="2957986"/>
            <a:ext cx="1752600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dirty="0">
                <a:solidFill>
                  <a:prstClr val="white"/>
                </a:solidFill>
              </a:rPr>
              <a:t>Set Objectives</a:t>
            </a:r>
          </a:p>
        </p:txBody>
      </p:sp>
      <p:sp>
        <p:nvSpPr>
          <p:cNvPr id="8" name="Freeform 7"/>
          <p:cNvSpPr/>
          <p:nvPr/>
        </p:nvSpPr>
        <p:spPr>
          <a:xfrm>
            <a:off x="5305386" y="2957989"/>
            <a:ext cx="1781214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dirty="0">
                <a:solidFill>
                  <a:prstClr val="white"/>
                </a:solidFill>
              </a:rPr>
              <a:t>Create a Strategy to Achieve Objectives</a:t>
            </a:r>
          </a:p>
        </p:txBody>
      </p:sp>
      <p:sp>
        <p:nvSpPr>
          <p:cNvPr id="9" name="Freeform 8"/>
          <p:cNvSpPr/>
          <p:nvPr/>
        </p:nvSpPr>
        <p:spPr>
          <a:xfrm>
            <a:off x="7162800" y="2957987"/>
            <a:ext cx="1676400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dirty="0">
                <a:solidFill>
                  <a:prstClr val="white"/>
                </a:solidFill>
              </a:rPr>
              <a:t>Implement and Execute</a:t>
            </a:r>
          </a:p>
        </p:txBody>
      </p:sp>
      <p:sp>
        <p:nvSpPr>
          <p:cNvPr id="10" name="Freeform 9"/>
          <p:cNvSpPr/>
          <p:nvPr/>
        </p:nvSpPr>
        <p:spPr>
          <a:xfrm>
            <a:off x="8915400" y="2957989"/>
            <a:ext cx="1581224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dirty="0">
                <a:solidFill>
                  <a:prstClr val="white"/>
                </a:solidFill>
              </a:rPr>
              <a:t>Evaluate. Monitor and Amend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80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061" y="404314"/>
            <a:ext cx="10787743" cy="706029"/>
          </a:xfrm>
        </p:spPr>
        <p:txBody>
          <a:bodyPr/>
          <a:lstStyle/>
          <a:p>
            <a:r>
              <a:rPr lang="en-GB" dirty="0"/>
              <a:t>Analysing the general environment - PESTEL</a:t>
            </a:r>
          </a:p>
        </p:txBody>
      </p:sp>
      <p:graphicFrame>
        <p:nvGraphicFramePr>
          <p:cNvPr id="3" name="Diagram 2"/>
          <p:cNvGraphicFramePr/>
          <p:nvPr/>
        </p:nvGraphicFramePr>
        <p:xfrm>
          <a:off x="2110377" y="121605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/>
          <p:cNvSpPr/>
          <p:nvPr/>
        </p:nvSpPr>
        <p:spPr>
          <a:xfrm>
            <a:off x="9621056" y="6052849"/>
            <a:ext cx="16777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(Lynch 2012:83)</a:t>
            </a:r>
          </a:p>
        </p:txBody>
      </p:sp>
    </p:spTree>
    <p:extLst>
      <p:ext uri="{BB962C8B-B14F-4D97-AF65-F5344CB8AC3E}">
        <p14:creationId xmlns:p14="http://schemas.microsoft.com/office/powerpoint/2010/main" val="2423869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FFF932F-A502-4AFD-BB62-B2A2DC3950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graphicEl>
                                              <a:dgm id="{BFFF932F-A502-4AFD-BB62-B2A2DC3950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70A9DAD-8642-4DDF-B6D5-D6055A0415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graphicEl>
                                              <a:dgm id="{E70A9DAD-8642-4DDF-B6D5-D6055A0415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5AE8EB6-AD12-4556-98FA-FA9E3A894D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graphicEl>
                                              <a:dgm id="{45AE8EB6-AD12-4556-98FA-FA9E3A894D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C2D49DC-FB93-4C0F-A04E-0AFD42E727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graphicEl>
                                              <a:dgm id="{4C2D49DC-FB93-4C0F-A04E-0AFD42E727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DD04ABA-EAEB-48F6-92E3-477A2BE79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graphicEl>
                                              <a:dgm id="{5DD04ABA-EAEB-48F6-92E3-477A2BE792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37A56DC-CF8D-4E31-A6BD-43ACC291DC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graphicEl>
                                              <a:dgm id="{437A56DC-CF8D-4E31-A6BD-43ACC291DC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308" y="404314"/>
            <a:ext cx="3655423" cy="4690201"/>
          </a:xfrm>
        </p:spPr>
        <p:txBody>
          <a:bodyPr>
            <a:normAutofit/>
          </a:bodyPr>
          <a:lstStyle/>
          <a:p>
            <a:r>
              <a:rPr lang="en-GB" dirty="0"/>
              <a:t>Purpose and the SWOT analysis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0" y="5773783"/>
            <a:ext cx="12192000" cy="1084217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dirty="0">
                <a:solidFill>
                  <a:prstClr val="black"/>
                </a:solidFill>
              </a:rPr>
              <a:t>‘SWOT is an analysis of the strengths and weaknesses present internally in the organisation, coupled with the opportunities and threats that the organisation faces externally.’ </a:t>
            </a:r>
          </a:p>
          <a:p>
            <a:pPr algn="ctr"/>
            <a:r>
              <a:rPr lang="en-GB" sz="2400" dirty="0">
                <a:solidFill>
                  <a:prstClr val="black"/>
                </a:solidFill>
              </a:rPr>
              <a:t>Lynch (2012: 304)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973942" y="0"/>
          <a:ext cx="9207863" cy="5732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Right Brace 14"/>
          <p:cNvSpPr/>
          <p:nvPr/>
        </p:nvSpPr>
        <p:spPr>
          <a:xfrm>
            <a:off x="8412480" y="0"/>
            <a:ext cx="1306286" cy="2860766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black"/>
              </a:solidFill>
            </a:endParaRPr>
          </a:p>
        </p:txBody>
      </p:sp>
      <p:sp>
        <p:nvSpPr>
          <p:cNvPr id="16" name="Right Brace 15"/>
          <p:cNvSpPr/>
          <p:nvPr/>
        </p:nvSpPr>
        <p:spPr>
          <a:xfrm>
            <a:off x="8412480" y="2886891"/>
            <a:ext cx="1306286" cy="2860766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black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0149840" y="1071154"/>
            <a:ext cx="2042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black"/>
                </a:solidFill>
              </a:rPr>
              <a:t>Internal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0149840" y="4024886"/>
            <a:ext cx="2042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black"/>
                </a:solidFill>
              </a:rPr>
              <a:t>External</a:t>
            </a:r>
          </a:p>
        </p:txBody>
      </p:sp>
    </p:spTree>
    <p:extLst>
      <p:ext uri="{BB962C8B-B14F-4D97-AF65-F5344CB8AC3E}">
        <p14:creationId xmlns:p14="http://schemas.microsoft.com/office/powerpoint/2010/main" val="4046029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CFD187F-D917-4C49-8133-B54310FC45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BCFD187F-D917-4C49-8133-B54310FC45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BCFD187F-D917-4C49-8133-B54310FC45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BCFD187F-D917-4C49-8133-B54310FC45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67DFE1-7E7A-411F-A1F2-C475D83998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graphicEl>
                                              <a:dgm id="{5967DFE1-7E7A-411F-A1F2-C475D83998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graphicEl>
                                              <a:dgm id="{5967DFE1-7E7A-411F-A1F2-C475D83998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graphicEl>
                                              <a:dgm id="{5967DFE1-7E7A-411F-A1F2-C475D83998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B07F291-AB1E-4E18-9504-40D643DDBA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graphicEl>
                                              <a:dgm id="{BB07F291-AB1E-4E18-9504-40D643DDBA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BB07F291-AB1E-4E18-9504-40D643DDBA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BB07F291-AB1E-4E18-9504-40D643DDBA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A2CF299-C47A-48B0-98F0-E9FEAE3D6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graphicEl>
                                              <a:dgm id="{7A2CF299-C47A-48B0-98F0-E9FEAE3D6E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7A2CF299-C47A-48B0-98F0-E9FEAE3D6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7A2CF299-C47A-48B0-98F0-E9FEAE3D6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Graphic spid="5" grpId="0">
        <p:bldSub>
          <a:bldDgm bld="lvlOne"/>
        </p:bldSub>
      </p:bldGraphic>
      <p:bldP spid="15" grpId="0" animBg="1"/>
      <p:bldP spid="16" grpId="0" animBg="1"/>
      <p:bldP spid="17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904" y="289898"/>
            <a:ext cx="4172712" cy="1325563"/>
          </a:xfrm>
        </p:spPr>
        <p:txBody>
          <a:bodyPr/>
          <a:lstStyle/>
          <a:p>
            <a:r>
              <a:rPr lang="en-GB" b="1" dirty="0"/>
              <a:t>The 3 Strategic Cs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7160" y="6084350"/>
            <a:ext cx="7699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Capon (2008:6) after </a:t>
            </a:r>
            <a:r>
              <a:rPr lang="en-GB" dirty="0" err="1"/>
              <a:t>Ohmae</a:t>
            </a:r>
            <a:r>
              <a:rPr lang="en-GB" dirty="0"/>
              <a:t> (1983) in his book ‘The Mind of the Strategist’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16563554"/>
              </p:ext>
            </p:extLst>
          </p:nvPr>
        </p:nvGraphicFramePr>
        <p:xfrm>
          <a:off x="3455416" y="239415"/>
          <a:ext cx="8761984" cy="5671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74904" y="1615461"/>
            <a:ext cx="3080512" cy="4154984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It’s all about trying to influence the external environment in which we operate</a:t>
            </a:r>
          </a:p>
          <a:p>
            <a:endParaRPr lang="en-GB" sz="2400" dirty="0"/>
          </a:p>
          <a:p>
            <a:r>
              <a:rPr lang="en-GB" sz="2400" dirty="0"/>
              <a:t>The Cs all interact – there is consistent interplay</a:t>
            </a:r>
          </a:p>
          <a:p>
            <a:endParaRPr lang="en-GB" sz="2400" dirty="0"/>
          </a:p>
          <a:p>
            <a:r>
              <a:rPr lang="en-GB" sz="2400" dirty="0"/>
              <a:t>Aim is to differentiate and add value</a:t>
            </a:r>
          </a:p>
        </p:txBody>
      </p:sp>
    </p:spTree>
    <p:extLst>
      <p:ext uri="{BB962C8B-B14F-4D97-AF65-F5344CB8AC3E}">
        <p14:creationId xmlns:p14="http://schemas.microsoft.com/office/powerpoint/2010/main" val="1672920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B55CC09-9820-49FA-8E4F-FE025DE1A0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0B55CC09-9820-49FA-8E4F-FE025DE1A0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0B55CC09-9820-49FA-8E4F-FE025DE1A0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0B55CC09-9820-49FA-8E4F-FE025DE1A0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19E8F5-6B5D-4ECA-B54E-54FE49ED25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C019E8F5-6B5D-4ECA-B54E-54FE49ED25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C019E8F5-6B5D-4ECA-B54E-54FE49ED25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C019E8F5-6B5D-4ECA-B54E-54FE49ED25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E897EE-D53E-44CC-8004-21F5D95CAE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38E897EE-D53E-44CC-8004-21F5D95CAE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38E897EE-D53E-44CC-8004-21F5D95CAE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38E897EE-D53E-44CC-8004-21F5D95CAE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87A7277-FE48-41F5-A340-67A72CE3D0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graphicEl>
                                              <a:dgm id="{587A7277-FE48-41F5-A340-67A72CE3D0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graphicEl>
                                              <a:dgm id="{587A7277-FE48-41F5-A340-67A72CE3D0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587A7277-FE48-41F5-A340-67A72CE3D0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9D374B2-EED3-41FC-B88E-6B9A0DDAB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graphicEl>
                                              <a:dgm id="{49D374B2-EED3-41FC-B88E-6B9A0DDAB5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49D374B2-EED3-41FC-B88E-6B9A0DDAB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49D374B2-EED3-41FC-B88E-6B9A0DDAB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E990356-AC66-4E31-927D-B66075D4E0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graphicEl>
                                              <a:dgm id="{6E990356-AC66-4E31-927D-B66075D4E0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6E990356-AC66-4E31-927D-B66075D4E0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graphicEl>
                                              <a:dgm id="{6E990356-AC66-4E31-927D-B66075D4E0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568" y="4607941"/>
            <a:ext cx="3907536" cy="1325563"/>
          </a:xfrm>
        </p:spPr>
        <p:txBody>
          <a:bodyPr/>
          <a:lstStyle/>
          <a:p>
            <a:r>
              <a:rPr lang="en-GB" b="1" dirty="0"/>
              <a:t>The EVR Model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43738" y="6021354"/>
            <a:ext cx="7268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Capon (2008:7) after Thompson (2001) in his book ‘Strategic Management’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294629982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6181344" y="1005840"/>
            <a:ext cx="502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784336" y="1005840"/>
            <a:ext cx="502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65848" y="2017776"/>
            <a:ext cx="30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894320" y="3244333"/>
            <a:ext cx="390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III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32804" y="3244333"/>
            <a:ext cx="30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II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43738" y="2829062"/>
            <a:ext cx="3460750" cy="523220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/>
              <a:t>Strategies and Vision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3904488" y="3090672"/>
            <a:ext cx="3429000" cy="18288"/>
          </a:xfrm>
          <a:prstGeom prst="straightConnector1">
            <a:avLst/>
          </a:prstGeom>
          <a:ln w="508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43738" y="243191"/>
            <a:ext cx="381736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Here we match Strengths/ Weaknesses, Opportunities/ Threats</a:t>
            </a:r>
          </a:p>
        </p:txBody>
      </p:sp>
      <p:sp>
        <p:nvSpPr>
          <p:cNvPr id="20" name="Curved Down Arrow 19"/>
          <p:cNvSpPr/>
          <p:nvPr/>
        </p:nvSpPr>
        <p:spPr>
          <a:xfrm>
            <a:off x="4261104" y="61298"/>
            <a:ext cx="2423160" cy="944541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Curved Down Arrow 20"/>
          <p:cNvSpPr/>
          <p:nvPr/>
        </p:nvSpPr>
        <p:spPr>
          <a:xfrm>
            <a:off x="4261104" y="61299"/>
            <a:ext cx="4941261" cy="9445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14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058AE63-CD93-4C97-9E8D-6EF496B14B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5058AE63-CD93-4C97-9E8D-6EF496B14B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5058AE63-CD93-4C97-9E8D-6EF496B14B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5058AE63-CD93-4C97-9E8D-6EF496B14B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8801522-4CBB-40F4-8FDD-78FA53987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88801522-4CBB-40F4-8FDD-78FA539877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88801522-4CBB-40F4-8FDD-78FA53987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88801522-4CBB-40F4-8FDD-78FA53987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FE1DBCC-1B53-4E5A-9669-3C6E14BDE6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graphicEl>
                                              <a:dgm id="{8FE1DBCC-1B53-4E5A-9669-3C6E14BDE6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graphicEl>
                                              <a:dgm id="{8FE1DBCC-1B53-4E5A-9669-3C6E14BDE6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graphicEl>
                                              <a:dgm id="{8FE1DBCC-1B53-4E5A-9669-3C6E14BDE6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6" grpId="0"/>
      <p:bldP spid="7" grpId="0"/>
      <p:bldP spid="8" grpId="0"/>
      <p:bldP spid="9" grpId="0"/>
      <p:bldP spid="10" grpId="0"/>
      <p:bldP spid="11" grpId="0" animBg="1"/>
      <p:bldP spid="16" grpId="0" animBg="1"/>
      <p:bldP spid="20" grpId="0" animBg="1"/>
      <p:bldP spid="2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480" y="175847"/>
            <a:ext cx="3705252" cy="1485570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McKinsey 7-S Framework</a:t>
            </a:r>
            <a:endParaRPr lang="en-GB" dirty="0">
              <a:latin typeface="Arial Rounded MT Bold" panose="020F070403050403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89869" y="6336329"/>
            <a:ext cx="8880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Capon (2008: 10) after Peters and Waterman (1982) In Search of Excellence </a:t>
            </a: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226483787"/>
              </p:ext>
            </p:extLst>
          </p:nvPr>
        </p:nvGraphicFramePr>
        <p:xfrm>
          <a:off x="4994030" y="1468560"/>
          <a:ext cx="5720862" cy="4669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5" name="Group 14"/>
          <p:cNvGrpSpPr/>
          <p:nvPr/>
        </p:nvGrpSpPr>
        <p:grpSpPr>
          <a:xfrm>
            <a:off x="9116063" y="3362146"/>
            <a:ext cx="1780875" cy="1780875"/>
            <a:chOff x="2516647" y="200121"/>
            <a:chExt cx="1780875" cy="1780875"/>
          </a:xfrm>
        </p:grpSpPr>
        <p:sp>
          <p:nvSpPr>
            <p:cNvPr id="16" name="Shape 15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8725465" y="1271910"/>
            <a:ext cx="1780875" cy="1780875"/>
            <a:chOff x="2516647" y="200121"/>
            <a:chExt cx="1780875" cy="1780875"/>
          </a:xfrm>
        </p:grpSpPr>
        <p:sp>
          <p:nvSpPr>
            <p:cNvPr id="19" name="Shape 18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7725786" y="5077125"/>
            <a:ext cx="1780875" cy="1780875"/>
            <a:chOff x="2516647" y="200121"/>
            <a:chExt cx="1780875" cy="1780875"/>
          </a:xfrm>
        </p:grpSpPr>
        <p:sp>
          <p:nvSpPr>
            <p:cNvPr id="22" name="Shape 21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3562134" y="2498517"/>
            <a:ext cx="1780875" cy="1780875"/>
            <a:chOff x="2516647" y="200121"/>
            <a:chExt cx="1780875" cy="1780875"/>
          </a:xfrm>
        </p:grpSpPr>
        <p:sp>
          <p:nvSpPr>
            <p:cNvPr id="25" name="Shape 24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6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5118786" y="78284"/>
            <a:ext cx="1780875" cy="1780875"/>
            <a:chOff x="2516647" y="200121"/>
            <a:chExt cx="1780875" cy="1780875"/>
          </a:xfrm>
        </p:grpSpPr>
        <p:sp>
          <p:nvSpPr>
            <p:cNvPr id="28" name="Shape 27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9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7370124" y="3175"/>
            <a:ext cx="1780875" cy="1780875"/>
            <a:chOff x="2516647" y="200121"/>
            <a:chExt cx="1780875" cy="1780875"/>
          </a:xfrm>
        </p:grpSpPr>
        <p:sp>
          <p:nvSpPr>
            <p:cNvPr id="31" name="Shape 30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3739548" y="4099828"/>
            <a:ext cx="1780875" cy="1780875"/>
            <a:chOff x="2516647" y="200121"/>
            <a:chExt cx="1780875" cy="1780875"/>
          </a:xfrm>
        </p:grpSpPr>
        <p:sp>
          <p:nvSpPr>
            <p:cNvPr id="34" name="Shape 33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ctr" defTabSz="2667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6000" kern="1200" dirty="0"/>
            </a:p>
          </p:txBody>
        </p:sp>
      </p:grpSp>
      <p:sp>
        <p:nvSpPr>
          <p:cNvPr id="36" name="Rectangle 35"/>
          <p:cNvSpPr/>
          <p:nvPr/>
        </p:nvSpPr>
        <p:spPr>
          <a:xfrm>
            <a:off x="399707" y="2424836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Structure</a:t>
            </a:r>
          </a:p>
        </p:txBody>
      </p:sp>
      <p:sp>
        <p:nvSpPr>
          <p:cNvPr id="37" name="Rectangle 36"/>
          <p:cNvSpPr/>
          <p:nvPr/>
        </p:nvSpPr>
        <p:spPr>
          <a:xfrm>
            <a:off x="399707" y="3028477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Systems</a:t>
            </a:r>
          </a:p>
        </p:txBody>
      </p:sp>
      <p:sp>
        <p:nvSpPr>
          <p:cNvPr id="38" name="Rectangle 37"/>
          <p:cNvSpPr/>
          <p:nvPr/>
        </p:nvSpPr>
        <p:spPr>
          <a:xfrm>
            <a:off x="410215" y="3644652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Style</a:t>
            </a:r>
          </a:p>
        </p:txBody>
      </p:sp>
      <p:sp>
        <p:nvSpPr>
          <p:cNvPr id="39" name="Rectangle 38"/>
          <p:cNvSpPr/>
          <p:nvPr/>
        </p:nvSpPr>
        <p:spPr>
          <a:xfrm>
            <a:off x="410215" y="4271835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Staff</a:t>
            </a:r>
          </a:p>
        </p:txBody>
      </p:sp>
      <p:sp>
        <p:nvSpPr>
          <p:cNvPr id="40" name="Rectangle 39"/>
          <p:cNvSpPr/>
          <p:nvPr/>
        </p:nvSpPr>
        <p:spPr>
          <a:xfrm>
            <a:off x="448631" y="4877003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Skills</a:t>
            </a:r>
          </a:p>
        </p:txBody>
      </p:sp>
      <p:sp>
        <p:nvSpPr>
          <p:cNvPr id="41" name="Rectangle 40"/>
          <p:cNvSpPr/>
          <p:nvPr/>
        </p:nvSpPr>
        <p:spPr>
          <a:xfrm>
            <a:off x="448631" y="5423746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Strategy</a:t>
            </a:r>
          </a:p>
        </p:txBody>
      </p:sp>
      <p:sp>
        <p:nvSpPr>
          <p:cNvPr id="42" name="Rectangle 41"/>
          <p:cNvSpPr/>
          <p:nvPr/>
        </p:nvSpPr>
        <p:spPr>
          <a:xfrm>
            <a:off x="410215" y="1833021"/>
            <a:ext cx="2836985" cy="375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Shared </a:t>
            </a:r>
            <a:r>
              <a:rPr lang="en-GB" sz="2800" dirty="0"/>
              <a:t>values</a:t>
            </a:r>
          </a:p>
        </p:txBody>
      </p:sp>
    </p:spTree>
    <p:extLst>
      <p:ext uri="{BB962C8B-B14F-4D97-AF65-F5344CB8AC3E}">
        <p14:creationId xmlns:p14="http://schemas.microsoft.com/office/powerpoint/2010/main" val="214108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9774" y="92752"/>
            <a:ext cx="4145604" cy="1025930"/>
          </a:xfrm>
        </p:spPr>
        <p:txBody>
          <a:bodyPr/>
          <a:lstStyle/>
          <a:p>
            <a:r>
              <a:rPr lang="en-GB" b="1" dirty="0"/>
              <a:t>Levels of Strategy</a:t>
            </a: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43915058"/>
              </p:ext>
            </p:extLst>
          </p:nvPr>
        </p:nvGraphicFramePr>
        <p:xfrm>
          <a:off x="1225610" y="863261"/>
          <a:ext cx="9378544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455300" y="6333825"/>
            <a:ext cx="7660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Capon (2008:9) after Thompson’s (2001) ‘Strategic Management’</a:t>
            </a:r>
          </a:p>
        </p:txBody>
      </p:sp>
    </p:spTree>
    <p:extLst>
      <p:ext uri="{BB962C8B-B14F-4D97-AF65-F5344CB8AC3E}">
        <p14:creationId xmlns:p14="http://schemas.microsoft.com/office/powerpoint/2010/main" val="424794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3868"/>
            <a:ext cx="10515600" cy="999677"/>
          </a:xfrm>
        </p:spPr>
        <p:txBody>
          <a:bodyPr/>
          <a:lstStyle/>
          <a:p>
            <a:r>
              <a:rPr lang="en-GB" dirty="0"/>
              <a:t>Johnson, Scholes &amp; Whittington on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88763"/>
            <a:ext cx="11000362" cy="898120"/>
          </a:xfrm>
        </p:spPr>
        <p:txBody>
          <a:bodyPr>
            <a:normAutofit/>
          </a:bodyPr>
          <a:lstStyle/>
          <a:p>
            <a:r>
              <a:rPr lang="en-GB" dirty="0"/>
              <a:t>When planning a strategy we need a framework and to form a strategy based around 3 key words (reflecting </a:t>
            </a:r>
            <a:r>
              <a:rPr lang="en-GB" dirty="0" err="1"/>
              <a:t>Ohmae</a:t>
            </a:r>
            <a:r>
              <a:rPr lang="en-GB" dirty="0"/>
              <a:t> and Thompson):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38200" y="6313251"/>
            <a:ext cx="2764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Capon (2008: 9) 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824169775"/>
              </p:ext>
            </p:extLst>
          </p:nvPr>
        </p:nvGraphicFramePr>
        <p:xfrm>
          <a:off x="302623" y="1988439"/>
          <a:ext cx="8854440" cy="4324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9348281" y="2451370"/>
            <a:ext cx="2490281" cy="3539430"/>
          </a:xfrm>
          <a:prstGeom prst="rect">
            <a:avLst/>
          </a:prstGeom>
          <a:noFill/>
          <a:ln w="508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Where are we?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Where do we want to go?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How are we going to get there?</a:t>
            </a:r>
          </a:p>
        </p:txBody>
      </p:sp>
    </p:spTree>
    <p:extLst>
      <p:ext uri="{BB962C8B-B14F-4D97-AF65-F5344CB8AC3E}">
        <p14:creationId xmlns:p14="http://schemas.microsoft.com/office/powerpoint/2010/main" val="400435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D115158A-3FDD-442F-92DC-D9CA6BA3C8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graphicEl>
                                              <a:dgm id="{085F6D45-80CA-4B8E-8ABC-04B33637A1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2C2D8281-0423-4176-BE71-D0758F2B39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EA2C30D2-7009-49E3-B5CA-F621AB665E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B73B9236-0EBB-4D80-B92F-63C00CDB3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graphicEl>
                                              <a:dgm id="{38554247-0041-4C46-B3F3-127216F07F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Sub>
          <a:bldDgm bld="one"/>
        </p:bldSub>
      </p:bldGraphic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034" y="1011394"/>
            <a:ext cx="2810256" cy="3255899"/>
          </a:xfrm>
        </p:spPr>
        <p:txBody>
          <a:bodyPr>
            <a:normAutofit/>
          </a:bodyPr>
          <a:lstStyle/>
          <a:p>
            <a:r>
              <a:rPr lang="en-GB" b="1" dirty="0"/>
              <a:t>Position, Choice and Action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1237" y="343252"/>
            <a:ext cx="56229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Capon (2008: 10) from Johnson, Scholes and Whittington (2005)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98810047"/>
              </p:ext>
            </p:extLst>
          </p:nvPr>
        </p:nvGraphicFramePr>
        <p:xfrm>
          <a:off x="3694176" y="1331041"/>
          <a:ext cx="6493256" cy="44466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val 7"/>
          <p:cNvSpPr/>
          <p:nvPr/>
        </p:nvSpPr>
        <p:spPr>
          <a:xfrm>
            <a:off x="7989824" y="1127354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Expectations</a:t>
            </a:r>
          </a:p>
        </p:txBody>
      </p:sp>
      <p:sp>
        <p:nvSpPr>
          <p:cNvPr id="9" name="Oval 8"/>
          <p:cNvSpPr/>
          <p:nvPr/>
        </p:nvSpPr>
        <p:spPr>
          <a:xfrm>
            <a:off x="5946648" y="86673"/>
            <a:ext cx="2081784" cy="87541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Strategic capability</a:t>
            </a:r>
          </a:p>
        </p:txBody>
      </p:sp>
      <p:sp>
        <p:nvSpPr>
          <p:cNvPr id="10" name="Oval 9"/>
          <p:cNvSpPr/>
          <p:nvPr/>
        </p:nvSpPr>
        <p:spPr>
          <a:xfrm>
            <a:off x="3864864" y="1145201"/>
            <a:ext cx="2081784" cy="8551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environment</a:t>
            </a:r>
          </a:p>
        </p:txBody>
      </p:sp>
      <p:sp>
        <p:nvSpPr>
          <p:cNvPr id="11" name="Oval 10"/>
          <p:cNvSpPr/>
          <p:nvPr/>
        </p:nvSpPr>
        <p:spPr>
          <a:xfrm>
            <a:off x="9416288" y="3452544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Organising</a:t>
            </a:r>
          </a:p>
        </p:txBody>
      </p:sp>
      <p:sp>
        <p:nvSpPr>
          <p:cNvPr id="12" name="Oval 11"/>
          <p:cNvSpPr/>
          <p:nvPr/>
        </p:nvSpPr>
        <p:spPr>
          <a:xfrm>
            <a:off x="9962139" y="4612558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Enabling</a:t>
            </a:r>
          </a:p>
        </p:txBody>
      </p:sp>
      <p:sp>
        <p:nvSpPr>
          <p:cNvPr id="13" name="Oval 12"/>
          <p:cNvSpPr/>
          <p:nvPr/>
        </p:nvSpPr>
        <p:spPr>
          <a:xfrm>
            <a:off x="9416288" y="5777734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Managing change</a:t>
            </a:r>
          </a:p>
        </p:txBody>
      </p:sp>
      <p:sp>
        <p:nvSpPr>
          <p:cNvPr id="14" name="Oval 13"/>
          <p:cNvSpPr/>
          <p:nvPr/>
        </p:nvSpPr>
        <p:spPr>
          <a:xfrm>
            <a:off x="2470404" y="3598368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Business level strategies</a:t>
            </a:r>
          </a:p>
        </p:txBody>
      </p:sp>
      <p:sp>
        <p:nvSpPr>
          <p:cNvPr id="15" name="Oval 14"/>
          <p:cNvSpPr/>
          <p:nvPr/>
        </p:nvSpPr>
        <p:spPr>
          <a:xfrm>
            <a:off x="1837685" y="4646060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Corporate, international</a:t>
            </a:r>
          </a:p>
        </p:txBody>
      </p:sp>
      <p:sp>
        <p:nvSpPr>
          <p:cNvPr id="16" name="Oval 15"/>
          <p:cNvSpPr/>
          <p:nvPr/>
        </p:nvSpPr>
        <p:spPr>
          <a:xfrm>
            <a:off x="2744465" y="5693753"/>
            <a:ext cx="2081784" cy="8147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Direction &amp; needs</a:t>
            </a:r>
          </a:p>
        </p:txBody>
      </p:sp>
      <p:cxnSp>
        <p:nvCxnSpPr>
          <p:cNvPr id="18" name="Straight Connector 17"/>
          <p:cNvCxnSpPr>
            <a:stCxn id="10" idx="5"/>
          </p:cNvCxnSpPr>
          <p:nvPr/>
        </p:nvCxnSpPr>
        <p:spPr>
          <a:xfrm>
            <a:off x="5641778" y="1875103"/>
            <a:ext cx="304870" cy="12523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6940804" y="991027"/>
            <a:ext cx="0" cy="2738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V="1">
            <a:off x="7803139" y="1750979"/>
            <a:ext cx="329184" cy="1241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V="1">
            <a:off x="3939154" y="5347466"/>
            <a:ext cx="759306" cy="32569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3939154" y="5053434"/>
            <a:ext cx="61303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4321787" y="4267293"/>
            <a:ext cx="304870" cy="12523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9134272" y="5510313"/>
            <a:ext cx="478074" cy="42274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>
            <a:off x="9416288" y="4959898"/>
            <a:ext cx="526166" cy="9353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flipV="1">
            <a:off x="9134272" y="3907210"/>
            <a:ext cx="282016" cy="22704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476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Barney JB and </a:t>
            </a:r>
            <a:r>
              <a:rPr lang="en-GB" dirty="0" err="1"/>
              <a:t>Hesterly</a:t>
            </a:r>
            <a:r>
              <a:rPr lang="en-GB" dirty="0"/>
              <a:t> S (2012) Strategic Management and Competitive Advantage: concepts and cases. New Jersey: Pearson</a:t>
            </a:r>
          </a:p>
          <a:p>
            <a:r>
              <a:rPr lang="en-GB" dirty="0"/>
              <a:t>Capon C (2008) Understanding Strategic Management. Harlow: Pearson Education</a:t>
            </a:r>
          </a:p>
          <a:p>
            <a:r>
              <a:rPr lang="en-GB" dirty="0"/>
              <a:t>David FR (2009) Strategic Management: concepts (12</a:t>
            </a:r>
            <a:r>
              <a:rPr lang="en-GB" baseline="30000" dirty="0"/>
              <a:t>th</a:t>
            </a:r>
            <a:r>
              <a:rPr lang="en-GB" dirty="0"/>
              <a:t> edition). London: Pearson Education</a:t>
            </a:r>
          </a:p>
          <a:p>
            <a:r>
              <a:rPr lang="en-GB" dirty="0"/>
              <a:t>Finlay P (2000) Strategic Management: an introduction to business and corporate strategy. London: Pearson Education</a:t>
            </a:r>
          </a:p>
          <a:p>
            <a:r>
              <a:rPr lang="en-GB" dirty="0"/>
              <a:t>Lynch RL (2012) Strategic Management (6</a:t>
            </a:r>
            <a:r>
              <a:rPr lang="en-GB" baseline="30000" dirty="0"/>
              <a:t>th</a:t>
            </a:r>
            <a:r>
              <a:rPr lang="en-GB" dirty="0"/>
              <a:t> edition). London: Pearson Education</a:t>
            </a:r>
          </a:p>
          <a:p>
            <a:r>
              <a:rPr lang="en-GB" dirty="0"/>
              <a:t>Thompson A and Strickland AJ (2001) Strategic Management: Concepts and Cases (Strategic Management : Concepts and Cases, </a:t>
            </a:r>
            <a:r>
              <a:rPr lang="en-GB" dirty="0" err="1"/>
              <a:t>Mcgraw-Hill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695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116152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658</TotalTime>
  <Words>1001</Words>
  <Application>Microsoft Office PowerPoint</Application>
  <PresentationFormat>Widescreen</PresentationFormat>
  <Paragraphs>178</Paragraphs>
  <Slides>19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30" baseType="lpstr">
      <vt:lpstr>Arial</vt:lpstr>
      <vt:lpstr>Arial Rounded MT Bold</vt:lpstr>
      <vt:lpstr>Calibri</vt:lpstr>
      <vt:lpstr>Calibri Light</vt:lpstr>
      <vt:lpstr>Lucida Sans Unicode</vt:lpstr>
      <vt:lpstr>Verdana</vt:lpstr>
      <vt:lpstr>Wingdings 2</vt:lpstr>
      <vt:lpstr>Wingdings 3</vt:lpstr>
      <vt:lpstr>Office Theme</vt:lpstr>
      <vt:lpstr>Concourse</vt:lpstr>
      <vt:lpstr>1_Concourse</vt:lpstr>
      <vt:lpstr>Strategic Management Models</vt:lpstr>
      <vt:lpstr>PowerPoint Presentation</vt:lpstr>
      <vt:lpstr>The essence of strategic management</vt:lpstr>
      <vt:lpstr>Core areas of strategic management</vt:lpstr>
      <vt:lpstr>What is ‘strategic management’?</vt:lpstr>
      <vt:lpstr>Key definitions of strategic management</vt:lpstr>
      <vt:lpstr>Porter’s 5 Forces</vt:lpstr>
      <vt:lpstr>Michael Porter’s Five Competitive Forces that Shape Strategy </vt:lpstr>
      <vt:lpstr>Thompson&amp; Strickland (2001; p7) 5 Tasks of Strategic Management</vt:lpstr>
      <vt:lpstr>Analysing the general environment - PESTEL</vt:lpstr>
      <vt:lpstr>Purpose and the SWOT analysis</vt:lpstr>
      <vt:lpstr>The 3 Strategic Cs</vt:lpstr>
      <vt:lpstr>The EVR Model</vt:lpstr>
      <vt:lpstr>McKinsey 7-S Framework</vt:lpstr>
      <vt:lpstr>Levels of Strategy</vt:lpstr>
      <vt:lpstr>Johnson, Scholes &amp; Whittington on strategy</vt:lpstr>
      <vt:lpstr>Position, Choice and Action</vt:lpstr>
      <vt:lpstr>References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 2016</dc:title>
  <dc:creator>Mike Durke</dc:creator>
  <cp:lastModifiedBy>Mike Durke</cp:lastModifiedBy>
  <cp:revision>30</cp:revision>
  <dcterms:created xsi:type="dcterms:W3CDTF">2016-07-20T11:41:22Z</dcterms:created>
  <dcterms:modified xsi:type="dcterms:W3CDTF">2023-04-21T08:03:01Z</dcterms:modified>
</cp:coreProperties>
</file>