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sldIdLst>
    <p:sldId id="256" r:id="rId2"/>
    <p:sldId id="273" r:id="rId3"/>
    <p:sldId id="274" r:id="rId4"/>
    <p:sldId id="275" r:id="rId5"/>
    <p:sldId id="259" r:id="rId6"/>
    <p:sldId id="277" r:id="rId7"/>
    <p:sldId id="279" r:id="rId8"/>
    <p:sldId id="283" r:id="rId9"/>
    <p:sldId id="284" r:id="rId10"/>
    <p:sldId id="285" r:id="rId11"/>
    <p:sldId id="287" r:id="rId12"/>
    <p:sldId id="286" r:id="rId13"/>
    <p:sldId id="281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6DAB4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F34AEBC-0291-4A14-84FC-4F93D24E8864}" v="237" dt="2022-01-07T20:05:37.88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63" autoAdjust="0"/>
    <p:restoredTop sz="94660"/>
  </p:normalViewPr>
  <p:slideViewPr>
    <p:cSldViewPr snapToGrid="0">
      <p:cViewPr varScale="1">
        <p:scale>
          <a:sx n="82" d="100"/>
          <a:sy n="82" d="100"/>
        </p:scale>
        <p:origin x="485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gda Justyna Janas (2107190)" userId="2a400b76-5683-406b-ba72-4f3aff383fc5" providerId="ADAL" clId="{5F34AEBC-0291-4A14-84FC-4F93D24E8864}"/>
    <pc:docChg chg="undo redo custSel addSld delSld modSld sldOrd">
      <pc:chgData name="Magda Justyna Janas (2107190)" userId="2a400b76-5683-406b-ba72-4f3aff383fc5" providerId="ADAL" clId="{5F34AEBC-0291-4A14-84FC-4F93D24E8864}" dt="2022-01-07T20:39:01.384" v="8811" actId="20577"/>
      <pc:docMkLst>
        <pc:docMk/>
      </pc:docMkLst>
      <pc:sldChg chg="addSp delSp modSp mod modAnim">
        <pc:chgData name="Magda Justyna Janas (2107190)" userId="2a400b76-5683-406b-ba72-4f3aff383fc5" providerId="ADAL" clId="{5F34AEBC-0291-4A14-84FC-4F93D24E8864}" dt="2022-01-07T14:51:33.697" v="3042" actId="16037"/>
        <pc:sldMkLst>
          <pc:docMk/>
          <pc:sldMk cId="109857222" sldId="256"/>
        </pc:sldMkLst>
        <pc:spChg chg="del mod">
          <ac:chgData name="Magda Justyna Janas (2107190)" userId="2a400b76-5683-406b-ba72-4f3aff383fc5" providerId="ADAL" clId="{5F34AEBC-0291-4A14-84FC-4F93D24E8864}" dt="2022-01-07T14:43:09.339" v="2829" actId="478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Magda Justyna Janas (2107190)" userId="2a400b76-5683-406b-ba72-4f3aff383fc5" providerId="ADAL" clId="{5F34AEBC-0291-4A14-84FC-4F93D24E8864}" dt="2022-01-06T18:13:44.217" v="1725" actId="478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Magda Justyna Janas (2107190)" userId="2a400b76-5683-406b-ba72-4f3aff383fc5" providerId="ADAL" clId="{5F34AEBC-0291-4A14-84FC-4F93D24E8864}" dt="2022-01-07T14:51:33.697" v="3042" actId="16037"/>
          <ac:spMkLst>
            <pc:docMk/>
            <pc:sldMk cId="109857222" sldId="256"/>
            <ac:spMk id="6" creationId="{526484E7-85B2-4C51-B98E-D9C2820EC9E4}"/>
          </ac:spMkLst>
        </pc:spChg>
        <pc:spChg chg="add del mod">
          <ac:chgData name="Magda Justyna Janas (2107190)" userId="2a400b76-5683-406b-ba72-4f3aff383fc5" providerId="ADAL" clId="{5F34AEBC-0291-4A14-84FC-4F93D24E8864}" dt="2022-01-07T14:43:12.421" v="2830" actId="478"/>
          <ac:spMkLst>
            <pc:docMk/>
            <pc:sldMk cId="109857222" sldId="256"/>
            <ac:spMk id="7" creationId="{CE49C89A-B591-4915-87AD-0AE161297ED9}"/>
          </ac:spMkLst>
        </pc:spChg>
        <pc:picChg chg="add mod">
          <ac:chgData name="Magda Justyna Janas (2107190)" userId="2a400b76-5683-406b-ba72-4f3aff383fc5" providerId="ADAL" clId="{5F34AEBC-0291-4A14-84FC-4F93D24E8864}" dt="2022-01-07T14:44:25.102" v="2835" actId="14100"/>
          <ac:picMkLst>
            <pc:docMk/>
            <pc:sldMk cId="109857222" sldId="256"/>
            <ac:picMk id="4" creationId="{B1D5935E-20C8-48F8-A8CE-3178D286AC79}"/>
          </ac:picMkLst>
        </pc:picChg>
        <pc:picChg chg="add mod">
          <ac:chgData name="Magda Justyna Janas (2107190)" userId="2a400b76-5683-406b-ba72-4f3aff383fc5" providerId="ADAL" clId="{5F34AEBC-0291-4A14-84FC-4F93D24E8864}" dt="2022-01-07T13:52:14.638" v="1843" actId="1076"/>
          <ac:picMkLst>
            <pc:docMk/>
            <pc:sldMk cId="109857222" sldId="256"/>
            <ac:picMk id="5" creationId="{5D431EAD-C66A-4ED9-B819-4AE9FC730AD3}"/>
          </ac:picMkLst>
        </pc:picChg>
      </pc:sldChg>
      <pc:sldChg chg="addSp delSp modSp del mod">
        <pc:chgData name="Magda Justyna Janas (2107190)" userId="2a400b76-5683-406b-ba72-4f3aff383fc5" providerId="ADAL" clId="{5F34AEBC-0291-4A14-84FC-4F93D24E8864}" dt="2022-01-07T13:45:55.117" v="1780" actId="2696"/>
        <pc:sldMkLst>
          <pc:docMk/>
          <pc:sldMk cId="621059744" sldId="257"/>
        </pc:sldMkLst>
        <pc:spChg chg="mod">
          <ac:chgData name="Magda Justyna Janas (2107190)" userId="2a400b76-5683-406b-ba72-4f3aff383fc5" providerId="ADAL" clId="{5F34AEBC-0291-4A14-84FC-4F93D24E8864}" dt="2022-01-05T14:14:10.068" v="50" actId="20577"/>
          <ac:spMkLst>
            <pc:docMk/>
            <pc:sldMk cId="621059744" sldId="257"/>
            <ac:spMk id="2" creationId="{2F9E4EDB-E345-48B1-8927-04474EF5E0B8}"/>
          </ac:spMkLst>
        </pc:spChg>
        <pc:spChg chg="del">
          <ac:chgData name="Magda Justyna Janas (2107190)" userId="2a400b76-5683-406b-ba72-4f3aff383fc5" providerId="ADAL" clId="{5F34AEBC-0291-4A14-84FC-4F93D24E8864}" dt="2022-01-05T14:16:02.298" v="56"/>
          <ac:spMkLst>
            <pc:docMk/>
            <pc:sldMk cId="621059744" sldId="257"/>
            <ac:spMk id="3" creationId="{2F5FE82C-F833-4156-BDBC-AC8D6279349F}"/>
          </ac:spMkLst>
        </pc:spChg>
        <pc:spChg chg="add mod">
          <ac:chgData name="Magda Justyna Janas (2107190)" userId="2a400b76-5683-406b-ba72-4f3aff383fc5" providerId="ADAL" clId="{5F34AEBC-0291-4A14-84FC-4F93D24E8864}" dt="2022-01-07T13:45:35.313" v="1773" actId="21"/>
          <ac:spMkLst>
            <pc:docMk/>
            <pc:sldMk cId="621059744" sldId="257"/>
            <ac:spMk id="4" creationId="{33BB36FA-FC6F-44CB-A140-E6197FD06BD9}"/>
          </ac:spMkLst>
        </pc:spChg>
      </pc:sldChg>
      <pc:sldChg chg="addSp delSp modSp del mod ord">
        <pc:chgData name="Magda Justyna Janas (2107190)" userId="2a400b76-5683-406b-ba72-4f3aff383fc5" providerId="ADAL" clId="{5F34AEBC-0291-4A14-84FC-4F93D24E8864}" dt="2022-01-07T17:50:11.485" v="5009" actId="2696"/>
        <pc:sldMkLst>
          <pc:docMk/>
          <pc:sldMk cId="482552591" sldId="258"/>
        </pc:sldMkLst>
        <pc:spChg chg="mod">
          <ac:chgData name="Magda Justyna Janas (2107190)" userId="2a400b76-5683-406b-ba72-4f3aff383fc5" providerId="ADAL" clId="{5F34AEBC-0291-4A14-84FC-4F93D24E8864}" dt="2022-01-07T15:03:51.340" v="3434" actId="1076"/>
          <ac:spMkLst>
            <pc:docMk/>
            <pc:sldMk cId="482552591" sldId="258"/>
            <ac:spMk id="2" creationId="{E6EDB3EA-4E38-432F-9C56-02E95C7CC19D}"/>
          </ac:spMkLst>
        </pc:spChg>
        <pc:spChg chg="del">
          <ac:chgData name="Magda Justyna Janas (2107190)" userId="2a400b76-5683-406b-ba72-4f3aff383fc5" providerId="ADAL" clId="{5F34AEBC-0291-4A14-84FC-4F93D24E8864}" dt="2022-01-05T14:15:23.012" v="51"/>
          <ac:spMkLst>
            <pc:docMk/>
            <pc:sldMk cId="482552591" sldId="258"/>
            <ac:spMk id="3" creationId="{303E7E2F-112F-4E03-8E59-3F18EA77083F}"/>
          </ac:spMkLst>
        </pc:spChg>
        <pc:spChg chg="add mod">
          <ac:chgData name="Magda Justyna Janas (2107190)" userId="2a400b76-5683-406b-ba72-4f3aff383fc5" providerId="ADAL" clId="{5F34AEBC-0291-4A14-84FC-4F93D24E8864}" dt="2022-01-05T14:15:44.915" v="54" actId="20577"/>
          <ac:spMkLst>
            <pc:docMk/>
            <pc:sldMk cId="482552591" sldId="258"/>
            <ac:spMk id="4" creationId="{4BAA58FE-2CE4-4C8E-AB29-799BC632EBE1}"/>
          </ac:spMkLst>
        </pc:spChg>
        <pc:spChg chg="add del mod">
          <ac:chgData name="Magda Justyna Janas (2107190)" userId="2a400b76-5683-406b-ba72-4f3aff383fc5" providerId="ADAL" clId="{5F34AEBC-0291-4A14-84FC-4F93D24E8864}" dt="2022-01-05T14:21:25.990" v="99" actId="478"/>
          <ac:spMkLst>
            <pc:docMk/>
            <pc:sldMk cId="482552591" sldId="258"/>
            <ac:spMk id="5" creationId="{C31BAF44-D061-40B5-8A95-2215B66338EF}"/>
          </ac:spMkLst>
        </pc:spChg>
        <pc:spChg chg="add mod">
          <ac:chgData name="Magda Justyna Janas (2107190)" userId="2a400b76-5683-406b-ba72-4f3aff383fc5" providerId="ADAL" clId="{5F34AEBC-0291-4A14-84FC-4F93D24E8864}" dt="2022-01-07T17:49:46.115" v="5002" actId="1076"/>
          <ac:spMkLst>
            <pc:docMk/>
            <pc:sldMk cId="482552591" sldId="258"/>
            <ac:spMk id="7" creationId="{FE563F8A-A8DB-44E5-A7E2-427B48AC45C4}"/>
          </ac:spMkLst>
        </pc:spChg>
        <pc:spChg chg="add del mod">
          <ac:chgData name="Magda Justyna Janas (2107190)" userId="2a400b76-5683-406b-ba72-4f3aff383fc5" providerId="ADAL" clId="{5F34AEBC-0291-4A14-84FC-4F93D24E8864}" dt="2022-01-07T15:37:48.927" v="3564" actId="478"/>
          <ac:spMkLst>
            <pc:docMk/>
            <pc:sldMk cId="482552591" sldId="258"/>
            <ac:spMk id="10" creationId="{CC1FF658-B4BA-47EC-91C9-A8384793B994}"/>
          </ac:spMkLst>
        </pc:spChg>
        <pc:picChg chg="add mod">
          <ac:chgData name="Magda Justyna Janas (2107190)" userId="2a400b76-5683-406b-ba72-4f3aff383fc5" providerId="ADAL" clId="{5F34AEBC-0291-4A14-84FC-4F93D24E8864}" dt="2022-01-07T17:12:17.174" v="4418" actId="1076"/>
          <ac:picMkLst>
            <pc:docMk/>
            <pc:sldMk cId="482552591" sldId="258"/>
            <ac:picMk id="8" creationId="{BEB860D0-5956-4731-B8BA-4259D55E649C}"/>
          </ac:picMkLst>
        </pc:picChg>
      </pc:sldChg>
      <pc:sldChg chg="addSp delSp modSp new add del mod setBg delAnim">
        <pc:chgData name="Magda Justyna Janas (2107190)" userId="2a400b76-5683-406b-ba72-4f3aff383fc5" providerId="ADAL" clId="{5F34AEBC-0291-4A14-84FC-4F93D24E8864}" dt="2022-01-07T20:23:10.014" v="8694" actId="1076"/>
        <pc:sldMkLst>
          <pc:docMk/>
          <pc:sldMk cId="2147407851" sldId="259"/>
        </pc:sldMkLst>
        <pc:spChg chg="mod">
          <ac:chgData name="Magda Justyna Janas (2107190)" userId="2a400b76-5683-406b-ba72-4f3aff383fc5" providerId="ADAL" clId="{5F34AEBC-0291-4A14-84FC-4F93D24E8864}" dt="2022-01-07T14:57:46.168" v="3347" actId="2711"/>
          <ac:spMkLst>
            <pc:docMk/>
            <pc:sldMk cId="2147407851" sldId="259"/>
            <ac:spMk id="2" creationId="{232398A8-3A8A-435F-8C42-18D32D21AF98}"/>
          </ac:spMkLst>
        </pc:spChg>
        <pc:spChg chg="add del mod">
          <ac:chgData name="Magda Justyna Janas (2107190)" userId="2a400b76-5683-406b-ba72-4f3aff383fc5" providerId="ADAL" clId="{5F34AEBC-0291-4A14-84FC-4F93D24E8864}" dt="2022-01-07T17:06:37.096" v="4198" actId="404"/>
          <ac:spMkLst>
            <pc:docMk/>
            <pc:sldMk cId="2147407851" sldId="259"/>
            <ac:spMk id="3" creationId="{E3A9E9DA-FF42-4292-801D-C6AF9122E042}"/>
          </ac:spMkLst>
        </pc:spChg>
        <pc:spChg chg="add del mod">
          <ac:chgData name="Magda Justyna Janas (2107190)" userId="2a400b76-5683-406b-ba72-4f3aff383fc5" providerId="ADAL" clId="{5F34AEBC-0291-4A14-84FC-4F93D24E8864}" dt="2022-01-05T14:18:49.802" v="72"/>
          <ac:spMkLst>
            <pc:docMk/>
            <pc:sldMk cId="2147407851" sldId="259"/>
            <ac:spMk id="4" creationId="{247FFB50-6057-4F1D-90E6-35A4E0187AFF}"/>
          </ac:spMkLst>
        </pc:spChg>
        <pc:spChg chg="add del">
          <ac:chgData name="Magda Justyna Janas (2107190)" userId="2a400b76-5683-406b-ba72-4f3aff383fc5" providerId="ADAL" clId="{5F34AEBC-0291-4A14-84FC-4F93D24E8864}" dt="2022-01-07T14:58:19.413" v="3349"/>
          <ac:spMkLst>
            <pc:docMk/>
            <pc:sldMk cId="2147407851" sldId="259"/>
            <ac:spMk id="4" creationId="{EBA1B31F-E90F-45D3-8ACB-5222E7BEDB81}"/>
          </ac:spMkLst>
        </pc:spChg>
        <pc:spChg chg="add del mod">
          <ac:chgData name="Magda Justyna Janas (2107190)" userId="2a400b76-5683-406b-ba72-4f3aff383fc5" providerId="ADAL" clId="{5F34AEBC-0291-4A14-84FC-4F93D24E8864}" dt="2022-01-05T14:18:55.710" v="74"/>
          <ac:spMkLst>
            <pc:docMk/>
            <pc:sldMk cId="2147407851" sldId="259"/>
            <ac:spMk id="5" creationId="{91A2035C-0B6A-4D88-BB87-76A622D332F4}"/>
          </ac:spMkLst>
        </pc:spChg>
        <pc:spChg chg="add del">
          <ac:chgData name="Magda Justyna Janas (2107190)" userId="2a400b76-5683-406b-ba72-4f3aff383fc5" providerId="ADAL" clId="{5F34AEBC-0291-4A14-84FC-4F93D24E8864}" dt="2022-01-07T14:58:42.220" v="3351"/>
          <ac:spMkLst>
            <pc:docMk/>
            <pc:sldMk cId="2147407851" sldId="259"/>
            <ac:spMk id="5" creationId="{B3F6DCC2-A5E5-468F-83AC-6C673EBE105B}"/>
          </ac:spMkLst>
        </pc:spChg>
        <pc:spChg chg="add del mod">
          <ac:chgData name="Magda Justyna Janas (2107190)" userId="2a400b76-5683-406b-ba72-4f3aff383fc5" providerId="ADAL" clId="{5F34AEBC-0291-4A14-84FC-4F93D24E8864}" dt="2022-01-05T14:19:09.031" v="76"/>
          <ac:spMkLst>
            <pc:docMk/>
            <pc:sldMk cId="2147407851" sldId="259"/>
            <ac:spMk id="6" creationId="{B13D63E1-E29C-491B-9905-22B3C6698EFA}"/>
          </ac:spMkLst>
        </pc:spChg>
        <pc:spChg chg="add del">
          <ac:chgData name="Magda Justyna Janas (2107190)" userId="2a400b76-5683-406b-ba72-4f3aff383fc5" providerId="ADAL" clId="{5F34AEBC-0291-4A14-84FC-4F93D24E8864}" dt="2022-01-07T14:59:00.598" v="3353"/>
          <ac:spMkLst>
            <pc:docMk/>
            <pc:sldMk cId="2147407851" sldId="259"/>
            <ac:spMk id="6" creationId="{C283FFA7-4C3C-4678-9E7C-DFBDEEAF949F}"/>
          </ac:spMkLst>
        </pc:spChg>
        <pc:spChg chg="add del">
          <ac:chgData name="Magda Justyna Janas (2107190)" userId="2a400b76-5683-406b-ba72-4f3aff383fc5" providerId="ADAL" clId="{5F34AEBC-0291-4A14-84FC-4F93D24E8864}" dt="2022-01-07T14:59:05.407" v="3355"/>
          <ac:spMkLst>
            <pc:docMk/>
            <pc:sldMk cId="2147407851" sldId="259"/>
            <ac:spMk id="7" creationId="{70E571F9-8881-49DA-B8D5-32644AFA1A84}"/>
          </ac:spMkLst>
        </pc:spChg>
        <pc:spChg chg="add del mod">
          <ac:chgData name="Magda Justyna Janas (2107190)" userId="2a400b76-5683-406b-ba72-4f3aff383fc5" providerId="ADAL" clId="{5F34AEBC-0291-4A14-84FC-4F93D24E8864}" dt="2022-01-05T14:19:28.402" v="79"/>
          <ac:spMkLst>
            <pc:docMk/>
            <pc:sldMk cId="2147407851" sldId="259"/>
            <ac:spMk id="7" creationId="{C90B6CA2-C716-49AB-8B53-924BE5B6D4E3}"/>
          </ac:spMkLst>
        </pc:spChg>
        <pc:picChg chg="del mod">
          <ac:chgData name="Magda Justyna Janas (2107190)" userId="2a400b76-5683-406b-ba72-4f3aff383fc5" providerId="ADAL" clId="{5F34AEBC-0291-4A14-84FC-4F93D24E8864}" dt="2022-01-07T16:45:10.930" v="4169" actId="478"/>
          <ac:picMkLst>
            <pc:docMk/>
            <pc:sldMk cId="2147407851" sldId="259"/>
            <ac:picMk id="8" creationId="{C63DE005-1B0E-4D81-B7E7-5FE3CD3649C2}"/>
          </ac:picMkLst>
        </pc:picChg>
        <pc:picChg chg="mod">
          <ac:chgData name="Magda Justyna Janas (2107190)" userId="2a400b76-5683-406b-ba72-4f3aff383fc5" providerId="ADAL" clId="{5F34AEBC-0291-4A14-84FC-4F93D24E8864}" dt="2022-01-07T20:22:53.373" v="8689" actId="1076"/>
          <ac:picMkLst>
            <pc:docMk/>
            <pc:sldMk cId="2147407851" sldId="259"/>
            <ac:picMk id="9" creationId="{354B9B47-31C0-4960-A9B6-2BF46CB292E8}"/>
          </ac:picMkLst>
        </pc:picChg>
        <pc:picChg chg="del mod">
          <ac:chgData name="Magda Justyna Janas (2107190)" userId="2a400b76-5683-406b-ba72-4f3aff383fc5" providerId="ADAL" clId="{5F34AEBC-0291-4A14-84FC-4F93D24E8864}" dt="2022-01-07T16:52:06.299" v="4174" actId="478"/>
          <ac:picMkLst>
            <pc:docMk/>
            <pc:sldMk cId="2147407851" sldId="259"/>
            <ac:picMk id="10" creationId="{E5B519C5-859C-4104-8E92-66278D0750EE}"/>
          </ac:picMkLst>
        </pc:picChg>
        <pc:picChg chg="mod">
          <ac:chgData name="Magda Justyna Janas (2107190)" userId="2a400b76-5683-406b-ba72-4f3aff383fc5" providerId="ADAL" clId="{5F34AEBC-0291-4A14-84FC-4F93D24E8864}" dt="2022-01-07T20:22:55.595" v="8690" actId="1076"/>
          <ac:picMkLst>
            <pc:docMk/>
            <pc:sldMk cId="2147407851" sldId="259"/>
            <ac:picMk id="11" creationId="{A10B1D66-4728-48BA-97DA-874E201CA0A1}"/>
          </ac:picMkLst>
        </pc:picChg>
        <pc:picChg chg="mod">
          <ac:chgData name="Magda Justyna Janas (2107190)" userId="2a400b76-5683-406b-ba72-4f3aff383fc5" providerId="ADAL" clId="{5F34AEBC-0291-4A14-84FC-4F93D24E8864}" dt="2022-01-07T20:23:07.700" v="8693" actId="1076"/>
          <ac:picMkLst>
            <pc:docMk/>
            <pc:sldMk cId="2147407851" sldId="259"/>
            <ac:picMk id="12" creationId="{29184B0C-3522-4A2A-8AD5-3FAC49E81AD9}"/>
          </ac:picMkLst>
        </pc:picChg>
        <pc:picChg chg="mod">
          <ac:chgData name="Magda Justyna Janas (2107190)" userId="2a400b76-5683-406b-ba72-4f3aff383fc5" providerId="ADAL" clId="{5F34AEBC-0291-4A14-84FC-4F93D24E8864}" dt="2022-01-07T20:23:10.014" v="8694" actId="1076"/>
          <ac:picMkLst>
            <pc:docMk/>
            <pc:sldMk cId="2147407851" sldId="259"/>
            <ac:picMk id="13" creationId="{63A0A72F-301B-46CD-BEC1-F673A279F53C}"/>
          </ac:picMkLst>
        </pc:picChg>
      </pc:sldChg>
      <pc:sldChg chg="modSp new del mod ord">
        <pc:chgData name="Magda Justyna Janas (2107190)" userId="2a400b76-5683-406b-ba72-4f3aff383fc5" providerId="ADAL" clId="{5F34AEBC-0291-4A14-84FC-4F93D24E8864}" dt="2022-01-07T13:47:02.072" v="1814" actId="2696"/>
        <pc:sldMkLst>
          <pc:docMk/>
          <pc:sldMk cId="3208265484" sldId="260"/>
        </pc:sldMkLst>
        <pc:spChg chg="mod">
          <ac:chgData name="Magda Justyna Janas (2107190)" userId="2a400b76-5683-406b-ba72-4f3aff383fc5" providerId="ADAL" clId="{5F34AEBC-0291-4A14-84FC-4F93D24E8864}" dt="2022-01-05T14:59:36.824" v="358" actId="1076"/>
          <ac:spMkLst>
            <pc:docMk/>
            <pc:sldMk cId="3208265484" sldId="260"/>
            <ac:spMk id="2" creationId="{59A205D0-5E0F-4042-8DCE-7B58CB2DBAAA}"/>
          </ac:spMkLst>
        </pc:spChg>
        <pc:spChg chg="mod">
          <ac:chgData name="Magda Justyna Janas (2107190)" userId="2a400b76-5683-406b-ba72-4f3aff383fc5" providerId="ADAL" clId="{5F34AEBC-0291-4A14-84FC-4F93D24E8864}" dt="2022-01-07T13:46:17.083" v="1806" actId="21"/>
          <ac:spMkLst>
            <pc:docMk/>
            <pc:sldMk cId="3208265484" sldId="260"/>
            <ac:spMk id="3" creationId="{7F116BD4-1287-44DE-A8D1-1D54D47541BD}"/>
          </ac:spMkLst>
        </pc:spChg>
      </pc:sldChg>
      <pc:sldChg chg="modSp new del mod">
        <pc:chgData name="Magda Justyna Janas (2107190)" userId="2a400b76-5683-406b-ba72-4f3aff383fc5" providerId="ADAL" clId="{5F34AEBC-0291-4A14-84FC-4F93D24E8864}" dt="2022-01-07T19:19:46.809" v="7350" actId="2696"/>
        <pc:sldMkLst>
          <pc:docMk/>
          <pc:sldMk cId="2338212133" sldId="261"/>
        </pc:sldMkLst>
        <pc:spChg chg="mod">
          <ac:chgData name="Magda Justyna Janas (2107190)" userId="2a400b76-5683-406b-ba72-4f3aff383fc5" providerId="ADAL" clId="{5F34AEBC-0291-4A14-84FC-4F93D24E8864}" dt="2022-01-07T19:13:07.853" v="7320" actId="1076"/>
          <ac:spMkLst>
            <pc:docMk/>
            <pc:sldMk cId="2338212133" sldId="261"/>
            <ac:spMk id="2" creationId="{9AF82A8B-E6E4-48DE-AD23-424EBDBBDD3F}"/>
          </ac:spMkLst>
        </pc:spChg>
        <pc:spChg chg="mod">
          <ac:chgData name="Magda Justyna Janas (2107190)" userId="2a400b76-5683-406b-ba72-4f3aff383fc5" providerId="ADAL" clId="{5F34AEBC-0291-4A14-84FC-4F93D24E8864}" dt="2022-01-07T13:47:25.925" v="1823"/>
          <ac:spMkLst>
            <pc:docMk/>
            <pc:sldMk cId="2338212133" sldId="261"/>
            <ac:spMk id="3" creationId="{970086A3-F3FC-4674-A6F8-69B8A5624D47}"/>
          </ac:spMkLst>
        </pc:spChg>
      </pc:sldChg>
      <pc:sldChg chg="addSp delSp modSp new del mod ord">
        <pc:chgData name="Magda Justyna Janas (2107190)" userId="2a400b76-5683-406b-ba72-4f3aff383fc5" providerId="ADAL" clId="{5F34AEBC-0291-4A14-84FC-4F93D24E8864}" dt="2022-01-07T16:21:22.374" v="3815" actId="2696"/>
        <pc:sldMkLst>
          <pc:docMk/>
          <pc:sldMk cId="1824550215" sldId="262"/>
        </pc:sldMkLst>
        <pc:spChg chg="del mod">
          <ac:chgData name="Magda Justyna Janas (2107190)" userId="2a400b76-5683-406b-ba72-4f3aff383fc5" providerId="ADAL" clId="{5F34AEBC-0291-4A14-84FC-4F93D24E8864}" dt="2022-01-07T14:32:44.095" v="2661" actId="478"/>
          <ac:spMkLst>
            <pc:docMk/>
            <pc:sldMk cId="1824550215" sldId="262"/>
            <ac:spMk id="2" creationId="{4003DBD2-B13B-4BB7-8C6B-0389A1B70EC8}"/>
          </ac:spMkLst>
        </pc:spChg>
        <pc:spChg chg="del">
          <ac:chgData name="Magda Justyna Janas (2107190)" userId="2a400b76-5683-406b-ba72-4f3aff383fc5" providerId="ADAL" clId="{5F34AEBC-0291-4A14-84FC-4F93D24E8864}" dt="2022-01-05T14:30:56.076" v="137"/>
          <ac:spMkLst>
            <pc:docMk/>
            <pc:sldMk cId="1824550215" sldId="262"/>
            <ac:spMk id="3" creationId="{202A2F78-0A1B-4FAE-8DD1-75D8A778BF48}"/>
          </ac:spMkLst>
        </pc:spChg>
        <pc:spChg chg="add mod">
          <ac:chgData name="Magda Justyna Janas (2107190)" userId="2a400b76-5683-406b-ba72-4f3aff383fc5" providerId="ADAL" clId="{5F34AEBC-0291-4A14-84FC-4F93D24E8864}" dt="2022-01-07T15:11:38.257" v="3481" actId="20577"/>
          <ac:spMkLst>
            <pc:docMk/>
            <pc:sldMk cId="1824550215" sldId="262"/>
            <ac:spMk id="5" creationId="{1BDDB3A1-765C-42A0-9291-F3590BBA47A7}"/>
          </ac:spMkLst>
        </pc:spChg>
        <pc:spChg chg="add del mod">
          <ac:chgData name="Magda Justyna Janas (2107190)" userId="2a400b76-5683-406b-ba72-4f3aff383fc5" providerId="ADAL" clId="{5F34AEBC-0291-4A14-84FC-4F93D24E8864}" dt="2022-01-07T14:32:41.110" v="2660" actId="478"/>
          <ac:spMkLst>
            <pc:docMk/>
            <pc:sldMk cId="1824550215" sldId="262"/>
            <ac:spMk id="6" creationId="{E8ED1F73-F178-4ECA-9107-E665FC561210}"/>
          </ac:spMkLst>
        </pc:spChg>
        <pc:spChg chg="add del mod">
          <ac:chgData name="Magda Justyna Janas (2107190)" userId="2a400b76-5683-406b-ba72-4f3aff383fc5" providerId="ADAL" clId="{5F34AEBC-0291-4A14-84FC-4F93D24E8864}" dt="2022-01-07T14:32:27.365" v="2657" actId="21"/>
          <ac:spMkLst>
            <pc:docMk/>
            <pc:sldMk cId="1824550215" sldId="262"/>
            <ac:spMk id="8" creationId="{00472434-84B6-4BA8-A1CA-A49A81FA6424}"/>
          </ac:spMkLst>
        </pc:spChg>
        <pc:spChg chg="add mod">
          <ac:chgData name="Magda Justyna Janas (2107190)" userId="2a400b76-5683-406b-ba72-4f3aff383fc5" providerId="ADAL" clId="{5F34AEBC-0291-4A14-84FC-4F93D24E8864}" dt="2022-01-07T14:32:44.095" v="2661" actId="478"/>
          <ac:spMkLst>
            <pc:docMk/>
            <pc:sldMk cId="1824550215" sldId="262"/>
            <ac:spMk id="9" creationId="{D49E1801-9754-436E-A7DB-6BF00FCEA8AA}"/>
          </ac:spMkLst>
        </pc:spChg>
        <pc:spChg chg="add del mod">
          <ac:chgData name="Magda Justyna Janas (2107190)" userId="2a400b76-5683-406b-ba72-4f3aff383fc5" providerId="ADAL" clId="{5F34AEBC-0291-4A14-84FC-4F93D24E8864}" dt="2022-01-07T16:19:45.240" v="3801" actId="21"/>
          <ac:spMkLst>
            <pc:docMk/>
            <pc:sldMk cId="1824550215" sldId="262"/>
            <ac:spMk id="11" creationId="{0C9FCB44-DE68-4019-ABAA-544D3B91CBA0}"/>
          </ac:spMkLst>
        </pc:spChg>
        <pc:picChg chg="add del mod">
          <ac:chgData name="Magda Justyna Janas (2107190)" userId="2a400b76-5683-406b-ba72-4f3aff383fc5" providerId="ADAL" clId="{5F34AEBC-0291-4A14-84FC-4F93D24E8864}" dt="2022-01-07T14:31:37.356" v="2652" actId="21"/>
          <ac:picMkLst>
            <pc:docMk/>
            <pc:sldMk cId="1824550215" sldId="262"/>
            <ac:picMk id="4" creationId="{1C4C3626-5279-4860-8D90-405A9F12D14D}"/>
          </ac:picMkLst>
        </pc:picChg>
        <pc:picChg chg="add mod">
          <ac:chgData name="Magda Justyna Janas (2107190)" userId="2a400b76-5683-406b-ba72-4f3aff383fc5" providerId="ADAL" clId="{5F34AEBC-0291-4A14-84FC-4F93D24E8864}" dt="2022-01-07T15:11:35.348" v="3477" actId="1076"/>
          <ac:picMkLst>
            <pc:docMk/>
            <pc:sldMk cId="1824550215" sldId="262"/>
            <ac:picMk id="10" creationId="{CB28D239-2849-41A8-9ECD-B26CBC7F1490}"/>
          </ac:picMkLst>
        </pc:picChg>
      </pc:sldChg>
      <pc:sldChg chg="modSp new del mod ord">
        <pc:chgData name="Magda Justyna Janas (2107190)" userId="2a400b76-5683-406b-ba72-4f3aff383fc5" providerId="ADAL" clId="{5F34AEBC-0291-4A14-84FC-4F93D24E8864}" dt="2022-01-07T19:13:03.355" v="7319" actId="2696"/>
        <pc:sldMkLst>
          <pc:docMk/>
          <pc:sldMk cId="2149831851" sldId="263"/>
        </pc:sldMkLst>
        <pc:spChg chg="mod">
          <ac:chgData name="Magda Justyna Janas (2107190)" userId="2a400b76-5683-406b-ba72-4f3aff383fc5" providerId="ADAL" clId="{5F34AEBC-0291-4A14-84FC-4F93D24E8864}" dt="2022-01-07T18:58:35.927" v="6506" actId="1076"/>
          <ac:spMkLst>
            <pc:docMk/>
            <pc:sldMk cId="2149831851" sldId="263"/>
            <ac:spMk id="2" creationId="{0495C299-A1D0-4E24-ABA8-37B68064AFBB}"/>
          </ac:spMkLst>
        </pc:spChg>
        <pc:spChg chg="mod">
          <ac:chgData name="Magda Justyna Janas (2107190)" userId="2a400b76-5683-406b-ba72-4f3aff383fc5" providerId="ADAL" clId="{5F34AEBC-0291-4A14-84FC-4F93D24E8864}" dt="2022-01-07T13:47:26.238" v="1826" actId="27636"/>
          <ac:spMkLst>
            <pc:docMk/>
            <pc:sldMk cId="2149831851" sldId="263"/>
            <ac:spMk id="3" creationId="{67B1E551-F325-4D1D-9686-E67BA6F05326}"/>
          </ac:spMkLst>
        </pc:spChg>
      </pc:sldChg>
      <pc:sldChg chg="addSp delSp modSp new del mod">
        <pc:chgData name="Magda Justyna Janas (2107190)" userId="2a400b76-5683-406b-ba72-4f3aff383fc5" providerId="ADAL" clId="{5F34AEBC-0291-4A14-84FC-4F93D24E8864}" dt="2022-01-07T18:58:29.277" v="6505" actId="2696"/>
        <pc:sldMkLst>
          <pc:docMk/>
          <pc:sldMk cId="1178491200" sldId="264"/>
        </pc:sldMkLst>
        <pc:spChg chg="mod">
          <ac:chgData name="Magda Justyna Janas (2107190)" userId="2a400b76-5683-406b-ba72-4f3aff383fc5" providerId="ADAL" clId="{5F34AEBC-0291-4A14-84FC-4F93D24E8864}" dt="2022-01-05T14:59:58.489" v="361" actId="1076"/>
          <ac:spMkLst>
            <pc:docMk/>
            <pc:sldMk cId="1178491200" sldId="264"/>
            <ac:spMk id="2" creationId="{E09A282E-2AB1-43D9-8EE4-5171E0C1D4E6}"/>
          </ac:spMkLst>
        </pc:spChg>
        <pc:spChg chg="mod">
          <ac:chgData name="Magda Justyna Janas (2107190)" userId="2a400b76-5683-406b-ba72-4f3aff383fc5" providerId="ADAL" clId="{5F34AEBC-0291-4A14-84FC-4F93D24E8864}" dt="2022-01-07T18:17:15.641" v="6365" actId="27636"/>
          <ac:spMkLst>
            <pc:docMk/>
            <pc:sldMk cId="1178491200" sldId="264"/>
            <ac:spMk id="3" creationId="{1E5C2CD7-9419-4C39-849B-45F7A4C65852}"/>
          </ac:spMkLst>
        </pc:spChg>
        <pc:spChg chg="add del">
          <ac:chgData name="Magda Justyna Janas (2107190)" userId="2a400b76-5683-406b-ba72-4f3aff383fc5" providerId="ADAL" clId="{5F34AEBC-0291-4A14-84FC-4F93D24E8864}" dt="2022-01-07T17:51:08.616" v="5015"/>
          <ac:spMkLst>
            <pc:docMk/>
            <pc:sldMk cId="1178491200" sldId="264"/>
            <ac:spMk id="5" creationId="{F0C86422-A807-4073-8148-84A629686E80}"/>
          </ac:spMkLst>
        </pc:spChg>
        <pc:spChg chg="add del mod">
          <ac:chgData name="Magda Justyna Janas (2107190)" userId="2a400b76-5683-406b-ba72-4f3aff383fc5" providerId="ADAL" clId="{5F34AEBC-0291-4A14-84FC-4F93D24E8864}" dt="2022-01-07T15:38:41.513" v="3609" actId="478"/>
          <ac:spMkLst>
            <pc:docMk/>
            <pc:sldMk cId="1178491200" sldId="264"/>
            <ac:spMk id="6" creationId="{D899E2D2-B48B-4498-A7A4-94F7981FC0CB}"/>
          </ac:spMkLst>
        </pc:spChg>
        <pc:spChg chg="add del">
          <ac:chgData name="Magda Justyna Janas (2107190)" userId="2a400b76-5683-406b-ba72-4f3aff383fc5" providerId="ADAL" clId="{5F34AEBC-0291-4A14-84FC-4F93D24E8864}" dt="2022-01-07T17:52:16.641" v="5017"/>
          <ac:spMkLst>
            <pc:docMk/>
            <pc:sldMk cId="1178491200" sldId="264"/>
            <ac:spMk id="7" creationId="{44D156F1-6499-4B6D-9B23-2B9EBD1CEF7F}"/>
          </ac:spMkLst>
        </pc:spChg>
        <pc:spChg chg="add del">
          <ac:chgData name="Magda Justyna Janas (2107190)" userId="2a400b76-5683-406b-ba72-4f3aff383fc5" providerId="ADAL" clId="{5F34AEBC-0291-4A14-84FC-4F93D24E8864}" dt="2022-01-07T17:53:50.060" v="5027"/>
          <ac:spMkLst>
            <pc:docMk/>
            <pc:sldMk cId="1178491200" sldId="264"/>
            <ac:spMk id="8" creationId="{1136606E-12F0-4797-B0D1-277CA42ACD36}"/>
          </ac:spMkLst>
        </pc:spChg>
        <pc:spChg chg="add del">
          <ac:chgData name="Magda Justyna Janas (2107190)" userId="2a400b76-5683-406b-ba72-4f3aff383fc5" providerId="ADAL" clId="{5F34AEBC-0291-4A14-84FC-4F93D24E8864}" dt="2022-01-07T17:53:53.658" v="5029"/>
          <ac:spMkLst>
            <pc:docMk/>
            <pc:sldMk cId="1178491200" sldId="264"/>
            <ac:spMk id="9" creationId="{DB305B0A-75E1-4B5F-9732-5D7DE46D384B}"/>
          </ac:spMkLst>
        </pc:spChg>
        <pc:spChg chg="add del">
          <ac:chgData name="Magda Justyna Janas (2107190)" userId="2a400b76-5683-406b-ba72-4f3aff383fc5" providerId="ADAL" clId="{5F34AEBC-0291-4A14-84FC-4F93D24E8864}" dt="2022-01-07T17:54:15.779" v="5033"/>
          <ac:spMkLst>
            <pc:docMk/>
            <pc:sldMk cId="1178491200" sldId="264"/>
            <ac:spMk id="10" creationId="{30C79BE7-D5E1-42F9-9785-BFEBAE5B010F}"/>
          </ac:spMkLst>
        </pc:spChg>
        <pc:picChg chg="add mod">
          <ac:chgData name="Magda Justyna Janas (2107190)" userId="2a400b76-5683-406b-ba72-4f3aff383fc5" providerId="ADAL" clId="{5F34AEBC-0291-4A14-84FC-4F93D24E8864}" dt="2022-01-07T17:50:31.688" v="5011" actId="1076"/>
          <ac:picMkLst>
            <pc:docMk/>
            <pc:sldMk cId="1178491200" sldId="264"/>
            <ac:picMk id="4" creationId="{7F7998FE-5F9B-42E8-92A8-408816D1D03D}"/>
          </ac:picMkLst>
        </pc:picChg>
      </pc:sldChg>
      <pc:sldChg chg="modSp new del mod">
        <pc:chgData name="Magda Justyna Janas (2107190)" userId="2a400b76-5683-406b-ba72-4f3aff383fc5" providerId="ADAL" clId="{5F34AEBC-0291-4A14-84FC-4F93D24E8864}" dt="2022-01-07T19:29:04.996" v="7388" actId="2696"/>
        <pc:sldMkLst>
          <pc:docMk/>
          <pc:sldMk cId="3178121545" sldId="265"/>
        </pc:sldMkLst>
        <pc:spChg chg="mod">
          <ac:chgData name="Magda Justyna Janas (2107190)" userId="2a400b76-5683-406b-ba72-4f3aff383fc5" providerId="ADAL" clId="{5F34AEBC-0291-4A14-84FC-4F93D24E8864}" dt="2022-01-07T19:19:57.459" v="7352" actId="1076"/>
          <ac:spMkLst>
            <pc:docMk/>
            <pc:sldMk cId="3178121545" sldId="265"/>
            <ac:spMk id="2" creationId="{770C5978-C566-4F7A-BE16-478858940248}"/>
          </ac:spMkLst>
        </pc:spChg>
        <pc:spChg chg="mod">
          <ac:chgData name="Magda Justyna Janas (2107190)" userId="2a400b76-5683-406b-ba72-4f3aff383fc5" providerId="ADAL" clId="{5F34AEBC-0291-4A14-84FC-4F93D24E8864}" dt="2022-01-05T17:36:59.498" v="1240" actId="20577"/>
          <ac:spMkLst>
            <pc:docMk/>
            <pc:sldMk cId="3178121545" sldId="265"/>
            <ac:spMk id="3" creationId="{2DC00F3F-69EF-4F59-8EB5-3ED910D7B06F}"/>
          </ac:spMkLst>
        </pc:spChg>
      </pc:sldChg>
      <pc:sldChg chg="modSp new del mod">
        <pc:chgData name="Magda Justyna Janas (2107190)" userId="2a400b76-5683-406b-ba72-4f3aff383fc5" providerId="ADAL" clId="{5F34AEBC-0291-4A14-84FC-4F93D24E8864}" dt="2022-01-07T19:33:52.096" v="7469" actId="2696"/>
        <pc:sldMkLst>
          <pc:docMk/>
          <pc:sldMk cId="797313553" sldId="266"/>
        </pc:sldMkLst>
        <pc:spChg chg="mod">
          <ac:chgData name="Magda Justyna Janas (2107190)" userId="2a400b76-5683-406b-ba72-4f3aff383fc5" providerId="ADAL" clId="{5F34AEBC-0291-4A14-84FC-4F93D24E8864}" dt="2022-01-05T15:01:25.765" v="388" actId="1076"/>
          <ac:spMkLst>
            <pc:docMk/>
            <pc:sldMk cId="797313553" sldId="266"/>
            <ac:spMk id="2" creationId="{827A4550-5A3C-40D6-A954-E2FBB30B53E4}"/>
          </ac:spMkLst>
        </pc:spChg>
        <pc:spChg chg="mod">
          <ac:chgData name="Magda Justyna Janas (2107190)" userId="2a400b76-5683-406b-ba72-4f3aff383fc5" providerId="ADAL" clId="{5F34AEBC-0291-4A14-84FC-4F93D24E8864}" dt="2022-01-07T13:47:26.270" v="1827" actId="27636"/>
          <ac:spMkLst>
            <pc:docMk/>
            <pc:sldMk cId="797313553" sldId="266"/>
            <ac:spMk id="3" creationId="{32A15BC4-5E18-4E6B-B84C-F6E81A9E8962}"/>
          </ac:spMkLst>
        </pc:spChg>
      </pc:sldChg>
      <pc:sldChg chg="modSp new del mod ord">
        <pc:chgData name="Magda Justyna Janas (2107190)" userId="2a400b76-5683-406b-ba72-4f3aff383fc5" providerId="ADAL" clId="{5F34AEBC-0291-4A14-84FC-4F93D24E8864}" dt="2022-01-07T17:14:01.687" v="4517" actId="2696"/>
        <pc:sldMkLst>
          <pc:docMk/>
          <pc:sldMk cId="1868154822" sldId="267"/>
        </pc:sldMkLst>
        <pc:spChg chg="mod">
          <ac:chgData name="Magda Justyna Janas (2107190)" userId="2a400b76-5683-406b-ba72-4f3aff383fc5" providerId="ADAL" clId="{5F34AEBC-0291-4A14-84FC-4F93D24E8864}" dt="2022-01-05T15:00:10.951" v="366" actId="1076"/>
          <ac:spMkLst>
            <pc:docMk/>
            <pc:sldMk cId="1868154822" sldId="267"/>
            <ac:spMk id="2" creationId="{D70DD619-A1EE-4741-8907-5D2D95980221}"/>
          </ac:spMkLst>
        </pc:spChg>
        <pc:spChg chg="mod">
          <ac:chgData name="Magda Justyna Janas (2107190)" userId="2a400b76-5683-406b-ba72-4f3aff383fc5" providerId="ADAL" clId="{5F34AEBC-0291-4A14-84FC-4F93D24E8864}" dt="2022-01-07T13:47:18.798" v="1818" actId="27636"/>
          <ac:spMkLst>
            <pc:docMk/>
            <pc:sldMk cId="1868154822" sldId="267"/>
            <ac:spMk id="3" creationId="{DA692BAB-4194-4BC3-861F-B6443F263F9E}"/>
          </ac:spMkLst>
        </pc:spChg>
      </pc:sldChg>
      <pc:sldChg chg="modSp new del mod">
        <pc:chgData name="Magda Justyna Janas (2107190)" userId="2a400b76-5683-406b-ba72-4f3aff383fc5" providerId="ADAL" clId="{5F34AEBC-0291-4A14-84FC-4F93D24E8864}" dt="2022-01-07T19:34:47.732" v="7472" actId="2696"/>
        <pc:sldMkLst>
          <pc:docMk/>
          <pc:sldMk cId="2010331615" sldId="268"/>
        </pc:sldMkLst>
        <pc:spChg chg="mod">
          <ac:chgData name="Magda Justyna Janas (2107190)" userId="2a400b76-5683-406b-ba72-4f3aff383fc5" providerId="ADAL" clId="{5F34AEBC-0291-4A14-84FC-4F93D24E8864}" dt="2022-01-07T19:34:39.038" v="7471" actId="20577"/>
          <ac:spMkLst>
            <pc:docMk/>
            <pc:sldMk cId="2010331615" sldId="268"/>
            <ac:spMk id="2" creationId="{C3A23E68-1AD4-49FF-AD3B-379601DC194F}"/>
          </ac:spMkLst>
        </pc:spChg>
        <pc:spChg chg="mod">
          <ac:chgData name="Magda Justyna Janas (2107190)" userId="2a400b76-5683-406b-ba72-4f3aff383fc5" providerId="ADAL" clId="{5F34AEBC-0291-4A14-84FC-4F93D24E8864}" dt="2022-01-07T13:47:26.270" v="1828" actId="27636"/>
          <ac:spMkLst>
            <pc:docMk/>
            <pc:sldMk cId="2010331615" sldId="268"/>
            <ac:spMk id="3" creationId="{DDC545D1-84F5-4B59-8A57-E1445291CCF0}"/>
          </ac:spMkLst>
        </pc:spChg>
      </pc:sldChg>
      <pc:sldChg chg="modSp new del mod">
        <pc:chgData name="Magda Justyna Janas (2107190)" userId="2a400b76-5683-406b-ba72-4f3aff383fc5" providerId="ADAL" clId="{5F34AEBC-0291-4A14-84FC-4F93D24E8864}" dt="2022-01-07T19:59:00.833" v="7880" actId="2696"/>
        <pc:sldMkLst>
          <pc:docMk/>
          <pc:sldMk cId="1201789314" sldId="269"/>
        </pc:sldMkLst>
        <pc:spChg chg="mod">
          <ac:chgData name="Magda Justyna Janas (2107190)" userId="2a400b76-5683-406b-ba72-4f3aff383fc5" providerId="ADAL" clId="{5F34AEBC-0291-4A14-84FC-4F93D24E8864}" dt="2022-01-05T15:01:37.801" v="390" actId="1076"/>
          <ac:spMkLst>
            <pc:docMk/>
            <pc:sldMk cId="1201789314" sldId="269"/>
            <ac:spMk id="2" creationId="{85B0DEAB-BD08-4E8C-A4E6-D7674BBA436A}"/>
          </ac:spMkLst>
        </pc:spChg>
        <pc:spChg chg="mod">
          <ac:chgData name="Magda Justyna Janas (2107190)" userId="2a400b76-5683-406b-ba72-4f3aff383fc5" providerId="ADAL" clId="{5F34AEBC-0291-4A14-84FC-4F93D24E8864}" dt="2022-01-07T19:35:10.856" v="7490" actId="21"/>
          <ac:spMkLst>
            <pc:docMk/>
            <pc:sldMk cId="1201789314" sldId="269"/>
            <ac:spMk id="3" creationId="{C50831FB-00CC-4E63-9916-F24BD0831068}"/>
          </ac:spMkLst>
        </pc:spChg>
      </pc:sldChg>
      <pc:sldChg chg="modSp new del mod">
        <pc:chgData name="Magda Justyna Janas (2107190)" userId="2a400b76-5683-406b-ba72-4f3aff383fc5" providerId="ADAL" clId="{5F34AEBC-0291-4A14-84FC-4F93D24E8864}" dt="2022-01-07T15:42:32.710" v="3630" actId="2696"/>
        <pc:sldMkLst>
          <pc:docMk/>
          <pc:sldMk cId="222547613" sldId="270"/>
        </pc:sldMkLst>
        <pc:spChg chg="mod">
          <ac:chgData name="Magda Justyna Janas (2107190)" userId="2a400b76-5683-406b-ba72-4f3aff383fc5" providerId="ADAL" clId="{5F34AEBC-0291-4A14-84FC-4F93D24E8864}" dt="2022-01-05T14:58:00.180" v="356" actId="1076"/>
          <ac:spMkLst>
            <pc:docMk/>
            <pc:sldMk cId="222547613" sldId="270"/>
            <ac:spMk id="2" creationId="{DBFA9740-909A-4327-81D9-C5BE461D482C}"/>
          </ac:spMkLst>
        </pc:spChg>
        <pc:spChg chg="mod">
          <ac:chgData name="Magda Justyna Janas (2107190)" userId="2a400b76-5683-406b-ba72-4f3aff383fc5" providerId="ADAL" clId="{5F34AEBC-0291-4A14-84FC-4F93D24E8864}" dt="2022-01-07T13:47:25.925" v="1823"/>
          <ac:spMkLst>
            <pc:docMk/>
            <pc:sldMk cId="222547613" sldId="270"/>
            <ac:spMk id="3" creationId="{08B4DCA6-B74D-4A29-BADE-E3326E3DD96F}"/>
          </ac:spMkLst>
        </pc:spChg>
      </pc:sldChg>
      <pc:sldChg chg="modSp new del mod">
        <pc:chgData name="Magda Justyna Janas (2107190)" userId="2a400b76-5683-406b-ba72-4f3aff383fc5" providerId="ADAL" clId="{5F34AEBC-0291-4A14-84FC-4F93D24E8864}" dt="2022-01-07T15:45:57.494" v="3773" actId="2696"/>
        <pc:sldMkLst>
          <pc:docMk/>
          <pc:sldMk cId="327574851" sldId="271"/>
        </pc:sldMkLst>
        <pc:spChg chg="mod">
          <ac:chgData name="Magda Justyna Janas (2107190)" userId="2a400b76-5683-406b-ba72-4f3aff383fc5" providerId="ADAL" clId="{5F34AEBC-0291-4A14-84FC-4F93D24E8864}" dt="2022-01-07T13:47:25.925" v="1823"/>
          <ac:spMkLst>
            <pc:docMk/>
            <pc:sldMk cId="327574851" sldId="271"/>
            <ac:spMk id="2" creationId="{32AF137D-72C8-42FD-A712-3E9BD88CD2F9}"/>
          </ac:spMkLst>
        </pc:spChg>
        <pc:spChg chg="mod">
          <ac:chgData name="Magda Justyna Janas (2107190)" userId="2a400b76-5683-406b-ba72-4f3aff383fc5" providerId="ADAL" clId="{5F34AEBC-0291-4A14-84FC-4F93D24E8864}" dt="2022-01-07T15:42:14.617" v="3627" actId="1076"/>
          <ac:spMkLst>
            <pc:docMk/>
            <pc:sldMk cId="327574851" sldId="271"/>
            <ac:spMk id="3" creationId="{E453E248-9CDE-462E-8B5B-09869F846731}"/>
          </ac:spMkLst>
        </pc:spChg>
      </pc:sldChg>
      <pc:sldChg chg="modSp new del mod">
        <pc:chgData name="Magda Justyna Janas (2107190)" userId="2a400b76-5683-406b-ba72-4f3aff383fc5" providerId="ADAL" clId="{5F34AEBC-0291-4A14-84FC-4F93D24E8864}" dt="2022-01-07T15:46:00.695" v="3774" actId="2696"/>
        <pc:sldMkLst>
          <pc:docMk/>
          <pc:sldMk cId="3184946941" sldId="272"/>
        </pc:sldMkLst>
        <pc:spChg chg="mod">
          <ac:chgData name="Magda Justyna Janas (2107190)" userId="2a400b76-5683-406b-ba72-4f3aff383fc5" providerId="ADAL" clId="{5F34AEBC-0291-4A14-84FC-4F93D24E8864}" dt="2022-01-07T13:47:25.925" v="1823"/>
          <ac:spMkLst>
            <pc:docMk/>
            <pc:sldMk cId="3184946941" sldId="272"/>
            <ac:spMk id="2" creationId="{C5E46F4B-4369-48A7-AE27-E31E9D70A6AA}"/>
          </ac:spMkLst>
        </pc:spChg>
        <pc:spChg chg="mod">
          <ac:chgData name="Magda Justyna Janas (2107190)" userId="2a400b76-5683-406b-ba72-4f3aff383fc5" providerId="ADAL" clId="{5F34AEBC-0291-4A14-84FC-4F93D24E8864}" dt="2022-01-07T13:47:25.925" v="1823"/>
          <ac:spMkLst>
            <pc:docMk/>
            <pc:sldMk cId="3184946941" sldId="272"/>
            <ac:spMk id="3" creationId="{97D80D89-8BEC-48D8-B040-627E0C637E8F}"/>
          </ac:spMkLst>
        </pc:spChg>
      </pc:sldChg>
      <pc:sldChg chg="delSp modSp new mod delAnim">
        <pc:chgData name="Magda Justyna Janas (2107190)" userId="2a400b76-5683-406b-ba72-4f3aff383fc5" providerId="ADAL" clId="{5F34AEBC-0291-4A14-84FC-4F93D24E8864}" dt="2022-01-07T20:33:11.755" v="8744" actId="1076"/>
        <pc:sldMkLst>
          <pc:docMk/>
          <pc:sldMk cId="1542327457" sldId="273"/>
        </pc:sldMkLst>
        <pc:spChg chg="mod">
          <ac:chgData name="Magda Justyna Janas (2107190)" userId="2a400b76-5683-406b-ba72-4f3aff383fc5" providerId="ADAL" clId="{5F34AEBC-0291-4A14-84FC-4F93D24E8864}" dt="2022-01-07T13:47:25.925" v="1823"/>
          <ac:spMkLst>
            <pc:docMk/>
            <pc:sldMk cId="1542327457" sldId="273"/>
            <ac:spMk id="2" creationId="{867F2F16-2CF9-4E4E-8FDE-21B5CE16D5F1}"/>
          </ac:spMkLst>
        </pc:spChg>
        <pc:spChg chg="mod">
          <ac:chgData name="Magda Justyna Janas (2107190)" userId="2a400b76-5683-406b-ba72-4f3aff383fc5" providerId="ADAL" clId="{5F34AEBC-0291-4A14-84FC-4F93D24E8864}" dt="2022-01-07T13:47:25.925" v="1823"/>
          <ac:spMkLst>
            <pc:docMk/>
            <pc:sldMk cId="1542327457" sldId="273"/>
            <ac:spMk id="3" creationId="{03785885-7830-44FC-A303-5AE6525797BD}"/>
          </ac:spMkLst>
        </pc:spChg>
        <pc:picChg chg="del mod">
          <ac:chgData name="Magda Justyna Janas (2107190)" userId="2a400b76-5683-406b-ba72-4f3aff383fc5" providerId="ADAL" clId="{5F34AEBC-0291-4A14-84FC-4F93D24E8864}" dt="2022-01-07T13:51:39.772" v="1840" actId="21"/>
          <ac:picMkLst>
            <pc:docMk/>
            <pc:sldMk cId="1542327457" sldId="273"/>
            <ac:picMk id="4" creationId="{1CC3FB27-E652-4F19-8AC1-D782585BE2F3}"/>
          </ac:picMkLst>
        </pc:picChg>
        <pc:picChg chg="mod">
          <ac:chgData name="Magda Justyna Janas (2107190)" userId="2a400b76-5683-406b-ba72-4f3aff383fc5" providerId="ADAL" clId="{5F34AEBC-0291-4A14-84FC-4F93D24E8864}" dt="2022-01-07T20:33:11.755" v="8744" actId="1076"/>
          <ac:picMkLst>
            <pc:docMk/>
            <pc:sldMk cId="1542327457" sldId="273"/>
            <ac:picMk id="5" creationId="{40A017F1-FC66-4BFA-813D-92C587FBA2A2}"/>
          </ac:picMkLst>
        </pc:picChg>
      </pc:sldChg>
      <pc:sldChg chg="addSp modSp new mod setBg">
        <pc:chgData name="Magda Justyna Janas (2107190)" userId="2a400b76-5683-406b-ba72-4f3aff383fc5" providerId="ADAL" clId="{5F34AEBC-0291-4A14-84FC-4F93D24E8864}" dt="2022-01-07T20:33:30.617" v="8755" actId="1038"/>
        <pc:sldMkLst>
          <pc:docMk/>
          <pc:sldMk cId="2017419852" sldId="274"/>
        </pc:sldMkLst>
        <pc:spChg chg="mod">
          <ac:chgData name="Magda Justyna Janas (2107190)" userId="2a400b76-5683-406b-ba72-4f3aff383fc5" providerId="ADAL" clId="{5F34AEBC-0291-4A14-84FC-4F93D24E8864}" dt="2022-01-07T13:57:59.235" v="2063" actId="2711"/>
          <ac:spMkLst>
            <pc:docMk/>
            <pc:sldMk cId="2017419852" sldId="274"/>
            <ac:spMk id="2" creationId="{3642AD6C-EAB6-4B69-B60C-403B678FE917}"/>
          </ac:spMkLst>
        </pc:spChg>
        <pc:spChg chg="mod">
          <ac:chgData name="Magda Justyna Janas (2107190)" userId="2a400b76-5683-406b-ba72-4f3aff383fc5" providerId="ADAL" clId="{5F34AEBC-0291-4A14-84FC-4F93D24E8864}" dt="2022-01-07T14:30:19.937" v="2620" actId="20577"/>
          <ac:spMkLst>
            <pc:docMk/>
            <pc:sldMk cId="2017419852" sldId="274"/>
            <ac:spMk id="3" creationId="{767C3C73-8B56-4C05-9B4F-23C279F72032}"/>
          </ac:spMkLst>
        </pc:spChg>
        <pc:spChg chg="add mod">
          <ac:chgData name="Magda Justyna Janas (2107190)" userId="2a400b76-5683-406b-ba72-4f3aff383fc5" providerId="ADAL" clId="{5F34AEBC-0291-4A14-84FC-4F93D24E8864}" dt="2022-01-07T14:45:28.531" v="2836" actId="403"/>
          <ac:spMkLst>
            <pc:docMk/>
            <pc:sldMk cId="2017419852" sldId="274"/>
            <ac:spMk id="8" creationId="{18F9A797-531D-47F4-BB0F-FB6515EC8626}"/>
          </ac:spMkLst>
        </pc:spChg>
        <pc:picChg chg="mod">
          <ac:chgData name="Magda Justyna Janas (2107190)" userId="2a400b76-5683-406b-ba72-4f3aff383fc5" providerId="ADAL" clId="{5F34AEBC-0291-4A14-84FC-4F93D24E8864}" dt="2022-01-07T20:33:20.546" v="8748" actId="1038"/>
          <ac:picMkLst>
            <pc:docMk/>
            <pc:sldMk cId="2017419852" sldId="274"/>
            <ac:picMk id="4" creationId="{4DE1EF4B-23E1-4ADE-8C1B-8C557F7E1C1D}"/>
          </ac:picMkLst>
        </pc:picChg>
        <pc:picChg chg="mod">
          <ac:chgData name="Magda Justyna Janas (2107190)" userId="2a400b76-5683-406b-ba72-4f3aff383fc5" providerId="ADAL" clId="{5F34AEBC-0291-4A14-84FC-4F93D24E8864}" dt="2022-01-07T20:33:30.617" v="8755" actId="1038"/>
          <ac:picMkLst>
            <pc:docMk/>
            <pc:sldMk cId="2017419852" sldId="274"/>
            <ac:picMk id="5" creationId="{E98D8951-021C-4A37-B203-E026B7D26BED}"/>
          </ac:picMkLst>
        </pc:picChg>
        <pc:picChg chg="mod">
          <ac:chgData name="Magda Justyna Janas (2107190)" userId="2a400b76-5683-406b-ba72-4f3aff383fc5" providerId="ADAL" clId="{5F34AEBC-0291-4A14-84FC-4F93D24E8864}" dt="2022-01-07T20:33:26.816" v="8752" actId="1036"/>
          <ac:picMkLst>
            <pc:docMk/>
            <pc:sldMk cId="2017419852" sldId="274"/>
            <ac:picMk id="6" creationId="{1CEB3F00-314D-4AF9-A2AF-56DFB9F6F653}"/>
          </ac:picMkLst>
        </pc:picChg>
        <pc:picChg chg="mod">
          <ac:chgData name="Magda Justyna Janas (2107190)" userId="2a400b76-5683-406b-ba72-4f3aff383fc5" providerId="ADAL" clId="{5F34AEBC-0291-4A14-84FC-4F93D24E8864}" dt="2022-01-07T20:33:26.816" v="8752" actId="1036"/>
          <ac:picMkLst>
            <pc:docMk/>
            <pc:sldMk cId="2017419852" sldId="274"/>
            <ac:picMk id="7" creationId="{2A7B1200-25FB-489A-B9AC-EFF3CB1F25F3}"/>
          </ac:picMkLst>
        </pc:picChg>
      </pc:sldChg>
      <pc:sldChg chg="addSp delSp modSp new mod setBg delAnim">
        <pc:chgData name="Magda Justyna Janas (2107190)" userId="2a400b76-5683-406b-ba72-4f3aff383fc5" providerId="ADAL" clId="{5F34AEBC-0291-4A14-84FC-4F93D24E8864}" dt="2022-01-07T20:22:37.298" v="8687" actId="1076"/>
        <pc:sldMkLst>
          <pc:docMk/>
          <pc:sldMk cId="2893641471" sldId="275"/>
        </pc:sldMkLst>
        <pc:spChg chg="mod">
          <ac:chgData name="Magda Justyna Janas (2107190)" userId="2a400b76-5683-406b-ba72-4f3aff383fc5" providerId="ADAL" clId="{5F34AEBC-0291-4A14-84FC-4F93D24E8864}" dt="2022-01-07T14:45:41.555" v="2838" actId="2711"/>
          <ac:spMkLst>
            <pc:docMk/>
            <pc:sldMk cId="2893641471" sldId="275"/>
            <ac:spMk id="2" creationId="{989BCC41-8578-41A9-B80C-B1B0A9DF8053}"/>
          </ac:spMkLst>
        </pc:spChg>
        <pc:spChg chg="del mod">
          <ac:chgData name="Magda Justyna Janas (2107190)" userId="2a400b76-5683-406b-ba72-4f3aff383fc5" providerId="ADAL" clId="{5F34AEBC-0291-4A14-84FC-4F93D24E8864}" dt="2022-01-07T14:30:25.992" v="2621" actId="21"/>
          <ac:spMkLst>
            <pc:docMk/>
            <pc:sldMk cId="2893641471" sldId="275"/>
            <ac:spMk id="3" creationId="{70D6BB52-B5C7-4F9D-8B79-BF03ED0C0218}"/>
          </ac:spMkLst>
        </pc:spChg>
        <pc:spChg chg="add mod">
          <ac:chgData name="Magda Justyna Janas (2107190)" userId="2a400b76-5683-406b-ba72-4f3aff383fc5" providerId="ADAL" clId="{5F34AEBC-0291-4A14-84FC-4F93D24E8864}" dt="2022-01-07T16:20:55.021" v="3811" actId="404"/>
          <ac:spMkLst>
            <pc:docMk/>
            <pc:sldMk cId="2893641471" sldId="275"/>
            <ac:spMk id="5" creationId="{2855847D-6718-45B4-9BFC-39E212C92800}"/>
          </ac:spMkLst>
        </pc:spChg>
        <pc:spChg chg="add del">
          <ac:chgData name="Magda Justyna Janas (2107190)" userId="2a400b76-5683-406b-ba72-4f3aff383fc5" providerId="ADAL" clId="{5F34AEBC-0291-4A14-84FC-4F93D24E8864}" dt="2022-01-07T14:33:53.999" v="2667"/>
          <ac:spMkLst>
            <pc:docMk/>
            <pc:sldMk cId="2893641471" sldId="275"/>
            <ac:spMk id="8" creationId="{F535A74A-3952-4A62-BAA3-C584127A75B3}"/>
          </ac:spMkLst>
        </pc:spChg>
        <pc:spChg chg="add del">
          <ac:chgData name="Magda Justyna Janas (2107190)" userId="2a400b76-5683-406b-ba72-4f3aff383fc5" providerId="ADAL" clId="{5F34AEBC-0291-4A14-84FC-4F93D24E8864}" dt="2022-01-07T14:34:00.111" v="2669"/>
          <ac:spMkLst>
            <pc:docMk/>
            <pc:sldMk cId="2893641471" sldId="275"/>
            <ac:spMk id="9" creationId="{6815D7FC-F489-4F5B-8038-2ADF461611C0}"/>
          </ac:spMkLst>
        </pc:spChg>
        <pc:spChg chg="add del mod">
          <ac:chgData name="Magda Justyna Janas (2107190)" userId="2a400b76-5683-406b-ba72-4f3aff383fc5" providerId="ADAL" clId="{5F34AEBC-0291-4A14-84FC-4F93D24E8864}" dt="2022-01-07T14:34:35.444" v="2672" actId="478"/>
          <ac:spMkLst>
            <pc:docMk/>
            <pc:sldMk cId="2893641471" sldId="275"/>
            <ac:spMk id="10" creationId="{AFBD3C8F-A18C-46EE-B58F-A9659F3AE1E6}"/>
          </ac:spMkLst>
        </pc:spChg>
        <pc:spChg chg="add mod">
          <ac:chgData name="Magda Justyna Janas (2107190)" userId="2a400b76-5683-406b-ba72-4f3aff383fc5" providerId="ADAL" clId="{5F34AEBC-0291-4A14-84FC-4F93D24E8864}" dt="2022-01-07T20:08:56.596" v="8090" actId="1076"/>
          <ac:spMkLst>
            <pc:docMk/>
            <pc:sldMk cId="2893641471" sldId="275"/>
            <ac:spMk id="12" creationId="{60E35C80-1BEF-4A5A-A12E-B693C02A018C}"/>
          </ac:spMkLst>
        </pc:spChg>
        <pc:spChg chg="add del mod">
          <ac:chgData name="Magda Justyna Janas (2107190)" userId="2a400b76-5683-406b-ba72-4f3aff383fc5" providerId="ADAL" clId="{5F34AEBC-0291-4A14-84FC-4F93D24E8864}" dt="2022-01-07T14:55:24.431" v="3306" actId="21"/>
          <ac:spMkLst>
            <pc:docMk/>
            <pc:sldMk cId="2893641471" sldId="275"/>
            <ac:spMk id="13" creationId="{1AB6B627-64CE-4AD5-B99F-A15CBB15A4C7}"/>
          </ac:spMkLst>
        </pc:spChg>
        <pc:picChg chg="add del mod">
          <ac:chgData name="Magda Justyna Janas (2107190)" userId="2a400b76-5683-406b-ba72-4f3aff383fc5" providerId="ADAL" clId="{5F34AEBC-0291-4A14-84FC-4F93D24E8864}" dt="2022-01-07T14:32:47.432" v="2662" actId="21"/>
          <ac:picMkLst>
            <pc:docMk/>
            <pc:sldMk cId="2893641471" sldId="275"/>
            <ac:picMk id="6" creationId="{642DB03C-A857-480B-A088-4FCB84009B0F}"/>
          </ac:picMkLst>
        </pc:picChg>
        <pc:picChg chg="add del mod">
          <ac:chgData name="Magda Justyna Janas (2107190)" userId="2a400b76-5683-406b-ba72-4f3aff383fc5" providerId="ADAL" clId="{5F34AEBC-0291-4A14-84FC-4F93D24E8864}" dt="2022-01-07T14:49:35.803" v="2913" actId="21"/>
          <ac:picMkLst>
            <pc:docMk/>
            <pc:sldMk cId="2893641471" sldId="275"/>
            <ac:picMk id="7" creationId="{D8323BD4-BE96-4098-B8A4-34EBAEA7A1CB}"/>
          </ac:picMkLst>
        </pc:picChg>
        <pc:picChg chg="add del mod">
          <ac:chgData name="Magda Justyna Janas (2107190)" userId="2a400b76-5683-406b-ba72-4f3aff383fc5" providerId="ADAL" clId="{5F34AEBC-0291-4A14-84FC-4F93D24E8864}" dt="2022-01-07T14:50:55.611" v="3034" actId="478"/>
          <ac:picMkLst>
            <pc:docMk/>
            <pc:sldMk cId="2893641471" sldId="275"/>
            <ac:picMk id="11" creationId="{BF011550-724E-4154-8861-B65F17BB0B47}"/>
          </ac:picMkLst>
        </pc:picChg>
        <pc:picChg chg="del mod">
          <ac:chgData name="Magda Justyna Janas (2107190)" userId="2a400b76-5683-406b-ba72-4f3aff383fc5" providerId="ADAL" clId="{5F34AEBC-0291-4A14-84FC-4F93D24E8864}" dt="2022-01-07T16:12:00.731" v="3790" actId="478"/>
          <ac:picMkLst>
            <pc:docMk/>
            <pc:sldMk cId="2893641471" sldId="275"/>
            <ac:picMk id="14" creationId="{E5DE85A3-42B7-4C0E-980D-3883B940C669}"/>
          </ac:picMkLst>
        </pc:picChg>
        <pc:picChg chg="mod">
          <ac:chgData name="Magda Justyna Janas (2107190)" userId="2a400b76-5683-406b-ba72-4f3aff383fc5" providerId="ADAL" clId="{5F34AEBC-0291-4A14-84FC-4F93D24E8864}" dt="2022-01-07T20:06:27.752" v="8056" actId="1076"/>
          <ac:picMkLst>
            <pc:docMk/>
            <pc:sldMk cId="2893641471" sldId="275"/>
            <ac:picMk id="15" creationId="{B6D1F6D4-71DE-4413-8AE3-27925BA22525}"/>
          </ac:picMkLst>
        </pc:picChg>
        <pc:picChg chg="mod">
          <ac:chgData name="Magda Justyna Janas (2107190)" userId="2a400b76-5683-406b-ba72-4f3aff383fc5" providerId="ADAL" clId="{5F34AEBC-0291-4A14-84FC-4F93D24E8864}" dt="2022-01-07T20:22:37.298" v="8687" actId="1076"/>
          <ac:picMkLst>
            <pc:docMk/>
            <pc:sldMk cId="2893641471" sldId="275"/>
            <ac:picMk id="16" creationId="{CF95CB76-F07E-4AB8-A070-3963EB57E12E}"/>
          </ac:picMkLst>
        </pc:picChg>
        <pc:picChg chg="add mod">
          <ac:chgData name="Magda Justyna Janas (2107190)" userId="2a400b76-5683-406b-ba72-4f3aff383fc5" providerId="ADAL" clId="{5F34AEBC-0291-4A14-84FC-4F93D24E8864}" dt="2022-01-07T20:06:39.598" v="8060" actId="1076"/>
          <ac:picMkLst>
            <pc:docMk/>
            <pc:sldMk cId="2893641471" sldId="275"/>
            <ac:picMk id="17" creationId="{BE316CF0-F2EB-4968-A15A-D3ED2C689490}"/>
          </ac:picMkLst>
        </pc:picChg>
      </pc:sldChg>
      <pc:sldChg chg="modSp new del mod">
        <pc:chgData name="Magda Justyna Janas (2107190)" userId="2a400b76-5683-406b-ba72-4f3aff383fc5" providerId="ADAL" clId="{5F34AEBC-0291-4A14-84FC-4F93D24E8864}" dt="2022-01-07T17:06:51.218" v="4200" actId="2696"/>
        <pc:sldMkLst>
          <pc:docMk/>
          <pc:sldMk cId="2494455905" sldId="276"/>
        </pc:sldMkLst>
        <pc:spChg chg="mod">
          <ac:chgData name="Magda Justyna Janas (2107190)" userId="2a400b76-5683-406b-ba72-4f3aff383fc5" providerId="ADAL" clId="{5F34AEBC-0291-4A14-84FC-4F93D24E8864}" dt="2022-01-07T16:31:33.038" v="4119" actId="20577"/>
          <ac:spMkLst>
            <pc:docMk/>
            <pc:sldMk cId="2494455905" sldId="276"/>
            <ac:spMk id="3" creationId="{4FBEF13A-B105-4696-95AD-33F730798BCA}"/>
          </ac:spMkLst>
        </pc:spChg>
      </pc:sldChg>
      <pc:sldChg chg="addSp delSp modSp new mod delAnim">
        <pc:chgData name="Magda Justyna Janas (2107190)" userId="2a400b76-5683-406b-ba72-4f3aff383fc5" providerId="ADAL" clId="{5F34AEBC-0291-4A14-84FC-4F93D24E8864}" dt="2022-01-07T20:24:10.743" v="8702" actId="1076"/>
        <pc:sldMkLst>
          <pc:docMk/>
          <pc:sldMk cId="1211168726" sldId="277"/>
        </pc:sldMkLst>
        <pc:spChg chg="mod">
          <ac:chgData name="Magda Justyna Janas (2107190)" userId="2a400b76-5683-406b-ba72-4f3aff383fc5" providerId="ADAL" clId="{5F34AEBC-0291-4A14-84FC-4F93D24E8864}" dt="2022-01-07T15:04:06.096" v="3461" actId="20577"/>
          <ac:spMkLst>
            <pc:docMk/>
            <pc:sldMk cId="1211168726" sldId="277"/>
            <ac:spMk id="2" creationId="{937C6D30-EE55-4208-97CC-E25FDC7A99FF}"/>
          </ac:spMkLst>
        </pc:spChg>
        <pc:spChg chg="mod">
          <ac:chgData name="Magda Justyna Janas (2107190)" userId="2a400b76-5683-406b-ba72-4f3aff383fc5" providerId="ADAL" clId="{5F34AEBC-0291-4A14-84FC-4F93D24E8864}" dt="2022-01-07T20:13:17.714" v="8488" actId="403"/>
          <ac:spMkLst>
            <pc:docMk/>
            <pc:sldMk cId="1211168726" sldId="277"/>
            <ac:spMk id="3" creationId="{A3E900B5-0170-46A3-99D4-CB8D092B4327}"/>
          </ac:spMkLst>
        </pc:spChg>
        <pc:spChg chg="add mod">
          <ac:chgData name="Magda Justyna Janas (2107190)" userId="2a400b76-5683-406b-ba72-4f3aff383fc5" providerId="ADAL" clId="{5F34AEBC-0291-4A14-84FC-4F93D24E8864}" dt="2022-01-07T20:08:41.751" v="8086" actId="14100"/>
          <ac:spMkLst>
            <pc:docMk/>
            <pc:sldMk cId="1211168726" sldId="277"/>
            <ac:spMk id="4" creationId="{12EBB03B-F139-4338-B39E-9407E5500710}"/>
          </ac:spMkLst>
        </pc:spChg>
        <pc:spChg chg="add del">
          <ac:chgData name="Magda Justyna Janas (2107190)" userId="2a400b76-5683-406b-ba72-4f3aff383fc5" providerId="ADAL" clId="{5F34AEBC-0291-4A14-84FC-4F93D24E8864}" dt="2022-01-07T17:08:44.230" v="4212"/>
          <ac:spMkLst>
            <pc:docMk/>
            <pc:sldMk cId="1211168726" sldId="277"/>
            <ac:spMk id="5" creationId="{05060760-7CD0-4BD1-A42B-B3573D23FF8A}"/>
          </ac:spMkLst>
        </pc:spChg>
        <pc:picChg chg="mod">
          <ac:chgData name="Magda Justyna Janas (2107190)" userId="2a400b76-5683-406b-ba72-4f3aff383fc5" providerId="ADAL" clId="{5F34AEBC-0291-4A14-84FC-4F93D24E8864}" dt="2022-01-07T20:23:45.045" v="8696" actId="1076"/>
          <ac:picMkLst>
            <pc:docMk/>
            <pc:sldMk cId="1211168726" sldId="277"/>
            <ac:picMk id="6" creationId="{1C020CF6-D39D-405A-A53A-8A64452E4B87}"/>
          </ac:picMkLst>
        </pc:picChg>
        <pc:picChg chg="mod">
          <ac:chgData name="Magda Justyna Janas (2107190)" userId="2a400b76-5683-406b-ba72-4f3aff383fc5" providerId="ADAL" clId="{5F34AEBC-0291-4A14-84FC-4F93D24E8864}" dt="2022-01-07T20:23:59.129" v="8699" actId="1076"/>
          <ac:picMkLst>
            <pc:docMk/>
            <pc:sldMk cId="1211168726" sldId="277"/>
            <ac:picMk id="7" creationId="{D15782E8-C141-43E6-BF71-7050E262D0DE}"/>
          </ac:picMkLst>
        </pc:picChg>
        <pc:picChg chg="mod">
          <ac:chgData name="Magda Justyna Janas (2107190)" userId="2a400b76-5683-406b-ba72-4f3aff383fc5" providerId="ADAL" clId="{5F34AEBC-0291-4A14-84FC-4F93D24E8864}" dt="2022-01-07T20:24:03.198" v="8700" actId="1076"/>
          <ac:picMkLst>
            <pc:docMk/>
            <pc:sldMk cId="1211168726" sldId="277"/>
            <ac:picMk id="8" creationId="{D48B4283-0544-4623-AF49-873E38D16F6A}"/>
          </ac:picMkLst>
        </pc:picChg>
        <pc:picChg chg="del mod">
          <ac:chgData name="Magda Justyna Janas (2107190)" userId="2a400b76-5683-406b-ba72-4f3aff383fc5" providerId="ADAL" clId="{5F34AEBC-0291-4A14-84FC-4F93D24E8864}" dt="2022-01-07T17:49:23.267" v="4996" actId="478"/>
          <ac:picMkLst>
            <pc:docMk/>
            <pc:sldMk cId="1211168726" sldId="277"/>
            <ac:picMk id="9" creationId="{0C6B5221-42FC-469B-BD9C-25F7ABE62C87}"/>
          </ac:picMkLst>
        </pc:picChg>
        <pc:picChg chg="mod">
          <ac:chgData name="Magda Justyna Janas (2107190)" userId="2a400b76-5683-406b-ba72-4f3aff383fc5" providerId="ADAL" clId="{5F34AEBC-0291-4A14-84FC-4F93D24E8864}" dt="2022-01-07T20:24:10.743" v="8702" actId="1076"/>
          <ac:picMkLst>
            <pc:docMk/>
            <pc:sldMk cId="1211168726" sldId="277"/>
            <ac:picMk id="10" creationId="{D4BBF354-95D5-4173-900B-BE6A5CCCD13E}"/>
          </ac:picMkLst>
        </pc:picChg>
        <pc:picChg chg="add mod">
          <ac:chgData name="Magda Justyna Janas (2107190)" userId="2a400b76-5683-406b-ba72-4f3aff383fc5" providerId="ADAL" clId="{5F34AEBC-0291-4A14-84FC-4F93D24E8864}" dt="2022-01-07T20:14:04.112" v="8498" actId="1076"/>
          <ac:picMkLst>
            <pc:docMk/>
            <pc:sldMk cId="1211168726" sldId="277"/>
            <ac:picMk id="11" creationId="{2C9717F1-7FF5-45BE-9A96-5D685E503BC3}"/>
          </ac:picMkLst>
        </pc:picChg>
      </pc:sldChg>
      <pc:sldChg chg="addSp delSp modSp new del mod">
        <pc:chgData name="Magda Justyna Janas (2107190)" userId="2a400b76-5683-406b-ba72-4f3aff383fc5" providerId="ADAL" clId="{5F34AEBC-0291-4A14-84FC-4F93D24E8864}" dt="2022-01-07T16:30:13.017" v="4109" actId="2696"/>
        <pc:sldMkLst>
          <pc:docMk/>
          <pc:sldMk cId="3668291004" sldId="278"/>
        </pc:sldMkLst>
        <pc:spChg chg="mod">
          <ac:chgData name="Magda Justyna Janas (2107190)" userId="2a400b76-5683-406b-ba72-4f3aff383fc5" providerId="ADAL" clId="{5F34AEBC-0291-4A14-84FC-4F93D24E8864}" dt="2022-01-07T15:37:10.443" v="3555" actId="20577"/>
          <ac:spMkLst>
            <pc:docMk/>
            <pc:sldMk cId="3668291004" sldId="278"/>
            <ac:spMk id="2" creationId="{65F1B671-F3A3-4156-BD3A-81821CAC9B3A}"/>
          </ac:spMkLst>
        </pc:spChg>
        <pc:spChg chg="del">
          <ac:chgData name="Magda Justyna Janas (2107190)" userId="2a400b76-5683-406b-ba72-4f3aff383fc5" providerId="ADAL" clId="{5F34AEBC-0291-4A14-84FC-4F93D24E8864}" dt="2022-01-07T15:35:35.135" v="3527"/>
          <ac:spMkLst>
            <pc:docMk/>
            <pc:sldMk cId="3668291004" sldId="278"/>
            <ac:spMk id="3" creationId="{48267D60-91A3-431D-84D1-90B4DEA87B04}"/>
          </ac:spMkLst>
        </pc:spChg>
        <pc:spChg chg="add mod">
          <ac:chgData name="Magda Justyna Janas (2107190)" userId="2a400b76-5683-406b-ba72-4f3aff383fc5" providerId="ADAL" clId="{5F34AEBC-0291-4A14-84FC-4F93D24E8864}" dt="2022-01-07T15:37:33.057" v="3562"/>
          <ac:spMkLst>
            <pc:docMk/>
            <pc:sldMk cId="3668291004" sldId="278"/>
            <ac:spMk id="4" creationId="{5AA18FD2-2747-4FE4-9F72-D412AD7C2D66}"/>
          </ac:spMkLst>
        </pc:spChg>
        <pc:spChg chg="add del mod">
          <ac:chgData name="Magda Justyna Janas (2107190)" userId="2a400b76-5683-406b-ba72-4f3aff383fc5" providerId="ADAL" clId="{5F34AEBC-0291-4A14-84FC-4F93D24E8864}" dt="2022-01-07T15:37:34.773" v="3563" actId="478"/>
          <ac:spMkLst>
            <pc:docMk/>
            <pc:sldMk cId="3668291004" sldId="278"/>
            <ac:spMk id="5" creationId="{41647D1C-D651-4A33-8E50-8B26E5B855AE}"/>
          </ac:spMkLst>
        </pc:spChg>
      </pc:sldChg>
      <pc:sldChg chg="addSp delSp modSp new mod setBg">
        <pc:chgData name="Magda Justyna Janas (2107190)" userId="2a400b76-5683-406b-ba72-4f3aff383fc5" providerId="ADAL" clId="{5F34AEBC-0291-4A14-84FC-4F93D24E8864}" dt="2022-01-07T20:39:01.384" v="8811" actId="20577"/>
        <pc:sldMkLst>
          <pc:docMk/>
          <pc:sldMk cId="1137132006" sldId="279"/>
        </pc:sldMkLst>
        <pc:spChg chg="mod">
          <ac:chgData name="Magda Justyna Janas (2107190)" userId="2a400b76-5683-406b-ba72-4f3aff383fc5" providerId="ADAL" clId="{5F34AEBC-0291-4A14-84FC-4F93D24E8864}" dt="2022-01-07T15:38:16.079" v="3600" actId="20577"/>
          <ac:spMkLst>
            <pc:docMk/>
            <pc:sldMk cId="1137132006" sldId="279"/>
            <ac:spMk id="2" creationId="{7C4CEF94-CF14-4B2A-90F4-0E66890A1F93}"/>
          </ac:spMkLst>
        </pc:spChg>
        <pc:spChg chg="add del mod">
          <ac:chgData name="Magda Justyna Janas (2107190)" userId="2a400b76-5683-406b-ba72-4f3aff383fc5" providerId="ADAL" clId="{5F34AEBC-0291-4A14-84FC-4F93D24E8864}" dt="2022-01-07T18:57:54.331" v="6497" actId="478"/>
          <ac:spMkLst>
            <pc:docMk/>
            <pc:sldMk cId="1137132006" sldId="279"/>
            <ac:spMk id="3" creationId="{F7238D2A-8A1A-49BD-BEC0-50C7C334E6DD}"/>
          </ac:spMkLst>
        </pc:spChg>
        <pc:spChg chg="add mod">
          <ac:chgData name="Magda Justyna Janas (2107190)" userId="2a400b76-5683-406b-ba72-4f3aff383fc5" providerId="ADAL" clId="{5F34AEBC-0291-4A14-84FC-4F93D24E8864}" dt="2022-01-07T20:08:47.773" v="8087" actId="14100"/>
          <ac:spMkLst>
            <pc:docMk/>
            <pc:sldMk cId="1137132006" sldId="279"/>
            <ac:spMk id="4" creationId="{583F93E2-1DCF-4280-B467-CACFFD6C474A}"/>
          </ac:spMkLst>
        </pc:spChg>
        <pc:spChg chg="add del mod">
          <ac:chgData name="Magda Justyna Janas (2107190)" userId="2a400b76-5683-406b-ba72-4f3aff383fc5" providerId="ADAL" clId="{5F34AEBC-0291-4A14-84FC-4F93D24E8864}" dt="2022-01-07T18:58:10.746" v="6501" actId="478"/>
          <ac:spMkLst>
            <pc:docMk/>
            <pc:sldMk cId="1137132006" sldId="279"/>
            <ac:spMk id="12" creationId="{EC7429C1-9066-499F-A02E-B49E87902B52}"/>
          </ac:spMkLst>
        </pc:spChg>
        <pc:spChg chg="add del mod">
          <ac:chgData name="Magda Justyna Janas (2107190)" userId="2a400b76-5683-406b-ba72-4f3aff383fc5" providerId="ADAL" clId="{5F34AEBC-0291-4A14-84FC-4F93D24E8864}" dt="2022-01-07T18:57:48.893" v="6493" actId="478"/>
          <ac:spMkLst>
            <pc:docMk/>
            <pc:sldMk cId="1137132006" sldId="279"/>
            <ac:spMk id="14" creationId="{C83C9AE5-57CA-4135-B761-56B8F4B52993}"/>
          </ac:spMkLst>
        </pc:spChg>
        <pc:spChg chg="add mod">
          <ac:chgData name="Magda Justyna Janas (2107190)" userId="2a400b76-5683-406b-ba72-4f3aff383fc5" providerId="ADAL" clId="{5F34AEBC-0291-4A14-84FC-4F93D24E8864}" dt="2022-01-07T20:39:01.384" v="8811" actId="20577"/>
          <ac:spMkLst>
            <pc:docMk/>
            <pc:sldMk cId="1137132006" sldId="279"/>
            <ac:spMk id="16" creationId="{9C80760B-B487-4FF9-BB79-1A0033FC3606}"/>
          </ac:spMkLst>
        </pc:spChg>
        <pc:picChg chg="mod">
          <ac:chgData name="Magda Justyna Janas (2107190)" userId="2a400b76-5683-406b-ba72-4f3aff383fc5" providerId="ADAL" clId="{5F34AEBC-0291-4A14-84FC-4F93D24E8864}" dt="2022-01-07T20:33:45.355" v="8762" actId="1036"/>
          <ac:picMkLst>
            <pc:docMk/>
            <pc:sldMk cId="1137132006" sldId="279"/>
            <ac:picMk id="5" creationId="{A72D1F5D-9F64-45EB-A322-F6D68BF35452}"/>
          </ac:picMkLst>
        </pc:picChg>
        <pc:picChg chg="mod">
          <ac:chgData name="Magda Justyna Janas (2107190)" userId="2a400b76-5683-406b-ba72-4f3aff383fc5" providerId="ADAL" clId="{5F34AEBC-0291-4A14-84FC-4F93D24E8864}" dt="2022-01-07T20:36:45.149" v="8776" actId="1076"/>
          <ac:picMkLst>
            <pc:docMk/>
            <pc:sldMk cId="1137132006" sldId="279"/>
            <ac:picMk id="6" creationId="{8B9BFEDA-94AC-47F7-B3C5-1DB6CEB6F60D}"/>
          </ac:picMkLst>
        </pc:picChg>
        <pc:picChg chg="mod">
          <ac:chgData name="Magda Justyna Janas (2107190)" userId="2a400b76-5683-406b-ba72-4f3aff383fc5" providerId="ADAL" clId="{5F34AEBC-0291-4A14-84FC-4F93D24E8864}" dt="2022-01-07T20:33:54.724" v="8764" actId="1076"/>
          <ac:picMkLst>
            <pc:docMk/>
            <pc:sldMk cId="1137132006" sldId="279"/>
            <ac:picMk id="7" creationId="{7D025557-2889-496D-AA7C-76528213CCC4}"/>
          </ac:picMkLst>
        </pc:picChg>
        <pc:picChg chg="mod">
          <ac:chgData name="Magda Justyna Janas (2107190)" userId="2a400b76-5683-406b-ba72-4f3aff383fc5" providerId="ADAL" clId="{5F34AEBC-0291-4A14-84FC-4F93D24E8864}" dt="2022-01-07T20:33:57.185" v="8765" actId="1076"/>
          <ac:picMkLst>
            <pc:docMk/>
            <pc:sldMk cId="1137132006" sldId="279"/>
            <ac:picMk id="8" creationId="{F6228B17-41AC-4490-B7F0-832F43FFEF20}"/>
          </ac:picMkLst>
        </pc:picChg>
        <pc:picChg chg="mod">
          <ac:chgData name="Magda Justyna Janas (2107190)" userId="2a400b76-5683-406b-ba72-4f3aff383fc5" providerId="ADAL" clId="{5F34AEBC-0291-4A14-84FC-4F93D24E8864}" dt="2022-01-07T20:34:01.408" v="8766" actId="1076"/>
          <ac:picMkLst>
            <pc:docMk/>
            <pc:sldMk cId="1137132006" sldId="279"/>
            <ac:picMk id="9" creationId="{4897DE22-114B-45DB-923A-AA3A33D75C28}"/>
          </ac:picMkLst>
        </pc:picChg>
        <pc:picChg chg="mod">
          <ac:chgData name="Magda Justyna Janas (2107190)" userId="2a400b76-5683-406b-ba72-4f3aff383fc5" providerId="ADAL" clId="{5F34AEBC-0291-4A14-84FC-4F93D24E8864}" dt="2022-01-07T20:34:05.046" v="8767" actId="1076"/>
          <ac:picMkLst>
            <pc:docMk/>
            <pc:sldMk cId="1137132006" sldId="279"/>
            <ac:picMk id="10" creationId="{E0F44B99-6D96-4352-93AC-E5C26BCD479D}"/>
          </ac:picMkLst>
        </pc:picChg>
        <pc:picChg chg="mod">
          <ac:chgData name="Magda Justyna Janas (2107190)" userId="2a400b76-5683-406b-ba72-4f3aff383fc5" providerId="ADAL" clId="{5F34AEBC-0291-4A14-84FC-4F93D24E8864}" dt="2022-01-07T20:34:09.629" v="8768" actId="1076"/>
          <ac:picMkLst>
            <pc:docMk/>
            <pc:sldMk cId="1137132006" sldId="279"/>
            <ac:picMk id="11" creationId="{E729A541-D0E8-4322-9EFD-8B268693E6F4}"/>
          </ac:picMkLst>
        </pc:picChg>
        <pc:picChg chg="add mod">
          <ac:chgData name="Magda Justyna Janas (2107190)" userId="2a400b76-5683-406b-ba72-4f3aff383fc5" providerId="ADAL" clId="{5F34AEBC-0291-4A14-84FC-4F93D24E8864}" dt="2022-01-07T20:14:28.563" v="8508" actId="14100"/>
          <ac:picMkLst>
            <pc:docMk/>
            <pc:sldMk cId="1137132006" sldId="279"/>
            <ac:picMk id="17" creationId="{46DCE314-6F81-4F3A-9A50-9F7D48DB75C0}"/>
          </ac:picMkLst>
        </pc:picChg>
      </pc:sldChg>
      <pc:sldChg chg="new del">
        <pc:chgData name="Magda Justyna Janas (2107190)" userId="2a400b76-5683-406b-ba72-4f3aff383fc5" providerId="ADAL" clId="{5F34AEBC-0291-4A14-84FC-4F93D24E8864}" dt="2022-01-07T17:50:22.888" v="5010" actId="2696"/>
        <pc:sldMkLst>
          <pc:docMk/>
          <pc:sldMk cId="4125208137" sldId="280"/>
        </pc:sldMkLst>
      </pc:sldChg>
      <pc:sldChg chg="modSp new mod">
        <pc:chgData name="Magda Justyna Janas (2107190)" userId="2a400b76-5683-406b-ba72-4f3aff383fc5" providerId="ADAL" clId="{5F34AEBC-0291-4A14-84FC-4F93D24E8864}" dt="2022-01-07T20:21:15.307" v="8682" actId="20577"/>
        <pc:sldMkLst>
          <pc:docMk/>
          <pc:sldMk cId="3049039259" sldId="281"/>
        </pc:sldMkLst>
        <pc:spChg chg="mod">
          <ac:chgData name="Magda Justyna Janas (2107190)" userId="2a400b76-5683-406b-ba72-4f3aff383fc5" providerId="ADAL" clId="{5F34AEBC-0291-4A14-84FC-4F93D24E8864}" dt="2022-01-07T15:43:19.925" v="3718" actId="2711"/>
          <ac:spMkLst>
            <pc:docMk/>
            <pc:sldMk cId="3049039259" sldId="281"/>
            <ac:spMk id="2" creationId="{77C32CC0-409B-4865-B435-D2774D5C3B96}"/>
          </ac:spMkLst>
        </pc:spChg>
        <pc:spChg chg="mod">
          <ac:chgData name="Magda Justyna Janas (2107190)" userId="2a400b76-5683-406b-ba72-4f3aff383fc5" providerId="ADAL" clId="{5F34AEBC-0291-4A14-84FC-4F93D24E8864}" dt="2022-01-07T20:21:15.307" v="8682" actId="20577"/>
          <ac:spMkLst>
            <pc:docMk/>
            <pc:sldMk cId="3049039259" sldId="281"/>
            <ac:spMk id="3" creationId="{E3B25AAF-3C5B-4E5B-AFE0-F8D171B8C6B8}"/>
          </ac:spMkLst>
        </pc:spChg>
      </pc:sldChg>
      <pc:sldChg chg="addSp delSp modSp new del mod modClrScheme chgLayout">
        <pc:chgData name="Magda Justyna Janas (2107190)" userId="2a400b76-5683-406b-ba72-4f3aff383fc5" providerId="ADAL" clId="{5F34AEBC-0291-4A14-84FC-4F93D24E8864}" dt="2022-01-07T19:35:24.010" v="7521" actId="2696"/>
        <pc:sldMkLst>
          <pc:docMk/>
          <pc:sldMk cId="1547305483" sldId="282"/>
        </pc:sldMkLst>
        <pc:spChg chg="del mod ord">
          <ac:chgData name="Magda Justyna Janas (2107190)" userId="2a400b76-5683-406b-ba72-4f3aff383fc5" providerId="ADAL" clId="{5F34AEBC-0291-4A14-84FC-4F93D24E8864}" dt="2022-01-07T15:42:42.195" v="3631" actId="700"/>
          <ac:spMkLst>
            <pc:docMk/>
            <pc:sldMk cId="1547305483" sldId="282"/>
            <ac:spMk id="2" creationId="{DB64140B-B175-4155-B3DE-2F545D7D7693}"/>
          </ac:spMkLst>
        </pc:spChg>
        <pc:spChg chg="del mod ord">
          <ac:chgData name="Magda Justyna Janas (2107190)" userId="2a400b76-5683-406b-ba72-4f3aff383fc5" providerId="ADAL" clId="{5F34AEBC-0291-4A14-84FC-4F93D24E8864}" dt="2022-01-07T15:42:42.195" v="3631" actId="700"/>
          <ac:spMkLst>
            <pc:docMk/>
            <pc:sldMk cId="1547305483" sldId="282"/>
            <ac:spMk id="3" creationId="{5104EFA1-760F-45DC-9CEE-F0D55CAE8870}"/>
          </ac:spMkLst>
        </pc:spChg>
        <pc:spChg chg="add mod ord">
          <ac:chgData name="Magda Justyna Janas (2107190)" userId="2a400b76-5683-406b-ba72-4f3aff383fc5" providerId="ADAL" clId="{5F34AEBC-0291-4A14-84FC-4F93D24E8864}" dt="2022-01-07T15:43:11.070" v="3703" actId="2711"/>
          <ac:spMkLst>
            <pc:docMk/>
            <pc:sldMk cId="1547305483" sldId="282"/>
            <ac:spMk id="4" creationId="{9A1FD3C9-9B9A-48D7-A5E5-2BDEDE9D9D8F}"/>
          </ac:spMkLst>
        </pc:spChg>
        <pc:spChg chg="add del mod ord">
          <ac:chgData name="Magda Justyna Janas (2107190)" userId="2a400b76-5683-406b-ba72-4f3aff383fc5" providerId="ADAL" clId="{5F34AEBC-0291-4A14-84FC-4F93D24E8864}" dt="2022-01-07T15:42:46.233" v="3632" actId="478"/>
          <ac:spMkLst>
            <pc:docMk/>
            <pc:sldMk cId="1547305483" sldId="282"/>
            <ac:spMk id="5" creationId="{E2BA3C91-4FC1-4B20-94D8-BD566E432A18}"/>
          </ac:spMkLst>
        </pc:spChg>
      </pc:sldChg>
      <pc:sldChg chg="new del">
        <pc:chgData name="Magda Justyna Janas (2107190)" userId="2a400b76-5683-406b-ba72-4f3aff383fc5" providerId="ADAL" clId="{5F34AEBC-0291-4A14-84FC-4F93D24E8864}" dt="2022-01-07T16:19:43.122" v="3799" actId="680"/>
        <pc:sldMkLst>
          <pc:docMk/>
          <pc:sldMk cId="3417755981" sldId="283"/>
        </pc:sldMkLst>
      </pc:sldChg>
      <pc:sldChg chg="modSp new mod">
        <pc:chgData name="Magda Justyna Janas (2107190)" userId="2a400b76-5683-406b-ba72-4f3aff383fc5" providerId="ADAL" clId="{5F34AEBC-0291-4A14-84FC-4F93D24E8864}" dt="2022-01-07T20:38:40.377" v="8784" actId="20577"/>
        <pc:sldMkLst>
          <pc:docMk/>
          <pc:sldMk cId="3782528685" sldId="283"/>
        </pc:sldMkLst>
        <pc:spChg chg="mod">
          <ac:chgData name="Magda Justyna Janas (2107190)" userId="2a400b76-5683-406b-ba72-4f3aff383fc5" providerId="ADAL" clId="{5F34AEBC-0291-4A14-84FC-4F93D24E8864}" dt="2022-01-07T19:13:15.097" v="7335" actId="20577"/>
          <ac:spMkLst>
            <pc:docMk/>
            <pc:sldMk cId="3782528685" sldId="283"/>
            <ac:spMk id="2" creationId="{B4E28ED0-EFEF-414B-80A7-72A70164C9A0}"/>
          </ac:spMkLst>
        </pc:spChg>
        <pc:spChg chg="mod">
          <ac:chgData name="Magda Justyna Janas (2107190)" userId="2a400b76-5683-406b-ba72-4f3aff383fc5" providerId="ADAL" clId="{5F34AEBC-0291-4A14-84FC-4F93D24E8864}" dt="2022-01-07T20:38:40.377" v="8784" actId="20577"/>
          <ac:spMkLst>
            <pc:docMk/>
            <pc:sldMk cId="3782528685" sldId="283"/>
            <ac:spMk id="3" creationId="{5B1AF4A5-6B9E-4E95-91C1-7A83ACDB8643}"/>
          </ac:spMkLst>
        </pc:spChg>
        <pc:picChg chg="mod">
          <ac:chgData name="Magda Justyna Janas (2107190)" userId="2a400b76-5683-406b-ba72-4f3aff383fc5" providerId="ADAL" clId="{5F34AEBC-0291-4A14-84FC-4F93D24E8864}" dt="2022-01-07T20:29:32.469" v="8703" actId="1076"/>
          <ac:picMkLst>
            <pc:docMk/>
            <pc:sldMk cId="3782528685" sldId="283"/>
            <ac:picMk id="4" creationId="{78E2F345-379C-4118-A0FB-DCBF7761A209}"/>
          </ac:picMkLst>
        </pc:picChg>
        <pc:picChg chg="mod">
          <ac:chgData name="Magda Justyna Janas (2107190)" userId="2a400b76-5683-406b-ba72-4f3aff383fc5" providerId="ADAL" clId="{5F34AEBC-0291-4A14-84FC-4F93D24E8864}" dt="2022-01-07T20:34:20.195" v="8771" actId="1037"/>
          <ac:picMkLst>
            <pc:docMk/>
            <pc:sldMk cId="3782528685" sldId="283"/>
            <ac:picMk id="5" creationId="{078366A1-830E-425A-AA87-B2A044D0F5DE}"/>
          </ac:picMkLst>
        </pc:picChg>
      </pc:sldChg>
      <pc:sldChg chg="delSp modSp new mod delAnim">
        <pc:chgData name="Magda Justyna Janas (2107190)" userId="2a400b76-5683-406b-ba72-4f3aff383fc5" providerId="ADAL" clId="{5F34AEBC-0291-4A14-84FC-4F93D24E8864}" dt="2022-01-07T20:34:26.357" v="8772" actId="1076"/>
        <pc:sldMkLst>
          <pc:docMk/>
          <pc:sldMk cId="1890870773" sldId="284"/>
        </pc:sldMkLst>
        <pc:spChg chg="mod">
          <ac:chgData name="Magda Justyna Janas (2107190)" userId="2a400b76-5683-406b-ba72-4f3aff383fc5" providerId="ADAL" clId="{5F34AEBC-0291-4A14-84FC-4F93D24E8864}" dt="2022-01-07T19:20:08.426" v="7365" actId="20577"/>
          <ac:spMkLst>
            <pc:docMk/>
            <pc:sldMk cId="1890870773" sldId="284"/>
            <ac:spMk id="2" creationId="{85EF1BCC-ABE1-451E-8807-D2FFDB787DE6}"/>
          </ac:spMkLst>
        </pc:spChg>
        <pc:spChg chg="mod">
          <ac:chgData name="Magda Justyna Janas (2107190)" userId="2a400b76-5683-406b-ba72-4f3aff383fc5" providerId="ADAL" clId="{5F34AEBC-0291-4A14-84FC-4F93D24E8864}" dt="2022-01-07T20:16:04.308" v="8546" actId="255"/>
          <ac:spMkLst>
            <pc:docMk/>
            <pc:sldMk cId="1890870773" sldId="284"/>
            <ac:spMk id="3" creationId="{15D90146-C42B-4C2C-B752-ADA17405C3D1}"/>
          </ac:spMkLst>
        </pc:spChg>
        <pc:picChg chg="del mod">
          <ac:chgData name="Magda Justyna Janas (2107190)" userId="2a400b76-5683-406b-ba72-4f3aff383fc5" providerId="ADAL" clId="{5F34AEBC-0291-4A14-84FC-4F93D24E8864}" dt="2022-01-07T19:24:04.137" v="7385" actId="478"/>
          <ac:picMkLst>
            <pc:docMk/>
            <pc:sldMk cId="1890870773" sldId="284"/>
            <ac:picMk id="4" creationId="{7646653E-727D-4158-B4B2-CF7DA2874683}"/>
          </ac:picMkLst>
        </pc:picChg>
        <pc:picChg chg="mod">
          <ac:chgData name="Magda Justyna Janas (2107190)" userId="2a400b76-5683-406b-ba72-4f3aff383fc5" providerId="ADAL" clId="{5F34AEBC-0291-4A14-84FC-4F93D24E8864}" dt="2022-01-07T20:32:02.614" v="8727" actId="1035"/>
          <ac:picMkLst>
            <pc:docMk/>
            <pc:sldMk cId="1890870773" sldId="284"/>
            <ac:picMk id="5" creationId="{547FCD1E-2A39-49B8-8520-CE4B11F8741D}"/>
          </ac:picMkLst>
        </pc:picChg>
        <pc:picChg chg="mod">
          <ac:chgData name="Magda Justyna Janas (2107190)" userId="2a400b76-5683-406b-ba72-4f3aff383fc5" providerId="ADAL" clId="{5F34AEBC-0291-4A14-84FC-4F93D24E8864}" dt="2022-01-07T20:34:26.357" v="8772" actId="1076"/>
          <ac:picMkLst>
            <pc:docMk/>
            <pc:sldMk cId="1890870773" sldId="284"/>
            <ac:picMk id="6" creationId="{CC7880FB-8FC0-486A-B28C-09EEFC89D117}"/>
          </ac:picMkLst>
        </pc:picChg>
      </pc:sldChg>
      <pc:sldChg chg="modSp new mod">
        <pc:chgData name="Magda Justyna Janas (2107190)" userId="2a400b76-5683-406b-ba72-4f3aff383fc5" providerId="ADAL" clId="{5F34AEBC-0291-4A14-84FC-4F93D24E8864}" dt="2022-01-07T20:34:30.110" v="8773" actId="1076"/>
        <pc:sldMkLst>
          <pc:docMk/>
          <pc:sldMk cId="4216235993" sldId="285"/>
        </pc:sldMkLst>
        <pc:spChg chg="mod">
          <ac:chgData name="Magda Justyna Janas (2107190)" userId="2a400b76-5683-406b-ba72-4f3aff383fc5" providerId="ADAL" clId="{5F34AEBC-0291-4A14-84FC-4F93D24E8864}" dt="2022-01-07T19:30:28.491" v="7421" actId="20577"/>
          <ac:spMkLst>
            <pc:docMk/>
            <pc:sldMk cId="4216235993" sldId="285"/>
            <ac:spMk id="2" creationId="{55C7FA22-DC53-4C78-A09B-9D9283E65DAF}"/>
          </ac:spMkLst>
        </pc:spChg>
        <pc:spChg chg="mod">
          <ac:chgData name="Magda Justyna Janas (2107190)" userId="2a400b76-5683-406b-ba72-4f3aff383fc5" providerId="ADAL" clId="{5F34AEBC-0291-4A14-84FC-4F93D24E8864}" dt="2022-01-07T20:17:03.665" v="8567" actId="20577"/>
          <ac:spMkLst>
            <pc:docMk/>
            <pc:sldMk cId="4216235993" sldId="285"/>
            <ac:spMk id="3" creationId="{8CDBCE39-E64D-4348-97B5-F86EED5B7423}"/>
          </ac:spMkLst>
        </pc:spChg>
        <pc:picChg chg="mod">
          <ac:chgData name="Magda Justyna Janas (2107190)" userId="2a400b76-5683-406b-ba72-4f3aff383fc5" providerId="ADAL" clId="{5F34AEBC-0291-4A14-84FC-4F93D24E8864}" dt="2022-01-07T20:32:13.674" v="8729" actId="1076"/>
          <ac:picMkLst>
            <pc:docMk/>
            <pc:sldMk cId="4216235993" sldId="285"/>
            <ac:picMk id="4" creationId="{6549E21F-8F3E-479C-9407-C06DBBCAD16F}"/>
          </ac:picMkLst>
        </pc:picChg>
        <pc:picChg chg="mod">
          <ac:chgData name="Magda Justyna Janas (2107190)" userId="2a400b76-5683-406b-ba72-4f3aff383fc5" providerId="ADAL" clId="{5F34AEBC-0291-4A14-84FC-4F93D24E8864}" dt="2022-01-07T20:34:30.110" v="8773" actId="1076"/>
          <ac:picMkLst>
            <pc:docMk/>
            <pc:sldMk cId="4216235993" sldId="285"/>
            <ac:picMk id="5" creationId="{A1EC7D95-2A65-4928-847A-99082A1101E4}"/>
          </ac:picMkLst>
        </pc:picChg>
        <pc:picChg chg="mod">
          <ac:chgData name="Magda Justyna Janas (2107190)" userId="2a400b76-5683-406b-ba72-4f3aff383fc5" providerId="ADAL" clId="{5F34AEBC-0291-4A14-84FC-4F93D24E8864}" dt="2022-01-07T20:16:36.391" v="8553" actId="1076"/>
          <ac:picMkLst>
            <pc:docMk/>
            <pc:sldMk cId="4216235993" sldId="285"/>
            <ac:picMk id="6" creationId="{D993E3D9-E11D-453C-B993-842719ADAFCB}"/>
          </ac:picMkLst>
        </pc:picChg>
      </pc:sldChg>
      <pc:sldChg chg="modSp new mod">
        <pc:chgData name="Magda Justyna Janas (2107190)" userId="2a400b76-5683-406b-ba72-4f3aff383fc5" providerId="ADAL" clId="{5F34AEBC-0291-4A14-84FC-4F93D24E8864}" dt="2022-01-07T20:34:44.944" v="8775" actId="1076"/>
        <pc:sldMkLst>
          <pc:docMk/>
          <pc:sldMk cId="2018595715" sldId="286"/>
        </pc:sldMkLst>
        <pc:spChg chg="mod">
          <ac:chgData name="Magda Justyna Janas (2107190)" userId="2a400b76-5683-406b-ba72-4f3aff383fc5" providerId="ADAL" clId="{5F34AEBC-0291-4A14-84FC-4F93D24E8864}" dt="2022-01-07T19:35:05.443" v="7489" actId="20577"/>
          <ac:spMkLst>
            <pc:docMk/>
            <pc:sldMk cId="2018595715" sldId="286"/>
            <ac:spMk id="2" creationId="{3AF05A66-062D-419F-8C17-19BCE772C0CF}"/>
          </ac:spMkLst>
        </pc:spChg>
        <pc:spChg chg="mod">
          <ac:chgData name="Magda Justyna Janas (2107190)" userId="2a400b76-5683-406b-ba72-4f3aff383fc5" providerId="ADAL" clId="{5F34AEBC-0291-4A14-84FC-4F93D24E8864}" dt="2022-01-07T20:17:39.462" v="8585" actId="20577"/>
          <ac:spMkLst>
            <pc:docMk/>
            <pc:sldMk cId="2018595715" sldId="286"/>
            <ac:spMk id="3" creationId="{491212FA-7F71-4CFE-9003-123D07564A12}"/>
          </ac:spMkLst>
        </pc:spChg>
        <pc:picChg chg="mod">
          <ac:chgData name="Magda Justyna Janas (2107190)" userId="2a400b76-5683-406b-ba72-4f3aff383fc5" providerId="ADAL" clId="{5F34AEBC-0291-4A14-84FC-4F93D24E8864}" dt="2022-01-07T20:32:52.751" v="8742" actId="1076"/>
          <ac:picMkLst>
            <pc:docMk/>
            <pc:sldMk cId="2018595715" sldId="286"/>
            <ac:picMk id="4" creationId="{640B4005-B071-4FF1-A4C7-A0AC2231BC1E}"/>
          </ac:picMkLst>
        </pc:picChg>
        <pc:picChg chg="mod">
          <ac:chgData name="Magda Justyna Janas (2107190)" userId="2a400b76-5683-406b-ba72-4f3aff383fc5" providerId="ADAL" clId="{5F34AEBC-0291-4A14-84FC-4F93D24E8864}" dt="2022-01-07T20:34:44.944" v="8775" actId="1076"/>
          <ac:picMkLst>
            <pc:docMk/>
            <pc:sldMk cId="2018595715" sldId="286"/>
            <ac:picMk id="5" creationId="{5B436E48-B350-49F2-9269-EEFE83FDD6F8}"/>
          </ac:picMkLst>
        </pc:picChg>
      </pc:sldChg>
      <pc:sldChg chg="modSp new mod">
        <pc:chgData name="Magda Justyna Janas (2107190)" userId="2a400b76-5683-406b-ba72-4f3aff383fc5" providerId="ADAL" clId="{5F34AEBC-0291-4A14-84FC-4F93D24E8864}" dt="2022-01-07T20:34:36.543" v="8774" actId="1076"/>
        <pc:sldMkLst>
          <pc:docMk/>
          <pc:sldMk cId="3083429182" sldId="287"/>
        </pc:sldMkLst>
        <pc:spChg chg="mod">
          <ac:chgData name="Magda Justyna Janas (2107190)" userId="2a400b76-5683-406b-ba72-4f3aff383fc5" providerId="ADAL" clId="{5F34AEBC-0291-4A14-84FC-4F93D24E8864}" dt="2022-01-07T19:38:44.307" v="7771" actId="20577"/>
          <ac:spMkLst>
            <pc:docMk/>
            <pc:sldMk cId="3083429182" sldId="287"/>
            <ac:spMk id="2" creationId="{457E7BAC-38AB-47AF-B996-A71523A2BC30}"/>
          </ac:spMkLst>
        </pc:spChg>
        <pc:spChg chg="mod">
          <ac:chgData name="Magda Justyna Janas (2107190)" userId="2a400b76-5683-406b-ba72-4f3aff383fc5" providerId="ADAL" clId="{5F34AEBC-0291-4A14-84FC-4F93D24E8864}" dt="2022-01-07T20:17:18.935" v="8574" actId="207"/>
          <ac:spMkLst>
            <pc:docMk/>
            <pc:sldMk cId="3083429182" sldId="287"/>
            <ac:spMk id="3" creationId="{8F936E83-BBBD-462A-B4C7-A475895709D1}"/>
          </ac:spMkLst>
        </pc:spChg>
        <pc:picChg chg="mod">
          <ac:chgData name="Magda Justyna Janas (2107190)" userId="2a400b76-5683-406b-ba72-4f3aff383fc5" providerId="ADAL" clId="{5F34AEBC-0291-4A14-84FC-4F93D24E8864}" dt="2022-01-07T20:32:37.586" v="8737" actId="1038"/>
          <ac:picMkLst>
            <pc:docMk/>
            <pc:sldMk cId="3083429182" sldId="287"/>
            <ac:picMk id="4" creationId="{A08BAE8C-B738-4F5E-BD40-950EE396FEF7}"/>
          </ac:picMkLst>
        </pc:picChg>
        <pc:picChg chg="mod">
          <ac:chgData name="Magda Justyna Janas (2107190)" userId="2a400b76-5683-406b-ba72-4f3aff383fc5" providerId="ADAL" clId="{5F34AEBC-0291-4A14-84FC-4F93D24E8864}" dt="2022-01-07T20:34:36.543" v="8774" actId="1076"/>
          <ac:picMkLst>
            <pc:docMk/>
            <pc:sldMk cId="3083429182" sldId="287"/>
            <ac:picMk id="5" creationId="{49FC212C-B3E3-4372-B068-B255A00D7418}"/>
          </ac:picMkLst>
        </pc:picChg>
      </pc:sldChg>
    </pc:docChg>
  </pc:docChgLst>
  <pc:docChgLst>
    <pc:chgData name="Magda Justyna Janas (2107190)" userId="S::2107190@student.uwtsd.ac.uk::2a400b76-5683-406b-ba72-4f3aff383fc5" providerId="AD" clId="Web-{7E0F8356-9CBA-4B12-B83C-0AA09299C3A1}"/>
    <pc:docChg chg="addSld">
      <pc:chgData name="Magda Justyna Janas (2107190)" userId="S::2107190@student.uwtsd.ac.uk::2a400b76-5683-406b-ba72-4f3aff383fc5" providerId="AD" clId="Web-{7E0F8356-9CBA-4B12-B83C-0AA09299C3A1}" dt="2021-11-24T19:44:41.120" v="1"/>
      <pc:docMkLst>
        <pc:docMk/>
      </pc:docMkLst>
      <pc:sldChg chg="new">
        <pc:chgData name="Magda Justyna Janas (2107190)" userId="S::2107190@student.uwtsd.ac.uk::2a400b76-5683-406b-ba72-4f3aff383fc5" providerId="AD" clId="Web-{7E0F8356-9CBA-4B12-B83C-0AA09299C3A1}" dt="2021-11-24T19:44:26.197" v="0"/>
        <pc:sldMkLst>
          <pc:docMk/>
          <pc:sldMk cId="621059744" sldId="257"/>
        </pc:sldMkLst>
      </pc:sldChg>
      <pc:sldChg chg="new">
        <pc:chgData name="Magda Justyna Janas (2107190)" userId="S::2107190@student.uwtsd.ac.uk::2a400b76-5683-406b-ba72-4f3aff383fc5" providerId="AD" clId="Web-{7E0F8356-9CBA-4B12-B83C-0AA09299C3A1}" dt="2021-11-24T19:44:41.120" v="1"/>
        <pc:sldMkLst>
          <pc:docMk/>
          <pc:sldMk cId="482552591" sldId="258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35144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90017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6302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07/01/2022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57377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07/01/2022</a:t>
            </a:fld>
            <a:endParaRPr lang="en-GB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1427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07/01/2022</a:t>
            </a:fld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97345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2987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07/01/2022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09418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07/01/2022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81608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99776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02891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07/01/2022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21170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microsoft.com/office/2007/relationships/media" Target="../media/media1.m4a"/><Relationship Id="rId1" Type="http://schemas.openxmlformats.org/officeDocument/2006/relationships/audio" Target="NULL" TargetMode="External"/><Relationship Id="rId6" Type="http://schemas.openxmlformats.org/officeDocument/2006/relationships/image" Target="../media/image2.png"/><Relationship Id="rId5" Type="http://schemas.openxmlformats.org/officeDocument/2006/relationships/hyperlink" Target="https://secure.tesco.com/account/en-GB/register" TargetMode="Externa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2.m4a"/><Relationship Id="rId1" Type="http://schemas.openxmlformats.org/officeDocument/2006/relationships/audio" Target="NULL" TargetMode="Externa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media" Target="../media/media4.m4a"/><Relationship Id="rId7" Type="http://schemas.openxmlformats.org/officeDocument/2006/relationships/image" Target="../media/image2.png"/><Relationship Id="rId2" Type="http://schemas.microsoft.com/office/2007/relationships/media" Target="../media/media3.m4a"/><Relationship Id="rId1" Type="http://schemas.openxmlformats.org/officeDocument/2006/relationships/audio" Target="NULL" TargetMode="External"/><Relationship Id="rId6" Type="http://schemas.openxmlformats.org/officeDocument/2006/relationships/slideLayout" Target="../slideLayouts/slideLayout2.xml"/><Relationship Id="rId5" Type="http://schemas.microsoft.com/office/2007/relationships/media" Target="../media/media6.m4a"/><Relationship Id="rId4" Type="http://schemas.microsoft.com/office/2007/relationships/media" Target="../media/media5.m4a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media" Target="../media/media8.m4a"/><Relationship Id="rId7" Type="http://schemas.openxmlformats.org/officeDocument/2006/relationships/image" Target="../media/image3.png"/><Relationship Id="rId2" Type="http://schemas.microsoft.com/office/2007/relationships/media" Target="../media/media7.m4a"/><Relationship Id="rId1" Type="http://schemas.openxmlformats.org/officeDocument/2006/relationships/audio" Target="NULL" TargetMode="External"/><Relationship Id="rId6" Type="http://schemas.openxmlformats.org/officeDocument/2006/relationships/image" Target="../media/image2.png"/><Relationship Id="rId5" Type="http://schemas.openxmlformats.org/officeDocument/2006/relationships/hyperlink" Target="https://www.ozassignments.com/solution/alternative-approaches-to-strategic-management-proof-reading-service" TargetMode="External"/><Relationship Id="rId4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media" Target="../media/media10.m4a"/><Relationship Id="rId7" Type="http://schemas.openxmlformats.org/officeDocument/2006/relationships/image" Target="../media/image2.png"/><Relationship Id="rId2" Type="http://schemas.microsoft.com/office/2007/relationships/media" Target="../media/media9.m4a"/><Relationship Id="rId1" Type="http://schemas.openxmlformats.org/officeDocument/2006/relationships/audio" Target="NULL" TargetMode="External"/><Relationship Id="rId6" Type="http://schemas.openxmlformats.org/officeDocument/2006/relationships/slideLayout" Target="../slideLayouts/slideLayout2.xml"/><Relationship Id="rId5" Type="http://schemas.microsoft.com/office/2007/relationships/media" Target="../media/media12.m4a"/><Relationship Id="rId4" Type="http://schemas.microsoft.com/office/2007/relationships/media" Target="../media/media11.m4a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microsoft.com/office/2007/relationships/media" Target="../media/media14.m4a"/><Relationship Id="rId7" Type="http://schemas.openxmlformats.org/officeDocument/2006/relationships/hyperlink" Target="https://www.projectsmart.co.uk/tools/swot-analysis.php" TargetMode="External"/><Relationship Id="rId2" Type="http://schemas.microsoft.com/office/2007/relationships/media" Target="../media/media13.m4a"/><Relationship Id="rId1" Type="http://schemas.openxmlformats.org/officeDocument/2006/relationships/audio" Target="NULL" TargetMode="External"/><Relationship Id="rId6" Type="http://schemas.openxmlformats.org/officeDocument/2006/relationships/slideLayout" Target="../slideLayouts/slideLayout2.xml"/><Relationship Id="rId5" Type="http://schemas.microsoft.com/office/2007/relationships/media" Target="../media/media16.m4a"/><Relationship Id="rId4" Type="http://schemas.microsoft.com/office/2007/relationships/media" Target="../media/media15.m4a"/><Relationship Id="rId9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media" Target="../media/media23.m4a"/><Relationship Id="rId3" Type="http://schemas.microsoft.com/office/2007/relationships/media" Target="../media/media18.m4a"/><Relationship Id="rId7" Type="http://schemas.microsoft.com/office/2007/relationships/media" Target="../media/media22.m4a"/><Relationship Id="rId12" Type="http://schemas.openxmlformats.org/officeDocument/2006/relationships/image" Target="../media/image5.png"/><Relationship Id="rId2" Type="http://schemas.microsoft.com/office/2007/relationships/media" Target="../media/media17.m4a"/><Relationship Id="rId1" Type="http://schemas.openxmlformats.org/officeDocument/2006/relationships/audio" Target="NULL" TargetMode="External"/><Relationship Id="rId6" Type="http://schemas.microsoft.com/office/2007/relationships/media" Target="../media/media21.m4a"/><Relationship Id="rId11" Type="http://schemas.openxmlformats.org/officeDocument/2006/relationships/image" Target="../media/image2.png"/><Relationship Id="rId5" Type="http://schemas.microsoft.com/office/2007/relationships/media" Target="../media/media20.m4a"/><Relationship Id="rId10" Type="http://schemas.openxmlformats.org/officeDocument/2006/relationships/hyperlink" Target="https://corporatefinanceinstitute.com/resources/knowledge/strategy/pestel-analysis/" TargetMode="External"/><Relationship Id="rId4" Type="http://schemas.microsoft.com/office/2007/relationships/media" Target="../media/media19.m4a"/><Relationship Id="rId9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media" Target="../media/media25.m4a"/><Relationship Id="rId2" Type="http://schemas.microsoft.com/office/2007/relationships/media" Target="../media/media24.m4a"/><Relationship Id="rId1" Type="http://schemas.openxmlformats.org/officeDocument/2006/relationships/audio" Target="NULL" TargetMode="External"/><Relationship Id="rId5" Type="http://schemas.openxmlformats.org/officeDocument/2006/relationships/image" Target="../media/image2.png"/><Relationship Id="rId4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media" Target="../media/media27.m4a"/><Relationship Id="rId2" Type="http://schemas.microsoft.com/office/2007/relationships/media" Target="../media/media26.m4a"/><Relationship Id="rId1" Type="http://schemas.openxmlformats.org/officeDocument/2006/relationships/audio" Target="NULL" TargetMode="External"/><Relationship Id="rId5" Type="http://schemas.openxmlformats.org/officeDocument/2006/relationships/image" Target="../media/image2.png"/><Relationship Id="rId4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media" Target="../media/media29.m4a"/><Relationship Id="rId2" Type="http://schemas.microsoft.com/office/2007/relationships/media" Target="../media/media28.m4a"/><Relationship Id="rId1" Type="http://schemas.openxmlformats.org/officeDocument/2006/relationships/audio" Target="NULL" TargetMode="External"/><Relationship Id="rId6" Type="http://schemas.openxmlformats.org/officeDocument/2006/relationships/image" Target="../media/image2.png"/><Relationship Id="rId5" Type="http://schemas.openxmlformats.org/officeDocument/2006/relationships/slideLayout" Target="../slideLayouts/slideLayout2.xml"/><Relationship Id="rId4" Type="http://schemas.microsoft.com/office/2007/relationships/media" Target="../media/media30.m4a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media" Target="../media/media32.m4a"/><Relationship Id="rId2" Type="http://schemas.microsoft.com/office/2007/relationships/media" Target="../media/media31.m4a"/><Relationship Id="rId1" Type="http://schemas.openxmlformats.org/officeDocument/2006/relationships/audio" Target="NULL" TargetMode="External"/><Relationship Id="rId5" Type="http://schemas.openxmlformats.org/officeDocument/2006/relationships/image" Target="../media/image2.png"/><Relationship Id="rId4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media" Target="../media/media34.m4a"/><Relationship Id="rId2" Type="http://schemas.microsoft.com/office/2007/relationships/media" Target="../media/media33.m4a"/><Relationship Id="rId1" Type="http://schemas.openxmlformats.org/officeDocument/2006/relationships/audio" Target="NULL" TargetMode="External"/><Relationship Id="rId5" Type="http://schemas.openxmlformats.org/officeDocument/2006/relationships/image" Target="../media/image2.png"/><Relationship Id="rId4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baskool.com/pestle-analysis/companies/18023-tesco.html" TargetMode="External"/><Relationship Id="rId13" Type="http://schemas.openxmlformats.org/officeDocument/2006/relationships/hyperlink" Target="file:///C:\Users\zuzy\Downloads\tesco-edition-16-lesson-resource-leadership-styles%20(3).pdf" TargetMode="External"/><Relationship Id="rId3" Type="http://schemas.openxmlformats.org/officeDocument/2006/relationships/hyperlink" Target="https://www.nabcouk.com/a-brief-history-of-tesco/" TargetMode="External"/><Relationship Id="rId7" Type="http://schemas.openxmlformats.org/officeDocument/2006/relationships/hyperlink" Target="https://pestleanalysis.com/pestle-analysis-tesco/" TargetMode="External"/><Relationship Id="rId12" Type="http://schemas.openxmlformats.org/officeDocument/2006/relationships/hyperlink" Target="https://www.bluearrow.co.uk/featured-employers/working-with-tesco---christmas" TargetMode="External"/><Relationship Id="rId2" Type="http://schemas.openxmlformats.org/officeDocument/2006/relationships/hyperlink" Target="https://www.thefactsite.com/history-of-tesco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bstrategyhub.com/tesco-swot-analysis-2019swot-analysis-of-tesco/" TargetMode="External"/><Relationship Id="rId11" Type="http://schemas.openxmlformats.org/officeDocument/2006/relationships/hyperlink" Target="https://www.tescoplc.com/media/474763/little_helps_plan.pdf" TargetMode="External"/><Relationship Id="rId5" Type="http://schemas.openxmlformats.org/officeDocument/2006/relationships/hyperlink" Target="https://howigotjob.com/articles/tescos-mission-statement-vision-and-values-analysis/" TargetMode="External"/><Relationship Id="rId10" Type="http://schemas.openxmlformats.org/officeDocument/2006/relationships/hyperlink" Target="https://barbradozier.wordpress.com/author/barbradozier/" TargetMode="External"/><Relationship Id="rId4" Type="http://schemas.openxmlformats.org/officeDocument/2006/relationships/hyperlink" Target="https://mission-statement.com/tesco/" TargetMode="External"/><Relationship Id="rId9" Type="http://schemas.openxmlformats.org/officeDocument/2006/relationships/hyperlink" Target="https://research-methodology.net/tesco-organizational-structure/" TargetMode="External"/><Relationship Id="rId14" Type="http://schemas.openxmlformats.org/officeDocument/2006/relationships/hyperlink" Target="https://www.essaysauce.com/business-essays/tesco-hrm-essa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1D5935E-20C8-48F8-A8CE-3178D286AC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54622" y="2211356"/>
            <a:ext cx="9241828" cy="242098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26484E7-85B2-4C51-B98E-D9C2820EC9E4}"/>
              </a:ext>
            </a:extLst>
          </p:cNvPr>
          <p:cNvSpPr txBox="1"/>
          <p:nvPr/>
        </p:nvSpPr>
        <p:spPr>
          <a:xfrm>
            <a:off x="9275795" y="5552968"/>
            <a:ext cx="278440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https://secure.tesco.com/account/en-GB/register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5" name="slide 1">
            <a:hlinkClick r:id="" action="ppaction://media"/>
            <a:extLst>
              <a:ext uri="{FF2B5EF4-FFF2-40B4-BE49-F238E27FC236}">
                <a16:creationId xmlns:a16="http://schemas.microsoft.com/office/drawing/2014/main" id="{5D431EAD-C66A-4ED9-B819-4AE9FC730AD3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287" end="2927.1201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24768" y="6244966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4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7F2F16-2CF9-4E4E-8FDE-21B5CE16D5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Table of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785885-7830-44FC-A303-5AE6525797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brief history of Tesco</a:t>
            </a: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Approaches of strategy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Tesco mission and vision statement analysis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SWOT analysis of Tesco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PESTEL analysis of Tesco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Structure approaches and management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Leadership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Tesco group and teamwork</a:t>
            </a: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Human Resource Management</a:t>
            </a:r>
          </a:p>
        </p:txBody>
      </p:sp>
      <p:pic>
        <p:nvPicPr>
          <p:cNvPr id="5" name="slide 2">
            <a:hlinkClick r:id="" action="ppaction://media"/>
            <a:extLst>
              <a:ext uri="{FF2B5EF4-FFF2-40B4-BE49-F238E27FC236}">
                <a16:creationId xmlns:a16="http://schemas.microsoft.com/office/drawing/2014/main" id="{40A017F1-FC66-4BFA-813D-92C587FBA2A2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6897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199" y="6263628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23274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157"/>
    </mc:Choice>
    <mc:Fallback>
      <p:transition spd="slow" advTm="101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06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42AD6C-EAB6-4B69-B60C-403B678FE9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brief introduction to Tesco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7C3C73-8B56-4C05-9B4F-23C279F720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2838" y="-121920"/>
            <a:ext cx="8818880" cy="7101840"/>
          </a:xfrm>
        </p:spPr>
        <p:txBody>
          <a:bodyPr>
            <a:normAutofit/>
          </a:bodyPr>
          <a:lstStyle/>
          <a:p>
            <a:endParaRPr lang="en-GB" sz="34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pic>
        <p:nvPicPr>
          <p:cNvPr id="4" name="slide 2">
            <a:hlinkClick r:id="" action="ppaction://media"/>
            <a:extLst>
              <a:ext uri="{FF2B5EF4-FFF2-40B4-BE49-F238E27FC236}">
                <a16:creationId xmlns:a16="http://schemas.microsoft.com/office/drawing/2014/main" id="{4DE1EF4B-23E1-4ADE-8C1B-8C557F7E1C1D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894" end="8079.2879"/>
                </p14:media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3681" y="6220705"/>
            <a:ext cx="487363" cy="487363"/>
          </a:xfrm>
          <a:prstGeom prst="rect">
            <a:avLst/>
          </a:prstGeom>
        </p:spPr>
      </p:pic>
      <p:pic>
        <p:nvPicPr>
          <p:cNvPr id="5" name="slide 2 2">
            <a:hlinkClick r:id="" action="ppaction://media"/>
            <a:extLst>
              <a:ext uri="{FF2B5EF4-FFF2-40B4-BE49-F238E27FC236}">
                <a16:creationId xmlns:a16="http://schemas.microsoft.com/office/drawing/2014/main" id="{E98D8951-021C-4A37-B203-E026B7D26BED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3">
                  <p14:trim st="11278" end="1532.5963"/>
                </p14:media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75926" y="6220705"/>
            <a:ext cx="487363" cy="487363"/>
          </a:xfrm>
          <a:prstGeom prst="rect">
            <a:avLst/>
          </a:prstGeom>
        </p:spPr>
      </p:pic>
      <p:pic>
        <p:nvPicPr>
          <p:cNvPr id="6" name="slide 2 3">
            <a:hlinkClick r:id="" action="ppaction://media"/>
            <a:extLst>
              <a:ext uri="{FF2B5EF4-FFF2-40B4-BE49-F238E27FC236}">
                <a16:creationId xmlns:a16="http://schemas.microsoft.com/office/drawing/2014/main" id="{1CEB3F00-314D-4AF9-A2AF-56DFB9F6F653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4">
                  <p14:trim st="1595" end="5727.6462"/>
                </p14:media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833" y="6220705"/>
            <a:ext cx="487363" cy="487363"/>
          </a:xfrm>
          <a:prstGeom prst="rect">
            <a:avLst/>
          </a:prstGeom>
        </p:spPr>
      </p:pic>
      <p:pic>
        <p:nvPicPr>
          <p:cNvPr id="7" name="slide 2 4">
            <a:hlinkClick r:id="" action="ppaction://media"/>
            <a:extLst>
              <a:ext uri="{FF2B5EF4-FFF2-40B4-BE49-F238E27FC236}">
                <a16:creationId xmlns:a16="http://schemas.microsoft.com/office/drawing/2014/main" id="{2A7B1200-25FB-489A-B9AC-EFF3CB1F25F3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5">
                  <p14:trim st="4504" end="867.5623000000001"/>
                </p14:media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648409" y="6220705"/>
            <a:ext cx="487363" cy="487363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18F9A797-531D-47F4-BB0F-FB6515EC8626}"/>
              </a:ext>
            </a:extLst>
          </p:cNvPr>
          <p:cNvSpPr txBox="1">
            <a:spLocks/>
          </p:cNvSpPr>
          <p:nvPr/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Wingdings 2" pitchFamily="18" charset="2"/>
              <a:buChar char="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Founded by Jack Cohen in 1919.</a:t>
            </a:r>
          </a:p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1924, the Tesco brand appeared for the first time.</a:t>
            </a:r>
          </a:p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Stores in the UK, EU and Asia (1).</a:t>
            </a:r>
          </a:p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Offers a variety of services.</a:t>
            </a:r>
          </a:p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Six different types of stores.</a:t>
            </a:r>
          </a:p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One of the largest retailers in the world.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74198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643"/>
    </mc:Choice>
    <mc:Fallback>
      <p:transition spd="slow" advTm="266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67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767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3001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7687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3044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8130"/>
                            </p:stCondLst>
                            <p:childTnLst>
                              <p:par>
                                <p:cTn id="1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3302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BCC41-8578-41A9-B80C-B1B0A9DF80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Approaches of strategy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855847D-6718-45B4-9BFC-39E212C928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66160" y="625840"/>
            <a:ext cx="8086705" cy="5984748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Examples of the stages of creating a strategy in business include:</a:t>
            </a:r>
          </a:p>
          <a:p>
            <a:pPr lvl="1"/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Mission vision and purpose</a:t>
            </a:r>
          </a:p>
          <a:p>
            <a:pPr lvl="1"/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Goal Implementation Plan</a:t>
            </a:r>
          </a:p>
          <a:p>
            <a:pPr lvl="1"/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SWOT Analysis</a:t>
            </a:r>
          </a:p>
          <a:p>
            <a:pPr lvl="1"/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of the possibilities</a:t>
            </a:r>
          </a:p>
          <a:p>
            <a:pPr lvl="1"/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 of ideas</a:t>
            </a:r>
          </a:p>
          <a:p>
            <a:pPr lvl="1"/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Optimum working processes</a:t>
            </a:r>
          </a:p>
          <a:p>
            <a:pPr lvl="1"/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 concept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0E35C80-1BEF-4A5A-A12E-B693C02A018C}"/>
              </a:ext>
            </a:extLst>
          </p:cNvPr>
          <p:cNvSpPr txBox="1"/>
          <p:nvPr/>
        </p:nvSpPr>
        <p:spPr>
          <a:xfrm>
            <a:off x="-50821" y="5355688"/>
            <a:ext cx="3434102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https://www.ozassignments.com/solution/alternative-approaches-to-strategic-management-proof-reading-service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15" name="slide 4">
            <a:hlinkClick r:id="" action="ppaction://media"/>
            <a:extLst>
              <a:ext uri="{FF2B5EF4-FFF2-40B4-BE49-F238E27FC236}">
                <a16:creationId xmlns:a16="http://schemas.microsoft.com/office/drawing/2014/main" id="{B6D1F6D4-71DE-4413-8AE3-27925BA22525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30451" end="2822.619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1772" y="6244296"/>
            <a:ext cx="487363" cy="487363"/>
          </a:xfrm>
          <a:prstGeom prst="rect">
            <a:avLst/>
          </a:prstGeom>
        </p:spPr>
      </p:pic>
      <p:pic>
        <p:nvPicPr>
          <p:cNvPr id="16" name="slide 4 2">
            <a:hlinkClick r:id="" action="ppaction://media"/>
            <a:extLst>
              <a:ext uri="{FF2B5EF4-FFF2-40B4-BE49-F238E27FC236}">
                <a16:creationId xmlns:a16="http://schemas.microsoft.com/office/drawing/2014/main" id="{CF95CB76-F07E-4AB8-A070-3963EB57E12E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3">
                  <p14:trim st="9207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92190" y="6244296"/>
            <a:ext cx="487363" cy="487363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BE316CF0-F2EB-4968-A15A-D3ED2C68949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52012" y="4669593"/>
            <a:ext cx="3600853" cy="20620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36414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053"/>
    </mc:Choice>
    <mc:Fallback>
      <p:transition spd="slow" advTm="320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664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8664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4355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2398A8-3A8A-435F-8C42-18D32D21AF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Tesco mission and vision statement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A9E9DA-FF42-4292-801D-C6AF9122E0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35680" y="101600"/>
            <a:ext cx="8239760" cy="6573520"/>
          </a:xfrm>
        </p:spPr>
        <p:txBody>
          <a:bodyPr>
            <a:normAutofit/>
          </a:bodyPr>
          <a:lstStyle/>
          <a:p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Tesco's mission is “We make what matters better together” (3).</a:t>
            </a:r>
          </a:p>
          <a:p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statement consists of the following key parts:</a:t>
            </a:r>
          </a:p>
          <a:p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Health improvement</a:t>
            </a:r>
          </a:p>
          <a:p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Outstanding quality</a:t>
            </a:r>
          </a:p>
          <a:p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Improving your life</a:t>
            </a:r>
          </a:p>
          <a:p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Tesco’s vision is “To be the most highly valued business by: customers we serve, communities in which we operate, our loyal and committed colleagues and of course, our shareholders” (3).</a:t>
            </a:r>
          </a:p>
          <a:p>
            <a:endParaRPr kumimoji="0" lang="en-GB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</p:txBody>
      </p:sp>
      <p:pic>
        <p:nvPicPr>
          <p:cNvPr id="9" name="slide 5 2">
            <a:hlinkClick r:id="" action="ppaction://media"/>
            <a:extLst>
              <a:ext uri="{FF2B5EF4-FFF2-40B4-BE49-F238E27FC236}">
                <a16:creationId xmlns:a16="http://schemas.microsoft.com/office/drawing/2014/main" id="{354B9B47-31C0-4960-A9B6-2BF46CB292E8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31771" end="17903.3968"/>
                </p14:media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8061" y="6254630"/>
            <a:ext cx="487363" cy="487363"/>
          </a:xfrm>
          <a:prstGeom prst="rect">
            <a:avLst/>
          </a:prstGeom>
        </p:spPr>
      </p:pic>
      <p:pic>
        <p:nvPicPr>
          <p:cNvPr id="11" name="slide 5 4">
            <a:hlinkClick r:id="" action="ppaction://media"/>
            <a:extLst>
              <a:ext uri="{FF2B5EF4-FFF2-40B4-BE49-F238E27FC236}">
                <a16:creationId xmlns:a16="http://schemas.microsoft.com/office/drawing/2014/main" id="{A10B1D66-4728-48BA-97DA-874E201CA0A1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3">
                  <p14:trim st="1638" end="18857.9251"/>
                </p14:media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03245" y="6254630"/>
            <a:ext cx="487363" cy="487363"/>
          </a:xfrm>
          <a:prstGeom prst="rect">
            <a:avLst/>
          </a:prstGeom>
        </p:spPr>
      </p:pic>
      <p:pic>
        <p:nvPicPr>
          <p:cNvPr id="12" name="slide 5 5">
            <a:hlinkClick r:id="" action="ppaction://media"/>
            <a:extLst>
              <a:ext uri="{FF2B5EF4-FFF2-40B4-BE49-F238E27FC236}">
                <a16:creationId xmlns:a16="http://schemas.microsoft.com/office/drawing/2014/main" id="{29184B0C-3522-4A2A-8AD5-3FAC49E81AD9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4">
                  <p14:trim st="49181" end="5082.7278"/>
                </p14:media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48429" y="6254629"/>
            <a:ext cx="487363" cy="487363"/>
          </a:xfrm>
          <a:prstGeom prst="rect">
            <a:avLst/>
          </a:prstGeom>
        </p:spPr>
      </p:pic>
      <p:pic>
        <p:nvPicPr>
          <p:cNvPr id="13" name="slide 5 6">
            <a:hlinkClick r:id="" action="ppaction://media"/>
            <a:extLst>
              <a:ext uri="{FF2B5EF4-FFF2-40B4-BE49-F238E27FC236}">
                <a16:creationId xmlns:a16="http://schemas.microsoft.com/office/drawing/2014/main" id="{63A0A72F-301B-46CD-BEC1-F673A279F53C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5">
                  <p14:trim st="46659"/>
                </p14:media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693613" y="6254629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74078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631"/>
    </mc:Choice>
    <mc:Fallback>
      <p:transition spd="slow" advTm="496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01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011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7827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2838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22256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5094"/>
                            </p:stCondLst>
                            <p:childTnLst>
                              <p:par>
                                <p:cTn id="1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4681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audio>
              <p:cMediaNode vol="8000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7C6D30-EE55-4208-97CC-E25FDC7A9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SWOT Analysis of Tesco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E900B5-0170-46A3-99D4-CB8D092B43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Strengths:</a:t>
            </a:r>
          </a:p>
          <a:p>
            <a:pPr lvl="1"/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Diversified business offering products and services such as books, clothing, electronics, furniture, software, financial services, telecommunications and internet services.</a:t>
            </a:r>
          </a:p>
          <a:p>
            <a:pPr lvl="1"/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Advanced packaging techniques. </a:t>
            </a:r>
          </a:p>
          <a:p>
            <a:pPr lvl="1"/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Own brands.</a:t>
            </a:r>
          </a:p>
          <a:p>
            <a:pPr lvl="1"/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Employs over 400,000 people worldwide.</a:t>
            </a:r>
          </a:p>
          <a:p>
            <a:pPr lvl="1"/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Established position.</a:t>
            </a:r>
          </a:p>
          <a:p>
            <a:pPr lvl="1"/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shopping.</a:t>
            </a: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Weaknesses:</a:t>
            </a:r>
          </a:p>
          <a:p>
            <a:pPr lvl="1"/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Tesco has a limited presence in emerging countries compared to a few of its competitors.</a:t>
            </a: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Possibilities:</a:t>
            </a:r>
          </a:p>
          <a:p>
            <a:pPr lvl="1"/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digital models and their presence in e-commerce to expand their reach to an international audience.</a:t>
            </a:r>
          </a:p>
          <a:p>
            <a:pPr lvl="1"/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Takeover of smaller businesses.</a:t>
            </a: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Threats:</a:t>
            </a:r>
          </a:p>
          <a:p>
            <a:pPr lvl="1"/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Government and tax policy can impact Tesco's business activities.</a:t>
            </a:r>
          </a:p>
          <a:p>
            <a:pPr lvl="1"/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 competition on the side of supply, as maintaining relationships with suppliers is a big problem for companies.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2EBB03B-F139-4338-B39E-9407E5500710}"/>
              </a:ext>
            </a:extLst>
          </p:cNvPr>
          <p:cNvSpPr txBox="1"/>
          <p:nvPr/>
        </p:nvSpPr>
        <p:spPr>
          <a:xfrm>
            <a:off x="10732" y="5472553"/>
            <a:ext cx="337627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https://www.projectsmart.co.uk/tools/swot-analysis.php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slide 6 1">
            <a:hlinkClick r:id="" action="ppaction://media"/>
            <a:extLst>
              <a:ext uri="{FF2B5EF4-FFF2-40B4-BE49-F238E27FC236}">
                <a16:creationId xmlns:a16="http://schemas.microsoft.com/office/drawing/2014/main" id="{1C020CF6-D39D-405A-A53A-8A64452E4B87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41462" end="19156.7777"/>
                </p14:media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40498" y="6266632"/>
            <a:ext cx="487363" cy="487363"/>
          </a:xfrm>
          <a:prstGeom prst="rect">
            <a:avLst/>
          </a:prstGeom>
        </p:spPr>
      </p:pic>
      <p:pic>
        <p:nvPicPr>
          <p:cNvPr id="7" name="slide 6 2">
            <a:hlinkClick r:id="" action="ppaction://media"/>
            <a:extLst>
              <a:ext uri="{FF2B5EF4-FFF2-40B4-BE49-F238E27FC236}">
                <a16:creationId xmlns:a16="http://schemas.microsoft.com/office/drawing/2014/main" id="{D15782E8-C141-43E6-BF71-7050E262D0DE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3">
                  <p14:trim st="55393" end="5507.0884"/>
                </p14:media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86568" y="6266632"/>
            <a:ext cx="487363" cy="487363"/>
          </a:xfrm>
          <a:prstGeom prst="rect">
            <a:avLst/>
          </a:prstGeom>
        </p:spPr>
      </p:pic>
      <p:pic>
        <p:nvPicPr>
          <p:cNvPr id="8" name="slide 6 3">
            <a:hlinkClick r:id="" action="ppaction://media"/>
            <a:extLst>
              <a:ext uri="{FF2B5EF4-FFF2-40B4-BE49-F238E27FC236}">
                <a16:creationId xmlns:a16="http://schemas.microsoft.com/office/drawing/2014/main" id="{D48B4283-0544-4623-AF49-873E38D16F6A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4">
                  <p14:trim st="49661"/>
                </p14:media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32638" y="6266632"/>
            <a:ext cx="487363" cy="487363"/>
          </a:xfrm>
          <a:prstGeom prst="rect">
            <a:avLst/>
          </a:prstGeom>
        </p:spPr>
      </p:pic>
      <p:pic>
        <p:nvPicPr>
          <p:cNvPr id="10" name="slide 6 5">
            <a:hlinkClick r:id="" action="ppaction://media"/>
            <a:extLst>
              <a:ext uri="{FF2B5EF4-FFF2-40B4-BE49-F238E27FC236}">
                <a16:creationId xmlns:a16="http://schemas.microsoft.com/office/drawing/2014/main" id="{D4BBF354-95D5-4173-900B-BE6A5CCCD13E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5">
                  <p14:trim st="22190"/>
                </p14:media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659281" y="6266631"/>
            <a:ext cx="487363" cy="48736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C9717F1-7FF5-45BE-9A96-5D685E503BC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7173"/>
            <a:ext cx="2251614" cy="22516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11687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3307"/>
    </mc:Choice>
    <mc:Fallback>
      <p:transition spd="slow" advTm="933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68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2689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695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9640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2918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88820"/>
                            </p:stCondLst>
                            <p:childTnLst>
                              <p:par>
                                <p:cTn id="1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30668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4CEF94-CF14-4B2A-90F4-0E66890A1F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PESTEL Analysis of Tesco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83F93E2-1DCF-4280-B467-CACFFD6C474A}"/>
              </a:ext>
            </a:extLst>
          </p:cNvPr>
          <p:cNvSpPr txBox="1"/>
          <p:nvPr/>
        </p:nvSpPr>
        <p:spPr>
          <a:xfrm>
            <a:off x="0" y="5254865"/>
            <a:ext cx="3373374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https://corporatefinanceinstitute.com/resources/knowledge/strategy/pestel-analysis/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5" name="slide 6 1">
            <a:hlinkClick r:id="" action="ppaction://media"/>
            <a:extLst>
              <a:ext uri="{FF2B5EF4-FFF2-40B4-BE49-F238E27FC236}">
                <a16:creationId xmlns:a16="http://schemas.microsoft.com/office/drawing/2014/main" id="{A72D1F5D-9F64-45EB-A322-F6D68BF35452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67332" end="25844.4943"/>
                </p14:media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66543" y="6244967"/>
            <a:ext cx="487363" cy="487363"/>
          </a:xfrm>
          <a:prstGeom prst="rect">
            <a:avLst/>
          </a:prstGeom>
        </p:spPr>
      </p:pic>
      <p:pic>
        <p:nvPicPr>
          <p:cNvPr id="6" name="slide 6 2">
            <a:hlinkClick r:id="" action="ppaction://media"/>
            <a:extLst>
              <a:ext uri="{FF2B5EF4-FFF2-40B4-BE49-F238E27FC236}">
                <a16:creationId xmlns:a16="http://schemas.microsoft.com/office/drawing/2014/main" id="{8B9BFEDA-94AC-47F7-B3C5-1DB6CEB6F60D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3">
                  <p14:trim st="103808" end="7785.4557"/>
                </p14:media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609004" y="6244964"/>
            <a:ext cx="487363" cy="487363"/>
          </a:xfrm>
          <a:prstGeom prst="rect">
            <a:avLst/>
          </a:prstGeom>
        </p:spPr>
      </p:pic>
      <p:pic>
        <p:nvPicPr>
          <p:cNvPr id="7" name="slide 6 3">
            <a:hlinkClick r:id="" action="ppaction://media"/>
            <a:extLst>
              <a:ext uri="{FF2B5EF4-FFF2-40B4-BE49-F238E27FC236}">
                <a16:creationId xmlns:a16="http://schemas.microsoft.com/office/drawing/2014/main" id="{7D025557-2889-496D-AA7C-76528213CCC4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4">
                  <p14:trim st="43606" end="17266.8027"/>
                </p14:media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56507" y="6246165"/>
            <a:ext cx="487363" cy="487363"/>
          </a:xfrm>
          <a:prstGeom prst="rect">
            <a:avLst/>
          </a:prstGeom>
        </p:spPr>
      </p:pic>
      <p:pic>
        <p:nvPicPr>
          <p:cNvPr id="8" name="slide 6 4">
            <a:hlinkClick r:id="" action="ppaction://media"/>
            <a:extLst>
              <a:ext uri="{FF2B5EF4-FFF2-40B4-BE49-F238E27FC236}">
                <a16:creationId xmlns:a16="http://schemas.microsoft.com/office/drawing/2014/main" id="{F6228B17-41AC-4490-B7F0-832F43FFEF20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5">
                  <p14:trim st="5433" end="3706.7505"/>
                </p14:media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698968" y="6244966"/>
            <a:ext cx="487363" cy="487363"/>
          </a:xfrm>
          <a:prstGeom prst="rect">
            <a:avLst/>
          </a:prstGeom>
        </p:spPr>
      </p:pic>
      <p:pic>
        <p:nvPicPr>
          <p:cNvPr id="9" name="slide 6 5">
            <a:hlinkClick r:id="" action="ppaction://media"/>
            <a:extLst>
              <a:ext uri="{FF2B5EF4-FFF2-40B4-BE49-F238E27FC236}">
                <a16:creationId xmlns:a16="http://schemas.microsoft.com/office/drawing/2014/main" id="{4897DE22-114B-45DB-923A-AA3A33D75C28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6">
                  <p14:trim st="678" end="5947.8616"/>
                </p14:media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2246471" y="6244965"/>
            <a:ext cx="487363" cy="487363"/>
          </a:xfrm>
          <a:prstGeom prst="rect">
            <a:avLst/>
          </a:prstGeom>
        </p:spPr>
      </p:pic>
      <p:pic>
        <p:nvPicPr>
          <p:cNvPr id="10" name="slide 6 6">
            <a:hlinkClick r:id="" action="ppaction://media"/>
            <a:extLst>
              <a:ext uri="{FF2B5EF4-FFF2-40B4-BE49-F238E27FC236}">
                <a16:creationId xmlns:a16="http://schemas.microsoft.com/office/drawing/2014/main" id="{E0F44B99-6D96-4352-93AC-E5C26BCD479D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7">
                  <p14:trim st="60218" end="9081.176799999999"/>
                </p14:media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2788547" y="6244965"/>
            <a:ext cx="487363" cy="487363"/>
          </a:xfrm>
          <a:prstGeom prst="rect">
            <a:avLst/>
          </a:prstGeom>
        </p:spPr>
      </p:pic>
      <p:pic>
        <p:nvPicPr>
          <p:cNvPr id="11" name="slide 6 7">
            <a:hlinkClick r:id="" action="ppaction://media"/>
            <a:extLst>
              <a:ext uri="{FF2B5EF4-FFF2-40B4-BE49-F238E27FC236}">
                <a16:creationId xmlns:a16="http://schemas.microsoft.com/office/drawing/2014/main" id="{E729A541-D0E8-4322-9EFD-8B268693E6F4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8">
                  <p14:trim st="35418"/>
                </p14:media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3330623" y="6244964"/>
            <a:ext cx="487363" cy="487363"/>
          </a:xfrm>
          <a:prstGeom prst="rect">
            <a:avLst/>
          </a:prstGeom>
        </p:spPr>
      </p:pic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9C80760B-B487-4FF9-BB79-1A0033FC36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Political:</a:t>
            </a:r>
          </a:p>
          <a:p>
            <a:pPr lvl="1"/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Affected by political stability.</a:t>
            </a:r>
          </a:p>
          <a:p>
            <a:pPr lvl="1"/>
            <a:r>
              <a:rPr lang="en-GB" sz="2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Changing political circumstances e.g. 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Brexit.</a:t>
            </a:r>
            <a:endParaRPr lang="en-GB" sz="2000" dirty="0"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Economic:</a:t>
            </a:r>
          </a:p>
          <a:p>
            <a:pPr lvl="1"/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Awareness of economic changes in countries where Tesco has stores.</a:t>
            </a:r>
          </a:p>
          <a:p>
            <a:pPr lvl="1"/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Largest revenue in UK.</a:t>
            </a:r>
          </a:p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Social:</a:t>
            </a:r>
          </a:p>
          <a:p>
            <a:pPr lvl="1"/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Wholesale purchasing trends.</a:t>
            </a:r>
          </a:p>
          <a:p>
            <a:pPr lvl="1"/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Customers influenced by their culture.</a:t>
            </a:r>
          </a:p>
          <a:p>
            <a:pPr lvl="1"/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Hiring local workers to create local jobs.</a:t>
            </a:r>
          </a:p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Technological:</a:t>
            </a:r>
          </a:p>
          <a:p>
            <a:pPr lvl="1"/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Keeping up with technological trends		     e.g. online shopping, social media promotions.</a:t>
            </a:r>
          </a:p>
          <a:p>
            <a:pPr lvl="1"/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43% of Tesco customers shop online. </a:t>
            </a:r>
          </a:p>
          <a:p>
            <a:pPr lvl="1"/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Partnering with Amazon Go.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46DCE314-6F81-4F3A-9A50-9F7D48DB75C0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237306" y="3656812"/>
            <a:ext cx="2969923" cy="3201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71320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7162"/>
    </mc:Choice>
    <mc:Fallback>
      <p:transition spd="slow" advTm="1271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98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3986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3530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69292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2990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99196"/>
                            </p:stCondLst>
                            <p:childTnLst>
                              <p:par>
                                <p:cTn id="1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352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34486"/>
                            </p:stCondLst>
                            <p:childTnLst>
                              <p:par>
                                <p:cTn id="17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52595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87081"/>
                            </p:stCondLst>
                            <p:childTnLst>
                              <p:par>
                                <p:cTn id="20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1" dur="24473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11554"/>
                            </p:stCondLst>
                            <p:childTnLst>
                              <p:par>
                                <p:cTn id="23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22107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2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>
              <p:cMediaNode vol="80000">
                <p:cTn id="3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28ED0-EFEF-414B-80A7-72A70164C9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Management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1AF4A5-6B9E-4E95-91C1-7A83ACDB86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Management includes:</a:t>
            </a:r>
          </a:p>
          <a:p>
            <a:pPr lvl="1"/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Strategic planning.</a:t>
            </a:r>
          </a:p>
          <a:p>
            <a:pPr lvl="1"/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Goal setting.</a:t>
            </a:r>
          </a:p>
          <a:p>
            <a:pPr lvl="1"/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Earnings management.</a:t>
            </a:r>
          </a:p>
          <a:p>
            <a:pPr lvl="1"/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Deployment of human resources.</a:t>
            </a:r>
          </a:p>
          <a:p>
            <a:pPr lvl="1"/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Financial management.</a:t>
            </a:r>
          </a:p>
          <a:p>
            <a:pPr lvl="1"/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Measuring achievements.</a:t>
            </a:r>
          </a:p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Motivation is key to successful management.</a:t>
            </a:r>
          </a:p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Tesco has a democratic leadership style.</a:t>
            </a:r>
          </a:p>
          <a:p>
            <a:endParaRPr lang="en-GB" dirty="0"/>
          </a:p>
        </p:txBody>
      </p:sp>
      <p:pic>
        <p:nvPicPr>
          <p:cNvPr id="4" name="slide 7 1">
            <a:hlinkClick r:id="" action="ppaction://media"/>
            <a:extLst>
              <a:ext uri="{FF2B5EF4-FFF2-40B4-BE49-F238E27FC236}">
                <a16:creationId xmlns:a16="http://schemas.microsoft.com/office/drawing/2014/main" id="{78E2F345-379C-4118-A0FB-DCBF7761A209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17325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5877" y="6244965"/>
            <a:ext cx="487363" cy="487363"/>
          </a:xfrm>
          <a:prstGeom prst="rect">
            <a:avLst/>
          </a:prstGeom>
        </p:spPr>
      </p:pic>
      <p:pic>
        <p:nvPicPr>
          <p:cNvPr id="5" name="slide 7 2">
            <a:hlinkClick r:id="" action="ppaction://media"/>
            <a:extLst>
              <a:ext uri="{FF2B5EF4-FFF2-40B4-BE49-F238E27FC236}">
                <a16:creationId xmlns:a16="http://schemas.microsoft.com/office/drawing/2014/main" id="{078366A1-830E-425A-AA87-B2A044D0F5DE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3">
                  <p14:trim st="1465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45043" y="624496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25286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3841"/>
    </mc:Choice>
    <mc:Fallback>
      <p:transition spd="slow" advTm="638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51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46516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4519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F1BCC-ABE1-451E-8807-D2FFDB787D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Teamwork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D90146-C42B-4C2C-B752-ADA17405C3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 Tesco, each team is headed by a leader.</a:t>
            </a:r>
          </a:p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Tesco develops and motivates teams.</a:t>
            </a:r>
          </a:p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Tesco motivates its employees to develop good relationships with colleagues in order to build a better team. </a:t>
            </a:r>
          </a:p>
        </p:txBody>
      </p:sp>
      <p:pic>
        <p:nvPicPr>
          <p:cNvPr id="5" name="slide 9 1">
            <a:hlinkClick r:id="" action="ppaction://media"/>
            <a:extLst>
              <a:ext uri="{FF2B5EF4-FFF2-40B4-BE49-F238E27FC236}">
                <a16:creationId xmlns:a16="http://schemas.microsoft.com/office/drawing/2014/main" id="{547FCD1E-2A39-49B8-8520-CE4B11F8741D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1461" end="20643.1723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3216" y="6238837"/>
            <a:ext cx="487363" cy="487363"/>
          </a:xfrm>
          <a:prstGeom prst="rect">
            <a:avLst/>
          </a:prstGeom>
        </p:spPr>
      </p:pic>
      <p:pic>
        <p:nvPicPr>
          <p:cNvPr id="6" name="slide 9 2">
            <a:hlinkClick r:id="" action="ppaction://media"/>
            <a:extLst>
              <a:ext uri="{FF2B5EF4-FFF2-40B4-BE49-F238E27FC236}">
                <a16:creationId xmlns:a16="http://schemas.microsoft.com/office/drawing/2014/main" id="{CC7880FB-8FC0-486A-B28C-09EEFC89D117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3">
                  <p14:trim st="43357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58300" y="6238836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08707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411"/>
    </mc:Choice>
    <mc:Fallback>
      <p:transition spd="slow" advTm="414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79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279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4918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7FA22-DC53-4C78-A09B-9D9283E65D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Human Resource Management (HRM)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DBCE39-E64D-4348-97B5-F86EED5B74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HRM focuses on:</a:t>
            </a:r>
          </a:p>
          <a:p>
            <a:pPr lvl="1"/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Recruiting employees.</a:t>
            </a:r>
          </a:p>
          <a:p>
            <a:pPr lvl="1"/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Developing employees.</a:t>
            </a:r>
          </a:p>
          <a:p>
            <a:pPr lvl="1"/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Retaining employees.</a:t>
            </a:r>
          </a:p>
          <a:p>
            <a:pPr lvl="1"/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motivating employees.</a:t>
            </a:r>
            <a:endParaRPr lang="en-GB" sz="3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4" name="slide 10 1">
            <a:hlinkClick r:id="" action="ppaction://media"/>
            <a:extLst>
              <a:ext uri="{FF2B5EF4-FFF2-40B4-BE49-F238E27FC236}">
                <a16:creationId xmlns:a16="http://schemas.microsoft.com/office/drawing/2014/main" id="{6549E21F-8F3E-479C-9407-C06DBBCAD16F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54931" end="20926.3492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6882" y="6253162"/>
            <a:ext cx="487363" cy="487363"/>
          </a:xfrm>
          <a:prstGeom prst="rect">
            <a:avLst/>
          </a:prstGeom>
        </p:spPr>
      </p:pic>
      <p:pic>
        <p:nvPicPr>
          <p:cNvPr id="5" name="slide 10 2">
            <a:hlinkClick r:id="" action="ppaction://media"/>
            <a:extLst>
              <a:ext uri="{FF2B5EF4-FFF2-40B4-BE49-F238E27FC236}">
                <a16:creationId xmlns:a16="http://schemas.microsoft.com/office/drawing/2014/main" id="{A1EC7D95-2A65-4928-847A-99082A1101E4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3">
                  <p14:trim st="1342" end="4789.1315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26256" y="6254813"/>
            <a:ext cx="487363" cy="487363"/>
          </a:xfrm>
          <a:prstGeom prst="rect">
            <a:avLst/>
          </a:prstGeom>
        </p:spPr>
      </p:pic>
      <p:pic>
        <p:nvPicPr>
          <p:cNvPr id="6" name="slide 10 3">
            <a:hlinkClick r:id="" action="ppaction://media"/>
            <a:extLst>
              <a:ext uri="{FF2B5EF4-FFF2-40B4-BE49-F238E27FC236}">
                <a16:creationId xmlns:a16="http://schemas.microsoft.com/office/drawing/2014/main" id="{D993E3D9-E11D-453C-B993-842719ADAFCB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4">
                  <p14:trim st="55443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95631" y="6253163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62359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7936"/>
    </mc:Choice>
    <mc:Fallback>
      <p:transition spd="slow" advTm="1079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07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2079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894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61020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485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7E7BAC-38AB-47AF-B996-A71523A2BC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Corporate Social Responsibility (CSR)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936E83-BBBD-462A-B4C7-A475895709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Tesco applies CSR in two key ways:</a:t>
            </a:r>
          </a:p>
          <a:p>
            <a:pPr lvl="1"/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Caring for its employees</a:t>
            </a:r>
          </a:p>
          <a:p>
            <a:pPr lvl="1"/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Caring for the environment</a:t>
            </a:r>
          </a:p>
          <a:p>
            <a:endParaRPr lang="en-GB" dirty="0"/>
          </a:p>
        </p:txBody>
      </p:sp>
      <p:pic>
        <p:nvPicPr>
          <p:cNvPr id="4" name="slide 11 1">
            <a:hlinkClick r:id="" action="ppaction://media"/>
            <a:extLst>
              <a:ext uri="{FF2B5EF4-FFF2-40B4-BE49-F238E27FC236}">
                <a16:creationId xmlns:a16="http://schemas.microsoft.com/office/drawing/2014/main" id="{A08BAE8C-B738-4F5E-BD40-950EE396FEF7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1712" end="5185.9954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4953" y="6236824"/>
            <a:ext cx="487363" cy="487363"/>
          </a:xfrm>
          <a:prstGeom prst="rect">
            <a:avLst/>
          </a:prstGeom>
        </p:spPr>
      </p:pic>
      <p:pic>
        <p:nvPicPr>
          <p:cNvPr id="5" name="slide 11 2">
            <a:hlinkClick r:id="" action="ppaction://media"/>
            <a:extLst>
              <a:ext uri="{FF2B5EF4-FFF2-40B4-BE49-F238E27FC236}">
                <a16:creationId xmlns:a16="http://schemas.microsoft.com/office/drawing/2014/main" id="{49FC212C-B3E3-4372-B068-B255A00D7418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3">
                  <p14:trim st="12777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65875" y="6236824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34291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3051"/>
    </mc:Choice>
    <mc:Fallback>
      <p:transition spd="slow" advTm="330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15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6154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4173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F05A66-062D-419F-8C17-19BCE772C0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1212FA-7F71-4CFE-9003-123D07564A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Thank you!</a:t>
            </a:r>
          </a:p>
        </p:txBody>
      </p:sp>
      <p:pic>
        <p:nvPicPr>
          <p:cNvPr id="4" name="slide 12 1">
            <a:hlinkClick r:id="" action="ppaction://media"/>
            <a:extLst>
              <a:ext uri="{FF2B5EF4-FFF2-40B4-BE49-F238E27FC236}">
                <a16:creationId xmlns:a16="http://schemas.microsoft.com/office/drawing/2014/main" id="{640B4005-B071-4FF1-A4C7-A0AC2231BC1E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16395.9977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5206" y="6263719"/>
            <a:ext cx="487363" cy="487363"/>
          </a:xfrm>
          <a:prstGeom prst="rect">
            <a:avLst/>
          </a:prstGeom>
        </p:spPr>
      </p:pic>
      <p:pic>
        <p:nvPicPr>
          <p:cNvPr id="5" name="slide 12 2">
            <a:hlinkClick r:id="" action="ppaction://media"/>
            <a:extLst>
              <a:ext uri="{FF2B5EF4-FFF2-40B4-BE49-F238E27FC236}">
                <a16:creationId xmlns:a16="http://schemas.microsoft.com/office/drawing/2014/main" id="{5B436E48-B350-49F2-9269-EEFE83FDD6F8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3">
                  <p14:trim st="2035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13293" y="6263719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85957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130"/>
    </mc:Choice>
    <mc:Fallback>
      <p:transition spd="slow" advTm="421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73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735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853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32CC0-409B-4865-B435-D2774D5C3B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B25AAF-3C5B-4E5B-AFE0-F8D171B8C6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91280" y="152400"/>
            <a:ext cx="7293188" cy="6604000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1100" dirty="0">
                <a:solidFill>
                  <a:schemeClr val="tx1"/>
                </a:solidFill>
              </a:rPr>
              <a:t>Ward, L., 2021. “The History Of Tesco”. The Fact Site. Accessed on 05.01.22: </a:t>
            </a:r>
            <a:r>
              <a:rPr lang="en-GB" sz="1100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https://www.thefactsite.com/history-of-tescos/</a:t>
            </a:r>
            <a:r>
              <a:rPr lang="en-GB" sz="1100" dirty="0">
                <a:solidFill>
                  <a:schemeClr val="tx1"/>
                </a:solidFill>
              </a:rPr>
              <a:t> 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100" dirty="0">
                <a:solidFill>
                  <a:schemeClr val="tx1"/>
                </a:solidFill>
              </a:rPr>
              <a:t>Ryan, W., 2015. “A Brief History of Tesco”. Nabco Retail Shelving Specialists. Accessed on 05.01.22: </a:t>
            </a:r>
            <a:r>
              <a:rPr lang="en-GB" sz="1100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https://www.nabcouk.com/a-brief-history-of-tesco/</a:t>
            </a:r>
            <a:r>
              <a:rPr lang="en-GB" sz="1100" dirty="0">
                <a:solidFill>
                  <a:schemeClr val="tx1"/>
                </a:solidFill>
              </a:rPr>
              <a:t> 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100" dirty="0">
                <a:solidFill>
                  <a:schemeClr val="tx1"/>
                </a:solidFill>
              </a:rPr>
              <a:t>Mission Statements, 2018. “Tesco Mission and Vision Statements Analysis”. Accessed on 05.01.22: </a:t>
            </a:r>
            <a:r>
              <a:rPr lang="en-GB" sz="1100" dirty="0">
                <a:solidFill>
                  <a:schemeClr val="tx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https://mission-statement.com/tesco/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100" dirty="0">
                <a:solidFill>
                  <a:schemeClr val="tx1"/>
                </a:solidFill>
              </a:rPr>
              <a:t>Inspiring Job Search Stories, 2021. ”Tesco’s Mission Statement, Vision and Values Analysis”. Accessed on 05.01.22: </a:t>
            </a:r>
            <a:r>
              <a:rPr lang="en-GB" sz="1100" dirty="0">
                <a:solidFill>
                  <a:schemeClr val="tx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https://howigotjob.com/articles/tescos-mission-statement-vision-and-values-analysis/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100" dirty="0">
                <a:solidFill>
                  <a:schemeClr val="tx1"/>
                </a:solidFill>
              </a:rPr>
              <a:t>Business Strategy Hub, 2021. “TESCO SWOT Analysis 2021”. Accessed on 05.01.22: </a:t>
            </a:r>
            <a:r>
              <a:rPr lang="en-GB" sz="1100" dirty="0">
                <a:solidFill>
                  <a:schemeClr val="tx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https://bstrategyhub.com/tesco-swot-analysis-2019swot-analysis-of-tesco/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100" dirty="0">
                <a:solidFill>
                  <a:schemeClr val="tx1"/>
                </a:solidFill>
              </a:rPr>
              <a:t>PESTLEANALYSIS CONTRIBUTOR, 2014. “PESTLE Analysis for Tesco discusses its Business Environment”. Accessed on 05.01.22: </a:t>
            </a:r>
            <a:r>
              <a:rPr lang="en-GB" sz="1100" dirty="0">
                <a:solidFill>
                  <a:schemeClr val="tx1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https://pestleanalysis.com/pestle-analysis-tesco/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100" dirty="0" err="1">
                <a:solidFill>
                  <a:schemeClr val="tx1"/>
                </a:solidFill>
              </a:rPr>
              <a:t>Mba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  <a:r>
              <a:rPr lang="en-GB" sz="1100" dirty="0" err="1">
                <a:solidFill>
                  <a:schemeClr val="tx1"/>
                </a:solidFill>
              </a:rPr>
              <a:t>Skool</a:t>
            </a:r>
            <a:r>
              <a:rPr lang="en-GB" sz="1100" dirty="0">
                <a:solidFill>
                  <a:schemeClr val="tx1"/>
                </a:solidFill>
              </a:rPr>
              <a:t>, 2020. “Tesco PESTLE Analysis”. Accessed on 05.01.22: </a:t>
            </a:r>
            <a:r>
              <a:rPr lang="en-GB" sz="1100" dirty="0">
                <a:solidFill>
                  <a:schemeClr val="tx1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https://www.mbaskool.com/pestle-analysis/companies/18023-tesco.html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100" dirty="0">
                <a:solidFill>
                  <a:schemeClr val="tx1"/>
                </a:solidFill>
              </a:rPr>
              <a:t>Business Research Methodology, 2016. “Tesco Organizational Structure”. Accessed on 05.01.22: </a:t>
            </a:r>
            <a:r>
              <a:rPr lang="en-GB" sz="1100" dirty="0">
                <a:solidFill>
                  <a:schemeClr val="tx1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https://research-methodology.net/tesco-organizational-structure/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100" dirty="0" err="1">
                <a:solidFill>
                  <a:schemeClr val="tx1"/>
                </a:solidFill>
              </a:rPr>
              <a:t>Barbradozier</a:t>
            </a:r>
            <a:r>
              <a:rPr lang="en-GB" sz="1100" dirty="0">
                <a:solidFill>
                  <a:schemeClr val="tx1"/>
                </a:solidFill>
              </a:rPr>
              <a:t>, 2012. “Leadership and management at Tesco Incorporated”. Accessed 05.01.22: </a:t>
            </a:r>
            <a:r>
              <a:rPr lang="en-GB" sz="1100" dirty="0">
                <a:solidFill>
                  <a:schemeClr val="tx1"/>
                </a:solidFill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https://barbradozier.wordpress.com/author/barbradozier/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100" dirty="0">
                <a:solidFill>
                  <a:schemeClr val="tx1"/>
                </a:solidFill>
              </a:rPr>
              <a:t>Tesco annual report, 2018. “Working together to make a big difference”. Accessed on 05.01.22: </a:t>
            </a:r>
            <a:r>
              <a:rPr lang="en-GB" sz="1100" dirty="0">
                <a:solidFill>
                  <a:schemeClr val="tx1"/>
                </a:solidFill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https://www.tescoplc.com/media/474763/little_helps_plan.pdf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100" dirty="0">
                <a:solidFill>
                  <a:schemeClr val="tx1"/>
                </a:solidFill>
              </a:rPr>
              <a:t>Blue Arow, 2018. “Working with Tesco”. Accessed on 05.01.22: </a:t>
            </a:r>
            <a:r>
              <a:rPr lang="en-GB" sz="1100" dirty="0">
                <a:solidFill>
                  <a:schemeClr val="tx1"/>
                </a:solidFill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https://www.bluearrow.co.uk/featured-employers/working-with-tesco---christmas</a:t>
            </a:r>
            <a:r>
              <a:rPr lang="en-GB" sz="1100" dirty="0">
                <a:solidFill>
                  <a:schemeClr val="tx1"/>
                </a:solidFill>
              </a:rPr>
              <a:t> 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100" dirty="0">
                <a:solidFill>
                  <a:schemeClr val="tx1"/>
                </a:solidFill>
              </a:rPr>
              <a:t>The times 100,2021. “Leadership styles – Tesco”. Accessed on 05.01.22: </a:t>
            </a:r>
            <a:r>
              <a:rPr lang="en-GB" sz="1100" dirty="0">
                <a:solidFill>
                  <a:schemeClr val="tx1"/>
                </a:solidFill>
                <a:hlinkClick r:id="rId13" action="ppaction://hlinkfil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file:///C:/Users/zuzy/Downloads/tesco-edition-16-lesson-resource-leadership-styles%20(3).pdf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100" dirty="0">
                <a:solidFill>
                  <a:schemeClr val="tx1"/>
                </a:solidFill>
              </a:rPr>
              <a:t>Business essays, 2019. “TESCO human resource management”. Accessed on 05.01.22: </a:t>
            </a:r>
            <a:r>
              <a:rPr lang="en-GB" sz="1100" dirty="0">
                <a:solidFill>
                  <a:schemeClr val="tx1"/>
                </a:solidFill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https://www.essaysauce.com/business-essays/tesco-hrm-essay/</a:t>
            </a:r>
            <a:r>
              <a:rPr lang="en-GB" sz="1100" dirty="0">
                <a:solidFill>
                  <a:schemeClr val="tx1"/>
                </a:solidFill>
              </a:rPr>
              <a:t>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100" dirty="0" err="1">
                <a:solidFill>
                  <a:schemeClr val="tx1"/>
                </a:solidFill>
              </a:rPr>
              <a:t>Rosethorn</a:t>
            </a:r>
            <a:r>
              <a:rPr lang="en-GB" sz="1100" dirty="0">
                <a:solidFill>
                  <a:schemeClr val="tx1"/>
                </a:solidFill>
              </a:rPr>
              <a:t>, H. (2009). “The employer brand: Keeping faith with the deal.” Farnham: Gower.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100" dirty="0">
                <a:solidFill>
                  <a:schemeClr val="tx1"/>
                </a:solidFill>
              </a:rPr>
              <a:t>Tyrell, J. (2014). “Introduction to socio-cultural influences”. In </a:t>
            </a:r>
            <a:r>
              <a:rPr lang="en-GB" sz="1100" dirty="0" err="1">
                <a:solidFill>
                  <a:schemeClr val="tx1"/>
                </a:solidFill>
              </a:rPr>
              <a:t>Mutum</a:t>
            </a:r>
            <a:r>
              <a:rPr lang="en-GB" sz="1100" dirty="0">
                <a:solidFill>
                  <a:schemeClr val="tx1"/>
                </a:solidFill>
              </a:rPr>
              <a:t>, D.S., Roy, S.K. and Kipnis, E. (eds) (2014). Marketing cases from emerging markets. Heidelberg: Springer, pp. 9-11.</a:t>
            </a:r>
          </a:p>
        </p:txBody>
      </p:sp>
    </p:spTree>
    <p:extLst>
      <p:ext uri="{BB962C8B-B14F-4D97-AF65-F5344CB8AC3E}">
        <p14:creationId xmlns:p14="http://schemas.microsoft.com/office/powerpoint/2010/main" val="3049039259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Custom 5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FF0000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0070C0"/>
      </a:hlink>
      <a:folHlink>
        <a:srgbClr val="96A9A9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TM03457475[[fn=Frame]]</Template>
  <TotalTime>2102</TotalTime>
  <Words>1043</Words>
  <Application>Microsoft Office PowerPoint</Application>
  <PresentationFormat>Widescreen</PresentationFormat>
  <Paragraphs>110</Paragraphs>
  <Slides>13</Slides>
  <Notes>0</Notes>
  <HiddenSlides>0</HiddenSlides>
  <MMClips>34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Corbel</vt:lpstr>
      <vt:lpstr>Wingdings 2</vt:lpstr>
      <vt:lpstr>Frame</vt:lpstr>
      <vt:lpstr>PowerPoint Presentation</vt:lpstr>
      <vt:lpstr>Table of Contents</vt:lpstr>
      <vt:lpstr>A brief introduction to Tesco</vt:lpstr>
      <vt:lpstr>Approaches of strategy</vt:lpstr>
      <vt:lpstr>Tesco mission and vision statement analysis</vt:lpstr>
      <vt:lpstr>SWOT Analysis of Tesco</vt:lpstr>
      <vt:lpstr>PESTEL Analysis of Tesco</vt:lpstr>
      <vt:lpstr>Management and Leadership</vt:lpstr>
      <vt:lpstr>Teamwork</vt:lpstr>
      <vt:lpstr>Human Resource Management (HRM)</vt:lpstr>
      <vt:lpstr>Corporate Social Responsibility (CSR)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Magda Justyna Janas (2107190)</cp:lastModifiedBy>
  <cp:revision>3</cp:revision>
  <dcterms:created xsi:type="dcterms:W3CDTF">2021-11-24T19:41:14Z</dcterms:created>
  <dcterms:modified xsi:type="dcterms:W3CDTF">2022-01-07T20:39:18Z</dcterms:modified>
</cp:coreProperties>
</file>