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9" r:id="rId1"/>
  </p:sldMasterIdLst>
  <p:notesMasterIdLst>
    <p:notesMasterId r:id="rId41"/>
  </p:notesMasterIdLst>
  <p:sldIdLst>
    <p:sldId id="256" r:id="rId2"/>
    <p:sldId id="945" r:id="rId3"/>
    <p:sldId id="937" r:id="rId4"/>
    <p:sldId id="942" r:id="rId5"/>
    <p:sldId id="258" r:id="rId6"/>
    <p:sldId id="943" r:id="rId7"/>
    <p:sldId id="274" r:id="rId8"/>
    <p:sldId id="261" r:id="rId9"/>
    <p:sldId id="944" r:id="rId10"/>
    <p:sldId id="262" r:id="rId11"/>
    <p:sldId id="263" r:id="rId12"/>
    <p:sldId id="264" r:id="rId13"/>
    <p:sldId id="265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941" r:id="rId22"/>
    <p:sldId id="301" r:id="rId23"/>
    <p:sldId id="946" r:id="rId24"/>
    <p:sldId id="948" r:id="rId25"/>
    <p:sldId id="950" r:id="rId26"/>
    <p:sldId id="949" r:id="rId27"/>
    <p:sldId id="951" r:id="rId28"/>
    <p:sldId id="952" r:id="rId29"/>
    <p:sldId id="953" r:id="rId30"/>
    <p:sldId id="956" r:id="rId31"/>
    <p:sldId id="954" r:id="rId32"/>
    <p:sldId id="955" r:id="rId33"/>
    <p:sldId id="957" r:id="rId34"/>
    <p:sldId id="958" r:id="rId35"/>
    <p:sldId id="959" r:id="rId36"/>
    <p:sldId id="960" r:id="rId37"/>
    <p:sldId id="961" r:id="rId38"/>
    <p:sldId id="962" r:id="rId39"/>
    <p:sldId id="963" r:id="rId40"/>
  </p:sldIdLst>
  <p:sldSz cx="12192000" cy="6858000"/>
  <p:notesSz cx="6669088" cy="97536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FF66FF"/>
    <a:srgbClr val="00CC00"/>
    <a:srgbClr val="FFCC99"/>
    <a:srgbClr val="D0CBD3"/>
    <a:srgbClr val="FFCCFF"/>
    <a:srgbClr val="99FF99"/>
    <a:srgbClr val="99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D7BBAB4-E460-4F0D-98A7-C3EA8140C408}" v="311" dt="2023-05-31T09:16:42.50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9514" autoAdjust="0"/>
  </p:normalViewPr>
  <p:slideViewPr>
    <p:cSldViewPr snapToGrid="0">
      <p:cViewPr>
        <p:scale>
          <a:sx n="81" d="100"/>
          <a:sy n="81" d="100"/>
        </p:scale>
        <p:origin x="573" y="39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47" Type="http://schemas.microsoft.com/office/2015/10/relationships/revisionInfo" Target="revisionInfo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microsoft.com/office/2016/11/relationships/changesInfo" Target="changesInfos/changesInfo1.xml"/><Relationship Id="rId20" Type="http://schemas.openxmlformats.org/officeDocument/2006/relationships/slide" Target="slides/slide19.xml"/><Relationship Id="rId41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wa Kazimierska" userId="8edb7084-dccb-4d8f-9cfb-38098ea1d667" providerId="ADAL" clId="{1D7BBAB4-E460-4F0D-98A7-C3EA8140C408}"/>
    <pc:docChg chg="undo custSel addSld delSld modSld sldOrd modMainMaster modNotesMaster">
      <pc:chgData name="Ewa Kazimierska" userId="8edb7084-dccb-4d8f-9cfb-38098ea1d667" providerId="ADAL" clId="{1D7BBAB4-E460-4F0D-98A7-C3EA8140C408}" dt="2023-05-31T09:39:02.328" v="3229" actId="58"/>
      <pc:docMkLst>
        <pc:docMk/>
      </pc:docMkLst>
      <pc:sldChg chg="addSp delSp modSp mod modNotes">
        <pc:chgData name="Ewa Kazimierska" userId="8edb7084-dccb-4d8f-9cfb-38098ea1d667" providerId="ADAL" clId="{1D7BBAB4-E460-4F0D-98A7-C3EA8140C408}" dt="2023-05-31T08:20:06.508" v="3006" actId="1076"/>
        <pc:sldMkLst>
          <pc:docMk/>
          <pc:sldMk cId="0" sldId="256"/>
        </pc:sldMkLst>
        <pc:spChg chg="add del mod">
          <ac:chgData name="Ewa Kazimierska" userId="8edb7084-dccb-4d8f-9cfb-38098ea1d667" providerId="ADAL" clId="{1D7BBAB4-E460-4F0D-98A7-C3EA8140C408}" dt="2023-05-29T22:11:10.277" v="1"/>
          <ac:spMkLst>
            <pc:docMk/>
            <pc:sldMk cId="0" sldId="256"/>
            <ac:spMk id="2" creationId="{C2644F1A-3CFF-4B03-9802-8CFE0271AE17}"/>
          </ac:spMkLst>
        </pc:spChg>
        <pc:spChg chg="add del mod">
          <ac:chgData name="Ewa Kazimierska" userId="8edb7084-dccb-4d8f-9cfb-38098ea1d667" providerId="ADAL" clId="{1D7BBAB4-E460-4F0D-98A7-C3EA8140C408}" dt="2023-05-29T22:11:10.277" v="1"/>
          <ac:spMkLst>
            <pc:docMk/>
            <pc:sldMk cId="0" sldId="256"/>
            <ac:spMk id="3" creationId="{0D43B185-03CD-4063-A59F-B1F1900CB323}"/>
          </ac:spMkLst>
        </pc:spChg>
        <pc:spChg chg="mod">
          <ac:chgData name="Ewa Kazimierska" userId="8edb7084-dccb-4d8f-9cfb-38098ea1d667" providerId="ADAL" clId="{1D7BBAB4-E460-4F0D-98A7-C3EA8140C408}" dt="2023-05-29T22:12:44.416" v="36" actId="20577"/>
          <ac:spMkLst>
            <pc:docMk/>
            <pc:sldMk cId="0" sldId="256"/>
            <ac:spMk id="5" creationId="{A1238949-7568-4533-9088-229D9DD9A583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0" sldId="256"/>
            <ac:spMk id="6" creationId="{E194A698-87BF-47CC-9192-2559C07A1862}"/>
          </ac:spMkLst>
        </pc:spChg>
        <pc:spChg chg="mod">
          <ac:chgData name="Ewa Kazimierska" userId="8edb7084-dccb-4d8f-9cfb-38098ea1d667" providerId="ADAL" clId="{1D7BBAB4-E460-4F0D-98A7-C3EA8140C408}" dt="2023-05-29T22:13:06.451" v="46" actId="20577"/>
          <ac:spMkLst>
            <pc:docMk/>
            <pc:sldMk cId="0" sldId="256"/>
            <ac:spMk id="7" creationId="{D1D9F40A-57EA-4D1D-82DF-2A3948EF824B}"/>
          </ac:spMkLst>
        </pc:spChg>
        <pc:spChg chg="mod">
          <ac:chgData name="Ewa Kazimierska" userId="8edb7084-dccb-4d8f-9cfb-38098ea1d667" providerId="ADAL" clId="{1D7BBAB4-E460-4F0D-98A7-C3EA8140C408}" dt="2023-05-29T22:12:56.531" v="40" actId="20577"/>
          <ac:spMkLst>
            <pc:docMk/>
            <pc:sldMk cId="0" sldId="256"/>
            <ac:spMk id="8" creationId="{B2ADD45A-1266-4ACF-A3B4-985474E2B9F9}"/>
          </ac:spMkLst>
        </pc:spChg>
        <pc:spChg chg="mod">
          <ac:chgData name="Ewa Kazimierska" userId="8edb7084-dccb-4d8f-9cfb-38098ea1d667" providerId="ADAL" clId="{1D7BBAB4-E460-4F0D-98A7-C3EA8140C408}" dt="2023-05-31T08:20:06.508" v="3006" actId="1076"/>
          <ac:spMkLst>
            <pc:docMk/>
            <pc:sldMk cId="0" sldId="256"/>
            <ac:spMk id="2070" creationId="{AECBDE9F-3DFA-43F7-B61A-5D028F3158D7}"/>
          </ac:spMkLst>
        </pc:spChg>
        <pc:picChg chg="mod">
          <ac:chgData name="Ewa Kazimierska" userId="8edb7084-dccb-4d8f-9cfb-38098ea1d667" providerId="ADAL" clId="{1D7BBAB4-E460-4F0D-98A7-C3EA8140C408}" dt="2023-05-29T22:12:48.110" v="37" actId="1076"/>
          <ac:picMkLst>
            <pc:docMk/>
            <pc:sldMk cId="0" sldId="256"/>
            <ac:picMk id="9" creationId="{CED0F15B-DCD5-4F46-95CD-88811ED99054}"/>
          </ac:picMkLst>
        </pc:picChg>
      </pc:sldChg>
      <pc:sldChg chg="addSp delSp modSp add mod delAnim modNotesTx">
        <pc:chgData name="Ewa Kazimierska" userId="8edb7084-dccb-4d8f-9cfb-38098ea1d667" providerId="ADAL" clId="{1D7BBAB4-E460-4F0D-98A7-C3EA8140C408}" dt="2023-05-30T05:28:24.296" v="1100" actId="115"/>
        <pc:sldMkLst>
          <pc:docMk/>
          <pc:sldMk cId="4161731571" sldId="258"/>
        </pc:sldMkLst>
        <pc:spChg chg="add mod">
          <ac:chgData name="Ewa Kazimierska" userId="8edb7084-dccb-4d8f-9cfb-38098ea1d667" providerId="ADAL" clId="{1D7BBAB4-E460-4F0D-98A7-C3EA8140C408}" dt="2023-05-29T22:57:18.140" v="769" actId="5793"/>
          <ac:spMkLst>
            <pc:docMk/>
            <pc:sldMk cId="4161731571" sldId="258"/>
            <ac:spMk id="16" creationId="{8B86CA5B-EA3A-433B-8A98-A4DFA5EEB677}"/>
          </ac:spMkLst>
        </pc:spChg>
        <pc:spChg chg="del">
          <ac:chgData name="Ewa Kazimierska" userId="8edb7084-dccb-4d8f-9cfb-38098ea1d667" providerId="ADAL" clId="{1D7BBAB4-E460-4F0D-98A7-C3EA8140C408}" dt="2023-05-29T22:41:27.890" v="553" actId="478"/>
          <ac:spMkLst>
            <pc:docMk/>
            <pc:sldMk cId="4161731571" sldId="258"/>
            <ac:spMk id="35" creationId="{8D47C716-8B16-43BF-B1FF-0980D350D43D}"/>
          </ac:spMkLst>
        </pc:spChg>
        <pc:spChg chg="del mod">
          <ac:chgData name="Ewa Kazimierska" userId="8edb7084-dccb-4d8f-9cfb-38098ea1d667" providerId="ADAL" clId="{1D7BBAB4-E460-4F0D-98A7-C3EA8140C408}" dt="2023-05-29T22:41:34.775" v="556" actId="478"/>
          <ac:spMkLst>
            <pc:docMk/>
            <pc:sldMk cId="4161731571" sldId="258"/>
            <ac:spMk id="37" creationId="{CF2B48BA-F3A4-4778-97A3-12F610AD76F9}"/>
          </ac:spMkLst>
        </pc:spChg>
        <pc:spChg chg="mod">
          <ac:chgData name="Ewa Kazimierska" userId="8edb7084-dccb-4d8f-9cfb-38098ea1d667" providerId="ADAL" clId="{1D7BBAB4-E460-4F0D-98A7-C3EA8140C408}" dt="2023-05-29T22:53:59.270" v="731" actId="1076"/>
          <ac:spMkLst>
            <pc:docMk/>
            <pc:sldMk cId="4161731571" sldId="258"/>
            <ac:spMk id="39" creationId="{245447E3-AF0B-4459-8E0B-0FBFBE1A76ED}"/>
          </ac:spMkLst>
        </pc:spChg>
        <pc:spChg chg="mod">
          <ac:chgData name="Ewa Kazimierska" userId="8edb7084-dccb-4d8f-9cfb-38098ea1d667" providerId="ADAL" clId="{1D7BBAB4-E460-4F0D-98A7-C3EA8140C408}" dt="2023-05-30T05:28:24.296" v="1100" actId="115"/>
          <ac:spMkLst>
            <pc:docMk/>
            <pc:sldMk cId="4161731571" sldId="258"/>
            <ac:spMk id="42" creationId="{66DD8687-4FDF-4D00-B17B-2F51D34A4133}"/>
          </ac:spMkLst>
        </pc:spChg>
        <pc:grpChg chg="del">
          <ac:chgData name="Ewa Kazimierska" userId="8edb7084-dccb-4d8f-9cfb-38098ea1d667" providerId="ADAL" clId="{1D7BBAB4-E460-4F0D-98A7-C3EA8140C408}" dt="2023-05-29T22:41:23.412" v="552" actId="478"/>
          <ac:grpSpMkLst>
            <pc:docMk/>
            <pc:sldMk cId="4161731571" sldId="258"/>
            <ac:grpSpMk id="3" creationId="{BAACDFBD-FF71-4B62-85FD-966B9C87B894}"/>
          </ac:grpSpMkLst>
        </pc:grpChg>
        <pc:grpChg chg="del">
          <ac:chgData name="Ewa Kazimierska" userId="8edb7084-dccb-4d8f-9cfb-38098ea1d667" providerId="ADAL" clId="{1D7BBAB4-E460-4F0D-98A7-C3EA8140C408}" dt="2023-05-29T22:41:38.107" v="557" actId="478"/>
          <ac:grpSpMkLst>
            <pc:docMk/>
            <pc:sldMk cId="4161731571" sldId="258"/>
            <ac:grpSpMk id="5" creationId="{AD944E20-F87F-465F-A722-69EF37C08D56}"/>
          </ac:grpSpMkLst>
        </pc:grpChg>
        <pc:cxnChg chg="del">
          <ac:chgData name="Ewa Kazimierska" userId="8edb7084-dccb-4d8f-9cfb-38098ea1d667" providerId="ADAL" clId="{1D7BBAB4-E460-4F0D-98A7-C3EA8140C408}" dt="2023-05-29T22:41:23.412" v="552" actId="478"/>
          <ac:cxnSpMkLst>
            <pc:docMk/>
            <pc:sldMk cId="4161731571" sldId="258"/>
            <ac:cxnSpMk id="36" creationId="{30F2C60E-C572-4370-ABAF-0468DFBBF70F}"/>
          </ac:cxnSpMkLst>
        </pc:cxnChg>
        <pc:cxnChg chg="del">
          <ac:chgData name="Ewa Kazimierska" userId="8edb7084-dccb-4d8f-9cfb-38098ea1d667" providerId="ADAL" clId="{1D7BBAB4-E460-4F0D-98A7-C3EA8140C408}" dt="2023-05-29T22:41:30.241" v="554" actId="478"/>
          <ac:cxnSpMkLst>
            <pc:docMk/>
            <pc:sldMk cId="4161731571" sldId="258"/>
            <ac:cxnSpMk id="38" creationId="{9593610E-D286-4C1A-946C-317E5E214099}"/>
          </ac:cxnSpMkLst>
        </pc:cxnChg>
      </pc:sldChg>
      <pc:sldChg chg="add del">
        <pc:chgData name="Ewa Kazimierska" userId="8edb7084-dccb-4d8f-9cfb-38098ea1d667" providerId="ADAL" clId="{1D7BBAB4-E460-4F0D-98A7-C3EA8140C408}" dt="2023-05-29T22:31:56.874" v="357" actId="47"/>
        <pc:sldMkLst>
          <pc:docMk/>
          <pc:sldMk cId="1187253671" sldId="259"/>
        </pc:sldMkLst>
      </pc:sldChg>
      <pc:sldChg chg="addSp delSp modSp add mod modNotesTx">
        <pc:chgData name="Ewa Kazimierska" userId="8edb7084-dccb-4d8f-9cfb-38098ea1d667" providerId="ADAL" clId="{1D7BBAB4-E460-4F0D-98A7-C3EA8140C408}" dt="2023-05-31T08:55:47.334" v="3090" actId="20577"/>
        <pc:sldMkLst>
          <pc:docMk/>
          <pc:sldMk cId="1721513978" sldId="261"/>
        </pc:sldMkLst>
        <pc:spChg chg="mod">
          <ac:chgData name="Ewa Kazimierska" userId="8edb7084-dccb-4d8f-9cfb-38098ea1d667" providerId="ADAL" clId="{1D7BBAB4-E460-4F0D-98A7-C3EA8140C408}" dt="2023-05-31T08:52:06.544" v="3011" actId="1076"/>
          <ac:spMkLst>
            <pc:docMk/>
            <pc:sldMk cId="1721513978" sldId="261"/>
            <ac:spMk id="2" creationId="{1FD94401-BD91-4BC9-B0E9-9A3910E4258A}"/>
          </ac:spMkLst>
        </pc:spChg>
        <pc:spChg chg="mod">
          <ac:chgData name="Ewa Kazimierska" userId="8edb7084-dccb-4d8f-9cfb-38098ea1d667" providerId="ADAL" clId="{1D7BBAB4-E460-4F0D-98A7-C3EA8140C408}" dt="2023-05-31T08:55:47.334" v="3090" actId="20577"/>
          <ac:spMkLst>
            <pc:docMk/>
            <pc:sldMk cId="1721513978" sldId="261"/>
            <ac:spMk id="6" creationId="{E8C78AD5-13AB-4126-9967-CA6884BDB2BB}"/>
          </ac:spMkLst>
        </pc:spChg>
        <pc:spChg chg="add del mod">
          <ac:chgData name="Ewa Kazimierska" userId="8edb7084-dccb-4d8f-9cfb-38098ea1d667" providerId="ADAL" clId="{1D7BBAB4-E460-4F0D-98A7-C3EA8140C408}" dt="2023-05-30T05:53:31.645" v="1373" actId="478"/>
          <ac:spMkLst>
            <pc:docMk/>
            <pc:sldMk cId="1721513978" sldId="261"/>
            <ac:spMk id="7" creationId="{78B89BE9-69B0-410F-8636-12391DBDFD4A}"/>
          </ac:spMkLst>
        </pc:spChg>
        <pc:spChg chg="add mod">
          <ac:chgData name="Ewa Kazimierska" userId="8edb7084-dccb-4d8f-9cfb-38098ea1d667" providerId="ADAL" clId="{1D7BBAB4-E460-4F0D-98A7-C3EA8140C408}" dt="2023-05-30T17:57:38.847" v="2333" actId="1076"/>
          <ac:spMkLst>
            <pc:docMk/>
            <pc:sldMk cId="1721513978" sldId="261"/>
            <ac:spMk id="8" creationId="{9C94D6DF-34EA-4477-BA87-E77AB5FEFF45}"/>
          </ac:spMkLst>
        </pc:spChg>
        <pc:spChg chg="del">
          <ac:chgData name="Ewa Kazimierska" userId="8edb7084-dccb-4d8f-9cfb-38098ea1d667" providerId="ADAL" clId="{1D7BBAB4-E460-4F0D-98A7-C3EA8140C408}" dt="2023-05-30T17:57:33.201" v="2331" actId="478"/>
          <ac:spMkLst>
            <pc:docMk/>
            <pc:sldMk cId="1721513978" sldId="261"/>
            <ac:spMk id="9" creationId="{02D37357-82A7-4DC5-8B77-66B49CC39151}"/>
          </ac:spMkLst>
        </pc:spChg>
      </pc:sldChg>
      <pc:sldChg chg="addSp delSp modSp add mod addAnim delAnim modAnim">
        <pc:chgData name="Ewa Kazimierska" userId="8edb7084-dccb-4d8f-9cfb-38098ea1d667" providerId="ADAL" clId="{1D7BBAB4-E460-4F0D-98A7-C3EA8140C408}" dt="2023-05-31T05:16:30.364" v="2847" actId="20577"/>
        <pc:sldMkLst>
          <pc:docMk/>
          <pc:sldMk cId="4199144055" sldId="262"/>
        </pc:sldMkLst>
        <pc:spChg chg="mod">
          <ac:chgData name="Ewa Kazimierska" userId="8edb7084-dccb-4d8f-9cfb-38098ea1d667" providerId="ADAL" clId="{1D7BBAB4-E460-4F0D-98A7-C3EA8140C408}" dt="2023-05-30T06:01:17.434" v="1486" actId="207"/>
          <ac:spMkLst>
            <pc:docMk/>
            <pc:sldMk cId="4199144055" sldId="262"/>
            <ac:spMk id="17" creationId="{E6457FE5-4D87-466B-B84E-5D19F8033EEE}"/>
          </ac:spMkLst>
        </pc:spChg>
        <pc:spChg chg="mod">
          <ac:chgData name="Ewa Kazimierska" userId="8edb7084-dccb-4d8f-9cfb-38098ea1d667" providerId="ADAL" clId="{1D7BBAB4-E460-4F0D-98A7-C3EA8140C408}" dt="2023-05-30T21:55:54.522" v="2637" actId="207"/>
          <ac:spMkLst>
            <pc:docMk/>
            <pc:sldMk cId="4199144055" sldId="262"/>
            <ac:spMk id="22" creationId="{BE0B7159-1943-4F22-B0EF-9DD43AB98B6A}"/>
          </ac:spMkLst>
        </pc:spChg>
        <pc:spChg chg="mod">
          <ac:chgData name="Ewa Kazimierska" userId="8edb7084-dccb-4d8f-9cfb-38098ea1d667" providerId="ADAL" clId="{1D7BBAB4-E460-4F0D-98A7-C3EA8140C408}" dt="2023-05-31T05:16:30.364" v="2847" actId="20577"/>
          <ac:spMkLst>
            <pc:docMk/>
            <pc:sldMk cId="4199144055" sldId="262"/>
            <ac:spMk id="24" creationId="{3FEF6EE0-B817-4BED-AAB2-182E224A3062}"/>
          </ac:spMkLst>
        </pc:spChg>
        <pc:spChg chg="add del mod">
          <ac:chgData name="Ewa Kazimierska" userId="8edb7084-dccb-4d8f-9cfb-38098ea1d667" providerId="ADAL" clId="{1D7BBAB4-E460-4F0D-98A7-C3EA8140C408}" dt="2023-05-30T21:54:52.661" v="2632" actId="478"/>
          <ac:spMkLst>
            <pc:docMk/>
            <pc:sldMk cId="4199144055" sldId="262"/>
            <ac:spMk id="25" creationId="{ED2BB89C-CF29-4C09-A556-2A5DD6B11B58}"/>
          </ac:spMkLst>
        </pc:spChg>
        <pc:spChg chg="del">
          <ac:chgData name="Ewa Kazimierska" userId="8edb7084-dccb-4d8f-9cfb-38098ea1d667" providerId="ADAL" clId="{1D7BBAB4-E460-4F0D-98A7-C3EA8140C408}" dt="2023-05-30T05:36:15.334" v="1220" actId="478"/>
          <ac:spMkLst>
            <pc:docMk/>
            <pc:sldMk cId="4199144055" sldId="262"/>
            <ac:spMk id="28" creationId="{3FFFDC0A-2943-4217-8AF9-370CB018AB46}"/>
          </ac:spMkLst>
        </pc:spChg>
        <pc:grpChg chg="mod">
          <ac:chgData name="Ewa Kazimierska" userId="8edb7084-dccb-4d8f-9cfb-38098ea1d667" providerId="ADAL" clId="{1D7BBAB4-E460-4F0D-98A7-C3EA8140C408}" dt="2023-05-30T21:55:48.263" v="2636" actId="1076"/>
          <ac:grpSpMkLst>
            <pc:docMk/>
            <pc:sldMk cId="4199144055" sldId="262"/>
            <ac:grpSpMk id="3" creationId="{C0B9E77A-A153-4ECF-80D0-8EC8A325C789}"/>
          </ac:grpSpMkLst>
        </pc:grpChg>
        <pc:grpChg chg="mod">
          <ac:chgData name="Ewa Kazimierska" userId="8edb7084-dccb-4d8f-9cfb-38098ea1d667" providerId="ADAL" clId="{1D7BBAB4-E460-4F0D-98A7-C3EA8140C408}" dt="2023-05-30T18:31:00.776" v="2491" actId="1076"/>
          <ac:grpSpMkLst>
            <pc:docMk/>
            <pc:sldMk cId="4199144055" sldId="262"/>
            <ac:grpSpMk id="19" creationId="{81BC9E5A-4DBA-43D2-9059-F9A5568FB266}"/>
          </ac:grpSpMkLst>
        </pc:grpChg>
        <pc:picChg chg="mod">
          <ac:chgData name="Ewa Kazimierska" userId="8edb7084-dccb-4d8f-9cfb-38098ea1d667" providerId="ADAL" clId="{1D7BBAB4-E460-4F0D-98A7-C3EA8140C408}" dt="2023-05-30T05:27:32.037" v="1099" actId="1076"/>
          <ac:picMkLst>
            <pc:docMk/>
            <pc:sldMk cId="4199144055" sldId="262"/>
            <ac:picMk id="8" creationId="{62570B70-386F-406E-8776-C202EE8D402F}"/>
          </ac:picMkLst>
        </pc:picChg>
        <pc:picChg chg="mod">
          <ac:chgData name="Ewa Kazimierska" userId="8edb7084-dccb-4d8f-9cfb-38098ea1d667" providerId="ADAL" clId="{1D7BBAB4-E460-4F0D-98A7-C3EA8140C408}" dt="2023-05-30T18:31:17.449" v="2503" actId="1035"/>
          <ac:picMkLst>
            <pc:docMk/>
            <pc:sldMk cId="4199144055" sldId="262"/>
            <ac:picMk id="18" creationId="{E6357C18-15A4-493A-987A-056175D52611}"/>
          </ac:picMkLst>
        </pc:picChg>
        <pc:picChg chg="mod">
          <ac:chgData name="Ewa Kazimierska" userId="8edb7084-dccb-4d8f-9cfb-38098ea1d667" providerId="ADAL" clId="{1D7BBAB4-E460-4F0D-98A7-C3EA8140C408}" dt="2023-05-30T18:31:00.776" v="2491" actId="1076"/>
          <ac:picMkLst>
            <pc:docMk/>
            <pc:sldMk cId="4199144055" sldId="262"/>
            <ac:picMk id="20" creationId="{123E9170-4396-458E-8C42-5A9D575B823D}"/>
          </ac:picMkLst>
        </pc:picChg>
        <pc:picChg chg="mod">
          <ac:chgData name="Ewa Kazimierska" userId="8edb7084-dccb-4d8f-9cfb-38098ea1d667" providerId="ADAL" clId="{1D7BBAB4-E460-4F0D-98A7-C3EA8140C408}" dt="2023-05-30T18:31:00.776" v="2491" actId="1076"/>
          <ac:picMkLst>
            <pc:docMk/>
            <pc:sldMk cId="4199144055" sldId="262"/>
            <ac:picMk id="21" creationId="{DD56DD6C-5E61-4995-BD21-17F2498CF8CA}"/>
          </ac:picMkLst>
        </pc:picChg>
      </pc:sldChg>
      <pc:sldChg chg="delSp modSp add mod delAnim">
        <pc:chgData name="Ewa Kazimierska" userId="8edb7084-dccb-4d8f-9cfb-38098ea1d667" providerId="ADAL" clId="{1D7BBAB4-E460-4F0D-98A7-C3EA8140C408}" dt="2023-05-30T21:56:02.560" v="2638" actId="207"/>
        <pc:sldMkLst>
          <pc:docMk/>
          <pc:sldMk cId="1354951364" sldId="263"/>
        </pc:sldMkLst>
        <pc:spChg chg="mod">
          <ac:chgData name="Ewa Kazimierska" userId="8edb7084-dccb-4d8f-9cfb-38098ea1d667" providerId="ADAL" clId="{1D7BBAB4-E460-4F0D-98A7-C3EA8140C408}" dt="2023-05-30T06:01:08.316" v="1485" actId="207"/>
          <ac:spMkLst>
            <pc:docMk/>
            <pc:sldMk cId="1354951364" sldId="263"/>
            <ac:spMk id="36" creationId="{D18738E3-930A-4067-9631-121BA7959D44}"/>
          </ac:spMkLst>
        </pc:spChg>
        <pc:spChg chg="mod">
          <ac:chgData name="Ewa Kazimierska" userId="8edb7084-dccb-4d8f-9cfb-38098ea1d667" providerId="ADAL" clId="{1D7BBAB4-E460-4F0D-98A7-C3EA8140C408}" dt="2023-05-30T21:56:02.560" v="2638" actId="207"/>
          <ac:spMkLst>
            <pc:docMk/>
            <pc:sldMk cId="1354951364" sldId="263"/>
            <ac:spMk id="41" creationId="{C8F599B9-9A87-4F01-9EAF-26661F9883AE}"/>
          </ac:spMkLst>
        </pc:spChg>
        <pc:spChg chg="mod">
          <ac:chgData name="Ewa Kazimierska" userId="8edb7084-dccb-4d8f-9cfb-38098ea1d667" providerId="ADAL" clId="{1D7BBAB4-E460-4F0D-98A7-C3EA8140C408}" dt="2023-05-30T21:55:36.391" v="2635" actId="1076"/>
          <ac:spMkLst>
            <pc:docMk/>
            <pc:sldMk cId="1354951364" sldId="263"/>
            <ac:spMk id="43" creationId="{E5EF664A-B02B-4C1A-896A-524910B30E2F}"/>
          </ac:spMkLst>
        </pc:spChg>
        <pc:spChg chg="del">
          <ac:chgData name="Ewa Kazimierska" userId="8edb7084-dccb-4d8f-9cfb-38098ea1d667" providerId="ADAL" clId="{1D7BBAB4-E460-4F0D-98A7-C3EA8140C408}" dt="2023-05-30T21:55:22.744" v="2634" actId="478"/>
          <ac:spMkLst>
            <pc:docMk/>
            <pc:sldMk cId="1354951364" sldId="263"/>
            <ac:spMk id="44" creationId="{74B45382-D274-4D05-99B7-F5270379874F}"/>
          </ac:spMkLst>
        </pc:spChg>
        <pc:cxnChg chg="mod">
          <ac:chgData name="Ewa Kazimierska" userId="8edb7084-dccb-4d8f-9cfb-38098ea1d667" providerId="ADAL" clId="{1D7BBAB4-E460-4F0D-98A7-C3EA8140C408}" dt="2023-05-30T21:55:36.391" v="2635" actId="1076"/>
          <ac:cxnSpMkLst>
            <pc:docMk/>
            <pc:sldMk cId="1354951364" sldId="263"/>
            <ac:cxnSpMk id="42" creationId="{3D780081-B32E-4EBE-AC1F-D2DF29FB4C6E}"/>
          </ac:cxnSpMkLst>
        </pc:cxnChg>
      </pc:sldChg>
      <pc:sldChg chg="modSp add mod">
        <pc:chgData name="Ewa Kazimierska" userId="8edb7084-dccb-4d8f-9cfb-38098ea1d667" providerId="ADAL" clId="{1D7BBAB4-E460-4F0D-98A7-C3EA8140C408}" dt="2023-05-30T21:56:51.318" v="2640" actId="207"/>
        <pc:sldMkLst>
          <pc:docMk/>
          <pc:sldMk cId="2674403339" sldId="264"/>
        </pc:sldMkLst>
        <pc:spChg chg="mod">
          <ac:chgData name="Ewa Kazimierska" userId="8edb7084-dccb-4d8f-9cfb-38098ea1d667" providerId="ADAL" clId="{1D7BBAB4-E460-4F0D-98A7-C3EA8140C408}" dt="2023-05-30T06:01:31.696" v="1487" actId="207"/>
          <ac:spMkLst>
            <pc:docMk/>
            <pc:sldMk cId="2674403339" sldId="264"/>
            <ac:spMk id="17" creationId="{23FB267A-A81E-4EF5-9751-B78B9F6F5C09}"/>
          </ac:spMkLst>
        </pc:spChg>
        <pc:spChg chg="mod">
          <ac:chgData name="Ewa Kazimierska" userId="8edb7084-dccb-4d8f-9cfb-38098ea1d667" providerId="ADAL" clId="{1D7BBAB4-E460-4F0D-98A7-C3EA8140C408}" dt="2023-05-30T21:56:12.927" v="2639" actId="1076"/>
          <ac:spMkLst>
            <pc:docMk/>
            <pc:sldMk cId="2674403339" sldId="264"/>
            <ac:spMk id="22" creationId="{003FDD82-4A7D-4768-B6CD-328EA721879B}"/>
          </ac:spMkLst>
        </pc:spChg>
        <pc:spChg chg="mod">
          <ac:chgData name="Ewa Kazimierska" userId="8edb7084-dccb-4d8f-9cfb-38098ea1d667" providerId="ADAL" clId="{1D7BBAB4-E460-4F0D-98A7-C3EA8140C408}" dt="2023-05-30T21:56:12.927" v="2639" actId="1076"/>
          <ac:spMkLst>
            <pc:docMk/>
            <pc:sldMk cId="2674403339" sldId="264"/>
            <ac:spMk id="24" creationId="{E50E72A0-7815-4CA9-BD8D-BAAFA1CA92E5}"/>
          </ac:spMkLst>
        </pc:spChg>
        <pc:spChg chg="mod">
          <ac:chgData name="Ewa Kazimierska" userId="8edb7084-dccb-4d8f-9cfb-38098ea1d667" providerId="ADAL" clId="{1D7BBAB4-E460-4F0D-98A7-C3EA8140C408}" dt="2023-05-30T21:56:51.318" v="2640" actId="207"/>
          <ac:spMkLst>
            <pc:docMk/>
            <pc:sldMk cId="2674403339" sldId="264"/>
            <ac:spMk id="27" creationId="{2F0AABCC-F660-4250-BBD8-2F25BC354FF0}"/>
          </ac:spMkLst>
        </pc:spChg>
        <pc:cxnChg chg="mod">
          <ac:chgData name="Ewa Kazimierska" userId="8edb7084-dccb-4d8f-9cfb-38098ea1d667" providerId="ADAL" clId="{1D7BBAB4-E460-4F0D-98A7-C3EA8140C408}" dt="2023-05-30T21:56:12.927" v="2639" actId="1076"/>
          <ac:cxnSpMkLst>
            <pc:docMk/>
            <pc:sldMk cId="2674403339" sldId="264"/>
            <ac:cxnSpMk id="23" creationId="{8AE92E73-00EF-4B99-97A1-D33FA38107CB}"/>
          </ac:cxnSpMkLst>
        </pc:cxnChg>
      </pc:sldChg>
      <pc:sldChg chg="delSp modSp add mod delAnim">
        <pc:chgData name="Ewa Kazimierska" userId="8edb7084-dccb-4d8f-9cfb-38098ea1d667" providerId="ADAL" clId="{1D7BBAB4-E460-4F0D-98A7-C3EA8140C408}" dt="2023-05-31T09:01:50.729" v="3147" actId="20577"/>
        <pc:sldMkLst>
          <pc:docMk/>
          <pc:sldMk cId="2893548025" sldId="265"/>
        </pc:sldMkLst>
        <pc:spChg chg="mod">
          <ac:chgData name="Ewa Kazimierska" userId="8edb7084-dccb-4d8f-9cfb-38098ea1d667" providerId="ADAL" clId="{1D7BBAB4-E460-4F0D-98A7-C3EA8140C408}" dt="2023-05-30T21:33:02.465" v="2518" actId="207"/>
          <ac:spMkLst>
            <pc:docMk/>
            <pc:sldMk cId="2893548025" sldId="265"/>
            <ac:spMk id="6" creationId="{9EACDE02-3E3C-4680-A986-7DF6677196A1}"/>
          </ac:spMkLst>
        </pc:spChg>
        <pc:spChg chg="mod">
          <ac:chgData name="Ewa Kazimierska" userId="8edb7084-dccb-4d8f-9cfb-38098ea1d667" providerId="ADAL" clId="{1D7BBAB4-E460-4F0D-98A7-C3EA8140C408}" dt="2023-05-31T09:00:56.774" v="3136" actId="1076"/>
          <ac:spMkLst>
            <pc:docMk/>
            <pc:sldMk cId="2893548025" sldId="265"/>
            <ac:spMk id="45" creationId="{585C4079-9F71-44BB-B3BD-851A62CDAD03}"/>
          </ac:spMkLst>
        </pc:spChg>
        <pc:spChg chg="del">
          <ac:chgData name="Ewa Kazimierska" userId="8edb7084-dccb-4d8f-9cfb-38098ea1d667" providerId="ADAL" clId="{1D7BBAB4-E460-4F0D-98A7-C3EA8140C408}" dt="2023-05-30T18:25:44.330" v="2339" actId="478"/>
          <ac:spMkLst>
            <pc:docMk/>
            <pc:sldMk cId="2893548025" sldId="265"/>
            <ac:spMk id="46" creationId="{9DFF690B-B27A-4E7E-B789-985E5AFED174}"/>
          </ac:spMkLst>
        </pc:spChg>
        <pc:spChg chg="del">
          <ac:chgData name="Ewa Kazimierska" userId="8edb7084-dccb-4d8f-9cfb-38098ea1d667" providerId="ADAL" clId="{1D7BBAB4-E460-4F0D-98A7-C3EA8140C408}" dt="2023-05-30T18:25:48.187" v="2340" actId="478"/>
          <ac:spMkLst>
            <pc:docMk/>
            <pc:sldMk cId="2893548025" sldId="265"/>
            <ac:spMk id="47" creationId="{32B59E54-85B9-4AC7-8B53-7C9F7CE53DA5}"/>
          </ac:spMkLst>
        </pc:spChg>
        <pc:spChg chg="del">
          <ac:chgData name="Ewa Kazimierska" userId="8edb7084-dccb-4d8f-9cfb-38098ea1d667" providerId="ADAL" clId="{1D7BBAB4-E460-4F0D-98A7-C3EA8140C408}" dt="2023-05-30T18:26:00.962" v="2341" actId="478"/>
          <ac:spMkLst>
            <pc:docMk/>
            <pc:sldMk cId="2893548025" sldId="265"/>
            <ac:spMk id="50" creationId="{7BED9775-5DB4-4530-BC8E-ADD4AB4E467B}"/>
          </ac:spMkLst>
        </pc:spChg>
        <pc:spChg chg="del">
          <ac:chgData name="Ewa Kazimierska" userId="8edb7084-dccb-4d8f-9cfb-38098ea1d667" providerId="ADAL" clId="{1D7BBAB4-E460-4F0D-98A7-C3EA8140C408}" dt="2023-05-30T18:26:15.320" v="2343" actId="478"/>
          <ac:spMkLst>
            <pc:docMk/>
            <pc:sldMk cId="2893548025" sldId="265"/>
            <ac:spMk id="52" creationId="{35B2E7C9-0E12-4066-A771-9D07CE25BD64}"/>
          </ac:spMkLst>
        </pc:spChg>
        <pc:spChg chg="del">
          <ac:chgData name="Ewa Kazimierska" userId="8edb7084-dccb-4d8f-9cfb-38098ea1d667" providerId="ADAL" clId="{1D7BBAB4-E460-4F0D-98A7-C3EA8140C408}" dt="2023-05-30T18:26:15.320" v="2343" actId="478"/>
          <ac:spMkLst>
            <pc:docMk/>
            <pc:sldMk cId="2893548025" sldId="265"/>
            <ac:spMk id="53" creationId="{0601BE41-0A61-4D60-BED0-F76184D1B393}"/>
          </ac:spMkLst>
        </pc:spChg>
        <pc:spChg chg="del">
          <ac:chgData name="Ewa Kazimierska" userId="8edb7084-dccb-4d8f-9cfb-38098ea1d667" providerId="ADAL" clId="{1D7BBAB4-E460-4F0D-98A7-C3EA8140C408}" dt="2023-05-30T18:26:00.962" v="2341" actId="478"/>
          <ac:spMkLst>
            <pc:docMk/>
            <pc:sldMk cId="2893548025" sldId="265"/>
            <ac:spMk id="54" creationId="{CD086479-D372-437E-BAC1-C55222E4A626}"/>
          </ac:spMkLst>
        </pc:spChg>
        <pc:spChg chg="del">
          <ac:chgData name="Ewa Kazimierska" userId="8edb7084-dccb-4d8f-9cfb-38098ea1d667" providerId="ADAL" clId="{1D7BBAB4-E460-4F0D-98A7-C3EA8140C408}" dt="2023-05-30T18:26:10.021" v="2342" actId="478"/>
          <ac:spMkLst>
            <pc:docMk/>
            <pc:sldMk cId="2893548025" sldId="265"/>
            <ac:spMk id="55" creationId="{E524A1BB-6263-40C8-881A-2D90D0E17D51}"/>
          </ac:spMkLst>
        </pc:spChg>
        <pc:spChg chg="del">
          <ac:chgData name="Ewa Kazimierska" userId="8edb7084-dccb-4d8f-9cfb-38098ea1d667" providerId="ADAL" clId="{1D7BBAB4-E460-4F0D-98A7-C3EA8140C408}" dt="2023-05-30T18:26:00.962" v="2341" actId="478"/>
          <ac:spMkLst>
            <pc:docMk/>
            <pc:sldMk cId="2893548025" sldId="265"/>
            <ac:spMk id="56" creationId="{B2D3E653-A85F-4122-AC72-0C0B5C979271}"/>
          </ac:spMkLst>
        </pc:spChg>
        <pc:spChg chg="del">
          <ac:chgData name="Ewa Kazimierska" userId="8edb7084-dccb-4d8f-9cfb-38098ea1d667" providerId="ADAL" clId="{1D7BBAB4-E460-4F0D-98A7-C3EA8140C408}" dt="2023-05-30T18:26:00.962" v="2341" actId="478"/>
          <ac:spMkLst>
            <pc:docMk/>
            <pc:sldMk cId="2893548025" sldId="265"/>
            <ac:spMk id="57" creationId="{BF372832-22CD-4A66-BEE7-826A29C193D4}"/>
          </ac:spMkLst>
        </pc:spChg>
        <pc:spChg chg="del">
          <ac:chgData name="Ewa Kazimierska" userId="8edb7084-dccb-4d8f-9cfb-38098ea1d667" providerId="ADAL" clId="{1D7BBAB4-E460-4F0D-98A7-C3EA8140C408}" dt="2023-05-30T18:26:10.021" v="2342" actId="478"/>
          <ac:spMkLst>
            <pc:docMk/>
            <pc:sldMk cId="2893548025" sldId="265"/>
            <ac:spMk id="58" creationId="{295AC367-EEC7-4FC6-9264-6A99252292CD}"/>
          </ac:spMkLst>
        </pc:spChg>
        <pc:spChg chg="del">
          <ac:chgData name="Ewa Kazimierska" userId="8edb7084-dccb-4d8f-9cfb-38098ea1d667" providerId="ADAL" clId="{1D7BBAB4-E460-4F0D-98A7-C3EA8140C408}" dt="2023-05-30T18:26:00.962" v="2341" actId="478"/>
          <ac:spMkLst>
            <pc:docMk/>
            <pc:sldMk cId="2893548025" sldId="265"/>
            <ac:spMk id="59" creationId="{9BDC9861-9FFF-42D2-80EC-BB7073004B9B}"/>
          </ac:spMkLst>
        </pc:spChg>
        <pc:spChg chg="mod">
          <ac:chgData name="Ewa Kazimierska" userId="8edb7084-dccb-4d8f-9cfb-38098ea1d667" providerId="ADAL" clId="{1D7BBAB4-E460-4F0D-98A7-C3EA8140C408}" dt="2023-05-31T09:01:50.729" v="3147" actId="20577"/>
          <ac:spMkLst>
            <pc:docMk/>
            <pc:sldMk cId="2893548025" sldId="265"/>
            <ac:spMk id="60" creationId="{207C3542-30AB-40FA-B06D-0AE93B04F0F1}"/>
          </ac:spMkLst>
        </pc:spChg>
        <pc:picChg chg="del">
          <ac:chgData name="Ewa Kazimierska" userId="8edb7084-dccb-4d8f-9cfb-38098ea1d667" providerId="ADAL" clId="{1D7BBAB4-E460-4F0D-98A7-C3EA8140C408}" dt="2023-05-30T18:26:00.962" v="2341" actId="478"/>
          <ac:picMkLst>
            <pc:docMk/>
            <pc:sldMk cId="2893548025" sldId="265"/>
            <ac:picMk id="51" creationId="{1B71F95C-7293-43A3-9EDE-8F88D934D1B9}"/>
          </ac:picMkLst>
        </pc:picChg>
        <pc:cxnChg chg="del">
          <ac:chgData name="Ewa Kazimierska" userId="8edb7084-dccb-4d8f-9cfb-38098ea1d667" providerId="ADAL" clId="{1D7BBAB4-E460-4F0D-98A7-C3EA8140C408}" dt="2023-05-30T18:26:00.962" v="2341" actId="478"/>
          <ac:cxnSpMkLst>
            <pc:docMk/>
            <pc:sldMk cId="2893548025" sldId="265"/>
            <ac:cxnSpMk id="48" creationId="{D749102F-3E75-4AEC-A567-2E9789222321}"/>
          </ac:cxnSpMkLst>
        </pc:cxnChg>
        <pc:cxnChg chg="del">
          <ac:chgData name="Ewa Kazimierska" userId="8edb7084-dccb-4d8f-9cfb-38098ea1d667" providerId="ADAL" clId="{1D7BBAB4-E460-4F0D-98A7-C3EA8140C408}" dt="2023-05-30T18:26:00.962" v="2341" actId="478"/>
          <ac:cxnSpMkLst>
            <pc:docMk/>
            <pc:sldMk cId="2893548025" sldId="265"/>
            <ac:cxnSpMk id="49" creationId="{02DBC418-21BF-4809-98FD-7E12C6DB0195}"/>
          </ac:cxnSpMkLst>
        </pc:cxnChg>
      </pc:sldChg>
      <pc:sldChg chg="modSp add mod">
        <pc:chgData name="Ewa Kazimierska" userId="8edb7084-dccb-4d8f-9cfb-38098ea1d667" providerId="ADAL" clId="{1D7BBAB4-E460-4F0D-98A7-C3EA8140C408}" dt="2023-05-31T05:19:19.447" v="2857" actId="1076"/>
        <pc:sldMkLst>
          <pc:docMk/>
          <pc:sldMk cId="1205360814" sldId="267"/>
        </pc:sldMkLst>
        <pc:spChg chg="mod">
          <ac:chgData name="Ewa Kazimierska" userId="8edb7084-dccb-4d8f-9cfb-38098ea1d667" providerId="ADAL" clId="{1D7BBAB4-E460-4F0D-98A7-C3EA8140C408}" dt="2023-05-30T06:01:52.182" v="1488" actId="207"/>
          <ac:spMkLst>
            <pc:docMk/>
            <pc:sldMk cId="1205360814" sldId="267"/>
            <ac:spMk id="34" creationId="{E102C7B0-1A7B-40D3-B8A9-3AC7DBE906CD}"/>
          </ac:spMkLst>
        </pc:spChg>
        <pc:spChg chg="mod">
          <ac:chgData name="Ewa Kazimierska" userId="8edb7084-dccb-4d8f-9cfb-38098ea1d667" providerId="ADAL" clId="{1D7BBAB4-E460-4F0D-98A7-C3EA8140C408}" dt="2023-05-31T05:18:56.202" v="2848" actId="207"/>
          <ac:spMkLst>
            <pc:docMk/>
            <pc:sldMk cId="1205360814" sldId="267"/>
            <ac:spMk id="39" creationId="{37845EF9-5068-4E83-9D9C-6779FB6CCF98}"/>
          </ac:spMkLst>
        </pc:spChg>
        <pc:spChg chg="mod">
          <ac:chgData name="Ewa Kazimierska" userId="8edb7084-dccb-4d8f-9cfb-38098ea1d667" providerId="ADAL" clId="{1D7BBAB4-E460-4F0D-98A7-C3EA8140C408}" dt="2023-05-31T05:19:19.447" v="2857" actId="1076"/>
          <ac:spMkLst>
            <pc:docMk/>
            <pc:sldMk cId="1205360814" sldId="267"/>
            <ac:spMk id="41" creationId="{9E2ECF54-976C-4658-84C9-BA6B1F3302B2}"/>
          </ac:spMkLst>
        </pc:spChg>
        <pc:grpChg chg="mod">
          <ac:chgData name="Ewa Kazimierska" userId="8edb7084-dccb-4d8f-9cfb-38098ea1d667" providerId="ADAL" clId="{1D7BBAB4-E460-4F0D-98A7-C3EA8140C408}" dt="2023-05-30T18:30:21.661" v="2475" actId="1076"/>
          <ac:grpSpMkLst>
            <pc:docMk/>
            <pc:sldMk cId="1205360814" sldId="267"/>
            <ac:grpSpMk id="36" creationId="{D8CB826A-EAFE-4930-AA2C-1C3ABD1BCB4C}"/>
          </ac:grpSpMkLst>
        </pc:grpChg>
        <pc:picChg chg="mod">
          <ac:chgData name="Ewa Kazimierska" userId="8edb7084-dccb-4d8f-9cfb-38098ea1d667" providerId="ADAL" clId="{1D7BBAB4-E460-4F0D-98A7-C3EA8140C408}" dt="2023-05-30T18:30:50.744" v="2490" actId="1076"/>
          <ac:picMkLst>
            <pc:docMk/>
            <pc:sldMk cId="1205360814" sldId="267"/>
            <ac:picMk id="35" creationId="{8C66F47D-D8C7-4318-BAFC-4C61666BEEEC}"/>
          </ac:picMkLst>
        </pc:picChg>
        <pc:picChg chg="mod">
          <ac:chgData name="Ewa Kazimierska" userId="8edb7084-dccb-4d8f-9cfb-38098ea1d667" providerId="ADAL" clId="{1D7BBAB4-E460-4F0D-98A7-C3EA8140C408}" dt="2023-05-30T18:30:21.661" v="2475" actId="1076"/>
          <ac:picMkLst>
            <pc:docMk/>
            <pc:sldMk cId="1205360814" sldId="267"/>
            <ac:picMk id="37" creationId="{B874703D-C6E7-4A20-A013-BE5915F0BD33}"/>
          </ac:picMkLst>
        </pc:picChg>
        <pc:picChg chg="mod">
          <ac:chgData name="Ewa Kazimierska" userId="8edb7084-dccb-4d8f-9cfb-38098ea1d667" providerId="ADAL" clId="{1D7BBAB4-E460-4F0D-98A7-C3EA8140C408}" dt="2023-05-30T18:30:21.661" v="2475" actId="1076"/>
          <ac:picMkLst>
            <pc:docMk/>
            <pc:sldMk cId="1205360814" sldId="267"/>
            <ac:picMk id="38" creationId="{D64EBEF8-C013-4920-AE67-97243A241645}"/>
          </ac:picMkLst>
        </pc:picChg>
        <pc:cxnChg chg="mod">
          <ac:chgData name="Ewa Kazimierska" userId="8edb7084-dccb-4d8f-9cfb-38098ea1d667" providerId="ADAL" clId="{1D7BBAB4-E460-4F0D-98A7-C3EA8140C408}" dt="2023-05-30T18:30:44.001" v="2489" actId="1076"/>
          <ac:cxnSpMkLst>
            <pc:docMk/>
            <pc:sldMk cId="1205360814" sldId="267"/>
            <ac:cxnSpMk id="40" creationId="{96FC8D96-BB09-4D16-9A77-A23EFFC8E251}"/>
          </ac:cxnSpMkLst>
        </pc:cxnChg>
      </pc:sldChg>
      <pc:sldChg chg="modSp add">
        <pc:chgData name="Ewa Kazimierska" userId="8edb7084-dccb-4d8f-9cfb-38098ea1d667" providerId="ADAL" clId="{1D7BBAB4-E460-4F0D-98A7-C3EA8140C408}" dt="2023-05-31T05:20:34.665" v="2858" actId="207"/>
        <pc:sldMkLst>
          <pc:docMk/>
          <pc:sldMk cId="1299837291" sldId="268"/>
        </pc:sldMkLst>
        <pc:spChg chg="mod">
          <ac:chgData name="Ewa Kazimierska" userId="8edb7084-dccb-4d8f-9cfb-38098ea1d667" providerId="ADAL" clId="{1D7BBAB4-E460-4F0D-98A7-C3EA8140C408}" dt="2023-05-30T06:02:02.312" v="1489" actId="207"/>
          <ac:spMkLst>
            <pc:docMk/>
            <pc:sldMk cId="1299837291" sldId="268"/>
            <ac:spMk id="18" creationId="{D90428B1-6215-4806-AD77-98B21186B109}"/>
          </ac:spMkLst>
        </pc:spChg>
        <pc:spChg chg="mod">
          <ac:chgData name="Ewa Kazimierska" userId="8edb7084-dccb-4d8f-9cfb-38098ea1d667" providerId="ADAL" clId="{1D7BBAB4-E460-4F0D-98A7-C3EA8140C408}" dt="2023-05-31T05:20:34.665" v="2858" actId="207"/>
          <ac:spMkLst>
            <pc:docMk/>
            <pc:sldMk cId="1299837291" sldId="268"/>
            <ac:spMk id="28" creationId="{44A79B0C-975B-4B8F-825E-805DBAA4968C}"/>
          </ac:spMkLst>
        </pc:spChg>
      </pc:sldChg>
      <pc:sldChg chg="addSp delSp modSp add mod">
        <pc:chgData name="Ewa Kazimierska" userId="8edb7084-dccb-4d8f-9cfb-38098ea1d667" providerId="ADAL" clId="{1D7BBAB4-E460-4F0D-98A7-C3EA8140C408}" dt="2023-05-31T05:21:55.264" v="2862" actId="1076"/>
        <pc:sldMkLst>
          <pc:docMk/>
          <pc:sldMk cId="1298524784" sldId="269"/>
        </pc:sldMkLst>
        <pc:spChg chg="add del">
          <ac:chgData name="Ewa Kazimierska" userId="8edb7084-dccb-4d8f-9cfb-38098ea1d667" providerId="ADAL" clId="{1D7BBAB4-E460-4F0D-98A7-C3EA8140C408}" dt="2023-05-30T05:40:04.818" v="1223" actId="478"/>
          <ac:spMkLst>
            <pc:docMk/>
            <pc:sldMk cId="1298524784" sldId="269"/>
            <ac:spMk id="35" creationId="{89544154-2E48-42A8-A516-9365F0AE5F4F}"/>
          </ac:spMkLst>
        </pc:spChg>
        <pc:spChg chg="mod">
          <ac:chgData name="Ewa Kazimierska" userId="8edb7084-dccb-4d8f-9cfb-38098ea1d667" providerId="ADAL" clId="{1D7BBAB4-E460-4F0D-98A7-C3EA8140C408}" dt="2023-05-31T05:21:39.221" v="2860" actId="1076"/>
          <ac:spMkLst>
            <pc:docMk/>
            <pc:sldMk cId="1298524784" sldId="269"/>
            <ac:spMk id="36" creationId="{53827D67-5A0E-479B-8843-3F03A27812B9}"/>
          </ac:spMkLst>
        </pc:spChg>
        <pc:spChg chg="del">
          <ac:chgData name="Ewa Kazimierska" userId="8edb7084-dccb-4d8f-9cfb-38098ea1d667" providerId="ADAL" clId="{1D7BBAB4-E460-4F0D-98A7-C3EA8140C408}" dt="2023-05-30T05:45:49.807" v="1241" actId="478"/>
          <ac:spMkLst>
            <pc:docMk/>
            <pc:sldMk cId="1298524784" sldId="269"/>
            <ac:spMk id="37" creationId="{365A80BE-93E5-49C4-8DD7-853494E894AF}"/>
          </ac:spMkLst>
        </pc:spChg>
        <pc:grpChg chg="del">
          <ac:chgData name="Ewa Kazimierska" userId="8edb7084-dccb-4d8f-9cfb-38098ea1d667" providerId="ADAL" clId="{1D7BBAB4-E460-4F0D-98A7-C3EA8140C408}" dt="2023-05-30T05:40:45.241" v="1224" actId="478"/>
          <ac:grpSpMkLst>
            <pc:docMk/>
            <pc:sldMk cId="1298524784" sldId="269"/>
            <ac:grpSpMk id="2" creationId="{CAF43C76-31EB-434F-B33D-142FA5FB7DAF}"/>
          </ac:grpSpMkLst>
        </pc:grpChg>
        <pc:picChg chg="add mod">
          <ac:chgData name="Ewa Kazimierska" userId="8edb7084-dccb-4d8f-9cfb-38098ea1d667" providerId="ADAL" clId="{1D7BBAB4-E460-4F0D-98A7-C3EA8140C408}" dt="2023-05-31T05:21:55.264" v="2862" actId="1076"/>
          <ac:picMkLst>
            <pc:docMk/>
            <pc:sldMk cId="1298524784" sldId="269"/>
            <ac:picMk id="4" creationId="{78A11E7D-49C9-4162-B0B3-225621B2C2E2}"/>
          </ac:picMkLst>
        </pc:picChg>
      </pc:sldChg>
      <pc:sldChg chg="delSp modSp add mod">
        <pc:chgData name="Ewa Kazimierska" userId="8edb7084-dccb-4d8f-9cfb-38098ea1d667" providerId="ADAL" clId="{1D7BBAB4-E460-4F0D-98A7-C3EA8140C408}" dt="2023-05-31T05:22:54.671" v="2874" actId="20577"/>
        <pc:sldMkLst>
          <pc:docMk/>
          <pc:sldMk cId="3885912730" sldId="270"/>
        </pc:sldMkLst>
        <pc:spChg chg="mod">
          <ac:chgData name="Ewa Kazimierska" userId="8edb7084-dccb-4d8f-9cfb-38098ea1d667" providerId="ADAL" clId="{1D7BBAB4-E460-4F0D-98A7-C3EA8140C408}" dt="2023-05-31T05:22:54.671" v="2874" actId="20577"/>
          <ac:spMkLst>
            <pc:docMk/>
            <pc:sldMk cId="3885912730" sldId="270"/>
            <ac:spMk id="6" creationId="{F1275974-8229-4922-8113-2AAFDCA6411D}"/>
          </ac:spMkLst>
        </pc:spChg>
        <pc:spChg chg="del mod">
          <ac:chgData name="Ewa Kazimierska" userId="8edb7084-dccb-4d8f-9cfb-38098ea1d667" providerId="ADAL" clId="{1D7BBAB4-E460-4F0D-98A7-C3EA8140C408}" dt="2023-05-30T05:48:08.006" v="1367" actId="478"/>
          <ac:spMkLst>
            <pc:docMk/>
            <pc:sldMk cId="3885912730" sldId="270"/>
            <ac:spMk id="7" creationId="{FD138793-A5E3-478B-9263-815A73F9D9ED}"/>
          </ac:spMkLst>
        </pc:spChg>
        <pc:spChg chg="del">
          <ac:chgData name="Ewa Kazimierska" userId="8edb7084-dccb-4d8f-9cfb-38098ea1d667" providerId="ADAL" clId="{1D7BBAB4-E460-4F0D-98A7-C3EA8140C408}" dt="2023-05-30T05:48:12.224" v="1368" actId="478"/>
          <ac:spMkLst>
            <pc:docMk/>
            <pc:sldMk cId="3885912730" sldId="270"/>
            <ac:spMk id="10" creationId="{58AAB353-322A-49B6-B1FE-FEB6359041E9}"/>
          </ac:spMkLst>
        </pc:spChg>
        <pc:spChg chg="mod">
          <ac:chgData name="Ewa Kazimierska" userId="8edb7084-dccb-4d8f-9cfb-38098ea1d667" providerId="ADAL" clId="{1D7BBAB4-E460-4F0D-98A7-C3EA8140C408}" dt="2023-05-30T05:48:35.942" v="1370" actId="1076"/>
          <ac:spMkLst>
            <pc:docMk/>
            <pc:sldMk cId="3885912730" sldId="270"/>
            <ac:spMk id="11" creationId="{D57C932C-CBF0-49CB-B162-A89B3F192572}"/>
          </ac:spMkLst>
        </pc:spChg>
      </pc:sldChg>
      <pc:sldChg chg="modSp add mod">
        <pc:chgData name="Ewa Kazimierska" userId="8edb7084-dccb-4d8f-9cfb-38098ea1d667" providerId="ADAL" clId="{1D7BBAB4-E460-4F0D-98A7-C3EA8140C408}" dt="2023-05-30T22:20:43.657" v="2781" actId="20577"/>
        <pc:sldMkLst>
          <pc:docMk/>
          <pc:sldMk cId="1817916171" sldId="271"/>
        </pc:sldMkLst>
        <pc:spChg chg="mod">
          <ac:chgData name="Ewa Kazimierska" userId="8edb7084-dccb-4d8f-9cfb-38098ea1d667" providerId="ADAL" clId="{1D7BBAB4-E460-4F0D-98A7-C3EA8140C408}" dt="2023-05-30T22:16:28.092" v="2722" actId="20577"/>
          <ac:spMkLst>
            <pc:docMk/>
            <pc:sldMk cId="1817916171" sldId="271"/>
            <ac:spMk id="7" creationId="{E536A85D-CA03-454C-AC5F-87EE7A5DEB50}"/>
          </ac:spMkLst>
        </pc:spChg>
        <pc:spChg chg="mod">
          <ac:chgData name="Ewa Kazimierska" userId="8edb7084-dccb-4d8f-9cfb-38098ea1d667" providerId="ADAL" clId="{1D7BBAB4-E460-4F0D-98A7-C3EA8140C408}" dt="2023-05-30T22:17:22.392" v="2731" actId="1036"/>
          <ac:spMkLst>
            <pc:docMk/>
            <pc:sldMk cId="1817916171" sldId="271"/>
            <ac:spMk id="10" creationId="{40F5EA8D-0A4B-4A3A-8EEB-EEC8B62F846C}"/>
          </ac:spMkLst>
        </pc:spChg>
        <pc:spChg chg="mod">
          <ac:chgData name="Ewa Kazimierska" userId="8edb7084-dccb-4d8f-9cfb-38098ea1d667" providerId="ADAL" clId="{1D7BBAB4-E460-4F0D-98A7-C3EA8140C408}" dt="2023-05-30T22:14:59.387" v="2697" actId="1076"/>
          <ac:spMkLst>
            <pc:docMk/>
            <pc:sldMk cId="1817916171" sldId="271"/>
            <ac:spMk id="13" creationId="{1E71B462-23B8-46F0-AD7D-D0ABCC35BDA8}"/>
          </ac:spMkLst>
        </pc:spChg>
        <pc:spChg chg="mod">
          <ac:chgData name="Ewa Kazimierska" userId="8edb7084-dccb-4d8f-9cfb-38098ea1d667" providerId="ADAL" clId="{1D7BBAB4-E460-4F0D-98A7-C3EA8140C408}" dt="2023-05-30T22:14:36.125" v="2690"/>
          <ac:spMkLst>
            <pc:docMk/>
            <pc:sldMk cId="1817916171" sldId="271"/>
            <ac:spMk id="14" creationId="{32CAF661-7260-4B63-834D-E7A679947E00}"/>
          </ac:spMkLst>
        </pc:spChg>
        <pc:spChg chg="mod">
          <ac:chgData name="Ewa Kazimierska" userId="8edb7084-dccb-4d8f-9cfb-38098ea1d667" providerId="ADAL" clId="{1D7BBAB4-E460-4F0D-98A7-C3EA8140C408}" dt="2023-05-30T22:18:44.803" v="2762" actId="20577"/>
          <ac:spMkLst>
            <pc:docMk/>
            <pc:sldMk cId="1817916171" sldId="271"/>
            <ac:spMk id="18" creationId="{ECBF15CF-4ED2-493A-AE8F-4C146FA184BF}"/>
          </ac:spMkLst>
        </pc:spChg>
        <pc:spChg chg="mod">
          <ac:chgData name="Ewa Kazimierska" userId="8edb7084-dccb-4d8f-9cfb-38098ea1d667" providerId="ADAL" clId="{1D7BBAB4-E460-4F0D-98A7-C3EA8140C408}" dt="2023-05-30T22:18:56.771" v="2765"/>
          <ac:spMkLst>
            <pc:docMk/>
            <pc:sldMk cId="1817916171" sldId="271"/>
            <ac:spMk id="19" creationId="{CC108809-A0A5-4B2C-8A5B-AED3330703DA}"/>
          </ac:spMkLst>
        </pc:spChg>
        <pc:spChg chg="mod">
          <ac:chgData name="Ewa Kazimierska" userId="8edb7084-dccb-4d8f-9cfb-38098ea1d667" providerId="ADAL" clId="{1D7BBAB4-E460-4F0D-98A7-C3EA8140C408}" dt="2023-05-30T22:18:59.797" v="2767"/>
          <ac:spMkLst>
            <pc:docMk/>
            <pc:sldMk cId="1817916171" sldId="271"/>
            <ac:spMk id="20" creationId="{8FE6410E-F853-4E89-908D-4F5FA4B13787}"/>
          </ac:spMkLst>
        </pc:spChg>
        <pc:spChg chg="mod">
          <ac:chgData name="Ewa Kazimierska" userId="8edb7084-dccb-4d8f-9cfb-38098ea1d667" providerId="ADAL" clId="{1D7BBAB4-E460-4F0D-98A7-C3EA8140C408}" dt="2023-05-30T22:19:06.754" v="2768" actId="1076"/>
          <ac:spMkLst>
            <pc:docMk/>
            <pc:sldMk cId="1817916171" sldId="271"/>
            <ac:spMk id="21" creationId="{BF1F9879-36E7-4BC9-B4B4-B074DC18BB05}"/>
          </ac:spMkLst>
        </pc:spChg>
        <pc:spChg chg="mod">
          <ac:chgData name="Ewa Kazimierska" userId="8edb7084-dccb-4d8f-9cfb-38098ea1d667" providerId="ADAL" clId="{1D7BBAB4-E460-4F0D-98A7-C3EA8140C408}" dt="2023-05-30T22:19:29.147" v="2774" actId="20577"/>
          <ac:spMkLst>
            <pc:docMk/>
            <pc:sldMk cId="1817916171" sldId="271"/>
            <ac:spMk id="24" creationId="{326BA0B3-02BB-4022-886D-DE111C79650E}"/>
          </ac:spMkLst>
        </pc:spChg>
        <pc:spChg chg="mod">
          <ac:chgData name="Ewa Kazimierska" userId="8edb7084-dccb-4d8f-9cfb-38098ea1d667" providerId="ADAL" clId="{1D7BBAB4-E460-4F0D-98A7-C3EA8140C408}" dt="2023-05-30T22:20:43.657" v="2781" actId="20577"/>
          <ac:spMkLst>
            <pc:docMk/>
            <pc:sldMk cId="1817916171" sldId="271"/>
            <ac:spMk id="26" creationId="{D106DDFE-E462-4ED0-8863-14A864F4B94F}"/>
          </ac:spMkLst>
        </pc:spChg>
        <pc:spChg chg="mod">
          <ac:chgData name="Ewa Kazimierska" userId="8edb7084-dccb-4d8f-9cfb-38098ea1d667" providerId="ADAL" clId="{1D7BBAB4-E460-4F0D-98A7-C3EA8140C408}" dt="2023-05-30T22:19:57.163" v="2777" actId="20577"/>
          <ac:spMkLst>
            <pc:docMk/>
            <pc:sldMk cId="1817916171" sldId="271"/>
            <ac:spMk id="29" creationId="{9421D5A9-8247-4120-892A-865FF8FE9360}"/>
          </ac:spMkLst>
        </pc:spChg>
        <pc:spChg chg="mod">
          <ac:chgData name="Ewa Kazimierska" userId="8edb7084-dccb-4d8f-9cfb-38098ea1d667" providerId="ADAL" clId="{1D7BBAB4-E460-4F0D-98A7-C3EA8140C408}" dt="2023-05-30T22:20:10.883" v="2780" actId="20577"/>
          <ac:spMkLst>
            <pc:docMk/>
            <pc:sldMk cId="1817916171" sldId="271"/>
            <ac:spMk id="30" creationId="{9E870312-755C-4E34-BA71-67EA94637468}"/>
          </ac:spMkLst>
        </pc:spChg>
      </pc:sldChg>
      <pc:sldChg chg="addSp modSp add mod">
        <pc:chgData name="Ewa Kazimierska" userId="8edb7084-dccb-4d8f-9cfb-38098ea1d667" providerId="ADAL" clId="{1D7BBAB4-E460-4F0D-98A7-C3EA8140C408}" dt="2023-05-31T09:17:10.400" v="3197" actId="1038"/>
        <pc:sldMkLst>
          <pc:docMk/>
          <pc:sldMk cId="1796295249" sldId="272"/>
        </pc:sldMkLst>
        <pc:spChg chg="add mod">
          <ac:chgData name="Ewa Kazimierska" userId="8edb7084-dccb-4d8f-9cfb-38098ea1d667" providerId="ADAL" clId="{1D7BBAB4-E460-4F0D-98A7-C3EA8140C408}" dt="2023-05-31T09:17:10.400" v="3197" actId="1038"/>
          <ac:spMkLst>
            <pc:docMk/>
            <pc:sldMk cId="1796295249" sldId="272"/>
            <ac:spMk id="2" creationId="{EC6A78DB-EC94-4C54-9A0B-AE834338A9DF}"/>
          </ac:spMkLst>
        </pc:spChg>
        <pc:spChg chg="mod">
          <ac:chgData name="Ewa Kazimierska" userId="8edb7084-dccb-4d8f-9cfb-38098ea1d667" providerId="ADAL" clId="{1D7BBAB4-E460-4F0D-98A7-C3EA8140C408}" dt="2023-05-30T21:36:25.314" v="2538" actId="1076"/>
          <ac:spMkLst>
            <pc:docMk/>
            <pc:sldMk cId="1796295249" sldId="272"/>
            <ac:spMk id="11" creationId="{053C5DED-24B9-43EE-94FD-12803E538CF1}"/>
          </ac:spMkLst>
        </pc:spChg>
        <pc:spChg chg="mod">
          <ac:chgData name="Ewa Kazimierska" userId="8edb7084-dccb-4d8f-9cfb-38098ea1d667" providerId="ADAL" clId="{1D7BBAB4-E460-4F0D-98A7-C3EA8140C408}" dt="2023-05-30T21:36:23.024" v="2537" actId="1076"/>
          <ac:spMkLst>
            <pc:docMk/>
            <pc:sldMk cId="1796295249" sldId="272"/>
            <ac:spMk id="36" creationId="{39419AA5-2BF6-42BA-876E-602E7E3DAFC9}"/>
          </ac:spMkLst>
        </pc:spChg>
        <pc:spChg chg="mod">
          <ac:chgData name="Ewa Kazimierska" userId="8edb7084-dccb-4d8f-9cfb-38098ea1d667" providerId="ADAL" clId="{1D7BBAB4-E460-4F0D-98A7-C3EA8140C408}" dt="2023-05-31T05:26:59.999" v="2876" actId="1076"/>
          <ac:spMkLst>
            <pc:docMk/>
            <pc:sldMk cId="1796295249" sldId="272"/>
            <ac:spMk id="41" creationId="{7003FE2A-45F4-48C4-B032-56C88F680988}"/>
          </ac:spMkLst>
        </pc:spChg>
        <pc:spChg chg="mod">
          <ac:chgData name="Ewa Kazimierska" userId="8edb7084-dccb-4d8f-9cfb-38098ea1d667" providerId="ADAL" clId="{1D7BBAB4-E460-4F0D-98A7-C3EA8140C408}" dt="2023-05-30T05:49:34.867" v="1372" actId="6549"/>
          <ac:spMkLst>
            <pc:docMk/>
            <pc:sldMk cId="1796295249" sldId="272"/>
            <ac:spMk id="42" creationId="{CB9A13C1-A0B7-46B9-88B6-4CDF2493F2E6}"/>
          </ac:spMkLst>
        </pc:spChg>
        <pc:spChg chg="mod">
          <ac:chgData name="Ewa Kazimierska" userId="8edb7084-dccb-4d8f-9cfb-38098ea1d667" providerId="ADAL" clId="{1D7BBAB4-E460-4F0D-98A7-C3EA8140C408}" dt="2023-05-30T21:36:28.394" v="2539" actId="1076"/>
          <ac:spMkLst>
            <pc:docMk/>
            <pc:sldMk cId="1796295249" sldId="272"/>
            <ac:spMk id="43" creationId="{A7D43A95-62AB-4027-888D-F179AC78EB5C}"/>
          </ac:spMkLst>
        </pc:spChg>
      </pc:sldChg>
      <pc:sldChg chg="addSp delSp modSp add mod modAnim">
        <pc:chgData name="Ewa Kazimierska" userId="8edb7084-dccb-4d8f-9cfb-38098ea1d667" providerId="ADAL" clId="{1D7BBAB4-E460-4F0D-98A7-C3EA8140C408}" dt="2023-05-31T05:28:22.019" v="2877" actId="14100"/>
        <pc:sldMkLst>
          <pc:docMk/>
          <pc:sldMk cId="2123924962" sldId="273"/>
        </pc:sldMkLst>
        <pc:spChg chg="add mod">
          <ac:chgData name="Ewa Kazimierska" userId="8edb7084-dccb-4d8f-9cfb-38098ea1d667" providerId="ADAL" clId="{1D7BBAB4-E460-4F0D-98A7-C3EA8140C408}" dt="2023-05-30T21:47:53.016" v="2621" actId="164"/>
          <ac:spMkLst>
            <pc:docMk/>
            <pc:sldMk cId="2123924962" sldId="273"/>
            <ac:spMk id="2" creationId="{CCE6A478-84E1-46C3-BD1C-0FA7FC913C28}"/>
          </ac:spMkLst>
        </pc:spChg>
        <pc:spChg chg="add mod">
          <ac:chgData name="Ewa Kazimierska" userId="8edb7084-dccb-4d8f-9cfb-38098ea1d667" providerId="ADAL" clId="{1D7BBAB4-E460-4F0D-98A7-C3EA8140C408}" dt="2023-05-30T21:47:53.016" v="2621" actId="164"/>
          <ac:spMkLst>
            <pc:docMk/>
            <pc:sldMk cId="2123924962" sldId="273"/>
            <ac:spMk id="3" creationId="{D7A80371-FCD5-4AD6-B9A1-54ACFA979B95}"/>
          </ac:spMkLst>
        </pc:spChg>
        <pc:spChg chg="mod">
          <ac:chgData name="Ewa Kazimierska" userId="8edb7084-dccb-4d8f-9cfb-38098ea1d667" providerId="ADAL" clId="{1D7BBAB4-E460-4F0D-98A7-C3EA8140C408}" dt="2023-05-30T21:39:21.976" v="2543" actId="207"/>
          <ac:spMkLst>
            <pc:docMk/>
            <pc:sldMk cId="2123924962" sldId="273"/>
            <ac:spMk id="6" creationId="{D91B3419-85C9-4D2C-A1FD-9D29AAB26B9A}"/>
          </ac:spMkLst>
        </pc:spChg>
        <pc:spChg chg="mod">
          <ac:chgData name="Ewa Kazimierska" userId="8edb7084-dccb-4d8f-9cfb-38098ea1d667" providerId="ADAL" clId="{1D7BBAB4-E460-4F0D-98A7-C3EA8140C408}" dt="2023-05-30T21:39:21.976" v="2543" actId="207"/>
          <ac:spMkLst>
            <pc:docMk/>
            <pc:sldMk cId="2123924962" sldId="273"/>
            <ac:spMk id="7" creationId="{B71A6D26-4B66-498C-9BB0-1E6235026427}"/>
          </ac:spMkLst>
        </pc:spChg>
        <pc:spChg chg="add mod">
          <ac:chgData name="Ewa Kazimierska" userId="8edb7084-dccb-4d8f-9cfb-38098ea1d667" providerId="ADAL" clId="{1D7BBAB4-E460-4F0D-98A7-C3EA8140C408}" dt="2023-05-30T21:38:06.219" v="2541" actId="571"/>
          <ac:spMkLst>
            <pc:docMk/>
            <pc:sldMk cId="2123924962" sldId="273"/>
            <ac:spMk id="8" creationId="{5BD7D2B0-C94F-4DEF-B0B9-BD8B19ACEF39}"/>
          </ac:spMkLst>
        </pc:spChg>
        <pc:spChg chg="add mod">
          <ac:chgData name="Ewa Kazimierska" userId="8edb7084-dccb-4d8f-9cfb-38098ea1d667" providerId="ADAL" clId="{1D7BBAB4-E460-4F0D-98A7-C3EA8140C408}" dt="2023-05-30T21:38:06.219" v="2541" actId="571"/>
          <ac:spMkLst>
            <pc:docMk/>
            <pc:sldMk cId="2123924962" sldId="273"/>
            <ac:spMk id="9" creationId="{C2DC0229-9F87-4B8D-A583-8920A62A05FE}"/>
          </ac:spMkLst>
        </pc:spChg>
        <pc:spChg chg="add mod">
          <ac:chgData name="Ewa Kazimierska" userId="8edb7084-dccb-4d8f-9cfb-38098ea1d667" providerId="ADAL" clId="{1D7BBAB4-E460-4F0D-98A7-C3EA8140C408}" dt="2023-05-30T21:47:53.016" v="2621" actId="164"/>
          <ac:spMkLst>
            <pc:docMk/>
            <pc:sldMk cId="2123924962" sldId="273"/>
            <ac:spMk id="10" creationId="{DEDC348B-35A2-41E0-AB5E-D1D2BC71E944}"/>
          </ac:spMkLst>
        </pc:spChg>
        <pc:grpChg chg="add mod">
          <ac:chgData name="Ewa Kazimierska" userId="8edb7084-dccb-4d8f-9cfb-38098ea1d667" providerId="ADAL" clId="{1D7BBAB4-E460-4F0D-98A7-C3EA8140C408}" dt="2023-05-30T21:48:08.840" v="2622" actId="1076"/>
          <ac:grpSpMkLst>
            <pc:docMk/>
            <pc:sldMk cId="2123924962" sldId="273"/>
            <ac:grpSpMk id="32" creationId="{F71D3FA8-C87F-4BCB-876D-D08A68E32075}"/>
          </ac:grpSpMkLst>
        </pc:grpChg>
        <pc:picChg chg="add del mod">
          <ac:chgData name="Ewa Kazimierska" userId="8edb7084-dccb-4d8f-9cfb-38098ea1d667" providerId="ADAL" clId="{1D7BBAB4-E460-4F0D-98A7-C3EA8140C408}" dt="2023-05-30T22:01:06.305" v="2655" actId="478"/>
          <ac:picMkLst>
            <pc:docMk/>
            <pc:sldMk cId="2123924962" sldId="273"/>
            <ac:picMk id="34" creationId="{0A783551-A36A-4143-A570-445541BEEFC7}"/>
          </ac:picMkLst>
        </pc:picChg>
        <pc:picChg chg="add mod">
          <ac:chgData name="Ewa Kazimierska" userId="8edb7084-dccb-4d8f-9cfb-38098ea1d667" providerId="ADAL" clId="{1D7BBAB4-E460-4F0D-98A7-C3EA8140C408}" dt="2023-05-30T22:01:34.925" v="2660" actId="14100"/>
          <ac:picMkLst>
            <pc:docMk/>
            <pc:sldMk cId="2123924962" sldId="273"/>
            <ac:picMk id="35" creationId="{D40551FD-FCD4-4B54-8D52-AE3F951B3CBE}"/>
          </ac:picMkLst>
        </pc:picChg>
        <pc:picChg chg="add mod">
          <ac:chgData name="Ewa Kazimierska" userId="8edb7084-dccb-4d8f-9cfb-38098ea1d667" providerId="ADAL" clId="{1D7BBAB4-E460-4F0D-98A7-C3EA8140C408}" dt="2023-05-31T05:28:22.019" v="2877" actId="14100"/>
          <ac:picMkLst>
            <pc:docMk/>
            <pc:sldMk cId="2123924962" sldId="273"/>
            <ac:picMk id="36" creationId="{2A3A6C80-BF1B-4B41-B7A6-1CB3BCC02F4C}"/>
          </ac:picMkLst>
        </pc:picChg>
        <pc:cxnChg chg="add del mod">
          <ac:chgData name="Ewa Kazimierska" userId="8edb7084-dccb-4d8f-9cfb-38098ea1d667" providerId="ADAL" clId="{1D7BBAB4-E460-4F0D-98A7-C3EA8140C408}" dt="2023-05-30T22:01:13.880" v="2656" actId="478"/>
          <ac:cxnSpMkLst>
            <pc:docMk/>
            <pc:sldMk cId="2123924962" sldId="273"/>
            <ac:cxnSpMk id="11" creationId="{CAB6805A-AA1D-4D42-96CB-CDC5647251D1}"/>
          </ac:cxnSpMkLst>
        </pc:cxnChg>
        <pc:cxnChg chg="add del mod">
          <ac:chgData name="Ewa Kazimierska" userId="8edb7084-dccb-4d8f-9cfb-38098ea1d667" providerId="ADAL" clId="{1D7BBAB4-E460-4F0D-98A7-C3EA8140C408}" dt="2023-05-30T21:44:59.218" v="2603" actId="478"/>
          <ac:cxnSpMkLst>
            <pc:docMk/>
            <pc:sldMk cId="2123924962" sldId="273"/>
            <ac:cxnSpMk id="13" creationId="{6D2D2ED7-F203-4272-B68C-C4E310ADB982}"/>
          </ac:cxnSpMkLst>
        </pc:cxnChg>
        <pc:cxnChg chg="add del mod">
          <ac:chgData name="Ewa Kazimierska" userId="8edb7084-dccb-4d8f-9cfb-38098ea1d667" providerId="ADAL" clId="{1D7BBAB4-E460-4F0D-98A7-C3EA8140C408}" dt="2023-05-30T22:01:18.982" v="2657" actId="478"/>
          <ac:cxnSpMkLst>
            <pc:docMk/>
            <pc:sldMk cId="2123924962" sldId="273"/>
            <ac:cxnSpMk id="17" creationId="{EC586E78-DDD9-4FFE-ACAD-3930B071EBC4}"/>
          </ac:cxnSpMkLst>
        </pc:cxnChg>
        <pc:cxnChg chg="add del mod">
          <ac:chgData name="Ewa Kazimierska" userId="8edb7084-dccb-4d8f-9cfb-38098ea1d667" providerId="ADAL" clId="{1D7BBAB4-E460-4F0D-98A7-C3EA8140C408}" dt="2023-05-30T22:01:44.528" v="2662" actId="478"/>
          <ac:cxnSpMkLst>
            <pc:docMk/>
            <pc:sldMk cId="2123924962" sldId="273"/>
            <ac:cxnSpMk id="33" creationId="{88E0D64D-34C9-4D68-8066-6539571A3999}"/>
          </ac:cxnSpMkLst>
        </pc:cxnChg>
      </pc:sldChg>
      <pc:sldChg chg="addSp delSp modSp add mod modNotesTx">
        <pc:chgData name="Ewa Kazimierska" userId="8edb7084-dccb-4d8f-9cfb-38098ea1d667" providerId="ADAL" clId="{1D7BBAB4-E460-4F0D-98A7-C3EA8140C408}" dt="2023-05-31T08:52:12.794" v="3025" actId="20577"/>
        <pc:sldMkLst>
          <pc:docMk/>
          <pc:sldMk cId="3881782367" sldId="274"/>
        </pc:sldMkLst>
        <pc:spChg chg="mod">
          <ac:chgData name="Ewa Kazimierska" userId="8edb7084-dccb-4d8f-9cfb-38098ea1d667" providerId="ADAL" clId="{1D7BBAB4-E460-4F0D-98A7-C3EA8140C408}" dt="2023-05-31T08:52:12.794" v="3025" actId="20577"/>
          <ac:spMkLst>
            <pc:docMk/>
            <pc:sldMk cId="3881782367" sldId="274"/>
            <ac:spMk id="2" creationId="{0C393A6A-8421-4C4D-9BDD-CA9AFF6B950E}"/>
          </ac:spMkLst>
        </pc:spChg>
        <pc:spChg chg="add mod">
          <ac:chgData name="Ewa Kazimierska" userId="8edb7084-dccb-4d8f-9cfb-38098ea1d667" providerId="ADAL" clId="{1D7BBAB4-E460-4F0D-98A7-C3EA8140C408}" dt="2023-05-30T17:56:36.258" v="2322" actId="20577"/>
          <ac:spMkLst>
            <pc:docMk/>
            <pc:sldMk cId="3881782367" sldId="274"/>
            <ac:spMk id="5" creationId="{D928D5A2-C700-48A8-8CB2-B35C76662538}"/>
          </ac:spMkLst>
        </pc:spChg>
        <pc:spChg chg="add mod">
          <ac:chgData name="Ewa Kazimierska" userId="8edb7084-dccb-4d8f-9cfb-38098ea1d667" providerId="ADAL" clId="{1D7BBAB4-E460-4F0D-98A7-C3EA8140C408}" dt="2023-05-30T17:57:14.126" v="2329" actId="688"/>
          <ac:spMkLst>
            <pc:docMk/>
            <pc:sldMk cId="3881782367" sldId="274"/>
            <ac:spMk id="19" creationId="{73A97DD2-1D9F-45B7-AA79-E406067EF1D0}"/>
          </ac:spMkLst>
        </pc:spChg>
        <pc:spChg chg="mod">
          <ac:chgData name="Ewa Kazimierska" userId="8edb7084-dccb-4d8f-9cfb-38098ea1d667" providerId="ADAL" clId="{1D7BBAB4-E460-4F0D-98A7-C3EA8140C408}" dt="2023-05-30T05:25:09.722" v="1097" actId="20577"/>
          <ac:spMkLst>
            <pc:docMk/>
            <pc:sldMk cId="3881782367" sldId="274"/>
            <ac:spMk id="28" creationId="{BFB097C6-25F6-4D1D-BB36-7E99BE7C07A6}"/>
          </ac:spMkLst>
        </pc:spChg>
        <pc:spChg chg="mod">
          <ac:chgData name="Ewa Kazimierska" userId="8edb7084-dccb-4d8f-9cfb-38098ea1d667" providerId="ADAL" clId="{1D7BBAB4-E460-4F0D-98A7-C3EA8140C408}" dt="2023-05-30T05:21:34.750" v="977" actId="1076"/>
          <ac:spMkLst>
            <pc:docMk/>
            <pc:sldMk cId="3881782367" sldId="274"/>
            <ac:spMk id="30" creationId="{410F710B-F07B-48C2-888B-D5ED0598D507}"/>
          </ac:spMkLst>
        </pc:spChg>
        <pc:spChg chg="del">
          <ac:chgData name="Ewa Kazimierska" userId="8edb7084-dccb-4d8f-9cfb-38098ea1d667" providerId="ADAL" clId="{1D7BBAB4-E460-4F0D-98A7-C3EA8140C408}" dt="2023-05-30T17:57:25.853" v="2330" actId="21"/>
          <ac:spMkLst>
            <pc:docMk/>
            <pc:sldMk cId="3881782367" sldId="274"/>
            <ac:spMk id="32" creationId="{A9A3D387-76B2-4E11-947B-E61C07A48E0B}"/>
          </ac:spMkLst>
        </pc:spChg>
      </pc:sldChg>
      <pc:sldChg chg="add del">
        <pc:chgData name="Ewa Kazimierska" userId="8edb7084-dccb-4d8f-9cfb-38098ea1d667" providerId="ADAL" clId="{1D7BBAB4-E460-4F0D-98A7-C3EA8140C408}" dt="2023-05-30T06:07:06.935" v="1653" actId="47"/>
        <pc:sldMkLst>
          <pc:docMk/>
          <pc:sldMk cId="3685517392" sldId="275"/>
        </pc:sldMkLst>
      </pc:sldChg>
      <pc:sldChg chg="modSp del modNotes">
        <pc:chgData name="Ewa Kazimierska" userId="8edb7084-dccb-4d8f-9cfb-38098ea1d667" providerId="ADAL" clId="{1D7BBAB4-E460-4F0D-98A7-C3EA8140C408}" dt="2023-05-30T18:12:19.295" v="2338" actId="47"/>
        <pc:sldMkLst>
          <pc:docMk/>
          <pc:sldMk cId="2700973362" sldId="280"/>
        </pc:sldMkLst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700973362" sldId="280"/>
            <ac:spMk id="2" creationId="{80F7AF6C-1363-4A5E-B1A4-284F9532CBA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700973362" sldId="280"/>
            <ac:spMk id="3" creationId="{D548E621-176A-49FB-9591-520D81331CB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700973362" sldId="280"/>
            <ac:spMk id="5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700973362" sldId="280"/>
            <ac:spMk id="12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700973362" sldId="280"/>
            <ac:spMk id="13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700973362" sldId="280"/>
            <ac:spMk id="14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700973362" sldId="280"/>
            <ac:spMk id="15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700973362" sldId="280"/>
            <ac:spMk id="16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700973362" sldId="280"/>
            <ac:spMk id="20" creationId="{53395E86-9D30-4947-81FB-9646C51CD77F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700973362" sldId="280"/>
            <ac:spMk id="21" creationId="{3A54AC56-EEB6-4124-ADE8-49F9438EB65B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700973362" sldId="280"/>
            <ac:spMk id="22" creationId="{AEB74C39-A5BB-4D15-A13B-B047D9A098C3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700973362" sldId="280"/>
            <ac:spMk id="23" creationId="{3BD226CD-B93F-4A58-AB14-EA02D9DF8F0A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700973362" sldId="280"/>
            <ac:spMk id="144386" creationId="{00000000-0000-0000-0000-000000000000}"/>
          </ac:spMkLst>
        </pc:s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2700973362" sldId="280"/>
            <ac:grpSpMk id="17" creationId="{DDD3D5A4-194F-4195-A1B0-FF422A00CA3E}"/>
          </ac:grpSpMkLst>
        </pc:grp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2700973362" sldId="280"/>
            <ac:picMk id="7" creationId="{09A851E3-0702-4E82-9FBF-7758839F71B7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2700973362" sldId="280"/>
            <ac:picMk id="18" creationId="{69EBEF75-02FB-4633-A6E2-F67840FF355F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2700973362" sldId="280"/>
            <ac:picMk id="19" creationId="{3515DAA2-3C59-40BE-83C8-A3E580550C77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2700973362" sldId="280"/>
            <ac:picMk id="144393" creationId="{00000000-0000-0000-0000-000000000000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2700973362" sldId="280"/>
            <ac:picMk id="144394" creationId="{00000000-0000-0000-0000-000000000000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2700973362" sldId="280"/>
            <ac:picMk id="144395" creationId="{00000000-0000-0000-0000-000000000000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2700973362" sldId="280"/>
            <ac:picMk id="144396" creationId="{00000000-0000-0000-0000-000000000000}"/>
          </ac:picMkLst>
        </pc:picChg>
      </pc:sldChg>
      <pc:sldChg chg="modSp del modNotes">
        <pc:chgData name="Ewa Kazimierska" userId="8edb7084-dccb-4d8f-9cfb-38098ea1d667" providerId="ADAL" clId="{1D7BBAB4-E460-4F0D-98A7-C3EA8140C408}" dt="2023-05-30T18:12:19.295" v="2338" actId="47"/>
        <pc:sldMkLst>
          <pc:docMk/>
          <pc:sldMk cId="1617707750" sldId="281"/>
        </pc:sldMkLst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617707750" sldId="281"/>
            <ac:spMk id="2" creationId="{57EDCF8B-E61E-4DAA-BE74-091F37945E26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617707750" sldId="281"/>
            <ac:spMk id="63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617707750" sldId="281"/>
            <ac:spMk id="67" creationId="{E64F9A3A-FD63-4B78-8D0A-BB74196D5AA3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617707750" sldId="281"/>
            <ac:spMk id="70" creationId="{925F2D8C-B0EF-4B0A-ABA1-EEA126AF8E8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617707750" sldId="281"/>
            <ac:spMk id="71" creationId="{366290BE-0C3C-4EDF-82E5-7FD49F9DE2B7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617707750" sldId="281"/>
            <ac:spMk id="73" creationId="{3B2B333B-7A30-4D23-B5E6-83DE7D78B5E6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617707750" sldId="281"/>
            <ac:spMk id="79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617707750" sldId="281"/>
            <ac:spMk id="95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617707750" sldId="281"/>
            <ac:spMk id="96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617707750" sldId="281"/>
            <ac:spMk id="97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617707750" sldId="281"/>
            <ac:spMk id="98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617707750" sldId="281"/>
            <ac:spMk id="99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617707750" sldId="281"/>
            <ac:spMk id="100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617707750" sldId="281"/>
            <ac:spMk id="101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617707750" sldId="281"/>
            <ac:spMk id="103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617707750" sldId="281"/>
            <ac:spMk id="105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617707750" sldId="281"/>
            <ac:spMk id="108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617707750" sldId="281"/>
            <ac:spMk id="109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617707750" sldId="281"/>
            <ac:spMk id="145412" creationId="{00000000-0000-0000-0000-000000000000}"/>
          </ac:spMkLst>
        </pc:s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1617707750" sldId="281"/>
            <ac:grpSpMk id="64" creationId="{A476867D-1233-425F-9439-1C5A882B5D81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1617707750" sldId="281"/>
            <ac:grpSpMk id="145416" creationId="{00000000-0000-0000-0000-000000000000}"/>
          </ac:grpSpMkLst>
        </pc:grp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617707750" sldId="281"/>
            <ac:picMk id="5" creationId="{C42B98EA-5589-494E-8536-ADB4428B09F7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617707750" sldId="281"/>
            <ac:picMk id="7" creationId="{1721DFEF-F7DB-4995-AB02-1A88924E5C36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617707750" sldId="281"/>
            <ac:picMk id="65" creationId="{6CD887FB-2FD2-4DBE-8D4F-0E401374A4D0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617707750" sldId="281"/>
            <ac:picMk id="66" creationId="{06E0C5BE-046C-4672-9575-8D946E98A651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617707750" sldId="281"/>
            <ac:picMk id="68" creationId="{67CE43A4-FE86-4F0A-AC86-4D27CAB89D8B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617707750" sldId="281"/>
            <ac:picMk id="69" creationId="{B92B2E1D-4216-4A60-9FA5-41D8DD9FAC7D}"/>
          </ac:picMkLst>
        </pc:picChg>
      </pc:sldChg>
      <pc:sldChg chg="modSp del">
        <pc:chgData name="Ewa Kazimierska" userId="8edb7084-dccb-4d8f-9cfb-38098ea1d667" providerId="ADAL" clId="{1D7BBAB4-E460-4F0D-98A7-C3EA8140C408}" dt="2023-05-30T18:12:19.295" v="2338" actId="47"/>
        <pc:sldMkLst>
          <pc:docMk/>
          <pc:sldMk cId="148146123" sldId="283"/>
        </pc:sldMkLst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48146123" sldId="283"/>
            <ac:spMk id="42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48146123" sldId="283"/>
            <ac:spMk id="43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48146123" sldId="283"/>
            <ac:spMk id="58" creationId="{8310C7C1-9988-43D2-BE78-29D07D87C413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48146123" sldId="283"/>
            <ac:spMk id="60" creationId="{D7B1FCBB-EC8F-4200-9AD5-B1731EECE037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48146123" sldId="283"/>
            <ac:spMk id="62" creationId="{85473D83-ABD3-4519-B67F-23658DFD0125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48146123" sldId="283"/>
            <ac:spMk id="65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48146123" sldId="283"/>
            <ac:spMk id="66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48146123" sldId="283"/>
            <ac:spMk id="67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48146123" sldId="283"/>
            <ac:spMk id="68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48146123" sldId="283"/>
            <ac:spMk id="69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48146123" sldId="283"/>
            <ac:spMk id="70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48146123" sldId="283"/>
            <ac:spMk id="71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48146123" sldId="283"/>
            <ac:spMk id="72" creationId="{8384D103-BCDB-466F-AC3A-CCD7D8112972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48146123" sldId="283"/>
            <ac:spMk id="73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48146123" sldId="283"/>
            <ac:spMk id="74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48146123" sldId="283"/>
            <ac:spMk id="75" creationId="{E9BF84C5-9445-420A-B6FB-B3EDC674D92C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48146123" sldId="283"/>
            <ac:spMk id="77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48146123" sldId="283"/>
            <ac:spMk id="79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48146123" sldId="283"/>
            <ac:spMk id="80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48146123" sldId="283"/>
            <ac:spMk id="81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48146123" sldId="283"/>
            <ac:spMk id="82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48146123" sldId="283"/>
            <ac:spMk id="83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48146123" sldId="283"/>
            <ac:spMk id="84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48146123" sldId="283"/>
            <ac:spMk id="85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48146123" sldId="283"/>
            <ac:spMk id="86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48146123" sldId="283"/>
            <ac:spMk id="87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48146123" sldId="283"/>
            <ac:spMk id="88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48146123" sldId="283"/>
            <ac:spMk id="89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48146123" sldId="283"/>
            <ac:spMk id="90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48146123" sldId="283"/>
            <ac:spMk id="91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48146123" sldId="283"/>
            <ac:spMk id="92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48146123" sldId="283"/>
            <ac:spMk id="93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48146123" sldId="283"/>
            <ac:spMk id="94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48146123" sldId="283"/>
            <ac:spMk id="95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48146123" sldId="283"/>
            <ac:spMk id="96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48146123" sldId="283"/>
            <ac:spMk id="97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48146123" sldId="283"/>
            <ac:spMk id="98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48146123" sldId="283"/>
            <ac:spMk id="102" creationId="{D8CB4759-48EC-4595-9F9C-2C2D084EE765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48146123" sldId="283"/>
            <ac:spMk id="103" creationId="{1C1E4705-D0C2-4CA5-8934-8DB8FF3D2168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48146123" sldId="283"/>
            <ac:spMk id="104" creationId="{1A8A60B7-BF19-4C9D-A2EF-9B2A9A35A696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48146123" sldId="283"/>
            <ac:spMk id="106" creationId="{79F039E5-9508-4335-B1D9-12C5508CBDEF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48146123" sldId="283"/>
            <ac:spMk id="107" creationId="{E6DCEC43-E8E6-4B19-8D5B-BECD513D7899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48146123" sldId="283"/>
            <ac:spMk id="108" creationId="{3A083C05-E0E1-43FE-94ED-9C4ECBDDA60F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48146123" sldId="283"/>
            <ac:spMk id="109" creationId="{E3468391-29CE-45A5-8DB2-ECC9D1DAFA95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48146123" sldId="283"/>
            <ac:spMk id="110" creationId="{2F4B1CB7-ECF1-4DAF-B3DC-FF8D02B28909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48146123" sldId="283"/>
            <ac:spMk id="148483" creationId="{00000000-0000-0000-0000-000000000000}"/>
          </ac:spMkLst>
        </pc:s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148146123" sldId="283"/>
            <ac:grpSpMk id="11" creationId="{087A8113-CB0E-4E85-A9DE-0A480AD748AF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148146123" sldId="283"/>
            <ac:grpSpMk id="55" creationId="{2DF7A9DA-2C08-43A0-ACF6-F6E6CDC3BAA1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148146123" sldId="283"/>
            <ac:grpSpMk id="64" creationId="{00000000-0000-0000-0000-000000000000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148146123" sldId="283"/>
            <ac:grpSpMk id="78" creationId="{00000000-0000-0000-0000-000000000000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148146123" sldId="283"/>
            <ac:grpSpMk id="101" creationId="{A899DBF1-F8FC-4249-A66E-A34AA91E3FF2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148146123" sldId="283"/>
            <ac:grpSpMk id="105" creationId="{FB4665F1-8561-4F7E-A568-DFC56B02FA27}"/>
          </ac:grpSpMkLst>
        </pc:grp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48146123" sldId="283"/>
            <ac:picMk id="4" creationId="{4353950B-A97E-45BA-98AE-6E140A33F819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48146123" sldId="283"/>
            <ac:picMk id="10" creationId="{78191EF6-4760-4CEF-9F2B-A7F1C515BA4E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48146123" sldId="283"/>
            <ac:picMk id="56" creationId="{8899E945-4043-4B8A-9C5B-1322B5660303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48146123" sldId="283"/>
            <ac:picMk id="57" creationId="{0B9A31C4-AA68-4B03-90AE-D8EFE064F6D4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48146123" sldId="283"/>
            <ac:picMk id="111" creationId="{EE07F7A0-3C3A-4FAE-A7BB-D832CBAF13ED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48146123" sldId="283"/>
            <ac:picMk id="148501" creationId="{00000000-0000-0000-0000-000000000000}"/>
          </ac:picMkLst>
        </pc:pic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148146123" sldId="283"/>
            <ac:cxnSpMk id="44" creationId="{00000000-0000-0000-0000-000000000000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148146123" sldId="283"/>
            <ac:cxnSpMk id="45" creationId="{00000000-0000-0000-0000-000000000000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148146123" sldId="283"/>
            <ac:cxnSpMk id="46" creationId="{00000000-0000-0000-0000-000000000000}"/>
          </ac:cxnSpMkLst>
        </pc:cxnChg>
      </pc:sldChg>
      <pc:sldChg chg="modSp del">
        <pc:chgData name="Ewa Kazimierska" userId="8edb7084-dccb-4d8f-9cfb-38098ea1d667" providerId="ADAL" clId="{1D7BBAB4-E460-4F0D-98A7-C3EA8140C408}" dt="2023-05-30T18:12:19.295" v="2338" actId="47"/>
        <pc:sldMkLst>
          <pc:docMk/>
          <pc:sldMk cId="3808704421" sldId="284"/>
        </pc:sldMkLst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808704421" sldId="284"/>
            <ac:spMk id="10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808704421" sldId="284"/>
            <ac:spMk id="14" creationId="{BF60C777-9A5F-442C-9D77-7D0173EE6E01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808704421" sldId="284"/>
            <ac:spMk id="16" creationId="{90237881-2583-493B-99E5-D4436D1B67B3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808704421" sldId="284"/>
            <ac:spMk id="17" creationId="{4A50E3D3-1274-4795-83B3-2B0EDFC6DA2A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808704421" sldId="284"/>
            <ac:spMk id="18" creationId="{A288F863-CEB2-43F3-847F-C5C56242A8AF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808704421" sldId="284"/>
            <ac:spMk id="19" creationId="{D3E702AD-93BF-4137-984D-07EEE20D9B81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808704421" sldId="284"/>
            <ac:spMk id="20" creationId="{A31C47F7-242D-47F4-BC6A-E50021918351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808704421" sldId="284"/>
            <ac:spMk id="64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808704421" sldId="284"/>
            <ac:spMk id="65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808704421" sldId="284"/>
            <ac:spMk id="68" creationId="{00000000-0000-0000-0000-000000000000}"/>
          </ac:spMkLst>
        </pc:s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808704421" sldId="284"/>
            <ac:grpSpMk id="11" creationId="{4DEFDB9C-5F2C-4842-8CAA-C5A23C424405}"/>
          </ac:grpSpMkLst>
        </pc:grp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808704421" sldId="284"/>
            <ac:picMk id="12" creationId="{73C7CCDC-8C0E-4CA5-95A8-EAC57232493A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808704421" sldId="284"/>
            <ac:picMk id="13" creationId="{712E0607-A1C3-4248-BE34-D476EAB6D723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808704421" sldId="284"/>
            <ac:picMk id="21" creationId="{ABCDBF32-533A-406D-B444-F236A31F5E7C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808704421" sldId="284"/>
            <ac:picMk id="22" creationId="{AB0AD0B4-51EE-4927-BCC0-3434D574135A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808704421" sldId="284"/>
            <ac:picMk id="23" creationId="{C3D44DB5-3F52-4022-8C55-431F12785475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808704421" sldId="284"/>
            <ac:picMk id="24" creationId="{391E2FF8-4695-4823-87EC-2EDB67049742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808704421" sldId="284"/>
            <ac:picMk id="25" creationId="{8190995F-BCEB-43E3-B90D-419CEA942433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808704421" sldId="284"/>
            <ac:picMk id="66" creationId="{00000000-0000-0000-0000-000000000000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808704421" sldId="284"/>
            <ac:picMk id="149508" creationId="{00000000-0000-0000-0000-000000000000}"/>
          </ac:picMkLst>
        </pc:picChg>
      </pc:sldChg>
      <pc:sldChg chg="modSp del modNotes">
        <pc:chgData name="Ewa Kazimierska" userId="8edb7084-dccb-4d8f-9cfb-38098ea1d667" providerId="ADAL" clId="{1D7BBAB4-E460-4F0D-98A7-C3EA8140C408}" dt="2023-05-30T18:11:52.915" v="2337" actId="47"/>
        <pc:sldMkLst>
          <pc:docMk/>
          <pc:sldMk cId="1776089261" sldId="287"/>
        </pc:sldMkLst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776089261" sldId="287"/>
            <ac:spMk id="153602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776089261" sldId="287"/>
            <ac:spMk id="153603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776089261" sldId="287"/>
            <ac:spMk id="153607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776089261" sldId="287"/>
            <ac:spMk id="153608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776089261" sldId="287"/>
            <ac:spMk id="153609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776089261" sldId="287"/>
            <ac:spMk id="153610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776089261" sldId="287"/>
            <ac:spMk id="153611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776089261" sldId="287"/>
            <ac:spMk id="153612" creationId="{00000000-0000-0000-0000-000000000000}"/>
          </ac:spMkLst>
        </pc:s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1776089261" sldId="287"/>
            <ac:grpSpMk id="13" creationId="{E27C85F2-7AA9-4E4B-A565-8E482B92A2CF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1776089261" sldId="287"/>
            <ac:grpSpMk id="761860" creationId="{00000000-0000-0000-0000-000000000000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1776089261" sldId="287"/>
            <ac:grpSpMk id="761863" creationId="{00000000-0000-0000-0000-000000000000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1776089261" sldId="287"/>
            <ac:grpSpMk id="761866" creationId="{00000000-0000-0000-0000-000000000000}"/>
          </ac:grpSpMkLst>
        </pc:grp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776089261" sldId="287"/>
            <ac:picMk id="14" creationId="{EB0E89E1-8F13-4172-A756-824455105BA3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776089261" sldId="287"/>
            <ac:picMk id="15" creationId="{AC8D6889-DB91-4626-9CAC-1992EE962E67}"/>
          </ac:picMkLst>
        </pc:picChg>
      </pc:sldChg>
      <pc:sldChg chg="modSp del">
        <pc:chgData name="Ewa Kazimierska" userId="8edb7084-dccb-4d8f-9cfb-38098ea1d667" providerId="ADAL" clId="{1D7BBAB4-E460-4F0D-98A7-C3EA8140C408}" dt="2023-05-30T18:11:52.915" v="2337" actId="47"/>
        <pc:sldMkLst>
          <pc:docMk/>
          <pc:sldMk cId="2033537087" sldId="288"/>
        </pc:sldMkLst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033537087" sldId="288"/>
            <ac:spMk id="2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033537087" sldId="288"/>
            <ac:spMk id="4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033537087" sldId="288"/>
            <ac:spMk id="13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033537087" sldId="288"/>
            <ac:spMk id="17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033537087" sldId="288"/>
            <ac:spMk id="155659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033537087" sldId="288"/>
            <ac:spMk id="155660" creationId="{00000000-0000-0000-0000-000000000000}"/>
          </ac:spMkLst>
        </pc:s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2033537087" sldId="288"/>
            <ac:grpSpMk id="18" creationId="{5F24B7DB-B246-4910-ACB7-354D985D7577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2033537087" sldId="288"/>
            <ac:grpSpMk id="155654" creationId="{00000000-0000-0000-0000-000000000000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2033537087" sldId="288"/>
            <ac:grpSpMk id="155655" creationId="{00000000-0000-0000-0000-000000000000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2033537087" sldId="288"/>
            <ac:grpSpMk id="155662" creationId="{00000000-0000-0000-0000-000000000000}"/>
          </ac:grpSpMkLst>
        </pc:grp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2033537087" sldId="288"/>
            <ac:picMk id="19" creationId="{AFFE6D70-3A44-409C-B222-271E004ADBB8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2033537087" sldId="288"/>
            <ac:picMk id="20" creationId="{58B5B025-1B3D-4603-86D6-6AD56771F20F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2033537087" sldId="288"/>
            <ac:picMk id="155653" creationId="{00000000-0000-0000-0000-000000000000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2033537087" sldId="288"/>
            <ac:picMk id="155658" creationId="{00000000-0000-0000-0000-000000000000}"/>
          </ac:picMkLst>
        </pc:pic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2033537087" sldId="288"/>
            <ac:cxnSpMk id="8" creationId="{00000000-0000-0000-0000-000000000000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2033537087" sldId="288"/>
            <ac:cxnSpMk id="15" creationId="{00000000-0000-0000-0000-000000000000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2033537087" sldId="288"/>
            <ac:cxnSpMk id="21" creationId="{00000000-0000-0000-0000-000000000000}"/>
          </ac:cxnSpMkLst>
        </pc:cxnChg>
      </pc:sldChg>
      <pc:sldChg chg="modSp del modNotes">
        <pc:chgData name="Ewa Kazimierska" userId="8edb7084-dccb-4d8f-9cfb-38098ea1d667" providerId="ADAL" clId="{1D7BBAB4-E460-4F0D-98A7-C3EA8140C408}" dt="2023-05-30T18:11:52.915" v="2337" actId="47"/>
        <pc:sldMkLst>
          <pc:docMk/>
          <pc:sldMk cId="2675938990" sldId="294"/>
        </pc:sldMkLst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675938990" sldId="294"/>
            <ac:spMk id="41986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675938990" sldId="294"/>
            <ac:spMk id="41987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675938990" sldId="294"/>
            <ac:spMk id="41988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675938990" sldId="294"/>
            <ac:spMk id="41989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675938990" sldId="294"/>
            <ac:spMk id="41990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675938990" sldId="294"/>
            <ac:spMk id="41993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675938990" sldId="294"/>
            <ac:spMk id="41994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675938990" sldId="294"/>
            <ac:spMk id="41995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675938990" sldId="294"/>
            <ac:spMk id="41996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675938990" sldId="294"/>
            <ac:spMk id="41998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675938990" sldId="294"/>
            <ac:spMk id="41999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675938990" sldId="294"/>
            <ac:spMk id="42000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675938990" sldId="294"/>
            <ac:spMk id="42001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675938990" sldId="294"/>
            <ac:spMk id="42002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675938990" sldId="294"/>
            <ac:spMk id="42003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675938990" sldId="294"/>
            <ac:spMk id="42004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675938990" sldId="294"/>
            <ac:spMk id="42005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675938990" sldId="294"/>
            <ac:spMk id="42006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675938990" sldId="294"/>
            <ac:spMk id="42007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675938990" sldId="294"/>
            <ac:spMk id="42008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675938990" sldId="294"/>
            <ac:spMk id="42009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675938990" sldId="294"/>
            <ac:spMk id="42010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675938990" sldId="294"/>
            <ac:spMk id="42011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675938990" sldId="294"/>
            <ac:spMk id="42012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675938990" sldId="294"/>
            <ac:spMk id="42013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675938990" sldId="294"/>
            <ac:spMk id="42014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675938990" sldId="294"/>
            <ac:spMk id="42015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675938990" sldId="294"/>
            <ac:spMk id="42016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675938990" sldId="294"/>
            <ac:spMk id="42017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675938990" sldId="294"/>
            <ac:spMk id="42018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675938990" sldId="294"/>
            <ac:spMk id="42019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675938990" sldId="294"/>
            <ac:spMk id="42021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675938990" sldId="294"/>
            <ac:spMk id="42022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675938990" sldId="294"/>
            <ac:spMk id="42023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675938990" sldId="294"/>
            <ac:spMk id="42025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675938990" sldId="294"/>
            <ac:spMk id="42027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675938990" sldId="294"/>
            <ac:spMk id="1119241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675938990" sldId="294"/>
            <ac:spMk id="1119244" creationId="{00000000-0000-0000-0000-000000000000}"/>
          </ac:spMkLst>
        </pc:s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2675938990" sldId="294"/>
            <ac:grpSpMk id="44" creationId="{15D147B4-D073-4162-B30A-2CBE67821B8F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2675938990" sldId="294"/>
            <ac:grpSpMk id="41991" creationId="{00000000-0000-0000-0000-000000000000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2675938990" sldId="294"/>
            <ac:grpSpMk id="41992" creationId="{00000000-0000-0000-0000-000000000000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2675938990" sldId="294"/>
            <ac:grpSpMk id="41997" creationId="{00000000-0000-0000-0000-000000000000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2675938990" sldId="294"/>
            <ac:grpSpMk id="42020" creationId="{00000000-0000-0000-0000-000000000000}"/>
          </ac:grpSpMkLst>
        </pc:grp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2675938990" sldId="294"/>
            <ac:picMk id="45" creationId="{A451A0B1-565C-459E-8C3D-7972E57AE037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2675938990" sldId="294"/>
            <ac:picMk id="46" creationId="{9350F742-56B6-4018-826B-EF9D8C00777A}"/>
          </ac:picMkLst>
        </pc:picChg>
      </pc:sldChg>
      <pc:sldChg chg="modSp del modNotes">
        <pc:chgData name="Ewa Kazimierska" userId="8edb7084-dccb-4d8f-9cfb-38098ea1d667" providerId="ADAL" clId="{1D7BBAB4-E460-4F0D-98A7-C3EA8140C408}" dt="2023-05-30T18:11:52.915" v="2337" actId="47"/>
        <pc:sldMkLst>
          <pc:docMk/>
          <pc:sldMk cId="4061238765" sldId="295"/>
        </pc:sldMkLst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61238765" sldId="295"/>
            <ac:spMk id="44034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61238765" sldId="295"/>
            <ac:spMk id="44035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61238765" sldId="295"/>
            <ac:spMk id="44036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61238765" sldId="295"/>
            <ac:spMk id="44037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61238765" sldId="295"/>
            <ac:spMk id="44038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61238765" sldId="295"/>
            <ac:spMk id="44041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61238765" sldId="295"/>
            <ac:spMk id="44042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61238765" sldId="295"/>
            <ac:spMk id="44043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61238765" sldId="295"/>
            <ac:spMk id="44044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61238765" sldId="295"/>
            <ac:spMk id="44046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61238765" sldId="295"/>
            <ac:spMk id="44047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61238765" sldId="295"/>
            <ac:spMk id="44048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61238765" sldId="295"/>
            <ac:spMk id="44049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61238765" sldId="295"/>
            <ac:spMk id="44050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61238765" sldId="295"/>
            <ac:spMk id="44051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61238765" sldId="295"/>
            <ac:spMk id="44052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61238765" sldId="295"/>
            <ac:spMk id="44053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61238765" sldId="295"/>
            <ac:spMk id="44054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61238765" sldId="295"/>
            <ac:spMk id="44055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61238765" sldId="295"/>
            <ac:spMk id="44056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61238765" sldId="295"/>
            <ac:spMk id="44057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61238765" sldId="295"/>
            <ac:spMk id="44058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61238765" sldId="295"/>
            <ac:spMk id="44059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61238765" sldId="295"/>
            <ac:spMk id="44060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61238765" sldId="295"/>
            <ac:spMk id="44061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61238765" sldId="295"/>
            <ac:spMk id="44062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61238765" sldId="295"/>
            <ac:spMk id="44063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61238765" sldId="295"/>
            <ac:spMk id="44064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61238765" sldId="295"/>
            <ac:spMk id="44065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61238765" sldId="295"/>
            <ac:spMk id="44066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61238765" sldId="295"/>
            <ac:spMk id="44067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61238765" sldId="295"/>
            <ac:spMk id="44069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61238765" sldId="295"/>
            <ac:spMk id="44070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61238765" sldId="295"/>
            <ac:spMk id="44071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61238765" sldId="295"/>
            <ac:spMk id="44073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61238765" sldId="295"/>
            <ac:spMk id="44075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61238765" sldId="295"/>
            <ac:spMk id="1119241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61238765" sldId="295"/>
            <ac:spMk id="1119244" creationId="{00000000-0000-0000-0000-000000000000}"/>
          </ac:spMkLst>
        </pc:s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4061238765" sldId="295"/>
            <ac:grpSpMk id="44" creationId="{EB026307-3BFF-4461-B941-4730A9E98448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4061238765" sldId="295"/>
            <ac:grpSpMk id="44039" creationId="{00000000-0000-0000-0000-000000000000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4061238765" sldId="295"/>
            <ac:grpSpMk id="44040" creationId="{00000000-0000-0000-0000-000000000000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4061238765" sldId="295"/>
            <ac:grpSpMk id="44045" creationId="{00000000-0000-0000-0000-000000000000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4061238765" sldId="295"/>
            <ac:grpSpMk id="44068" creationId="{00000000-0000-0000-0000-000000000000}"/>
          </ac:grpSpMkLst>
        </pc:grp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4061238765" sldId="295"/>
            <ac:picMk id="45" creationId="{D7BCDAFD-5476-4E4A-A1AE-D1D0A033F0E7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4061238765" sldId="295"/>
            <ac:picMk id="46" creationId="{21BF51B0-79F9-4AE1-871A-C5FBAD776730}"/>
          </ac:picMkLst>
        </pc:picChg>
      </pc:sldChg>
      <pc:sldChg chg="modSp del mod">
        <pc:chgData name="Ewa Kazimierska" userId="8edb7084-dccb-4d8f-9cfb-38098ea1d667" providerId="ADAL" clId="{1D7BBAB4-E460-4F0D-98A7-C3EA8140C408}" dt="2023-05-30T18:11:52.915" v="2337" actId="47"/>
        <pc:sldMkLst>
          <pc:docMk/>
          <pc:sldMk cId="3926914863" sldId="296"/>
        </pc:sldMkLst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926914863" sldId="296"/>
            <ac:spMk id="2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9.468" v="7" actId="27636"/>
          <ac:spMkLst>
            <pc:docMk/>
            <pc:sldMk cId="3926914863" sldId="296"/>
            <ac:spMk id="3" creationId="{00000000-0000-0000-0000-000000000000}"/>
          </ac:spMkLst>
        </pc:s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926914863" sldId="296"/>
            <ac:grpSpMk id="4" creationId="{4C5BA35A-7297-4CB7-89FB-F42E7BE3D7D9}"/>
          </ac:grpSpMkLst>
        </pc:grp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926914863" sldId="296"/>
            <ac:picMk id="5" creationId="{1FDFF08D-476E-4968-BE76-E5517DE6AF9A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926914863" sldId="296"/>
            <ac:picMk id="6" creationId="{120600A0-BF51-4280-94DB-A9CEB813FAAB}"/>
          </ac:picMkLst>
        </pc:picChg>
      </pc:sldChg>
      <pc:sldChg chg="modSp del mod">
        <pc:chgData name="Ewa Kazimierska" userId="8edb7084-dccb-4d8f-9cfb-38098ea1d667" providerId="ADAL" clId="{1D7BBAB4-E460-4F0D-98A7-C3EA8140C408}" dt="2023-05-30T18:11:52.915" v="2337" actId="47"/>
        <pc:sldMkLst>
          <pc:docMk/>
          <pc:sldMk cId="3686601652" sldId="297"/>
        </pc:sldMkLst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86601652" sldId="297"/>
            <ac:spMk id="2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86601652" sldId="297"/>
            <ac:spMk id="3" creationId="{00000000-0000-0000-0000-000000000000}"/>
          </ac:spMkLst>
        </pc:s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686601652" sldId="297"/>
            <ac:grpSpMk id="4" creationId="{A32B5D86-1523-4896-BAB8-92F5A3E02DC1}"/>
          </ac:grpSpMkLst>
        </pc:grp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686601652" sldId="297"/>
            <ac:picMk id="5" creationId="{14A7E873-7751-47F3-8077-F23409A866E2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686601652" sldId="297"/>
            <ac:picMk id="6" creationId="{AEB85699-CDFE-493E-8D73-D8475D5F429A}"/>
          </ac:picMkLst>
        </pc:picChg>
      </pc:sldChg>
      <pc:sldChg chg="modSp del">
        <pc:chgData name="Ewa Kazimierska" userId="8edb7084-dccb-4d8f-9cfb-38098ea1d667" providerId="ADAL" clId="{1D7BBAB4-E460-4F0D-98A7-C3EA8140C408}" dt="2023-05-30T18:11:52.915" v="2337" actId="47"/>
        <pc:sldMkLst>
          <pc:docMk/>
          <pc:sldMk cId="2455530184" sldId="298"/>
        </pc:sldMkLst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455530184" sldId="298"/>
            <ac:spMk id="2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455530184" sldId="298"/>
            <ac:spMk id="7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455530184" sldId="298"/>
            <ac:spMk id="8" creationId="{00000000-0000-0000-0000-000000000000}"/>
          </ac:spMkLst>
        </pc:s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2455530184" sldId="298"/>
            <ac:grpSpMk id="9" creationId="{8920E934-1943-45A4-873C-7DEC530C553F}"/>
          </ac:grpSpMkLst>
        </pc:grp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2455530184" sldId="298"/>
            <ac:picMk id="10" creationId="{111CA3AF-A844-41F3-86D6-F6E8BF2491E3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2455530184" sldId="298"/>
            <ac:picMk id="11" creationId="{4F9BD001-29F3-42E0-922D-407556FC36F1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2455530184" sldId="298"/>
            <ac:picMk id="1031" creationId="{00000000-0000-0000-0000-000000000000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2455530184" sldId="298"/>
            <ac:picMk id="1033" creationId="{00000000-0000-0000-0000-000000000000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2455530184" sldId="298"/>
            <ac:picMk id="1037" creationId="{00000000-0000-0000-0000-000000000000}"/>
          </ac:picMkLst>
        </pc:picChg>
      </pc:sldChg>
      <pc:sldChg chg="modSp del mod">
        <pc:chgData name="Ewa Kazimierska" userId="8edb7084-dccb-4d8f-9cfb-38098ea1d667" providerId="ADAL" clId="{1D7BBAB4-E460-4F0D-98A7-C3EA8140C408}" dt="2023-05-30T18:11:52.915" v="2337" actId="47"/>
        <pc:sldMkLst>
          <pc:docMk/>
          <pc:sldMk cId="22717786" sldId="299"/>
        </pc:sldMkLst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2717786" sldId="299"/>
            <ac:spMk id="2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2717786" sldId="299"/>
            <ac:spMk id="3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2717786" sldId="299"/>
            <ac:spMk id="4" creationId="{00000000-0000-0000-0000-000000000000}"/>
          </ac:spMkLst>
        </pc:s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22717786" sldId="299"/>
            <ac:grpSpMk id="5" creationId="{4C2F7C77-65CA-4194-8416-C48CF9633520}"/>
          </ac:grpSpMkLst>
        </pc:grp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22717786" sldId="299"/>
            <ac:picMk id="6" creationId="{A6B36DC4-DBCD-4672-A6E9-2F064B71DC78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22717786" sldId="299"/>
            <ac:picMk id="7" creationId="{D9C6DE13-5919-4B39-9421-650EB25B251B}"/>
          </ac:picMkLst>
        </pc:picChg>
      </pc:sldChg>
      <pc:sldChg chg="modSp del mod">
        <pc:chgData name="Ewa Kazimierska" userId="8edb7084-dccb-4d8f-9cfb-38098ea1d667" providerId="ADAL" clId="{1D7BBAB4-E460-4F0D-98A7-C3EA8140C408}" dt="2023-05-30T18:11:52.915" v="2337" actId="47"/>
        <pc:sldMkLst>
          <pc:docMk/>
          <pc:sldMk cId="1880425378" sldId="300"/>
        </pc:sldMkLst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880425378" sldId="300"/>
            <ac:spMk id="2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880425378" sldId="300"/>
            <ac:spMk id="3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880425378" sldId="300"/>
            <ac:spMk id="5" creationId="{00000000-0000-0000-0000-000000000000}"/>
          </ac:spMkLst>
        </pc:s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1880425378" sldId="300"/>
            <ac:grpSpMk id="6" creationId="{F8C0B77B-14BF-40F5-A7DF-082FC19D28A4}"/>
          </ac:grpSpMkLst>
        </pc:grp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880425378" sldId="300"/>
            <ac:picMk id="7" creationId="{03C3B256-3BB5-44B1-A1F4-9AD78993A29E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880425378" sldId="300"/>
            <ac:picMk id="8" creationId="{A5B6D804-F71E-4D7D-8804-46D69F51D9C2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880425378" sldId="300"/>
            <ac:picMk id="6146" creationId="{00000000-0000-0000-0000-000000000000}"/>
          </ac:picMkLst>
        </pc:picChg>
      </pc:sldChg>
      <pc:sldChg chg="addSp delSp modSp mod modNotes">
        <pc:chgData name="Ewa Kazimierska" userId="8edb7084-dccb-4d8f-9cfb-38098ea1d667" providerId="ADAL" clId="{1D7BBAB4-E460-4F0D-98A7-C3EA8140C408}" dt="2023-05-31T08:19:11.723" v="2978"/>
        <pc:sldMkLst>
          <pc:docMk/>
          <pc:sldMk cId="4204596783" sldId="301"/>
        </pc:sldMkLst>
        <pc:spChg chg="mod">
          <ac:chgData name="Ewa Kazimierska" userId="8edb7084-dccb-4d8f-9cfb-38098ea1d667" providerId="ADAL" clId="{1D7BBAB4-E460-4F0D-98A7-C3EA8140C408}" dt="2023-05-29T22:21:44.677" v="199" actId="255"/>
          <ac:spMkLst>
            <pc:docMk/>
            <pc:sldMk cId="4204596783" sldId="301"/>
            <ac:spMk id="4" creationId="{17F20C2F-53D4-490A-8FD5-83E51F6052B5}"/>
          </ac:spMkLst>
        </pc:spChg>
        <pc:spChg chg="mod">
          <ac:chgData name="Ewa Kazimierska" userId="8edb7084-dccb-4d8f-9cfb-38098ea1d667" providerId="ADAL" clId="{1D7BBAB4-E460-4F0D-98A7-C3EA8140C408}" dt="2023-05-29T22:21:44.677" v="199" actId="255"/>
          <ac:spMkLst>
            <pc:docMk/>
            <pc:sldMk cId="4204596783" sldId="301"/>
            <ac:spMk id="5" creationId="{0E79356C-DA95-48EC-95A8-8C5BB4282FCE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204596783" sldId="301"/>
            <ac:spMk id="19" creationId="{D573B3DA-84DB-4528-AE1D-6B4B2A7ED26C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204596783" sldId="301"/>
            <ac:spMk id="20" creationId="{4FB4954C-6B0A-4FB7-9CC6-07D8D40586A1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204596783" sldId="301"/>
            <ac:spMk id="21" creationId="{D6979310-A46F-4B9A-ADCC-1423C6E755B2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204596783" sldId="301"/>
            <ac:spMk id="22" creationId="{D559ED40-2940-48B1-B649-8493CA2EAAA6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204596783" sldId="301"/>
            <ac:spMk id="23" creationId="{FF58E28F-7B57-4DAB-BB44-31410DB07A52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204596783" sldId="301"/>
            <ac:spMk id="24" creationId="{AAB9FA93-D5AE-4C6C-92EE-E7F8FD01D4EA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204596783" sldId="301"/>
            <ac:spMk id="25" creationId="{1FE76BA7-F9DD-477C-94C8-87553284D465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204596783" sldId="301"/>
            <ac:spMk id="26" creationId="{15F637EC-482D-4623-BDC3-F2B67CCEC1F1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204596783" sldId="301"/>
            <ac:spMk id="27" creationId="{7F40D99D-72AE-47C4-9120-D1058C9CD579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204596783" sldId="301"/>
            <ac:spMk id="28" creationId="{8DE159BD-9B99-42EB-AE33-2CFEAE22170E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204596783" sldId="301"/>
            <ac:spMk id="29" creationId="{951FFBE1-6355-4C8A-A0CE-C89D59D65E34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204596783" sldId="301"/>
            <ac:spMk id="30" creationId="{D98F9FAD-335A-49EB-8462-9754078C78F8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204596783" sldId="301"/>
            <ac:spMk id="31" creationId="{AF1F00A1-A64E-42D7-856C-A403905C31E9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204596783" sldId="301"/>
            <ac:spMk id="32" creationId="{434B17E1-5689-4178-B03B-672E2F76C4EC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204596783" sldId="301"/>
            <ac:spMk id="33" creationId="{1BC0B59F-6FCA-4F0F-B0AB-01F53E6773F7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204596783" sldId="301"/>
            <ac:spMk id="34" creationId="{C47647F3-9ACF-484A-A75C-9B621A829A19}"/>
          </ac:spMkLst>
        </pc:spChg>
        <pc:spChg chg="mod">
          <ac:chgData name="Ewa Kazimierska" userId="8edb7084-dccb-4d8f-9cfb-38098ea1d667" providerId="ADAL" clId="{1D7BBAB4-E460-4F0D-98A7-C3EA8140C408}" dt="2023-05-29T22:23:40.804" v="269" actId="14100"/>
          <ac:spMkLst>
            <pc:docMk/>
            <pc:sldMk cId="4204596783" sldId="301"/>
            <ac:spMk id="35" creationId="{58E4A217-45CD-4ECC-A8DA-43473EEE42F9}"/>
          </ac:spMkLst>
        </pc:spChg>
        <pc:spChg chg="del mod">
          <ac:chgData name="Ewa Kazimierska" userId="8edb7084-dccb-4d8f-9cfb-38098ea1d667" providerId="ADAL" clId="{1D7BBAB4-E460-4F0D-98A7-C3EA8140C408}" dt="2023-05-29T22:19:33.566" v="183" actId="478"/>
          <ac:spMkLst>
            <pc:docMk/>
            <pc:sldMk cId="4204596783" sldId="301"/>
            <ac:spMk id="36" creationId="{0B4D20B0-40B0-4DEA-9146-D1BEAE64D96E}"/>
          </ac:spMkLst>
        </pc:spChg>
        <pc:spChg chg="add mod">
          <ac:chgData name="Ewa Kazimierska" userId="8edb7084-dccb-4d8f-9cfb-38098ea1d667" providerId="ADAL" clId="{1D7BBAB4-E460-4F0D-98A7-C3EA8140C408}" dt="2023-05-29T22:22:24.049" v="204" actId="14100"/>
          <ac:spMkLst>
            <pc:docMk/>
            <pc:sldMk cId="4204596783" sldId="301"/>
            <ac:spMk id="37" creationId="{89915209-9069-4438-B34C-2D0C1E37AC91}"/>
          </ac:spMkLst>
        </pc:spChg>
        <pc:spChg chg="mod">
          <ac:chgData name="Ewa Kazimierska" userId="8edb7084-dccb-4d8f-9cfb-38098ea1d667" providerId="ADAL" clId="{1D7BBAB4-E460-4F0D-98A7-C3EA8140C408}" dt="2023-05-29T22:23:48.801" v="270" actId="14100"/>
          <ac:spMkLst>
            <pc:docMk/>
            <pc:sldMk cId="4204596783" sldId="301"/>
            <ac:spMk id="38" creationId="{193B549D-66B7-4DE1-A6F0-EF83635499B7}"/>
          </ac:spMkLst>
        </pc:spChg>
        <pc:spChg chg="mod">
          <ac:chgData name="Ewa Kazimierska" userId="8edb7084-dccb-4d8f-9cfb-38098ea1d667" providerId="ADAL" clId="{1D7BBAB4-E460-4F0D-98A7-C3EA8140C408}" dt="2023-05-29T22:19:45.298" v="186" actId="1076"/>
          <ac:spMkLst>
            <pc:docMk/>
            <pc:sldMk cId="4204596783" sldId="301"/>
            <ac:spMk id="44" creationId="{696F8DC5-F3B9-430D-87ED-CBD30EA58B91}"/>
          </ac:spMkLst>
        </pc:spChg>
        <pc:spChg chg="mod">
          <ac:chgData name="Ewa Kazimierska" userId="8edb7084-dccb-4d8f-9cfb-38098ea1d667" providerId="ADAL" clId="{1D7BBAB4-E460-4F0D-98A7-C3EA8140C408}" dt="2023-05-29T22:23:23.172" v="266" actId="20577"/>
          <ac:spMkLst>
            <pc:docMk/>
            <pc:sldMk cId="4204596783" sldId="301"/>
            <ac:spMk id="45" creationId="{26E1CE93-4C73-4C18-A97F-8ED133FF104A}"/>
          </ac:spMkLst>
        </pc:s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4204596783" sldId="301"/>
            <ac:grpSpMk id="2" creationId="{E478BDDA-5DE0-44AC-874F-2C4E047AD912}"/>
          </ac:grpSpMkLst>
        </pc:grpChg>
        <pc:grpChg chg="del mod">
          <ac:chgData name="Ewa Kazimierska" userId="8edb7084-dccb-4d8f-9cfb-38098ea1d667" providerId="ADAL" clId="{1D7BBAB4-E460-4F0D-98A7-C3EA8140C408}" dt="2023-05-29T22:19:30.326" v="182" actId="478"/>
          <ac:grpSpMkLst>
            <pc:docMk/>
            <pc:sldMk cId="4204596783" sldId="301"/>
            <ac:grpSpMk id="3" creationId="{38C42A98-461E-450A-9779-A99C372F980A}"/>
          </ac:grpSpMkLst>
        </pc:grpChg>
        <pc:grpChg chg="del mod">
          <ac:chgData name="Ewa Kazimierska" userId="8edb7084-dccb-4d8f-9cfb-38098ea1d667" providerId="ADAL" clId="{1D7BBAB4-E460-4F0D-98A7-C3EA8140C408}" dt="2023-05-29T22:14:40.458" v="57" actId="478"/>
          <ac:grpSpMkLst>
            <pc:docMk/>
            <pc:sldMk cId="4204596783" sldId="301"/>
            <ac:grpSpMk id="7" creationId="{4121D5C7-F9D5-4BE5-9FA8-AB5FDA51040A}"/>
          </ac:grpSpMkLst>
        </pc:grpChg>
        <pc:grpChg chg="mod">
          <ac:chgData name="Ewa Kazimierska" userId="8edb7084-dccb-4d8f-9cfb-38098ea1d667" providerId="ADAL" clId="{1D7BBAB4-E460-4F0D-98A7-C3EA8140C408}" dt="2023-05-29T22:21:51.658" v="200" actId="1076"/>
          <ac:grpSpMkLst>
            <pc:docMk/>
            <pc:sldMk cId="4204596783" sldId="301"/>
            <ac:grpSpMk id="17" creationId="{C4DC0769-033B-4A85-B0A5-327EB580471D}"/>
          </ac:grpSpMkLst>
        </pc:grpChg>
        <pc:picChg chg="mod">
          <ac:chgData name="Ewa Kazimierska" userId="8edb7084-dccb-4d8f-9cfb-38098ea1d667" providerId="ADAL" clId="{1D7BBAB4-E460-4F0D-98A7-C3EA8140C408}" dt="2023-05-29T22:14:46.121" v="58" actId="1076"/>
          <ac:picMkLst>
            <pc:docMk/>
            <pc:sldMk cId="4204596783" sldId="301"/>
            <ac:picMk id="6" creationId="{F9EDC046-AC1F-44CB-A853-4432DB4738F4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4204596783" sldId="301"/>
            <ac:picMk id="8" creationId="{15BFE22E-31E8-4410-ACE4-195D1356CAC6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4204596783" sldId="301"/>
            <ac:picMk id="9" creationId="{CC628524-C5D7-4C46-A16E-6E0E6FA5CD78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4204596783" sldId="301"/>
            <ac:picMk id="11" creationId="{E3F4A760-F6DD-4ABD-B41F-9ABC0B35E004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4204596783" sldId="301"/>
            <ac:picMk id="14" creationId="{16AF5AF3-1B63-4531-B9A2-FD3C9A0EEA34}"/>
          </ac:picMkLst>
        </pc:picChg>
        <pc:cxnChg chg="mod">
          <ac:chgData name="Ewa Kazimierska" userId="8edb7084-dccb-4d8f-9cfb-38098ea1d667" providerId="ADAL" clId="{1D7BBAB4-E460-4F0D-98A7-C3EA8140C408}" dt="2023-05-29T22:22:05.624" v="202" actId="1076"/>
          <ac:cxnSpMkLst>
            <pc:docMk/>
            <pc:sldMk cId="4204596783" sldId="301"/>
            <ac:cxnSpMk id="13" creationId="{AFD9C71C-2265-42A8-97CF-FFDFC6D55DC4}"/>
          </ac:cxnSpMkLst>
        </pc:cxnChg>
        <pc:cxnChg chg="mod">
          <ac:chgData name="Ewa Kazimierska" userId="8edb7084-dccb-4d8f-9cfb-38098ea1d667" providerId="ADAL" clId="{1D7BBAB4-E460-4F0D-98A7-C3EA8140C408}" dt="2023-05-29T22:23:35.088" v="268" actId="1076"/>
          <ac:cxnSpMkLst>
            <pc:docMk/>
            <pc:sldMk cId="4204596783" sldId="301"/>
            <ac:cxnSpMk id="39" creationId="{AD0F7BA0-F586-4D14-BEAC-29DDEED3B580}"/>
          </ac:cxnSpMkLst>
        </pc:cxnChg>
      </pc:sldChg>
      <pc:sldChg chg="modSp del modNotes">
        <pc:chgData name="Ewa Kazimierska" userId="8edb7084-dccb-4d8f-9cfb-38098ea1d667" providerId="ADAL" clId="{1D7BBAB4-E460-4F0D-98A7-C3EA8140C408}" dt="2023-05-30T18:11:52.915" v="2337" actId="47"/>
        <pc:sldMkLst>
          <pc:docMk/>
          <pc:sldMk cId="128975624" sldId="302"/>
        </pc:sldMkLst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28975624" sldId="302"/>
            <ac:spMk id="2" creationId="{DB3A8621-F7E9-4B47-9625-08FF8F1ED7F9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28975624" sldId="302"/>
            <ac:spMk id="3" creationId="{233EFC2D-731A-4527-B629-5C96DD236B9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28975624" sldId="302"/>
            <ac:spMk id="4" creationId="{7F2BDC88-B65F-4F25-BE0C-FBD7546A1509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28975624" sldId="302"/>
            <ac:spMk id="5" creationId="{D7BFC9D5-A322-471C-B35C-FA7EFBD961D4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28975624" sldId="302"/>
            <ac:spMk id="10" creationId="{1CB21476-E255-4A18-94F7-F35F1B3D48DC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28975624" sldId="302"/>
            <ac:spMk id="11" creationId="{05EE8F5D-B1A6-4561-A276-6FD4DBFCCC1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28975624" sldId="302"/>
            <ac:spMk id="12" creationId="{B63C8E72-3FD8-4EF5-8409-692F6A551ED9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28975624" sldId="302"/>
            <ac:spMk id="13" creationId="{B62D71D8-D1C4-43D6-A716-DCE9B9ACB33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28975624" sldId="302"/>
            <ac:spMk id="14" creationId="{210F687B-ABDE-4CFD-AAE4-C742C8E09201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28975624" sldId="302"/>
            <ac:spMk id="15" creationId="{0953C594-27B6-4B74-A055-96D29CDA6893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28975624" sldId="302"/>
            <ac:spMk id="16" creationId="{66D7564D-44CD-4A91-BFD5-41393D574AEA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28975624" sldId="302"/>
            <ac:spMk id="18" creationId="{5D1DBC5A-BFFE-45EC-8012-BD3B19FE07AF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28975624" sldId="302"/>
            <ac:spMk id="20" creationId="{253A866E-5668-4999-A6AC-6580D6E13EE4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28975624" sldId="302"/>
            <ac:spMk id="21" creationId="{DAA1782B-20B5-499E-A0DE-1102157AB237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28975624" sldId="302"/>
            <ac:spMk id="22" creationId="{41A8D447-3AE6-4916-A243-A63A99F8D67B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28975624" sldId="302"/>
            <ac:spMk id="25" creationId="{E4753D78-915A-4001-8EAB-D53F00C87689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28975624" sldId="302"/>
            <ac:spMk id="27" creationId="{94C01CFA-4893-4981-A77E-84752F320B3F}"/>
          </ac:spMkLst>
        </pc:s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128975624" sldId="302"/>
            <ac:grpSpMk id="7" creationId="{4121D5C7-F9D5-4BE5-9FA8-AB5FDA51040A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128975624" sldId="302"/>
            <ac:grpSpMk id="17" creationId="{7254D9E3-187B-4A70-BF78-66082D83A75D}"/>
          </ac:grpSpMkLst>
        </pc:grp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28975624" sldId="302"/>
            <ac:picMk id="6" creationId="{F9EDC046-AC1F-44CB-A853-4432DB4738F4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28975624" sldId="302"/>
            <ac:picMk id="8" creationId="{15BFE22E-31E8-4410-ACE4-195D1356CAC6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28975624" sldId="302"/>
            <ac:picMk id="9" creationId="{CC628524-C5D7-4C46-A16E-6E0E6FA5CD78}"/>
          </ac:picMkLst>
        </pc:picChg>
      </pc:sldChg>
      <pc:sldChg chg="modSp del modNotes">
        <pc:chgData name="Ewa Kazimierska" userId="8edb7084-dccb-4d8f-9cfb-38098ea1d667" providerId="ADAL" clId="{1D7BBAB4-E460-4F0D-98A7-C3EA8140C408}" dt="2023-05-30T06:26:38.974" v="1901" actId="47"/>
        <pc:sldMkLst>
          <pc:docMk/>
          <pc:sldMk cId="960383494" sldId="303"/>
        </pc:sldMkLst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960383494" sldId="303"/>
            <ac:spMk id="2" creationId="{C35CE0FE-9F26-4849-AB65-A847F94A5BBB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960383494" sldId="303"/>
            <ac:spMk id="3" creationId="{47783147-1193-41CC-BB45-DC360D94A64F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960383494" sldId="303"/>
            <ac:spMk id="4" creationId="{823F8A7E-3167-4DA1-B7AB-AC5B7494CD4F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960383494" sldId="303"/>
            <ac:spMk id="10" creationId="{DFA9ABEA-312C-44FA-8C37-6A38DDABC837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960383494" sldId="303"/>
            <ac:spMk id="11" creationId="{E22E56D5-5C3B-4AC8-A530-BD8797CF3DD4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960383494" sldId="303"/>
            <ac:spMk id="13" creationId="{F9FC7405-D79E-453C-9D50-4FDAA7F39ED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960383494" sldId="303"/>
            <ac:spMk id="15" creationId="{97EE01AF-57A5-4EBA-BE1D-E5226F22989C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960383494" sldId="303"/>
            <ac:spMk id="17" creationId="{6C607713-370C-4482-AC02-4F7AF66FAEAE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960383494" sldId="303"/>
            <ac:spMk id="27" creationId="{BB3AC6FA-4AAE-416A-96F3-39BF069C2971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960383494" sldId="303"/>
            <ac:spMk id="33" creationId="{E77D8977-29F9-438B-9CA2-0BCF64776EA9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960383494" sldId="303"/>
            <ac:spMk id="36" creationId="{A36B0086-2A84-4FD9-ADFB-2D00E8ED7A2A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960383494" sldId="303"/>
            <ac:spMk id="52" creationId="{23026C59-76D0-4576-A040-D0555D31068C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960383494" sldId="303"/>
            <ac:spMk id="57" creationId="{6B457697-4D24-40F3-84FD-F037610451D7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960383494" sldId="303"/>
            <ac:spMk id="64" creationId="{66199674-19B6-4BE2-A31D-1554AC3E4029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960383494" sldId="303"/>
            <ac:spMk id="68" creationId="{5B9B4274-BD8F-4A1D-A7CB-9E73D9F2252D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960383494" sldId="303"/>
            <ac:spMk id="73" creationId="{E7FCFB88-28A2-448E-9626-1DA675C06F18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960383494" sldId="303"/>
            <ac:spMk id="78" creationId="{09179074-18F7-493A-B633-23C9D91665E8}"/>
          </ac:spMkLst>
        </pc:s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960383494" sldId="303"/>
            <ac:grpSpMk id="5" creationId="{4B0B4F01-C118-405D-95E6-F3A23C806E7F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960383494" sldId="303"/>
            <ac:grpSpMk id="7" creationId="{4121D5C7-F9D5-4BE5-9FA8-AB5FDA51040A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960383494" sldId="303"/>
            <ac:grpSpMk id="14" creationId="{B0386679-2498-4092-BD8C-EBC4BB9D832F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960383494" sldId="303"/>
            <ac:grpSpMk id="16" creationId="{6B1BF160-E72B-4D2E-9812-7385F3C253C1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960383494" sldId="303"/>
            <ac:grpSpMk id="25" creationId="{A5F4B2A0-187D-4381-A9B0-57194D64DA78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960383494" sldId="303"/>
            <ac:grpSpMk id="28" creationId="{5C4321B3-79CB-4AF9-9854-A8F1373E2225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960383494" sldId="303"/>
            <ac:grpSpMk id="29" creationId="{465ED31C-0F63-4EB6-B7F9-F593B13BBE88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960383494" sldId="303"/>
            <ac:grpSpMk id="44" creationId="{F872F108-847B-401E-ABCE-4843625443FD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960383494" sldId="303"/>
            <ac:grpSpMk id="45" creationId="{18D49FBF-7D76-4D61-903D-8D8EB97A1CD9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960383494" sldId="303"/>
            <ac:grpSpMk id="46" creationId="{DEA99580-90BD-4BE0-816F-BE0A7F2DBE2D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960383494" sldId="303"/>
            <ac:grpSpMk id="48" creationId="{8F0D55AF-81F8-4389-AE87-377DDACC1EC2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960383494" sldId="303"/>
            <ac:grpSpMk id="56" creationId="{BBF5CBA1-3525-4AAC-A070-023FBDEDD4F7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960383494" sldId="303"/>
            <ac:grpSpMk id="62" creationId="{EAB58452-0323-4F39-9ECC-2D594BA203E5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960383494" sldId="303"/>
            <ac:grpSpMk id="72" creationId="{1D8BAFDE-FA60-478A-842B-FBB7155B3515}"/>
          </ac:grpSpMkLst>
        </pc:grp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960383494" sldId="303"/>
            <ac:picMk id="6" creationId="{F9EDC046-AC1F-44CB-A853-4432DB4738F4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960383494" sldId="303"/>
            <ac:picMk id="8" creationId="{15BFE22E-31E8-4410-ACE4-195D1356CAC6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960383494" sldId="303"/>
            <ac:picMk id="9" creationId="{CC628524-C5D7-4C46-A16E-6E0E6FA5CD78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960383494" sldId="303"/>
            <ac:picMk id="12" creationId="{174BEF9E-0A8B-4ACE-942D-CE78994590EC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960383494" sldId="303"/>
            <ac:picMk id="18" creationId="{1C92F731-11B5-447D-9C71-844B4A281612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960383494" sldId="303"/>
            <ac:picMk id="19" creationId="{92B0D18D-B892-45F4-A7FE-DB70F72D1B46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960383494" sldId="303"/>
            <ac:picMk id="22" creationId="{958BE476-6ACF-4C88-8E99-4A044E7637EF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960383494" sldId="303"/>
            <ac:picMk id="23" creationId="{F09CC307-4510-4DBE-9F47-CF60AF97CAA9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960383494" sldId="303"/>
            <ac:picMk id="24" creationId="{29F184B2-AA6F-427F-8D40-5C02D0E74D03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960383494" sldId="303"/>
            <ac:picMk id="30" creationId="{8397C92D-DF61-49BA-A9E5-E375B41BF02D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960383494" sldId="303"/>
            <ac:picMk id="31" creationId="{3BE482FE-A95B-4C1E-81EC-6FE7F36AA262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960383494" sldId="303"/>
            <ac:picMk id="32" creationId="{A7ACCFF5-0649-421B-BB2D-57266A07CD1D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960383494" sldId="303"/>
            <ac:picMk id="34" creationId="{7BFE3D27-C756-437D-9B36-7201D0E9C8CA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960383494" sldId="303"/>
            <ac:picMk id="35" creationId="{A5B43310-3A3F-4BF1-A35D-64FCC4BB9318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960383494" sldId="303"/>
            <ac:picMk id="47" creationId="{10B8A0B6-3A47-4EB3-9B4F-732D84455303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960383494" sldId="303"/>
            <ac:picMk id="49" creationId="{DC5EC1E4-F5B5-4636-89B9-46D89A1FAA28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960383494" sldId="303"/>
            <ac:picMk id="50" creationId="{5567966C-2A10-4035-9131-075919042A19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960383494" sldId="303"/>
            <ac:picMk id="51" creationId="{1792BF5B-6834-4CB2-8A88-43DF44053259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960383494" sldId="303"/>
            <ac:picMk id="53" creationId="{DECDCFB5-639C-45A4-82FD-949003CC19AA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960383494" sldId="303"/>
            <ac:picMk id="54" creationId="{B33DFFA8-77A2-4CB1-812B-8AD4EFB84CEF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960383494" sldId="303"/>
            <ac:picMk id="55" creationId="{88CCDBAD-79A8-4B62-84C7-A910D34EB43A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960383494" sldId="303"/>
            <ac:picMk id="60" creationId="{ADFEA038-676C-435A-AD02-780042CDED62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960383494" sldId="303"/>
            <ac:picMk id="61" creationId="{4BCE8864-9E8C-4915-ABD7-779B675602FF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960383494" sldId="303"/>
            <ac:picMk id="63" creationId="{04BFE052-266A-4E62-8336-0CEDF2FB3788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960383494" sldId="303"/>
            <ac:picMk id="65" creationId="{A8D1A98D-F4E3-4855-9666-0182DB0225C1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960383494" sldId="303"/>
            <ac:picMk id="66" creationId="{93B198E7-B3B0-4B8B-8040-C47900A96154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960383494" sldId="303"/>
            <ac:picMk id="67" creationId="{F43EF797-1848-46B1-83E3-8D03F41CB3E4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960383494" sldId="303"/>
            <ac:picMk id="71" creationId="{5DB74573-D083-45BE-87DE-8C976DB7CDE8}"/>
          </ac:picMkLst>
        </pc:picChg>
      </pc:sldChg>
      <pc:sldChg chg="modSp del modNotes">
        <pc:chgData name="Ewa Kazimierska" userId="8edb7084-dccb-4d8f-9cfb-38098ea1d667" providerId="ADAL" clId="{1D7BBAB4-E460-4F0D-98A7-C3EA8140C408}" dt="2023-05-30T06:26:38.974" v="1901" actId="47"/>
        <pc:sldMkLst>
          <pc:docMk/>
          <pc:sldMk cId="2828162570" sldId="304"/>
        </pc:sldMkLst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828162570" sldId="304"/>
            <ac:spMk id="3" creationId="{D2CEFDB7-5911-422E-9302-39700C336638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828162570" sldId="304"/>
            <ac:spMk id="11" creationId="{075FD4A8-F176-42A6-8EE5-A6A70D485907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828162570" sldId="304"/>
            <ac:spMk id="49" creationId="{E8BD9C53-BEBC-4E7D-8355-FCEC927DE151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828162570" sldId="304"/>
            <ac:spMk id="72" creationId="{84886AE4-0011-4056-891E-DD2CBCC1C506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828162570" sldId="304"/>
            <ac:spMk id="77" creationId="{32CA362D-A735-4D4C-9C0C-AA7A40B4870E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828162570" sldId="304"/>
            <ac:spMk id="78" creationId="{967819F7-3D96-49CA-9767-9CB7C4377CC6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828162570" sldId="304"/>
            <ac:spMk id="92" creationId="{40331074-F452-4F1C-A26E-DE677F1C83A6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828162570" sldId="304"/>
            <ac:spMk id="93" creationId="{D2D62EC4-172E-449E-8F14-BBBF4B65D623}"/>
          </ac:spMkLst>
        </pc:s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2828162570" sldId="304"/>
            <ac:grpSpMk id="7" creationId="{4121D5C7-F9D5-4BE5-9FA8-AB5FDA51040A}"/>
          </ac:grpSpMkLst>
        </pc:grp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2828162570" sldId="304"/>
            <ac:picMk id="5" creationId="{DF8E330E-1521-446F-8B4B-484E5C73BFB1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2828162570" sldId="304"/>
            <ac:picMk id="6" creationId="{F9EDC046-AC1F-44CB-A853-4432DB4738F4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2828162570" sldId="304"/>
            <ac:picMk id="8" creationId="{15BFE22E-31E8-4410-ACE4-195D1356CAC6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2828162570" sldId="304"/>
            <ac:picMk id="9" creationId="{CC628524-C5D7-4C46-A16E-6E0E6FA5CD78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2828162570" sldId="304"/>
            <ac:picMk id="10" creationId="{42633A96-8F2E-4535-B3CA-76041C712445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2828162570" sldId="304"/>
            <ac:picMk id="13" creationId="{A3D705E0-EB52-4478-ADFA-EC709BBE8EBF}"/>
          </ac:picMkLst>
        </pc:pic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2828162570" sldId="304"/>
            <ac:cxnSpMk id="16" creationId="{072BE7CE-6468-4008-919A-C6262419E732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2828162570" sldId="304"/>
            <ac:cxnSpMk id="68" creationId="{7B7F9301-AF65-4E6F-BBBF-F96C78934B9C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2828162570" sldId="304"/>
            <ac:cxnSpMk id="71" creationId="{1408D463-2F80-4A7D-BF8F-59735B470BBA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2828162570" sldId="304"/>
            <ac:cxnSpMk id="73" creationId="{D900B0BF-AA20-401D-B73C-B7C931338940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2828162570" sldId="304"/>
            <ac:cxnSpMk id="76" creationId="{5E0F4911-6175-4C0B-B7C3-2C05A7B5A098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2828162570" sldId="304"/>
            <ac:cxnSpMk id="86" creationId="{9383A1EB-3E9F-4D85-BC8D-DCD585D10CCC}"/>
          </ac:cxnSpMkLst>
        </pc:cxnChg>
      </pc:sldChg>
      <pc:sldChg chg="delSp modSp del mod modNotes">
        <pc:chgData name="Ewa Kazimierska" userId="8edb7084-dccb-4d8f-9cfb-38098ea1d667" providerId="ADAL" clId="{1D7BBAB4-E460-4F0D-98A7-C3EA8140C408}" dt="2023-05-30T06:26:38.974" v="1901" actId="47"/>
        <pc:sldMkLst>
          <pc:docMk/>
          <pc:sldMk cId="3282881540" sldId="305"/>
        </pc:sldMkLst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82881540" sldId="305"/>
            <ac:spMk id="40" creationId="{A7559297-EC50-49E8-AFA1-FCA2F4AC74D7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82881540" sldId="305"/>
            <ac:spMk id="62" creationId="{FE870DBD-B26B-4626-B018-F6020C6CB82C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82881540" sldId="305"/>
            <ac:spMk id="70" creationId="{6F6A654D-D895-43C9-BF5D-40A0FAC6F90F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82881540" sldId="305"/>
            <ac:spMk id="71" creationId="{F9012EA2-B5D6-458D-B95C-CBD8E5F43107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82881540" sldId="305"/>
            <ac:spMk id="73" creationId="{F4E51CF4-D1FF-4CD5-8D98-0193DBF0EAA9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82881540" sldId="305"/>
            <ac:spMk id="77" creationId="{BE65A5B0-3941-4FAD-9782-7C0908474AA3}"/>
          </ac:spMkLst>
        </pc:spChg>
        <pc:grpChg chg="del mod">
          <ac:chgData name="Ewa Kazimierska" userId="8edb7084-dccb-4d8f-9cfb-38098ea1d667" providerId="ADAL" clId="{1D7BBAB4-E460-4F0D-98A7-C3EA8140C408}" dt="2023-05-30T06:17:04.653" v="1889" actId="478"/>
          <ac:grpSpMkLst>
            <pc:docMk/>
            <pc:sldMk cId="3282881540" sldId="305"/>
            <ac:grpSpMk id="7" creationId="{4121D5C7-F9D5-4BE5-9FA8-AB5FDA51040A}"/>
          </ac:grpSpMkLst>
        </pc:grpChg>
        <pc:picChg chg="mod">
          <ac:chgData name="Ewa Kazimierska" userId="8edb7084-dccb-4d8f-9cfb-38098ea1d667" providerId="ADAL" clId="{1D7BBAB4-E460-4F0D-98A7-C3EA8140C408}" dt="2023-05-30T06:17:10.781" v="1890" actId="1076"/>
          <ac:picMkLst>
            <pc:docMk/>
            <pc:sldMk cId="3282881540" sldId="305"/>
            <ac:picMk id="6" creationId="{F9EDC046-AC1F-44CB-A853-4432DB4738F4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282881540" sldId="305"/>
            <ac:picMk id="8" creationId="{15BFE22E-31E8-4410-ACE4-195D1356CAC6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282881540" sldId="305"/>
            <ac:picMk id="9" creationId="{CC628524-C5D7-4C46-A16E-6E0E6FA5CD78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282881540" sldId="305"/>
            <ac:picMk id="66" creationId="{2BEC8F96-5135-4950-A128-43FB59B95448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282881540" sldId="305"/>
            <ac:picMk id="74" creationId="{C30E7A82-190E-40F1-9BC9-539E436902FB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282881540" sldId="305"/>
            <ac:picMk id="78" creationId="{1AD2F81C-E53F-45FF-8A53-384CE15DE281}"/>
          </ac:picMkLst>
        </pc:picChg>
      </pc:sldChg>
      <pc:sldChg chg="delSp modSp del mod modNotes">
        <pc:chgData name="Ewa Kazimierska" userId="8edb7084-dccb-4d8f-9cfb-38098ea1d667" providerId="ADAL" clId="{1D7BBAB4-E460-4F0D-98A7-C3EA8140C408}" dt="2023-05-30T06:26:38.974" v="1901" actId="47"/>
        <pc:sldMkLst>
          <pc:docMk/>
          <pc:sldMk cId="4077936503" sldId="306"/>
        </pc:sldMkLst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77936503" sldId="306"/>
            <ac:spMk id="2" creationId="{391CFCA7-1CF5-495B-B9E9-2156021E06B3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77936503" sldId="306"/>
            <ac:spMk id="3" creationId="{7CBEF2F4-E5B7-4157-8DD1-9FB1917E3BBD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77936503" sldId="306"/>
            <ac:spMk id="11" creationId="{20238C2E-CDFB-470E-9B06-D8FEAC11B1A3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77936503" sldId="306"/>
            <ac:spMk id="12" creationId="{BE0B1828-58EB-4821-9ED8-F2BD166CCE0C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77936503" sldId="306"/>
            <ac:spMk id="13" creationId="{5BE26808-0233-4065-8F27-6486DFB176D5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77936503" sldId="306"/>
            <ac:spMk id="14" creationId="{670323CF-19BE-43E0-80F8-D8742BFFB1C6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77936503" sldId="306"/>
            <ac:spMk id="22" creationId="{4A000E2F-17F7-4777-B4E3-A4C011154C2E}"/>
          </ac:spMkLst>
        </pc:spChg>
        <pc:grpChg chg="del mod">
          <ac:chgData name="Ewa Kazimierska" userId="8edb7084-dccb-4d8f-9cfb-38098ea1d667" providerId="ADAL" clId="{1D7BBAB4-E460-4F0D-98A7-C3EA8140C408}" dt="2023-05-30T06:17:25.694" v="1891" actId="478"/>
          <ac:grpSpMkLst>
            <pc:docMk/>
            <pc:sldMk cId="4077936503" sldId="306"/>
            <ac:grpSpMk id="7" creationId="{4121D5C7-F9D5-4BE5-9FA8-AB5FDA51040A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4077936503" sldId="306"/>
            <ac:grpSpMk id="56" creationId="{ECE7255B-0A6B-4E2B-AE76-9AABFA1E8ED0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4077936503" sldId="306"/>
            <ac:grpSpMk id="60" creationId="{C81ADA68-C426-4C4E-93CE-8DCA526AC6F7}"/>
          </ac:grpSpMkLst>
        </pc:grp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4077936503" sldId="306"/>
            <ac:picMk id="6" creationId="{F9EDC046-AC1F-44CB-A853-4432DB4738F4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4077936503" sldId="306"/>
            <ac:picMk id="8" creationId="{15BFE22E-31E8-4410-ACE4-195D1356CAC6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4077936503" sldId="306"/>
            <ac:picMk id="9" creationId="{CC628524-C5D7-4C46-A16E-6E0E6FA5CD78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4077936503" sldId="306"/>
            <ac:picMk id="57" creationId="{8C4EFE42-A9D7-4791-8352-222EE11380ED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4077936503" sldId="306"/>
            <ac:picMk id="58" creationId="{9DC80CFA-8529-406D-80E1-D90A80C71D2B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4077936503" sldId="306"/>
            <ac:picMk id="71" creationId="{6C5DC9F8-2FCE-4F52-898F-54A2D1655723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4077936503" sldId="306"/>
            <ac:picMk id="72" creationId="{4C4C130C-A9D4-4549-9CF2-8915CBC5AAB2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4077936503" sldId="306"/>
            <ac:picMk id="73" creationId="{91225650-95AE-4E96-8FF0-8C70ACC2B67F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4077936503" sldId="306"/>
            <ac:picMk id="74" creationId="{EBD75060-5C95-4C9D-8587-4033DBECD0B9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4077936503" sldId="306"/>
            <ac:picMk id="75" creationId="{725F0C82-A3C6-4CB9-927C-7B58D056C181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4077936503" sldId="306"/>
            <ac:picMk id="76" creationId="{322D6836-296F-4556-A79C-6FBC3C6540E7}"/>
          </ac:picMkLst>
        </pc:picChg>
      </pc:sldChg>
      <pc:sldChg chg="modSp del modNotes">
        <pc:chgData name="Ewa Kazimierska" userId="8edb7084-dccb-4d8f-9cfb-38098ea1d667" providerId="ADAL" clId="{1D7BBAB4-E460-4F0D-98A7-C3EA8140C408}" dt="2023-05-30T06:26:38.974" v="1901" actId="47"/>
        <pc:sldMkLst>
          <pc:docMk/>
          <pc:sldMk cId="3278910356" sldId="307"/>
        </pc:sldMkLst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78910356" sldId="307"/>
            <ac:spMk id="2" creationId="{B71E033C-1092-430A-AA12-743F774A49AB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78910356" sldId="307"/>
            <ac:spMk id="3" creationId="{2D6BCFDF-ED48-4EFB-A6C5-1F97F40855E3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78910356" sldId="307"/>
            <ac:spMk id="5" creationId="{B40DE51A-A98D-4F9C-AAF2-740186C38195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78910356" sldId="307"/>
            <ac:spMk id="11" creationId="{C0C8948E-CA23-4357-BDB1-2246826DAED8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78910356" sldId="307"/>
            <ac:spMk id="12" creationId="{76397DC1-94A3-421A-968A-ECA6CFD1CB18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78910356" sldId="307"/>
            <ac:spMk id="63" creationId="{F5B4A76D-CDEF-4404-A992-AAC01821B3A9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78910356" sldId="307"/>
            <ac:spMk id="71" creationId="{427165A2-5E5C-4E5F-BC1B-011BEE239577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78910356" sldId="307"/>
            <ac:spMk id="82" creationId="{10A70F14-701C-4F6B-8544-0842F71CB75C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78910356" sldId="307"/>
            <ac:spMk id="86" creationId="{1EC1C368-4F31-4F22-8BFD-106A92A896F4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78910356" sldId="307"/>
            <ac:spMk id="93" creationId="{7D7DC6DB-B5B5-4ACC-B959-BCA61C0C5375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78910356" sldId="307"/>
            <ac:spMk id="112" creationId="{66B14F1A-7615-4524-9DF6-620C61087C3D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78910356" sldId="307"/>
            <ac:spMk id="145" creationId="{C2AD8AB1-CDC5-4E3A-9092-4FAF1B7B8643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78910356" sldId="307"/>
            <ac:spMk id="146" creationId="{05666AE9-C5D9-4535-801F-76CF80EB5F3D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78910356" sldId="307"/>
            <ac:spMk id="149" creationId="{5961BB53-FE44-4100-B8B0-9030C1352B6A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78910356" sldId="307"/>
            <ac:spMk id="155" creationId="{206CD599-9F09-4132-9B77-FF1F8F936B3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78910356" sldId="307"/>
            <ac:spMk id="160" creationId="{772AFFE8-A27D-42E8-B4AF-190413043DC7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78910356" sldId="307"/>
            <ac:spMk id="161" creationId="{3652C49D-25B3-4725-A213-6F1DCEF35978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78910356" sldId="307"/>
            <ac:spMk id="162" creationId="{344A8629-F499-4ADB-8F82-6613BF045839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78910356" sldId="307"/>
            <ac:spMk id="163" creationId="{23785198-1B2B-4EA7-822B-E3246745199E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78910356" sldId="307"/>
            <ac:spMk id="164" creationId="{2410CBAC-4AAB-4A25-937F-52022905902F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78910356" sldId="307"/>
            <ac:spMk id="165" creationId="{0F98F1CE-40DF-45D9-908F-9D3996FBA1B8}"/>
          </ac:spMkLst>
        </pc:s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278910356" sldId="307"/>
            <ac:grpSpMk id="26" creationId="{74982501-E607-420A-9610-A923A7583FE2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278910356" sldId="307"/>
            <ac:grpSpMk id="64" creationId="{2198EFC2-C531-4EAD-AEC0-AEE342770DC6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278910356" sldId="307"/>
            <ac:grpSpMk id="65" creationId="{830A829E-F02B-43A6-AE22-A7C7117DD7A1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278910356" sldId="307"/>
            <ac:grpSpMk id="69" creationId="{8B43524E-3A81-41D0-A228-15DCD4D573D1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278910356" sldId="307"/>
            <ac:grpSpMk id="76" creationId="{B67A9ED0-14C6-4D47-AAD2-0DC40D7EF687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278910356" sldId="307"/>
            <ac:grpSpMk id="77" creationId="{E87950E3-A03F-413F-8013-552DFE1852DB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278910356" sldId="307"/>
            <ac:grpSpMk id="80" creationId="{A037764D-A02E-47DB-A923-4E6319B51ABB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278910356" sldId="307"/>
            <ac:grpSpMk id="99" creationId="{1F13F357-EF02-4A5B-A402-335CF93EF674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278910356" sldId="307"/>
            <ac:grpSpMk id="108" creationId="{577E9883-7780-434D-BCA9-138E15A3321F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278910356" sldId="307"/>
            <ac:grpSpMk id="109" creationId="{CF67C769-485B-4E00-9EFC-52E9A495E40D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278910356" sldId="307"/>
            <ac:grpSpMk id="110" creationId="{F929FB87-6FBB-400C-8DD0-671D1162077F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278910356" sldId="307"/>
            <ac:grpSpMk id="129" creationId="{6805FCEC-9048-4AA5-B9F0-06B2552DD956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278910356" sldId="307"/>
            <ac:grpSpMk id="148" creationId="{352DF550-3B9C-4512-B266-E408002917C8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278910356" sldId="307"/>
            <ac:grpSpMk id="154" creationId="{C4C6E091-1B12-4A15-B062-6979BE38E29C}"/>
          </ac:grpSpMkLst>
        </pc:grp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278910356" sldId="307"/>
            <ac:picMk id="6" creationId="{F9EDC046-AC1F-44CB-A853-4432DB4738F4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278910356" sldId="307"/>
            <ac:picMk id="8" creationId="{15BFE22E-31E8-4410-ACE4-195D1356CAC6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278910356" sldId="307"/>
            <ac:picMk id="70" creationId="{9D015D14-49BA-4C24-86D1-A0E011FC431E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278910356" sldId="307"/>
            <ac:picMk id="72" creationId="{487A57DC-B7BC-4D56-A780-A01710B3200F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278910356" sldId="307"/>
            <ac:picMk id="78" creationId="{2483E3CA-3499-4DB5-928D-545F7C7219FC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278910356" sldId="307"/>
            <ac:picMk id="79" creationId="{65FBE6A1-22C7-4ABC-B22D-4AAC58B13AE7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278910356" sldId="307"/>
            <ac:picMk id="81" creationId="{465CD063-3D97-4EDE-A5FE-EFDAF243B06B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278910356" sldId="307"/>
            <ac:picMk id="83" creationId="{15CFC80D-3F86-4FAB-B7D4-8C5005C60368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278910356" sldId="307"/>
            <ac:picMk id="84" creationId="{A182C86F-E857-41A4-9A07-A9A1F5D1F0A7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278910356" sldId="307"/>
            <ac:picMk id="85" creationId="{149346A2-2D5C-4EF6-A14A-BE7C80F478FB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278910356" sldId="307"/>
            <ac:picMk id="89" creationId="{2BA1358C-1F41-43CF-9000-3B8D548FB6BB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278910356" sldId="307"/>
            <ac:picMk id="95" creationId="{9570ACCA-1F80-4DC6-80BA-640C2C2793DB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278910356" sldId="307"/>
            <ac:picMk id="96" creationId="{F5333EE4-A26A-4B27-81C9-35BD82DB863B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278910356" sldId="307"/>
            <ac:picMk id="97" creationId="{C1CD0789-3A38-40CC-83EA-38427426FC8F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278910356" sldId="307"/>
            <ac:picMk id="98" creationId="{9F1DDE06-0764-43B1-9511-B3C532B6D145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278910356" sldId="307"/>
            <ac:picMk id="100" creationId="{4C2F50FD-92FF-48F4-BFE5-126BAEF67624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278910356" sldId="307"/>
            <ac:picMk id="111" creationId="{512E1B28-F389-4F0C-B266-461F515B46D2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278910356" sldId="307"/>
            <ac:picMk id="114" creationId="{3442B311-1EBC-409D-BE86-031EFF4A6C38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278910356" sldId="307"/>
            <ac:picMk id="116" creationId="{66210BCA-EDE5-40B3-A8FA-C24302EB0CCA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278910356" sldId="307"/>
            <ac:picMk id="117" creationId="{97E3DCC7-DBA8-4E35-96F8-619A88CA6A3E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278910356" sldId="307"/>
            <ac:picMk id="118" creationId="{50B6CF03-5D19-4682-B881-3588FC218953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278910356" sldId="307"/>
            <ac:picMk id="119" creationId="{45B12B18-8A81-497C-9002-69ECAE380F54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278910356" sldId="307"/>
            <ac:picMk id="120" creationId="{5A83837C-A432-4120-9370-05E782CAD702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278910356" sldId="307"/>
            <ac:picMk id="121" creationId="{8B44627B-7E1B-443D-94CC-734B66A243D4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278910356" sldId="307"/>
            <ac:picMk id="122" creationId="{64FF970A-B6C8-406B-BFEF-A10495BD3D19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278910356" sldId="307"/>
            <ac:picMk id="123" creationId="{BA539361-68C6-498B-AB88-C7D54F3EC6C3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278910356" sldId="307"/>
            <ac:picMk id="124" creationId="{F4F3E5B8-A901-4FE1-9748-2D4E82A32CCA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278910356" sldId="307"/>
            <ac:picMk id="127" creationId="{11427822-F2F9-4C0D-8F23-75C18ACAD5B4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278910356" sldId="307"/>
            <ac:picMk id="128" creationId="{58233958-3013-4C6E-A589-A4A457AB5EE4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278910356" sldId="307"/>
            <ac:picMk id="147" creationId="{572516DE-1CB3-433F-9233-6C7D8E0E64C3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278910356" sldId="307"/>
            <ac:picMk id="156" creationId="{E3171B6B-0EF2-4965-9631-1A6E0F148D45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278910356" sldId="307"/>
            <ac:picMk id="166" creationId="{2644558B-B889-41AB-9995-91106A86EDAD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278910356" sldId="307"/>
            <ac:picMk id="167" creationId="{D2B80DA5-378C-41F4-8DB7-AA5EC52A6472}"/>
          </ac:picMkLst>
        </pc:pic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3278910356" sldId="307"/>
            <ac:cxnSpMk id="66" creationId="{31F3B93B-DDAB-429C-854F-58834BC39839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3278910356" sldId="307"/>
            <ac:cxnSpMk id="67" creationId="{C4F04080-3C14-4858-83C4-C45B7113A6A8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3278910356" sldId="307"/>
            <ac:cxnSpMk id="68" creationId="{98F1931A-61E7-4D07-9F8D-69974CAF2EA6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3278910356" sldId="307"/>
            <ac:cxnSpMk id="150" creationId="{C23D41FF-BAB5-4FC5-B2E8-FD88BB577B6F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3278910356" sldId="307"/>
            <ac:cxnSpMk id="151" creationId="{AD371F08-8E5F-41D9-8C86-30C4506336E0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3278910356" sldId="307"/>
            <ac:cxnSpMk id="152" creationId="{2E694BB2-A401-45D8-BC45-51B0B3268232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3278910356" sldId="307"/>
            <ac:cxnSpMk id="153" creationId="{11A1F52B-EFCB-4F30-A67F-2D300E847DA0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3278910356" sldId="307"/>
            <ac:cxnSpMk id="157" creationId="{CDB44F2E-413E-49BB-9515-06EFE5B0C768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3278910356" sldId="307"/>
            <ac:cxnSpMk id="158" creationId="{EB0D2DED-AB47-478C-AEFB-7B2A61209227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3278910356" sldId="307"/>
            <ac:cxnSpMk id="159" creationId="{D51F9911-0E6D-430E-B095-523D52B72176}"/>
          </ac:cxnSpMkLst>
        </pc:cxnChg>
      </pc:sldChg>
      <pc:sldChg chg="modSp del modNotes">
        <pc:chgData name="Ewa Kazimierska" userId="8edb7084-dccb-4d8f-9cfb-38098ea1d667" providerId="ADAL" clId="{1D7BBAB4-E460-4F0D-98A7-C3EA8140C408}" dt="2023-05-30T06:26:38.974" v="1901" actId="47"/>
        <pc:sldMkLst>
          <pc:docMk/>
          <pc:sldMk cId="1773273786" sldId="308"/>
        </pc:sldMkLst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773273786" sldId="308"/>
            <ac:spMk id="5" creationId="{FF54831E-534C-4574-8663-BBA52BF1B86E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773273786" sldId="308"/>
            <ac:spMk id="10" creationId="{F235F0E3-3A72-49EC-BF10-9BB4E6F7C7B9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773273786" sldId="308"/>
            <ac:spMk id="11" creationId="{FF6248C8-C7CB-4EB6-A877-4EE56E46BF89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773273786" sldId="308"/>
            <ac:spMk id="12" creationId="{F674F784-FF56-42E0-A153-5F3E6E4BB6B7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773273786" sldId="308"/>
            <ac:spMk id="14" creationId="{13386C9D-C777-4B82-946F-85C074FD95D9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773273786" sldId="308"/>
            <ac:spMk id="24" creationId="{9F7D8A09-5422-4B5C-A253-1E21F788A043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773273786" sldId="308"/>
            <ac:spMk id="32" creationId="{8769079D-CFD1-44D0-A9B3-55E9E6FD76D7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773273786" sldId="308"/>
            <ac:spMk id="40" creationId="{0B542063-6ECE-46A9-87CA-5CF522219FEA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773273786" sldId="308"/>
            <ac:spMk id="48" creationId="{E95246D8-371F-4181-B8D8-3234D7993BE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773273786" sldId="308"/>
            <ac:spMk id="64" creationId="{D4D10EDE-0B1A-418C-A16A-1AD856A9AB2D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773273786" sldId="308"/>
            <ac:spMk id="72" creationId="{A9822394-B233-443D-A7E0-558FD90A2448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773273786" sldId="308"/>
            <ac:spMk id="77" creationId="{594DD2C5-3541-426C-8690-59FCE864DE62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773273786" sldId="308"/>
            <ac:spMk id="78" creationId="{8A2B6321-1C43-4F90-B9BB-C051E3F77856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773273786" sldId="308"/>
            <ac:spMk id="86" creationId="{800FCCEB-0738-47F8-AC88-29BFC3292B37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773273786" sldId="308"/>
            <ac:spMk id="114" creationId="{DD327EB7-5BD1-4690-937B-EF88529A8119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773273786" sldId="308"/>
            <ac:spMk id="115" creationId="{A4FAA291-3C8D-4EA4-9961-1C35ECBF4A83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773273786" sldId="308"/>
            <ac:spMk id="122" creationId="{60041F86-A9B0-4317-BB93-C0705177EA54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773273786" sldId="308"/>
            <ac:spMk id="127" creationId="{E7CB5CFC-C10A-4B56-A75F-F98D302549A6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773273786" sldId="308"/>
            <ac:spMk id="133" creationId="{813682C9-EBD8-46F6-8709-F4B88DFB212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773273786" sldId="308"/>
            <ac:spMk id="139" creationId="{DF2BB44E-D1A9-46C2-84F3-E02FC9FEF6AB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773273786" sldId="308"/>
            <ac:spMk id="152" creationId="{19504411-C80A-422D-B556-B0572B69A33A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773273786" sldId="308"/>
            <ac:spMk id="157" creationId="{67986A1E-A61E-4353-A978-3121A57DEEB1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773273786" sldId="308"/>
            <ac:spMk id="178" creationId="{DE582669-C425-423C-9291-5866CA1A5A78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773273786" sldId="308"/>
            <ac:spMk id="179" creationId="{24A20DA0-337E-4CF9-9A1F-14E84CC5E023}"/>
          </ac:spMkLst>
        </pc:s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1773273786" sldId="308"/>
            <ac:grpSpMk id="2" creationId="{2C79677E-3B73-411D-B836-95F2CE413B6B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1773273786" sldId="308"/>
            <ac:grpSpMk id="3" creationId="{EB2FE1B7-EDD8-42BF-89F4-23EA9DF8D300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1773273786" sldId="308"/>
            <ac:grpSpMk id="4" creationId="{C47EC23A-010A-449C-A851-025F8DC57903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1773273786" sldId="308"/>
            <ac:grpSpMk id="7" creationId="{4121D5C7-F9D5-4BE5-9FA8-AB5FDA51040A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1773273786" sldId="308"/>
            <ac:grpSpMk id="13" creationId="{555E2F28-04F1-47EA-A12D-8A3247F0DE55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1773273786" sldId="308"/>
            <ac:grpSpMk id="23" creationId="{6693FA02-6E3C-437E-A4C9-614EBBAB1AD4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1773273786" sldId="308"/>
            <ac:grpSpMk id="31" creationId="{F50383E8-0735-48C3-B02F-49A279A5F035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1773273786" sldId="308"/>
            <ac:grpSpMk id="39" creationId="{FD8061E4-7F6A-44F0-9D63-754069007695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1773273786" sldId="308"/>
            <ac:grpSpMk id="47" creationId="{A35375F9-8B1D-4820-8B97-F62AFF9A0744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1773273786" sldId="308"/>
            <ac:grpSpMk id="63" creationId="{783D8E85-7F4B-431B-8B10-D7055225F05A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1773273786" sldId="308"/>
            <ac:grpSpMk id="71" creationId="{1C31235D-A5ED-451F-92D9-887F9C1E7B0F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1773273786" sldId="308"/>
            <ac:grpSpMk id="79" creationId="{ACFEEF07-3BAA-4226-A8F0-496D12CF4B07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1773273786" sldId="308"/>
            <ac:grpSpMk id="80" creationId="{7FF6EEB6-17E2-41D0-90F0-0FB8EBDDC493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1773273786" sldId="308"/>
            <ac:grpSpMk id="84" creationId="{11176EDF-1F97-44E9-9DCA-0A9E12B55B21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1773273786" sldId="308"/>
            <ac:grpSpMk id="121" creationId="{9BE70C80-99DA-4F4A-8828-5C7A7B1E50DD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1773273786" sldId="308"/>
            <ac:grpSpMk id="126" creationId="{C7A0F7C4-7E1E-4EC6-B730-4C3D9088F120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1773273786" sldId="308"/>
            <ac:grpSpMk id="132" creationId="{1ADF7287-8AD2-4FB7-AD1A-4326F4A3AA4B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1773273786" sldId="308"/>
            <ac:grpSpMk id="138" creationId="{4061CAC5-2CBB-4ADC-AF9A-8134FFC4D07B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1773273786" sldId="308"/>
            <ac:grpSpMk id="147" creationId="{820850D1-158E-4B24-AD0E-A9C17997AB28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1773273786" sldId="308"/>
            <ac:grpSpMk id="148" creationId="{1AEFE885-D8E9-470F-A4B5-01311DED6282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1773273786" sldId="308"/>
            <ac:grpSpMk id="151" creationId="{EB71D69E-765C-424F-AB99-AACD6EC0312E}"/>
          </ac:grpSpMkLst>
        </pc:grp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773273786" sldId="308"/>
            <ac:picMk id="6" creationId="{F9EDC046-AC1F-44CB-A853-4432DB4738F4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773273786" sldId="308"/>
            <ac:picMk id="8" creationId="{15BFE22E-31E8-4410-ACE4-195D1356CAC6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773273786" sldId="308"/>
            <ac:picMk id="9" creationId="{CC628524-C5D7-4C46-A16E-6E0E6FA5CD78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773273786" sldId="308"/>
            <ac:picMk id="15" creationId="{0CB91E34-B53E-4390-B556-03AAEEA77FB5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773273786" sldId="308"/>
            <ac:picMk id="16" creationId="{4A94C641-E223-43B9-BE72-744607BE4A6B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773273786" sldId="308"/>
            <ac:picMk id="17" creationId="{F383B4B4-68D0-4379-8BFD-C2E7112BDF63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773273786" sldId="308"/>
            <ac:picMk id="18" creationId="{9986916E-0F57-4808-B000-738DD4A0A45C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773273786" sldId="308"/>
            <ac:picMk id="25" creationId="{B72D16E7-1295-477B-9166-1A072E3C000B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773273786" sldId="308"/>
            <ac:picMk id="26" creationId="{0924CE59-2463-4580-B287-230ADDC50750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773273786" sldId="308"/>
            <ac:picMk id="27" creationId="{B2DEE9FB-B296-4698-AFBC-5E203D3A28EC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773273786" sldId="308"/>
            <ac:picMk id="28" creationId="{46FC1BAD-7974-4CC6-B413-3902F9431A4E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773273786" sldId="308"/>
            <ac:picMk id="33" creationId="{C305CC3D-C27A-4C32-B3E3-74D9F55536F8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773273786" sldId="308"/>
            <ac:picMk id="34" creationId="{00398372-1125-4BF2-AC35-145E60058A2A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773273786" sldId="308"/>
            <ac:picMk id="35" creationId="{A0E49C4A-D2FD-4761-833C-286F47B6995E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773273786" sldId="308"/>
            <ac:picMk id="36" creationId="{BC37CFD9-614E-4D67-A9F9-071093DC8CE4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773273786" sldId="308"/>
            <ac:picMk id="41" creationId="{5F70A7CE-8134-48AF-8250-7D6E7005B57A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773273786" sldId="308"/>
            <ac:picMk id="42" creationId="{684DD970-024E-4BBB-9BB6-9E9FB3AD5463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773273786" sldId="308"/>
            <ac:picMk id="43" creationId="{A6EF2A68-C114-40E0-8041-3AC19DD9F38B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773273786" sldId="308"/>
            <ac:picMk id="44" creationId="{22976417-3AE6-49C1-965E-4C1BDB32B637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773273786" sldId="308"/>
            <ac:picMk id="49" creationId="{0613E8CE-8BBE-42CE-9602-E54CBA72F3B6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773273786" sldId="308"/>
            <ac:picMk id="50" creationId="{32455F6E-953A-40D5-9ACF-AD595122B0FF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773273786" sldId="308"/>
            <ac:picMk id="51" creationId="{1ECCE663-7601-4324-BD6B-0B6041EA7D22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773273786" sldId="308"/>
            <ac:picMk id="52" creationId="{6CBAC53A-0579-45E9-AD50-E750EBCF36CD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773273786" sldId="308"/>
            <ac:picMk id="61" creationId="{9545198F-BD63-4DDE-A9A5-6183CFFA7746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773273786" sldId="308"/>
            <ac:picMk id="62" creationId="{426E58D7-F60C-4D24-A683-8D2385DCC71E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773273786" sldId="308"/>
            <ac:picMk id="65" creationId="{C76DFA37-A37A-4366-8313-37919BC7F5C7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773273786" sldId="308"/>
            <ac:picMk id="66" creationId="{596BCF97-359F-458B-AB99-7197CB8CAF05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773273786" sldId="308"/>
            <ac:picMk id="67" creationId="{47AAE9DB-032F-4563-80ED-C27CE50C1404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773273786" sldId="308"/>
            <ac:picMk id="68" creationId="{80A18414-923B-409E-BB4D-69C2CA2EE146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773273786" sldId="308"/>
            <ac:picMk id="73" creationId="{DB2EB219-0080-4F33-86EB-525A373F6EA0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773273786" sldId="308"/>
            <ac:picMk id="74" creationId="{3F3B71EA-E5EA-4598-8A2A-BB1668A59B2E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773273786" sldId="308"/>
            <ac:picMk id="75" creationId="{6831E8E0-74D4-4990-B841-4948C5357773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773273786" sldId="308"/>
            <ac:picMk id="76" creationId="{655D1A0A-460E-4869-9DDE-DBA8EBE0D6E8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773273786" sldId="308"/>
            <ac:picMk id="85" creationId="{40CE8FFB-7633-4D9B-8B40-1917A0FC756B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773273786" sldId="308"/>
            <ac:picMk id="87" creationId="{6BA4A630-4288-467B-854C-6653BF54A78D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773273786" sldId="308"/>
            <ac:picMk id="123" creationId="{96979BE9-CC76-4F1F-AD87-4F02590B0CE1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773273786" sldId="308"/>
            <ac:picMk id="124" creationId="{9460B2A8-48FB-4F34-8C36-4B002F444896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773273786" sldId="308"/>
            <ac:picMk id="128" creationId="{46F47AFC-07A5-4EDF-BAEF-B4B05BE803C1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773273786" sldId="308"/>
            <ac:picMk id="129" creationId="{8BFFF570-5C43-4F0D-A2FF-ED207D31DFCF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773273786" sldId="308"/>
            <ac:picMk id="134" creationId="{D29F7DE1-8172-4E6F-A733-3C3270EC62BB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773273786" sldId="308"/>
            <ac:picMk id="135" creationId="{6BBBECAF-EB9F-4773-89B2-7D209B328930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773273786" sldId="308"/>
            <ac:picMk id="136" creationId="{2E3CAE8A-59BD-4279-BDD8-FABB36424C52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773273786" sldId="308"/>
            <ac:picMk id="140" creationId="{8058B2D7-8ABC-42CF-92E7-52768B0612B6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773273786" sldId="308"/>
            <ac:picMk id="141" creationId="{96D7E750-838D-4259-B120-EEB1548A87E7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773273786" sldId="308"/>
            <ac:picMk id="142" creationId="{8BD410A9-EF26-4749-9FAA-A921CBBDC5EF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773273786" sldId="308"/>
            <ac:picMk id="143" creationId="{EE5C2475-EE72-4FE5-AEE7-5847FA43670B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773273786" sldId="308"/>
            <ac:picMk id="144" creationId="{2ED2AD28-A3C3-4AF7-BAD6-E11216463979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773273786" sldId="308"/>
            <ac:picMk id="153" creationId="{654D79C2-7E81-4635-992E-D17F876BC3FA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773273786" sldId="308"/>
            <ac:picMk id="156" creationId="{B9932DF8-62C3-4D8C-8AD0-965DA6C98240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773273786" sldId="308"/>
            <ac:picMk id="158" creationId="{896316F4-317D-42B0-AB51-B4EF3738F54F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773273786" sldId="308"/>
            <ac:picMk id="161" creationId="{AEB81845-66D3-4720-9414-E81B03D4FE54}"/>
          </ac:picMkLst>
        </pc:pic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1773273786" sldId="308"/>
            <ac:cxnSpMk id="21" creationId="{2600730B-0172-4D4D-AB4B-EF56A26450D6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1773273786" sldId="308"/>
            <ac:cxnSpMk id="22" creationId="{CB295F4B-B766-430B-B8C3-8507147B1EF9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1773273786" sldId="308"/>
            <ac:cxnSpMk id="29" creationId="{4B2C619F-43BB-4217-9D5A-2D6D3BCC0900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1773273786" sldId="308"/>
            <ac:cxnSpMk id="38" creationId="{5C427820-B47C-4EEF-A951-0459E9669FC2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1773273786" sldId="308"/>
            <ac:cxnSpMk id="46" creationId="{03DFB173-0E00-4144-8751-683B145DF16C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1773273786" sldId="308"/>
            <ac:cxnSpMk id="69" creationId="{CF2F25C8-F241-485B-B308-0D204397FE6A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1773273786" sldId="308"/>
            <ac:cxnSpMk id="70" creationId="{3A930889-CDEA-4E5E-AFBD-EAA18D1918B3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1773273786" sldId="308"/>
            <ac:cxnSpMk id="81" creationId="{21DED1FC-5214-4BA1-AE5F-D0AF666CB309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1773273786" sldId="308"/>
            <ac:cxnSpMk id="82" creationId="{8CC3C7D6-3F0B-4CB9-AFAE-B2B7190DAAC9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1773273786" sldId="308"/>
            <ac:cxnSpMk id="83" creationId="{C5DC74F7-E3EA-48C4-ACF7-E2273A8CE347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1773273786" sldId="308"/>
            <ac:cxnSpMk id="125" creationId="{8ECD5D30-0541-418F-BB28-B3CD2957AE6F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1773273786" sldId="308"/>
            <ac:cxnSpMk id="130" creationId="{778B808B-66A0-4C32-94CE-1428DA77526D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1773273786" sldId="308"/>
            <ac:cxnSpMk id="131" creationId="{56A6BD07-B1C1-4310-8BBB-B0A1E85FC2A6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1773273786" sldId="308"/>
            <ac:cxnSpMk id="145" creationId="{2A44E08B-5CA1-4170-880D-5E45E9C70B49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1773273786" sldId="308"/>
            <ac:cxnSpMk id="146" creationId="{D7AA695A-CEA0-434E-8294-ED5513C58D06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1773273786" sldId="308"/>
            <ac:cxnSpMk id="149" creationId="{FB06812C-5BEC-4A14-AA7A-98F366B80E0D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1773273786" sldId="308"/>
            <ac:cxnSpMk id="150" creationId="{5F158D3F-A36B-4A08-B6E3-317A253EF979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1773273786" sldId="308"/>
            <ac:cxnSpMk id="154" creationId="{78334ABF-C717-4C8A-B242-8F0FA0E04D15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1773273786" sldId="308"/>
            <ac:cxnSpMk id="159" creationId="{BD08B851-FE3E-4063-AC75-72A6C5031B51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1773273786" sldId="308"/>
            <ac:cxnSpMk id="177" creationId="{F6E283FE-0EE7-4992-8680-8ED824F3A9F4}"/>
          </ac:cxnSpMkLst>
        </pc:cxnChg>
      </pc:sldChg>
      <pc:sldChg chg="modSp del modNotes">
        <pc:chgData name="Ewa Kazimierska" userId="8edb7084-dccb-4d8f-9cfb-38098ea1d667" providerId="ADAL" clId="{1D7BBAB4-E460-4F0D-98A7-C3EA8140C408}" dt="2023-05-30T18:11:52.915" v="2337" actId="47"/>
        <pc:sldMkLst>
          <pc:docMk/>
          <pc:sldMk cId="3010792149" sldId="309"/>
        </pc:sldMkLst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010792149" sldId="309"/>
            <ac:spMk id="2" creationId="{F77EF5F3-D05A-48CF-BDD5-94B03D6CE14E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010792149" sldId="309"/>
            <ac:spMk id="3" creationId="{BE3CDF71-EB03-4428-9176-0AC3E55A4428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010792149" sldId="309"/>
            <ac:spMk id="10" creationId="{19766702-9632-460D-9072-205B84EF0E49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010792149" sldId="309"/>
            <ac:spMk id="11" creationId="{0A2DE606-24FF-4545-BDD4-7D83350B87D9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010792149" sldId="309"/>
            <ac:spMk id="13" creationId="{7435B445-91F4-478B-A4A8-2DBE4AAFCEC4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010792149" sldId="309"/>
            <ac:spMk id="14" creationId="{432DB23A-9C17-4EAE-B5C6-2E2828B9A0D1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010792149" sldId="309"/>
            <ac:spMk id="15" creationId="{1D3CA264-1655-489E-BA0C-743160948489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010792149" sldId="309"/>
            <ac:spMk id="20" creationId="{242544CB-D724-41ED-841A-3072F127A6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010792149" sldId="309"/>
            <ac:spMk id="21" creationId="{0262A545-CB16-485A-92DD-7941748830AA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010792149" sldId="309"/>
            <ac:spMk id="23" creationId="{E60A7D9A-2621-4177-84C8-D813EF33B2B3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010792149" sldId="309"/>
            <ac:spMk id="24" creationId="{E57EEB1D-72F9-45F4-BD47-3BB7557E46B7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010792149" sldId="309"/>
            <ac:spMk id="27" creationId="{E49C14D7-CAC5-4886-A385-B27B2BE828C1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010792149" sldId="309"/>
            <ac:spMk id="28" creationId="{5F462F19-CE39-47FF-A3EE-5F533E7A93DE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010792149" sldId="309"/>
            <ac:spMk id="29" creationId="{73EC991E-7670-417B-91B8-C0057C000754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010792149" sldId="309"/>
            <ac:spMk id="30" creationId="{7B18C071-AA6D-491A-A1D0-866B912667AE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010792149" sldId="309"/>
            <ac:spMk id="31" creationId="{BAAAF109-371E-438F-8A1F-6E85F600350B}"/>
          </ac:spMkLst>
        </pc:s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010792149" sldId="309"/>
            <ac:grpSpMk id="4" creationId="{1A7F66D5-F084-4582-BB43-96449A095307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010792149" sldId="309"/>
            <ac:grpSpMk id="5" creationId="{E121991F-C021-4E86-822D-F991854B6A19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010792149" sldId="309"/>
            <ac:grpSpMk id="7" creationId="{4121D5C7-F9D5-4BE5-9FA8-AB5FDA51040A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010792149" sldId="309"/>
            <ac:grpSpMk id="16" creationId="{79CA6AD3-892C-4C12-B16D-262F2A5691AE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010792149" sldId="309"/>
            <ac:grpSpMk id="19" creationId="{739B8323-69D7-4047-9350-E8E5248DF06C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010792149" sldId="309"/>
            <ac:grpSpMk id="22" creationId="{88408ABB-078F-4644-884A-C932A5FFF922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010792149" sldId="309"/>
            <ac:grpSpMk id="25" creationId="{A51C614D-FD48-454E-8E51-4FA479521C9B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010792149" sldId="309"/>
            <ac:grpSpMk id="26" creationId="{59D557AA-EE2F-4D32-8898-88BF68ED2656}"/>
          </ac:grpSpMkLst>
        </pc:grp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010792149" sldId="309"/>
            <ac:picMk id="6" creationId="{F9EDC046-AC1F-44CB-A853-4432DB4738F4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010792149" sldId="309"/>
            <ac:picMk id="8" creationId="{15BFE22E-31E8-4410-ACE4-195D1356CAC6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010792149" sldId="309"/>
            <ac:picMk id="9" creationId="{CC628524-C5D7-4C46-A16E-6E0E6FA5CD78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010792149" sldId="309"/>
            <ac:picMk id="1026" creationId="{686CAD93-4363-471E-8918-19B4C9CB59B3}"/>
          </ac:picMkLst>
        </pc:pic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3010792149" sldId="309"/>
            <ac:cxnSpMk id="17" creationId="{887A9426-DE36-4A36-821F-D72B374E8FF8}"/>
          </ac:cxnSpMkLst>
        </pc:cxnChg>
      </pc:sldChg>
      <pc:sldChg chg="modSp del modNotes">
        <pc:chgData name="Ewa Kazimierska" userId="8edb7084-dccb-4d8f-9cfb-38098ea1d667" providerId="ADAL" clId="{1D7BBAB4-E460-4F0D-98A7-C3EA8140C408}" dt="2023-05-30T18:11:52.915" v="2337" actId="47"/>
        <pc:sldMkLst>
          <pc:docMk/>
          <pc:sldMk cId="3441101947" sldId="310"/>
        </pc:sldMkLst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441101947" sldId="310"/>
            <ac:spMk id="2" creationId="{14409F68-8101-4D44-8BB8-9A573BFD856F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441101947" sldId="310"/>
            <ac:spMk id="4" creationId="{9C6A13E2-CE6A-4C69-9304-F468712089BE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441101947" sldId="310"/>
            <ac:spMk id="11" creationId="{E112B820-FDAF-40B7-A95F-CC9D8406D7B3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441101947" sldId="310"/>
            <ac:spMk id="13" creationId="{3B399729-07CC-415B-BD9C-915A33C513CC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441101947" sldId="310"/>
            <ac:spMk id="14" creationId="{1863C102-3E13-4F67-8DCF-8FA831E44C16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441101947" sldId="310"/>
            <ac:spMk id="17" creationId="{B716F798-1289-4805-B2F2-7661A06FB8D4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441101947" sldId="310"/>
            <ac:spMk id="19" creationId="{8BF4E15A-2DC2-4B52-AE49-00DD02A15012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441101947" sldId="310"/>
            <ac:spMk id="20" creationId="{E9C1C22E-1637-4278-B5E0-E50316348C3F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441101947" sldId="310"/>
            <ac:spMk id="23" creationId="{ED166E65-A29A-4F19-B03D-1FCFE9D84C7A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441101947" sldId="310"/>
            <ac:spMk id="24" creationId="{045F4DCB-EBC7-44DC-B0ED-B221F6294ECF}"/>
          </ac:spMkLst>
        </pc:s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441101947" sldId="310"/>
            <ac:grpSpMk id="7" creationId="{4121D5C7-F9D5-4BE5-9FA8-AB5FDA51040A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441101947" sldId="310"/>
            <ac:grpSpMk id="10" creationId="{B5B5F79D-994D-4314-A3DD-1F2EDF0E0E27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441101947" sldId="310"/>
            <ac:grpSpMk id="16" creationId="{F290ED46-BA3E-4A35-A05F-B968CAB56C62}"/>
          </ac:grpSpMkLst>
        </pc:grpChg>
        <pc:graphicFrameChg chg="mod">
          <ac:chgData name="Ewa Kazimierska" userId="8edb7084-dccb-4d8f-9cfb-38098ea1d667" providerId="ADAL" clId="{1D7BBAB4-E460-4F0D-98A7-C3EA8140C408}" dt="2023-05-29T22:11:38.959" v="6"/>
          <ac:graphicFrameMkLst>
            <pc:docMk/>
            <pc:sldMk cId="3441101947" sldId="310"/>
            <ac:graphicFrameMk id="3" creationId="{6792B3E6-5A46-4804-BC48-FACE70A3A381}"/>
          </ac:graphicFrameMkLst>
        </pc:graphicFrameChg>
        <pc:graphicFrameChg chg="mod">
          <ac:chgData name="Ewa Kazimierska" userId="8edb7084-dccb-4d8f-9cfb-38098ea1d667" providerId="ADAL" clId="{1D7BBAB4-E460-4F0D-98A7-C3EA8140C408}" dt="2023-05-29T22:11:38.959" v="6"/>
          <ac:graphicFrameMkLst>
            <pc:docMk/>
            <pc:sldMk cId="3441101947" sldId="310"/>
            <ac:graphicFrameMk id="5" creationId="{B54B971F-3092-45A7-BB46-C08964000B32}"/>
          </ac:graphicFrameMkLst>
        </pc:graphicFrame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441101947" sldId="310"/>
            <ac:picMk id="6" creationId="{F9EDC046-AC1F-44CB-A853-4432DB4738F4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441101947" sldId="310"/>
            <ac:picMk id="8" creationId="{15BFE22E-31E8-4410-ACE4-195D1356CAC6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441101947" sldId="310"/>
            <ac:picMk id="9" creationId="{CC628524-C5D7-4C46-A16E-6E0E6FA5CD78}"/>
          </ac:picMkLst>
        </pc:pic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3441101947" sldId="310"/>
            <ac:cxnSpMk id="15" creationId="{B2A29A30-B2BF-45CA-81B9-A90B6032F4DD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3441101947" sldId="310"/>
            <ac:cxnSpMk id="21" creationId="{F9F44C01-1511-459F-BD4A-981DC99D56C3}"/>
          </ac:cxnSpMkLst>
        </pc:cxnChg>
      </pc:sldChg>
      <pc:sldChg chg="modSp del">
        <pc:chgData name="Ewa Kazimierska" userId="8edb7084-dccb-4d8f-9cfb-38098ea1d667" providerId="ADAL" clId="{1D7BBAB4-E460-4F0D-98A7-C3EA8140C408}" dt="2023-05-30T18:11:52.915" v="2337" actId="47"/>
        <pc:sldMkLst>
          <pc:docMk/>
          <pc:sldMk cId="2914693628" sldId="311"/>
        </pc:sldMkLst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914693628" sldId="311"/>
            <ac:spMk id="2" creationId="{C811F851-3F59-4871-929A-189CECEB53BD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914693628" sldId="311"/>
            <ac:spMk id="3" creationId="{576DF60E-45E2-49BE-8EBF-0885122CB9A4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914693628" sldId="311"/>
            <ac:spMk id="10" creationId="{0B2C4508-ED83-44A0-A608-12D30695853F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914693628" sldId="311"/>
            <ac:spMk id="22" creationId="{47EF7DC6-E7AF-4CCB-B61D-C0F55D16B81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914693628" sldId="311"/>
            <ac:spMk id="24" creationId="{132A2A6A-4BC4-47E1-BC02-8FEA93CFEF03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914693628" sldId="311"/>
            <ac:spMk id="26" creationId="{458905CC-546B-4FB5-97A0-3429A76C2547}"/>
          </ac:spMkLst>
        </pc:s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2914693628" sldId="311"/>
            <ac:grpSpMk id="7" creationId="{4121D5C7-F9D5-4BE5-9FA8-AB5FDA51040A}"/>
          </ac:grpSpMkLst>
        </pc:grpChg>
        <pc:graphicFrameChg chg="mod">
          <ac:chgData name="Ewa Kazimierska" userId="8edb7084-dccb-4d8f-9cfb-38098ea1d667" providerId="ADAL" clId="{1D7BBAB4-E460-4F0D-98A7-C3EA8140C408}" dt="2023-05-29T22:11:38.959" v="6"/>
          <ac:graphicFrameMkLst>
            <pc:docMk/>
            <pc:sldMk cId="2914693628" sldId="311"/>
            <ac:graphicFrameMk id="21" creationId="{7F4AAE2E-1529-4525-A35A-345A50B02AC6}"/>
          </ac:graphicFrameMkLst>
        </pc:graphicFrameChg>
        <pc:graphicFrameChg chg="mod">
          <ac:chgData name="Ewa Kazimierska" userId="8edb7084-dccb-4d8f-9cfb-38098ea1d667" providerId="ADAL" clId="{1D7BBAB4-E460-4F0D-98A7-C3EA8140C408}" dt="2023-05-29T22:11:38.959" v="6"/>
          <ac:graphicFrameMkLst>
            <pc:docMk/>
            <pc:sldMk cId="2914693628" sldId="311"/>
            <ac:graphicFrameMk id="23" creationId="{0FEE10BF-9BCE-4F6D-8A0E-AFBCCC6FC1FF}"/>
          </ac:graphicFrameMkLst>
        </pc:graphicFrame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2914693628" sldId="311"/>
            <ac:picMk id="6" creationId="{F9EDC046-AC1F-44CB-A853-4432DB4738F4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2914693628" sldId="311"/>
            <ac:picMk id="8" creationId="{15BFE22E-31E8-4410-ACE4-195D1356CAC6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2914693628" sldId="311"/>
            <ac:picMk id="9" creationId="{CC628524-C5D7-4C46-A16E-6E0E6FA5CD78}"/>
          </ac:picMkLst>
        </pc:picChg>
      </pc:sldChg>
      <pc:sldChg chg="modSp del modNotes">
        <pc:chgData name="Ewa Kazimierska" userId="8edb7084-dccb-4d8f-9cfb-38098ea1d667" providerId="ADAL" clId="{1D7BBAB4-E460-4F0D-98A7-C3EA8140C408}" dt="2023-05-30T18:11:52.915" v="2337" actId="47"/>
        <pc:sldMkLst>
          <pc:docMk/>
          <pc:sldMk cId="513281591" sldId="312"/>
        </pc:sldMkLst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3281591" sldId="312"/>
            <ac:spMk id="2" creationId="{8D6B970A-CDB5-440A-A9A6-8126B295042F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3281591" sldId="312"/>
            <ac:spMk id="4" creationId="{0E2E1D88-262D-4CCC-9830-B3D52AAA3CE6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3281591" sldId="312"/>
            <ac:spMk id="5" creationId="{579D64D4-6B75-4BA1-9256-708FF096F6D8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3281591" sldId="312"/>
            <ac:spMk id="11" creationId="{E3EBCD9A-AC97-4A56-B72F-57596A8FD792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3281591" sldId="312"/>
            <ac:spMk id="12" creationId="{47B1A339-4141-4715-9BFE-6A0EF39FA0DA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3281591" sldId="312"/>
            <ac:spMk id="16" creationId="{FC982852-4C99-4980-A1B7-D517DF8D888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3281591" sldId="312"/>
            <ac:spMk id="17" creationId="{1C67E95C-9FD1-4867-BC23-51FE5AA9534D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3281591" sldId="312"/>
            <ac:spMk id="18" creationId="{B1A07B3A-E0EC-4A9A-8538-55483FC0790E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3281591" sldId="312"/>
            <ac:spMk id="19" creationId="{2FD2113F-C2AA-4A54-A498-9500FAEA2EFB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3281591" sldId="312"/>
            <ac:spMk id="20" creationId="{54E15F4E-0879-4CC4-8E24-9B8B9950A526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3281591" sldId="312"/>
            <ac:spMk id="21" creationId="{EAEF6992-EC6F-4AD7-8B91-80A8E0657A19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3281591" sldId="312"/>
            <ac:spMk id="22" creationId="{DE64B7DD-1500-44F9-8703-BFA5E3C629F5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3281591" sldId="312"/>
            <ac:spMk id="23" creationId="{85F630EF-EF1F-4A86-9EEA-C76281EEC3B3}"/>
          </ac:spMkLst>
        </pc:s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513281591" sldId="312"/>
            <ac:grpSpMk id="7" creationId="{4121D5C7-F9D5-4BE5-9FA8-AB5FDA51040A}"/>
          </ac:grpSpMkLst>
        </pc:grp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513281591" sldId="312"/>
            <ac:picMk id="6" creationId="{F9EDC046-AC1F-44CB-A853-4432DB4738F4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513281591" sldId="312"/>
            <ac:picMk id="8" creationId="{15BFE22E-31E8-4410-ACE4-195D1356CAC6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513281591" sldId="312"/>
            <ac:picMk id="9" creationId="{CC628524-C5D7-4C46-A16E-6E0E6FA5CD78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513281591" sldId="312"/>
            <ac:picMk id="13" creationId="{1B8CBCAB-12B2-4CD2-B6AC-E0E2A9F11321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513281591" sldId="312"/>
            <ac:picMk id="1026" creationId="{31698D2A-2086-4E58-B722-65C33640CBD3}"/>
          </ac:picMkLst>
        </pc:pic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513281591" sldId="312"/>
            <ac:cxnSpMk id="14" creationId="{51EF03F3-E625-4716-B44E-0B6D3F8E688F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513281591" sldId="312"/>
            <ac:cxnSpMk id="15" creationId="{530F932D-13F1-457D-AAC2-A3486C157DB3}"/>
          </ac:cxnSpMkLst>
        </pc:cxnChg>
      </pc:sldChg>
      <pc:sldChg chg="modSp del">
        <pc:chgData name="Ewa Kazimierska" userId="8edb7084-dccb-4d8f-9cfb-38098ea1d667" providerId="ADAL" clId="{1D7BBAB4-E460-4F0D-98A7-C3EA8140C408}" dt="2023-05-30T18:11:52.915" v="2337" actId="47"/>
        <pc:sldMkLst>
          <pc:docMk/>
          <pc:sldMk cId="3421981136" sldId="313"/>
        </pc:sldMkLst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421981136" sldId="313"/>
            <ac:spMk id="11" creationId="{5B86375A-911A-46AB-9ECC-2AF74AD74B35}"/>
          </ac:spMkLst>
        </pc:sp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421981136" sldId="313"/>
            <ac:picMk id="6" creationId="{F9EDC046-AC1F-44CB-A853-4432DB4738F4}"/>
          </ac:picMkLst>
        </pc:picChg>
      </pc:sldChg>
      <pc:sldChg chg="modSp del">
        <pc:chgData name="Ewa Kazimierska" userId="8edb7084-dccb-4d8f-9cfb-38098ea1d667" providerId="ADAL" clId="{1D7BBAB4-E460-4F0D-98A7-C3EA8140C408}" dt="2023-05-30T18:11:52.915" v="2337" actId="47"/>
        <pc:sldMkLst>
          <pc:docMk/>
          <pc:sldMk cId="1409070669" sldId="314"/>
        </pc:sldMkLst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409070669" sldId="314"/>
            <ac:spMk id="11" creationId="{E3AA89EA-AE49-419B-831C-3E890EA7EFE4}"/>
          </ac:spMkLst>
        </pc:s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1409070669" sldId="314"/>
            <ac:grpSpMk id="7" creationId="{4121D5C7-F9D5-4BE5-9FA8-AB5FDA51040A}"/>
          </ac:grpSpMkLst>
        </pc:grp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409070669" sldId="314"/>
            <ac:picMk id="6" creationId="{F9EDC046-AC1F-44CB-A853-4432DB4738F4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409070669" sldId="314"/>
            <ac:picMk id="8" creationId="{15BFE22E-31E8-4410-ACE4-195D1356CAC6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409070669" sldId="314"/>
            <ac:picMk id="9" creationId="{CC628524-C5D7-4C46-A16E-6E0E6FA5CD78}"/>
          </ac:picMkLst>
        </pc:picChg>
      </pc:sldChg>
      <pc:sldChg chg="modSp del modNotes">
        <pc:chgData name="Ewa Kazimierska" userId="8edb7084-dccb-4d8f-9cfb-38098ea1d667" providerId="ADAL" clId="{1D7BBAB4-E460-4F0D-98A7-C3EA8140C408}" dt="2023-05-30T18:11:52.915" v="2337" actId="47"/>
        <pc:sldMkLst>
          <pc:docMk/>
          <pc:sldMk cId="4036160361" sldId="315"/>
        </pc:sldMkLst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4036160361" sldId="315"/>
            <ac:grpSpMk id="7" creationId="{4121D5C7-F9D5-4BE5-9FA8-AB5FDA51040A}"/>
          </ac:grpSpMkLst>
        </pc:grp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4036160361" sldId="315"/>
            <ac:picMk id="6" creationId="{F9EDC046-AC1F-44CB-A853-4432DB4738F4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4036160361" sldId="315"/>
            <ac:picMk id="8" creationId="{15BFE22E-31E8-4410-ACE4-195D1356CAC6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4036160361" sldId="315"/>
            <ac:picMk id="9" creationId="{CC628524-C5D7-4C46-A16E-6E0E6FA5CD78}"/>
          </ac:picMkLst>
        </pc:picChg>
      </pc:sldChg>
      <pc:sldChg chg="modSp del">
        <pc:chgData name="Ewa Kazimierska" userId="8edb7084-dccb-4d8f-9cfb-38098ea1d667" providerId="ADAL" clId="{1D7BBAB4-E460-4F0D-98A7-C3EA8140C408}" dt="2023-05-30T18:11:52.915" v="2337" actId="47"/>
        <pc:sldMkLst>
          <pc:docMk/>
          <pc:sldMk cId="3135456841" sldId="316"/>
        </pc:sldMkLst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135456841" sldId="316"/>
            <ac:spMk id="2" creationId="{301F3528-7B08-4D3A-87DD-035477760E29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135456841" sldId="316"/>
            <ac:spMk id="3" creationId="{9152B7D1-D025-42EE-8D58-BC78D6BB8759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135456841" sldId="316"/>
            <ac:spMk id="4" creationId="{203F2D91-F6AF-43B1-ACBD-C7BDBF29E88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135456841" sldId="316"/>
            <ac:spMk id="11" creationId="{199D2C73-C9A8-4F48-ADAA-8E8C7B614E45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135456841" sldId="316"/>
            <ac:spMk id="12" creationId="{C3566C27-7D60-45F3-9156-D223DD350999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135456841" sldId="316"/>
            <ac:spMk id="13" creationId="{8EA39BB3-C580-4B5E-ADB0-5165AC27E436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135456841" sldId="316"/>
            <ac:spMk id="14" creationId="{7C2E3CC5-4B18-4528-B01B-5218D4AA6D6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135456841" sldId="316"/>
            <ac:spMk id="15" creationId="{718AACCE-95C6-4231-B7B0-0208F5AF4951}"/>
          </ac:spMkLst>
        </pc:s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135456841" sldId="316"/>
            <ac:grpSpMk id="7" creationId="{4121D5C7-F9D5-4BE5-9FA8-AB5FDA51040A}"/>
          </ac:grpSpMkLst>
        </pc:grp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135456841" sldId="316"/>
            <ac:picMk id="6" creationId="{F9EDC046-AC1F-44CB-A853-4432DB4738F4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135456841" sldId="316"/>
            <ac:picMk id="8" creationId="{15BFE22E-31E8-4410-ACE4-195D1356CAC6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135456841" sldId="316"/>
            <ac:picMk id="9" creationId="{CC628524-C5D7-4C46-A16E-6E0E6FA5CD78}"/>
          </ac:picMkLst>
        </pc:picChg>
      </pc:sldChg>
      <pc:sldChg chg="modSp del">
        <pc:chgData name="Ewa Kazimierska" userId="8edb7084-dccb-4d8f-9cfb-38098ea1d667" providerId="ADAL" clId="{1D7BBAB4-E460-4F0D-98A7-C3EA8140C408}" dt="2023-05-30T18:11:52.915" v="2337" actId="47"/>
        <pc:sldMkLst>
          <pc:docMk/>
          <pc:sldMk cId="692487134" sldId="317"/>
        </pc:sldMkLst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692487134" sldId="317"/>
            <ac:spMk id="11" creationId="{10B55A9E-8BD3-4639-87FC-2908C740A98E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692487134" sldId="317"/>
            <ac:spMk id="18" creationId="{C7AF1A2C-F9C1-4742-977F-2BA29416CBD1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692487134" sldId="317"/>
            <ac:spMk id="19" creationId="{D40C3224-32B4-4699-9E4C-BF707E31A0FE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692487134" sldId="317"/>
            <ac:spMk id="20" creationId="{FA602DB7-7A07-4813-8239-44EED9535E58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692487134" sldId="317"/>
            <ac:spMk id="21" creationId="{81CF7758-012D-45A4-81D0-C47F9B71442F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692487134" sldId="317"/>
            <ac:spMk id="22" creationId="{D7DC9097-5A67-489D-9E57-2E183C6FADBD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692487134" sldId="317"/>
            <ac:spMk id="23" creationId="{01DEE3CA-ABAB-46F3-AF70-EF7FAACC62D5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692487134" sldId="317"/>
            <ac:spMk id="24" creationId="{AE12B61C-6EEC-4D72-9AC7-DA1C1EAC3605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692487134" sldId="317"/>
            <ac:spMk id="25" creationId="{87653C0A-6BC7-426B-A208-B4EC2D82CD8C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692487134" sldId="317"/>
            <ac:spMk id="26" creationId="{D86C8DFC-818D-4195-A3F9-35613429AF81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692487134" sldId="317"/>
            <ac:spMk id="27" creationId="{CFBF455B-27AA-4AD5-83B1-A9E1120CE0C2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692487134" sldId="317"/>
            <ac:spMk id="28" creationId="{790A1F94-1C11-42F9-ACF3-973476CB8154}"/>
          </ac:spMkLst>
        </pc:s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692487134" sldId="317"/>
            <ac:grpSpMk id="7" creationId="{4121D5C7-F9D5-4BE5-9FA8-AB5FDA51040A}"/>
          </ac:grpSpMkLst>
        </pc:grp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692487134" sldId="317"/>
            <ac:picMk id="6" creationId="{F9EDC046-AC1F-44CB-A853-4432DB4738F4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692487134" sldId="317"/>
            <ac:picMk id="8" creationId="{15BFE22E-31E8-4410-ACE4-195D1356CAC6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692487134" sldId="317"/>
            <ac:picMk id="9" creationId="{CC628524-C5D7-4C46-A16E-6E0E6FA5CD78}"/>
          </ac:picMkLst>
        </pc:picChg>
      </pc:sldChg>
      <pc:sldChg chg="modSp del">
        <pc:chgData name="Ewa Kazimierska" userId="8edb7084-dccb-4d8f-9cfb-38098ea1d667" providerId="ADAL" clId="{1D7BBAB4-E460-4F0D-98A7-C3EA8140C408}" dt="2023-05-30T18:11:52.915" v="2337" actId="47"/>
        <pc:sldMkLst>
          <pc:docMk/>
          <pc:sldMk cId="3618970737" sldId="318"/>
        </pc:sldMkLst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2" creationId="{FFCB6BAF-1882-4984-8205-A0502CB921D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4" creationId="{E1DE8041-BB30-4E32-B327-A0484BDE5E39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11" creationId="{1510CECF-58FE-46FB-A832-34A0132EE42D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15" creationId="{5D682000-931A-446F-8AFF-E58665E167F5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16" creationId="{FD0231AB-12E2-496D-950E-827718C1E8BB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17" creationId="{EAD1C3C1-4A1A-4BFD-8131-80B0564F30FA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18" creationId="{455587CB-07D9-4436-BB4E-CCC61708F46C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19" creationId="{5781AD6F-C655-43B7-BA13-471CE707DCFE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20" creationId="{FCF36C68-6F9A-49BA-9641-BA2DEBA58E55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21" creationId="{3C9F756E-AF8C-44F3-8B8A-DCD7C1A14608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22" creationId="{0820F775-9C5D-4200-B2C5-BABB7BE7836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23" creationId="{D876E3DC-8453-46EC-8853-94028395E83F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25" creationId="{F6F14423-D19E-48D3-BC8B-100AE2A95F74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26" creationId="{86C6EA2D-2925-4854-A2B8-E8DD055561B1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29" creationId="{E005C79F-607D-47BE-B7A5-6F1CCE62981F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30" creationId="{175BBAC2-0598-4B07-8805-C1144837B193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31" creationId="{B12AA9BB-C4FD-4BB1-B0E1-720921EEA8DF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32" creationId="{33305813-0B22-40A9-A0C3-ED5794B82832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33" creationId="{C7651AB4-43EA-4E50-A4FD-D244565ADDFC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35" creationId="{6C662DBA-A4E0-4C64-8980-3B996351F3F3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43" creationId="{4260FC2A-6632-46E1-9AAD-E347425EC986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44" creationId="{2878744E-D1EE-46A5-8D57-794658A28F42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49" creationId="{420E77C4-98A0-4307-B7F9-73934AB886A2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50" creationId="{AC40E85E-5E47-41A1-9ADA-754D53F6B247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55" creationId="{65807240-3CD3-46A2-B1E2-314730E1EFF7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57" creationId="{E15807E2-B26C-4747-817C-389DC327776D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59" creationId="{F05A3741-2338-4DA5-B467-CF3441AA3F75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61" creationId="{4BC72E19-8C70-4968-AB89-62C239E49C36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62" creationId="{B576DDF3-AEAF-4F71-86E2-DA7DEE0D9B8C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63" creationId="{E2409149-CE67-4BF2-A7AB-0C50AACBE9AD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64" creationId="{E627D151-F9F9-4DC3-8970-84E55135D047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66" creationId="{F5B6661A-F566-4B6E-A997-FAF78B3C12DD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67" creationId="{6FC50B09-9F5D-4BFE-8B18-4F4089D085AB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69" creationId="{EE4F827D-C836-44F6-B000-B42A13B5A1EA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70" creationId="{B8F749EA-DBAC-4EF5-B87A-A4C1727439F2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71" creationId="{CC764C9E-259F-498E-9198-EA0FE3B90335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72" creationId="{3A3367F9-3D43-41C0-95AF-1F38BE471603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73" creationId="{0B96445A-5CE6-4FFF-8292-F9F49BBF6744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74" creationId="{BB461B99-3716-4F4A-997A-79F214E65B52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85" creationId="{208DB4B7-AA97-460E-AA03-093B24C452FD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91" creationId="{3E0B0023-3D0D-41D2-B62D-7F628F0E2C72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92" creationId="{2354CACA-0091-4D34-BCD7-9BC363CD793F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93" creationId="{C41562F5-AD73-4E82-B05F-B6ABE075D993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94" creationId="{4E05D2FA-1907-47C7-A8E1-BCA58E09151A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95" creationId="{8B655FD0-0D76-4A77-B851-C4EB7F5C96FD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97" creationId="{089E1583-4F0C-4B5D-9C11-C0D213176C23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99" creationId="{02DC9E29-7B4A-48CE-BF47-ABFB485691FD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100" creationId="{ED52A46A-73A2-4132-BF1C-B02206F7AE73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104" creationId="{E339671A-B5C6-43AC-8033-DAB87DCEA528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105" creationId="{9BFFD4C5-539F-4A68-A44B-4B7DAF7ED4E3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107" creationId="{4E77D5E0-2B9A-4B07-996D-8B7C9F554A7F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109" creationId="{42449232-023C-400F-B8C6-6CE26312C728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110" creationId="{BBA5F9AA-F9AE-4E2D-BD6A-184B10C0A457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114" creationId="{EB2A8C41-0083-4AD1-9EF0-D426FB3ABBA8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115" creationId="{35C0BA43-F3DD-4A3F-9E79-19F613183433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116" creationId="{CDB17634-A0DE-4171-902F-2A6AAA80428A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117" creationId="{FF07214C-0A6E-409A-AF74-1A22AAFD0702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118" creationId="{8FD3AF43-72A9-4BB9-993D-073F056124EA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119" creationId="{B0C9EB9C-238E-4E4C-8B64-5DBBE36E7D98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120" creationId="{1B6489AA-4937-41CB-8851-688F7430D1F2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121" creationId="{2DA09856-EEEA-466A-B167-46D7BDB8E487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122" creationId="{5AA275C2-ACF6-4EFD-BC3F-089F46FD9313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123" creationId="{3A947078-FA29-4DF1-80DA-59ADD07AD425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124" creationId="{E84D1002-0B11-470E-B124-1637CEEF6E24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126" creationId="{4CC27C80-808E-427F-97F9-5E1126B84652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127" creationId="{88FF0F70-CF0D-4265-91D8-409D8AE67016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128" creationId="{BE98B100-7E19-4C33-9236-8DCB0C97FFDF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129" creationId="{7E87507A-0550-46A7-BEA7-6002308E82A4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130" creationId="{3C99D2FF-CCA1-4054-86BF-DFAEAEE328E7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131" creationId="{16574FC9-4F56-40C6-869E-47D722AE1262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132" creationId="{619C73AA-5832-48FD-ADA3-3EB1EC8131D1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133" creationId="{4115A341-0158-41A7-8BA4-E1E1BE5D0A9A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134" creationId="{1BA0B806-4FAD-4128-849F-821932A0EF37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135" creationId="{97E14B47-7308-4025-BDB4-6102ACF4220D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136" creationId="{101CFEA4-9D8B-4774-9DB1-8D76E40BE3BE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137" creationId="{45E13705-07DC-4899-9340-5EE1FDCB7273}"/>
          </ac:spMkLst>
        </pc:s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618970737" sldId="318"/>
            <ac:grpSpMk id="3" creationId="{4822D590-C8A0-4CCD-B788-469BBCB3F485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618970737" sldId="318"/>
            <ac:grpSpMk id="5" creationId="{58A967AC-9256-4D28-BBF2-D35038E0F9D1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618970737" sldId="318"/>
            <ac:grpSpMk id="10" creationId="{5526975A-3A6E-4949-90BA-C8BAB1125E76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618970737" sldId="318"/>
            <ac:grpSpMk id="51" creationId="{633DC085-50E6-45ED-9802-42F149830E34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618970737" sldId="318"/>
            <ac:grpSpMk id="65" creationId="{96651F9A-7A07-4483-B8DF-23B69422A42C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618970737" sldId="318"/>
            <ac:grpSpMk id="96" creationId="{FBA1655E-74D3-4E40-84EA-0AF86F32CBF0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618970737" sldId="318"/>
            <ac:grpSpMk id="106" creationId="{9ABA27D5-1F06-49A7-9215-2AFB1F0A78BD}"/>
          </ac:grpSpMkLst>
        </pc:grp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618970737" sldId="318"/>
            <ac:picMk id="6" creationId="{F9EDC046-AC1F-44CB-A853-4432DB4738F4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618970737" sldId="318"/>
            <ac:picMk id="8" creationId="{15BFE22E-31E8-4410-ACE4-195D1356CAC6}"/>
          </ac:picMkLst>
        </pc:pic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3618970737" sldId="318"/>
            <ac:cxnSpMk id="24" creationId="{91999FB1-3FFF-4D71-976A-8A2E8EECFD42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3618970737" sldId="318"/>
            <ac:cxnSpMk id="36" creationId="{80909ABB-F6E9-49B4-9AFA-F975010DB859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3618970737" sldId="318"/>
            <ac:cxnSpMk id="45" creationId="{1D9C0718-EAD4-420F-9CC9-1F3F99D043D2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3618970737" sldId="318"/>
            <ac:cxnSpMk id="46" creationId="{E7D210E4-F4AA-4F2D-9973-D894CACCF7E4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3618970737" sldId="318"/>
            <ac:cxnSpMk id="48" creationId="{8B1FD3A3-1819-49CB-93C4-18530B0A7B83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3618970737" sldId="318"/>
            <ac:cxnSpMk id="68" creationId="{1C20DC7B-956E-418B-8939-7D4653DD9EA2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3618970737" sldId="318"/>
            <ac:cxnSpMk id="84" creationId="{E15EBA72-C4B7-4A82-9938-F3E13FED0C3A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3618970737" sldId="318"/>
            <ac:cxnSpMk id="98" creationId="{218CC212-BCFE-46B8-811D-5D5F50D7BAA8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3618970737" sldId="318"/>
            <ac:cxnSpMk id="101" creationId="{A9D21441-47F1-46FA-898C-1A2CD51F4F6D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3618970737" sldId="318"/>
            <ac:cxnSpMk id="102" creationId="{0C7627F5-0939-4C76-B88C-00F26F962556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3618970737" sldId="318"/>
            <ac:cxnSpMk id="103" creationId="{DE5F3137-513D-439E-B4FF-8E3CA4E1EFDF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3618970737" sldId="318"/>
            <ac:cxnSpMk id="108" creationId="{7C56B189-C6F0-40B1-877C-C61179906557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3618970737" sldId="318"/>
            <ac:cxnSpMk id="111" creationId="{BF8CE9F3-DEAA-4611-B210-844CDE18659B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3618970737" sldId="318"/>
            <ac:cxnSpMk id="112" creationId="{6105122D-F1CA-4DB3-932B-E52B4A272966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3618970737" sldId="318"/>
            <ac:cxnSpMk id="113" creationId="{A66BB721-BFC4-4B33-AF4B-C428B556D730}"/>
          </ac:cxnSpMkLst>
        </pc:cxnChg>
      </pc:sldChg>
      <pc:sldChg chg="modSp del">
        <pc:chgData name="Ewa Kazimierska" userId="8edb7084-dccb-4d8f-9cfb-38098ea1d667" providerId="ADAL" clId="{1D7BBAB4-E460-4F0D-98A7-C3EA8140C408}" dt="2023-05-30T18:11:52.915" v="2337" actId="47"/>
        <pc:sldMkLst>
          <pc:docMk/>
          <pc:sldMk cId="3687840981" sldId="319"/>
        </pc:sldMkLst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87840981" sldId="319"/>
            <ac:spMk id="10" creationId="{FD383F33-3BBC-4DB1-BBF6-458F0B1EBAF4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87840981" sldId="319"/>
            <ac:spMk id="12" creationId="{0440EFDC-56AA-4F2F-A1F7-4D82CBA6B3DF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87840981" sldId="319"/>
            <ac:spMk id="14" creationId="{A8EBE9CB-68BD-4513-A137-9AE936D3DB33}"/>
          </ac:spMkLst>
        </pc:s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687840981" sldId="319"/>
            <ac:grpSpMk id="7" creationId="{4121D5C7-F9D5-4BE5-9FA8-AB5FDA51040A}"/>
          </ac:grpSpMkLst>
        </pc:grp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687840981" sldId="319"/>
            <ac:picMk id="6" creationId="{F9EDC046-AC1F-44CB-A853-4432DB4738F4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687840981" sldId="319"/>
            <ac:picMk id="8" creationId="{15BFE22E-31E8-4410-ACE4-195D1356CAC6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687840981" sldId="319"/>
            <ac:picMk id="9" creationId="{CC628524-C5D7-4C46-A16E-6E0E6FA5CD78}"/>
          </ac:picMkLst>
        </pc:picChg>
      </pc:sldChg>
      <pc:sldChg chg="modSp del">
        <pc:chgData name="Ewa Kazimierska" userId="8edb7084-dccb-4d8f-9cfb-38098ea1d667" providerId="ADAL" clId="{1D7BBAB4-E460-4F0D-98A7-C3EA8140C408}" dt="2023-05-30T18:11:52.915" v="2337" actId="47"/>
        <pc:sldMkLst>
          <pc:docMk/>
          <pc:sldMk cId="3902204951" sldId="320"/>
        </pc:sldMkLst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902204951" sldId="320"/>
            <ac:spMk id="10" creationId="{6A58BD14-C911-43EE-9677-F0C6877542EB}"/>
          </ac:spMkLst>
        </pc:sp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902204951" sldId="320"/>
            <ac:picMk id="6" creationId="{F9EDC046-AC1F-44CB-A853-4432DB4738F4}"/>
          </ac:picMkLst>
        </pc:picChg>
      </pc:sldChg>
      <pc:sldChg chg="modSp del modNotes">
        <pc:chgData name="Ewa Kazimierska" userId="8edb7084-dccb-4d8f-9cfb-38098ea1d667" providerId="ADAL" clId="{1D7BBAB4-E460-4F0D-98A7-C3EA8140C408}" dt="2023-05-30T18:11:52.915" v="2337" actId="47"/>
        <pc:sldMkLst>
          <pc:docMk/>
          <pc:sldMk cId="3295541725" sldId="323"/>
        </pc:sldMkLst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18" creationId="{46CE2A34-3456-43EC-BD1F-683756C6B869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19" creationId="{9B03C8F8-DB4E-454E-BC79-44F5E5C055E7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20" creationId="{7FF4E1D7-40E4-4279-83A7-6140A4CC48E8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22" creationId="{DB16C5FF-DE8D-493C-B741-F2833BA0224E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23" creationId="{ED3246B7-F98F-4C63-BBA9-7E770C43560A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24" creationId="{3095B021-4FFB-488D-9E29-76DCDC4A7447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25" creationId="{FE39AE88-D067-4EB5-8185-3113A14BD03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26" creationId="{E2CD927D-F9A5-4614-9ECE-57DFB894F623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27" creationId="{51268973-8B4B-47EB-A1BE-C6F77E3685B8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28" creationId="{AAA15A0B-0FAB-4B1B-ACC1-3BA64C0B8557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30" creationId="{BB5A0A92-7787-40D5-ADFD-615CD58A3265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32" creationId="{89D08DF6-47AD-4EEB-9274-FE9B25433CD1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33" creationId="{FD9461B3-53B5-42DF-97A7-8B2C09E6BB2F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37" creationId="{C918A38E-A3D4-4695-B817-4EF6332C6472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38" creationId="{1896B1B4-3579-45FC-B50D-F538D309A237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48" creationId="{2DC1C164-2BCD-4ADC-A29F-99D8AA7E9186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49" creationId="{BC236DEA-6CF3-47E7-B046-620ECE4825AE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51" creationId="{240616E5-5B31-452E-A5AF-82A3B10D0628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52" creationId="{97F10E3E-CFDE-4365-ABF2-AB290C8B529E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53" creationId="{100D56AD-4C89-4C81-AD32-1024B5F2DC05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54" creationId="{AFD8D3BD-6861-464C-85DB-F9BA75148B72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55" creationId="{EECCD6EA-7B6C-4EA6-8806-F57FC080ADE1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56" creationId="{D862B562-073F-4FF3-804D-C7984651AC09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58" creationId="{DC5FC1C6-6305-4B9A-9D6D-98D01CF07F21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59" creationId="{0DD0A306-8EF4-47F9-AE60-1A9A9CEBED4A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60" creationId="{9A04D25D-834F-4A2D-BDB7-12AB7E7299DA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61" creationId="{85BAB27E-B990-4ADA-832F-04D612BBB605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62" creationId="{A4F54F1C-908E-486D-91D4-67E0315D2D2A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63" creationId="{3ADE7CEB-A5DB-4B0D-9189-477AA8885547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76" creationId="{936A9956-5318-4882-B512-65DAD62067D6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77" creationId="{CD6EBFF1-37B4-4751-8480-E5F1E376399D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78" creationId="{A9EBB943-84A8-4BC6-9269-0774F2732395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79" creationId="{F66220F0-2E72-4F68-B617-557DADE379C5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80" creationId="{C53D770B-B57D-42D3-A3EA-1FD0C253C57A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81" creationId="{71F51FFF-8C06-4774-BBE9-E66E9601C73C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82" creationId="{8D5026C3-6BA0-4FFD-84CA-AA2AF318CE36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83" creationId="{4931CB1C-268F-4B0F-8707-8A160B3B915D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84" creationId="{B8F7C524-0CE4-4A8B-85F2-B191CBE59EFD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85" creationId="{12033447-88B7-48B6-8AFC-26460F27A77F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86" creationId="{8077CFF1-E529-4C29-9F03-8FDD5540FA91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87" creationId="{7B34E5ED-97A5-4B5F-856C-E110BA8688DF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88" creationId="{533E4156-DDE8-43ED-A1D9-32C13AE23367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90" creationId="{262C8E59-2942-48DC-8C9B-E1D2CD06863C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91" creationId="{53C6A609-0516-476A-8969-4D87B3E62BC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95" creationId="{A902BBDD-FA76-47EE-8358-04C7F74368CA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96" creationId="{65F6A103-AE6D-4FF2-8C77-11E50BA74DF3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97" creationId="{81C8B203-E22C-4D64-9A1A-FD1BEB14C2A4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98" creationId="{A8CB344F-921E-4E1A-BA71-CF275C03FC94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99" creationId="{4A595DFB-E0C0-4B07-9EF2-4E001445D824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100" creationId="{CBF87DA5-54A3-44D5-B6B5-0C316F561CE4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101" creationId="{FCC9960A-8B77-4009-8718-1F9E762C8ABF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102" creationId="{2BA183EC-28CA-47BD-A3DD-8F648E1DC638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103" creationId="{210798E2-57FD-465E-B295-2E941B32C176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104" creationId="{A4377CE2-F616-42E1-BABF-0A2D6F129514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105" creationId="{71D4953C-36E9-4483-B3A1-569BD441531F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106" creationId="{83BE7E89-101F-42AD-A35C-1EF7D7322DFA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118" creationId="{F00EC902-51C8-4363-811E-CA23F8632D8A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119" creationId="{9F2F6E1C-E8D1-4AC0-A26C-3470628707FF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123" creationId="{0D17DC1E-CF41-4500-972A-D0AF7F3106C9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124" creationId="{942A5605-EFCD-44E2-A95A-BEC042E51C6B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145" creationId="{F6C0C3D5-8DB2-4AA6-92FD-31B5A81B03A2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147" creationId="{7C224F25-B114-4A45-9FB7-6FC8B229D78C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148" creationId="{ECAC2881-E9B3-4959-8DD6-0B05BADD01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150" creationId="{66D73D0B-92F1-43BD-ACB5-9348B63AE15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151" creationId="{F98E8AE7-156D-4D27-8D00-2061C02E6529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152" creationId="{EFA4AEE6-E6C3-43B7-8041-B2C660136937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153" creationId="{B388620E-F882-4A5E-A00F-52428715427E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154" creationId="{9BCA515D-B251-44CE-BBF4-33FB6196BFDB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155" creationId="{32F62688-1CFD-46D5-8D46-919B9A27DFA9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157" creationId="{481A59F2-03FD-4B42-A7E5-B7CE459D61A9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158" creationId="{EF86368F-63F6-4057-9861-EB7850F0AA94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159" creationId="{35D262AD-560D-4B4B-BEAD-557DBC7FA7EA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160" creationId="{0D03A30D-AB15-4960-AD8D-A9739452AE16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161" creationId="{613F1668-F7FD-4C72-B5D5-AA472B52B03E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162" creationId="{41771B22-3B61-4A7D-9038-F88FB48341C5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164" creationId="{00F44CC7-C169-49F5-9C33-9C3A966BB126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165" creationId="{71A13EC8-0ACB-4DB7-AB12-4234200BD0F2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167" creationId="{6696A149-AC35-4AF4-B8CD-B592B62572CF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168" creationId="{0AA62728-508D-4748-9A0E-BA9AD2F516C3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169" creationId="{51FA0F5B-1377-4F95-B6CF-3B0C7699BA6C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170" creationId="{D70D8811-9891-47BD-A998-6C2357B1AD52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171" creationId="{AFAA8D36-2AC6-486A-9D3D-806563F3494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172" creationId="{1EE68485-7232-41EC-ADAE-66B6BF446785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174" creationId="{DC1801DD-0D57-4FA9-9E85-E82EEC885FBB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175" creationId="{E5FF4E2C-7FB6-4D8F-BF2C-D4C5C96F97D6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176" creationId="{AFA60133-C4B0-4FF7-AD09-F6FDA6C63FD1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177" creationId="{225EAF27-E952-4410-9F99-24B5DE999393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178" creationId="{4EC338DC-7723-414D-BAA0-B0CBEF15E163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179" creationId="{8B1189CE-C329-4863-A47C-7F9644528297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181" creationId="{1B90D294-4278-4128-B032-57F239007957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182" creationId="{A72789D6-30F6-40FF-A772-A5482AFFC6C4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184" creationId="{564FFEB0-B60B-40C4-8429-F4D31DC00EE3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185" creationId="{4A6353AB-2267-490B-8BA4-AB6089A1F7CC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186" creationId="{58763133-C419-4226-90B1-C57344013159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187" creationId="{1C776F28-9BAA-45A2-9E44-2FB24B002072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188" creationId="{EDA24CDC-2BBA-44B3-A18D-6D310643E5EB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189" creationId="{D663D0ED-5206-40A0-8F48-5F50DDD21912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191" creationId="{0BCEC34A-0CA0-4193-B936-A85530B357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192" creationId="{506B305C-557C-4096-862A-4D997AFAE793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193" creationId="{66BB72E0-3EFE-4E34-AED1-827FB4C6D24C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194" creationId="{5DB650C5-32D7-4F64-A327-D4CE11A315AB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195" creationId="{365ED0AE-E2F4-4091-9209-F52421ADE2C6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196" creationId="{6EE4B79E-347F-4AC4-8F1C-13C57D3886FF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197" creationId="{843B1BE3-9212-4552-8660-5A6465935D6F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198" creationId="{6031A820-6B07-457B-8F9F-89606821A1A6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200" creationId="{85045F9F-5E76-4F86-B4DD-B9CD1160F60F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201" creationId="{ED7A6CC5-FA44-47D4-B5A2-F61730484F9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205" creationId="{E475EF54-EA87-48D5-8BB4-FAE2B213032E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206" creationId="{8E33A760-5957-4572-BBC6-F30DF0BA9C8C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207" creationId="{1F27265F-161E-4E80-A11E-23633D337C2C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284" creationId="{2531F56E-4904-4004-B558-2A966B90F72E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286" creationId="{8CB8DD03-D7CB-4E28-9E95-693668651871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287" creationId="{7D00DF94-292B-404F-B3A8-C6F29CBB86A2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291" creationId="{E8DADACD-2C8D-4FDC-A37D-AC892427DA14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292" creationId="{B753D546-A0DD-4F60-8E31-3763F10ADE9C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293" creationId="{EA3A4551-867A-4598-8D3C-882B059FC1B9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294" creationId="{FF44AA12-4D2D-48C9-A913-E052BA28F093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295" creationId="{193F915C-7A49-4BB2-BF1A-A42168286F0C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296" creationId="{D910000F-1CC1-453C-989E-05A847586523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297" creationId="{C2B89973-FC22-4D89-B889-DB72D6224F76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298" creationId="{3F089C7B-9B12-459E-9265-EFBF39245C6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299" creationId="{050C2DE7-4848-469E-96BE-CEC64822C833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300" creationId="{733C9380-F4C8-4D01-A87B-4F674AFEB3D2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301" creationId="{6BCA5B51-C9A2-4E85-B9E8-6C2E61F26725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302" creationId="{29B76D71-4492-48C2-9288-0ECDAB7E4D2D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303" creationId="{39088478-7ABD-4F31-A914-637EA65C9A54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305" creationId="{E111F43D-CA1B-414D-ADFF-8F25CACDE1C6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307" creationId="{D4E33BC4-3BD0-4D59-9CBA-76D5355FC5E3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309" creationId="{078E697F-7AC1-45FC-93CB-6C42AAE9DE78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310" creationId="{DDF3BC69-5CE8-45F8-BDE4-4EAFD3C972C3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314" creationId="{2AE2CFA5-DB4E-4772-B5C9-AFDDCE58F281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315" creationId="{466660E1-2676-4E75-A1C6-1AC0239A9C92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316" creationId="{A132AAC1-01E5-4D78-A647-364C9E1B5E56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317" creationId="{88077117-A3E5-4CBC-A771-C9AA23737F7C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318" creationId="{124ECDE7-976D-47D1-A7FE-57BC06F35FB7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319" creationId="{7122C02C-A3BC-4FCC-B72E-C34EA274DF1D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320" creationId="{2B326153-9F72-4874-B1F3-DA6299290855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321" creationId="{65A3DDB8-A1D3-4588-8B23-24E397C31C5F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322" creationId="{7BE7966F-6EB3-4B3A-B3FF-9C66986CC10B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323" creationId="{D56DFF08-9E8B-427D-937C-019627B3CE82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324" creationId="{AD079CCA-8037-4D68-AEBD-B3936D85B33F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325" creationId="{96480BEE-CA2A-40DE-87E5-6C560448EBCF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326" creationId="{DB5B86AB-7B1B-4266-B0D6-0CA41F94522E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327" creationId="{14C1922B-F4C4-4752-852A-A25113CA1922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328" creationId="{08235F36-A2EB-46ED-BBC7-B2132D20620F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329" creationId="{D47264FA-8E16-4AB7-9445-369585F11551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333" creationId="{5D3BD288-7C3F-4B31-A339-090E3400E1EE}"/>
          </ac:spMkLst>
        </pc:s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295541725" sldId="323"/>
            <ac:grpSpMk id="2" creationId="{03B50E15-A05D-43C3-A66A-4AFA56BA8AAD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295541725" sldId="323"/>
            <ac:grpSpMk id="3" creationId="{97BA1B04-19E7-4EE1-AE60-5350DEFD4A89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295541725" sldId="323"/>
            <ac:grpSpMk id="4" creationId="{12DF7873-D704-4481-B898-B3C3560ABA47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295541725" sldId="323"/>
            <ac:grpSpMk id="7" creationId="{4121D5C7-F9D5-4BE5-9FA8-AB5FDA51040A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295541725" sldId="323"/>
            <ac:grpSpMk id="29" creationId="{CA8263C5-751C-49DB-9843-BCEF019967B9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295541725" sldId="323"/>
            <ac:grpSpMk id="47" creationId="{3FA0B3AD-3D20-4B12-A812-7E1F2E185305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295541725" sldId="323"/>
            <ac:grpSpMk id="74" creationId="{D81F7F43-F80F-4F70-99BF-7D636BA0AA4E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295541725" sldId="323"/>
            <ac:grpSpMk id="75" creationId="{737B7CCC-F973-4C4C-8EA2-265994B16571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295541725" sldId="323"/>
            <ac:grpSpMk id="120" creationId="{403A7A32-41C3-4284-BF40-8424D47C7E70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295541725" sldId="323"/>
            <ac:grpSpMk id="125" creationId="{B7A7C1BC-DC5D-4A48-8D9B-FA920762EBB7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295541725" sldId="323"/>
            <ac:grpSpMk id="146" creationId="{104479CD-C6BB-4476-B6F7-43250E90B585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295541725" sldId="323"/>
            <ac:grpSpMk id="163" creationId="{1C7DAB39-E085-404C-867F-89971AA6ECA6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295541725" sldId="323"/>
            <ac:grpSpMk id="180" creationId="{E4830267-0918-423F-BD3C-00182819B5B6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295541725" sldId="323"/>
            <ac:grpSpMk id="202" creationId="{BC6440CB-DEF3-44E5-91FC-9B231ACE04AB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295541725" sldId="323"/>
            <ac:grpSpMk id="283" creationId="{F85FCC78-8FFE-4F0B-BA73-A94B67944D49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295541725" sldId="323"/>
            <ac:grpSpMk id="306" creationId="{5BE08145-0AEB-4659-A9FE-2CCFE5E0AF05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295541725" sldId="323"/>
            <ac:grpSpMk id="330" creationId="{C6603BC2-B6E2-4F52-A8E0-0ADD0ABBE4B3}"/>
          </ac:grpSpMkLst>
        </pc:grp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295541725" sldId="323"/>
            <ac:picMk id="8" creationId="{15BFE22E-31E8-4410-ACE4-195D1356CAC6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295541725" sldId="323"/>
            <ac:picMk id="9" creationId="{CC628524-C5D7-4C46-A16E-6E0E6FA5CD78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295541725" sldId="323"/>
            <ac:picMk id="121" creationId="{775A22A9-724B-41B2-931C-452E12B2A728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295541725" sldId="323"/>
            <ac:picMk id="122" creationId="{CD3FB6F8-489A-47C7-87BA-4F77BBFF8140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295541725" sldId="323"/>
            <ac:picMk id="126" creationId="{B76F3352-37BE-4658-94EB-0C342E87E9C2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295541725" sldId="323"/>
            <ac:picMk id="127" creationId="{12A53C5C-DB03-4917-86E5-E72714C701B4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295541725" sldId="323"/>
            <ac:picMk id="203" creationId="{54369542-D7C3-4271-8359-9574F3E717BB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295541725" sldId="323"/>
            <ac:picMk id="204" creationId="{C334E09A-07B5-4EE6-BEAC-7CB6A3D99B6C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295541725" sldId="323"/>
            <ac:picMk id="331" creationId="{E8BF5C49-5757-4C8A-9FF1-B8922C97BF98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295541725" sldId="323"/>
            <ac:picMk id="332" creationId="{C4B5D2C9-D275-4F9C-87D9-2183787EC732}"/>
          </ac:picMkLst>
        </pc:pic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3295541725" sldId="323"/>
            <ac:cxnSpMk id="21" creationId="{9A83D415-516C-416A-A06D-D8FB05D0AD17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3295541725" sldId="323"/>
            <ac:cxnSpMk id="31" creationId="{654016AB-B4B8-475D-AC4C-DBFB09070C33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3295541725" sldId="323"/>
            <ac:cxnSpMk id="34" creationId="{764C85EE-5BA9-472C-BAE2-8E22883AF43E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3295541725" sldId="323"/>
            <ac:cxnSpMk id="35" creationId="{4CBDC196-5845-4674-8117-B7943BA2F124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3295541725" sldId="323"/>
            <ac:cxnSpMk id="36" creationId="{B1C327E5-272B-4B63-8A59-ED70FCB3F04E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3295541725" sldId="323"/>
            <ac:cxnSpMk id="50" creationId="{77222804-6B2A-46BA-94D6-A0788B6967C6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3295541725" sldId="323"/>
            <ac:cxnSpMk id="57" creationId="{0232B769-C89D-40CA-9E65-236CAE6D11D5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3295541725" sldId="323"/>
            <ac:cxnSpMk id="89" creationId="{FE14CBBA-7A4E-45A5-8209-DAD964E62C84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3295541725" sldId="323"/>
            <ac:cxnSpMk id="92" creationId="{7CDCBE1D-8FE7-4922-8818-D2B286D0985E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3295541725" sldId="323"/>
            <ac:cxnSpMk id="93" creationId="{7A1D208A-4A86-4A50-8C10-E5B63BED754D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3295541725" sldId="323"/>
            <ac:cxnSpMk id="94" creationId="{9D1775F0-98DA-4573-8957-A04A177AC84E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3295541725" sldId="323"/>
            <ac:cxnSpMk id="149" creationId="{9F66F64D-CBE4-484D-8037-B3C6E3CA8A57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3295541725" sldId="323"/>
            <ac:cxnSpMk id="156" creationId="{8BC6FD28-9298-44D9-BE38-994E85504063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3295541725" sldId="323"/>
            <ac:cxnSpMk id="166" creationId="{23BFB147-AC3E-4653-AA02-8CCA065C6CC7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3295541725" sldId="323"/>
            <ac:cxnSpMk id="173" creationId="{3E18C58C-E7D3-4120-B7A6-4752CF154ED0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3295541725" sldId="323"/>
            <ac:cxnSpMk id="183" creationId="{CBCE542E-C411-450E-B1F5-11CA884CE05E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3295541725" sldId="323"/>
            <ac:cxnSpMk id="190" creationId="{71FC9898-2C84-42D5-8AE2-AFC5600740ED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3295541725" sldId="323"/>
            <ac:cxnSpMk id="199" creationId="{9BEA71F2-9EFC-462F-8D11-0029F4088B35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3295541725" sldId="323"/>
            <ac:cxnSpMk id="285" creationId="{ACD7D616-885E-472B-A22E-EE857951DCDF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3295541725" sldId="323"/>
            <ac:cxnSpMk id="288" creationId="{52890068-825D-4BAF-89EE-BB289F547CCE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3295541725" sldId="323"/>
            <ac:cxnSpMk id="289" creationId="{A37DCA4B-2571-4AFB-91C4-44135CE2510B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3295541725" sldId="323"/>
            <ac:cxnSpMk id="290" creationId="{F5B9C500-9C9A-44B3-A3F3-CEA1BB2535F0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3295541725" sldId="323"/>
            <ac:cxnSpMk id="308" creationId="{FF7121E4-AD70-4EE0-BD7F-48BDD896CE1F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3295541725" sldId="323"/>
            <ac:cxnSpMk id="311" creationId="{D7CF0D70-A3C8-4329-BA69-70F476E35742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3295541725" sldId="323"/>
            <ac:cxnSpMk id="312" creationId="{0C8DBB85-1983-4E85-B3C1-4805BDC4E2DA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3295541725" sldId="323"/>
            <ac:cxnSpMk id="313" creationId="{925A881A-E803-42FC-84C7-0A6D4807F8DF}"/>
          </ac:cxnSpMkLst>
        </pc:cxnChg>
      </pc:sldChg>
      <pc:sldChg chg="modSp del">
        <pc:chgData name="Ewa Kazimierska" userId="8edb7084-dccb-4d8f-9cfb-38098ea1d667" providerId="ADAL" clId="{1D7BBAB4-E460-4F0D-98A7-C3EA8140C408}" dt="2023-05-30T06:26:38.974" v="1901" actId="47"/>
        <pc:sldMkLst>
          <pc:docMk/>
          <pc:sldMk cId="1100079090" sldId="329"/>
        </pc:sldMkLst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100079090" sldId="329"/>
            <ac:spMk id="2" creationId="{82FD9A00-4DEB-4430-B3F8-3AF236262856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100079090" sldId="329"/>
            <ac:spMk id="4" creationId="{0316D6A6-C5D6-49F4-8CEC-198E9FD55524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100079090" sldId="329"/>
            <ac:spMk id="5" creationId="{1C261B21-240B-4754-B3F9-9554D9E82B1B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100079090" sldId="329"/>
            <ac:spMk id="10" creationId="{D5522D26-0502-4D03-9E60-B07D79F1ABFA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100079090" sldId="329"/>
            <ac:spMk id="12" creationId="{6E5C079E-65C1-44F5-9815-25387EC539C1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100079090" sldId="329"/>
            <ac:spMk id="13" creationId="{82D654C7-C359-45D5-9211-7CF6D7DB4DDA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100079090" sldId="329"/>
            <ac:spMk id="14" creationId="{2B84F977-2B1E-4AD1-BE40-BFB200C6116A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100079090" sldId="329"/>
            <ac:spMk id="15" creationId="{E15796FE-07E5-41E5-ADF3-B34385B9D903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100079090" sldId="329"/>
            <ac:spMk id="17" creationId="{EAEA88A3-357A-422C-8E1A-CCB7C9392D6B}"/>
          </ac:spMkLst>
        </pc:s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1100079090" sldId="329"/>
            <ac:grpSpMk id="8" creationId="{91A11BE8-48E9-4304-BB9C-7981AF96B23F}"/>
          </ac:grpSpMkLst>
        </pc:grp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100079090" sldId="329"/>
            <ac:picMk id="3" creationId="{EAF3E264-F971-45FD-A889-919153EFCBBD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100079090" sldId="329"/>
            <ac:picMk id="6" creationId="{BF7B7907-EA31-4602-8511-D3C9BCA209E8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100079090" sldId="329"/>
            <ac:picMk id="7" creationId="{052CA57B-3944-4221-A4B4-9F128253B569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100079090" sldId="329"/>
            <ac:picMk id="9" creationId="{350F57D4-1357-4948-996D-F1E8355FBD18}"/>
          </ac:picMkLst>
        </pc:picChg>
      </pc:sldChg>
      <pc:sldChg chg="modSp del modNotes">
        <pc:chgData name="Ewa Kazimierska" userId="8edb7084-dccb-4d8f-9cfb-38098ea1d667" providerId="ADAL" clId="{1D7BBAB4-E460-4F0D-98A7-C3EA8140C408}" dt="2023-05-30T06:26:38.974" v="1901" actId="47"/>
        <pc:sldMkLst>
          <pc:docMk/>
          <pc:sldMk cId="2019826469" sldId="330"/>
        </pc:sldMkLst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019826469" sldId="330"/>
            <ac:spMk id="2" creationId="{3C7CF8B5-16A9-4489-A6F3-EF8516D6636C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019826469" sldId="330"/>
            <ac:spMk id="4" creationId="{648DD637-C175-47D6-9233-3224BE28C31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019826469" sldId="330"/>
            <ac:spMk id="6" creationId="{862466E1-1E72-48D4-A283-E4EC3B919AE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019826469" sldId="330"/>
            <ac:spMk id="10" creationId="{74789B8E-423B-4F1A-9738-0E7766805E6D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019826469" sldId="330"/>
            <ac:spMk id="13" creationId="{34C95E60-17A6-4183-85B4-5E7D38CC6966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019826469" sldId="330"/>
            <ac:spMk id="14" creationId="{DAC62316-1481-4F8E-9330-D278420116A2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019826469" sldId="330"/>
            <ac:spMk id="16" creationId="{942C29FA-EDC7-4399-8392-5DCD86AABED1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019826469" sldId="330"/>
            <ac:spMk id="17" creationId="{D32972E7-CF16-46F9-8B1E-A7EE5302C65C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019826469" sldId="330"/>
            <ac:spMk id="19" creationId="{1659C4EF-E207-4935-9781-6E62591510A1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019826469" sldId="330"/>
            <ac:spMk id="20" creationId="{7A9351E5-9B3C-45DF-A683-7C72C7E6A1DD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019826469" sldId="330"/>
            <ac:spMk id="25" creationId="{4441C10D-BD74-4585-933A-1470EDDC43C6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019826469" sldId="330"/>
            <ac:spMk id="26" creationId="{1F3655A6-43A4-4B5D-B514-ACF6073CBA7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019826469" sldId="330"/>
            <ac:spMk id="28" creationId="{BFD189DB-0065-4C2B-8873-EDAE9813C75D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019826469" sldId="330"/>
            <ac:spMk id="29" creationId="{3F172039-C47D-441E-8E45-B2FCABB61199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019826469" sldId="330"/>
            <ac:spMk id="31" creationId="{79201D6B-4DE4-4473-BDED-902DF1C97F5B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019826469" sldId="330"/>
            <ac:spMk id="32" creationId="{5BC6F29D-A664-4F3B-A615-52DB90E3F595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019826469" sldId="330"/>
            <ac:spMk id="34" creationId="{3467C626-7669-4B0E-B93F-86EA5DF5860B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019826469" sldId="330"/>
            <ac:spMk id="35" creationId="{BC1FE7D6-90F0-4019-A743-29CDADC4F34F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019826469" sldId="330"/>
            <ac:spMk id="37" creationId="{6E333224-B603-4117-94A8-146AEE62BFE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019826469" sldId="330"/>
            <ac:spMk id="38" creationId="{26CC3BDF-0770-4952-8C67-D6FBF9932F88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019826469" sldId="330"/>
            <ac:spMk id="40" creationId="{6BE04586-311F-47EA-9793-9629809D95B3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019826469" sldId="330"/>
            <ac:spMk id="41" creationId="{D055B53B-A426-47E6-BCE2-EF4311AD3323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019826469" sldId="330"/>
            <ac:spMk id="43" creationId="{7D319D27-0412-4D5C-BE02-CCBBEC560E7B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019826469" sldId="330"/>
            <ac:spMk id="44" creationId="{1E635D72-B647-4685-B6DA-267C3A84751B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019826469" sldId="330"/>
            <ac:spMk id="46" creationId="{65DDAB56-819E-4173-9427-7E627C5B3BB2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019826469" sldId="330"/>
            <ac:spMk id="47" creationId="{88EE93F0-9FB1-4023-8199-27BD00503A97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019826469" sldId="330"/>
            <ac:spMk id="49" creationId="{BF7853CD-3F4F-480B-939B-BF7826CACA02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019826469" sldId="330"/>
            <ac:spMk id="50" creationId="{6F5EDCB5-2671-4449-81AA-C75B597DE284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019826469" sldId="330"/>
            <ac:spMk id="52" creationId="{527D91E4-DF97-447B-B636-C8D73752F427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019826469" sldId="330"/>
            <ac:spMk id="53" creationId="{2BB98A4C-6512-40C5-8D5A-64619E65DEBF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019826469" sldId="330"/>
            <ac:spMk id="55" creationId="{816F3316-148D-480A-82A0-C0DF4D85F862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019826469" sldId="330"/>
            <ac:spMk id="56" creationId="{69A7E3D0-23C7-403A-AE34-FD8B8E790A35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019826469" sldId="330"/>
            <ac:spMk id="58" creationId="{663BCB61-29F5-4461-AD31-F67031650F74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019826469" sldId="330"/>
            <ac:spMk id="59" creationId="{63F5B9D9-9B9E-4297-9D38-D01164326DAB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019826469" sldId="330"/>
            <ac:spMk id="64" creationId="{F4AE0E04-FD01-47A4-95B7-783274DCB681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019826469" sldId="330"/>
            <ac:spMk id="65" creationId="{65B1A54C-B87A-47F3-9762-2AF9DD9C82C2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019826469" sldId="330"/>
            <ac:spMk id="66" creationId="{9CC2253B-0A03-4ACB-9D65-09D5C1DD0FF7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019826469" sldId="330"/>
            <ac:spMk id="70" creationId="{214D038D-E88C-4721-ABF7-AA366755CF79}"/>
          </ac:spMkLst>
        </pc:s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2019826469" sldId="330"/>
            <ac:grpSpMk id="8" creationId="{91A11BE8-48E9-4304-BB9C-7981AF96B23F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2019826469" sldId="330"/>
            <ac:grpSpMk id="11" creationId="{745E2723-3BB9-4FE9-AE55-A4823640B106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2019826469" sldId="330"/>
            <ac:grpSpMk id="12" creationId="{28AD5FDB-9D21-49F4-B324-E472E558F342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2019826469" sldId="330"/>
            <ac:grpSpMk id="15" creationId="{FFE20ED5-8608-4503-9DE7-E42BF8C5104B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2019826469" sldId="330"/>
            <ac:grpSpMk id="18" creationId="{38F18530-1002-4FA5-8DF5-5DE9D56E3E82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2019826469" sldId="330"/>
            <ac:grpSpMk id="24" creationId="{97B3DB25-4611-4C9A-BCAB-57BE41205162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2019826469" sldId="330"/>
            <ac:grpSpMk id="27" creationId="{723E8195-CADD-486B-89BC-D99859669532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2019826469" sldId="330"/>
            <ac:grpSpMk id="30" creationId="{1AD071A4-24DF-4470-BC14-62E0B03878B3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2019826469" sldId="330"/>
            <ac:grpSpMk id="33" creationId="{C9532736-69BB-4442-B097-A0F4B3133B50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2019826469" sldId="330"/>
            <ac:grpSpMk id="36" creationId="{2C7FCB89-8458-4ECA-A6E4-A5440F95522A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2019826469" sldId="330"/>
            <ac:grpSpMk id="39" creationId="{5E28E9B3-2B97-4076-A5EE-D8FE9E70CD38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2019826469" sldId="330"/>
            <ac:grpSpMk id="42" creationId="{1939632D-DD24-4D2D-8B45-462ABB31CF63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2019826469" sldId="330"/>
            <ac:grpSpMk id="45" creationId="{F1D8BF38-C39F-45A6-B0F3-63C9D34D1648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2019826469" sldId="330"/>
            <ac:grpSpMk id="48" creationId="{A9DCDB60-D07E-479E-969D-74403B321542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2019826469" sldId="330"/>
            <ac:grpSpMk id="51" creationId="{772F92BA-51D2-44CA-AC9D-4025E816FF01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2019826469" sldId="330"/>
            <ac:grpSpMk id="54" creationId="{42D11E9E-1C63-4EEE-B699-C63C13A5E6A3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2019826469" sldId="330"/>
            <ac:grpSpMk id="57" creationId="{DFBB583D-DAF5-49F7-8846-7229F349A33B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2019826469" sldId="330"/>
            <ac:grpSpMk id="63" creationId="{F59D76E7-1B8B-47BE-AB6B-200215CC97CE}"/>
          </ac:grpSpMkLst>
        </pc:grp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2019826469" sldId="330"/>
            <ac:picMk id="3" creationId="{EAF3E264-F971-45FD-A889-919153EFCBBD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2019826469" sldId="330"/>
            <ac:picMk id="7" creationId="{052CA57B-3944-4221-A4B4-9F128253B569}"/>
          </ac:picMkLst>
        </pc:pic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2019826469" sldId="330"/>
            <ac:cxnSpMk id="67" creationId="{E4AB0C2E-431D-4E2B-B845-326954802D9D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2019826469" sldId="330"/>
            <ac:cxnSpMk id="68" creationId="{C507996C-A109-4DCF-9A4A-F2E2F8F7630A}"/>
          </ac:cxnSpMkLst>
        </pc:cxnChg>
      </pc:sldChg>
      <pc:sldChg chg="modSp del">
        <pc:chgData name="Ewa Kazimierska" userId="8edb7084-dccb-4d8f-9cfb-38098ea1d667" providerId="ADAL" clId="{1D7BBAB4-E460-4F0D-98A7-C3EA8140C408}" dt="2023-05-30T06:26:38.974" v="1901" actId="47"/>
        <pc:sldMkLst>
          <pc:docMk/>
          <pc:sldMk cId="231427188" sldId="358"/>
        </pc:sldMkLst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31427188" sldId="358"/>
            <ac:spMk id="4" creationId="{B0BBEA0B-08E7-4570-AF32-248518872989}"/>
          </ac:spMkLst>
        </pc:spChg>
      </pc:sldChg>
      <pc:sldChg chg="modSp del">
        <pc:chgData name="Ewa Kazimierska" userId="8edb7084-dccb-4d8f-9cfb-38098ea1d667" providerId="ADAL" clId="{1D7BBAB4-E460-4F0D-98A7-C3EA8140C408}" dt="2023-05-30T18:11:52.915" v="2337" actId="47"/>
        <pc:sldMkLst>
          <pc:docMk/>
          <pc:sldMk cId="2866952205" sldId="359"/>
        </pc:sldMkLst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866952205" sldId="359"/>
            <ac:spMk id="2" creationId="{EDC7FD53-1673-4B0F-8ECB-C1A2A7A25558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866952205" sldId="359"/>
            <ac:spMk id="3" creationId="{B585671E-BCE6-43CB-B893-7D9F5B23005D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866952205" sldId="359"/>
            <ac:spMk id="4" creationId="{A33A8A3C-DD81-49E8-8A4B-4447540C62BF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866952205" sldId="359"/>
            <ac:spMk id="11" creationId="{4521398E-58A6-4EB3-B1FD-6151A5EF2DA1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866952205" sldId="359"/>
            <ac:spMk id="12" creationId="{50A30C29-8EDE-460E-A8DB-96DADA714CDE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866952205" sldId="359"/>
            <ac:spMk id="13" creationId="{99A46717-41B9-4F39-94D8-E1EA48F69F8A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866952205" sldId="359"/>
            <ac:spMk id="14" creationId="{7DFD9CFC-970A-4451-9B48-490959E26874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866952205" sldId="359"/>
            <ac:spMk id="15" creationId="{D1A2BC9F-AE60-439A-9902-3CC90A4E5173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866952205" sldId="359"/>
            <ac:spMk id="16" creationId="{63DCB45C-5BB4-4ED4-A3E4-642194B636FE}"/>
          </ac:spMkLst>
        </pc:s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2866952205" sldId="359"/>
            <ac:grpSpMk id="7" creationId="{4121D5C7-F9D5-4BE5-9FA8-AB5FDA51040A}"/>
          </ac:grpSpMkLst>
        </pc:grp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2866952205" sldId="359"/>
            <ac:picMk id="6" creationId="{F9EDC046-AC1F-44CB-A853-4432DB4738F4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2866952205" sldId="359"/>
            <ac:picMk id="8" creationId="{15BFE22E-31E8-4410-ACE4-195D1356CAC6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2866952205" sldId="359"/>
            <ac:picMk id="9" creationId="{CC628524-C5D7-4C46-A16E-6E0E6FA5CD78}"/>
          </ac:picMkLst>
        </pc:picChg>
      </pc:sldChg>
      <pc:sldChg chg="modSp del modNotes">
        <pc:chgData name="Ewa Kazimierska" userId="8edb7084-dccb-4d8f-9cfb-38098ea1d667" providerId="ADAL" clId="{1D7BBAB4-E460-4F0D-98A7-C3EA8140C408}" dt="2023-05-30T18:11:52.915" v="2337" actId="47"/>
        <pc:sldMkLst>
          <pc:docMk/>
          <pc:sldMk cId="4286883792" sldId="360"/>
        </pc:sldMkLst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286883792" sldId="360"/>
            <ac:spMk id="10" creationId="{E501FFAF-334D-4D33-B55B-92A6B14A3E28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286883792" sldId="360"/>
            <ac:spMk id="11" creationId="{0A2DE606-24FF-4545-BDD4-7D83350B87D9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286883792" sldId="360"/>
            <ac:spMk id="280" creationId="{3F3B59B0-3DE8-4A73-92B0-B82FA77A094B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286883792" sldId="360"/>
            <ac:spMk id="281" creationId="{C09EBEAF-1608-44BF-8F7E-EEE3C19B124B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286883792" sldId="360"/>
            <ac:spMk id="1029" creationId="{40036BC8-3A70-4976-A57D-2BBC5033D2ED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286883792" sldId="360"/>
            <ac:spMk id="1030" creationId="{5F3C15B2-A5CB-4216-B1B2-31F5C530A610}"/>
          </ac:spMkLst>
        </pc:s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4286883792" sldId="360"/>
            <ac:grpSpMk id="7" creationId="{4121D5C7-F9D5-4BE5-9FA8-AB5FDA51040A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4286883792" sldId="360"/>
            <ac:grpSpMk id="267" creationId="{8D7EEA31-58E8-48B9-8CC9-B5254ADCBEFD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4286883792" sldId="360"/>
            <ac:grpSpMk id="273" creationId="{FFCD3FC4-2F12-4430-8AEA-D1D7B65A8146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4286883792" sldId="360"/>
            <ac:grpSpMk id="1028" creationId="{9F7510AE-9706-4141-9C97-33660597163D}"/>
          </ac:grpSpMkLst>
        </pc:grp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4286883792" sldId="360"/>
            <ac:picMk id="2" creationId="{F2477CFE-A8BD-4879-A1E9-C3869AB1CCCB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4286883792" sldId="360"/>
            <ac:picMk id="6" creationId="{F9EDC046-AC1F-44CB-A853-4432DB4738F4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4286883792" sldId="360"/>
            <ac:picMk id="8" creationId="{15BFE22E-31E8-4410-ACE4-195D1356CAC6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4286883792" sldId="360"/>
            <ac:picMk id="9" creationId="{CC628524-C5D7-4C46-A16E-6E0E6FA5CD78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4286883792" sldId="360"/>
            <ac:picMk id="18" creationId="{062889FC-43AA-4588-9CFA-AB6D7B537325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4286883792" sldId="360"/>
            <ac:picMk id="257" creationId="{93C01564-336F-4065-B53D-02716D0F8183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4286883792" sldId="360"/>
            <ac:picMk id="262" creationId="{B5830869-C028-4352-9FCB-DC59484BFF09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4286883792" sldId="360"/>
            <ac:picMk id="263" creationId="{33C8168B-B6CD-4FDF-97AB-A77D4CBAC83A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4286883792" sldId="360"/>
            <ac:picMk id="265" creationId="{DD09DCAF-E0DC-4BDB-913D-62FD2422F38D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4286883792" sldId="360"/>
            <ac:picMk id="266" creationId="{07E4FAF7-12A3-4798-8A73-5EA79DB20131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4286883792" sldId="360"/>
            <ac:picMk id="268" creationId="{1CBB7753-E99B-4AD0-8EFE-D3F7F1D07BC7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4286883792" sldId="360"/>
            <ac:picMk id="271" creationId="{C69ECDD1-824D-4642-8D5D-9772A77B218F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4286883792" sldId="360"/>
            <ac:picMk id="272" creationId="{0FA73ACC-6AA6-44E9-A302-BDFCF21F4989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4286883792" sldId="360"/>
            <ac:picMk id="274" creationId="{B8AEAE6D-8FFE-4CD9-BCF9-F828376152FD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4286883792" sldId="360"/>
            <ac:picMk id="277" creationId="{684891A2-C8E4-4363-8A65-01CA0C738F4A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4286883792" sldId="360"/>
            <ac:picMk id="278" creationId="{5DCFD678-ABDF-4985-A0E6-F58E834F72CA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4286883792" sldId="360"/>
            <ac:picMk id="283" creationId="{C235A04A-07AA-4C3F-B6F6-4C5BEF7E0DB9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4286883792" sldId="360"/>
            <ac:picMk id="284" creationId="{4E054FFE-885A-4668-9074-A7DDE0F33953}"/>
          </ac:picMkLst>
        </pc:pic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4286883792" sldId="360"/>
            <ac:cxnSpMk id="261" creationId="{19A0ABA6-68AC-4ED1-9DEE-D46A3CDC2909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4286883792" sldId="360"/>
            <ac:cxnSpMk id="269" creationId="{F6F55CE6-B021-49AA-B0B9-B14FDA6A4DF0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4286883792" sldId="360"/>
            <ac:cxnSpMk id="276" creationId="{FC149DF6-49B4-4B8B-8EB8-585C5BD8BFFB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4286883792" sldId="360"/>
            <ac:cxnSpMk id="1025" creationId="{FDBA148C-A068-4699-A979-32BBFF82328C}"/>
          </ac:cxnSpMkLst>
        </pc:cxnChg>
      </pc:sldChg>
      <pc:sldChg chg="modSp del modNotes">
        <pc:chgData name="Ewa Kazimierska" userId="8edb7084-dccb-4d8f-9cfb-38098ea1d667" providerId="ADAL" clId="{1D7BBAB4-E460-4F0D-98A7-C3EA8140C408}" dt="2023-05-30T18:11:52.915" v="2337" actId="47"/>
        <pc:sldMkLst>
          <pc:docMk/>
          <pc:sldMk cId="517659105" sldId="361"/>
        </pc:sldMkLst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7659105" sldId="361"/>
            <ac:spMk id="2" creationId="{854A8CF3-C374-485A-9079-6538B48754B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7659105" sldId="361"/>
            <ac:spMk id="3" creationId="{BE64BB73-9D6C-4E66-AB68-3AD37451A02F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7659105" sldId="361"/>
            <ac:spMk id="5" creationId="{48943310-B4F8-4204-BDC9-08506C1AE993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7659105" sldId="361"/>
            <ac:spMk id="11" creationId="{0A2DE606-24FF-4545-BDD4-7D83350B87D9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7659105" sldId="361"/>
            <ac:spMk id="13" creationId="{B5DA3E13-1BFE-4EA2-BEBF-A1AE9DA28D2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7659105" sldId="361"/>
            <ac:spMk id="39" creationId="{A036739D-2E7A-48C7-B048-7DF7552153A1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7659105" sldId="361"/>
            <ac:spMk id="42" creationId="{BC730EE7-2BF7-4430-95A6-F86A8C2AF9BF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7659105" sldId="361"/>
            <ac:spMk id="44" creationId="{8F37F5E7-91DD-452C-BF43-C7659170E498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7659105" sldId="361"/>
            <ac:spMk id="46" creationId="{1C2D9FA5-489E-40C9-9B56-9F4569324F9C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7659105" sldId="361"/>
            <ac:spMk id="48" creationId="{635DE0FB-92E2-40D4-B9F3-B6A4784CB264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7659105" sldId="361"/>
            <ac:spMk id="49" creationId="{E2F42C2D-17B5-428E-AFD6-766CB125DA03}"/>
          </ac:spMkLst>
        </pc:s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517659105" sldId="361"/>
            <ac:grpSpMk id="4" creationId="{9A528BEA-7C05-4C83-B20D-679D4A20CEDC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517659105" sldId="361"/>
            <ac:grpSpMk id="7" creationId="{4121D5C7-F9D5-4BE5-9FA8-AB5FDA51040A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517659105" sldId="361"/>
            <ac:grpSpMk id="33" creationId="{D07B8060-0C82-49CA-AA9B-AF43F2C0186A}"/>
          </ac:grpSpMkLst>
        </pc:grp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517659105" sldId="361"/>
            <ac:picMk id="6" creationId="{F9EDC046-AC1F-44CB-A853-4432DB4738F4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517659105" sldId="361"/>
            <ac:picMk id="8" creationId="{15BFE22E-31E8-4410-ACE4-195D1356CAC6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517659105" sldId="361"/>
            <ac:picMk id="9" creationId="{CC628524-C5D7-4C46-A16E-6E0E6FA5CD78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517659105" sldId="361"/>
            <ac:picMk id="34" creationId="{8B8D4415-E661-44C8-85B6-6934696DDF2F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517659105" sldId="361"/>
            <ac:picMk id="36" creationId="{DBC17624-E3D9-4368-AFAB-464D8AEB0579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517659105" sldId="361"/>
            <ac:picMk id="37" creationId="{3A4616D4-23EF-4CBE-94B8-F418009BD48A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517659105" sldId="361"/>
            <ac:picMk id="38" creationId="{0760444E-B4A1-4099-9331-A566770E4B76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517659105" sldId="361"/>
            <ac:picMk id="43" creationId="{011D7C83-B2B1-489F-BEE7-DA8C94AF0046}"/>
          </ac:picMkLst>
        </pc:pic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517659105" sldId="361"/>
            <ac:cxnSpMk id="35" creationId="{3694C1D6-F8F2-43CE-8564-3FC5E0BD14C7}"/>
          </ac:cxnSpMkLst>
        </pc:cxnChg>
      </pc:sldChg>
      <pc:sldChg chg="delSp modSp del mod ord modNotes">
        <pc:chgData name="Ewa Kazimierska" userId="8edb7084-dccb-4d8f-9cfb-38098ea1d667" providerId="ADAL" clId="{1D7BBAB4-E460-4F0D-98A7-C3EA8140C408}" dt="2023-05-30T06:21:28.706" v="1895" actId="47"/>
        <pc:sldMkLst>
          <pc:docMk/>
          <pc:sldMk cId="356269992" sldId="362"/>
        </pc:sldMkLst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6269992" sldId="362"/>
            <ac:spMk id="2" creationId="{5B418E65-51EE-4260-8C50-D9EA5F0B52E1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6269992" sldId="362"/>
            <ac:spMk id="10" creationId="{F5185D45-1D64-468A-BC80-5C7B998C93C1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6269992" sldId="362"/>
            <ac:spMk id="12" creationId="{D7A9AAE3-AB24-4666-B09D-FF3D2E21ABB2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6269992" sldId="362"/>
            <ac:spMk id="21" creationId="{6E8A9C1E-26FE-4212-A25C-06D886B31721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6269992" sldId="362"/>
            <ac:spMk id="22" creationId="{BCB6F555-F501-4BD7-A2EC-F28814BC23D6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6269992" sldId="362"/>
            <ac:spMk id="24" creationId="{1CCA5A3C-E398-4A6F-8E58-2F2C67D64AB9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6269992" sldId="362"/>
            <ac:spMk id="29" creationId="{3649AC8E-CA28-416B-A9F9-BF7DEDECB3A5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6269992" sldId="362"/>
            <ac:spMk id="30" creationId="{07DC6D16-9A82-4663-A19E-96F9C7BBF07E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6269992" sldId="362"/>
            <ac:spMk id="31" creationId="{B4A0ABC4-E453-4630-A1F0-4C8ED2A74D9A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6269992" sldId="362"/>
            <ac:spMk id="40" creationId="{6A1329B5-F17B-4959-A9EA-9BCB9014B85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6269992" sldId="362"/>
            <ac:spMk id="41" creationId="{3D36AA06-08A5-4A0D-894E-DE5688BA701A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6269992" sldId="362"/>
            <ac:spMk id="43" creationId="{B5FB02E0-EB5C-4CAE-A94E-5C9C63348B83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6269992" sldId="362"/>
            <ac:spMk id="46" creationId="{78B563EC-90B6-4FD9-BB61-7FF427E8C352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6269992" sldId="362"/>
            <ac:spMk id="48" creationId="{EF9A5BD2-AA21-4B8B-B8F8-1988893DED18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6269992" sldId="362"/>
            <ac:spMk id="49" creationId="{0E126802-A31A-4330-A548-608AFB5FE192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6269992" sldId="362"/>
            <ac:spMk id="50" creationId="{A1AB0F06-E797-44F8-961F-83517F007E4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6269992" sldId="362"/>
            <ac:spMk id="51" creationId="{81F548DC-15E4-4576-8479-214182E90EF9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6269992" sldId="362"/>
            <ac:spMk id="52" creationId="{05DCBFE1-5514-4C92-849C-81821D894CAE}"/>
          </ac:spMkLst>
        </pc:spChg>
        <pc:spChg chg="mod">
          <ac:chgData name="Ewa Kazimierska" userId="8edb7084-dccb-4d8f-9cfb-38098ea1d667" providerId="ADAL" clId="{1D7BBAB4-E460-4F0D-98A7-C3EA8140C408}" dt="2023-05-30T05:58:32.070" v="1477" actId="1076"/>
          <ac:spMkLst>
            <pc:docMk/>
            <pc:sldMk cId="356269992" sldId="362"/>
            <ac:spMk id="69" creationId="{8F7E82FF-7376-45C3-ABC7-39039B4C4C24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6269992" sldId="362"/>
            <ac:spMk id="70" creationId="{70367B55-6108-4B2B-92E8-EC99CABB3B4A}"/>
          </ac:spMkLst>
        </pc:spChg>
        <pc:grpChg chg="del mod">
          <ac:chgData name="Ewa Kazimierska" userId="8edb7084-dccb-4d8f-9cfb-38098ea1d667" providerId="ADAL" clId="{1D7BBAB4-E460-4F0D-98A7-C3EA8140C408}" dt="2023-05-30T05:55:10.497" v="1375" actId="478"/>
          <ac:grpSpMkLst>
            <pc:docMk/>
            <pc:sldMk cId="356269992" sldId="362"/>
            <ac:grpSpMk id="7" creationId="{4121D5C7-F9D5-4BE5-9FA8-AB5FDA51040A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56269992" sldId="362"/>
            <ac:grpSpMk id="11" creationId="{6A11991C-5D8D-4C2F-B121-B835D0CB70C3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56269992" sldId="362"/>
            <ac:grpSpMk id="13" creationId="{31E647D3-0264-425E-BD96-62F01A399500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56269992" sldId="362"/>
            <ac:grpSpMk id="14" creationId="{C73C4A83-2D35-438D-A339-995B35DCE779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56269992" sldId="362"/>
            <ac:grpSpMk id="27" creationId="{63093536-91B8-443F-AAF6-3FADF105EA23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56269992" sldId="362"/>
            <ac:grpSpMk id="28" creationId="{8699FD1E-27A6-4B20-B960-498A84F281C8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56269992" sldId="362"/>
            <ac:grpSpMk id="32" creationId="{790BEF22-4B1C-45C6-B9F9-8B2975B96E9A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56269992" sldId="362"/>
            <ac:grpSpMk id="33" creationId="{AFCA32E5-8492-483A-82A2-117D1E5DDF9C}"/>
          </ac:grpSpMkLst>
        </pc:grpChg>
        <pc:picChg chg="mod">
          <ac:chgData name="Ewa Kazimierska" userId="8edb7084-dccb-4d8f-9cfb-38098ea1d667" providerId="ADAL" clId="{1D7BBAB4-E460-4F0D-98A7-C3EA8140C408}" dt="2023-05-30T05:55:35.562" v="1437" actId="1037"/>
          <ac:picMkLst>
            <pc:docMk/>
            <pc:sldMk cId="356269992" sldId="362"/>
            <ac:picMk id="6" creationId="{F9EDC046-AC1F-44CB-A853-4432DB4738F4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56269992" sldId="362"/>
            <ac:picMk id="8" creationId="{15BFE22E-31E8-4410-ACE4-195D1356CAC6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56269992" sldId="362"/>
            <ac:picMk id="9" creationId="{CC628524-C5D7-4C46-A16E-6E0E6FA5CD78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56269992" sldId="362"/>
            <ac:picMk id="15" creationId="{3CDBFE2A-8DB1-4ED1-88B6-0097D030B2E5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56269992" sldId="362"/>
            <ac:picMk id="16" creationId="{6F004B3E-6B90-420F-87DC-351341519B82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56269992" sldId="362"/>
            <ac:picMk id="17" creationId="{AA9C2466-6434-4CF5-9C6A-164439664ED0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56269992" sldId="362"/>
            <ac:picMk id="18" creationId="{1702337D-7321-4570-BEE6-2B42633A1989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56269992" sldId="362"/>
            <ac:picMk id="19" creationId="{752D862A-29D3-437F-BDD7-F6FBEE5F4410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56269992" sldId="362"/>
            <ac:picMk id="20" creationId="{DF271BDB-4CAD-48BF-ADCC-222D19D6F487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56269992" sldId="362"/>
            <ac:picMk id="23" creationId="{F92169F6-4439-4559-BB16-DABE867BE682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56269992" sldId="362"/>
            <ac:picMk id="25" creationId="{3021482B-6C69-414C-8199-4E4C158F537D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56269992" sldId="362"/>
            <ac:picMk id="34" creationId="{9C6FD3CB-B927-46E0-A83B-0247AC793B0D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56269992" sldId="362"/>
            <ac:picMk id="35" creationId="{D2CA49A2-8FF7-43BC-8B8A-B65D1B806020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56269992" sldId="362"/>
            <ac:picMk id="36" creationId="{7D26376F-B655-469A-9609-108805CD72E5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56269992" sldId="362"/>
            <ac:picMk id="37" creationId="{0945C406-7D3C-4C4E-B6C5-AB556C03BCB1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56269992" sldId="362"/>
            <ac:picMk id="38" creationId="{33072AD4-0DB4-4A77-931C-271F7B7CD114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56269992" sldId="362"/>
            <ac:picMk id="39" creationId="{C2CCB0F2-811D-4DFA-BEDD-BB0682781D32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56269992" sldId="362"/>
            <ac:picMk id="42" creationId="{EFFD1F31-F815-4701-80E7-49FFC8382CCB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56269992" sldId="362"/>
            <ac:picMk id="44" creationId="{DA463561-D0FB-4D87-A349-73201C070D8F}"/>
          </ac:picMkLst>
        </pc:pic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356269992" sldId="362"/>
            <ac:cxnSpMk id="26" creationId="{2993DC83-356D-4257-B7F8-263F7ABFE4AE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356269992" sldId="362"/>
            <ac:cxnSpMk id="45" creationId="{876A73F2-DB24-400A-A93D-D3FEA5F5756B}"/>
          </ac:cxnSpMkLst>
        </pc:cxnChg>
      </pc:sldChg>
      <pc:sldChg chg="modSp del modNotes">
        <pc:chgData name="Ewa Kazimierska" userId="8edb7084-dccb-4d8f-9cfb-38098ea1d667" providerId="ADAL" clId="{1D7BBAB4-E460-4F0D-98A7-C3EA8140C408}" dt="2023-05-30T18:11:52.915" v="2337" actId="47"/>
        <pc:sldMkLst>
          <pc:docMk/>
          <pc:sldMk cId="2184869043" sldId="363"/>
        </pc:sldMkLst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184869043" sldId="363"/>
            <ac:spMk id="10" creationId="{13901D6E-A123-48C1-B8FD-4D21EEDBD4CB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184869043" sldId="363"/>
            <ac:spMk id="70" creationId="{70367B55-6108-4B2B-92E8-EC99CABB3B4A}"/>
          </ac:spMkLst>
        </pc:s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2184869043" sldId="363"/>
            <ac:grpSpMk id="7" creationId="{4121D5C7-F9D5-4BE5-9FA8-AB5FDA51040A}"/>
          </ac:grpSpMkLst>
        </pc:grp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2184869043" sldId="363"/>
            <ac:picMk id="6" creationId="{F9EDC046-AC1F-44CB-A853-4432DB4738F4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2184869043" sldId="363"/>
            <ac:picMk id="8" creationId="{15BFE22E-31E8-4410-ACE4-195D1356CAC6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2184869043" sldId="363"/>
            <ac:picMk id="9" creationId="{CC628524-C5D7-4C46-A16E-6E0E6FA5CD78}"/>
          </ac:picMkLst>
        </pc:picChg>
      </pc:sldChg>
      <pc:sldChg chg="modSp del modNotes">
        <pc:chgData name="Ewa Kazimierska" userId="8edb7084-dccb-4d8f-9cfb-38098ea1d667" providerId="ADAL" clId="{1D7BBAB4-E460-4F0D-98A7-C3EA8140C408}" dt="2023-05-30T06:26:38.974" v="1901" actId="47"/>
        <pc:sldMkLst>
          <pc:docMk/>
          <pc:sldMk cId="3241996777" sldId="365"/>
        </pc:sldMkLst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41996777" sldId="365"/>
            <ac:spMk id="10" creationId="{E6AA586D-A944-4623-8781-731AB186AAFB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41996777" sldId="365"/>
            <ac:spMk id="11" creationId="{9AA1EA9C-419F-4456-87B2-7531878C992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41996777" sldId="365"/>
            <ac:spMk id="70" creationId="{70367B55-6108-4B2B-92E8-EC99CABB3B4A}"/>
          </ac:spMkLst>
        </pc:s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241996777" sldId="365"/>
            <ac:grpSpMk id="7" creationId="{4121D5C7-F9D5-4BE5-9FA8-AB5FDA51040A}"/>
          </ac:grpSpMkLst>
        </pc:grp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241996777" sldId="365"/>
            <ac:picMk id="6" creationId="{F9EDC046-AC1F-44CB-A853-4432DB4738F4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241996777" sldId="365"/>
            <ac:picMk id="8" creationId="{15BFE22E-31E8-4410-ACE4-195D1356CAC6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241996777" sldId="365"/>
            <ac:picMk id="9" creationId="{CC628524-C5D7-4C46-A16E-6E0E6FA5CD78}"/>
          </ac:picMkLst>
        </pc:picChg>
      </pc:sldChg>
      <pc:sldChg chg="modSp del modNotes">
        <pc:chgData name="Ewa Kazimierska" userId="8edb7084-dccb-4d8f-9cfb-38098ea1d667" providerId="ADAL" clId="{1D7BBAB4-E460-4F0D-98A7-C3EA8140C408}" dt="2023-05-30T18:12:19.295" v="2338" actId="47"/>
        <pc:sldMkLst>
          <pc:docMk/>
          <pc:sldMk cId="3559725865" sldId="367"/>
        </pc:sldMkLst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59725865" sldId="367"/>
            <ac:spMk id="12" creationId="{443C9E90-D5C0-4A29-A1FE-29113BCCE547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59725865" sldId="367"/>
            <ac:spMk id="16" creationId="{E2B3B3F1-F07D-48FF-BBF6-B42B20676062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59725865" sldId="367"/>
            <ac:spMk id="17" creationId="{048D91AD-7A50-4735-9B9E-4B9EB75DEF22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59725865" sldId="367"/>
            <ac:spMk id="18" creationId="{7BC199C4-1485-4EB7-8373-34F111048629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59725865" sldId="367"/>
            <ac:spMk id="19" creationId="{4615E2F4-87BC-4F7A-BAE8-00A72085E246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59725865" sldId="367"/>
            <ac:spMk id="20" creationId="{2EC458D2-C359-4AB7-A12D-49A890B317BC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59725865" sldId="367"/>
            <ac:spMk id="21" creationId="{B40ACB2A-E25A-42D1-A4B5-7C7B314221F5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59725865" sldId="367"/>
            <ac:spMk id="22" creationId="{42361BAA-59F0-4409-8974-068E49D232CD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59725865" sldId="367"/>
            <ac:spMk id="23" creationId="{D115942C-0A09-4C91-B490-B1E537A18F25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59725865" sldId="367"/>
            <ac:spMk id="24" creationId="{22FB3441-D615-4936-892D-250F6B000889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59725865" sldId="367"/>
            <ac:spMk id="25" creationId="{1B6EE96F-9E70-4F9B-AFA0-4C6408C6E244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59725865" sldId="367"/>
            <ac:spMk id="26" creationId="{D9A0DBD9-9C28-43F0-8DC0-A002DD2F91A9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59725865" sldId="367"/>
            <ac:spMk id="27" creationId="{9AF9EE95-E96C-401D-A783-282002D8552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59725865" sldId="367"/>
            <ac:spMk id="28" creationId="{0EDBB91D-4C01-4998-8CCC-A4500FDBE355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59725865" sldId="367"/>
            <ac:spMk id="29" creationId="{1401A78D-B674-4953-A99E-9C5D1817E78B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59725865" sldId="367"/>
            <ac:spMk id="31" creationId="{F9457C69-AFCF-4823-B6E3-97E60FCABA79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59725865" sldId="367"/>
            <ac:spMk id="32" creationId="{6066090C-6A0E-47C9-A97C-669ACB967D67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59725865" sldId="367"/>
            <ac:spMk id="34" creationId="{EAF4D071-E206-48D6-80F6-F0D1854BD0E7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59725865" sldId="367"/>
            <ac:spMk id="35" creationId="{30C324F9-CFFF-4F04-BAFA-8DF59184E092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59725865" sldId="367"/>
            <ac:spMk id="37" creationId="{D2BD5257-2CDA-436B-928B-F8A39CD24D83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59725865" sldId="367"/>
            <ac:spMk id="41" creationId="{7369D242-8B2D-44E0-9FB5-B61234CC6EC9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59725865" sldId="367"/>
            <ac:spMk id="42" creationId="{8639737F-3D9B-4A84-B05A-D4C8A1F49B5C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59725865" sldId="367"/>
            <ac:spMk id="43" creationId="{16B8B2BE-FFAD-4418-92D1-BFB21E5A73DF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59725865" sldId="367"/>
            <ac:spMk id="44" creationId="{FE58A68C-CDD8-4328-8874-216E8B9EEB22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59725865" sldId="367"/>
            <ac:spMk id="45" creationId="{600D68F3-1D87-4A9B-AB56-99750B298493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59725865" sldId="367"/>
            <ac:spMk id="46" creationId="{5B27BCC1-04A4-445C-ABB1-B7761807BD4C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59725865" sldId="367"/>
            <ac:spMk id="47" creationId="{F942E068-E547-4DD7-9685-9B4B68636D9F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59725865" sldId="367"/>
            <ac:spMk id="48" creationId="{EBAA7A19-8326-458C-9154-C559AC09149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59725865" sldId="367"/>
            <ac:spMk id="49" creationId="{405173E5-C8AC-43BC-88FE-EA1B078992D2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59725865" sldId="367"/>
            <ac:spMk id="50" creationId="{5621FDA9-8461-4A0A-AD8A-94509589E0FE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59725865" sldId="367"/>
            <ac:spMk id="51" creationId="{DD3A012D-C13D-4B3D-B3ED-0A5870E6D88C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59725865" sldId="367"/>
            <ac:spMk id="52" creationId="{6D57073C-1389-461A-A941-B236EDE92D95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59725865" sldId="367"/>
            <ac:spMk id="53" creationId="{3083AF27-BBC2-4ACC-BE83-3AF56E5051AA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59725865" sldId="367"/>
            <ac:spMk id="54" creationId="{86052909-E572-4245-A09F-EAA8063A298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59725865" sldId="367"/>
            <ac:spMk id="59" creationId="{5A036FD6-C10B-472F-AE57-B9E0D9E093E4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59725865" sldId="367"/>
            <ac:spMk id="60" creationId="{DC4F84A4-AC90-44D2-A90F-28949A8A3F07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59725865" sldId="367"/>
            <ac:spMk id="61" creationId="{6289EC3C-1561-47FB-986E-6D64CC249327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59725865" sldId="367"/>
            <ac:spMk id="62" creationId="{751D94BE-A21B-4C14-A91A-CD337320679B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59725865" sldId="367"/>
            <ac:spMk id="63" creationId="{86296B6F-87C5-4750-945F-65AC7A7364FE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59725865" sldId="367"/>
            <ac:spMk id="64" creationId="{AB3C3EC7-B690-4A2C-AC4E-5D3B7FA4FC3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59725865" sldId="367"/>
            <ac:spMk id="65" creationId="{AE9FCE2C-8314-4EA8-A905-BC850949F2F3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59725865" sldId="367"/>
            <ac:spMk id="66" creationId="{8305FA58-C7DA-4022-B833-1B01A7C6CDCF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59725865" sldId="367"/>
            <ac:spMk id="68" creationId="{4A1A8DFC-E1B1-4AC0-8477-386DAA6CA868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59725865" sldId="367"/>
            <ac:spMk id="69" creationId="{12C1487E-8B03-4368-9EEE-D090242DCDDF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59725865" sldId="367"/>
            <ac:spMk id="70" creationId="{70367B55-6108-4B2B-92E8-EC99CABB3B4A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59725865" sldId="367"/>
            <ac:spMk id="72" creationId="{6F724E99-B566-417D-8110-926490FBF483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59725865" sldId="367"/>
            <ac:spMk id="73" creationId="{D4174249-A7FC-47A0-94AB-D10724D11DD5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59725865" sldId="367"/>
            <ac:spMk id="75" creationId="{E9B39F49-BEB4-45A8-AF46-3659209ACF0C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59725865" sldId="367"/>
            <ac:spMk id="76" creationId="{CDEEC674-0D8C-45A4-81ED-7BFB8680D157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59725865" sldId="367"/>
            <ac:spMk id="78" creationId="{8AB2646B-A535-4043-BF07-B29C3FDC08C2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59725865" sldId="367"/>
            <ac:spMk id="79" creationId="{67C8F8D1-AA08-4A31-87FA-4FCE3A4C2636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59725865" sldId="367"/>
            <ac:spMk id="98" creationId="{17C87F8E-ED1F-4255-A183-ACC65F50B0A7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59725865" sldId="367"/>
            <ac:spMk id="99" creationId="{5FA10A0F-1CD1-4034-A05E-B43E819E34E7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59725865" sldId="367"/>
            <ac:spMk id="100" creationId="{B4F95C4C-463D-44CE-BA3D-E14AD2C834D8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59725865" sldId="367"/>
            <ac:spMk id="101" creationId="{D186EBC9-E893-405A-A8FA-C6C76DA85159}"/>
          </ac:spMkLst>
        </pc:s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559725865" sldId="367"/>
            <ac:grpSpMk id="7" creationId="{4121D5C7-F9D5-4BE5-9FA8-AB5FDA51040A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559725865" sldId="367"/>
            <ac:grpSpMk id="15" creationId="{2B29D07E-FCCD-4AFD-BAEC-384582B6F34F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559725865" sldId="367"/>
            <ac:grpSpMk id="30" creationId="{C2FC0484-219A-4892-8A27-963035B1FD39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559725865" sldId="367"/>
            <ac:grpSpMk id="33" creationId="{5FA5E41D-5AEB-4EDD-A78E-48102B3C6911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559725865" sldId="367"/>
            <ac:grpSpMk id="40" creationId="{45D4412D-384C-4098-959B-65C2B196A83D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559725865" sldId="367"/>
            <ac:grpSpMk id="55" creationId="{E8096C84-CC29-451F-8599-B666EBB789D8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559725865" sldId="367"/>
            <ac:grpSpMk id="56" creationId="{3E9EB0D8-B22F-4C2C-8B94-64704DEB9780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559725865" sldId="367"/>
            <ac:grpSpMk id="57" creationId="{3217DA39-2E6E-4EC3-A914-EF90C5A96421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559725865" sldId="367"/>
            <ac:grpSpMk id="58" creationId="{44890878-BA08-4298-8F96-090B46543F8F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559725865" sldId="367"/>
            <ac:grpSpMk id="67" creationId="{29A5E3CC-545B-4EBD-BA39-D1A097257682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559725865" sldId="367"/>
            <ac:grpSpMk id="71" creationId="{4593A8D1-A1CD-490F-A0D3-7E632C977A9A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559725865" sldId="367"/>
            <ac:grpSpMk id="74" creationId="{3795C7B7-B91E-4103-95D0-EFD6A3A47D30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559725865" sldId="367"/>
            <ac:grpSpMk id="77" creationId="{1F7FD1E9-F30D-4F65-A328-B2B23CDB453C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559725865" sldId="367"/>
            <ac:grpSpMk id="91" creationId="{3F850216-3918-47CD-A725-E099CB680B6E}"/>
          </ac:grpSpMkLst>
        </pc:grp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559725865" sldId="367"/>
            <ac:picMk id="8" creationId="{15BFE22E-31E8-4410-ACE4-195D1356CAC6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559725865" sldId="367"/>
            <ac:picMk id="9" creationId="{CC628524-C5D7-4C46-A16E-6E0E6FA5CD78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559725865" sldId="367"/>
            <ac:picMk id="92" creationId="{47870941-31FB-419A-B74B-A5E624E9671C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559725865" sldId="367"/>
            <ac:picMk id="93" creationId="{C8C3EB9F-6AD9-4A02-B369-BB13B48992D2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559725865" sldId="367"/>
            <ac:picMk id="94" creationId="{5C5033BA-B5F1-4C49-8326-55FD5819BB14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559725865" sldId="367"/>
            <ac:picMk id="95" creationId="{851E5BFF-CBC3-46E9-A404-4462E849AB86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559725865" sldId="367"/>
            <ac:picMk id="96" creationId="{D03A4B4B-1D7B-4893-9892-DE1E3CF85C06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559725865" sldId="367"/>
            <ac:picMk id="97" creationId="{1EEC462F-9DB3-42AF-87EF-73CCE5F1A4EF}"/>
          </ac:picMkLst>
        </pc:pic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3559725865" sldId="367"/>
            <ac:cxnSpMk id="36" creationId="{8D98839B-B278-454D-83F0-A885CB14A4B7}"/>
          </ac:cxnSpMkLst>
        </pc:cxnChg>
      </pc:sldChg>
      <pc:sldChg chg="modSp del modNotes">
        <pc:chgData name="Ewa Kazimierska" userId="8edb7084-dccb-4d8f-9cfb-38098ea1d667" providerId="ADAL" clId="{1D7BBAB4-E460-4F0D-98A7-C3EA8140C408}" dt="2023-05-30T18:12:19.295" v="2338" actId="47"/>
        <pc:sldMkLst>
          <pc:docMk/>
          <pc:sldMk cId="631336837" sldId="368"/>
        </pc:sldMkLst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631336837" sldId="368"/>
            <ac:spMk id="2" creationId="{3DAB55EC-7EA6-406C-AFE7-4FDEC3A3B5D3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631336837" sldId="368"/>
            <ac:spMk id="10" creationId="{2090C619-14DC-4F05-BF73-D079BBC78139}"/>
          </ac:spMkLst>
        </pc:s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631336837" sldId="368"/>
            <ac:grpSpMk id="7" creationId="{4121D5C7-F9D5-4BE5-9FA8-AB5FDA51040A}"/>
          </ac:grpSpMkLst>
        </pc:grp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631336837" sldId="368"/>
            <ac:picMk id="6" creationId="{F9EDC046-AC1F-44CB-A853-4432DB4738F4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631336837" sldId="368"/>
            <ac:picMk id="8" creationId="{15BFE22E-31E8-4410-ACE4-195D1356CAC6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631336837" sldId="368"/>
            <ac:picMk id="9" creationId="{CC628524-C5D7-4C46-A16E-6E0E6FA5CD78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631336837" sldId="368"/>
            <ac:picMk id="11" creationId="{B69614EF-8E6E-419D-80D4-EF437EB16400}"/>
          </ac:picMkLst>
        </pc:picChg>
      </pc:sldChg>
      <pc:sldChg chg="modSp del modNotes">
        <pc:chgData name="Ewa Kazimierska" userId="8edb7084-dccb-4d8f-9cfb-38098ea1d667" providerId="ADAL" clId="{1D7BBAB4-E460-4F0D-98A7-C3EA8140C408}" dt="2023-05-30T18:11:52.915" v="2337" actId="47"/>
        <pc:sldMkLst>
          <pc:docMk/>
          <pc:sldMk cId="4255073663" sldId="369"/>
        </pc:sldMkLst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255073663" sldId="369"/>
            <ac:spMk id="70" creationId="{70367B55-6108-4B2B-92E8-EC99CABB3B4A}"/>
          </ac:spMkLst>
        </pc:s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4255073663" sldId="369"/>
            <ac:grpSpMk id="7" creationId="{4121D5C7-F9D5-4BE5-9FA8-AB5FDA51040A}"/>
          </ac:grpSpMkLst>
        </pc:grp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4255073663" sldId="369"/>
            <ac:picMk id="3" creationId="{0442AFAF-8634-4847-B132-8FDA33AF8F68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4255073663" sldId="369"/>
            <ac:picMk id="6" creationId="{F9EDC046-AC1F-44CB-A853-4432DB4738F4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4255073663" sldId="369"/>
            <ac:picMk id="8" creationId="{15BFE22E-31E8-4410-ACE4-195D1356CAC6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4255073663" sldId="369"/>
            <ac:picMk id="9" creationId="{CC628524-C5D7-4C46-A16E-6E0E6FA5CD78}"/>
          </ac:picMkLst>
        </pc:picChg>
      </pc:sldChg>
      <pc:sldChg chg="modSp del">
        <pc:chgData name="Ewa Kazimierska" userId="8edb7084-dccb-4d8f-9cfb-38098ea1d667" providerId="ADAL" clId="{1D7BBAB4-E460-4F0D-98A7-C3EA8140C408}" dt="2023-05-30T18:12:19.295" v="2338" actId="47"/>
        <pc:sldMkLst>
          <pc:docMk/>
          <pc:sldMk cId="515236647" sldId="370"/>
        </pc:sldMkLst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5236647" sldId="370"/>
            <ac:spMk id="5" creationId="{1C261B21-240B-4754-B3F9-9554D9E82B1B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5236647" sldId="370"/>
            <ac:spMk id="16" creationId="{BA083682-E94D-4C88-A53B-151EA798857F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5236647" sldId="370"/>
            <ac:spMk id="18" creationId="{0A76C147-C94E-47A3-AC1B-DB2C916E41B5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5236647" sldId="370"/>
            <ac:spMk id="19" creationId="{BF1CDDC9-4948-459C-B18E-D85943E86071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5236647" sldId="370"/>
            <ac:spMk id="22" creationId="{49A82EDC-2975-43BD-9973-DAF821359809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5236647" sldId="370"/>
            <ac:spMk id="24" creationId="{20EE0E14-77AE-465D-8D5C-684A3D7FA0D7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5236647" sldId="370"/>
            <ac:spMk id="26" creationId="{5E019C8B-9941-455C-9179-5FECEAD5F4BC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5236647" sldId="370"/>
            <ac:spMk id="27" creationId="{BCCD1588-F06E-4492-B936-15084EE80DBB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5236647" sldId="370"/>
            <ac:spMk id="28" creationId="{A0BDD2C0-D9D7-4453-BD04-B550797B5784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5236647" sldId="370"/>
            <ac:spMk id="29" creationId="{0270F604-9D06-469F-A77A-43267D340E74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5236647" sldId="370"/>
            <ac:spMk id="30" creationId="{95AAAB3A-EEE1-4701-9099-01B2CC234D34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5236647" sldId="370"/>
            <ac:spMk id="31" creationId="{7BB32C92-4202-4762-AC8E-79BF6EADDFF7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5236647" sldId="370"/>
            <ac:spMk id="32" creationId="{3CAE8B4B-0495-4033-99FA-2A525C55567F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5236647" sldId="370"/>
            <ac:spMk id="33" creationId="{0DB41F87-FE5B-4DF6-A283-A2F37D51819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5236647" sldId="370"/>
            <ac:spMk id="34" creationId="{E261C850-D409-4637-BAE5-588BBBE19298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5236647" sldId="370"/>
            <ac:spMk id="35" creationId="{2E33E7EF-89B7-47BF-AC85-8CD667A54D8A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5236647" sldId="370"/>
            <ac:spMk id="36" creationId="{06E2C52E-DC46-4296-A9E2-624750DB0F22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5236647" sldId="370"/>
            <ac:spMk id="37" creationId="{601C1195-0341-4DB5-ACCA-9688E3CD01A1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5236647" sldId="370"/>
            <ac:spMk id="38" creationId="{C9133F4C-CAB8-427A-A0CC-CE838CCB8EF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5236647" sldId="370"/>
            <ac:spMk id="39" creationId="{CEAC60EA-64BB-457A-8A16-BF3ABEE69B05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5236647" sldId="370"/>
            <ac:spMk id="40" creationId="{87A5ED18-307C-4DBF-BEEE-E5BC24D0FFC5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5236647" sldId="370"/>
            <ac:spMk id="41" creationId="{F26CAD46-0C97-4DA8-B203-B9BABB1A4C68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5236647" sldId="370"/>
            <ac:spMk id="42" creationId="{132B8A19-548C-4611-95CD-850114A1EEF9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5236647" sldId="370"/>
            <ac:spMk id="43" creationId="{756CE584-B189-490C-9691-A8FEAB725E0F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5236647" sldId="370"/>
            <ac:spMk id="44" creationId="{53327946-9A97-4FE5-95DB-79439D48954C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5236647" sldId="370"/>
            <ac:spMk id="45" creationId="{196AC6B1-61EB-4C73-8CB8-786D004B615C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5236647" sldId="370"/>
            <ac:spMk id="46" creationId="{446C4FCD-2B89-4025-9CFB-F2BB77DEA8B8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5236647" sldId="370"/>
            <ac:spMk id="47" creationId="{EB95F88E-5823-48DA-B974-0B1EFAFAEB5D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5236647" sldId="370"/>
            <ac:spMk id="48" creationId="{E73E9163-A3EC-4445-858E-EADC6C5616C4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5236647" sldId="370"/>
            <ac:spMk id="49" creationId="{70D7E9EC-9661-4D9A-A6FD-4B206FF6383C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5236647" sldId="370"/>
            <ac:spMk id="50" creationId="{86828992-01E9-4285-8B67-8F2205A444F5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5236647" sldId="370"/>
            <ac:spMk id="51" creationId="{9CA002AC-44F0-48B4-A880-AD349AA249AD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5236647" sldId="370"/>
            <ac:spMk id="52" creationId="{F9992FD4-8DA5-4C84-BCBF-1AEAECDAAC02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5236647" sldId="370"/>
            <ac:spMk id="53" creationId="{A247C5DC-EE58-491D-83AD-635C76E1654D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5236647" sldId="370"/>
            <ac:spMk id="54" creationId="{72ECE507-0A73-4840-B3D5-7FBBCB7CE2CB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5236647" sldId="370"/>
            <ac:spMk id="55" creationId="{5386FFEA-44CA-401E-A650-45E84C49D06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5236647" sldId="370"/>
            <ac:spMk id="56" creationId="{F35EB869-07D9-45B5-AC38-77710C3CD43C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5236647" sldId="370"/>
            <ac:spMk id="57" creationId="{D3CD97B0-B58A-4319-86F5-47A2498CAFD4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5236647" sldId="370"/>
            <ac:spMk id="58" creationId="{772F3617-E395-4073-A8C7-B18832295EBB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5236647" sldId="370"/>
            <ac:spMk id="59" creationId="{A1521187-1061-4E33-8912-C195BCA201A9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5236647" sldId="370"/>
            <ac:spMk id="60" creationId="{0E7E0F22-F506-4571-B93A-556468C186C2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5236647" sldId="370"/>
            <ac:spMk id="61" creationId="{2CF5BAA6-73A9-4F1B-982D-0F591F849D43}"/>
          </ac:spMkLst>
        </pc:s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515236647" sldId="370"/>
            <ac:grpSpMk id="8" creationId="{91A11BE8-48E9-4304-BB9C-7981AF96B23F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515236647" sldId="370"/>
            <ac:grpSpMk id="15" creationId="{292AC6B0-E7C0-4C41-A29A-9ACB10988A38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515236647" sldId="370"/>
            <ac:grpSpMk id="17" creationId="{8247C086-0CAC-4437-8046-BE208C92EEB8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515236647" sldId="370"/>
            <ac:grpSpMk id="20" creationId="{33DADCB2-3C9E-418E-9974-00A26BC140B8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515236647" sldId="370"/>
            <ac:grpSpMk id="21" creationId="{4CFFF035-CC92-4533-875A-B4AD807BE06E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515236647" sldId="370"/>
            <ac:grpSpMk id="23" creationId="{ABC2A70B-B4D2-4E45-BE77-C52EB212502B}"/>
          </ac:grpSpMkLst>
        </pc:grp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515236647" sldId="370"/>
            <ac:picMk id="3" creationId="{EAF3E264-F971-45FD-A889-919153EFCBBD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515236647" sldId="370"/>
            <ac:picMk id="7" creationId="{052CA57B-3944-4221-A4B4-9F128253B569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515236647" sldId="370"/>
            <ac:picMk id="25" creationId="{213694D4-7AF0-47DF-8671-67C3BE60E589}"/>
          </ac:picMkLst>
        </pc:picChg>
      </pc:sldChg>
      <pc:sldChg chg="modSp del">
        <pc:chgData name="Ewa Kazimierska" userId="8edb7084-dccb-4d8f-9cfb-38098ea1d667" providerId="ADAL" clId="{1D7BBAB4-E460-4F0D-98A7-C3EA8140C408}" dt="2023-05-30T18:12:19.295" v="2338" actId="47"/>
        <pc:sldMkLst>
          <pc:docMk/>
          <pc:sldMk cId="2045747824" sldId="932"/>
        </pc:sldMkLst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045747824" sldId="932"/>
            <ac:spMk id="5" creationId="{1C261B21-240B-4754-B3F9-9554D9E82B1B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045747824" sldId="932"/>
            <ac:spMk id="10" creationId="{B579D605-7D81-4CF3-BF1F-67A7DF45EBF7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045747824" sldId="932"/>
            <ac:spMk id="15" creationId="{9F419A12-6DEF-4937-85C3-6BAF26A92051}"/>
          </ac:spMkLst>
        </pc:s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2045747824" sldId="932"/>
            <ac:grpSpMk id="8" creationId="{91A11BE8-48E9-4304-BB9C-7981AF96B23F}"/>
          </ac:grpSpMkLst>
        </pc:grp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2045747824" sldId="932"/>
            <ac:picMk id="3" creationId="{EAF3E264-F971-45FD-A889-919153EFCBBD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2045747824" sldId="932"/>
            <ac:picMk id="7" creationId="{052CA57B-3944-4221-A4B4-9F128253B569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2045747824" sldId="932"/>
            <ac:picMk id="17" creationId="{1CB06238-B57C-4295-A67A-8619B8454FF7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2045747824" sldId="932"/>
            <ac:picMk id="19" creationId="{D1002223-F0D6-4E52-BB37-1FDA6EC62638}"/>
          </ac:picMkLst>
        </pc:picChg>
      </pc:sldChg>
      <pc:sldChg chg="modSp del modNotes">
        <pc:chgData name="Ewa Kazimierska" userId="8edb7084-dccb-4d8f-9cfb-38098ea1d667" providerId="ADAL" clId="{1D7BBAB4-E460-4F0D-98A7-C3EA8140C408}" dt="2023-05-30T18:11:52.915" v="2337" actId="47"/>
        <pc:sldMkLst>
          <pc:docMk/>
          <pc:sldMk cId="2727121054" sldId="934"/>
        </pc:sldMkLst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727121054" sldId="934"/>
            <ac:spMk id="70" creationId="{70367B55-6108-4B2B-92E8-EC99CABB3B4A}"/>
          </ac:spMkLst>
        </pc:s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2727121054" sldId="934"/>
            <ac:grpSpMk id="7" creationId="{4121D5C7-F9D5-4BE5-9FA8-AB5FDA51040A}"/>
          </ac:grpSpMkLst>
        </pc:grp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2727121054" sldId="934"/>
            <ac:picMk id="3" creationId="{F344B856-5C73-4B06-93BB-78C32C03C02C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2727121054" sldId="934"/>
            <ac:picMk id="6" creationId="{F9EDC046-AC1F-44CB-A853-4432DB4738F4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2727121054" sldId="934"/>
            <ac:picMk id="8" creationId="{15BFE22E-31E8-4410-ACE4-195D1356CAC6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2727121054" sldId="934"/>
            <ac:picMk id="9" creationId="{CC628524-C5D7-4C46-A16E-6E0E6FA5CD78}"/>
          </ac:picMkLst>
        </pc:picChg>
      </pc:sldChg>
      <pc:sldChg chg="modSp del modNotes">
        <pc:chgData name="Ewa Kazimierska" userId="8edb7084-dccb-4d8f-9cfb-38098ea1d667" providerId="ADAL" clId="{1D7BBAB4-E460-4F0D-98A7-C3EA8140C408}" dt="2023-05-30T18:11:52.915" v="2337" actId="47"/>
        <pc:sldMkLst>
          <pc:docMk/>
          <pc:sldMk cId="2071656549" sldId="935"/>
        </pc:sldMkLst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071656549" sldId="935"/>
            <ac:spMk id="70" creationId="{70367B55-6108-4B2B-92E8-EC99CABB3B4A}"/>
          </ac:spMkLst>
        </pc:s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2071656549" sldId="935"/>
            <ac:grpSpMk id="7" creationId="{4121D5C7-F9D5-4BE5-9FA8-AB5FDA51040A}"/>
          </ac:grpSpMkLst>
        </pc:grp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2071656549" sldId="935"/>
            <ac:picMk id="3" creationId="{D9A8A175-C494-471F-97FE-6229FD1C2F0F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2071656549" sldId="935"/>
            <ac:picMk id="6" creationId="{F9EDC046-AC1F-44CB-A853-4432DB4738F4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2071656549" sldId="935"/>
            <ac:picMk id="8" creationId="{15BFE22E-31E8-4410-ACE4-195D1356CAC6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2071656549" sldId="935"/>
            <ac:picMk id="9" creationId="{CC628524-C5D7-4C46-A16E-6E0E6FA5CD78}"/>
          </ac:picMkLst>
        </pc:picChg>
      </pc:sldChg>
      <pc:sldChg chg="modSp del modNotes">
        <pc:chgData name="Ewa Kazimierska" userId="8edb7084-dccb-4d8f-9cfb-38098ea1d667" providerId="ADAL" clId="{1D7BBAB4-E460-4F0D-98A7-C3EA8140C408}" dt="2023-05-30T18:11:52.915" v="2337" actId="47"/>
        <pc:sldMkLst>
          <pc:docMk/>
          <pc:sldMk cId="1049747109" sldId="936"/>
        </pc:sldMkLst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049747109" sldId="936"/>
            <ac:spMk id="70" creationId="{70367B55-6108-4B2B-92E8-EC99CABB3B4A}"/>
          </ac:spMkLst>
        </pc:s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1049747109" sldId="936"/>
            <ac:grpSpMk id="7" creationId="{4121D5C7-F9D5-4BE5-9FA8-AB5FDA51040A}"/>
          </ac:grpSpMkLst>
        </pc:grp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049747109" sldId="936"/>
            <ac:picMk id="3" creationId="{13039425-7A63-4D10-BC4E-08567DE40357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049747109" sldId="936"/>
            <ac:picMk id="6" creationId="{F9EDC046-AC1F-44CB-A853-4432DB4738F4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049747109" sldId="936"/>
            <ac:picMk id="8" creationId="{15BFE22E-31E8-4410-ACE4-195D1356CAC6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049747109" sldId="936"/>
            <ac:picMk id="9" creationId="{CC628524-C5D7-4C46-A16E-6E0E6FA5CD78}"/>
          </ac:picMkLst>
        </pc:picChg>
      </pc:sldChg>
      <pc:sldChg chg="addSp delSp modSp mod ord delAnim modAnim modNotes">
        <pc:chgData name="Ewa Kazimierska" userId="8edb7084-dccb-4d8f-9cfb-38098ea1d667" providerId="ADAL" clId="{1D7BBAB4-E460-4F0D-98A7-C3EA8140C408}" dt="2023-05-31T08:19:11.723" v="2978"/>
        <pc:sldMkLst>
          <pc:docMk/>
          <pc:sldMk cId="362545178" sldId="937"/>
        </pc:sldMkLst>
        <pc:spChg chg="del mod">
          <ac:chgData name="Ewa Kazimierska" userId="8edb7084-dccb-4d8f-9cfb-38098ea1d667" providerId="ADAL" clId="{1D7BBAB4-E460-4F0D-98A7-C3EA8140C408}" dt="2023-05-30T06:11:18.831" v="1684" actId="478"/>
          <ac:spMkLst>
            <pc:docMk/>
            <pc:sldMk cId="362545178" sldId="937"/>
            <ac:spMk id="2" creationId="{6D0F89E6-0D70-4AF0-8025-A6DAA7DBC5A8}"/>
          </ac:spMkLst>
        </pc:spChg>
        <pc:spChg chg="del mod">
          <ac:chgData name="Ewa Kazimierska" userId="8edb7084-dccb-4d8f-9cfb-38098ea1d667" providerId="ADAL" clId="{1D7BBAB4-E460-4F0D-98A7-C3EA8140C408}" dt="2023-05-30T06:16:01.467" v="1888"/>
          <ac:spMkLst>
            <pc:docMk/>
            <pc:sldMk cId="362545178" sldId="937"/>
            <ac:spMk id="3" creationId="{9B1637B1-440A-478B-83AD-5E1C3DE52A93}"/>
          </ac:spMkLst>
        </pc:spChg>
        <pc:spChg chg="del mod">
          <ac:chgData name="Ewa Kazimierska" userId="8edb7084-dccb-4d8f-9cfb-38098ea1d667" providerId="ADAL" clId="{1D7BBAB4-E460-4F0D-98A7-C3EA8140C408}" dt="2023-05-30T06:11:43.878" v="1709" actId="478"/>
          <ac:spMkLst>
            <pc:docMk/>
            <pc:sldMk cId="362545178" sldId="937"/>
            <ac:spMk id="10" creationId="{6EE458F5-707E-490F-9A89-58A544D8A5B6}"/>
          </ac:spMkLst>
        </pc:spChg>
        <pc:spChg chg="add mod">
          <ac:chgData name="Ewa Kazimierska" userId="8edb7084-dccb-4d8f-9cfb-38098ea1d667" providerId="ADAL" clId="{1D7BBAB4-E460-4F0D-98A7-C3EA8140C408}" dt="2023-05-30T21:25:46.610" v="2508" actId="20577"/>
          <ac:spMkLst>
            <pc:docMk/>
            <pc:sldMk cId="362545178" sldId="937"/>
            <ac:spMk id="11" creationId="{768A1C6C-BACA-4AB0-9E4B-5611F6B84A28}"/>
          </ac:spMkLst>
        </pc:spChg>
        <pc:spChg chg="mod">
          <ac:chgData name="Ewa Kazimierska" userId="8edb7084-dccb-4d8f-9cfb-38098ea1d667" providerId="ADAL" clId="{1D7BBAB4-E460-4F0D-98A7-C3EA8140C408}" dt="2023-05-30T06:11:35.795" v="1707" actId="20577"/>
          <ac:spMkLst>
            <pc:docMk/>
            <pc:sldMk cId="362545178" sldId="937"/>
            <ac:spMk id="70" creationId="{70367B55-6108-4B2B-92E8-EC99CABB3B4A}"/>
          </ac:spMkLst>
        </pc:spChg>
        <pc:grpChg chg="del mod">
          <ac:chgData name="Ewa Kazimierska" userId="8edb7084-dccb-4d8f-9cfb-38098ea1d667" providerId="ADAL" clId="{1D7BBAB4-E460-4F0D-98A7-C3EA8140C408}" dt="2023-05-29T22:13:15.113" v="47" actId="478"/>
          <ac:grpSpMkLst>
            <pc:docMk/>
            <pc:sldMk cId="362545178" sldId="937"/>
            <ac:grpSpMk id="7" creationId="{4121D5C7-F9D5-4BE5-9FA8-AB5FDA51040A}"/>
          </ac:grpSpMkLst>
        </pc:grpChg>
        <pc:picChg chg="mod">
          <ac:chgData name="Ewa Kazimierska" userId="8edb7084-dccb-4d8f-9cfb-38098ea1d667" providerId="ADAL" clId="{1D7BBAB4-E460-4F0D-98A7-C3EA8140C408}" dt="2023-05-29T22:13:49.450" v="52" actId="2711"/>
          <ac:picMkLst>
            <pc:docMk/>
            <pc:sldMk cId="362545178" sldId="937"/>
            <ac:picMk id="6" creationId="{F9EDC046-AC1F-44CB-A853-4432DB4738F4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62545178" sldId="937"/>
            <ac:picMk id="8" creationId="{15BFE22E-31E8-4410-ACE4-195D1356CAC6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62545178" sldId="937"/>
            <ac:picMk id="9" creationId="{CC628524-C5D7-4C46-A16E-6E0E6FA5CD78}"/>
          </ac:picMkLst>
        </pc:picChg>
      </pc:sldChg>
      <pc:sldChg chg="modSp del">
        <pc:chgData name="Ewa Kazimierska" userId="8edb7084-dccb-4d8f-9cfb-38098ea1d667" providerId="ADAL" clId="{1D7BBAB4-E460-4F0D-98A7-C3EA8140C408}" dt="2023-05-30T18:11:52.915" v="2337" actId="47"/>
        <pc:sldMkLst>
          <pc:docMk/>
          <pc:sldMk cId="401283425" sldId="939"/>
        </pc:sldMkLst>
        <pc:spChg chg="mod">
          <ac:chgData name="Ewa Kazimierska" userId="8edb7084-dccb-4d8f-9cfb-38098ea1d667" providerId="ADAL" clId="{1D7BBAB4-E460-4F0D-98A7-C3EA8140C408}" dt="2023-05-30T06:28:19.093" v="1903" actId="1076"/>
          <ac:spMkLst>
            <pc:docMk/>
            <pc:sldMk cId="401283425" sldId="939"/>
            <ac:spMk id="1384450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1283425" sldId="939"/>
            <ac:spMk id="1384451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1283425" sldId="939"/>
            <ac:spMk id="1384452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1283425" sldId="939"/>
            <ac:spMk id="1384453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1283425" sldId="939"/>
            <ac:spMk id="1384454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1283425" sldId="939"/>
            <ac:spMk id="1384456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1283425" sldId="939"/>
            <ac:spMk id="1384458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1283425" sldId="939"/>
            <ac:spMk id="1384459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1283425" sldId="939"/>
            <ac:spMk id="1384461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1283425" sldId="939"/>
            <ac:spMk id="1384462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1283425" sldId="939"/>
            <ac:spMk id="1384464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1283425" sldId="939"/>
            <ac:spMk id="1384465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1283425" sldId="939"/>
            <ac:spMk id="1384466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1283425" sldId="939"/>
            <ac:spMk id="1384467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1283425" sldId="939"/>
            <ac:spMk id="1384471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1283425" sldId="939"/>
            <ac:spMk id="1384472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1283425" sldId="939"/>
            <ac:spMk id="1384473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30T06:28:14.853" v="1902" actId="1076"/>
          <ac:spMkLst>
            <pc:docMk/>
            <pc:sldMk cId="401283425" sldId="939"/>
            <ac:spMk id="1384475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1283425" sldId="939"/>
            <ac:spMk id="1384476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1283425" sldId="939"/>
            <ac:spMk id="1384477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1283425" sldId="939"/>
            <ac:spMk id="1384478" creationId="{00000000-0000-0000-0000-000000000000}"/>
          </ac:spMkLst>
        </pc:s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401283425" sldId="939"/>
            <ac:grpSpMk id="1384457" creationId="{00000000-0000-0000-0000-000000000000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401283425" sldId="939"/>
            <ac:grpSpMk id="1384460" creationId="{00000000-0000-0000-0000-000000000000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401283425" sldId="939"/>
            <ac:grpSpMk id="1384463" creationId="{00000000-0000-0000-0000-000000000000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401283425" sldId="939"/>
            <ac:grpSpMk id="1384469" creationId="{00000000-0000-0000-0000-000000000000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401283425" sldId="939"/>
            <ac:grpSpMk id="1384470" creationId="{00000000-0000-0000-0000-000000000000}"/>
          </ac:grpSpMkLst>
        </pc:grpChg>
      </pc:sldChg>
      <pc:sldChg chg="modSp del modNotes">
        <pc:chgData name="Ewa Kazimierska" userId="8edb7084-dccb-4d8f-9cfb-38098ea1d667" providerId="ADAL" clId="{1D7BBAB4-E460-4F0D-98A7-C3EA8140C408}" dt="2023-05-30T06:26:38.974" v="1901" actId="47"/>
        <pc:sldMkLst>
          <pc:docMk/>
          <pc:sldMk cId="3296744921" sldId="940"/>
        </pc:sldMkLst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6744921" sldId="940"/>
            <ac:spMk id="2" creationId="{7B7FED48-E44B-4B4C-AC75-CBD4B455FC46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6744921" sldId="940"/>
            <ac:spMk id="3" creationId="{83AACA5E-6665-4316-A3C0-095FAA9B5AB9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6744921" sldId="940"/>
            <ac:spMk id="4" creationId="{113E4C92-E997-4A30-B1D0-C75FF74D1477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6744921" sldId="940"/>
            <ac:spMk id="10" creationId="{8862DBBA-D4E8-4AD7-829F-A26CBF04162C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6744921" sldId="940"/>
            <ac:spMk id="14" creationId="{224D8004-7FE5-4DEF-9EF9-238FFDD2593B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6744921" sldId="940"/>
            <ac:spMk id="15" creationId="{85E4203C-C16E-4F2A-9CA0-8BC6DEB13B9B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6744921" sldId="940"/>
            <ac:spMk id="16" creationId="{E3BC7105-833F-4EDC-AC62-4C06D79361E1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6744921" sldId="940"/>
            <ac:spMk id="17" creationId="{FAAFD611-E505-4526-A698-BEB5C2DDD6E5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6744921" sldId="940"/>
            <ac:spMk id="18" creationId="{98DDC24A-3CB8-4E4E-BBC9-7BE48D26AB42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6744921" sldId="940"/>
            <ac:spMk id="19" creationId="{27B486A2-9808-48A4-9F9E-7224DD9DEF6D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6744921" sldId="940"/>
            <ac:spMk id="20" creationId="{5582B53B-4B27-4787-A0FB-FE3190CAF2B6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6744921" sldId="940"/>
            <ac:spMk id="21" creationId="{437683BB-3064-4B41-8C9D-010338AEB57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6744921" sldId="940"/>
            <ac:spMk id="61" creationId="{74574D0A-4F25-4B3E-9FE2-C8B31FDE301B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6744921" sldId="940"/>
            <ac:spMk id="70" creationId="{70367B55-6108-4B2B-92E8-EC99CABB3B4A}"/>
          </ac:spMkLst>
        </pc:s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296744921" sldId="940"/>
            <ac:grpSpMk id="7" creationId="{4121D5C7-F9D5-4BE5-9FA8-AB5FDA51040A}"/>
          </ac:grpSpMkLst>
        </pc:grp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296744921" sldId="940"/>
            <ac:picMk id="6" creationId="{F9EDC046-AC1F-44CB-A853-4432DB4738F4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296744921" sldId="940"/>
            <ac:picMk id="8" creationId="{15BFE22E-31E8-4410-ACE4-195D1356CAC6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296744921" sldId="940"/>
            <ac:picMk id="9" creationId="{CC628524-C5D7-4C46-A16E-6E0E6FA5CD78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296744921" sldId="940"/>
            <ac:picMk id="65" creationId="{CF051BA3-FA06-43A1-8256-BCF22D3A7D2B}"/>
          </ac:picMkLst>
        </pc:pic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3296744921" sldId="940"/>
            <ac:cxnSpMk id="11" creationId="{3F1479F3-27A3-4B4C-9244-EB1429C96C2D}"/>
          </ac:cxnSpMkLst>
        </pc:cxnChg>
      </pc:sldChg>
      <pc:sldChg chg="addSp delSp modSp add mod ord modNotes modNotesTx">
        <pc:chgData name="Ewa Kazimierska" userId="8edb7084-dccb-4d8f-9cfb-38098ea1d667" providerId="ADAL" clId="{1D7BBAB4-E460-4F0D-98A7-C3EA8140C408}" dt="2023-05-31T08:19:11.723" v="2978"/>
        <pc:sldMkLst>
          <pc:docMk/>
          <pc:sldMk cId="3348807662" sldId="941"/>
        </pc:sldMkLst>
        <pc:spChg chg="del">
          <ac:chgData name="Ewa Kazimierska" userId="8edb7084-dccb-4d8f-9cfb-38098ea1d667" providerId="ADAL" clId="{1D7BBAB4-E460-4F0D-98A7-C3EA8140C408}" dt="2023-05-29T22:15:47.879" v="63" actId="478"/>
          <ac:spMkLst>
            <pc:docMk/>
            <pc:sldMk cId="3348807662" sldId="941"/>
            <ac:spMk id="4" creationId="{17F20C2F-53D4-490A-8FD5-83E51F6052B5}"/>
          </ac:spMkLst>
        </pc:spChg>
        <pc:spChg chg="mod">
          <ac:chgData name="Ewa Kazimierska" userId="8edb7084-dccb-4d8f-9cfb-38098ea1d667" providerId="ADAL" clId="{1D7BBAB4-E460-4F0D-98A7-C3EA8140C408}" dt="2023-05-29T22:18:55.622" v="179" actId="20577"/>
          <ac:spMkLst>
            <pc:docMk/>
            <pc:sldMk cId="3348807662" sldId="941"/>
            <ac:spMk id="36" creationId="{0B4D20B0-40B0-4DEA-9146-D1BEAE64D96E}"/>
          </ac:spMkLst>
        </pc:spChg>
        <pc:spChg chg="del">
          <ac:chgData name="Ewa Kazimierska" userId="8edb7084-dccb-4d8f-9cfb-38098ea1d667" providerId="ADAL" clId="{1D7BBAB4-E460-4F0D-98A7-C3EA8140C408}" dt="2023-05-29T22:15:47.879" v="63" actId="478"/>
          <ac:spMkLst>
            <pc:docMk/>
            <pc:sldMk cId="3348807662" sldId="941"/>
            <ac:spMk id="38" creationId="{193B549D-66B7-4DE1-A6F0-EF83635499B7}"/>
          </ac:spMkLst>
        </pc:spChg>
        <pc:spChg chg="mod">
          <ac:chgData name="Ewa Kazimierska" userId="8edb7084-dccb-4d8f-9cfb-38098ea1d667" providerId="ADAL" clId="{1D7BBAB4-E460-4F0D-98A7-C3EA8140C408}" dt="2023-05-29T22:15:35.380" v="62" actId="1076"/>
          <ac:spMkLst>
            <pc:docMk/>
            <pc:sldMk cId="3348807662" sldId="941"/>
            <ac:spMk id="44" creationId="{696F8DC5-F3B9-430D-87ED-CBD30EA58B91}"/>
          </ac:spMkLst>
        </pc:spChg>
        <pc:spChg chg="del">
          <ac:chgData name="Ewa Kazimierska" userId="8edb7084-dccb-4d8f-9cfb-38098ea1d667" providerId="ADAL" clId="{1D7BBAB4-E460-4F0D-98A7-C3EA8140C408}" dt="2023-05-29T22:15:47.879" v="63" actId="478"/>
          <ac:spMkLst>
            <pc:docMk/>
            <pc:sldMk cId="3348807662" sldId="941"/>
            <ac:spMk id="45" creationId="{26E1CE93-4C73-4C18-A97F-8ED133FF104A}"/>
          </ac:spMkLst>
        </pc:spChg>
        <pc:grpChg chg="del mod">
          <ac:chgData name="Ewa Kazimierska" userId="8edb7084-dccb-4d8f-9cfb-38098ea1d667" providerId="ADAL" clId="{1D7BBAB4-E460-4F0D-98A7-C3EA8140C408}" dt="2023-05-29T22:16:50.336" v="71" actId="478"/>
          <ac:grpSpMkLst>
            <pc:docMk/>
            <pc:sldMk cId="3348807662" sldId="941"/>
            <ac:grpSpMk id="3" creationId="{38C42A98-461E-450A-9779-A99C372F980A}"/>
          </ac:grpSpMkLst>
        </pc:grpChg>
        <pc:grpChg chg="del">
          <ac:chgData name="Ewa Kazimierska" userId="8edb7084-dccb-4d8f-9cfb-38098ea1d667" providerId="ADAL" clId="{1D7BBAB4-E460-4F0D-98A7-C3EA8140C408}" dt="2023-05-29T22:15:47.879" v="63" actId="478"/>
          <ac:grpSpMkLst>
            <pc:docMk/>
            <pc:sldMk cId="3348807662" sldId="941"/>
            <ac:grpSpMk id="17" creationId="{C4DC0769-033B-4A85-B0A5-327EB580471D}"/>
          </ac:grpSpMkLst>
        </pc:grpChg>
        <pc:picChg chg="add mod">
          <ac:chgData name="Ewa Kazimierska" userId="8edb7084-dccb-4d8f-9cfb-38098ea1d667" providerId="ADAL" clId="{1D7BBAB4-E460-4F0D-98A7-C3EA8140C408}" dt="2023-05-29T22:17:09.128" v="75" actId="1076"/>
          <ac:picMkLst>
            <pc:docMk/>
            <pc:sldMk cId="3348807662" sldId="941"/>
            <ac:picMk id="7" creationId="{C3473573-4614-4054-9FD0-B29E49A4DDCC}"/>
          </ac:picMkLst>
        </pc:picChg>
        <pc:cxnChg chg="del">
          <ac:chgData name="Ewa Kazimierska" userId="8edb7084-dccb-4d8f-9cfb-38098ea1d667" providerId="ADAL" clId="{1D7BBAB4-E460-4F0D-98A7-C3EA8140C408}" dt="2023-05-29T22:15:47.879" v="63" actId="478"/>
          <ac:cxnSpMkLst>
            <pc:docMk/>
            <pc:sldMk cId="3348807662" sldId="941"/>
            <ac:cxnSpMk id="39" creationId="{AD0F7BA0-F586-4D14-BEAC-29DDEED3B580}"/>
          </ac:cxnSpMkLst>
        </pc:cxnChg>
      </pc:sldChg>
      <pc:sldChg chg="modSp add">
        <pc:chgData name="Ewa Kazimierska" userId="8edb7084-dccb-4d8f-9cfb-38098ea1d667" providerId="ADAL" clId="{1D7BBAB4-E460-4F0D-98A7-C3EA8140C408}" dt="2023-05-31T05:01:47.399" v="2796" actId="20577"/>
        <pc:sldMkLst>
          <pc:docMk/>
          <pc:sldMk cId="2024979038" sldId="942"/>
        </pc:sldMkLst>
        <pc:spChg chg="mod">
          <ac:chgData name="Ewa Kazimierska" userId="8edb7084-dccb-4d8f-9cfb-38098ea1d667" providerId="ADAL" clId="{1D7BBAB4-E460-4F0D-98A7-C3EA8140C408}" dt="2023-05-31T05:01:34.027" v="2792" actId="20577"/>
          <ac:spMkLst>
            <pc:docMk/>
            <pc:sldMk cId="2024979038" sldId="942"/>
            <ac:spMk id="30" creationId="{E28A3128-A962-41C6-8A8A-3665C0E5D3F4}"/>
          </ac:spMkLst>
        </pc:spChg>
        <pc:spChg chg="mod">
          <ac:chgData name="Ewa Kazimierska" userId="8edb7084-dccb-4d8f-9cfb-38098ea1d667" providerId="ADAL" clId="{1D7BBAB4-E460-4F0D-98A7-C3EA8140C408}" dt="2023-05-31T05:01:47.399" v="2796" actId="20577"/>
          <ac:spMkLst>
            <pc:docMk/>
            <pc:sldMk cId="2024979038" sldId="942"/>
            <ac:spMk id="32" creationId="{88B02DD2-8AC9-490D-908B-D486953D494C}"/>
          </ac:spMkLst>
        </pc:spChg>
      </pc:sldChg>
      <pc:sldChg chg="delSp modSp add mod">
        <pc:chgData name="Ewa Kazimierska" userId="8edb7084-dccb-4d8f-9cfb-38098ea1d667" providerId="ADAL" clId="{1D7BBAB4-E460-4F0D-98A7-C3EA8140C408}" dt="2023-05-29T22:59:01.599" v="853" actId="1076"/>
        <pc:sldMkLst>
          <pc:docMk/>
          <pc:sldMk cId="2299392162" sldId="943"/>
        </pc:sldMkLst>
        <pc:spChg chg="mod">
          <ac:chgData name="Ewa Kazimierska" userId="8edb7084-dccb-4d8f-9cfb-38098ea1d667" providerId="ADAL" clId="{1D7BBAB4-E460-4F0D-98A7-C3EA8140C408}" dt="2023-05-29T22:58:22.900" v="775" actId="1076"/>
          <ac:spMkLst>
            <pc:docMk/>
            <pc:sldMk cId="2299392162" sldId="943"/>
            <ac:spMk id="35" creationId="{8D47C716-8B16-43BF-B1FF-0980D350D43D}"/>
          </ac:spMkLst>
        </pc:spChg>
        <pc:spChg chg="mod">
          <ac:chgData name="Ewa Kazimierska" userId="8edb7084-dccb-4d8f-9cfb-38098ea1d667" providerId="ADAL" clId="{1D7BBAB4-E460-4F0D-98A7-C3EA8140C408}" dt="2023-05-29T22:58:42.177" v="850" actId="1038"/>
          <ac:spMkLst>
            <pc:docMk/>
            <pc:sldMk cId="2299392162" sldId="943"/>
            <ac:spMk id="37" creationId="{CF2B48BA-F3A4-4778-97A3-12F610AD76F9}"/>
          </ac:spMkLst>
        </pc:spChg>
        <pc:spChg chg="mod">
          <ac:chgData name="Ewa Kazimierska" userId="8edb7084-dccb-4d8f-9cfb-38098ea1d667" providerId="ADAL" clId="{1D7BBAB4-E460-4F0D-98A7-C3EA8140C408}" dt="2023-05-29T22:59:01.599" v="853" actId="1076"/>
          <ac:spMkLst>
            <pc:docMk/>
            <pc:sldMk cId="2299392162" sldId="943"/>
            <ac:spMk id="39" creationId="{245447E3-AF0B-4459-8E0B-0FBFBE1A76ED}"/>
          </ac:spMkLst>
        </pc:spChg>
        <pc:spChg chg="del">
          <ac:chgData name="Ewa Kazimierska" userId="8edb7084-dccb-4d8f-9cfb-38098ea1d667" providerId="ADAL" clId="{1D7BBAB4-E460-4F0D-98A7-C3EA8140C408}" dt="2023-05-29T22:58:03.526" v="773" actId="478"/>
          <ac:spMkLst>
            <pc:docMk/>
            <pc:sldMk cId="2299392162" sldId="943"/>
            <ac:spMk id="42" creationId="{66DD8687-4FDF-4D00-B17B-2F51D34A4133}"/>
          </ac:spMkLst>
        </pc:spChg>
        <pc:grpChg chg="mod">
          <ac:chgData name="Ewa Kazimierska" userId="8edb7084-dccb-4d8f-9cfb-38098ea1d667" providerId="ADAL" clId="{1D7BBAB4-E460-4F0D-98A7-C3EA8140C408}" dt="2023-05-29T22:58:28.608" v="776" actId="1076"/>
          <ac:grpSpMkLst>
            <pc:docMk/>
            <pc:sldMk cId="2299392162" sldId="943"/>
            <ac:grpSpMk id="3" creationId="{BAACDFBD-FF71-4B62-85FD-966B9C87B894}"/>
          </ac:grpSpMkLst>
        </pc:grpChg>
        <pc:grpChg chg="mod">
          <ac:chgData name="Ewa Kazimierska" userId="8edb7084-dccb-4d8f-9cfb-38098ea1d667" providerId="ADAL" clId="{1D7BBAB4-E460-4F0D-98A7-C3EA8140C408}" dt="2023-05-29T22:58:52.586" v="852" actId="1076"/>
          <ac:grpSpMkLst>
            <pc:docMk/>
            <pc:sldMk cId="2299392162" sldId="943"/>
            <ac:grpSpMk id="5" creationId="{AD944E20-F87F-465F-A722-69EF37C08D56}"/>
          </ac:grpSpMkLst>
        </pc:grpChg>
        <pc:cxnChg chg="mod">
          <ac:chgData name="Ewa Kazimierska" userId="8edb7084-dccb-4d8f-9cfb-38098ea1d667" providerId="ADAL" clId="{1D7BBAB4-E460-4F0D-98A7-C3EA8140C408}" dt="2023-05-29T22:58:22.900" v="775" actId="1076"/>
          <ac:cxnSpMkLst>
            <pc:docMk/>
            <pc:sldMk cId="2299392162" sldId="943"/>
            <ac:cxnSpMk id="36" creationId="{30F2C60E-C572-4370-ABAF-0468DFBBF70F}"/>
          </ac:cxnSpMkLst>
        </pc:cxnChg>
        <pc:cxnChg chg="mod">
          <ac:chgData name="Ewa Kazimierska" userId="8edb7084-dccb-4d8f-9cfb-38098ea1d667" providerId="ADAL" clId="{1D7BBAB4-E460-4F0D-98A7-C3EA8140C408}" dt="2023-05-29T22:58:47.245" v="851" actId="1076"/>
          <ac:cxnSpMkLst>
            <pc:docMk/>
            <pc:sldMk cId="2299392162" sldId="943"/>
            <ac:cxnSpMk id="38" creationId="{9593610E-D286-4C1A-946C-317E5E214099}"/>
          </ac:cxnSpMkLst>
        </pc:cxnChg>
      </pc:sldChg>
      <pc:sldChg chg="delSp modSp add mod modNotesTx">
        <pc:chgData name="Ewa Kazimierska" userId="8edb7084-dccb-4d8f-9cfb-38098ea1d667" providerId="ADAL" clId="{1D7BBAB4-E460-4F0D-98A7-C3EA8140C408}" dt="2023-05-31T08:56:42.410" v="3095" actId="1076"/>
        <pc:sldMkLst>
          <pc:docMk/>
          <pc:sldMk cId="2216319278" sldId="944"/>
        </pc:sldMkLst>
        <pc:spChg chg="mod">
          <ac:chgData name="Ewa Kazimierska" userId="8edb7084-dccb-4d8f-9cfb-38098ea1d667" providerId="ADAL" clId="{1D7BBAB4-E460-4F0D-98A7-C3EA8140C408}" dt="2023-05-30T05:30:47.912" v="1123" actId="20577"/>
          <ac:spMkLst>
            <pc:docMk/>
            <pc:sldMk cId="2216319278" sldId="944"/>
            <ac:spMk id="2" creationId="{1FD94401-BD91-4BC9-B0E9-9A3910E4258A}"/>
          </ac:spMkLst>
        </pc:spChg>
        <pc:spChg chg="mod">
          <ac:chgData name="Ewa Kazimierska" userId="8edb7084-dccb-4d8f-9cfb-38098ea1d667" providerId="ADAL" clId="{1D7BBAB4-E460-4F0D-98A7-C3EA8140C408}" dt="2023-05-31T08:56:37.162" v="3094" actId="1076"/>
          <ac:spMkLst>
            <pc:docMk/>
            <pc:sldMk cId="2216319278" sldId="944"/>
            <ac:spMk id="6" creationId="{E8C78AD5-13AB-4126-9967-CA6884BDB2BB}"/>
          </ac:spMkLst>
        </pc:spChg>
        <pc:spChg chg="mod">
          <ac:chgData name="Ewa Kazimierska" userId="8edb7084-dccb-4d8f-9cfb-38098ea1d667" providerId="ADAL" clId="{1D7BBAB4-E460-4F0D-98A7-C3EA8140C408}" dt="2023-05-31T08:56:42.410" v="3095" actId="1076"/>
          <ac:spMkLst>
            <pc:docMk/>
            <pc:sldMk cId="2216319278" sldId="944"/>
            <ac:spMk id="7" creationId="{78B89BE9-69B0-410F-8636-12391DBDFD4A}"/>
          </ac:spMkLst>
        </pc:spChg>
        <pc:spChg chg="del">
          <ac:chgData name="Ewa Kazimierska" userId="8edb7084-dccb-4d8f-9cfb-38098ea1d667" providerId="ADAL" clId="{1D7BBAB4-E460-4F0D-98A7-C3EA8140C408}" dt="2023-05-30T05:31:01.990" v="1125" actId="478"/>
          <ac:spMkLst>
            <pc:docMk/>
            <pc:sldMk cId="2216319278" sldId="944"/>
            <ac:spMk id="9" creationId="{02D37357-82A7-4DC5-8B77-66B49CC39151}"/>
          </ac:spMkLst>
        </pc:spChg>
      </pc:sldChg>
      <pc:sldChg chg="delSp modSp add mod ord delAnim modNotes">
        <pc:chgData name="Ewa Kazimierska" userId="8edb7084-dccb-4d8f-9cfb-38098ea1d667" providerId="ADAL" clId="{1D7BBAB4-E460-4F0D-98A7-C3EA8140C408}" dt="2023-05-31T08:19:11.723" v="2978"/>
        <pc:sldMkLst>
          <pc:docMk/>
          <pc:sldMk cId="2624403822" sldId="945"/>
        </pc:sldMkLst>
        <pc:spChg chg="mod">
          <ac:chgData name="Ewa Kazimierska" userId="8edb7084-dccb-4d8f-9cfb-38098ea1d667" providerId="ADAL" clId="{1D7BBAB4-E460-4F0D-98A7-C3EA8140C408}" dt="2023-05-30T06:10:59.941" v="1681" actId="21"/>
          <ac:spMkLst>
            <pc:docMk/>
            <pc:sldMk cId="2624403822" sldId="945"/>
            <ac:spMk id="2" creationId="{6D0F89E6-0D70-4AF0-8025-A6DAA7DBC5A8}"/>
          </ac:spMkLst>
        </pc:spChg>
        <pc:spChg chg="del">
          <ac:chgData name="Ewa Kazimierska" userId="8edb7084-dccb-4d8f-9cfb-38098ea1d667" providerId="ADAL" clId="{1D7BBAB4-E460-4F0D-98A7-C3EA8140C408}" dt="2023-05-30T06:09:16.784" v="1655" actId="478"/>
          <ac:spMkLst>
            <pc:docMk/>
            <pc:sldMk cId="2624403822" sldId="945"/>
            <ac:spMk id="3" creationId="{9B1637B1-440A-478B-83AD-5E1C3DE52A93}"/>
          </ac:spMkLst>
        </pc:spChg>
        <pc:spChg chg="del">
          <ac:chgData name="Ewa Kazimierska" userId="8edb7084-dccb-4d8f-9cfb-38098ea1d667" providerId="ADAL" clId="{1D7BBAB4-E460-4F0D-98A7-C3EA8140C408}" dt="2023-05-30T06:09:16.784" v="1655" actId="478"/>
          <ac:spMkLst>
            <pc:docMk/>
            <pc:sldMk cId="2624403822" sldId="945"/>
            <ac:spMk id="10" creationId="{6EE458F5-707E-490F-9A89-58A544D8A5B6}"/>
          </ac:spMkLst>
        </pc:spChg>
        <pc:spChg chg="del">
          <ac:chgData name="Ewa Kazimierska" userId="8edb7084-dccb-4d8f-9cfb-38098ea1d667" providerId="ADAL" clId="{1D7BBAB4-E460-4F0D-98A7-C3EA8140C408}" dt="2023-05-30T06:09:16.784" v="1655" actId="478"/>
          <ac:spMkLst>
            <pc:docMk/>
            <pc:sldMk cId="2624403822" sldId="945"/>
            <ac:spMk id="11" creationId="{768A1C6C-BACA-4AB0-9E4B-5611F6B84A28}"/>
          </ac:spMkLst>
        </pc:spChg>
      </pc:sldChg>
      <pc:sldChg chg="addSp delSp modSp add mod modNotes">
        <pc:chgData name="Ewa Kazimierska" userId="8edb7084-dccb-4d8f-9cfb-38098ea1d667" providerId="ADAL" clId="{1D7BBAB4-E460-4F0D-98A7-C3EA8140C408}" dt="2023-05-31T08:19:11.723" v="2978"/>
        <pc:sldMkLst>
          <pc:docMk/>
          <pc:sldMk cId="2586377803" sldId="946"/>
        </pc:sldMkLst>
        <pc:spChg chg="add del mod">
          <ac:chgData name="Ewa Kazimierska" userId="8edb7084-dccb-4d8f-9cfb-38098ea1d667" providerId="ADAL" clId="{1D7BBAB4-E460-4F0D-98A7-C3EA8140C408}" dt="2023-05-30T06:41:10.646" v="1968" actId="478"/>
          <ac:spMkLst>
            <pc:docMk/>
            <pc:sldMk cId="2586377803" sldId="946"/>
            <ac:spMk id="4" creationId="{EE4FD030-E9A4-4D85-BB77-33EF01AA3ED6}"/>
          </ac:spMkLst>
        </pc:spChg>
        <pc:spChg chg="del">
          <ac:chgData name="Ewa Kazimierska" userId="8edb7084-dccb-4d8f-9cfb-38098ea1d667" providerId="ADAL" clId="{1D7BBAB4-E460-4F0D-98A7-C3EA8140C408}" dt="2023-05-31T05:44:19.125" v="2975" actId="478"/>
          <ac:spMkLst>
            <pc:docMk/>
            <pc:sldMk cId="2586377803" sldId="946"/>
            <ac:spMk id="48" creationId="{EF9A5BD2-AA21-4B8B-B8F8-1988893DED18}"/>
          </ac:spMkLst>
        </pc:spChg>
        <pc:spChg chg="mod">
          <ac:chgData name="Ewa Kazimierska" userId="8edb7084-dccb-4d8f-9cfb-38098ea1d667" providerId="ADAL" clId="{1D7BBAB4-E460-4F0D-98A7-C3EA8140C408}" dt="2023-05-30T22:25:15.592" v="2784" actId="20578"/>
          <ac:spMkLst>
            <pc:docMk/>
            <pc:sldMk cId="2586377803" sldId="946"/>
            <ac:spMk id="69" creationId="{8F7E82FF-7376-45C3-ABC7-39039B4C4C24}"/>
          </ac:spMkLst>
        </pc:spChg>
      </pc:sldChg>
      <pc:sldChg chg="add del">
        <pc:chgData name="Ewa Kazimierska" userId="8edb7084-dccb-4d8f-9cfb-38098ea1d667" providerId="ADAL" clId="{1D7BBAB4-E460-4F0D-98A7-C3EA8140C408}" dt="2023-05-30T06:21:47.972" v="1896" actId="47"/>
        <pc:sldMkLst>
          <pc:docMk/>
          <pc:sldMk cId="301606585" sldId="947"/>
        </pc:sldMkLst>
      </pc:sldChg>
      <pc:sldChg chg="add modNotes">
        <pc:chgData name="Ewa Kazimierska" userId="8edb7084-dccb-4d8f-9cfb-38098ea1d667" providerId="ADAL" clId="{1D7BBAB4-E460-4F0D-98A7-C3EA8140C408}" dt="2023-05-31T08:19:11.723" v="2978"/>
        <pc:sldMkLst>
          <pc:docMk/>
          <pc:sldMk cId="3324522581" sldId="948"/>
        </pc:sldMkLst>
      </pc:sldChg>
      <pc:sldChg chg="delSp modSp add mod modNotes">
        <pc:chgData name="Ewa Kazimierska" userId="8edb7084-dccb-4d8f-9cfb-38098ea1d667" providerId="ADAL" clId="{1D7BBAB4-E460-4F0D-98A7-C3EA8140C408}" dt="2023-05-31T08:19:11.723" v="2978"/>
        <pc:sldMkLst>
          <pc:docMk/>
          <pc:sldMk cId="1992696615" sldId="949"/>
        </pc:sldMkLst>
        <pc:spChg chg="mod">
          <ac:chgData name="Ewa Kazimierska" userId="8edb7084-dccb-4d8f-9cfb-38098ea1d667" providerId="ADAL" clId="{1D7BBAB4-E460-4F0D-98A7-C3EA8140C408}" dt="2023-05-30T18:10:13.033" v="2336" actId="6549"/>
          <ac:spMkLst>
            <pc:docMk/>
            <pc:sldMk cId="1992696615" sldId="949"/>
            <ac:spMk id="10" creationId="{E6AA586D-A944-4623-8781-731AB186AAFB}"/>
          </ac:spMkLst>
        </pc:spChg>
        <pc:spChg chg="del">
          <ac:chgData name="Ewa Kazimierska" userId="8edb7084-dccb-4d8f-9cfb-38098ea1d667" providerId="ADAL" clId="{1D7BBAB4-E460-4F0D-98A7-C3EA8140C408}" dt="2023-05-30T06:22:21.630" v="1898" actId="478"/>
          <ac:spMkLst>
            <pc:docMk/>
            <pc:sldMk cId="1992696615" sldId="949"/>
            <ac:spMk id="11" creationId="{9AA1EA9C-419F-4456-87B2-7531878C9920}"/>
          </ac:spMkLst>
        </pc:spChg>
      </pc:sldChg>
      <pc:sldChg chg="addSp modSp add mod ord modNotes">
        <pc:chgData name="Ewa Kazimierska" userId="8edb7084-dccb-4d8f-9cfb-38098ea1d667" providerId="ADAL" clId="{1D7BBAB4-E460-4F0D-98A7-C3EA8140C408}" dt="2023-05-31T08:19:11.723" v="2978"/>
        <pc:sldMkLst>
          <pc:docMk/>
          <pc:sldMk cId="2198755304" sldId="950"/>
        </pc:sldMkLst>
        <pc:spChg chg="mod">
          <ac:chgData name="Ewa Kazimierska" userId="8edb7084-dccb-4d8f-9cfb-38098ea1d667" providerId="ADAL" clId="{1D7BBAB4-E460-4F0D-98A7-C3EA8140C408}" dt="2023-05-31T05:42:20.953" v="2934" actId="1076"/>
          <ac:spMkLst>
            <pc:docMk/>
            <pc:sldMk cId="2198755304" sldId="950"/>
            <ac:spMk id="2" creationId="{C35CE0FE-9F26-4849-AB65-A847F94A5BBB}"/>
          </ac:spMkLst>
        </pc:spChg>
        <pc:spChg chg="mod">
          <ac:chgData name="Ewa Kazimierska" userId="8edb7084-dccb-4d8f-9cfb-38098ea1d667" providerId="ADAL" clId="{1D7BBAB4-E460-4F0D-98A7-C3EA8140C408}" dt="2023-05-31T05:42:14.050" v="2933" actId="1036"/>
          <ac:spMkLst>
            <pc:docMk/>
            <pc:sldMk cId="2198755304" sldId="950"/>
            <ac:spMk id="3" creationId="{47783147-1193-41CC-BB45-DC360D94A64F}"/>
          </ac:spMkLst>
        </pc:spChg>
        <pc:spChg chg="mod">
          <ac:chgData name="Ewa Kazimierska" userId="8edb7084-dccb-4d8f-9cfb-38098ea1d667" providerId="ADAL" clId="{1D7BBAB4-E460-4F0D-98A7-C3EA8140C408}" dt="2023-05-30T06:40:09.609" v="1967" actId="20577"/>
          <ac:spMkLst>
            <pc:docMk/>
            <pc:sldMk cId="2198755304" sldId="950"/>
            <ac:spMk id="6" creationId="{DD5DB7F8-5054-405A-8B68-55E00B0C09EB}"/>
          </ac:spMkLst>
        </pc:spChg>
        <pc:spChg chg="add mod">
          <ac:chgData name="Ewa Kazimierska" userId="8edb7084-dccb-4d8f-9cfb-38098ea1d667" providerId="ADAL" clId="{1D7BBAB4-E460-4F0D-98A7-C3EA8140C408}" dt="2023-05-31T05:42:14.050" v="2933" actId="1036"/>
          <ac:spMkLst>
            <pc:docMk/>
            <pc:sldMk cId="2198755304" sldId="950"/>
            <ac:spMk id="7" creationId="{55CD47BB-9D7C-4A18-86A3-2E05EDB1C2C5}"/>
          </ac:spMkLst>
        </pc:spChg>
        <pc:spChg chg="mod">
          <ac:chgData name="Ewa Kazimierska" userId="8edb7084-dccb-4d8f-9cfb-38098ea1d667" providerId="ADAL" clId="{1D7BBAB4-E460-4F0D-98A7-C3EA8140C408}" dt="2023-05-31T05:38:03.193" v="2897" actId="1076"/>
          <ac:spMkLst>
            <pc:docMk/>
            <pc:sldMk cId="2198755304" sldId="950"/>
            <ac:spMk id="11" creationId="{E22E56D5-5C3B-4AC8-A530-BD8797CF3DD4}"/>
          </ac:spMkLst>
        </pc:spChg>
        <pc:spChg chg="mod">
          <ac:chgData name="Ewa Kazimierska" userId="8edb7084-dccb-4d8f-9cfb-38098ea1d667" providerId="ADAL" clId="{1D7BBAB4-E460-4F0D-98A7-C3EA8140C408}" dt="2023-05-31T05:42:14.050" v="2933" actId="1036"/>
          <ac:spMkLst>
            <pc:docMk/>
            <pc:sldMk cId="2198755304" sldId="950"/>
            <ac:spMk id="13" creationId="{F9FC7405-D79E-453C-9D50-4FDAA7F39ED0}"/>
          </ac:spMkLst>
        </pc:spChg>
        <pc:spChg chg="mod">
          <ac:chgData name="Ewa Kazimierska" userId="8edb7084-dccb-4d8f-9cfb-38098ea1d667" providerId="ADAL" clId="{1D7BBAB4-E460-4F0D-98A7-C3EA8140C408}" dt="2023-05-31T05:42:14.050" v="2933" actId="1036"/>
          <ac:spMkLst>
            <pc:docMk/>
            <pc:sldMk cId="2198755304" sldId="950"/>
            <ac:spMk id="15" creationId="{97EE01AF-57A5-4EBA-BE1D-E5226F22989C}"/>
          </ac:spMkLst>
        </pc:spChg>
        <pc:spChg chg="mod">
          <ac:chgData name="Ewa Kazimierska" userId="8edb7084-dccb-4d8f-9cfb-38098ea1d667" providerId="ADAL" clId="{1D7BBAB4-E460-4F0D-98A7-C3EA8140C408}" dt="2023-05-31T05:42:14.050" v="2933" actId="1036"/>
          <ac:spMkLst>
            <pc:docMk/>
            <pc:sldMk cId="2198755304" sldId="950"/>
            <ac:spMk id="27" creationId="{BB3AC6FA-4AAE-416A-96F3-39BF069C2971}"/>
          </ac:spMkLst>
        </pc:spChg>
        <pc:spChg chg="mod">
          <ac:chgData name="Ewa Kazimierska" userId="8edb7084-dccb-4d8f-9cfb-38098ea1d667" providerId="ADAL" clId="{1D7BBAB4-E460-4F0D-98A7-C3EA8140C408}" dt="2023-05-31T05:42:14.050" v="2933" actId="1036"/>
          <ac:spMkLst>
            <pc:docMk/>
            <pc:sldMk cId="2198755304" sldId="950"/>
            <ac:spMk id="36" creationId="{A36B0086-2A84-4FD9-ADFB-2D00E8ED7A2A}"/>
          </ac:spMkLst>
        </pc:spChg>
        <pc:spChg chg="mod">
          <ac:chgData name="Ewa Kazimierska" userId="8edb7084-dccb-4d8f-9cfb-38098ea1d667" providerId="ADAL" clId="{1D7BBAB4-E460-4F0D-98A7-C3EA8140C408}" dt="2023-05-31T05:43:21.698" v="2974" actId="1076"/>
          <ac:spMkLst>
            <pc:docMk/>
            <pc:sldMk cId="2198755304" sldId="950"/>
            <ac:spMk id="64" creationId="{66199674-19B6-4BE2-A31D-1554AC3E4029}"/>
          </ac:spMkLst>
        </pc:spChg>
        <pc:grpChg chg="mod">
          <ac:chgData name="Ewa Kazimierska" userId="8edb7084-dccb-4d8f-9cfb-38098ea1d667" providerId="ADAL" clId="{1D7BBAB4-E460-4F0D-98A7-C3EA8140C408}" dt="2023-05-31T05:42:14.050" v="2933" actId="1036"/>
          <ac:grpSpMkLst>
            <pc:docMk/>
            <pc:sldMk cId="2198755304" sldId="950"/>
            <ac:grpSpMk id="5" creationId="{4B0B4F01-C118-405D-95E6-F3A23C806E7F}"/>
          </ac:grpSpMkLst>
        </pc:grpChg>
        <pc:grpChg chg="mod">
          <ac:chgData name="Ewa Kazimierska" userId="8edb7084-dccb-4d8f-9cfb-38098ea1d667" providerId="ADAL" clId="{1D7BBAB4-E460-4F0D-98A7-C3EA8140C408}" dt="2023-05-31T05:42:14.050" v="2933" actId="1036"/>
          <ac:grpSpMkLst>
            <pc:docMk/>
            <pc:sldMk cId="2198755304" sldId="950"/>
            <ac:grpSpMk id="14" creationId="{B0386679-2498-4092-BD8C-EBC4BB9D832F}"/>
          </ac:grpSpMkLst>
        </pc:grpChg>
        <pc:grpChg chg="mod">
          <ac:chgData name="Ewa Kazimierska" userId="8edb7084-dccb-4d8f-9cfb-38098ea1d667" providerId="ADAL" clId="{1D7BBAB4-E460-4F0D-98A7-C3EA8140C408}" dt="2023-05-31T05:42:14.050" v="2933" actId="1036"/>
          <ac:grpSpMkLst>
            <pc:docMk/>
            <pc:sldMk cId="2198755304" sldId="950"/>
            <ac:grpSpMk id="25" creationId="{A5F4B2A0-187D-4381-A9B0-57194D64DA78}"/>
          </ac:grpSpMkLst>
        </pc:grpChg>
        <pc:grpChg chg="mod">
          <ac:chgData name="Ewa Kazimierska" userId="8edb7084-dccb-4d8f-9cfb-38098ea1d667" providerId="ADAL" clId="{1D7BBAB4-E460-4F0D-98A7-C3EA8140C408}" dt="2023-05-31T05:42:14.050" v="2933" actId="1036"/>
          <ac:grpSpMkLst>
            <pc:docMk/>
            <pc:sldMk cId="2198755304" sldId="950"/>
            <ac:grpSpMk id="44" creationId="{F872F108-847B-401E-ABCE-4843625443FD}"/>
          </ac:grpSpMkLst>
        </pc:grpChg>
        <pc:grpChg chg="mod">
          <ac:chgData name="Ewa Kazimierska" userId="8edb7084-dccb-4d8f-9cfb-38098ea1d667" providerId="ADAL" clId="{1D7BBAB4-E460-4F0D-98A7-C3EA8140C408}" dt="2023-05-31T05:42:14.050" v="2933" actId="1036"/>
          <ac:grpSpMkLst>
            <pc:docMk/>
            <pc:sldMk cId="2198755304" sldId="950"/>
            <ac:grpSpMk id="56" creationId="{BBF5CBA1-3525-4AAC-A070-023FBDEDD4F7}"/>
          </ac:grpSpMkLst>
        </pc:grpChg>
      </pc:sldChg>
      <pc:sldChg chg="addSp modSp add mod modNotes">
        <pc:chgData name="Ewa Kazimierska" userId="8edb7084-dccb-4d8f-9cfb-38098ea1d667" providerId="ADAL" clId="{1D7BBAB4-E460-4F0D-98A7-C3EA8140C408}" dt="2023-05-31T09:30:47.161" v="3206" actId="1076"/>
        <pc:sldMkLst>
          <pc:docMk/>
          <pc:sldMk cId="2546203840" sldId="951"/>
        </pc:sldMkLst>
        <pc:spChg chg="add mod">
          <ac:chgData name="Ewa Kazimierska" userId="8edb7084-dccb-4d8f-9cfb-38098ea1d667" providerId="ADAL" clId="{1D7BBAB4-E460-4F0D-98A7-C3EA8140C408}" dt="2023-05-30T06:47:03.667" v="2052" actId="1037"/>
          <ac:spMkLst>
            <pc:docMk/>
            <pc:sldMk cId="2546203840" sldId="951"/>
            <ac:spMk id="19" creationId="{5B2470FE-32E3-48B5-AE68-3A342C384D75}"/>
          </ac:spMkLst>
        </pc:spChg>
        <pc:spChg chg="add mod">
          <ac:chgData name="Ewa Kazimierska" userId="8edb7084-dccb-4d8f-9cfb-38098ea1d667" providerId="ADAL" clId="{1D7BBAB4-E460-4F0D-98A7-C3EA8140C408}" dt="2023-05-30T06:47:18.931" v="2060" actId="1035"/>
          <ac:spMkLst>
            <pc:docMk/>
            <pc:sldMk cId="2546203840" sldId="951"/>
            <ac:spMk id="20" creationId="{07EB36F3-F36D-48B9-B67F-8768B846DC45}"/>
          </ac:spMkLst>
        </pc:spChg>
        <pc:spChg chg="add mod">
          <ac:chgData name="Ewa Kazimierska" userId="8edb7084-dccb-4d8f-9cfb-38098ea1d667" providerId="ADAL" clId="{1D7BBAB4-E460-4F0D-98A7-C3EA8140C408}" dt="2023-05-30T06:48:00.675" v="2071" actId="1036"/>
          <ac:spMkLst>
            <pc:docMk/>
            <pc:sldMk cId="2546203840" sldId="951"/>
            <ac:spMk id="21" creationId="{8A2763C0-F1E2-48C7-A43F-1A96CAE84A68}"/>
          </ac:spMkLst>
        </pc:spChg>
        <pc:spChg chg="add mod">
          <ac:chgData name="Ewa Kazimierska" userId="8edb7084-dccb-4d8f-9cfb-38098ea1d667" providerId="ADAL" clId="{1D7BBAB4-E460-4F0D-98A7-C3EA8140C408}" dt="2023-05-30T06:48:16.603" v="2111" actId="1035"/>
          <ac:spMkLst>
            <pc:docMk/>
            <pc:sldMk cId="2546203840" sldId="951"/>
            <ac:spMk id="22" creationId="{ADAAB396-7D83-41F2-B3AE-1B8A3D367DDF}"/>
          </ac:spMkLst>
        </pc:spChg>
        <pc:spChg chg="add mod">
          <ac:chgData name="Ewa Kazimierska" userId="8edb7084-dccb-4d8f-9cfb-38098ea1d667" providerId="ADAL" clId="{1D7BBAB4-E460-4F0D-98A7-C3EA8140C408}" dt="2023-05-30T06:48:58.323" v="2235" actId="1037"/>
          <ac:spMkLst>
            <pc:docMk/>
            <pc:sldMk cId="2546203840" sldId="951"/>
            <ac:spMk id="23" creationId="{27C021B4-8B04-499F-B8EF-F12BE57A2796}"/>
          </ac:spMkLst>
        </pc:spChg>
        <pc:spChg chg="add mod">
          <ac:chgData name="Ewa Kazimierska" userId="8edb7084-dccb-4d8f-9cfb-38098ea1d667" providerId="ADAL" clId="{1D7BBAB4-E460-4F0D-98A7-C3EA8140C408}" dt="2023-05-30T06:49:20.206" v="2308" actId="1035"/>
          <ac:spMkLst>
            <pc:docMk/>
            <pc:sldMk cId="2546203840" sldId="951"/>
            <ac:spMk id="24" creationId="{3D8F5C73-A34E-4DE2-828F-B6460B911908}"/>
          </ac:spMkLst>
        </pc:spChg>
        <pc:spChg chg="mod">
          <ac:chgData name="Ewa Kazimierska" userId="8edb7084-dccb-4d8f-9cfb-38098ea1d667" providerId="ADAL" clId="{1D7BBAB4-E460-4F0D-98A7-C3EA8140C408}" dt="2023-05-31T09:30:47.161" v="3206" actId="1076"/>
          <ac:spMkLst>
            <pc:docMk/>
            <pc:sldMk cId="2546203840" sldId="951"/>
            <ac:spMk id="93" creationId="{D2D62EC4-172E-449E-8F14-BBBF4B65D623}"/>
          </ac:spMkLst>
        </pc:spChg>
        <pc:picChg chg="mod">
          <ac:chgData name="Ewa Kazimierska" userId="8edb7084-dccb-4d8f-9cfb-38098ea1d667" providerId="ADAL" clId="{1D7BBAB4-E460-4F0D-98A7-C3EA8140C408}" dt="2023-05-30T06:48:36.068" v="2114" actId="1076"/>
          <ac:picMkLst>
            <pc:docMk/>
            <pc:sldMk cId="2546203840" sldId="951"/>
            <ac:picMk id="5" creationId="{DF8E330E-1521-446F-8B4B-484E5C73BFB1}"/>
          </ac:picMkLst>
        </pc:picChg>
      </pc:sldChg>
      <pc:sldChg chg="addSp modSp add mod modNotes">
        <pc:chgData name="Ewa Kazimierska" userId="8edb7084-dccb-4d8f-9cfb-38098ea1d667" providerId="ADAL" clId="{1D7BBAB4-E460-4F0D-98A7-C3EA8140C408}" dt="2023-05-31T08:19:11.723" v="2978"/>
        <pc:sldMkLst>
          <pc:docMk/>
          <pc:sldMk cId="982940031" sldId="952"/>
        </pc:sldMkLst>
        <pc:spChg chg="add mod">
          <ac:chgData name="Ewa Kazimierska" userId="8edb7084-dccb-4d8f-9cfb-38098ea1d667" providerId="ADAL" clId="{1D7BBAB4-E460-4F0D-98A7-C3EA8140C408}" dt="2023-05-30T06:45:21.669" v="2006" actId="1036"/>
          <ac:spMkLst>
            <pc:docMk/>
            <pc:sldMk cId="982940031" sldId="952"/>
            <ac:spMk id="3" creationId="{21F8BB60-59F5-4500-8166-C4301608B813}"/>
          </ac:spMkLst>
        </pc:spChg>
        <pc:spChg chg="add mod">
          <ac:chgData name="Ewa Kazimierska" userId="8edb7084-dccb-4d8f-9cfb-38098ea1d667" providerId="ADAL" clId="{1D7BBAB4-E460-4F0D-98A7-C3EA8140C408}" dt="2023-05-30T06:45:30.622" v="2012" actId="1038"/>
          <ac:spMkLst>
            <pc:docMk/>
            <pc:sldMk cId="982940031" sldId="952"/>
            <ac:spMk id="12" creationId="{6FD1B75A-F7D9-4134-9020-9964F0516B63}"/>
          </ac:spMkLst>
        </pc:spChg>
        <pc:spChg chg="add mod">
          <ac:chgData name="Ewa Kazimierska" userId="8edb7084-dccb-4d8f-9cfb-38098ea1d667" providerId="ADAL" clId="{1D7BBAB4-E460-4F0D-98A7-C3EA8140C408}" dt="2023-05-30T06:46:17.793" v="2032" actId="1036"/>
          <ac:spMkLst>
            <pc:docMk/>
            <pc:sldMk cId="982940031" sldId="952"/>
            <ac:spMk id="13" creationId="{62800725-7FCD-4574-855F-1919FB66D8DB}"/>
          </ac:spMkLst>
        </pc:spChg>
        <pc:spChg chg="add mod">
          <ac:chgData name="Ewa Kazimierska" userId="8edb7084-dccb-4d8f-9cfb-38098ea1d667" providerId="ADAL" clId="{1D7BBAB4-E460-4F0D-98A7-C3EA8140C408}" dt="2023-05-30T06:46:27.887" v="2039" actId="1035"/>
          <ac:spMkLst>
            <pc:docMk/>
            <pc:sldMk cId="982940031" sldId="952"/>
            <ac:spMk id="14" creationId="{5F2BCAF4-A90E-4854-BD61-A9D01D072FE5}"/>
          </ac:spMkLst>
        </pc:spChg>
      </pc:sldChg>
      <pc:sldChg chg="add modNotes">
        <pc:chgData name="Ewa Kazimierska" userId="8edb7084-dccb-4d8f-9cfb-38098ea1d667" providerId="ADAL" clId="{1D7BBAB4-E460-4F0D-98A7-C3EA8140C408}" dt="2023-05-31T08:19:11.723" v="2978"/>
        <pc:sldMkLst>
          <pc:docMk/>
          <pc:sldMk cId="1326848793" sldId="953"/>
        </pc:sldMkLst>
      </pc:sldChg>
      <pc:sldChg chg="add modNotes">
        <pc:chgData name="Ewa Kazimierska" userId="8edb7084-dccb-4d8f-9cfb-38098ea1d667" providerId="ADAL" clId="{1D7BBAB4-E460-4F0D-98A7-C3EA8140C408}" dt="2023-05-31T08:19:11.723" v="2978"/>
        <pc:sldMkLst>
          <pc:docMk/>
          <pc:sldMk cId="2752720443" sldId="954"/>
        </pc:sldMkLst>
      </pc:sldChg>
      <pc:sldChg chg="add modNotes">
        <pc:chgData name="Ewa Kazimierska" userId="8edb7084-dccb-4d8f-9cfb-38098ea1d667" providerId="ADAL" clId="{1D7BBAB4-E460-4F0D-98A7-C3EA8140C408}" dt="2023-05-31T08:19:11.723" v="2978"/>
        <pc:sldMkLst>
          <pc:docMk/>
          <pc:sldMk cId="3987274567" sldId="955"/>
        </pc:sldMkLst>
      </pc:sldChg>
      <pc:sldChg chg="add ord modNotes">
        <pc:chgData name="Ewa Kazimierska" userId="8edb7084-dccb-4d8f-9cfb-38098ea1d667" providerId="ADAL" clId="{1D7BBAB4-E460-4F0D-98A7-C3EA8140C408}" dt="2023-05-31T09:34:18.401" v="3214"/>
        <pc:sldMkLst>
          <pc:docMk/>
          <pc:sldMk cId="2237574344" sldId="956"/>
        </pc:sldMkLst>
      </pc:sldChg>
      <pc:sldChg chg="modSp add mod modNotes">
        <pc:chgData name="Ewa Kazimierska" userId="8edb7084-dccb-4d8f-9cfb-38098ea1d667" providerId="ADAL" clId="{1D7BBAB4-E460-4F0D-98A7-C3EA8140C408}" dt="2023-05-31T09:39:02.328" v="3229" actId="58"/>
        <pc:sldMkLst>
          <pc:docMk/>
          <pc:sldMk cId="698598483" sldId="957"/>
        </pc:sldMkLst>
        <pc:spChg chg="mod">
          <ac:chgData name="Ewa Kazimierska" userId="8edb7084-dccb-4d8f-9cfb-38098ea1d667" providerId="ADAL" clId="{1D7BBAB4-E460-4F0D-98A7-C3EA8140C408}" dt="2023-05-31T09:39:02.328" v="3229" actId="58"/>
          <ac:spMkLst>
            <pc:docMk/>
            <pc:sldMk cId="698598483" sldId="957"/>
            <ac:spMk id="4" creationId="{B0BBEA0B-08E7-4570-AF32-248518872989}"/>
          </ac:spMkLst>
        </pc:spChg>
      </pc:sldChg>
      <pc:sldChg chg="add">
        <pc:chgData name="Ewa Kazimierska" userId="8edb7084-dccb-4d8f-9cfb-38098ea1d667" providerId="ADAL" clId="{1D7BBAB4-E460-4F0D-98A7-C3EA8140C408}" dt="2023-05-30T06:20:54.293" v="1892"/>
        <pc:sldMkLst>
          <pc:docMk/>
          <pc:sldMk cId="1712591871" sldId="958"/>
        </pc:sldMkLst>
      </pc:sldChg>
      <pc:sldChg chg="add">
        <pc:chgData name="Ewa Kazimierska" userId="8edb7084-dccb-4d8f-9cfb-38098ea1d667" providerId="ADAL" clId="{1D7BBAB4-E460-4F0D-98A7-C3EA8140C408}" dt="2023-05-30T06:20:54.293" v="1892"/>
        <pc:sldMkLst>
          <pc:docMk/>
          <pc:sldMk cId="319942488" sldId="959"/>
        </pc:sldMkLst>
      </pc:sldChg>
      <pc:sldChg chg="add">
        <pc:chgData name="Ewa Kazimierska" userId="8edb7084-dccb-4d8f-9cfb-38098ea1d667" providerId="ADAL" clId="{1D7BBAB4-E460-4F0D-98A7-C3EA8140C408}" dt="2023-05-30T06:20:54.293" v="1892"/>
        <pc:sldMkLst>
          <pc:docMk/>
          <pc:sldMk cId="2890063396" sldId="960"/>
        </pc:sldMkLst>
      </pc:sldChg>
      <pc:sldChg chg="add">
        <pc:chgData name="Ewa Kazimierska" userId="8edb7084-dccb-4d8f-9cfb-38098ea1d667" providerId="ADAL" clId="{1D7BBAB4-E460-4F0D-98A7-C3EA8140C408}" dt="2023-05-30T06:20:54.293" v="1892"/>
        <pc:sldMkLst>
          <pc:docMk/>
          <pc:sldMk cId="3955533730" sldId="961"/>
        </pc:sldMkLst>
      </pc:sldChg>
      <pc:sldChg chg="add">
        <pc:chgData name="Ewa Kazimierska" userId="8edb7084-dccb-4d8f-9cfb-38098ea1d667" providerId="ADAL" clId="{1D7BBAB4-E460-4F0D-98A7-C3EA8140C408}" dt="2023-05-30T06:20:54.293" v="1892"/>
        <pc:sldMkLst>
          <pc:docMk/>
          <pc:sldMk cId="2862292737" sldId="962"/>
        </pc:sldMkLst>
      </pc:sldChg>
      <pc:sldChg chg="add">
        <pc:chgData name="Ewa Kazimierska" userId="8edb7084-dccb-4d8f-9cfb-38098ea1d667" providerId="ADAL" clId="{1D7BBAB4-E460-4F0D-98A7-C3EA8140C408}" dt="2023-05-30T06:20:54.293" v="1892"/>
        <pc:sldMkLst>
          <pc:docMk/>
          <pc:sldMk cId="2134186771" sldId="963"/>
        </pc:sldMkLst>
      </pc:sldChg>
      <pc:sldChg chg="new del">
        <pc:chgData name="Ewa Kazimierska" userId="8edb7084-dccb-4d8f-9cfb-38098ea1d667" providerId="ADAL" clId="{1D7BBAB4-E460-4F0D-98A7-C3EA8140C408}" dt="2023-05-30T22:08:39.193" v="2674" actId="680"/>
        <pc:sldMkLst>
          <pc:docMk/>
          <pc:sldMk cId="3788043507" sldId="964"/>
        </pc:sldMkLst>
      </pc:sldChg>
      <pc:sldChg chg="add del">
        <pc:chgData name="Ewa Kazimierska" userId="8edb7084-dccb-4d8f-9cfb-38098ea1d667" providerId="ADAL" clId="{1D7BBAB4-E460-4F0D-98A7-C3EA8140C408}" dt="2023-05-30T06:26:38.974" v="1901" actId="47"/>
        <pc:sldMkLst>
          <pc:docMk/>
          <pc:sldMk cId="4092176911" sldId="964"/>
        </pc:sldMkLst>
      </pc:sldChg>
      <pc:sldChg chg="add del">
        <pc:chgData name="Ewa Kazimierska" userId="8edb7084-dccb-4d8f-9cfb-38098ea1d667" providerId="ADAL" clId="{1D7BBAB4-E460-4F0D-98A7-C3EA8140C408}" dt="2023-05-30T06:25:10.451" v="1900" actId="47"/>
        <pc:sldMkLst>
          <pc:docMk/>
          <pc:sldMk cId="2750325876" sldId="965"/>
        </pc:sldMkLst>
      </pc:sldChg>
      <pc:sldMasterChg chg="modSp modSldLayout">
        <pc:chgData name="Ewa Kazimierska" userId="8edb7084-dccb-4d8f-9cfb-38098ea1d667" providerId="ADAL" clId="{1D7BBAB4-E460-4F0D-98A7-C3EA8140C408}" dt="2023-05-29T22:11:38.959" v="6"/>
        <pc:sldMasterMkLst>
          <pc:docMk/>
          <pc:sldMasterMk cId="327306664" sldId="2147483660"/>
        </pc:sldMasterMkLst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asterMk cId="327306664" sldId="2147483660"/>
            <ac:spMk id="2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asterMk cId="327306664" sldId="2147483660"/>
            <ac:spMk id="3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asterMk cId="327306664" sldId="2147483660"/>
            <ac:spMk id="4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asterMk cId="327306664" sldId="2147483660"/>
            <ac:spMk id="5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asterMk cId="327306664" sldId="2147483660"/>
            <ac:spMk id="6" creationId="{00000000-0000-0000-0000-000000000000}"/>
          </ac:spMkLst>
        </pc:sp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asterMk cId="327306664" sldId="2147483660"/>
            <ac:picMk id="1026" creationId="{00000000-0000-0000-0000-000000000000}"/>
          </ac:picMkLst>
        </pc:picChg>
        <pc:sldLayoutChg chg="modSp">
          <pc:chgData name="Ewa Kazimierska" userId="8edb7084-dccb-4d8f-9cfb-38098ea1d667" providerId="ADAL" clId="{1D7BBAB4-E460-4F0D-98A7-C3EA8140C408}" dt="2023-05-29T22:11:38.959" v="6"/>
          <pc:sldLayoutMkLst>
            <pc:docMk/>
            <pc:sldMasterMk cId="327306664" sldId="2147483660"/>
            <pc:sldLayoutMk cId="2280505158" sldId="2147483661"/>
          </pc:sldLayoutMkLst>
          <pc:spChg chg="mod">
            <ac:chgData name="Ewa Kazimierska" userId="8edb7084-dccb-4d8f-9cfb-38098ea1d667" providerId="ADAL" clId="{1D7BBAB4-E460-4F0D-98A7-C3EA8140C408}" dt="2023-05-29T22:11:38.959" v="6"/>
            <ac:spMkLst>
              <pc:docMk/>
              <pc:sldMasterMk cId="327306664" sldId="2147483660"/>
              <pc:sldLayoutMk cId="2280505158" sldId="2147483661"/>
              <ac:spMk id="2" creationId="{00000000-0000-0000-0000-000000000000}"/>
            </ac:spMkLst>
          </pc:spChg>
          <pc:spChg chg="mod">
            <ac:chgData name="Ewa Kazimierska" userId="8edb7084-dccb-4d8f-9cfb-38098ea1d667" providerId="ADAL" clId="{1D7BBAB4-E460-4F0D-98A7-C3EA8140C408}" dt="2023-05-29T22:11:38.959" v="6"/>
            <ac:spMkLst>
              <pc:docMk/>
              <pc:sldMasterMk cId="327306664" sldId="2147483660"/>
              <pc:sldLayoutMk cId="2280505158" sldId="2147483661"/>
              <ac:spMk id="3" creationId="{00000000-0000-0000-0000-000000000000}"/>
            </ac:spMkLst>
          </pc:spChg>
          <pc:picChg chg="mod">
            <ac:chgData name="Ewa Kazimierska" userId="8edb7084-dccb-4d8f-9cfb-38098ea1d667" providerId="ADAL" clId="{1D7BBAB4-E460-4F0D-98A7-C3EA8140C408}" dt="2023-05-29T22:11:38.959" v="6"/>
            <ac:picMkLst>
              <pc:docMk/>
              <pc:sldMasterMk cId="327306664" sldId="2147483660"/>
              <pc:sldLayoutMk cId="2280505158" sldId="2147483661"/>
              <ac:picMk id="8" creationId="{00000000-0000-0000-0000-000000000000}"/>
            </ac:picMkLst>
          </pc:picChg>
        </pc:sldLayoutChg>
        <pc:sldLayoutChg chg="modSp">
          <pc:chgData name="Ewa Kazimierska" userId="8edb7084-dccb-4d8f-9cfb-38098ea1d667" providerId="ADAL" clId="{1D7BBAB4-E460-4F0D-98A7-C3EA8140C408}" dt="2023-05-29T22:11:38.959" v="6"/>
          <pc:sldLayoutMkLst>
            <pc:docMk/>
            <pc:sldMasterMk cId="327306664" sldId="2147483660"/>
            <pc:sldLayoutMk cId="2685332196" sldId="2147483662"/>
          </pc:sldLayoutMkLst>
          <pc:spChg chg="mod">
            <ac:chgData name="Ewa Kazimierska" userId="8edb7084-dccb-4d8f-9cfb-38098ea1d667" providerId="ADAL" clId="{1D7BBAB4-E460-4F0D-98A7-C3EA8140C408}" dt="2023-05-29T22:11:38.959" v="6"/>
            <ac:spMkLst>
              <pc:docMk/>
              <pc:sldMasterMk cId="327306664" sldId="2147483660"/>
              <pc:sldLayoutMk cId="2685332196" sldId="2147483662"/>
              <ac:spMk id="12" creationId="{00000000-0000-0000-0000-000000000000}"/>
            </ac:spMkLst>
          </pc:spChg>
          <pc:picChg chg="mod">
            <ac:chgData name="Ewa Kazimierska" userId="8edb7084-dccb-4d8f-9cfb-38098ea1d667" providerId="ADAL" clId="{1D7BBAB4-E460-4F0D-98A7-C3EA8140C408}" dt="2023-05-29T22:11:38.959" v="6"/>
            <ac:picMkLst>
              <pc:docMk/>
              <pc:sldMasterMk cId="327306664" sldId="2147483660"/>
              <pc:sldLayoutMk cId="2685332196" sldId="2147483662"/>
              <ac:picMk id="7" creationId="{00000000-0000-0000-0000-000000000000}"/>
            </ac:picMkLst>
          </pc:picChg>
        </pc:sldLayoutChg>
        <pc:sldLayoutChg chg="modSp">
          <pc:chgData name="Ewa Kazimierska" userId="8edb7084-dccb-4d8f-9cfb-38098ea1d667" providerId="ADAL" clId="{1D7BBAB4-E460-4F0D-98A7-C3EA8140C408}" dt="2023-05-29T22:11:38.959" v="6"/>
          <pc:sldLayoutMkLst>
            <pc:docMk/>
            <pc:sldMasterMk cId="327306664" sldId="2147483660"/>
            <pc:sldLayoutMk cId="1398343399" sldId="2147483663"/>
          </pc:sldLayoutMkLst>
          <pc:spChg chg="mod">
            <ac:chgData name="Ewa Kazimierska" userId="8edb7084-dccb-4d8f-9cfb-38098ea1d667" providerId="ADAL" clId="{1D7BBAB4-E460-4F0D-98A7-C3EA8140C408}" dt="2023-05-29T22:11:38.959" v="6"/>
            <ac:spMkLst>
              <pc:docMk/>
              <pc:sldMasterMk cId="327306664" sldId="2147483660"/>
              <pc:sldLayoutMk cId="1398343399" sldId="2147483663"/>
              <ac:spMk id="2" creationId="{00000000-0000-0000-0000-000000000000}"/>
            </ac:spMkLst>
          </pc:spChg>
          <pc:spChg chg="mod">
            <ac:chgData name="Ewa Kazimierska" userId="8edb7084-dccb-4d8f-9cfb-38098ea1d667" providerId="ADAL" clId="{1D7BBAB4-E460-4F0D-98A7-C3EA8140C408}" dt="2023-05-29T22:11:38.959" v="6"/>
            <ac:spMkLst>
              <pc:docMk/>
              <pc:sldMasterMk cId="327306664" sldId="2147483660"/>
              <pc:sldLayoutMk cId="1398343399" sldId="2147483663"/>
              <ac:spMk id="3" creationId="{00000000-0000-0000-0000-000000000000}"/>
            </ac:spMkLst>
          </pc:spChg>
          <pc:picChg chg="mod">
            <ac:chgData name="Ewa Kazimierska" userId="8edb7084-dccb-4d8f-9cfb-38098ea1d667" providerId="ADAL" clId="{1D7BBAB4-E460-4F0D-98A7-C3EA8140C408}" dt="2023-05-29T22:11:38.959" v="6"/>
            <ac:picMkLst>
              <pc:docMk/>
              <pc:sldMasterMk cId="327306664" sldId="2147483660"/>
              <pc:sldLayoutMk cId="1398343399" sldId="2147483663"/>
              <ac:picMk id="8" creationId="{00000000-0000-0000-0000-000000000000}"/>
            </ac:picMkLst>
          </pc:picChg>
        </pc:sldLayoutChg>
        <pc:sldLayoutChg chg="modSp">
          <pc:chgData name="Ewa Kazimierska" userId="8edb7084-dccb-4d8f-9cfb-38098ea1d667" providerId="ADAL" clId="{1D7BBAB4-E460-4F0D-98A7-C3EA8140C408}" dt="2023-05-29T22:11:38.959" v="6"/>
          <pc:sldLayoutMkLst>
            <pc:docMk/>
            <pc:sldMasterMk cId="327306664" sldId="2147483660"/>
            <pc:sldLayoutMk cId="1829876473" sldId="2147483664"/>
          </pc:sldLayoutMkLst>
          <pc:spChg chg="mod">
            <ac:chgData name="Ewa Kazimierska" userId="8edb7084-dccb-4d8f-9cfb-38098ea1d667" providerId="ADAL" clId="{1D7BBAB4-E460-4F0D-98A7-C3EA8140C408}" dt="2023-05-29T22:11:38.959" v="6"/>
            <ac:spMkLst>
              <pc:docMk/>
              <pc:sldMasterMk cId="327306664" sldId="2147483660"/>
              <pc:sldLayoutMk cId="1829876473" sldId="2147483664"/>
              <ac:spMk id="12" creationId="{00000000-0000-0000-0000-000000000000}"/>
            </ac:spMkLst>
          </pc:spChg>
          <pc:spChg chg="mod">
            <ac:chgData name="Ewa Kazimierska" userId="8edb7084-dccb-4d8f-9cfb-38098ea1d667" providerId="ADAL" clId="{1D7BBAB4-E460-4F0D-98A7-C3EA8140C408}" dt="2023-05-29T22:11:38.959" v="6"/>
            <ac:spMkLst>
              <pc:docMk/>
              <pc:sldMasterMk cId="327306664" sldId="2147483660"/>
              <pc:sldLayoutMk cId="1829876473" sldId="2147483664"/>
              <ac:spMk id="13" creationId="{00000000-0000-0000-0000-000000000000}"/>
            </ac:spMkLst>
          </pc:spChg>
          <pc:spChg chg="mod">
            <ac:chgData name="Ewa Kazimierska" userId="8edb7084-dccb-4d8f-9cfb-38098ea1d667" providerId="ADAL" clId="{1D7BBAB4-E460-4F0D-98A7-C3EA8140C408}" dt="2023-05-29T22:11:38.959" v="6"/>
            <ac:spMkLst>
              <pc:docMk/>
              <pc:sldMasterMk cId="327306664" sldId="2147483660"/>
              <pc:sldLayoutMk cId="1829876473" sldId="2147483664"/>
              <ac:spMk id="14" creationId="{00000000-0000-0000-0000-000000000000}"/>
            </ac:spMkLst>
          </pc:spChg>
          <pc:picChg chg="mod">
            <ac:chgData name="Ewa Kazimierska" userId="8edb7084-dccb-4d8f-9cfb-38098ea1d667" providerId="ADAL" clId="{1D7BBAB4-E460-4F0D-98A7-C3EA8140C408}" dt="2023-05-29T22:11:38.959" v="6"/>
            <ac:picMkLst>
              <pc:docMk/>
              <pc:sldMasterMk cId="327306664" sldId="2147483660"/>
              <pc:sldLayoutMk cId="1829876473" sldId="2147483664"/>
              <ac:picMk id="9" creationId="{00000000-0000-0000-0000-000000000000}"/>
            </ac:picMkLst>
          </pc:picChg>
        </pc:sldLayoutChg>
        <pc:sldLayoutChg chg="modSp">
          <pc:chgData name="Ewa Kazimierska" userId="8edb7084-dccb-4d8f-9cfb-38098ea1d667" providerId="ADAL" clId="{1D7BBAB4-E460-4F0D-98A7-C3EA8140C408}" dt="2023-05-29T22:11:38.959" v="6"/>
          <pc:sldLayoutMkLst>
            <pc:docMk/>
            <pc:sldMasterMk cId="327306664" sldId="2147483660"/>
            <pc:sldLayoutMk cId="4072007328" sldId="2147483665"/>
          </pc:sldLayoutMkLst>
          <pc:spChg chg="mod">
            <ac:chgData name="Ewa Kazimierska" userId="8edb7084-dccb-4d8f-9cfb-38098ea1d667" providerId="ADAL" clId="{1D7BBAB4-E460-4F0D-98A7-C3EA8140C408}" dt="2023-05-29T22:11:38.959" v="6"/>
            <ac:spMkLst>
              <pc:docMk/>
              <pc:sldMasterMk cId="327306664" sldId="2147483660"/>
              <pc:sldLayoutMk cId="4072007328" sldId="2147483665"/>
              <ac:spMk id="3" creationId="{00000000-0000-0000-0000-000000000000}"/>
            </ac:spMkLst>
          </pc:spChg>
          <pc:spChg chg="mod">
            <ac:chgData name="Ewa Kazimierska" userId="8edb7084-dccb-4d8f-9cfb-38098ea1d667" providerId="ADAL" clId="{1D7BBAB4-E460-4F0D-98A7-C3EA8140C408}" dt="2023-05-29T22:11:38.959" v="6"/>
            <ac:spMkLst>
              <pc:docMk/>
              <pc:sldMasterMk cId="327306664" sldId="2147483660"/>
              <pc:sldLayoutMk cId="4072007328" sldId="2147483665"/>
              <ac:spMk id="5" creationId="{00000000-0000-0000-0000-000000000000}"/>
            </ac:spMkLst>
          </pc:spChg>
          <pc:spChg chg="mod">
            <ac:chgData name="Ewa Kazimierska" userId="8edb7084-dccb-4d8f-9cfb-38098ea1d667" providerId="ADAL" clId="{1D7BBAB4-E460-4F0D-98A7-C3EA8140C408}" dt="2023-05-29T22:11:38.959" v="6"/>
            <ac:spMkLst>
              <pc:docMk/>
              <pc:sldMasterMk cId="327306664" sldId="2147483660"/>
              <pc:sldLayoutMk cId="4072007328" sldId="2147483665"/>
              <ac:spMk id="12" creationId="{00000000-0000-0000-0000-000000000000}"/>
            </ac:spMkLst>
          </pc:spChg>
          <pc:spChg chg="mod">
            <ac:chgData name="Ewa Kazimierska" userId="8edb7084-dccb-4d8f-9cfb-38098ea1d667" providerId="ADAL" clId="{1D7BBAB4-E460-4F0D-98A7-C3EA8140C408}" dt="2023-05-29T22:11:38.959" v="6"/>
            <ac:spMkLst>
              <pc:docMk/>
              <pc:sldMasterMk cId="327306664" sldId="2147483660"/>
              <pc:sldLayoutMk cId="4072007328" sldId="2147483665"/>
              <ac:spMk id="13" creationId="{00000000-0000-0000-0000-000000000000}"/>
            </ac:spMkLst>
          </pc:spChg>
          <pc:spChg chg="mod">
            <ac:chgData name="Ewa Kazimierska" userId="8edb7084-dccb-4d8f-9cfb-38098ea1d667" providerId="ADAL" clId="{1D7BBAB4-E460-4F0D-98A7-C3EA8140C408}" dt="2023-05-29T22:11:38.959" v="6"/>
            <ac:spMkLst>
              <pc:docMk/>
              <pc:sldMasterMk cId="327306664" sldId="2147483660"/>
              <pc:sldLayoutMk cId="4072007328" sldId="2147483665"/>
              <ac:spMk id="14" creationId="{00000000-0000-0000-0000-000000000000}"/>
            </ac:spMkLst>
          </pc:spChg>
          <pc:picChg chg="mod">
            <ac:chgData name="Ewa Kazimierska" userId="8edb7084-dccb-4d8f-9cfb-38098ea1d667" providerId="ADAL" clId="{1D7BBAB4-E460-4F0D-98A7-C3EA8140C408}" dt="2023-05-29T22:11:38.959" v="6"/>
            <ac:picMkLst>
              <pc:docMk/>
              <pc:sldMasterMk cId="327306664" sldId="2147483660"/>
              <pc:sldLayoutMk cId="4072007328" sldId="2147483665"/>
              <ac:picMk id="11" creationId="{00000000-0000-0000-0000-000000000000}"/>
            </ac:picMkLst>
          </pc:picChg>
        </pc:sldLayoutChg>
        <pc:sldLayoutChg chg="modSp">
          <pc:chgData name="Ewa Kazimierska" userId="8edb7084-dccb-4d8f-9cfb-38098ea1d667" providerId="ADAL" clId="{1D7BBAB4-E460-4F0D-98A7-C3EA8140C408}" dt="2023-05-29T22:11:38.959" v="6"/>
          <pc:sldLayoutMkLst>
            <pc:docMk/>
            <pc:sldMasterMk cId="327306664" sldId="2147483660"/>
            <pc:sldLayoutMk cId="1833774658" sldId="2147483666"/>
          </pc:sldLayoutMkLst>
          <pc:picChg chg="mod">
            <ac:chgData name="Ewa Kazimierska" userId="8edb7084-dccb-4d8f-9cfb-38098ea1d667" providerId="ADAL" clId="{1D7BBAB4-E460-4F0D-98A7-C3EA8140C408}" dt="2023-05-29T22:11:38.959" v="6"/>
            <ac:picMkLst>
              <pc:docMk/>
              <pc:sldMasterMk cId="327306664" sldId="2147483660"/>
              <pc:sldLayoutMk cId="1833774658" sldId="2147483666"/>
              <ac:picMk id="7" creationId="{00000000-0000-0000-0000-000000000000}"/>
            </ac:picMkLst>
          </pc:picChg>
        </pc:sldLayoutChg>
        <pc:sldLayoutChg chg="modSp">
          <pc:chgData name="Ewa Kazimierska" userId="8edb7084-dccb-4d8f-9cfb-38098ea1d667" providerId="ADAL" clId="{1D7BBAB4-E460-4F0D-98A7-C3EA8140C408}" dt="2023-05-29T22:11:38.959" v="6"/>
          <pc:sldLayoutMkLst>
            <pc:docMk/>
            <pc:sldMasterMk cId="327306664" sldId="2147483660"/>
            <pc:sldLayoutMk cId="3841034600" sldId="2147483667"/>
          </pc:sldLayoutMkLst>
          <pc:picChg chg="mod">
            <ac:chgData name="Ewa Kazimierska" userId="8edb7084-dccb-4d8f-9cfb-38098ea1d667" providerId="ADAL" clId="{1D7BBAB4-E460-4F0D-98A7-C3EA8140C408}" dt="2023-05-29T22:11:38.959" v="6"/>
            <ac:picMkLst>
              <pc:docMk/>
              <pc:sldMasterMk cId="327306664" sldId="2147483660"/>
              <pc:sldLayoutMk cId="3841034600" sldId="2147483667"/>
              <ac:picMk id="6" creationId="{00000000-0000-0000-0000-000000000000}"/>
            </ac:picMkLst>
          </pc:picChg>
        </pc:sldLayoutChg>
        <pc:sldLayoutChg chg="modSp">
          <pc:chgData name="Ewa Kazimierska" userId="8edb7084-dccb-4d8f-9cfb-38098ea1d667" providerId="ADAL" clId="{1D7BBAB4-E460-4F0D-98A7-C3EA8140C408}" dt="2023-05-29T22:11:38.959" v="6"/>
          <pc:sldLayoutMkLst>
            <pc:docMk/>
            <pc:sldMasterMk cId="327306664" sldId="2147483660"/>
            <pc:sldLayoutMk cId="1870070975" sldId="2147483668"/>
          </pc:sldLayoutMkLst>
          <pc:spChg chg="mod">
            <ac:chgData name="Ewa Kazimierska" userId="8edb7084-dccb-4d8f-9cfb-38098ea1d667" providerId="ADAL" clId="{1D7BBAB4-E460-4F0D-98A7-C3EA8140C408}" dt="2023-05-29T22:11:38.959" v="6"/>
            <ac:spMkLst>
              <pc:docMk/>
              <pc:sldMasterMk cId="327306664" sldId="2147483660"/>
              <pc:sldLayoutMk cId="1870070975" sldId="2147483668"/>
              <ac:spMk id="2" creationId="{00000000-0000-0000-0000-000000000000}"/>
            </ac:spMkLst>
          </pc:spChg>
          <pc:spChg chg="mod">
            <ac:chgData name="Ewa Kazimierska" userId="8edb7084-dccb-4d8f-9cfb-38098ea1d667" providerId="ADAL" clId="{1D7BBAB4-E460-4F0D-98A7-C3EA8140C408}" dt="2023-05-29T22:11:38.959" v="6"/>
            <ac:spMkLst>
              <pc:docMk/>
              <pc:sldMasterMk cId="327306664" sldId="2147483660"/>
              <pc:sldLayoutMk cId="1870070975" sldId="2147483668"/>
              <ac:spMk id="4" creationId="{00000000-0000-0000-0000-000000000000}"/>
            </ac:spMkLst>
          </pc:spChg>
          <pc:spChg chg="mod">
            <ac:chgData name="Ewa Kazimierska" userId="8edb7084-dccb-4d8f-9cfb-38098ea1d667" providerId="ADAL" clId="{1D7BBAB4-E460-4F0D-98A7-C3EA8140C408}" dt="2023-05-29T22:11:38.959" v="6"/>
            <ac:spMkLst>
              <pc:docMk/>
              <pc:sldMasterMk cId="327306664" sldId="2147483660"/>
              <pc:sldLayoutMk cId="1870070975" sldId="2147483668"/>
              <ac:spMk id="10" creationId="{00000000-0000-0000-0000-000000000000}"/>
            </ac:spMkLst>
          </pc:spChg>
          <pc:picChg chg="mod">
            <ac:chgData name="Ewa Kazimierska" userId="8edb7084-dccb-4d8f-9cfb-38098ea1d667" providerId="ADAL" clId="{1D7BBAB4-E460-4F0D-98A7-C3EA8140C408}" dt="2023-05-29T22:11:38.959" v="6"/>
            <ac:picMkLst>
              <pc:docMk/>
              <pc:sldMasterMk cId="327306664" sldId="2147483660"/>
              <pc:sldLayoutMk cId="1870070975" sldId="2147483668"/>
              <ac:picMk id="9" creationId="{00000000-0000-0000-0000-000000000000}"/>
            </ac:picMkLst>
          </pc:picChg>
        </pc:sldLayoutChg>
        <pc:sldLayoutChg chg="modSp">
          <pc:chgData name="Ewa Kazimierska" userId="8edb7084-dccb-4d8f-9cfb-38098ea1d667" providerId="ADAL" clId="{1D7BBAB4-E460-4F0D-98A7-C3EA8140C408}" dt="2023-05-29T22:11:38.959" v="6"/>
          <pc:sldLayoutMkLst>
            <pc:docMk/>
            <pc:sldMasterMk cId="327306664" sldId="2147483660"/>
            <pc:sldLayoutMk cId="2651109562" sldId="2147483669"/>
          </pc:sldLayoutMkLst>
          <pc:spChg chg="mod">
            <ac:chgData name="Ewa Kazimierska" userId="8edb7084-dccb-4d8f-9cfb-38098ea1d667" providerId="ADAL" clId="{1D7BBAB4-E460-4F0D-98A7-C3EA8140C408}" dt="2023-05-29T22:11:38.959" v="6"/>
            <ac:spMkLst>
              <pc:docMk/>
              <pc:sldMasterMk cId="327306664" sldId="2147483660"/>
              <pc:sldLayoutMk cId="2651109562" sldId="2147483669"/>
              <ac:spMk id="2" creationId="{00000000-0000-0000-0000-000000000000}"/>
            </ac:spMkLst>
          </pc:spChg>
          <pc:spChg chg="mod">
            <ac:chgData name="Ewa Kazimierska" userId="8edb7084-dccb-4d8f-9cfb-38098ea1d667" providerId="ADAL" clId="{1D7BBAB4-E460-4F0D-98A7-C3EA8140C408}" dt="2023-05-29T22:11:38.959" v="6"/>
            <ac:spMkLst>
              <pc:docMk/>
              <pc:sldMasterMk cId="327306664" sldId="2147483660"/>
              <pc:sldLayoutMk cId="2651109562" sldId="2147483669"/>
              <ac:spMk id="3" creationId="{00000000-0000-0000-0000-000000000000}"/>
            </ac:spMkLst>
          </pc:spChg>
          <pc:spChg chg="mod">
            <ac:chgData name="Ewa Kazimierska" userId="8edb7084-dccb-4d8f-9cfb-38098ea1d667" providerId="ADAL" clId="{1D7BBAB4-E460-4F0D-98A7-C3EA8140C408}" dt="2023-05-29T22:11:38.959" v="6"/>
            <ac:spMkLst>
              <pc:docMk/>
              <pc:sldMasterMk cId="327306664" sldId="2147483660"/>
              <pc:sldLayoutMk cId="2651109562" sldId="2147483669"/>
              <ac:spMk id="4" creationId="{00000000-0000-0000-0000-000000000000}"/>
            </ac:spMkLst>
          </pc:spChg>
          <pc:picChg chg="mod">
            <ac:chgData name="Ewa Kazimierska" userId="8edb7084-dccb-4d8f-9cfb-38098ea1d667" providerId="ADAL" clId="{1D7BBAB4-E460-4F0D-98A7-C3EA8140C408}" dt="2023-05-29T22:11:38.959" v="6"/>
            <ac:picMkLst>
              <pc:docMk/>
              <pc:sldMasterMk cId="327306664" sldId="2147483660"/>
              <pc:sldLayoutMk cId="2651109562" sldId="2147483669"/>
              <ac:picMk id="9" creationId="{00000000-0000-0000-0000-000000000000}"/>
            </ac:picMkLst>
          </pc:picChg>
        </pc:sldLayoutChg>
        <pc:sldLayoutChg chg="modSp">
          <pc:chgData name="Ewa Kazimierska" userId="8edb7084-dccb-4d8f-9cfb-38098ea1d667" providerId="ADAL" clId="{1D7BBAB4-E460-4F0D-98A7-C3EA8140C408}" dt="2023-05-29T22:11:38.959" v="6"/>
          <pc:sldLayoutMkLst>
            <pc:docMk/>
            <pc:sldMasterMk cId="327306664" sldId="2147483660"/>
            <pc:sldLayoutMk cId="792772080" sldId="2147483670"/>
          </pc:sldLayoutMkLst>
          <pc:spChg chg="mod">
            <ac:chgData name="Ewa Kazimierska" userId="8edb7084-dccb-4d8f-9cfb-38098ea1d667" providerId="ADAL" clId="{1D7BBAB4-E460-4F0D-98A7-C3EA8140C408}" dt="2023-05-29T22:11:38.959" v="6"/>
            <ac:spMkLst>
              <pc:docMk/>
              <pc:sldMasterMk cId="327306664" sldId="2147483660"/>
              <pc:sldLayoutMk cId="792772080" sldId="2147483670"/>
              <ac:spMk id="2" creationId="{00000000-0000-0000-0000-000000000000}"/>
            </ac:spMkLst>
          </pc:spChg>
          <pc:spChg chg="mod">
            <ac:chgData name="Ewa Kazimierska" userId="8edb7084-dccb-4d8f-9cfb-38098ea1d667" providerId="ADAL" clId="{1D7BBAB4-E460-4F0D-98A7-C3EA8140C408}" dt="2023-05-29T22:11:38.959" v="6"/>
            <ac:spMkLst>
              <pc:docMk/>
              <pc:sldMasterMk cId="327306664" sldId="2147483660"/>
              <pc:sldLayoutMk cId="792772080" sldId="2147483670"/>
              <ac:spMk id="3" creationId="{00000000-0000-0000-0000-000000000000}"/>
            </ac:spMkLst>
          </pc:spChg>
          <pc:spChg chg="mod">
            <ac:chgData name="Ewa Kazimierska" userId="8edb7084-dccb-4d8f-9cfb-38098ea1d667" providerId="ADAL" clId="{1D7BBAB4-E460-4F0D-98A7-C3EA8140C408}" dt="2023-05-29T22:11:38.959" v="6"/>
            <ac:spMkLst>
              <pc:docMk/>
              <pc:sldMasterMk cId="327306664" sldId="2147483660"/>
              <pc:sldLayoutMk cId="792772080" sldId="2147483670"/>
              <ac:spMk id="4" creationId="{00000000-0000-0000-0000-000000000000}"/>
            </ac:spMkLst>
          </pc:spChg>
          <pc:picChg chg="mod">
            <ac:chgData name="Ewa Kazimierska" userId="8edb7084-dccb-4d8f-9cfb-38098ea1d667" providerId="ADAL" clId="{1D7BBAB4-E460-4F0D-98A7-C3EA8140C408}" dt="2023-05-29T22:11:38.959" v="6"/>
            <ac:picMkLst>
              <pc:docMk/>
              <pc:sldMasterMk cId="327306664" sldId="2147483660"/>
              <pc:sldLayoutMk cId="792772080" sldId="2147483670"/>
              <ac:picMk id="9" creationId="{00000000-0000-0000-0000-000000000000}"/>
            </ac:picMkLst>
          </pc:picChg>
        </pc:sldLayoutChg>
        <pc:sldLayoutChg chg="modSp">
          <pc:chgData name="Ewa Kazimierska" userId="8edb7084-dccb-4d8f-9cfb-38098ea1d667" providerId="ADAL" clId="{1D7BBAB4-E460-4F0D-98A7-C3EA8140C408}" dt="2023-05-29T22:11:38.959" v="6"/>
          <pc:sldLayoutMkLst>
            <pc:docMk/>
            <pc:sldMasterMk cId="327306664" sldId="2147483660"/>
            <pc:sldLayoutMk cId="3690730254" sldId="2147483671"/>
          </pc:sldLayoutMkLst>
          <pc:spChg chg="mod">
            <ac:chgData name="Ewa Kazimierska" userId="8edb7084-dccb-4d8f-9cfb-38098ea1d667" providerId="ADAL" clId="{1D7BBAB4-E460-4F0D-98A7-C3EA8140C408}" dt="2023-05-29T22:11:38.959" v="6"/>
            <ac:spMkLst>
              <pc:docMk/>
              <pc:sldMasterMk cId="327306664" sldId="2147483660"/>
              <pc:sldLayoutMk cId="3690730254" sldId="2147483671"/>
              <ac:spMk id="2" creationId="{00000000-0000-0000-0000-000000000000}"/>
            </ac:spMkLst>
          </pc:spChg>
          <pc:spChg chg="mod">
            <ac:chgData name="Ewa Kazimierska" userId="8edb7084-dccb-4d8f-9cfb-38098ea1d667" providerId="ADAL" clId="{1D7BBAB4-E460-4F0D-98A7-C3EA8140C408}" dt="2023-05-29T22:11:38.959" v="6"/>
            <ac:spMkLst>
              <pc:docMk/>
              <pc:sldMasterMk cId="327306664" sldId="2147483660"/>
              <pc:sldLayoutMk cId="3690730254" sldId="2147483671"/>
              <ac:spMk id="4" creationId="{00000000-0000-0000-0000-000000000000}"/>
            </ac:spMkLst>
          </pc:spChg>
          <pc:picChg chg="mod">
            <ac:chgData name="Ewa Kazimierska" userId="8edb7084-dccb-4d8f-9cfb-38098ea1d667" providerId="ADAL" clId="{1D7BBAB4-E460-4F0D-98A7-C3EA8140C408}" dt="2023-05-29T22:11:38.959" v="6"/>
            <ac:picMkLst>
              <pc:docMk/>
              <pc:sldMasterMk cId="327306664" sldId="2147483660"/>
              <pc:sldLayoutMk cId="3690730254" sldId="2147483671"/>
              <ac:picMk id="9" creationId="{00000000-0000-0000-0000-000000000000}"/>
            </ac:picMkLst>
          </pc:picChg>
        </pc:sldLayoutChg>
        <pc:sldLayoutChg chg="modSp">
          <pc:chgData name="Ewa Kazimierska" userId="8edb7084-dccb-4d8f-9cfb-38098ea1d667" providerId="ADAL" clId="{1D7BBAB4-E460-4F0D-98A7-C3EA8140C408}" dt="2023-05-29T22:11:38.959" v="6"/>
          <pc:sldLayoutMkLst>
            <pc:docMk/>
            <pc:sldMasterMk cId="327306664" sldId="2147483660"/>
            <pc:sldLayoutMk cId="2167375552" sldId="2147483672"/>
          </pc:sldLayoutMkLst>
          <pc:spChg chg="mod">
            <ac:chgData name="Ewa Kazimierska" userId="8edb7084-dccb-4d8f-9cfb-38098ea1d667" providerId="ADAL" clId="{1D7BBAB4-E460-4F0D-98A7-C3EA8140C408}" dt="2023-05-29T22:11:38.959" v="6"/>
            <ac:spMkLst>
              <pc:docMk/>
              <pc:sldMasterMk cId="327306664" sldId="2147483660"/>
              <pc:sldLayoutMk cId="2167375552" sldId="2147483672"/>
              <ac:spMk id="2" creationId="{00000000-0000-0000-0000-000000000000}"/>
            </ac:spMkLst>
          </pc:spChg>
          <pc:spChg chg="mod">
            <ac:chgData name="Ewa Kazimierska" userId="8edb7084-dccb-4d8f-9cfb-38098ea1d667" providerId="ADAL" clId="{1D7BBAB4-E460-4F0D-98A7-C3EA8140C408}" dt="2023-05-29T22:11:38.959" v="6"/>
            <ac:spMkLst>
              <pc:docMk/>
              <pc:sldMasterMk cId="327306664" sldId="2147483660"/>
              <pc:sldLayoutMk cId="2167375552" sldId="2147483672"/>
              <ac:spMk id="4" creationId="{00000000-0000-0000-0000-000000000000}"/>
            </ac:spMkLst>
          </pc:spChg>
          <pc:spChg chg="mod">
            <ac:chgData name="Ewa Kazimierska" userId="8edb7084-dccb-4d8f-9cfb-38098ea1d667" providerId="ADAL" clId="{1D7BBAB4-E460-4F0D-98A7-C3EA8140C408}" dt="2023-05-29T22:11:38.959" v="6"/>
            <ac:spMkLst>
              <pc:docMk/>
              <pc:sldMasterMk cId="327306664" sldId="2147483660"/>
              <pc:sldLayoutMk cId="2167375552" sldId="2147483672"/>
              <ac:spMk id="11" creationId="{00000000-0000-0000-0000-000000000000}"/>
            </ac:spMkLst>
          </pc:spChg>
          <pc:spChg chg="mod">
            <ac:chgData name="Ewa Kazimierska" userId="8edb7084-dccb-4d8f-9cfb-38098ea1d667" providerId="ADAL" clId="{1D7BBAB4-E460-4F0D-98A7-C3EA8140C408}" dt="2023-05-29T22:11:38.959" v="6"/>
            <ac:spMkLst>
              <pc:docMk/>
              <pc:sldMasterMk cId="327306664" sldId="2147483660"/>
              <pc:sldLayoutMk cId="2167375552" sldId="2147483672"/>
              <ac:spMk id="12" creationId="{00000000-0000-0000-0000-000000000000}"/>
            </ac:spMkLst>
          </pc:spChg>
          <pc:spChg chg="mod">
            <ac:chgData name="Ewa Kazimierska" userId="8edb7084-dccb-4d8f-9cfb-38098ea1d667" providerId="ADAL" clId="{1D7BBAB4-E460-4F0D-98A7-C3EA8140C408}" dt="2023-05-29T22:11:38.959" v="6"/>
            <ac:spMkLst>
              <pc:docMk/>
              <pc:sldMasterMk cId="327306664" sldId="2147483660"/>
              <pc:sldLayoutMk cId="2167375552" sldId="2147483672"/>
              <ac:spMk id="14" creationId="{00000000-0000-0000-0000-000000000000}"/>
            </ac:spMkLst>
          </pc:spChg>
          <pc:picChg chg="mod">
            <ac:chgData name="Ewa Kazimierska" userId="8edb7084-dccb-4d8f-9cfb-38098ea1d667" providerId="ADAL" clId="{1D7BBAB4-E460-4F0D-98A7-C3EA8140C408}" dt="2023-05-29T22:11:38.959" v="6"/>
            <ac:picMkLst>
              <pc:docMk/>
              <pc:sldMasterMk cId="327306664" sldId="2147483660"/>
              <pc:sldLayoutMk cId="2167375552" sldId="2147483672"/>
              <ac:picMk id="13" creationId="{00000000-0000-0000-0000-000000000000}"/>
            </ac:picMkLst>
          </pc:picChg>
        </pc:sldLayoutChg>
        <pc:sldLayoutChg chg="modSp">
          <pc:chgData name="Ewa Kazimierska" userId="8edb7084-dccb-4d8f-9cfb-38098ea1d667" providerId="ADAL" clId="{1D7BBAB4-E460-4F0D-98A7-C3EA8140C408}" dt="2023-05-29T22:11:38.959" v="6"/>
          <pc:sldLayoutMkLst>
            <pc:docMk/>
            <pc:sldMasterMk cId="327306664" sldId="2147483660"/>
            <pc:sldLayoutMk cId="3128083304" sldId="2147483673"/>
          </pc:sldLayoutMkLst>
          <pc:spChg chg="mod">
            <ac:chgData name="Ewa Kazimierska" userId="8edb7084-dccb-4d8f-9cfb-38098ea1d667" providerId="ADAL" clId="{1D7BBAB4-E460-4F0D-98A7-C3EA8140C408}" dt="2023-05-29T22:11:38.959" v="6"/>
            <ac:spMkLst>
              <pc:docMk/>
              <pc:sldMasterMk cId="327306664" sldId="2147483660"/>
              <pc:sldLayoutMk cId="3128083304" sldId="2147483673"/>
              <ac:spMk id="2" creationId="{00000000-0000-0000-0000-000000000000}"/>
            </ac:spMkLst>
          </pc:spChg>
          <pc:spChg chg="mod">
            <ac:chgData name="Ewa Kazimierska" userId="8edb7084-dccb-4d8f-9cfb-38098ea1d667" providerId="ADAL" clId="{1D7BBAB4-E460-4F0D-98A7-C3EA8140C408}" dt="2023-05-29T22:11:38.959" v="6"/>
            <ac:spMkLst>
              <pc:docMk/>
              <pc:sldMasterMk cId="327306664" sldId="2147483660"/>
              <pc:sldLayoutMk cId="3128083304" sldId="2147483673"/>
              <ac:spMk id="4" creationId="{00000000-0000-0000-0000-000000000000}"/>
            </ac:spMkLst>
          </pc:spChg>
          <pc:picChg chg="mod">
            <ac:chgData name="Ewa Kazimierska" userId="8edb7084-dccb-4d8f-9cfb-38098ea1d667" providerId="ADAL" clId="{1D7BBAB4-E460-4F0D-98A7-C3EA8140C408}" dt="2023-05-29T22:11:38.959" v="6"/>
            <ac:picMkLst>
              <pc:docMk/>
              <pc:sldMasterMk cId="327306664" sldId="2147483660"/>
              <pc:sldLayoutMk cId="3128083304" sldId="2147483673"/>
              <ac:picMk id="9" creationId="{00000000-0000-0000-0000-000000000000}"/>
            </ac:picMkLst>
          </pc:picChg>
        </pc:sldLayoutChg>
        <pc:sldLayoutChg chg="modSp">
          <pc:chgData name="Ewa Kazimierska" userId="8edb7084-dccb-4d8f-9cfb-38098ea1d667" providerId="ADAL" clId="{1D7BBAB4-E460-4F0D-98A7-C3EA8140C408}" dt="2023-05-29T22:11:38.959" v="6"/>
          <pc:sldLayoutMkLst>
            <pc:docMk/>
            <pc:sldMasterMk cId="327306664" sldId="2147483660"/>
            <pc:sldLayoutMk cId="2508138440" sldId="2147483674"/>
          </pc:sldLayoutMkLst>
          <pc:spChg chg="mod">
            <ac:chgData name="Ewa Kazimierska" userId="8edb7084-dccb-4d8f-9cfb-38098ea1d667" providerId="ADAL" clId="{1D7BBAB4-E460-4F0D-98A7-C3EA8140C408}" dt="2023-05-29T22:11:38.959" v="6"/>
            <ac:spMkLst>
              <pc:docMk/>
              <pc:sldMasterMk cId="327306664" sldId="2147483660"/>
              <pc:sldLayoutMk cId="2508138440" sldId="2147483674"/>
              <ac:spMk id="7" creationId="{00000000-0000-0000-0000-000000000000}"/>
            </ac:spMkLst>
          </pc:spChg>
          <pc:spChg chg="mod">
            <ac:chgData name="Ewa Kazimierska" userId="8edb7084-dccb-4d8f-9cfb-38098ea1d667" providerId="ADAL" clId="{1D7BBAB4-E460-4F0D-98A7-C3EA8140C408}" dt="2023-05-29T22:11:38.959" v="6"/>
            <ac:spMkLst>
              <pc:docMk/>
              <pc:sldMasterMk cId="327306664" sldId="2147483660"/>
              <pc:sldLayoutMk cId="2508138440" sldId="2147483674"/>
              <ac:spMk id="8" creationId="{00000000-0000-0000-0000-000000000000}"/>
            </ac:spMkLst>
          </pc:spChg>
          <pc:spChg chg="mod">
            <ac:chgData name="Ewa Kazimierska" userId="8edb7084-dccb-4d8f-9cfb-38098ea1d667" providerId="ADAL" clId="{1D7BBAB4-E460-4F0D-98A7-C3EA8140C408}" dt="2023-05-29T22:11:38.959" v="6"/>
            <ac:spMkLst>
              <pc:docMk/>
              <pc:sldMasterMk cId="327306664" sldId="2147483660"/>
              <pc:sldLayoutMk cId="2508138440" sldId="2147483674"/>
              <ac:spMk id="9" creationId="{00000000-0000-0000-0000-000000000000}"/>
            </ac:spMkLst>
          </pc:spChg>
          <pc:spChg chg="mod">
            <ac:chgData name="Ewa Kazimierska" userId="8edb7084-dccb-4d8f-9cfb-38098ea1d667" providerId="ADAL" clId="{1D7BBAB4-E460-4F0D-98A7-C3EA8140C408}" dt="2023-05-29T22:11:38.959" v="6"/>
            <ac:spMkLst>
              <pc:docMk/>
              <pc:sldMasterMk cId="327306664" sldId="2147483660"/>
              <pc:sldLayoutMk cId="2508138440" sldId="2147483674"/>
              <ac:spMk id="10" creationId="{00000000-0000-0000-0000-000000000000}"/>
            </ac:spMkLst>
          </pc:spChg>
          <pc:spChg chg="mod">
            <ac:chgData name="Ewa Kazimierska" userId="8edb7084-dccb-4d8f-9cfb-38098ea1d667" providerId="ADAL" clId="{1D7BBAB4-E460-4F0D-98A7-C3EA8140C408}" dt="2023-05-29T22:11:38.959" v="6"/>
            <ac:spMkLst>
              <pc:docMk/>
              <pc:sldMasterMk cId="327306664" sldId="2147483660"/>
              <pc:sldLayoutMk cId="2508138440" sldId="2147483674"/>
              <ac:spMk id="11" creationId="{00000000-0000-0000-0000-000000000000}"/>
            </ac:spMkLst>
          </pc:spChg>
          <pc:spChg chg="mod">
            <ac:chgData name="Ewa Kazimierska" userId="8edb7084-dccb-4d8f-9cfb-38098ea1d667" providerId="ADAL" clId="{1D7BBAB4-E460-4F0D-98A7-C3EA8140C408}" dt="2023-05-29T22:11:38.959" v="6"/>
            <ac:spMkLst>
              <pc:docMk/>
              <pc:sldMasterMk cId="327306664" sldId="2147483660"/>
              <pc:sldLayoutMk cId="2508138440" sldId="2147483674"/>
              <ac:spMk id="12" creationId="{00000000-0000-0000-0000-000000000000}"/>
            </ac:spMkLst>
          </pc:spChg>
          <pc:spChg chg="mod">
            <ac:chgData name="Ewa Kazimierska" userId="8edb7084-dccb-4d8f-9cfb-38098ea1d667" providerId="ADAL" clId="{1D7BBAB4-E460-4F0D-98A7-C3EA8140C408}" dt="2023-05-29T22:11:38.959" v="6"/>
            <ac:spMkLst>
              <pc:docMk/>
              <pc:sldMasterMk cId="327306664" sldId="2147483660"/>
              <pc:sldLayoutMk cId="2508138440" sldId="2147483674"/>
              <ac:spMk id="15" creationId="{00000000-0000-0000-0000-000000000000}"/>
            </ac:spMkLst>
          </pc:spChg>
          <pc:picChg chg="mod">
            <ac:chgData name="Ewa Kazimierska" userId="8edb7084-dccb-4d8f-9cfb-38098ea1d667" providerId="ADAL" clId="{1D7BBAB4-E460-4F0D-98A7-C3EA8140C408}" dt="2023-05-29T22:11:38.959" v="6"/>
            <ac:picMkLst>
              <pc:docMk/>
              <pc:sldMasterMk cId="327306664" sldId="2147483660"/>
              <pc:sldLayoutMk cId="2508138440" sldId="2147483674"/>
              <ac:picMk id="14" creationId="{00000000-0000-0000-0000-000000000000}"/>
            </ac:picMkLst>
          </pc:picChg>
        </pc:sldLayoutChg>
        <pc:sldLayoutChg chg="modSp">
          <pc:chgData name="Ewa Kazimierska" userId="8edb7084-dccb-4d8f-9cfb-38098ea1d667" providerId="ADAL" clId="{1D7BBAB4-E460-4F0D-98A7-C3EA8140C408}" dt="2023-05-29T22:11:38.959" v="6"/>
          <pc:sldLayoutMkLst>
            <pc:docMk/>
            <pc:sldMasterMk cId="327306664" sldId="2147483660"/>
            <pc:sldLayoutMk cId="1245459720" sldId="2147483675"/>
          </pc:sldLayoutMkLst>
          <pc:spChg chg="mod">
            <ac:chgData name="Ewa Kazimierska" userId="8edb7084-dccb-4d8f-9cfb-38098ea1d667" providerId="ADAL" clId="{1D7BBAB4-E460-4F0D-98A7-C3EA8140C408}" dt="2023-05-29T22:11:38.959" v="6"/>
            <ac:spMkLst>
              <pc:docMk/>
              <pc:sldMasterMk cId="327306664" sldId="2147483660"/>
              <pc:sldLayoutMk cId="1245459720" sldId="2147483675"/>
              <ac:spMk id="19" creationId="{00000000-0000-0000-0000-000000000000}"/>
            </ac:spMkLst>
          </pc:spChg>
          <pc:spChg chg="mod">
            <ac:chgData name="Ewa Kazimierska" userId="8edb7084-dccb-4d8f-9cfb-38098ea1d667" providerId="ADAL" clId="{1D7BBAB4-E460-4F0D-98A7-C3EA8140C408}" dt="2023-05-29T22:11:38.959" v="6"/>
            <ac:spMkLst>
              <pc:docMk/>
              <pc:sldMasterMk cId="327306664" sldId="2147483660"/>
              <pc:sldLayoutMk cId="1245459720" sldId="2147483675"/>
              <ac:spMk id="20" creationId="{00000000-0000-0000-0000-000000000000}"/>
            </ac:spMkLst>
          </pc:spChg>
          <pc:spChg chg="mod">
            <ac:chgData name="Ewa Kazimierska" userId="8edb7084-dccb-4d8f-9cfb-38098ea1d667" providerId="ADAL" clId="{1D7BBAB4-E460-4F0D-98A7-C3EA8140C408}" dt="2023-05-29T22:11:38.959" v="6"/>
            <ac:spMkLst>
              <pc:docMk/>
              <pc:sldMasterMk cId="327306664" sldId="2147483660"/>
              <pc:sldLayoutMk cId="1245459720" sldId="2147483675"/>
              <ac:spMk id="21" creationId="{00000000-0000-0000-0000-000000000000}"/>
            </ac:spMkLst>
          </pc:spChg>
          <pc:spChg chg="mod">
            <ac:chgData name="Ewa Kazimierska" userId="8edb7084-dccb-4d8f-9cfb-38098ea1d667" providerId="ADAL" clId="{1D7BBAB4-E460-4F0D-98A7-C3EA8140C408}" dt="2023-05-29T22:11:38.959" v="6"/>
            <ac:spMkLst>
              <pc:docMk/>
              <pc:sldMasterMk cId="327306664" sldId="2147483660"/>
              <pc:sldLayoutMk cId="1245459720" sldId="2147483675"/>
              <ac:spMk id="22" creationId="{00000000-0000-0000-0000-000000000000}"/>
            </ac:spMkLst>
          </pc:spChg>
          <pc:spChg chg="mod">
            <ac:chgData name="Ewa Kazimierska" userId="8edb7084-dccb-4d8f-9cfb-38098ea1d667" providerId="ADAL" clId="{1D7BBAB4-E460-4F0D-98A7-C3EA8140C408}" dt="2023-05-29T22:11:38.959" v="6"/>
            <ac:spMkLst>
              <pc:docMk/>
              <pc:sldMasterMk cId="327306664" sldId="2147483660"/>
              <pc:sldLayoutMk cId="1245459720" sldId="2147483675"/>
              <ac:spMk id="23" creationId="{00000000-0000-0000-0000-000000000000}"/>
            </ac:spMkLst>
          </pc:spChg>
          <pc:spChg chg="mod">
            <ac:chgData name="Ewa Kazimierska" userId="8edb7084-dccb-4d8f-9cfb-38098ea1d667" providerId="ADAL" clId="{1D7BBAB4-E460-4F0D-98A7-C3EA8140C408}" dt="2023-05-29T22:11:38.959" v="6"/>
            <ac:spMkLst>
              <pc:docMk/>
              <pc:sldMasterMk cId="327306664" sldId="2147483660"/>
              <pc:sldLayoutMk cId="1245459720" sldId="2147483675"/>
              <ac:spMk id="24" creationId="{00000000-0000-0000-0000-000000000000}"/>
            </ac:spMkLst>
          </pc:spChg>
          <pc:spChg chg="mod">
            <ac:chgData name="Ewa Kazimierska" userId="8edb7084-dccb-4d8f-9cfb-38098ea1d667" providerId="ADAL" clId="{1D7BBAB4-E460-4F0D-98A7-C3EA8140C408}" dt="2023-05-29T22:11:38.959" v="6"/>
            <ac:spMkLst>
              <pc:docMk/>
              <pc:sldMasterMk cId="327306664" sldId="2147483660"/>
              <pc:sldLayoutMk cId="1245459720" sldId="2147483675"/>
              <ac:spMk id="25" creationId="{00000000-0000-0000-0000-000000000000}"/>
            </ac:spMkLst>
          </pc:spChg>
          <pc:spChg chg="mod">
            <ac:chgData name="Ewa Kazimierska" userId="8edb7084-dccb-4d8f-9cfb-38098ea1d667" providerId="ADAL" clId="{1D7BBAB4-E460-4F0D-98A7-C3EA8140C408}" dt="2023-05-29T22:11:38.959" v="6"/>
            <ac:spMkLst>
              <pc:docMk/>
              <pc:sldMasterMk cId="327306664" sldId="2147483660"/>
              <pc:sldLayoutMk cId="1245459720" sldId="2147483675"/>
              <ac:spMk id="26" creationId="{00000000-0000-0000-0000-000000000000}"/>
            </ac:spMkLst>
          </pc:spChg>
          <pc:spChg chg="mod">
            <ac:chgData name="Ewa Kazimierska" userId="8edb7084-dccb-4d8f-9cfb-38098ea1d667" providerId="ADAL" clId="{1D7BBAB4-E460-4F0D-98A7-C3EA8140C408}" dt="2023-05-29T22:11:38.959" v="6"/>
            <ac:spMkLst>
              <pc:docMk/>
              <pc:sldMasterMk cId="327306664" sldId="2147483660"/>
              <pc:sldLayoutMk cId="1245459720" sldId="2147483675"/>
              <ac:spMk id="27" creationId="{00000000-0000-0000-0000-000000000000}"/>
            </ac:spMkLst>
          </pc:spChg>
          <pc:spChg chg="mod">
            <ac:chgData name="Ewa Kazimierska" userId="8edb7084-dccb-4d8f-9cfb-38098ea1d667" providerId="ADAL" clId="{1D7BBAB4-E460-4F0D-98A7-C3EA8140C408}" dt="2023-05-29T22:11:38.959" v="6"/>
            <ac:spMkLst>
              <pc:docMk/>
              <pc:sldMasterMk cId="327306664" sldId="2147483660"/>
              <pc:sldLayoutMk cId="1245459720" sldId="2147483675"/>
              <ac:spMk id="30" creationId="{00000000-0000-0000-0000-000000000000}"/>
            </ac:spMkLst>
          </pc:spChg>
          <pc:picChg chg="mod">
            <ac:chgData name="Ewa Kazimierska" userId="8edb7084-dccb-4d8f-9cfb-38098ea1d667" providerId="ADAL" clId="{1D7BBAB4-E460-4F0D-98A7-C3EA8140C408}" dt="2023-05-29T22:11:38.959" v="6"/>
            <ac:picMkLst>
              <pc:docMk/>
              <pc:sldMasterMk cId="327306664" sldId="2147483660"/>
              <pc:sldLayoutMk cId="1245459720" sldId="2147483675"/>
              <ac:picMk id="17" creationId="{00000000-0000-0000-0000-000000000000}"/>
            </ac:picMkLst>
          </pc:picChg>
        </pc:sldLayoutChg>
        <pc:sldLayoutChg chg="modSp">
          <pc:chgData name="Ewa Kazimierska" userId="8edb7084-dccb-4d8f-9cfb-38098ea1d667" providerId="ADAL" clId="{1D7BBAB4-E460-4F0D-98A7-C3EA8140C408}" dt="2023-05-29T22:11:38.959" v="6"/>
          <pc:sldLayoutMkLst>
            <pc:docMk/>
            <pc:sldMasterMk cId="327306664" sldId="2147483660"/>
            <pc:sldLayoutMk cId="2821536003" sldId="2147483676"/>
          </pc:sldLayoutMkLst>
          <pc:spChg chg="mod">
            <ac:chgData name="Ewa Kazimierska" userId="8edb7084-dccb-4d8f-9cfb-38098ea1d667" providerId="ADAL" clId="{1D7BBAB4-E460-4F0D-98A7-C3EA8140C408}" dt="2023-05-29T22:11:38.959" v="6"/>
            <ac:spMkLst>
              <pc:docMk/>
              <pc:sldMasterMk cId="327306664" sldId="2147483660"/>
              <pc:sldLayoutMk cId="2821536003" sldId="2147483676"/>
              <ac:spMk id="11" creationId="{00000000-0000-0000-0000-000000000000}"/>
            </ac:spMkLst>
          </pc:spChg>
          <pc:picChg chg="mod">
            <ac:chgData name="Ewa Kazimierska" userId="8edb7084-dccb-4d8f-9cfb-38098ea1d667" providerId="ADAL" clId="{1D7BBAB4-E460-4F0D-98A7-C3EA8140C408}" dt="2023-05-29T22:11:38.959" v="6"/>
            <ac:picMkLst>
              <pc:docMk/>
              <pc:sldMasterMk cId="327306664" sldId="2147483660"/>
              <pc:sldLayoutMk cId="2821536003" sldId="2147483676"/>
              <ac:picMk id="9" creationId="{00000000-0000-0000-0000-000000000000}"/>
            </ac:picMkLst>
          </pc:picChg>
        </pc:sldLayoutChg>
        <pc:sldLayoutChg chg="modSp">
          <pc:chgData name="Ewa Kazimierska" userId="8edb7084-dccb-4d8f-9cfb-38098ea1d667" providerId="ADAL" clId="{1D7BBAB4-E460-4F0D-98A7-C3EA8140C408}" dt="2023-05-29T22:11:38.959" v="6"/>
          <pc:sldLayoutMkLst>
            <pc:docMk/>
            <pc:sldMasterMk cId="327306664" sldId="2147483660"/>
            <pc:sldLayoutMk cId="1259598486" sldId="2147483677"/>
          </pc:sldLayoutMkLst>
          <pc:spChg chg="mod">
            <ac:chgData name="Ewa Kazimierska" userId="8edb7084-dccb-4d8f-9cfb-38098ea1d667" providerId="ADAL" clId="{1D7BBAB4-E460-4F0D-98A7-C3EA8140C408}" dt="2023-05-29T22:11:38.959" v="6"/>
            <ac:spMkLst>
              <pc:docMk/>
              <pc:sldMasterMk cId="327306664" sldId="2147483660"/>
              <pc:sldLayoutMk cId="1259598486" sldId="2147483677"/>
              <ac:spMk id="2" creationId="{00000000-0000-0000-0000-000000000000}"/>
            </ac:spMkLst>
          </pc:spChg>
          <pc:spChg chg="mod">
            <ac:chgData name="Ewa Kazimierska" userId="8edb7084-dccb-4d8f-9cfb-38098ea1d667" providerId="ADAL" clId="{1D7BBAB4-E460-4F0D-98A7-C3EA8140C408}" dt="2023-05-29T22:11:38.959" v="6"/>
            <ac:spMkLst>
              <pc:docMk/>
              <pc:sldMasterMk cId="327306664" sldId="2147483660"/>
              <pc:sldLayoutMk cId="1259598486" sldId="2147483677"/>
              <ac:spMk id="8" creationId="{00000000-0000-0000-0000-000000000000}"/>
            </ac:spMkLst>
          </pc:spChg>
          <pc:picChg chg="mod">
            <ac:chgData name="Ewa Kazimierska" userId="8edb7084-dccb-4d8f-9cfb-38098ea1d667" providerId="ADAL" clId="{1D7BBAB4-E460-4F0D-98A7-C3EA8140C408}" dt="2023-05-29T22:11:38.959" v="6"/>
            <ac:picMkLst>
              <pc:docMk/>
              <pc:sldMasterMk cId="327306664" sldId="2147483660"/>
              <pc:sldLayoutMk cId="1259598486" sldId="2147483677"/>
              <ac:picMk id="10" creationId="{00000000-0000-0000-0000-000000000000}"/>
            </ac:picMkLst>
          </pc:picChg>
        </pc:sldLayoutChg>
      </pc:sldMasterChg>
      <pc:sldMasterChg chg="delSldLayout">
        <pc:chgData name="Ewa Kazimierska" userId="8edb7084-dccb-4d8f-9cfb-38098ea1d667" providerId="ADAL" clId="{1D7BBAB4-E460-4F0D-98A7-C3EA8140C408}" dt="2023-05-30T18:11:52.915" v="2337" actId="47"/>
        <pc:sldMasterMkLst>
          <pc:docMk/>
          <pc:sldMasterMk cId="934457127" sldId="2147483679"/>
        </pc:sldMasterMkLst>
        <pc:sldLayoutChg chg="del">
          <pc:chgData name="Ewa Kazimierska" userId="8edb7084-dccb-4d8f-9cfb-38098ea1d667" providerId="ADAL" clId="{1D7BBAB4-E460-4F0D-98A7-C3EA8140C408}" dt="2023-05-30T18:11:52.915" v="2337" actId="47"/>
          <pc:sldLayoutMkLst>
            <pc:docMk/>
            <pc:sldMasterMk cId="934457127" sldId="2147483679"/>
            <pc:sldLayoutMk cId="2332219108" sldId="2147483697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478976-24DC-4FF6-BD4E-34E3C177A9DF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C7CE375-7B2F-4C3D-B264-0293D0F880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49190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54535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757290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412771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When the atomic number increases across the period the metallic character decreases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139288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When the atomic number increases across the period the metallic character decreases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796317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How many electrons can be moved depends on the position in periodic table and the number of valence electrons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805382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Losing or gaining the electrons is driven by the need to become like a noble gas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50543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Losing or gaining the electrons is driven by the need to become like a noble gas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531126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 modelling atoms getting happy we apply octet or duet rule. The first rule is that metal atoms want 0 valence electrons. </a:t>
            </a:r>
          </a:p>
          <a:p>
            <a:r>
              <a:rPr lang="en-GB" dirty="0"/>
              <a:t>Duet is for H</a:t>
            </a:r>
          </a:p>
          <a:p>
            <a:r>
              <a:rPr lang="en-GB" dirty="0"/>
              <a:t>Ionic compounds less than 1% </a:t>
            </a:r>
          </a:p>
          <a:p>
            <a:r>
              <a:rPr lang="en-GB" dirty="0"/>
              <a:t>Non-metal – non-metal much more common. They cannot gain electrons from each other so they share to make a covalent compound and pretend that they have gained these electrons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258700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 modelling atoms getting happy we apply octet or duet rule. The first rule is that metal atoms want 0 valence electrons. </a:t>
            </a:r>
          </a:p>
          <a:p>
            <a:r>
              <a:rPr lang="en-GB" dirty="0"/>
              <a:t>Duet is for H</a:t>
            </a:r>
          </a:p>
          <a:p>
            <a:r>
              <a:rPr lang="en-GB" dirty="0"/>
              <a:t>Ionic compounds less than 1% </a:t>
            </a:r>
          </a:p>
          <a:p>
            <a:r>
              <a:rPr lang="en-GB" dirty="0"/>
              <a:t>Non-metal – non-metal much more common. They cannot gain electrons from each other </a:t>
            </a:r>
            <a:r>
              <a:rPr lang="en-GB" dirty="0" err="1"/>
              <a:t>sa</a:t>
            </a:r>
            <a:r>
              <a:rPr lang="en-GB" dirty="0"/>
              <a:t> they share to make </a:t>
            </a:r>
            <a:r>
              <a:rPr lang="en-GB" dirty="0" err="1"/>
              <a:t>cpvalent</a:t>
            </a:r>
            <a:r>
              <a:rPr lang="en-GB" dirty="0"/>
              <a:t> </a:t>
            </a:r>
            <a:r>
              <a:rPr lang="en-GB" dirty="0" err="1"/>
              <a:t>compond</a:t>
            </a:r>
            <a:r>
              <a:rPr lang="en-GB" dirty="0"/>
              <a:t> and pretend that they have gained these electrons</a:t>
            </a:r>
          </a:p>
          <a:p>
            <a:r>
              <a:rPr lang="en-GB" dirty="0"/>
              <a:t>Before we move to learning how the atoms share these electrons lets review quickly ionic bonds.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580069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22238" y="1300163"/>
            <a:ext cx="6240462" cy="351155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919348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22238" y="1300163"/>
            <a:ext cx="6240462" cy="351155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94428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22238" y="1300163"/>
            <a:ext cx="6240462" cy="351155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To explain covalent compounds it s convenient to draw Lewis structures.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6073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22238" y="1300163"/>
            <a:ext cx="6240462" cy="351155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252118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22238" y="1300163"/>
            <a:ext cx="6240462" cy="351155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234442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22238" y="1300163"/>
            <a:ext cx="6240462" cy="351155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639653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22238" y="1300163"/>
            <a:ext cx="6240462" cy="351155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693969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22238" y="1300163"/>
            <a:ext cx="6240462" cy="351155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713216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22238" y="1300163"/>
            <a:ext cx="6240462" cy="351155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442959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22238" y="1300163"/>
            <a:ext cx="6240462" cy="351155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972844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22238" y="1300163"/>
            <a:ext cx="6240462" cy="351155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020653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582653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4432159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62514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C58A26-F339-4FEF-8527-F36EB7E24E1D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3575383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E96B0-EA3A-47B4-805B-448A8B1FFD3A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3938893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39437A-A4D5-4AAF-92BF-A67CACE9B420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2406121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E96B0-EA3A-47B4-805B-448A8B1FFD3A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5566053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E96B0-EA3A-47B4-805B-448A8B1FFD3A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6614382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4D3167-B1A4-4EC2-9B89-91D804388866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26731143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81314C-D316-4612-BD22-88467D058CA0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0259834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E96B0-EA3A-47B4-805B-448A8B1FFD3A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307410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96229A-CB9D-491E-AC41-BF0268C75A88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32969786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E96B0-EA3A-47B4-805B-448A8B1FFD3A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35390823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E96B0-EA3A-47B4-805B-448A8B1FFD3A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420574833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E96B0-EA3A-47B4-805B-448A8B1FFD3A}" type="slidenum">
              <a:rPr lang="es-ES" altLang="en-US" smtClean="0"/>
              <a:pPr/>
              <a:t>‹#›</a:t>
            </a:fld>
            <a:endParaRPr lang="es-ES" altLang="en-US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87406187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E96B0-EA3A-47B4-805B-448A8B1FFD3A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235328232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E96B0-EA3A-47B4-805B-448A8B1FFD3A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333214253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E96B0-EA3A-47B4-805B-448A8B1FFD3A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77951023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E96B0-EA3A-47B4-805B-448A8B1FFD3A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317374874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E96B0-EA3A-47B4-805B-448A8B1FFD3A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31355262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endParaRPr lang="es-E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s-E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34BE96B0-EA3A-47B4-805B-448A8B1FFD3A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9344571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682" r:id="rId3"/>
    <p:sldLayoutId id="2147483683" r:id="rId4"/>
    <p:sldLayoutId id="2147483684" r:id="rId5"/>
    <p:sldLayoutId id="2147483685" r:id="rId6"/>
    <p:sldLayoutId id="2147483686" r:id="rId7"/>
    <p:sldLayoutId id="2147483687" r:id="rId8"/>
    <p:sldLayoutId id="2147483688" r:id="rId9"/>
    <p:sldLayoutId id="2147483689" r:id="rId10"/>
    <p:sldLayoutId id="2147483690" r:id="rId11"/>
    <p:sldLayoutId id="2147483691" r:id="rId12"/>
    <p:sldLayoutId id="2147483692" r:id="rId13"/>
    <p:sldLayoutId id="2147483693" r:id="rId14"/>
    <p:sldLayoutId id="2147483694" r:id="rId15"/>
    <p:sldLayoutId id="2147483695" r:id="rId16"/>
    <p:sldLayoutId id="2147483696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8.pn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0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1.png"/><Relationship Id="rId4" Type="http://schemas.openxmlformats.org/officeDocument/2006/relationships/image" Target="../media/image22.png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16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6.png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6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6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5.jpeg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0" name="Rectangle 22">
            <a:extLst>
              <a:ext uri="{FF2B5EF4-FFF2-40B4-BE49-F238E27FC236}">
                <a16:creationId xmlns:a16="http://schemas.microsoft.com/office/drawing/2014/main" id="{AECBDE9F-3DFA-43F7-B61A-5D028F3158D7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2209800" y="856688"/>
            <a:ext cx="7772400" cy="1470025"/>
          </a:xfrm>
        </p:spPr>
        <p:txBody>
          <a:bodyPr anchor="ctr">
            <a:normAutofit fontScale="90000"/>
          </a:bodyPr>
          <a:lstStyle/>
          <a:p>
            <a:r>
              <a:rPr lang="es-UY" altLang="en-US" sz="4400" dirty="0" err="1"/>
              <a:t>Periodic</a:t>
            </a:r>
            <a:r>
              <a:rPr lang="es-UY" altLang="en-US" sz="4400" dirty="0"/>
              <a:t> </a:t>
            </a:r>
            <a:r>
              <a:rPr lang="es-UY" altLang="en-US" sz="4400" dirty="0" err="1"/>
              <a:t>properties</a:t>
            </a:r>
            <a:r>
              <a:rPr lang="es-UY" altLang="en-US" sz="4400" dirty="0"/>
              <a:t>, </a:t>
            </a:r>
            <a:r>
              <a:rPr lang="es-UY" altLang="en-US" sz="4400" dirty="0" err="1"/>
              <a:t>ions</a:t>
            </a:r>
            <a:r>
              <a:rPr lang="es-UY" altLang="en-US" sz="4400" dirty="0"/>
              <a:t>,</a:t>
            </a:r>
            <a:br>
              <a:rPr lang="es-UY" altLang="en-US" sz="4400" dirty="0"/>
            </a:br>
            <a:r>
              <a:rPr lang="es-UY" altLang="en-US" sz="4400" dirty="0"/>
              <a:t>and</a:t>
            </a:r>
            <a:br>
              <a:rPr lang="es-UY" altLang="en-US" sz="4400" dirty="0"/>
            </a:br>
            <a:r>
              <a:rPr lang="es-UY" altLang="en-US" sz="4400" dirty="0"/>
              <a:t>CHEMICAL BONDS</a:t>
            </a:r>
            <a:endParaRPr lang="es-ES" altLang="en-US" sz="4400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A1238949-7568-4533-9088-229D9DD9A583}"/>
              </a:ext>
            </a:extLst>
          </p:cNvPr>
          <p:cNvSpPr txBox="1">
            <a:spLocks/>
          </p:cNvSpPr>
          <p:nvPr/>
        </p:nvSpPr>
        <p:spPr bwMode="auto">
          <a:xfrm>
            <a:off x="2733798" y="3721177"/>
            <a:ext cx="6858000" cy="947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rtl="0" fontAlgn="base">
              <a:spcBef>
                <a:spcPct val="0"/>
              </a:spcBef>
              <a:spcAft>
                <a:spcPct val="0"/>
              </a:spcAft>
              <a:defRPr sz="60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br>
              <a:rPr lang="en-GB" dirty="0"/>
            </a:br>
            <a:br>
              <a:rPr lang="en-GB" dirty="0"/>
            </a:br>
            <a:r>
              <a:rPr lang="en-GB" sz="4000" dirty="0"/>
              <a:t>Lecture 3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194A698-87BF-47CC-9192-2559C07A1862}"/>
              </a:ext>
            </a:extLst>
          </p:cNvPr>
          <p:cNvSpPr txBox="1"/>
          <p:nvPr/>
        </p:nvSpPr>
        <p:spPr>
          <a:xfrm>
            <a:off x="5087889" y="5301208"/>
            <a:ext cx="2149819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Dr Ewa Kazimierska</a:t>
            </a:r>
          </a:p>
          <a:p>
            <a:endParaRPr lang="en-GB"/>
          </a:p>
          <a:p>
            <a:r>
              <a:rPr lang="en-GB" sz="1400"/>
              <a:t>e.kazimierska@uwtsd.ac.uk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1D9F40A-57EA-4D1D-82DF-2A3948EF824B}"/>
              </a:ext>
            </a:extLst>
          </p:cNvPr>
          <p:cNvSpPr txBox="1"/>
          <p:nvPr/>
        </p:nvSpPr>
        <p:spPr>
          <a:xfrm>
            <a:off x="10973293" y="38968"/>
            <a:ext cx="1188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HNC 2023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2ADD45A-1266-4ACF-A3B4-985474E2B9F9}"/>
              </a:ext>
            </a:extLst>
          </p:cNvPr>
          <p:cNvSpPr txBox="1"/>
          <p:nvPr/>
        </p:nvSpPr>
        <p:spPr>
          <a:xfrm>
            <a:off x="60960" y="0"/>
            <a:ext cx="12157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ACDB4011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ED0F15B-DCD5-4F46-95CD-88811ED9905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93073" y="5810250"/>
            <a:ext cx="2998927" cy="1047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9EDC046-AC1F-44CB-A853-4432DB4738F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08249" y="6374482"/>
            <a:ext cx="1383751" cy="483518"/>
          </a:xfrm>
          <a:prstGeom prst="rect">
            <a:avLst/>
          </a:prstGeom>
        </p:spPr>
      </p:pic>
      <p:sp>
        <p:nvSpPr>
          <p:cNvPr id="70" name="TextBox 69">
            <a:extLst>
              <a:ext uri="{FF2B5EF4-FFF2-40B4-BE49-F238E27FC236}">
                <a16:creationId xmlns:a16="http://schemas.microsoft.com/office/drawing/2014/main" id="{70367B55-6108-4B2B-92E8-EC99CABB3B4A}"/>
              </a:ext>
            </a:extLst>
          </p:cNvPr>
          <p:cNvSpPr txBox="1"/>
          <p:nvPr/>
        </p:nvSpPr>
        <p:spPr>
          <a:xfrm>
            <a:off x="332330" y="-34903"/>
            <a:ext cx="4572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RECAP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D0F89E6-0D70-4AF0-8025-A6DAA7DBC5A8}"/>
              </a:ext>
            </a:extLst>
          </p:cNvPr>
          <p:cNvSpPr txBox="1"/>
          <p:nvPr/>
        </p:nvSpPr>
        <p:spPr>
          <a:xfrm>
            <a:off x="129786" y="808706"/>
            <a:ext cx="10854813" cy="39008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cs typeface="Calibri" panose="020F0502020204030204" pitchFamily="34" charset="0"/>
              </a:rPr>
              <a:t>electrons have both </a:t>
            </a:r>
            <a:r>
              <a:rPr lang="en-GB" sz="2800" b="1" dirty="0">
                <a:solidFill>
                  <a:srgbClr val="0000FF"/>
                </a:solidFill>
                <a:cs typeface="Calibri" panose="020F0502020204030204" pitchFamily="34" charset="0"/>
              </a:rPr>
              <a:t>POTENTIAL</a:t>
            </a:r>
            <a:r>
              <a:rPr lang="en-GB" sz="2800" dirty="0">
                <a:cs typeface="Calibri" panose="020F0502020204030204" pitchFamily="34" charset="0"/>
              </a:rPr>
              <a:t> and </a:t>
            </a:r>
            <a:r>
              <a:rPr lang="en-GB" sz="2800" b="1" dirty="0">
                <a:solidFill>
                  <a:srgbClr val="00CC00"/>
                </a:solidFill>
                <a:cs typeface="Calibri" panose="020F0502020204030204" pitchFamily="34" charset="0"/>
              </a:rPr>
              <a:t>KINETIC</a:t>
            </a:r>
            <a:r>
              <a:rPr lang="en-GB" sz="2800" dirty="0">
                <a:cs typeface="Calibri" panose="020F0502020204030204" pitchFamily="34" charset="0"/>
              </a:rPr>
              <a:t> energy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rgbClr val="00B0F0"/>
                </a:solidFill>
                <a:cs typeface="Calibri" panose="020F0502020204030204" pitchFamily="34" charset="0"/>
              </a:rPr>
              <a:t>the chemical energy is a combination of kinetic and potential energy (total energy, E = </a:t>
            </a:r>
            <a:r>
              <a:rPr lang="en-GB" sz="2800" b="1" dirty="0">
                <a:solidFill>
                  <a:srgbClr val="0000FF"/>
                </a:solidFill>
                <a:cs typeface="Calibri" panose="020F0502020204030204" pitchFamily="34" charset="0"/>
              </a:rPr>
              <a:t>EP</a:t>
            </a:r>
            <a:r>
              <a:rPr lang="en-GB" sz="2800" b="1" dirty="0">
                <a:solidFill>
                  <a:srgbClr val="00B0F0"/>
                </a:solidFill>
                <a:cs typeface="Calibri" panose="020F0502020204030204" pitchFamily="34" charset="0"/>
              </a:rPr>
              <a:t> + </a:t>
            </a:r>
            <a:r>
              <a:rPr lang="en-GB" sz="2800" b="1" dirty="0">
                <a:solidFill>
                  <a:srgbClr val="00CC00"/>
                </a:solidFill>
                <a:cs typeface="Calibri" panose="020F0502020204030204" pitchFamily="34" charset="0"/>
              </a:rPr>
              <a:t>EK</a:t>
            </a:r>
            <a:r>
              <a:rPr lang="en-GB" sz="2800" b="1" dirty="0">
                <a:solidFill>
                  <a:srgbClr val="00B0F0"/>
                </a:solidFill>
                <a:cs typeface="Calibri" panose="020F0502020204030204" pitchFamily="34" charset="0"/>
              </a:rPr>
              <a:t>)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rgbClr val="0000FF"/>
                </a:solidFill>
                <a:cs typeface="Calibri" panose="020F0502020204030204" pitchFamily="34" charset="0"/>
              </a:rPr>
              <a:t>PE </a:t>
            </a:r>
            <a:r>
              <a:rPr lang="en-GB" sz="2800" dirty="0">
                <a:cs typeface="Calibri" panose="020F0502020204030204" pitchFamily="34" charset="0"/>
              </a:rPr>
              <a:t> of the outermost electrons depends on the position of the electron in the atom (electron configuration)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rgbClr val="7030A0"/>
                </a:solidFill>
                <a:cs typeface="Calibri" panose="020F0502020204030204" pitchFamily="34" charset="0"/>
              </a:rPr>
              <a:t>periodic table </a:t>
            </a:r>
            <a:r>
              <a:rPr lang="en-GB" sz="2800" dirty="0">
                <a:cs typeface="Calibri" panose="020F0502020204030204" pitchFamily="34" charset="0"/>
              </a:rPr>
              <a:t>- useful tool to derive electron configuration</a:t>
            </a:r>
          </a:p>
        </p:txBody>
      </p:sp>
    </p:spTree>
    <p:extLst>
      <p:ext uri="{BB962C8B-B14F-4D97-AF65-F5344CB8AC3E}">
        <p14:creationId xmlns:p14="http://schemas.microsoft.com/office/powerpoint/2010/main" val="26244038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9EDC046-AC1F-44CB-A853-4432DB4738F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08249" y="6374482"/>
            <a:ext cx="1383751" cy="483518"/>
          </a:xfrm>
          <a:prstGeom prst="rect">
            <a:avLst/>
          </a:prstGeom>
        </p:spPr>
      </p:pic>
      <p:sp>
        <p:nvSpPr>
          <p:cNvPr id="70" name="TextBox 69">
            <a:extLst>
              <a:ext uri="{FF2B5EF4-FFF2-40B4-BE49-F238E27FC236}">
                <a16:creationId xmlns:a16="http://schemas.microsoft.com/office/drawing/2014/main" id="{70367B55-6108-4B2B-92E8-EC99CABB3B4A}"/>
              </a:ext>
            </a:extLst>
          </p:cNvPr>
          <p:cNvSpPr txBox="1"/>
          <p:nvPr/>
        </p:nvSpPr>
        <p:spPr>
          <a:xfrm>
            <a:off x="332330" y="-34903"/>
            <a:ext cx="4572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TODAY’S LECTURE</a:t>
            </a:r>
          </a:p>
        </p:txBody>
      </p:sp>
      <p:sp>
        <p:nvSpPr>
          <p:cNvPr id="11" name="Content Placeholder 4">
            <a:extLst>
              <a:ext uri="{FF2B5EF4-FFF2-40B4-BE49-F238E27FC236}">
                <a16:creationId xmlns:a16="http://schemas.microsoft.com/office/drawing/2014/main" id="{768A1C6C-BACA-4AB0-9E4B-5611F6B84A28}"/>
              </a:ext>
            </a:extLst>
          </p:cNvPr>
          <p:cNvSpPr txBox="1">
            <a:spLocks/>
          </p:cNvSpPr>
          <p:nvPr/>
        </p:nvSpPr>
        <p:spPr>
          <a:xfrm>
            <a:off x="539015" y="937748"/>
            <a:ext cx="9288000" cy="3424107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cap="none" dirty="0"/>
              <a:t>periodic trends in the periodic table (atomic radii, ionisation energy)</a:t>
            </a:r>
            <a:r>
              <a:rPr lang="en-GB" sz="2400" cap="none" dirty="0">
                <a:cs typeface="Calibri" panose="020F0502020204030204" pitchFamily="34" charset="0"/>
              </a:rPr>
              <a:t> properties of the atom (reactivity, bonds it can form, etc.) </a:t>
            </a:r>
            <a:endParaRPr lang="en-GB" sz="2400" cap="none" dirty="0"/>
          </a:p>
          <a:p>
            <a:r>
              <a:rPr lang="en-GB" sz="2400" cap="none" dirty="0"/>
              <a:t>ions (cations, anions) and ionic compounds</a:t>
            </a:r>
          </a:p>
          <a:p>
            <a:endParaRPr lang="en-GB" sz="2400" cap="none" dirty="0"/>
          </a:p>
          <a:p>
            <a:pPr marL="342900" indent="-342900">
              <a:lnSpc>
                <a:spcPts val="3400"/>
              </a:lnSpc>
            </a:pPr>
            <a:r>
              <a:rPr lang="en-GB" sz="2400" cap="none" dirty="0">
                <a:cs typeface="Calibri" panose="020F0502020204030204" pitchFamily="34" charset="0"/>
              </a:rPr>
              <a:t>types of bonds between atoms to consider:</a:t>
            </a:r>
          </a:p>
          <a:p>
            <a:pPr marL="0" indent="0">
              <a:lnSpc>
                <a:spcPts val="3400"/>
              </a:lnSpc>
              <a:buNone/>
            </a:pPr>
            <a:r>
              <a:rPr lang="en-GB" sz="2400" cap="none" dirty="0">
                <a:cs typeface="Calibri" panose="020F0502020204030204" pitchFamily="34" charset="0"/>
              </a:rPr>
              <a:t>	- ionic</a:t>
            </a:r>
          </a:p>
          <a:p>
            <a:pPr marL="0" indent="0">
              <a:lnSpc>
                <a:spcPts val="3400"/>
              </a:lnSpc>
              <a:buNone/>
            </a:pPr>
            <a:r>
              <a:rPr lang="en-GB" sz="2400" cap="none" dirty="0">
                <a:cs typeface="Calibri" panose="020F0502020204030204" pitchFamily="34" charset="0"/>
              </a:rPr>
              <a:t>	- covalent</a:t>
            </a:r>
          </a:p>
          <a:p>
            <a:r>
              <a:rPr lang="en-GB" sz="2400" b="1" cap="none" dirty="0">
                <a:solidFill>
                  <a:srgbClr val="00B0F0"/>
                </a:solidFill>
                <a:cs typeface="Calibri" panose="020F0502020204030204" pitchFamily="34" charset="0"/>
              </a:rPr>
              <a:t>how much energy is stored in chemical bonds?</a:t>
            </a:r>
          </a:p>
          <a:p>
            <a:endParaRPr lang="en-GB" sz="2400" cap="none" dirty="0"/>
          </a:p>
        </p:txBody>
      </p:sp>
    </p:spTree>
    <p:extLst>
      <p:ext uri="{BB962C8B-B14F-4D97-AF65-F5344CB8AC3E}">
        <p14:creationId xmlns:p14="http://schemas.microsoft.com/office/powerpoint/2010/main" val="3625451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0603DC3-2B79-4DB5-9988-3379C68B5A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0811" y="7018"/>
            <a:ext cx="10364451" cy="731297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Periodic properties: atomic radii 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37BA5809-E416-4493-BFD4-F79B866B4096}"/>
              </a:ext>
            </a:extLst>
          </p:cNvPr>
          <p:cNvGrpSpPr/>
          <p:nvPr/>
        </p:nvGrpSpPr>
        <p:grpSpPr>
          <a:xfrm>
            <a:off x="736393" y="1038913"/>
            <a:ext cx="4283079" cy="1246350"/>
            <a:chOff x="-10915" y="1621116"/>
            <a:chExt cx="4283079" cy="1246350"/>
          </a:xfrm>
        </p:grpSpPr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106297E1-917E-4DE1-B6B6-5CFED004555D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1323956" y="1621116"/>
              <a:ext cx="774505" cy="775215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600">
                <a:cs typeface="Calibri" panose="020F0502020204030204" pitchFamily="34" charset="0"/>
              </a:endParaRPr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4DA0C504-5160-4A5B-AA81-E24D67FB6B05}"/>
                </a:ext>
              </a:extLst>
            </p:cNvPr>
            <p:cNvSpPr txBox="1"/>
            <p:nvPr/>
          </p:nvSpPr>
          <p:spPr>
            <a:xfrm>
              <a:off x="1511088" y="1790244"/>
              <a:ext cx="295590" cy="492443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2600" dirty="0">
                  <a:cs typeface="Calibri" panose="020F0502020204030204" pitchFamily="34" charset="0"/>
                </a:rPr>
                <a:t>•</a:t>
              </a:r>
            </a:p>
          </p:txBody>
        </p: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2B88FFBC-C5E2-42D3-9AEF-DEC5FF201405}"/>
                </a:ext>
              </a:extLst>
            </p:cNvPr>
            <p:cNvCxnSpPr>
              <a:cxnSpLocks/>
              <a:endCxn id="11" idx="7"/>
            </p:cNvCxnSpPr>
            <p:nvPr/>
          </p:nvCxnSpPr>
          <p:spPr>
            <a:xfrm flipV="1">
              <a:off x="1711208" y="1734644"/>
              <a:ext cx="273829" cy="274079"/>
            </a:xfrm>
            <a:prstGeom prst="line">
              <a:avLst/>
            </a:prstGeom>
            <a:ln w="190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Arrow Connector 13">
              <a:extLst>
                <a:ext uri="{FF2B5EF4-FFF2-40B4-BE49-F238E27FC236}">
                  <a16:creationId xmlns:a16="http://schemas.microsoft.com/office/drawing/2014/main" id="{19667E3B-C7BB-4B70-81B0-B50CA62F0025}"/>
                </a:ext>
              </a:extLst>
            </p:cNvPr>
            <p:cNvCxnSpPr>
              <a:cxnSpLocks/>
              <a:endCxn id="15" idx="3"/>
            </p:cNvCxnSpPr>
            <p:nvPr/>
          </p:nvCxnSpPr>
          <p:spPr>
            <a:xfrm flipH="1">
              <a:off x="1090669" y="2008723"/>
              <a:ext cx="547193" cy="176567"/>
            </a:xfrm>
            <a:prstGeom prst="straightConnector1">
              <a:avLst/>
            </a:prstGeom>
            <a:ln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0C36CDE5-5EC9-4A01-A3A3-F923A6927943}"/>
                </a:ext>
              </a:extLst>
            </p:cNvPr>
            <p:cNvSpPr txBox="1"/>
            <p:nvPr/>
          </p:nvSpPr>
          <p:spPr>
            <a:xfrm>
              <a:off x="-10915" y="1939068"/>
              <a:ext cx="1101584" cy="49244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600" dirty="0">
                  <a:cs typeface="Calibri" panose="020F0502020204030204" pitchFamily="34" charset="0"/>
                </a:rPr>
                <a:t>nucleus</a:t>
              </a:r>
            </a:p>
          </p:txBody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E41C10A9-CD7E-4E75-B579-EC20803F4E7A}"/>
                </a:ext>
              </a:extLst>
            </p:cNvPr>
            <p:cNvSpPr txBox="1"/>
            <p:nvPr/>
          </p:nvSpPr>
          <p:spPr>
            <a:xfrm>
              <a:off x="2171807" y="1707815"/>
              <a:ext cx="1947906" cy="49244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600" dirty="0">
                  <a:solidFill>
                    <a:srgbClr val="0000FF"/>
                  </a:solidFill>
                  <a:cs typeface="Calibri" panose="020F0502020204030204" pitchFamily="34" charset="0"/>
                </a:rPr>
                <a:t>atomic radius</a:t>
              </a:r>
            </a:p>
          </p:txBody>
        </p:sp>
        <p:cxnSp>
          <p:nvCxnSpPr>
            <p:cNvPr id="17" name="Straight Arrow Connector 16">
              <a:extLst>
                <a:ext uri="{FF2B5EF4-FFF2-40B4-BE49-F238E27FC236}">
                  <a16:creationId xmlns:a16="http://schemas.microsoft.com/office/drawing/2014/main" id="{BFEE134B-81F4-44C3-9011-8AB506CE568B}"/>
                </a:ext>
              </a:extLst>
            </p:cNvPr>
            <p:cNvCxnSpPr>
              <a:cxnSpLocks/>
              <a:endCxn id="16" idx="1"/>
            </p:cNvCxnSpPr>
            <p:nvPr/>
          </p:nvCxnSpPr>
          <p:spPr>
            <a:xfrm>
              <a:off x="1862979" y="1853828"/>
              <a:ext cx="308828" cy="100209"/>
            </a:xfrm>
            <a:prstGeom prst="straightConnector1">
              <a:avLst/>
            </a:prstGeom>
            <a:ln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D9EC2C2-1C1E-4626-A80F-12B01B6D2234}"/>
                </a:ext>
              </a:extLst>
            </p:cNvPr>
            <p:cNvSpPr txBox="1"/>
            <p:nvPr/>
          </p:nvSpPr>
          <p:spPr>
            <a:xfrm>
              <a:off x="2149211" y="2375023"/>
              <a:ext cx="2122953" cy="49244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600" dirty="0">
                  <a:cs typeface="Calibri" panose="020F0502020204030204" pitchFamily="34" charset="0"/>
                </a:rPr>
                <a:t>outermost shell</a:t>
              </a:r>
            </a:p>
          </p:txBody>
        </p:sp>
        <p:cxnSp>
          <p:nvCxnSpPr>
            <p:cNvPr id="19" name="Straight Arrow Connector 18">
              <a:extLst>
                <a:ext uri="{FF2B5EF4-FFF2-40B4-BE49-F238E27FC236}">
                  <a16:creationId xmlns:a16="http://schemas.microsoft.com/office/drawing/2014/main" id="{8F45AE23-2336-4D76-9EF3-706098FD8A54}"/>
                </a:ext>
              </a:extLst>
            </p:cNvPr>
            <p:cNvCxnSpPr>
              <a:cxnSpLocks/>
              <a:endCxn id="18" idx="1"/>
            </p:cNvCxnSpPr>
            <p:nvPr/>
          </p:nvCxnSpPr>
          <p:spPr>
            <a:xfrm>
              <a:off x="1944047" y="2317673"/>
              <a:ext cx="205164" cy="303572"/>
            </a:xfrm>
            <a:prstGeom prst="straightConnector1">
              <a:avLst/>
            </a:prstGeom>
            <a:ln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1E7D1931-1323-4296-A5D3-8D33DFD4D789}"/>
              </a:ext>
            </a:extLst>
          </p:cNvPr>
          <p:cNvGrpSpPr/>
          <p:nvPr/>
        </p:nvGrpSpPr>
        <p:grpSpPr>
          <a:xfrm>
            <a:off x="5640603" y="817396"/>
            <a:ext cx="5516556" cy="1264551"/>
            <a:chOff x="4184747" y="888603"/>
            <a:chExt cx="5516556" cy="1264551"/>
          </a:xfrm>
        </p:grpSpPr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0A174DE2-CC64-4A61-86C6-17314F818F0B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4184747" y="888603"/>
              <a:ext cx="774505" cy="775215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600">
                <a:cs typeface="Calibri" panose="020F0502020204030204" pitchFamily="34" charset="0"/>
              </a:endParaRPr>
            </a:p>
          </p:txBody>
        </p:sp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933AF831-8034-4A4F-9E1E-B3883C76B1CC}"/>
                </a:ext>
              </a:extLst>
            </p:cNvPr>
            <p:cNvSpPr txBox="1"/>
            <p:nvPr/>
          </p:nvSpPr>
          <p:spPr>
            <a:xfrm>
              <a:off x="4378152" y="1026724"/>
              <a:ext cx="295590" cy="492443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2600" dirty="0">
                  <a:cs typeface="Calibri" panose="020F0502020204030204" pitchFamily="34" charset="0"/>
                </a:rPr>
                <a:t>•</a:t>
              </a:r>
            </a:p>
          </p:txBody>
        </p: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1EE2DEFA-6199-4C54-B7EA-E739F23661F2}"/>
                </a:ext>
              </a:extLst>
            </p:cNvPr>
            <p:cNvCxnSpPr>
              <a:cxnSpLocks/>
            </p:cNvCxnSpPr>
            <p:nvPr/>
          </p:nvCxnSpPr>
          <p:spPr>
            <a:xfrm>
              <a:off x="4571999" y="1267113"/>
              <a:ext cx="387253" cy="0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24" name="Group 23">
              <a:extLst>
                <a:ext uri="{FF2B5EF4-FFF2-40B4-BE49-F238E27FC236}">
                  <a16:creationId xmlns:a16="http://schemas.microsoft.com/office/drawing/2014/main" id="{D3D492A9-B932-43BB-AAD2-EAC46A9B7D94}"/>
                </a:ext>
              </a:extLst>
            </p:cNvPr>
            <p:cNvGrpSpPr/>
            <p:nvPr/>
          </p:nvGrpSpPr>
          <p:grpSpPr>
            <a:xfrm flipH="1">
              <a:off x="4959252" y="888603"/>
              <a:ext cx="774505" cy="775215"/>
              <a:chOff x="4337147" y="1041003"/>
              <a:chExt cx="774505" cy="775215"/>
            </a:xfrm>
          </p:grpSpPr>
          <p:sp>
            <p:nvSpPr>
              <p:cNvPr id="27" name="Oval 26">
                <a:extLst>
                  <a:ext uri="{FF2B5EF4-FFF2-40B4-BE49-F238E27FC236}">
                    <a16:creationId xmlns:a16="http://schemas.microsoft.com/office/drawing/2014/main" id="{54A3C90C-D6F5-4D15-B550-1CDB12B88634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4337147" y="1041003"/>
                <a:ext cx="774505" cy="775215"/>
              </a:xfrm>
              <a:prstGeom prst="ellipse">
                <a:avLst/>
              </a:prstGeom>
              <a:no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2600">
                  <a:cs typeface="Calibri" panose="020F0502020204030204" pitchFamily="34" charset="0"/>
                </a:endParaRPr>
              </a:p>
            </p:txBody>
          </p:sp>
          <p:sp>
            <p:nvSpPr>
              <p:cNvPr id="28" name="TextBox 27">
                <a:extLst>
                  <a:ext uri="{FF2B5EF4-FFF2-40B4-BE49-F238E27FC236}">
                    <a16:creationId xmlns:a16="http://schemas.microsoft.com/office/drawing/2014/main" id="{43EBB994-476D-435B-B9FA-E84D33E8F334}"/>
                  </a:ext>
                </a:extLst>
              </p:cNvPr>
              <p:cNvSpPr txBox="1"/>
              <p:nvPr/>
            </p:nvSpPr>
            <p:spPr>
              <a:xfrm>
                <a:off x="4586684" y="1166583"/>
                <a:ext cx="295590" cy="49244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GB" sz="2600" dirty="0">
                    <a:cs typeface="Calibri" panose="020F0502020204030204" pitchFamily="34" charset="0"/>
                  </a:rPr>
                  <a:t>•</a:t>
                </a:r>
              </a:p>
            </p:txBody>
          </p:sp>
          <p:cxnSp>
            <p:nvCxnSpPr>
              <p:cNvPr id="29" name="Straight Connector 28">
                <a:extLst>
                  <a:ext uri="{FF2B5EF4-FFF2-40B4-BE49-F238E27FC236}">
                    <a16:creationId xmlns:a16="http://schemas.microsoft.com/office/drawing/2014/main" id="{7F5F46C0-1DAB-4C47-8AD2-96A56154D4E7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4724399" y="1419513"/>
                <a:ext cx="387253" cy="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AE2E44F3-FAFD-4D25-BE02-B462DDE0BA74}"/>
                </a:ext>
              </a:extLst>
            </p:cNvPr>
            <p:cNvSpPr txBox="1"/>
            <p:nvPr/>
          </p:nvSpPr>
          <p:spPr>
            <a:xfrm>
              <a:off x="5871472" y="1260602"/>
              <a:ext cx="3829831" cy="89255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600" dirty="0">
                  <a:cs typeface="Calibri" panose="020F0502020204030204" pitchFamily="34" charset="0"/>
                </a:rPr>
                <a:t>Element</a:t>
              </a:r>
            </a:p>
            <a:p>
              <a:r>
                <a:rPr lang="en-GB" sz="2600" dirty="0">
                  <a:cs typeface="Calibri" panose="020F0502020204030204" pitchFamily="34" charset="0"/>
                </a:rPr>
                <a:t>½ distance = atomic radius</a:t>
              </a:r>
            </a:p>
          </p:txBody>
        </p:sp>
        <p:cxnSp>
          <p:nvCxnSpPr>
            <p:cNvPr id="26" name="Straight Arrow Connector 25">
              <a:extLst>
                <a:ext uri="{FF2B5EF4-FFF2-40B4-BE49-F238E27FC236}">
                  <a16:creationId xmlns:a16="http://schemas.microsoft.com/office/drawing/2014/main" id="{F2E257F9-EB16-4F2C-913A-CB62C517ABFD}"/>
                </a:ext>
              </a:extLst>
            </p:cNvPr>
            <p:cNvCxnSpPr>
              <a:cxnSpLocks/>
            </p:cNvCxnSpPr>
            <p:nvPr/>
          </p:nvCxnSpPr>
          <p:spPr>
            <a:xfrm>
              <a:off x="4959252" y="1287812"/>
              <a:ext cx="912220" cy="429113"/>
            </a:xfrm>
            <a:prstGeom prst="straightConnector1">
              <a:avLst/>
            </a:prstGeom>
            <a:ln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TextBox 29">
            <a:extLst>
              <a:ext uri="{FF2B5EF4-FFF2-40B4-BE49-F238E27FC236}">
                <a16:creationId xmlns:a16="http://schemas.microsoft.com/office/drawing/2014/main" id="{E28A3128-A962-41C6-8A8A-3665C0E5D3F4}"/>
              </a:ext>
            </a:extLst>
          </p:cNvPr>
          <p:cNvSpPr txBox="1"/>
          <p:nvPr/>
        </p:nvSpPr>
        <p:spPr>
          <a:xfrm>
            <a:off x="588694" y="2585862"/>
            <a:ext cx="4472378" cy="30777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>
                <a:solidFill>
                  <a:srgbClr val="00B0F0"/>
                </a:solidFill>
                <a:cs typeface="Calibri" panose="020F0502020204030204" pitchFamily="34" charset="0"/>
              </a:rPr>
              <a:t>Size increases down a group</a:t>
            </a:r>
          </a:p>
          <a:p>
            <a:r>
              <a:rPr lang="en-GB" sz="2800" b="1" dirty="0">
                <a:solidFill>
                  <a:srgbClr val="00B0F0"/>
                </a:solidFill>
                <a:cs typeface="Calibri" panose="020F0502020204030204" pitchFamily="34" charset="0"/>
              </a:rPr>
              <a:t>Shell gets bigger</a:t>
            </a:r>
          </a:p>
          <a:p>
            <a:endParaRPr lang="en-GB" sz="2600" dirty="0">
              <a:cs typeface="Calibri" panose="020F0502020204030204" pitchFamily="34" charset="0"/>
            </a:endParaRPr>
          </a:p>
          <a:p>
            <a:r>
              <a:rPr lang="en-GB" sz="2800" dirty="0">
                <a:cs typeface="Calibri" panose="020F0502020204030204" pitchFamily="34" charset="0"/>
              </a:rPr>
              <a:t>Li	[He]   2s</a:t>
            </a:r>
            <a:r>
              <a:rPr lang="en-GB" sz="2800" baseline="30000" dirty="0">
                <a:cs typeface="Calibri" panose="020F0502020204030204" pitchFamily="34" charset="0"/>
              </a:rPr>
              <a:t>1</a:t>
            </a:r>
          </a:p>
          <a:p>
            <a:r>
              <a:rPr lang="en-GB" sz="2800" dirty="0">
                <a:cs typeface="Calibri" panose="020F0502020204030204" pitchFamily="34" charset="0"/>
              </a:rPr>
              <a:t>Na	[Ne]   3s</a:t>
            </a:r>
            <a:r>
              <a:rPr lang="en-GB" sz="2800" baseline="30000" dirty="0">
                <a:cs typeface="Calibri" panose="020F0502020204030204" pitchFamily="34" charset="0"/>
              </a:rPr>
              <a:t>1</a:t>
            </a:r>
            <a:endParaRPr lang="en-GB" sz="2800" dirty="0">
              <a:cs typeface="Calibri" panose="020F0502020204030204" pitchFamily="34" charset="0"/>
            </a:endParaRPr>
          </a:p>
          <a:p>
            <a:r>
              <a:rPr lang="en-GB" sz="2800" dirty="0">
                <a:cs typeface="Calibri" panose="020F0502020204030204" pitchFamily="34" charset="0"/>
              </a:rPr>
              <a:t>K	[</a:t>
            </a:r>
            <a:r>
              <a:rPr lang="en-GB" sz="2800" dirty="0" err="1">
                <a:cs typeface="Calibri" panose="020F0502020204030204" pitchFamily="34" charset="0"/>
              </a:rPr>
              <a:t>Ar</a:t>
            </a:r>
            <a:r>
              <a:rPr lang="en-GB" sz="2800" dirty="0">
                <a:cs typeface="Calibri" panose="020F0502020204030204" pitchFamily="34" charset="0"/>
              </a:rPr>
              <a:t>]    4s</a:t>
            </a:r>
            <a:r>
              <a:rPr lang="en-GB" sz="2800" baseline="30000" dirty="0">
                <a:cs typeface="Calibri" panose="020F0502020204030204" pitchFamily="34" charset="0"/>
              </a:rPr>
              <a:t>1</a:t>
            </a:r>
            <a:endParaRPr lang="en-GB" sz="2800" dirty="0">
              <a:cs typeface="Calibri" panose="020F0502020204030204" pitchFamily="34" charset="0"/>
            </a:endParaRPr>
          </a:p>
          <a:p>
            <a:r>
              <a:rPr lang="en-GB" sz="2800" dirty="0">
                <a:cs typeface="Calibri" panose="020F0502020204030204" pitchFamily="34" charset="0"/>
              </a:rPr>
              <a:t>Rb	[Kr]    5s</a:t>
            </a:r>
            <a:r>
              <a:rPr lang="en-GB" sz="2800" baseline="30000" dirty="0">
                <a:cs typeface="Calibri" panose="020F0502020204030204" pitchFamily="34" charset="0"/>
              </a:rPr>
              <a:t>1</a:t>
            </a:r>
            <a:endParaRPr lang="en-GB" sz="2800" dirty="0">
              <a:cs typeface="Calibri" panose="020F0502020204030204" pitchFamily="34" charset="0"/>
            </a:endParaRPr>
          </a:p>
        </p:txBody>
      </p: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4BA12C65-1827-451D-A85B-0049EDE4A98C}"/>
              </a:ext>
            </a:extLst>
          </p:cNvPr>
          <p:cNvCxnSpPr>
            <a:cxnSpLocks/>
          </p:cNvCxnSpPr>
          <p:nvPr/>
        </p:nvCxnSpPr>
        <p:spPr>
          <a:xfrm>
            <a:off x="368449" y="2872941"/>
            <a:ext cx="0" cy="2145139"/>
          </a:xfrm>
          <a:prstGeom prst="straightConnector1">
            <a:avLst/>
          </a:prstGeom>
          <a:ln w="38100">
            <a:solidFill>
              <a:srgbClr val="00B0F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Box 31">
            <a:extLst>
              <a:ext uri="{FF2B5EF4-FFF2-40B4-BE49-F238E27FC236}">
                <a16:creationId xmlns:a16="http://schemas.microsoft.com/office/drawing/2014/main" id="{88B02DD2-8AC9-490D-908B-D486953D494C}"/>
              </a:ext>
            </a:extLst>
          </p:cNvPr>
          <p:cNvSpPr txBox="1"/>
          <p:nvPr/>
        </p:nvSpPr>
        <p:spPr>
          <a:xfrm>
            <a:off x="5304629" y="2553002"/>
            <a:ext cx="5745997" cy="32932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b="1" dirty="0">
                <a:solidFill>
                  <a:srgbClr val="FF0000"/>
                </a:solidFill>
                <a:cs typeface="Calibri" panose="020F0502020204030204" pitchFamily="34" charset="0"/>
              </a:rPr>
              <a:t>Size </a:t>
            </a:r>
            <a:r>
              <a:rPr lang="en-GB" sz="2800" b="1" dirty="0">
                <a:solidFill>
                  <a:srgbClr val="FF0000"/>
                </a:solidFill>
                <a:cs typeface="Calibri" panose="020F0502020204030204" pitchFamily="34" charset="0"/>
              </a:rPr>
              <a:t>decreases</a:t>
            </a:r>
            <a:r>
              <a:rPr lang="en-GB" sz="2600" b="1" dirty="0">
                <a:solidFill>
                  <a:srgbClr val="FF0000"/>
                </a:solidFill>
                <a:cs typeface="Calibri" panose="020F0502020204030204" pitchFamily="34" charset="0"/>
              </a:rPr>
              <a:t> across a period (L to R)</a:t>
            </a:r>
          </a:p>
          <a:p>
            <a:r>
              <a:rPr lang="en-GB" sz="2600" b="1" dirty="0">
                <a:solidFill>
                  <a:srgbClr val="FF0000"/>
                </a:solidFill>
                <a:cs typeface="Calibri" panose="020F0502020204030204" pitchFamily="34" charset="0"/>
              </a:rPr>
              <a:t>Shell is the same BUT</a:t>
            </a:r>
          </a:p>
          <a:p>
            <a:r>
              <a:rPr lang="en-GB" sz="2600" b="1" dirty="0">
                <a:solidFill>
                  <a:srgbClr val="FF0000"/>
                </a:solidFill>
                <a:cs typeface="Calibri" panose="020F0502020204030204" pitchFamily="34" charset="0"/>
              </a:rPr>
              <a:t>nuclear charge increases pulling in shell</a:t>
            </a:r>
          </a:p>
          <a:p>
            <a:endParaRPr lang="en-GB" sz="2600" b="1" dirty="0">
              <a:solidFill>
                <a:srgbClr val="FF0000"/>
              </a:solidFill>
              <a:cs typeface="Calibri" panose="020F0502020204030204" pitchFamily="34" charset="0"/>
            </a:endParaRPr>
          </a:p>
          <a:p>
            <a:r>
              <a:rPr lang="en-GB" sz="2600" dirty="0">
                <a:cs typeface="Calibri" panose="020F0502020204030204" pitchFamily="34" charset="0"/>
              </a:rPr>
              <a:t>Al	[Ne]	3s</a:t>
            </a:r>
            <a:r>
              <a:rPr lang="en-GB" sz="2600" baseline="30000" dirty="0">
                <a:cs typeface="Calibri" panose="020F0502020204030204" pitchFamily="34" charset="0"/>
              </a:rPr>
              <a:t>2</a:t>
            </a:r>
            <a:r>
              <a:rPr lang="en-GB" sz="2600" dirty="0">
                <a:cs typeface="Calibri" panose="020F0502020204030204" pitchFamily="34" charset="0"/>
              </a:rPr>
              <a:t> 3p</a:t>
            </a:r>
            <a:r>
              <a:rPr lang="en-GB" sz="2600" baseline="30000" dirty="0">
                <a:cs typeface="Calibri" panose="020F0502020204030204" pitchFamily="34" charset="0"/>
              </a:rPr>
              <a:t>1	</a:t>
            </a:r>
            <a:r>
              <a:rPr lang="en-GB" sz="2600" dirty="0">
                <a:cs typeface="Calibri" panose="020F0502020204030204" pitchFamily="34" charset="0"/>
              </a:rPr>
              <a:t>13 protons</a:t>
            </a:r>
          </a:p>
          <a:p>
            <a:r>
              <a:rPr lang="en-GB" sz="2600" dirty="0">
                <a:cs typeface="Calibri" panose="020F0502020204030204" pitchFamily="34" charset="0"/>
              </a:rPr>
              <a:t>Si	[Ne]	3s</a:t>
            </a:r>
            <a:r>
              <a:rPr lang="en-GB" sz="2600" baseline="30000" dirty="0">
                <a:cs typeface="Calibri" panose="020F0502020204030204" pitchFamily="34" charset="0"/>
              </a:rPr>
              <a:t>2</a:t>
            </a:r>
            <a:r>
              <a:rPr lang="en-GB" sz="2600" dirty="0">
                <a:cs typeface="Calibri" panose="020F0502020204030204" pitchFamily="34" charset="0"/>
              </a:rPr>
              <a:t> 3p</a:t>
            </a:r>
            <a:r>
              <a:rPr lang="en-GB" sz="2600" baseline="30000" dirty="0">
                <a:cs typeface="Calibri" panose="020F0502020204030204" pitchFamily="34" charset="0"/>
              </a:rPr>
              <a:t>2</a:t>
            </a:r>
            <a:r>
              <a:rPr lang="en-GB" sz="2600" dirty="0">
                <a:cs typeface="Calibri" panose="020F0502020204030204" pitchFamily="34" charset="0"/>
              </a:rPr>
              <a:t> 	14 protons</a:t>
            </a:r>
          </a:p>
          <a:p>
            <a:r>
              <a:rPr lang="en-GB" sz="2600" dirty="0">
                <a:cs typeface="Calibri" panose="020F0502020204030204" pitchFamily="34" charset="0"/>
              </a:rPr>
              <a:t>P	[Ne]	3s</a:t>
            </a:r>
            <a:r>
              <a:rPr lang="en-GB" sz="2600" baseline="30000" dirty="0">
                <a:cs typeface="Calibri" panose="020F0502020204030204" pitchFamily="34" charset="0"/>
              </a:rPr>
              <a:t>2</a:t>
            </a:r>
            <a:r>
              <a:rPr lang="en-GB" sz="2600" dirty="0">
                <a:cs typeface="Calibri" panose="020F0502020204030204" pitchFamily="34" charset="0"/>
              </a:rPr>
              <a:t> 3p</a:t>
            </a:r>
            <a:r>
              <a:rPr lang="en-GB" sz="2600" baseline="30000" dirty="0">
                <a:cs typeface="Calibri" panose="020F0502020204030204" pitchFamily="34" charset="0"/>
              </a:rPr>
              <a:t>3</a:t>
            </a:r>
            <a:r>
              <a:rPr lang="en-GB" sz="2600" dirty="0">
                <a:cs typeface="Calibri" panose="020F0502020204030204" pitchFamily="34" charset="0"/>
              </a:rPr>
              <a:t> 	15 protons</a:t>
            </a:r>
          </a:p>
          <a:p>
            <a:r>
              <a:rPr lang="en-GB" sz="2600" dirty="0">
                <a:cs typeface="Calibri" panose="020F0502020204030204" pitchFamily="34" charset="0"/>
              </a:rPr>
              <a:t>S	[Ne]	3s</a:t>
            </a:r>
            <a:r>
              <a:rPr lang="en-GB" sz="2600" baseline="30000" dirty="0">
                <a:cs typeface="Calibri" panose="020F0502020204030204" pitchFamily="34" charset="0"/>
              </a:rPr>
              <a:t>2</a:t>
            </a:r>
            <a:r>
              <a:rPr lang="en-GB" sz="2600" dirty="0">
                <a:cs typeface="Calibri" panose="020F0502020204030204" pitchFamily="34" charset="0"/>
              </a:rPr>
              <a:t> 3p</a:t>
            </a:r>
            <a:r>
              <a:rPr lang="en-GB" sz="2600" baseline="30000" dirty="0">
                <a:cs typeface="Calibri" panose="020F0502020204030204" pitchFamily="34" charset="0"/>
              </a:rPr>
              <a:t>4</a:t>
            </a:r>
            <a:r>
              <a:rPr lang="en-GB" sz="2600" dirty="0">
                <a:cs typeface="Calibri" panose="020F0502020204030204" pitchFamily="34" charset="0"/>
              </a:rPr>
              <a:t> 	16 protons	</a:t>
            </a:r>
          </a:p>
        </p:txBody>
      </p:sp>
      <p:cxnSp>
        <p:nvCxnSpPr>
          <p:cNvPr id="33" name="Straight Arrow Connector 32">
            <a:extLst>
              <a:ext uri="{FF2B5EF4-FFF2-40B4-BE49-F238E27FC236}">
                <a16:creationId xmlns:a16="http://schemas.microsoft.com/office/drawing/2014/main" id="{E45D0F6A-9BAA-4AEF-AB19-7FB75811C85D}"/>
              </a:ext>
            </a:extLst>
          </p:cNvPr>
          <p:cNvCxnSpPr>
            <a:cxnSpLocks/>
          </p:cNvCxnSpPr>
          <p:nvPr/>
        </p:nvCxnSpPr>
        <p:spPr>
          <a:xfrm>
            <a:off x="5453039" y="2447181"/>
            <a:ext cx="2876191" cy="0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Box 33">
            <a:extLst>
              <a:ext uri="{FF2B5EF4-FFF2-40B4-BE49-F238E27FC236}">
                <a16:creationId xmlns:a16="http://schemas.microsoft.com/office/drawing/2014/main" id="{1E888A72-2501-4F7D-9B9A-1725CDCEF982}"/>
              </a:ext>
            </a:extLst>
          </p:cNvPr>
          <p:cNvSpPr txBox="1"/>
          <p:nvPr/>
        </p:nvSpPr>
        <p:spPr>
          <a:xfrm>
            <a:off x="3479826" y="6210448"/>
            <a:ext cx="4849404" cy="492443"/>
          </a:xfrm>
          <a:prstGeom prst="rect">
            <a:avLst/>
          </a:prstGeom>
          <a:noFill/>
          <a:ln>
            <a:solidFill>
              <a:srgbClr val="0000FF"/>
            </a:solidFill>
          </a:ln>
        </p:spPr>
        <p:txBody>
          <a:bodyPr wrap="none" rtlCol="0">
            <a:spAutoFit/>
          </a:bodyPr>
          <a:lstStyle/>
          <a:p>
            <a:r>
              <a:rPr lang="en-GB" sz="2600" dirty="0">
                <a:solidFill>
                  <a:srgbClr val="0000FF"/>
                </a:solidFill>
              </a:rPr>
              <a:t>NF</a:t>
            </a:r>
            <a:r>
              <a:rPr lang="en-GB" sz="2600" baseline="-25000" dirty="0">
                <a:solidFill>
                  <a:srgbClr val="0000FF"/>
                </a:solidFill>
              </a:rPr>
              <a:t>3</a:t>
            </a:r>
            <a:r>
              <a:rPr lang="en-GB" sz="2600" dirty="0">
                <a:solidFill>
                  <a:srgbClr val="0000FF"/>
                </a:solidFill>
              </a:rPr>
              <a:t> (stable) vs NCl</a:t>
            </a:r>
            <a:r>
              <a:rPr lang="en-GB" sz="2600" baseline="-25000" dirty="0">
                <a:solidFill>
                  <a:srgbClr val="0000FF"/>
                </a:solidFill>
              </a:rPr>
              <a:t>3</a:t>
            </a:r>
            <a:r>
              <a:rPr lang="en-GB" sz="2600" dirty="0">
                <a:solidFill>
                  <a:srgbClr val="0000FF"/>
                </a:solidFill>
              </a:rPr>
              <a:t> (unstable)   ???</a:t>
            </a:r>
            <a:endParaRPr lang="en-GB" sz="2600" baseline="-25000" dirty="0">
              <a:solidFill>
                <a:srgbClr val="0000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4979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/>
      <p:bldP spid="32" grpId="0"/>
      <p:bldP spid="3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TextBox 38">
            <a:extLst>
              <a:ext uri="{FF2B5EF4-FFF2-40B4-BE49-F238E27FC236}">
                <a16:creationId xmlns:a16="http://schemas.microsoft.com/office/drawing/2014/main" id="{245447E3-AF0B-4459-8E0B-0FBFBE1A76ED}"/>
              </a:ext>
            </a:extLst>
          </p:cNvPr>
          <p:cNvSpPr txBox="1"/>
          <p:nvPr/>
        </p:nvSpPr>
        <p:spPr>
          <a:xfrm>
            <a:off x="1949037" y="1945495"/>
            <a:ext cx="32638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800" b="1" dirty="0">
                <a:solidFill>
                  <a:srgbClr val="0000FF"/>
                </a:solidFill>
                <a:cs typeface="Calibri" panose="020F0502020204030204" pitchFamily="34" charset="0"/>
              </a:rPr>
              <a:t>A(g)  </a:t>
            </a:r>
            <a:r>
              <a:rPr lang="en-GB" sz="2800" b="1" dirty="0">
                <a:solidFill>
                  <a:srgbClr val="0000FF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  A</a:t>
            </a:r>
            <a:r>
              <a:rPr lang="en-GB" sz="2800" b="1" baseline="30000" dirty="0">
                <a:solidFill>
                  <a:srgbClr val="0000FF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+</a:t>
            </a:r>
            <a:r>
              <a:rPr lang="en-GB" sz="2800" b="1" dirty="0">
                <a:solidFill>
                  <a:srgbClr val="0000FF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 (g) +  e</a:t>
            </a:r>
            <a:r>
              <a:rPr lang="en-GB" sz="2800" b="1" baseline="30000" dirty="0">
                <a:solidFill>
                  <a:srgbClr val="0000FF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-</a:t>
            </a:r>
            <a:endParaRPr lang="en-GB" sz="2800" b="1" baseline="30000" dirty="0">
              <a:solidFill>
                <a:srgbClr val="0000FF"/>
              </a:solidFill>
              <a:cs typeface="Calibri" panose="020F0502020204030204" pitchFamily="34" charset="0"/>
            </a:endParaRP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66DD8687-4FDF-4D00-B17B-2F51D34A4133}"/>
              </a:ext>
            </a:extLst>
          </p:cNvPr>
          <p:cNvSpPr txBox="1"/>
          <p:nvPr/>
        </p:nvSpPr>
        <p:spPr>
          <a:xfrm>
            <a:off x="397917" y="2637992"/>
            <a:ext cx="10639777" cy="22467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000000"/>
                </a:solidFill>
                <a:cs typeface="Calibri" panose="020F0502020204030204" pitchFamily="34" charset="0"/>
              </a:rPr>
              <a:t>ionization energy - an indicator of the reactivity of an element </a:t>
            </a:r>
          </a:p>
          <a:p>
            <a:pPr marL="285750" indent="-28575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000000"/>
                </a:solidFill>
                <a:cs typeface="Calibri" panose="020F0502020204030204" pitchFamily="34" charset="0"/>
              </a:rPr>
              <a:t>the greater the ionization energy, </a:t>
            </a:r>
            <a:r>
              <a:rPr lang="en-US" sz="2800" b="1" dirty="0">
                <a:solidFill>
                  <a:srgbClr val="000000"/>
                </a:solidFill>
                <a:cs typeface="Calibri" panose="020F0502020204030204" pitchFamily="34" charset="0"/>
              </a:rPr>
              <a:t>the more difficult it is to remove an electron</a:t>
            </a:r>
            <a:endParaRPr lang="en-US" sz="2800" dirty="0">
              <a:solidFill>
                <a:srgbClr val="000000"/>
              </a:solidFill>
              <a:cs typeface="Calibri" panose="020F0502020204030204" pitchFamily="34" charset="0"/>
            </a:endParaRPr>
          </a:p>
          <a:p>
            <a:pPr marL="285750" indent="-28575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000000"/>
                </a:solidFill>
                <a:cs typeface="Calibri" panose="020F0502020204030204" pitchFamily="34" charset="0"/>
              </a:rPr>
              <a:t>elements with a low ionization energy tend to be reducing agents and form cations </a:t>
            </a:r>
            <a:r>
              <a:rPr lang="en-US" sz="2800" u="sng" dirty="0">
                <a:solidFill>
                  <a:srgbClr val="000000"/>
                </a:solidFill>
                <a:cs typeface="Calibri" panose="020F0502020204030204" pitchFamily="34" charset="0"/>
              </a:rPr>
              <a:t>(hydrogen fuel</a:t>
            </a:r>
            <a:r>
              <a:rPr lang="en-US" sz="2800" dirty="0">
                <a:solidFill>
                  <a:srgbClr val="000000"/>
                </a:solidFill>
                <a:cs typeface="Calibri" panose="020F0502020204030204" pitchFamily="34" charset="0"/>
              </a:rPr>
              <a:t>)</a:t>
            </a:r>
            <a:endParaRPr lang="en-GB" sz="2800" dirty="0">
              <a:solidFill>
                <a:srgbClr val="000000"/>
              </a:solidFill>
              <a:cs typeface="Calibri" panose="020F050202020403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58CE48-5B07-4C61-8897-D2559CE150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2287" y="85773"/>
            <a:ext cx="10364451" cy="608316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Periodic properties: ionisation energy (IE)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B86CA5B-EA3A-433B-8A98-A4DFA5EEB677}"/>
              </a:ext>
            </a:extLst>
          </p:cNvPr>
          <p:cNvSpPr txBox="1"/>
          <p:nvPr/>
        </p:nvSpPr>
        <p:spPr>
          <a:xfrm>
            <a:off x="464575" y="914443"/>
            <a:ext cx="11375430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60363" indent="-360363">
              <a:buFont typeface="Arial" panose="020B0604020202020204" pitchFamily="34" charset="0"/>
              <a:buChar char="•"/>
            </a:pPr>
            <a:r>
              <a:rPr lang="en-GB" sz="2800" b="0" i="0" dirty="0">
                <a:solidFill>
                  <a:srgbClr val="040C28"/>
                </a:solidFill>
                <a:effectLst/>
              </a:rPr>
              <a:t>the amount of energy required to remove one electron from an </a:t>
            </a:r>
            <a:r>
              <a:rPr lang="en-GB" sz="2800" dirty="0">
                <a:solidFill>
                  <a:srgbClr val="040C28"/>
                </a:solidFill>
              </a:rPr>
              <a:t>a</a:t>
            </a:r>
            <a:r>
              <a:rPr lang="en-GB" sz="2800" b="0" i="0" dirty="0">
                <a:solidFill>
                  <a:srgbClr val="040C28"/>
                </a:solidFill>
                <a:effectLst/>
              </a:rPr>
              <a:t>tom in the gaseous state to form a gaseous 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>
              <a:solidFill>
                <a:srgbClr val="040C28"/>
              </a:solidFill>
            </a:endParaRPr>
          </a:p>
          <a:p>
            <a:endParaRPr lang="en-GB" sz="2800" b="0" i="0" dirty="0">
              <a:solidFill>
                <a:srgbClr val="4D5156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41617315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TextBox 34">
            <a:extLst>
              <a:ext uri="{FF2B5EF4-FFF2-40B4-BE49-F238E27FC236}">
                <a16:creationId xmlns:a16="http://schemas.microsoft.com/office/drawing/2014/main" id="{8D47C716-8B16-43BF-B1FF-0980D350D43D}"/>
              </a:ext>
            </a:extLst>
          </p:cNvPr>
          <p:cNvSpPr txBox="1"/>
          <p:nvPr/>
        </p:nvSpPr>
        <p:spPr>
          <a:xfrm>
            <a:off x="309426" y="1396214"/>
            <a:ext cx="6545103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400" b="1" dirty="0">
                <a:solidFill>
                  <a:srgbClr val="FF0000"/>
                </a:solidFill>
                <a:cs typeface="Calibri" panose="020F0502020204030204" pitchFamily="34" charset="0"/>
              </a:rPr>
              <a:t>IE decreases down a group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400" dirty="0">
                <a:solidFill>
                  <a:srgbClr val="000000"/>
                </a:solidFill>
                <a:cs typeface="Calibri" panose="020F0502020204030204" pitchFamily="34" charset="0"/>
              </a:rPr>
              <a:t>Shell gets bigger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400" dirty="0">
                <a:solidFill>
                  <a:srgbClr val="000000"/>
                </a:solidFill>
                <a:cs typeface="Calibri" panose="020F0502020204030204" pitchFamily="34" charset="0"/>
              </a:rPr>
              <a:t>Electrons further away from nucleus (shielded)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400" dirty="0">
                <a:solidFill>
                  <a:srgbClr val="000000"/>
                </a:solidFill>
                <a:cs typeface="Calibri" panose="020F0502020204030204" pitchFamily="34" charset="0"/>
              </a:rPr>
              <a:t>Electrons held less strongly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 sz="2400" dirty="0">
              <a:solidFill>
                <a:srgbClr val="000000"/>
              </a:solidFill>
              <a:cs typeface="Calibri" panose="020F0502020204030204" pitchFamily="34" charset="0"/>
            </a:endParaRPr>
          </a:p>
        </p:txBody>
      </p:sp>
      <p:cxnSp>
        <p:nvCxnSpPr>
          <p:cNvPr id="36" name="Straight Arrow Connector 35">
            <a:extLst>
              <a:ext uri="{FF2B5EF4-FFF2-40B4-BE49-F238E27FC236}">
                <a16:creationId xmlns:a16="http://schemas.microsoft.com/office/drawing/2014/main" id="{30F2C60E-C572-4370-ABAF-0468DFBBF70F}"/>
              </a:ext>
            </a:extLst>
          </p:cNvPr>
          <p:cNvCxnSpPr>
            <a:cxnSpLocks/>
          </p:cNvCxnSpPr>
          <p:nvPr/>
        </p:nvCxnSpPr>
        <p:spPr>
          <a:xfrm>
            <a:off x="183250" y="1651480"/>
            <a:ext cx="0" cy="1108242"/>
          </a:xfrm>
          <a:prstGeom prst="straightConnector1">
            <a:avLst/>
          </a:prstGeom>
          <a:noFill/>
          <a:ln w="38100" cap="flat" cmpd="sng" algn="ctr">
            <a:solidFill>
              <a:srgbClr val="FF0000"/>
            </a:solidFill>
            <a:prstDash val="solid"/>
            <a:miter lim="800000"/>
            <a:tailEnd type="triangle"/>
          </a:ln>
          <a:effectLst/>
        </p:spPr>
      </p:cxnSp>
      <p:sp>
        <p:nvSpPr>
          <p:cNvPr id="37" name="TextBox 36">
            <a:extLst>
              <a:ext uri="{FF2B5EF4-FFF2-40B4-BE49-F238E27FC236}">
                <a16:creationId xmlns:a16="http://schemas.microsoft.com/office/drawing/2014/main" id="{CF2B48BA-F3A4-4778-97A3-12F610AD76F9}"/>
              </a:ext>
            </a:extLst>
          </p:cNvPr>
          <p:cNvSpPr txBox="1"/>
          <p:nvPr/>
        </p:nvSpPr>
        <p:spPr>
          <a:xfrm>
            <a:off x="6364256" y="1402864"/>
            <a:ext cx="715404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400" b="1" dirty="0">
                <a:solidFill>
                  <a:srgbClr val="00B0F0"/>
                </a:solidFill>
                <a:cs typeface="Calibri" panose="020F0502020204030204" pitchFamily="34" charset="0"/>
              </a:rPr>
              <a:t>IE increases across a period (L to R)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400" dirty="0">
                <a:solidFill>
                  <a:srgbClr val="000000"/>
                </a:solidFill>
                <a:cs typeface="Calibri" panose="020F0502020204030204" pitchFamily="34" charset="0"/>
              </a:rPr>
              <a:t>Shell is the same 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400" dirty="0">
                <a:solidFill>
                  <a:srgbClr val="000000"/>
                </a:solidFill>
                <a:cs typeface="Calibri" panose="020F0502020204030204" pitchFamily="34" charset="0"/>
              </a:rPr>
              <a:t>Nuclear charge increases pulling in shell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400" dirty="0">
                <a:solidFill>
                  <a:srgbClr val="000000"/>
                </a:solidFill>
                <a:cs typeface="Calibri" panose="020F0502020204030204" pitchFamily="34" charset="0"/>
              </a:rPr>
              <a:t>Electrons held more strongly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 sz="2400" dirty="0">
              <a:solidFill>
                <a:srgbClr val="000000"/>
              </a:solidFill>
              <a:cs typeface="Calibri" panose="020F0502020204030204" pitchFamily="34" charset="0"/>
            </a:endParaRPr>
          </a:p>
        </p:txBody>
      </p:sp>
      <p:cxnSp>
        <p:nvCxnSpPr>
          <p:cNvPr id="38" name="Straight Arrow Connector 37">
            <a:extLst>
              <a:ext uri="{FF2B5EF4-FFF2-40B4-BE49-F238E27FC236}">
                <a16:creationId xmlns:a16="http://schemas.microsoft.com/office/drawing/2014/main" id="{9593610E-D286-4C1A-946C-317E5E214099}"/>
              </a:ext>
            </a:extLst>
          </p:cNvPr>
          <p:cNvCxnSpPr>
            <a:cxnSpLocks/>
          </p:cNvCxnSpPr>
          <p:nvPr/>
        </p:nvCxnSpPr>
        <p:spPr>
          <a:xfrm>
            <a:off x="6387880" y="1275984"/>
            <a:ext cx="3995768" cy="0"/>
          </a:xfrm>
          <a:prstGeom prst="straightConnector1">
            <a:avLst/>
          </a:prstGeom>
          <a:noFill/>
          <a:ln w="38100" cap="flat" cmpd="sng" algn="ctr">
            <a:solidFill>
              <a:srgbClr val="00B0F0"/>
            </a:solidFill>
            <a:prstDash val="solid"/>
            <a:miter lim="800000"/>
            <a:tailEnd type="triangle"/>
          </a:ln>
          <a:effectLst/>
        </p:spPr>
      </p:cxnSp>
      <p:sp>
        <p:nvSpPr>
          <p:cNvPr id="39" name="TextBox 38">
            <a:extLst>
              <a:ext uri="{FF2B5EF4-FFF2-40B4-BE49-F238E27FC236}">
                <a16:creationId xmlns:a16="http://schemas.microsoft.com/office/drawing/2014/main" id="{245447E3-AF0B-4459-8E0B-0FBFBE1A76ED}"/>
              </a:ext>
            </a:extLst>
          </p:cNvPr>
          <p:cNvSpPr txBox="1"/>
          <p:nvPr/>
        </p:nvSpPr>
        <p:spPr>
          <a:xfrm>
            <a:off x="4315482" y="750879"/>
            <a:ext cx="356103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400" b="1" dirty="0">
                <a:solidFill>
                  <a:srgbClr val="0000FF"/>
                </a:solidFill>
                <a:cs typeface="Calibri" panose="020F0502020204030204" pitchFamily="34" charset="0"/>
              </a:rPr>
              <a:t>A(g)  </a:t>
            </a:r>
            <a:r>
              <a:rPr lang="en-GB" sz="2400" b="1" dirty="0">
                <a:solidFill>
                  <a:srgbClr val="0000FF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  A</a:t>
            </a:r>
            <a:r>
              <a:rPr lang="en-GB" sz="2400" b="1" baseline="30000" dirty="0">
                <a:solidFill>
                  <a:srgbClr val="0000FF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+</a:t>
            </a:r>
            <a:r>
              <a:rPr lang="en-GB" sz="2400" b="1" dirty="0">
                <a:solidFill>
                  <a:srgbClr val="0000FF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 (g) +  e</a:t>
            </a:r>
            <a:r>
              <a:rPr lang="en-GB" sz="2400" b="1" baseline="30000" dirty="0">
                <a:solidFill>
                  <a:srgbClr val="0000FF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-</a:t>
            </a:r>
            <a:endParaRPr lang="en-GB" sz="2400" b="1" baseline="30000" dirty="0">
              <a:solidFill>
                <a:srgbClr val="0000FF"/>
              </a:solidFill>
              <a:cs typeface="Calibri" panose="020F0502020204030204" pitchFamily="34" charset="0"/>
            </a:endParaRP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BAACDFBD-FF71-4B62-85FD-966B9C87B894}"/>
              </a:ext>
            </a:extLst>
          </p:cNvPr>
          <p:cNvGrpSpPr/>
          <p:nvPr/>
        </p:nvGrpSpPr>
        <p:grpSpPr>
          <a:xfrm>
            <a:off x="374319" y="3335206"/>
            <a:ext cx="5173047" cy="3101122"/>
            <a:chOff x="677909" y="3534826"/>
            <a:chExt cx="4187103" cy="3101122"/>
          </a:xfrm>
        </p:grpSpPr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C3311C79-9A21-416C-8389-301908730661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677909" y="3534826"/>
              <a:ext cx="4187103" cy="3101122"/>
            </a:xfrm>
            <a:prstGeom prst="rect">
              <a:avLst/>
            </a:prstGeom>
          </p:spPr>
        </p:pic>
        <p:sp>
          <p:nvSpPr>
            <p:cNvPr id="40" name="TextBox 39">
              <a:extLst>
                <a:ext uri="{FF2B5EF4-FFF2-40B4-BE49-F238E27FC236}">
                  <a16:creationId xmlns:a16="http://schemas.microsoft.com/office/drawing/2014/main" id="{942BF1F6-ED62-49FE-A8A6-384B614AAB3F}"/>
                </a:ext>
              </a:extLst>
            </p:cNvPr>
            <p:cNvSpPr txBox="1"/>
            <p:nvPr/>
          </p:nvSpPr>
          <p:spPr>
            <a:xfrm>
              <a:off x="3542270" y="3548125"/>
              <a:ext cx="1199377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en-GB" sz="2000" dirty="0">
                  <a:solidFill>
                    <a:srgbClr val="FF0000"/>
                  </a:solidFill>
                  <a:cs typeface="Arial" panose="020B0604020202020204" pitchFamily="34" charset="0"/>
                </a:rPr>
                <a:t>GROUPS</a:t>
              </a:r>
            </a:p>
          </p:txBody>
        </p:sp>
      </p:grpSp>
      <p:grpSp>
        <p:nvGrpSpPr>
          <p:cNvPr id="5" name="Group 4">
            <a:extLst>
              <a:ext uri="{FF2B5EF4-FFF2-40B4-BE49-F238E27FC236}">
                <a16:creationId xmlns:a16="http://schemas.microsoft.com/office/drawing/2014/main" id="{AD944E20-F87F-465F-A722-69EF37C08D56}"/>
              </a:ext>
            </a:extLst>
          </p:cNvPr>
          <p:cNvGrpSpPr/>
          <p:nvPr/>
        </p:nvGrpSpPr>
        <p:grpSpPr>
          <a:xfrm>
            <a:off x="6211842" y="3321844"/>
            <a:ext cx="5324167" cy="3114484"/>
            <a:chOff x="6375182" y="3555785"/>
            <a:chExt cx="5324167" cy="3114484"/>
          </a:xfrm>
        </p:grpSpPr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F9CC86FC-686D-4063-BB1F-468A84338419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375182" y="3555785"/>
              <a:ext cx="5173047" cy="3114484"/>
            </a:xfrm>
            <a:prstGeom prst="rect">
              <a:avLst/>
            </a:prstGeom>
          </p:spPr>
        </p:pic>
        <p:sp>
          <p:nvSpPr>
            <p:cNvPr id="41" name="TextBox 40">
              <a:extLst>
                <a:ext uri="{FF2B5EF4-FFF2-40B4-BE49-F238E27FC236}">
                  <a16:creationId xmlns:a16="http://schemas.microsoft.com/office/drawing/2014/main" id="{701C7690-2329-477D-BA6D-F741FDA4658F}"/>
                </a:ext>
              </a:extLst>
            </p:cNvPr>
            <p:cNvSpPr txBox="1"/>
            <p:nvPr/>
          </p:nvSpPr>
          <p:spPr>
            <a:xfrm>
              <a:off x="10400108" y="3555785"/>
              <a:ext cx="1299241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en-GB" sz="2000" dirty="0">
                  <a:solidFill>
                    <a:srgbClr val="00B0F0"/>
                  </a:solidFill>
                  <a:cs typeface="Arial" panose="020B0604020202020204" pitchFamily="34" charset="0"/>
                </a:rPr>
                <a:t>PERIODS</a:t>
              </a: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058CE48-5B07-4C61-8897-D2559CE150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2287" y="85773"/>
            <a:ext cx="10364451" cy="608316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Periodic properties: ionisation energy (IE)</a:t>
            </a:r>
          </a:p>
        </p:txBody>
      </p:sp>
    </p:spTree>
    <p:extLst>
      <p:ext uri="{BB962C8B-B14F-4D97-AF65-F5344CB8AC3E}">
        <p14:creationId xmlns:p14="http://schemas.microsoft.com/office/powerpoint/2010/main" val="22993921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/>
      <p:bldP spid="3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393A6A-8421-4C4D-9BDD-CA9AFF6B95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9783" y="45318"/>
            <a:ext cx="10364451" cy="806024"/>
          </a:xfrm>
        </p:spPr>
        <p:txBody>
          <a:bodyPr>
            <a:normAutofit/>
          </a:bodyPr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Unhappy atoms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BBB5D30-AFF1-4D50-BD7C-103731D5106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3774" y="820803"/>
            <a:ext cx="10364451" cy="5962414"/>
          </a:xfrm>
          <a:prstGeom prst="rect">
            <a:avLst/>
          </a:prstGeom>
        </p:spPr>
      </p:pic>
      <p:grpSp>
        <p:nvGrpSpPr>
          <p:cNvPr id="6" name="Group 5">
            <a:extLst>
              <a:ext uri="{FF2B5EF4-FFF2-40B4-BE49-F238E27FC236}">
                <a16:creationId xmlns:a16="http://schemas.microsoft.com/office/drawing/2014/main" id="{D533E247-0181-4774-B095-972DE71D0982}"/>
              </a:ext>
            </a:extLst>
          </p:cNvPr>
          <p:cNvGrpSpPr/>
          <p:nvPr/>
        </p:nvGrpSpPr>
        <p:grpSpPr>
          <a:xfrm>
            <a:off x="1032517" y="341684"/>
            <a:ext cx="10286609" cy="1358263"/>
            <a:chOff x="729123" y="649445"/>
            <a:chExt cx="8212826" cy="1358263"/>
          </a:xfrm>
        </p:grpSpPr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327C1137-F698-4170-B419-2189D5CB1359}"/>
                </a:ext>
              </a:extLst>
            </p:cNvPr>
            <p:cNvSpPr txBox="1"/>
            <p:nvPr/>
          </p:nvSpPr>
          <p:spPr>
            <a:xfrm>
              <a:off x="729123" y="702348"/>
              <a:ext cx="307417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2000" b="1" dirty="0"/>
                <a:t>1</a:t>
              </a:r>
            </a:p>
            <a:p>
              <a:pPr algn="ctr"/>
              <a:r>
                <a:rPr lang="en-GB" sz="2000" b="1" dirty="0"/>
                <a:t>s</a:t>
              </a:r>
              <a:r>
                <a:rPr lang="en-GB" sz="2000" b="1" baseline="30000" dirty="0"/>
                <a:t>1</a:t>
              </a: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C28B5ED9-5166-4857-8575-B9596BEA058F}"/>
                </a:ext>
              </a:extLst>
            </p:cNvPr>
            <p:cNvSpPr txBox="1"/>
            <p:nvPr/>
          </p:nvSpPr>
          <p:spPr>
            <a:xfrm>
              <a:off x="6625097" y="1288336"/>
              <a:ext cx="489154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2000" b="1" dirty="0"/>
                <a:t>4</a:t>
              </a:r>
            </a:p>
            <a:p>
              <a:pPr algn="ctr"/>
              <a:r>
                <a:rPr lang="en-GB" sz="2000" b="1" dirty="0"/>
                <a:t>s</a:t>
              </a:r>
              <a:r>
                <a:rPr lang="en-GB" sz="2000" b="1" baseline="30000" dirty="0"/>
                <a:t>2</a:t>
              </a:r>
              <a:r>
                <a:rPr lang="en-GB" sz="2000" b="1" dirty="0"/>
                <a:t>p</a:t>
              </a:r>
              <a:r>
                <a:rPr lang="en-GB" sz="2000" b="1" baseline="30000" dirty="0"/>
                <a:t>2</a:t>
              </a:r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FAB69537-B3A0-4D02-B3D2-CFE3F09C4789}"/>
                </a:ext>
              </a:extLst>
            </p:cNvPr>
            <p:cNvSpPr txBox="1"/>
            <p:nvPr/>
          </p:nvSpPr>
          <p:spPr>
            <a:xfrm>
              <a:off x="7065448" y="1299822"/>
              <a:ext cx="489154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2000" b="1" dirty="0"/>
                <a:t>5</a:t>
              </a:r>
            </a:p>
            <a:p>
              <a:pPr algn="ctr"/>
              <a:r>
                <a:rPr lang="en-GB" sz="2000" b="1" dirty="0"/>
                <a:t>s</a:t>
              </a:r>
              <a:r>
                <a:rPr lang="en-GB" sz="2000" b="1" baseline="30000" dirty="0"/>
                <a:t>2</a:t>
              </a:r>
              <a:r>
                <a:rPr lang="en-GB" sz="2000" b="1" dirty="0"/>
                <a:t>p</a:t>
              </a:r>
              <a:r>
                <a:rPr lang="en-GB" sz="2000" b="1" baseline="30000" dirty="0"/>
                <a:t>3</a:t>
              </a:r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AE6E478A-F17A-4C48-9678-E7F48816F70A}"/>
                </a:ext>
              </a:extLst>
            </p:cNvPr>
            <p:cNvSpPr txBox="1"/>
            <p:nvPr/>
          </p:nvSpPr>
          <p:spPr>
            <a:xfrm>
              <a:off x="7547019" y="1297327"/>
              <a:ext cx="489154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2000" b="1" dirty="0"/>
                <a:t>6</a:t>
              </a:r>
            </a:p>
            <a:p>
              <a:pPr algn="ctr"/>
              <a:r>
                <a:rPr lang="en-GB" sz="2000" b="1" dirty="0"/>
                <a:t>s</a:t>
              </a:r>
              <a:r>
                <a:rPr lang="en-GB" sz="2000" b="1" baseline="30000" dirty="0"/>
                <a:t>2</a:t>
              </a:r>
              <a:r>
                <a:rPr lang="en-GB" sz="2000" b="1" dirty="0"/>
                <a:t>p</a:t>
              </a:r>
              <a:r>
                <a:rPr lang="en-GB" sz="2000" b="1" baseline="30000" dirty="0"/>
                <a:t>4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CFB1134B-9ECC-47D5-BC77-FD7C191BE20D}"/>
                </a:ext>
              </a:extLst>
            </p:cNvPr>
            <p:cNvSpPr txBox="1"/>
            <p:nvPr/>
          </p:nvSpPr>
          <p:spPr>
            <a:xfrm>
              <a:off x="7987370" y="1297327"/>
              <a:ext cx="489154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2000" b="1" dirty="0"/>
                <a:t>7</a:t>
              </a:r>
            </a:p>
            <a:p>
              <a:pPr algn="ctr"/>
              <a:r>
                <a:rPr lang="en-GB" sz="2000" b="1" dirty="0"/>
                <a:t>s</a:t>
              </a:r>
              <a:r>
                <a:rPr lang="en-GB" sz="2000" b="1" baseline="30000" dirty="0"/>
                <a:t>2</a:t>
              </a:r>
              <a:r>
                <a:rPr lang="en-GB" sz="2000" b="1" dirty="0"/>
                <a:t>p</a:t>
              </a:r>
              <a:r>
                <a:rPr lang="en-GB" sz="2000" b="1" baseline="30000" dirty="0"/>
                <a:t>5</a:t>
              </a:r>
            </a:p>
          </p:txBody>
        </p: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0FD6B952-E5AD-4BDC-913F-F78E1BBB0D24}"/>
                </a:ext>
              </a:extLst>
            </p:cNvPr>
            <p:cNvSpPr txBox="1"/>
            <p:nvPr/>
          </p:nvSpPr>
          <p:spPr>
            <a:xfrm>
              <a:off x="8452795" y="649445"/>
              <a:ext cx="489154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2000" b="1" dirty="0"/>
                <a:t>8</a:t>
              </a:r>
            </a:p>
            <a:p>
              <a:pPr algn="ctr"/>
              <a:r>
                <a:rPr lang="en-GB" sz="2000" b="1" dirty="0"/>
                <a:t>s</a:t>
              </a:r>
              <a:r>
                <a:rPr lang="en-GB" sz="2000" b="1" baseline="30000" dirty="0"/>
                <a:t>2</a:t>
              </a:r>
              <a:r>
                <a:rPr lang="en-GB" sz="2000" b="1" dirty="0"/>
                <a:t>p</a:t>
              </a:r>
              <a:r>
                <a:rPr lang="en-GB" sz="2000" b="1" baseline="30000" dirty="0"/>
                <a:t>6</a:t>
              </a:r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57B5309B-2F55-4358-BDBA-A4936D7DF5B5}"/>
                </a:ext>
              </a:extLst>
            </p:cNvPr>
            <p:cNvSpPr txBox="1"/>
            <p:nvPr/>
          </p:nvSpPr>
          <p:spPr>
            <a:xfrm>
              <a:off x="1200032" y="1282593"/>
              <a:ext cx="307417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2000" b="1" dirty="0"/>
                <a:t>2</a:t>
              </a:r>
            </a:p>
            <a:p>
              <a:pPr algn="ctr"/>
              <a:r>
                <a:rPr lang="en-GB" sz="2000" b="1" dirty="0"/>
                <a:t>s</a:t>
              </a:r>
              <a:r>
                <a:rPr lang="en-GB" sz="2000" b="1" baseline="30000" dirty="0"/>
                <a:t>2</a:t>
              </a:r>
            </a:p>
          </p:txBody>
        </p: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F771CFF6-60E8-4DA2-900D-829CF51A3EE0}"/>
                </a:ext>
              </a:extLst>
            </p:cNvPr>
            <p:cNvSpPr txBox="1"/>
            <p:nvPr/>
          </p:nvSpPr>
          <p:spPr>
            <a:xfrm>
              <a:off x="6167927" y="1282593"/>
              <a:ext cx="489154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2000" b="1" dirty="0"/>
                <a:t>3</a:t>
              </a:r>
            </a:p>
            <a:p>
              <a:pPr algn="ctr"/>
              <a:r>
                <a:rPr lang="en-GB" sz="2000" b="1" dirty="0"/>
                <a:t>s</a:t>
              </a:r>
              <a:r>
                <a:rPr lang="en-GB" sz="2000" b="1" baseline="30000" dirty="0"/>
                <a:t>2</a:t>
              </a:r>
              <a:r>
                <a:rPr lang="en-GB" sz="2000" b="1" dirty="0"/>
                <a:t>p</a:t>
              </a:r>
              <a:r>
                <a:rPr lang="en-GB" sz="2000" b="1" baseline="30000" dirty="0"/>
                <a:t>1</a:t>
              </a:r>
            </a:p>
          </p:txBody>
        </p:sp>
      </p:grpSp>
      <p:sp>
        <p:nvSpPr>
          <p:cNvPr id="28" name="TextBox 27">
            <a:extLst>
              <a:ext uri="{FF2B5EF4-FFF2-40B4-BE49-F238E27FC236}">
                <a16:creationId xmlns:a16="http://schemas.microsoft.com/office/drawing/2014/main" id="{BFB097C6-25F6-4D1D-BB36-7E99BE7C07A6}"/>
              </a:ext>
            </a:extLst>
          </p:cNvPr>
          <p:cNvSpPr txBox="1"/>
          <p:nvPr/>
        </p:nvSpPr>
        <p:spPr>
          <a:xfrm>
            <a:off x="2610504" y="969220"/>
            <a:ext cx="5076774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dirty="0"/>
              <a:t>1,2,3,…,8 – valence electrons (</a:t>
            </a:r>
            <a:r>
              <a:rPr lang="en-GB" sz="2600" dirty="0" err="1"/>
              <a:t>ve</a:t>
            </a:r>
            <a:r>
              <a:rPr lang="en-GB" sz="2600" dirty="0"/>
              <a:t>)</a:t>
            </a:r>
          </a:p>
          <a:p>
            <a:r>
              <a:rPr lang="en-GB" sz="2600" dirty="0" err="1"/>
              <a:t>s</a:t>
            </a:r>
            <a:r>
              <a:rPr lang="en-GB" sz="2600" baseline="30000" dirty="0" err="1"/>
              <a:t>a</a:t>
            </a:r>
            <a:r>
              <a:rPr lang="en-GB" sz="2600" dirty="0"/>
              <a:t>, </a:t>
            </a:r>
            <a:r>
              <a:rPr lang="en-GB" sz="2600" dirty="0" err="1"/>
              <a:t>s</a:t>
            </a:r>
            <a:r>
              <a:rPr lang="en-GB" sz="2600" baseline="30000" dirty="0" err="1"/>
              <a:t>a</a:t>
            </a:r>
            <a:r>
              <a:rPr lang="en-GB" sz="2600" dirty="0" err="1"/>
              <a:t>p</a:t>
            </a:r>
            <a:r>
              <a:rPr lang="en-GB" sz="2600" baseline="30000" dirty="0" err="1"/>
              <a:t>b</a:t>
            </a:r>
            <a:r>
              <a:rPr lang="en-GB" sz="2600" baseline="30000" dirty="0"/>
              <a:t> </a:t>
            </a:r>
            <a:r>
              <a:rPr lang="en-GB" sz="2600" dirty="0"/>
              <a:t>– electron configuration of </a:t>
            </a:r>
            <a:r>
              <a:rPr lang="en-GB" sz="2600" dirty="0" err="1"/>
              <a:t>ve</a:t>
            </a:r>
            <a:endParaRPr lang="en-GB" sz="2600" baseline="30000" dirty="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9846CCE5-1183-4D4D-897A-ABB183BD8E09}"/>
              </a:ext>
            </a:extLst>
          </p:cNvPr>
          <p:cNvGrpSpPr/>
          <p:nvPr/>
        </p:nvGrpSpPr>
        <p:grpSpPr>
          <a:xfrm>
            <a:off x="10717427" y="989566"/>
            <a:ext cx="1214749" cy="4579752"/>
            <a:chOff x="10717427" y="989566"/>
            <a:chExt cx="1214749" cy="4579752"/>
          </a:xfrm>
        </p:grpSpPr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0EBCA333-09BA-4155-8153-A8F05A773E81}"/>
                </a:ext>
              </a:extLst>
            </p:cNvPr>
            <p:cNvSpPr/>
            <p:nvPr/>
          </p:nvSpPr>
          <p:spPr>
            <a:xfrm>
              <a:off x="10717427" y="989566"/>
              <a:ext cx="568473" cy="4290888"/>
            </a:xfrm>
            <a:prstGeom prst="rect">
              <a:avLst/>
            </a:prstGeom>
            <a:noFill/>
            <a:ln w="38100">
              <a:solidFill>
                <a:srgbClr val="0000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0" name="TextBox 29">
              <a:extLst>
                <a:ext uri="{FF2B5EF4-FFF2-40B4-BE49-F238E27FC236}">
                  <a16:creationId xmlns:a16="http://schemas.microsoft.com/office/drawing/2014/main" id="{410F710B-F07B-48C2-888B-D5ED0598D507}"/>
                </a:ext>
              </a:extLst>
            </p:cNvPr>
            <p:cNvSpPr txBox="1"/>
            <p:nvPr/>
          </p:nvSpPr>
          <p:spPr>
            <a:xfrm>
              <a:off x="11285900" y="1414334"/>
              <a:ext cx="646276" cy="415498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lnSpc>
                  <a:spcPct val="70000"/>
                </a:lnSpc>
              </a:pPr>
              <a:r>
                <a:rPr lang="en-GB" sz="2000" b="1" dirty="0">
                  <a:solidFill>
                    <a:srgbClr val="0000FF"/>
                  </a:solidFill>
                </a:rPr>
                <a:t>  o</a:t>
              </a:r>
            </a:p>
            <a:p>
              <a:pPr>
                <a:lnSpc>
                  <a:spcPct val="70000"/>
                </a:lnSpc>
              </a:pPr>
              <a:r>
                <a:rPr lang="en-GB" sz="2000" b="1" dirty="0">
                  <a:solidFill>
                    <a:srgbClr val="0000FF"/>
                  </a:solidFill>
                </a:rPr>
                <a:t>  n</a:t>
              </a:r>
            </a:p>
            <a:p>
              <a:pPr>
                <a:lnSpc>
                  <a:spcPct val="70000"/>
                </a:lnSpc>
              </a:pPr>
              <a:r>
                <a:rPr lang="en-GB" sz="2000" b="1" dirty="0">
                  <a:solidFill>
                    <a:srgbClr val="0000FF"/>
                  </a:solidFill>
                </a:rPr>
                <a:t>  l</a:t>
              </a:r>
            </a:p>
            <a:p>
              <a:pPr>
                <a:lnSpc>
                  <a:spcPct val="70000"/>
                </a:lnSpc>
              </a:pPr>
              <a:r>
                <a:rPr lang="en-GB" sz="2000" b="1" dirty="0">
                  <a:solidFill>
                    <a:srgbClr val="0000FF"/>
                  </a:solidFill>
                </a:rPr>
                <a:t>  y</a:t>
              </a:r>
            </a:p>
            <a:p>
              <a:pPr>
                <a:lnSpc>
                  <a:spcPct val="70000"/>
                </a:lnSpc>
              </a:pPr>
              <a:endParaRPr lang="en-GB" sz="2000" b="1" dirty="0">
                <a:solidFill>
                  <a:srgbClr val="0000FF"/>
                </a:solidFill>
              </a:endParaRPr>
            </a:p>
            <a:p>
              <a:pPr>
                <a:lnSpc>
                  <a:spcPct val="70000"/>
                </a:lnSpc>
              </a:pPr>
              <a:r>
                <a:rPr lang="en-GB" sz="2000" b="1" dirty="0">
                  <a:solidFill>
                    <a:srgbClr val="0000FF"/>
                  </a:solidFill>
                </a:rPr>
                <a:t>“h</a:t>
              </a:r>
            </a:p>
            <a:p>
              <a:pPr>
                <a:lnSpc>
                  <a:spcPct val="70000"/>
                </a:lnSpc>
              </a:pPr>
              <a:r>
                <a:rPr lang="en-GB" sz="2000" b="1" dirty="0">
                  <a:solidFill>
                    <a:srgbClr val="0000FF"/>
                  </a:solidFill>
                </a:rPr>
                <a:t>  a</a:t>
              </a:r>
            </a:p>
            <a:p>
              <a:pPr>
                <a:lnSpc>
                  <a:spcPct val="70000"/>
                </a:lnSpc>
              </a:pPr>
              <a:r>
                <a:rPr lang="en-GB" sz="2000" b="1" dirty="0">
                  <a:solidFill>
                    <a:srgbClr val="0000FF"/>
                  </a:solidFill>
                </a:rPr>
                <a:t>  p</a:t>
              </a:r>
            </a:p>
            <a:p>
              <a:pPr>
                <a:lnSpc>
                  <a:spcPct val="70000"/>
                </a:lnSpc>
              </a:pPr>
              <a:r>
                <a:rPr lang="en-GB" sz="2000" b="1" dirty="0">
                  <a:solidFill>
                    <a:srgbClr val="0000FF"/>
                  </a:solidFill>
                </a:rPr>
                <a:t>  p</a:t>
              </a:r>
            </a:p>
            <a:p>
              <a:pPr>
                <a:lnSpc>
                  <a:spcPct val="70000"/>
                </a:lnSpc>
              </a:pPr>
              <a:r>
                <a:rPr lang="en-GB" sz="2000" b="1" dirty="0">
                  <a:solidFill>
                    <a:srgbClr val="0000FF"/>
                  </a:solidFill>
                </a:rPr>
                <a:t>  y”</a:t>
              </a:r>
            </a:p>
            <a:p>
              <a:pPr>
                <a:lnSpc>
                  <a:spcPct val="70000"/>
                </a:lnSpc>
              </a:pPr>
              <a:endParaRPr lang="en-GB" sz="2000" b="1" dirty="0">
                <a:solidFill>
                  <a:srgbClr val="0000FF"/>
                </a:solidFill>
              </a:endParaRPr>
            </a:p>
            <a:p>
              <a:pPr>
                <a:lnSpc>
                  <a:spcPct val="70000"/>
                </a:lnSpc>
              </a:pPr>
              <a:r>
                <a:rPr lang="en-GB" sz="2000" b="1" dirty="0">
                  <a:solidFill>
                    <a:srgbClr val="0000FF"/>
                  </a:solidFill>
                </a:rPr>
                <a:t>  a</a:t>
              </a:r>
            </a:p>
            <a:p>
              <a:pPr>
                <a:lnSpc>
                  <a:spcPct val="70000"/>
                </a:lnSpc>
              </a:pPr>
              <a:r>
                <a:rPr lang="en-GB" sz="2000" b="1" dirty="0">
                  <a:solidFill>
                    <a:srgbClr val="0000FF"/>
                  </a:solidFill>
                </a:rPr>
                <a:t>  t</a:t>
              </a:r>
            </a:p>
            <a:p>
              <a:pPr>
                <a:lnSpc>
                  <a:spcPct val="70000"/>
                </a:lnSpc>
              </a:pPr>
              <a:r>
                <a:rPr lang="en-GB" sz="2000" b="1" dirty="0">
                  <a:solidFill>
                    <a:srgbClr val="0000FF"/>
                  </a:solidFill>
                </a:rPr>
                <a:t>  o</a:t>
              </a:r>
            </a:p>
            <a:p>
              <a:pPr>
                <a:lnSpc>
                  <a:spcPct val="70000"/>
                </a:lnSpc>
              </a:pPr>
              <a:r>
                <a:rPr lang="en-GB" sz="2000" b="1" dirty="0">
                  <a:solidFill>
                    <a:srgbClr val="0000FF"/>
                  </a:solidFill>
                </a:rPr>
                <a:t>  m</a:t>
              </a:r>
            </a:p>
            <a:p>
              <a:pPr>
                <a:lnSpc>
                  <a:spcPct val="70000"/>
                </a:lnSpc>
              </a:pPr>
              <a:r>
                <a:rPr lang="en-GB" sz="2000" b="1" dirty="0">
                  <a:solidFill>
                    <a:srgbClr val="0000FF"/>
                  </a:solidFill>
                </a:rPr>
                <a:t>  s</a:t>
              </a:r>
            </a:p>
            <a:p>
              <a:endParaRPr lang="en-GB" sz="2000" b="1" dirty="0">
                <a:solidFill>
                  <a:srgbClr val="0000FF"/>
                </a:solidFill>
              </a:endParaRPr>
            </a:p>
            <a:p>
              <a:endParaRPr lang="en-GB" sz="2000" dirty="0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D928D5A2-C700-48A8-8CB2-B35C76662538}"/>
              </a:ext>
            </a:extLst>
          </p:cNvPr>
          <p:cNvSpPr txBox="1"/>
          <p:nvPr/>
        </p:nvSpPr>
        <p:spPr>
          <a:xfrm>
            <a:off x="1961703" y="2041766"/>
            <a:ext cx="612892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dirty="0">
                <a:solidFill>
                  <a:srgbClr val="0000FF"/>
                </a:solidFill>
              </a:rPr>
              <a:t>only ‘happy atoms’ have 8 valence electrons 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73A97DD2-1D9F-45B7-AA79-E406067EF1D0}"/>
              </a:ext>
            </a:extLst>
          </p:cNvPr>
          <p:cNvSpPr txBox="1"/>
          <p:nvPr/>
        </p:nvSpPr>
        <p:spPr>
          <a:xfrm rot="19305072">
            <a:off x="302068" y="5252367"/>
            <a:ext cx="1223412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9600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anose="05000000000000000000" pitchFamily="2" charset="2"/>
              </a:rPr>
              <a:t></a:t>
            </a:r>
            <a:endParaRPr lang="en-GB" sz="9600" dirty="0">
              <a:solidFill>
                <a:srgbClr val="00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8817823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E8C78AD5-13AB-4126-9967-CA6884BDB2BB}"/>
              </a:ext>
            </a:extLst>
          </p:cNvPr>
          <p:cNvSpPr txBox="1"/>
          <p:nvPr/>
        </p:nvSpPr>
        <p:spPr>
          <a:xfrm>
            <a:off x="650788" y="1168662"/>
            <a:ext cx="10890423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800" b="1" dirty="0">
                <a:solidFill>
                  <a:srgbClr val="00B0F0"/>
                </a:solidFill>
                <a:cs typeface="Calibri" panose="020F0502020204030204" pitchFamily="34" charset="0"/>
              </a:rPr>
              <a:t>	</a:t>
            </a:r>
            <a:r>
              <a:rPr lang="en-GB" sz="2800" b="1" dirty="0">
                <a:solidFill>
                  <a:srgbClr val="0000FF"/>
                </a:solidFill>
                <a:cs typeface="Calibri" panose="020F0502020204030204" pitchFamily="34" charset="0"/>
              </a:rPr>
              <a:t>‘happiness’ = the same number of electrons as a noble gas (fully  		filled outermost shell)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 sz="2800" dirty="0">
              <a:solidFill>
                <a:srgbClr val="000000"/>
              </a:solidFill>
              <a:cs typeface="Calibri" panose="020F0502020204030204" pitchFamily="34" charset="0"/>
            </a:endParaRPr>
          </a:p>
          <a:p>
            <a:pPr marL="342900" indent="-34290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</a:pPr>
            <a:r>
              <a:rPr lang="en-GB" sz="2800" b="1" dirty="0">
                <a:solidFill>
                  <a:srgbClr val="000000"/>
                </a:solidFill>
                <a:cs typeface="Calibri" panose="020F0502020204030204" pitchFamily="34" charset="0"/>
              </a:rPr>
              <a:t>Lose electron(s) </a:t>
            </a:r>
            <a:r>
              <a:rPr lang="en-GB" sz="2800" dirty="0">
                <a:solidFill>
                  <a:srgbClr val="000000"/>
                </a:solidFill>
                <a:cs typeface="Calibri" panose="020F0502020204030204" pitchFamily="34" charset="0"/>
              </a:rPr>
              <a:t>		 (</a:t>
            </a:r>
            <a:r>
              <a:rPr lang="en-GB" sz="2800" b="1" dirty="0">
                <a:solidFill>
                  <a:srgbClr val="7030A0"/>
                </a:solidFill>
                <a:cs typeface="Calibri" panose="020F0502020204030204" pitchFamily="34" charset="0"/>
              </a:rPr>
              <a:t>Ionic</a:t>
            </a:r>
            <a:r>
              <a:rPr lang="en-GB" sz="2800" dirty="0">
                <a:solidFill>
                  <a:srgbClr val="000000"/>
                </a:solidFill>
                <a:cs typeface="Calibri" panose="020F0502020204030204" pitchFamily="34" charset="0"/>
              </a:rPr>
              <a:t>) main group (s and p blocks), d and f  								     blocks </a:t>
            </a:r>
            <a:r>
              <a:rPr lang="en-GB" sz="2800" b="1" dirty="0">
                <a:solidFill>
                  <a:srgbClr val="000000"/>
                </a:solidFill>
                <a:cs typeface="Calibri" panose="020F0502020204030204" pitchFamily="34" charset="0"/>
              </a:rPr>
              <a:t>METALS</a:t>
            </a:r>
          </a:p>
          <a:p>
            <a:pPr marL="342900" indent="-34290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</a:pPr>
            <a:endParaRPr lang="en-GB" sz="2800" dirty="0">
              <a:solidFill>
                <a:srgbClr val="000000"/>
              </a:solidFill>
              <a:cs typeface="Calibri" panose="020F0502020204030204" pitchFamily="34" charset="0"/>
            </a:endParaRPr>
          </a:p>
          <a:p>
            <a:pPr marL="342900" indent="-34290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</a:pPr>
            <a:r>
              <a:rPr lang="en-GB" sz="2800" b="1" dirty="0">
                <a:solidFill>
                  <a:srgbClr val="000000"/>
                </a:solidFill>
                <a:cs typeface="Calibri" panose="020F0502020204030204" pitchFamily="34" charset="0"/>
              </a:rPr>
              <a:t>Gain electron(s)</a:t>
            </a:r>
            <a:r>
              <a:rPr lang="en-GB" sz="2800" dirty="0">
                <a:solidFill>
                  <a:srgbClr val="000000"/>
                </a:solidFill>
                <a:cs typeface="Calibri" panose="020F0502020204030204" pitchFamily="34" charset="0"/>
              </a:rPr>
              <a:t>		 (</a:t>
            </a:r>
            <a:r>
              <a:rPr lang="en-GB" sz="2800" b="1" dirty="0">
                <a:solidFill>
                  <a:srgbClr val="7030A0"/>
                </a:solidFill>
                <a:cs typeface="Calibri" panose="020F0502020204030204" pitchFamily="34" charset="0"/>
              </a:rPr>
              <a:t>Ionic</a:t>
            </a:r>
            <a:r>
              <a:rPr lang="en-GB" sz="2800" dirty="0">
                <a:solidFill>
                  <a:srgbClr val="000000"/>
                </a:solidFill>
                <a:cs typeface="Calibri" panose="020F0502020204030204" pitchFamily="34" charset="0"/>
              </a:rPr>
              <a:t>) main group (p block) </a:t>
            </a:r>
            <a:r>
              <a:rPr lang="en-GB" sz="2800" b="1" dirty="0">
                <a:solidFill>
                  <a:srgbClr val="FF0000"/>
                </a:solidFill>
                <a:cs typeface="Calibri" panose="020F0502020204030204" pitchFamily="34" charset="0"/>
              </a:rPr>
              <a:t>NON-METALS</a:t>
            </a:r>
            <a:r>
              <a:rPr lang="en-GB" sz="2800" dirty="0">
                <a:solidFill>
                  <a:srgbClr val="000000"/>
                </a:solidFill>
                <a:cs typeface="Calibri" panose="020F0502020204030204" pitchFamily="34" charset="0"/>
              </a:rPr>
              <a:t>, some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800" dirty="0">
                <a:solidFill>
                  <a:srgbClr val="000000"/>
                </a:solidFill>
                <a:cs typeface="Calibri" panose="020F0502020204030204" pitchFamily="34" charset="0"/>
              </a:rPr>
              <a:t>			   				</a:t>
            </a:r>
            <a:r>
              <a:rPr lang="en-GB" sz="2800" b="1" dirty="0">
                <a:solidFill>
                  <a:srgbClr val="00B050"/>
                </a:solidFill>
                <a:cs typeface="Calibri" panose="020F0502020204030204" pitchFamily="34" charset="0"/>
              </a:rPr>
              <a:t>METALLOIDS</a:t>
            </a:r>
          </a:p>
          <a:p>
            <a:pPr marL="342900" indent="-34290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</a:pPr>
            <a:endParaRPr lang="en-GB" sz="2800" dirty="0">
              <a:solidFill>
                <a:srgbClr val="000000"/>
              </a:solidFill>
              <a:cs typeface="Calibri" panose="020F0502020204030204" pitchFamily="34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800" b="1" dirty="0">
                <a:solidFill>
                  <a:srgbClr val="000000"/>
                </a:solidFill>
                <a:cs typeface="Calibri" panose="020F0502020204030204" pitchFamily="34" charset="0"/>
              </a:rPr>
              <a:t>3. Share electrons</a:t>
            </a:r>
            <a:r>
              <a:rPr lang="en-GB" sz="2800" dirty="0">
                <a:solidFill>
                  <a:srgbClr val="000000"/>
                </a:solidFill>
                <a:cs typeface="Calibri" panose="020F0502020204030204" pitchFamily="34" charset="0"/>
              </a:rPr>
              <a:t> 		(</a:t>
            </a:r>
            <a:r>
              <a:rPr lang="en-GB" sz="2800" b="1" dirty="0">
                <a:solidFill>
                  <a:srgbClr val="7030A0"/>
                </a:solidFill>
                <a:cs typeface="Calibri" panose="020F0502020204030204" pitchFamily="34" charset="0"/>
              </a:rPr>
              <a:t>Covalent</a:t>
            </a:r>
            <a:r>
              <a:rPr lang="en-GB" sz="2800" dirty="0">
                <a:solidFill>
                  <a:srgbClr val="000000"/>
                </a:solidFill>
                <a:cs typeface="Calibri" panose="020F0502020204030204" pitchFamily="34" charset="0"/>
              </a:rPr>
              <a:t>) main group (p block) </a:t>
            </a:r>
            <a:r>
              <a:rPr lang="en-GB" sz="2800" b="1" dirty="0">
                <a:solidFill>
                  <a:srgbClr val="FF0000"/>
                </a:solidFill>
                <a:cs typeface="Calibri" panose="020F0502020204030204" pitchFamily="34" charset="0"/>
              </a:rPr>
              <a:t>NON-METALS</a:t>
            </a:r>
            <a:r>
              <a:rPr lang="en-GB" sz="2800" dirty="0">
                <a:solidFill>
                  <a:srgbClr val="000000"/>
                </a:solidFill>
                <a:cs typeface="Calibri" panose="020F0502020204030204" pitchFamily="34" charset="0"/>
              </a:rPr>
              <a:t>, 									</a:t>
            </a:r>
            <a:r>
              <a:rPr lang="en-GB" sz="2800" b="1" dirty="0">
                <a:solidFill>
                  <a:srgbClr val="00B050"/>
                </a:solidFill>
                <a:cs typeface="Calibri" panose="020F0502020204030204" pitchFamily="34" charset="0"/>
              </a:rPr>
              <a:t>METALLOIDS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D94401-BD91-4BC9-B0E9-9A3910E425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845" y="225038"/>
            <a:ext cx="5780308" cy="641267"/>
          </a:xfrm>
        </p:spPr>
        <p:txBody>
          <a:bodyPr>
            <a:normAutofit fontScale="90000"/>
          </a:bodyPr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Making IONS – happy atoms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C94D6DF-34EA-4477-BA87-E77AB5FEFF45}"/>
              </a:ext>
            </a:extLst>
          </p:cNvPr>
          <p:cNvSpPr txBox="1"/>
          <p:nvPr/>
        </p:nvSpPr>
        <p:spPr>
          <a:xfrm rot="1460903">
            <a:off x="10705467" y="-181625"/>
            <a:ext cx="980847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9600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anose="05000000000000000000" pitchFamily="2" charset="2"/>
              </a:rPr>
              <a:t></a:t>
            </a:r>
            <a:endParaRPr lang="en-GB" sz="9600" dirty="0">
              <a:solidFill>
                <a:srgbClr val="0000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15139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E8C78AD5-13AB-4126-9967-CA6884BDB2BB}"/>
              </a:ext>
            </a:extLst>
          </p:cNvPr>
          <p:cNvSpPr txBox="1"/>
          <p:nvPr/>
        </p:nvSpPr>
        <p:spPr>
          <a:xfrm>
            <a:off x="790406" y="1004926"/>
            <a:ext cx="10890423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800" b="1" dirty="0">
                <a:solidFill>
                  <a:srgbClr val="00B0F0"/>
                </a:solidFill>
                <a:cs typeface="Calibri" panose="020F0502020204030204" pitchFamily="34" charset="0"/>
              </a:rPr>
              <a:t>	</a:t>
            </a:r>
            <a:endParaRPr lang="en-GB" sz="2800" dirty="0">
              <a:solidFill>
                <a:srgbClr val="000000"/>
              </a:solidFill>
              <a:cs typeface="Calibri" panose="020F0502020204030204" pitchFamily="34" charset="0"/>
            </a:endParaRPr>
          </a:p>
          <a:p>
            <a:pPr marL="342900" indent="-34290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</a:pPr>
            <a:r>
              <a:rPr lang="en-GB" sz="2800" b="1" dirty="0">
                <a:solidFill>
                  <a:srgbClr val="000000"/>
                </a:solidFill>
                <a:cs typeface="Calibri" panose="020F0502020204030204" pitchFamily="34" charset="0"/>
              </a:rPr>
              <a:t>Lose electron(s) </a:t>
            </a:r>
            <a:r>
              <a:rPr lang="en-GB" sz="2800" dirty="0">
                <a:solidFill>
                  <a:srgbClr val="000000"/>
                </a:solidFill>
                <a:cs typeface="Calibri" panose="020F0502020204030204" pitchFamily="34" charset="0"/>
              </a:rPr>
              <a:t>		becomes positively charged – </a:t>
            </a:r>
            <a:r>
              <a:rPr lang="en-GB" sz="2800" b="1" dirty="0">
                <a:solidFill>
                  <a:srgbClr val="FF0000"/>
                </a:solidFill>
                <a:cs typeface="Calibri" panose="020F0502020204030204" pitchFamily="34" charset="0"/>
              </a:rPr>
              <a:t>CATION, A</a:t>
            </a:r>
            <a:r>
              <a:rPr lang="en-GB" sz="2800" b="1" baseline="30000" dirty="0">
                <a:solidFill>
                  <a:srgbClr val="FF0000"/>
                </a:solidFill>
                <a:cs typeface="Calibri" panose="020F0502020204030204" pitchFamily="34" charset="0"/>
              </a:rPr>
              <a:t>+</a:t>
            </a:r>
            <a:endParaRPr lang="en-GB" sz="2800" b="1" dirty="0">
              <a:solidFill>
                <a:srgbClr val="FF0000"/>
              </a:solidFill>
              <a:cs typeface="Calibri" panose="020F0502020204030204" pitchFamily="34" charset="0"/>
            </a:endParaRPr>
          </a:p>
          <a:p>
            <a:pPr marL="342900" indent="-34290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</a:pPr>
            <a:endParaRPr lang="en-GB" sz="2800" dirty="0">
              <a:solidFill>
                <a:srgbClr val="000000"/>
              </a:solidFill>
              <a:cs typeface="Calibri" panose="020F0502020204030204" pitchFamily="34" charset="0"/>
            </a:endParaRPr>
          </a:p>
          <a:p>
            <a:pPr marL="342900" indent="-34290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</a:pPr>
            <a:r>
              <a:rPr lang="en-GB" sz="2800" b="1" dirty="0">
                <a:solidFill>
                  <a:srgbClr val="000000"/>
                </a:solidFill>
                <a:cs typeface="Calibri" panose="020F0502020204030204" pitchFamily="34" charset="0"/>
              </a:rPr>
              <a:t>Gain electron(s)</a:t>
            </a:r>
            <a:r>
              <a:rPr lang="en-GB" sz="2800" dirty="0">
                <a:solidFill>
                  <a:srgbClr val="000000"/>
                </a:solidFill>
                <a:cs typeface="Calibri" panose="020F0502020204030204" pitchFamily="34" charset="0"/>
              </a:rPr>
              <a:t>		becomes negatively charged – </a:t>
            </a:r>
            <a:r>
              <a:rPr lang="en-GB" sz="2800" b="1" dirty="0">
                <a:solidFill>
                  <a:srgbClr val="0000FF"/>
                </a:solidFill>
                <a:cs typeface="Calibri" panose="020F0502020204030204" pitchFamily="34" charset="0"/>
              </a:rPr>
              <a:t>ANION, A</a:t>
            </a:r>
            <a:r>
              <a:rPr lang="en-GB" sz="2800" b="1" baseline="30000" dirty="0">
                <a:solidFill>
                  <a:srgbClr val="0000FF"/>
                </a:solidFill>
                <a:cs typeface="Calibri" panose="020F0502020204030204" pitchFamily="34" charset="0"/>
              </a:rPr>
              <a:t>-</a:t>
            </a:r>
            <a:endParaRPr lang="en-GB" sz="2800" b="1" dirty="0">
              <a:solidFill>
                <a:srgbClr val="0000FF"/>
              </a:solidFill>
              <a:cs typeface="Calibri" panose="020F0502020204030204" pitchFamily="34" charset="0"/>
            </a:endParaRPr>
          </a:p>
          <a:p>
            <a:pPr marL="342900" indent="-34290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</a:pPr>
            <a:endParaRPr lang="en-GB" sz="2800" dirty="0">
              <a:solidFill>
                <a:srgbClr val="000000"/>
              </a:solidFill>
              <a:cs typeface="Calibri" panose="020F0502020204030204" pitchFamily="34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 sz="2800" dirty="0">
              <a:solidFill>
                <a:srgbClr val="000000"/>
              </a:solidFill>
              <a:cs typeface="Calibri" panose="020F050202020403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D94401-BD91-4BC9-B0E9-9A3910E425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77225" y="189643"/>
            <a:ext cx="4237550" cy="641267"/>
          </a:xfrm>
        </p:spPr>
        <p:txBody>
          <a:bodyPr>
            <a:normAutofit fontScale="90000"/>
          </a:bodyPr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CATIONS AND ANIONS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8B89BE9-69B0-410F-8636-12391DBDFD4A}"/>
              </a:ext>
            </a:extLst>
          </p:cNvPr>
          <p:cNvSpPr txBox="1"/>
          <p:nvPr/>
        </p:nvSpPr>
        <p:spPr>
          <a:xfrm>
            <a:off x="670455" y="3682582"/>
            <a:ext cx="10471215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0" i="0" dirty="0">
                <a:solidFill>
                  <a:srgbClr val="00B050"/>
                </a:solidFill>
                <a:effectLst/>
              </a:rPr>
              <a:t>An atom's charge can only change through gaining or losing electrons. </a:t>
            </a:r>
          </a:p>
          <a:p>
            <a:endParaRPr lang="en-GB" sz="2800" b="0" i="0" dirty="0">
              <a:solidFill>
                <a:srgbClr val="00B050"/>
              </a:solidFill>
              <a:effectLst/>
            </a:endParaRPr>
          </a:p>
          <a:p>
            <a:r>
              <a:rPr lang="en-GB" sz="2800" b="0" i="0" dirty="0">
                <a:solidFill>
                  <a:srgbClr val="00B050"/>
                </a:solidFill>
                <a:effectLst/>
              </a:rPr>
              <a:t>Protons cannot be added or removed because they are bound up with neutrons in the nucleus.</a:t>
            </a:r>
          </a:p>
        </p:txBody>
      </p:sp>
    </p:spTree>
    <p:extLst>
      <p:ext uri="{BB962C8B-B14F-4D97-AF65-F5344CB8AC3E}">
        <p14:creationId xmlns:p14="http://schemas.microsoft.com/office/powerpoint/2010/main" val="22163192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>
            <a:extLst>
              <a:ext uri="{FF2B5EF4-FFF2-40B4-BE49-F238E27FC236}">
                <a16:creationId xmlns:a16="http://schemas.microsoft.com/office/drawing/2014/main" id="{35BDACCE-B323-4428-B7DA-C72F745D6F6B}"/>
              </a:ext>
            </a:extLst>
          </p:cNvPr>
          <p:cNvSpPr txBox="1"/>
          <p:nvPr/>
        </p:nvSpPr>
        <p:spPr>
          <a:xfrm>
            <a:off x="2109427" y="744704"/>
            <a:ext cx="2228495" cy="249299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potassium atom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K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19 p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19 e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[</a:t>
            </a:r>
            <a:r>
              <a:rPr lang="en-GB" sz="2600" dirty="0" err="1">
                <a:solidFill>
                  <a:srgbClr val="000000"/>
                </a:solidFill>
                <a:cs typeface="Calibri" panose="020F0502020204030204" pitchFamily="34" charset="0"/>
              </a:rPr>
              <a:t>Ar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]4s</a:t>
            </a:r>
            <a:r>
              <a:rPr lang="en-GB" sz="26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1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unhappy 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D5F90E37-C7CE-4B2A-9871-62BB03346245}"/>
              </a:ext>
            </a:extLst>
          </p:cNvPr>
          <p:cNvGrpSpPr/>
          <p:nvPr/>
        </p:nvGrpSpPr>
        <p:grpSpPr>
          <a:xfrm>
            <a:off x="4867929" y="568122"/>
            <a:ext cx="4960177" cy="2654511"/>
            <a:chOff x="4378337" y="583183"/>
            <a:chExt cx="4960177" cy="2654511"/>
          </a:xfrm>
        </p:grpSpPr>
        <p:cxnSp>
          <p:nvCxnSpPr>
            <p:cNvPr id="15" name="Straight Arrow Connector 14">
              <a:extLst>
                <a:ext uri="{FF2B5EF4-FFF2-40B4-BE49-F238E27FC236}">
                  <a16:creationId xmlns:a16="http://schemas.microsoft.com/office/drawing/2014/main" id="{16F210BF-2FFB-45F8-9B8E-B19AAB856F20}"/>
                </a:ext>
              </a:extLst>
            </p:cNvPr>
            <p:cNvCxnSpPr>
              <a:cxnSpLocks/>
            </p:cNvCxnSpPr>
            <p:nvPr/>
          </p:nvCxnSpPr>
          <p:spPr>
            <a:xfrm>
              <a:off x="4470699" y="1009545"/>
              <a:ext cx="1787083" cy="0"/>
            </a:xfrm>
            <a:prstGeom prst="straightConnector1">
              <a:avLst/>
            </a:prstGeom>
            <a:noFill/>
            <a:ln w="6350" cap="flat" cmpd="sng" algn="ctr">
              <a:solidFill>
                <a:srgbClr val="000000"/>
              </a:solidFill>
              <a:prstDash val="solid"/>
              <a:miter lim="800000"/>
              <a:tailEnd type="triangle"/>
            </a:ln>
            <a:effectLst/>
          </p:spPr>
        </p:cxn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692E61DB-9236-4E17-A241-AC5A1CFEEAA3}"/>
                </a:ext>
              </a:extLst>
            </p:cNvPr>
            <p:cNvSpPr txBox="1"/>
            <p:nvPr/>
          </p:nvSpPr>
          <p:spPr>
            <a:xfrm>
              <a:off x="4378337" y="583183"/>
              <a:ext cx="1709379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en-GB" sz="2400" dirty="0">
                  <a:solidFill>
                    <a:srgbClr val="000000"/>
                  </a:solidFill>
                  <a:cs typeface="Calibri" panose="020F0502020204030204" pitchFamily="34" charset="0"/>
                </a:rPr>
                <a:t>lose electron</a:t>
              </a:r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E6457FE5-4D87-466B-B84E-5D19F8033EEE}"/>
                </a:ext>
              </a:extLst>
            </p:cNvPr>
            <p:cNvSpPr txBox="1"/>
            <p:nvPr/>
          </p:nvSpPr>
          <p:spPr>
            <a:xfrm>
              <a:off x="6647520" y="744704"/>
              <a:ext cx="2690994" cy="249299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GB" sz="2600" dirty="0">
                  <a:solidFill>
                    <a:srgbClr val="000000"/>
                  </a:solidFill>
                  <a:cs typeface="Calibri" panose="020F0502020204030204" pitchFamily="34" charset="0"/>
                </a:rPr>
                <a:t>potassium</a:t>
              </a:r>
              <a:r>
                <a:rPr lang="en-GB" sz="2600" dirty="0">
                  <a:solidFill>
                    <a:srgbClr val="FF0000"/>
                  </a:solidFill>
                  <a:cs typeface="Calibri" panose="020F0502020204030204" pitchFamily="34" charset="0"/>
                </a:rPr>
                <a:t> </a:t>
              </a:r>
              <a:r>
                <a:rPr lang="en-GB" sz="2600" b="1" dirty="0">
                  <a:solidFill>
                    <a:srgbClr val="FF0000"/>
                  </a:solidFill>
                  <a:cs typeface="Calibri" panose="020F0502020204030204" pitchFamily="34" charset="0"/>
                </a:rPr>
                <a:t>CATION</a:t>
              </a:r>
            </a:p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GB" sz="2600" dirty="0">
                  <a:solidFill>
                    <a:srgbClr val="000000"/>
                  </a:solidFill>
                  <a:cs typeface="Calibri" panose="020F0502020204030204" pitchFamily="34" charset="0"/>
                </a:rPr>
                <a:t>K</a:t>
              </a:r>
              <a:r>
                <a:rPr lang="en-GB" sz="2600" baseline="30000" dirty="0">
                  <a:solidFill>
                    <a:srgbClr val="000000"/>
                  </a:solidFill>
                  <a:cs typeface="Calibri" panose="020F0502020204030204" pitchFamily="34" charset="0"/>
                </a:rPr>
                <a:t>+</a:t>
              </a:r>
              <a:r>
                <a:rPr lang="en-GB" sz="2600" dirty="0">
                  <a:solidFill>
                    <a:srgbClr val="000000"/>
                  </a:solidFill>
                  <a:cs typeface="Calibri" panose="020F0502020204030204" pitchFamily="34" charset="0"/>
                </a:rPr>
                <a:t> </a:t>
              </a:r>
            </a:p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GB" sz="2600" dirty="0">
                  <a:solidFill>
                    <a:srgbClr val="000000"/>
                  </a:solidFill>
                  <a:cs typeface="Calibri" panose="020F0502020204030204" pitchFamily="34" charset="0"/>
                </a:rPr>
                <a:t>19 p</a:t>
              </a:r>
            </a:p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GB" sz="2600" dirty="0">
                  <a:solidFill>
                    <a:srgbClr val="000000"/>
                  </a:solidFill>
                  <a:cs typeface="Calibri" panose="020F0502020204030204" pitchFamily="34" charset="0"/>
                </a:rPr>
                <a:t>18 e</a:t>
              </a:r>
            </a:p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GB" sz="2600" dirty="0">
                  <a:solidFill>
                    <a:srgbClr val="000000"/>
                  </a:solidFill>
                  <a:cs typeface="Calibri" panose="020F0502020204030204" pitchFamily="34" charset="0"/>
                </a:rPr>
                <a:t>[</a:t>
              </a:r>
              <a:r>
                <a:rPr lang="en-GB" sz="2600" dirty="0" err="1">
                  <a:solidFill>
                    <a:srgbClr val="000000"/>
                  </a:solidFill>
                  <a:cs typeface="Calibri" panose="020F0502020204030204" pitchFamily="34" charset="0"/>
                </a:rPr>
                <a:t>Ar</a:t>
              </a:r>
              <a:r>
                <a:rPr lang="en-GB" sz="2600" dirty="0">
                  <a:solidFill>
                    <a:srgbClr val="000000"/>
                  </a:solidFill>
                  <a:cs typeface="Calibri" panose="020F0502020204030204" pitchFamily="34" charset="0"/>
                </a:rPr>
                <a:t>]</a:t>
              </a:r>
            </a:p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GB" sz="2600" dirty="0">
                  <a:solidFill>
                    <a:srgbClr val="000000"/>
                  </a:solidFill>
                  <a:cs typeface="Calibri" panose="020F0502020204030204" pitchFamily="34" charset="0"/>
                </a:rPr>
                <a:t>happy</a:t>
              </a:r>
            </a:p>
          </p:txBody>
        </p:sp>
      </p:grpSp>
      <p:pic>
        <p:nvPicPr>
          <p:cNvPr id="18" name="Picture 2" descr="☹️ Frowning Face Emoji">
            <a:extLst>
              <a:ext uri="{FF2B5EF4-FFF2-40B4-BE49-F238E27FC236}">
                <a16:creationId xmlns:a16="http://schemas.microsoft.com/office/drawing/2014/main" id="{E6357C18-15A4-493A-987A-056175D526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4128" y="2565409"/>
            <a:ext cx="1005338" cy="1005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9" name="Group 18">
            <a:extLst>
              <a:ext uri="{FF2B5EF4-FFF2-40B4-BE49-F238E27FC236}">
                <a16:creationId xmlns:a16="http://schemas.microsoft.com/office/drawing/2014/main" id="{81BC9E5A-4DBA-43D2-9059-F9A5568FB266}"/>
              </a:ext>
            </a:extLst>
          </p:cNvPr>
          <p:cNvGrpSpPr/>
          <p:nvPr/>
        </p:nvGrpSpPr>
        <p:grpSpPr>
          <a:xfrm>
            <a:off x="9355548" y="2579818"/>
            <a:ext cx="1013632" cy="964892"/>
            <a:chOff x="5002941" y="2875096"/>
            <a:chExt cx="2094860" cy="2094860"/>
          </a:xfrm>
        </p:grpSpPr>
        <p:pic>
          <p:nvPicPr>
            <p:cNvPr id="20" name="Picture 2" descr="☹️ Frowning Face Emoji">
              <a:extLst>
                <a:ext uri="{FF2B5EF4-FFF2-40B4-BE49-F238E27FC236}">
                  <a16:creationId xmlns:a16="http://schemas.microsoft.com/office/drawing/2014/main" id="{123E9170-4396-458E-8C42-5A9D575B823D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002941" y="2875096"/>
              <a:ext cx="2094860" cy="209486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1" name="Picture 2" descr="☹️ Frowning Face Emoji">
              <a:extLst>
                <a:ext uri="{FF2B5EF4-FFF2-40B4-BE49-F238E27FC236}">
                  <a16:creationId xmlns:a16="http://schemas.microsoft.com/office/drawing/2014/main" id="{DD56DD6C-5E61-4995-BD21-17F2498CF8CA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3586" t="50000" r="34146" b="28295"/>
            <a:stretch/>
          </p:blipFill>
          <p:spPr bwMode="auto">
            <a:xfrm rot="10800000">
              <a:off x="5712385" y="4005064"/>
              <a:ext cx="675971" cy="45470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3" name="Group 2">
            <a:extLst>
              <a:ext uri="{FF2B5EF4-FFF2-40B4-BE49-F238E27FC236}">
                <a16:creationId xmlns:a16="http://schemas.microsoft.com/office/drawing/2014/main" id="{C0B9E77A-A153-4ECF-80D0-8EC8A325C789}"/>
              </a:ext>
            </a:extLst>
          </p:cNvPr>
          <p:cNvGrpSpPr/>
          <p:nvPr/>
        </p:nvGrpSpPr>
        <p:grpSpPr>
          <a:xfrm>
            <a:off x="1375176" y="4130475"/>
            <a:ext cx="7510133" cy="492443"/>
            <a:chOff x="2572027" y="3284659"/>
            <a:chExt cx="7510133" cy="492443"/>
          </a:xfrm>
        </p:grpSpPr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BE0B7159-1943-4F22-B0EF-9DD43AB98B6A}"/>
                </a:ext>
              </a:extLst>
            </p:cNvPr>
            <p:cNvSpPr txBox="1"/>
            <p:nvPr/>
          </p:nvSpPr>
          <p:spPr>
            <a:xfrm>
              <a:off x="2572027" y="3284659"/>
              <a:ext cx="7510133" cy="49244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en-GB" sz="2600" dirty="0">
                  <a:solidFill>
                    <a:srgbClr val="FF0000"/>
                  </a:solidFill>
                  <a:cs typeface="Calibri" panose="020F0502020204030204" pitchFamily="34" charset="0"/>
                </a:rPr>
                <a:t>alkali metals:	</a:t>
              </a:r>
              <a:r>
                <a:rPr lang="en-GB" sz="2600" dirty="0">
                  <a:solidFill>
                    <a:srgbClr val="000000"/>
                  </a:solidFill>
                  <a:cs typeface="Calibri" panose="020F0502020204030204" pitchFamily="34" charset="0"/>
                </a:rPr>
                <a:t>[noble gas] ns</a:t>
              </a:r>
              <a:r>
                <a:rPr lang="en-GB" sz="2600" baseline="30000" dirty="0">
                  <a:solidFill>
                    <a:srgbClr val="000000"/>
                  </a:solidFill>
                  <a:cs typeface="Calibri" panose="020F0502020204030204" pitchFamily="34" charset="0"/>
                </a:rPr>
                <a:t>1		             	  </a:t>
              </a:r>
              <a:r>
                <a:rPr lang="en-GB" sz="2600" dirty="0">
                  <a:solidFill>
                    <a:srgbClr val="000000"/>
                  </a:solidFill>
                  <a:cs typeface="Calibri" panose="020F0502020204030204" pitchFamily="34" charset="0"/>
                </a:rPr>
                <a:t>[noble gas]  </a:t>
              </a:r>
            </a:p>
          </p:txBody>
        </p:sp>
        <p:cxnSp>
          <p:nvCxnSpPr>
            <p:cNvPr id="23" name="Straight Arrow Connector 22">
              <a:extLst>
                <a:ext uri="{FF2B5EF4-FFF2-40B4-BE49-F238E27FC236}">
                  <a16:creationId xmlns:a16="http://schemas.microsoft.com/office/drawing/2014/main" id="{E1B48FC2-215B-4FAB-BA20-D4F5941B59CF}"/>
                </a:ext>
              </a:extLst>
            </p:cNvPr>
            <p:cNvCxnSpPr>
              <a:cxnSpLocks/>
            </p:cNvCxnSpPr>
            <p:nvPr/>
          </p:nvCxnSpPr>
          <p:spPr>
            <a:xfrm>
              <a:off x="6585543" y="3527267"/>
              <a:ext cx="1258875" cy="0"/>
            </a:xfrm>
            <a:prstGeom prst="straightConnector1">
              <a:avLst/>
            </a:prstGeom>
            <a:noFill/>
            <a:ln w="6350" cap="flat" cmpd="sng" algn="ctr">
              <a:solidFill>
                <a:srgbClr val="000000"/>
              </a:solidFill>
              <a:prstDash val="solid"/>
              <a:miter lim="800000"/>
              <a:tailEnd type="triangle"/>
            </a:ln>
            <a:effectLst/>
          </p:spPr>
        </p:cxnSp>
      </p:grpSp>
      <p:sp>
        <p:nvSpPr>
          <p:cNvPr id="24" name="TextBox 23">
            <a:extLst>
              <a:ext uri="{FF2B5EF4-FFF2-40B4-BE49-F238E27FC236}">
                <a16:creationId xmlns:a16="http://schemas.microsoft.com/office/drawing/2014/main" id="{3FEF6EE0-B817-4BED-AAB2-182E224A3062}"/>
              </a:ext>
            </a:extLst>
          </p:cNvPr>
          <p:cNvSpPr txBox="1"/>
          <p:nvPr/>
        </p:nvSpPr>
        <p:spPr>
          <a:xfrm>
            <a:off x="3248183" y="4622918"/>
            <a:ext cx="6829136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Li becomes Li</a:t>
            </a:r>
            <a:r>
              <a:rPr lang="en-GB" sz="26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+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		  	     	 lithium cation   [He]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Na becomes Na</a:t>
            </a:r>
            <a:r>
              <a:rPr lang="en-GB" sz="26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+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	   			 sodium cation  [Ne]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Etc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2570B70-386F-406E-8776-C202EE8D402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661" y="705438"/>
            <a:ext cx="1414395" cy="1426588"/>
          </a:xfrm>
          <a:prstGeom prst="rect">
            <a:avLst/>
          </a:prstGeom>
        </p:spPr>
      </p:pic>
      <p:sp>
        <p:nvSpPr>
          <p:cNvPr id="27" name="Title 26">
            <a:extLst>
              <a:ext uri="{FF2B5EF4-FFF2-40B4-BE49-F238E27FC236}">
                <a16:creationId xmlns:a16="http://schemas.microsoft.com/office/drawing/2014/main" id="{8D437DE0-E474-41A0-8B42-B578BEDC87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97970"/>
            <a:ext cx="10364451" cy="607468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Making cations – lose electrons</a:t>
            </a:r>
          </a:p>
        </p:txBody>
      </p:sp>
    </p:spTree>
    <p:extLst>
      <p:ext uri="{BB962C8B-B14F-4D97-AF65-F5344CB8AC3E}">
        <p14:creationId xmlns:p14="http://schemas.microsoft.com/office/powerpoint/2010/main" val="41991440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" name="Group 26">
            <a:extLst>
              <a:ext uri="{FF2B5EF4-FFF2-40B4-BE49-F238E27FC236}">
                <a16:creationId xmlns:a16="http://schemas.microsoft.com/office/drawing/2014/main" id="{92F7AE02-543C-4E27-9F70-DA88F0B8D861}"/>
              </a:ext>
            </a:extLst>
          </p:cNvPr>
          <p:cNvGrpSpPr/>
          <p:nvPr/>
        </p:nvGrpSpPr>
        <p:grpSpPr>
          <a:xfrm>
            <a:off x="511793" y="825344"/>
            <a:ext cx="1322331" cy="1296144"/>
            <a:chOff x="2743151" y="1000324"/>
            <a:chExt cx="1322331" cy="1296144"/>
          </a:xfrm>
          <a:solidFill>
            <a:srgbClr val="FFA3FF"/>
          </a:solidFill>
        </p:grpSpPr>
        <p:sp>
          <p:nvSpPr>
            <p:cNvPr id="28" name="Rectangle: Rounded Corners 27">
              <a:extLst>
                <a:ext uri="{FF2B5EF4-FFF2-40B4-BE49-F238E27FC236}">
                  <a16:creationId xmlns:a16="http://schemas.microsoft.com/office/drawing/2014/main" id="{99D046D7-E0CD-4046-BD0C-C2666401B6A7}"/>
                </a:ext>
              </a:extLst>
            </p:cNvPr>
            <p:cNvSpPr/>
            <p:nvPr/>
          </p:nvSpPr>
          <p:spPr>
            <a:xfrm>
              <a:off x="2743151" y="1000324"/>
              <a:ext cx="1322331" cy="1296144"/>
            </a:xfrm>
            <a:prstGeom prst="roundRect">
              <a:avLst/>
            </a:prstGeom>
            <a:grpFill/>
            <a:ln w="12700" cap="flat" cmpd="sng" algn="ctr">
              <a:solidFill>
                <a:srgbClr val="BBE0E3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ea typeface="+mn-ea"/>
                <a:cs typeface="Calibri" panose="020F0502020204030204" pitchFamily="34" charset="0"/>
              </a:endParaRPr>
            </a:p>
          </p:txBody>
        </p:sp>
        <p:sp>
          <p:nvSpPr>
            <p:cNvPr id="29" name="TextBox 28">
              <a:extLst>
                <a:ext uri="{FF2B5EF4-FFF2-40B4-BE49-F238E27FC236}">
                  <a16:creationId xmlns:a16="http://schemas.microsoft.com/office/drawing/2014/main" id="{5287C73B-0FA8-499D-AE9A-2B320DEAA12F}"/>
                </a:ext>
              </a:extLst>
            </p:cNvPr>
            <p:cNvSpPr txBox="1"/>
            <p:nvPr/>
          </p:nvSpPr>
          <p:spPr>
            <a:xfrm>
              <a:off x="3151803" y="1008027"/>
              <a:ext cx="558166" cy="430887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2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cs typeface="Calibri" panose="020F0502020204030204" pitchFamily="34" charset="0"/>
                </a:rPr>
                <a:t>12</a:t>
              </a:r>
            </a:p>
          </p:txBody>
        </p:sp>
        <p:sp>
          <p:nvSpPr>
            <p:cNvPr id="30" name="TextBox 29">
              <a:extLst>
                <a:ext uri="{FF2B5EF4-FFF2-40B4-BE49-F238E27FC236}">
                  <a16:creationId xmlns:a16="http://schemas.microsoft.com/office/drawing/2014/main" id="{8FD7A556-9D21-44A5-B66A-30D12581BFA0}"/>
                </a:ext>
              </a:extLst>
            </p:cNvPr>
            <p:cNvSpPr txBox="1"/>
            <p:nvPr/>
          </p:nvSpPr>
          <p:spPr>
            <a:xfrm>
              <a:off x="3098040" y="1336478"/>
              <a:ext cx="558166" cy="430887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2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cs typeface="Calibri" panose="020F0502020204030204" pitchFamily="34" charset="0"/>
                </a:rPr>
                <a:t>Mg</a:t>
              </a:r>
            </a:p>
          </p:txBody>
        </p:sp>
        <p:sp>
          <p:nvSpPr>
            <p:cNvPr id="32" name="TextBox 31">
              <a:extLst>
                <a:ext uri="{FF2B5EF4-FFF2-40B4-BE49-F238E27FC236}">
                  <a16:creationId xmlns:a16="http://schemas.microsoft.com/office/drawing/2014/main" id="{7DD1B154-EED8-49D8-93F6-73117089BF1E}"/>
                </a:ext>
              </a:extLst>
            </p:cNvPr>
            <p:cNvSpPr txBox="1"/>
            <p:nvPr/>
          </p:nvSpPr>
          <p:spPr>
            <a:xfrm>
              <a:off x="2920048" y="1840358"/>
              <a:ext cx="968535" cy="430887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2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cs typeface="Calibri" panose="020F0502020204030204" pitchFamily="34" charset="0"/>
                </a:rPr>
                <a:t>24.305</a:t>
              </a:r>
            </a:p>
          </p:txBody>
        </p:sp>
      </p:grpSp>
      <p:sp>
        <p:nvSpPr>
          <p:cNvPr id="33" name="TextBox 32">
            <a:extLst>
              <a:ext uri="{FF2B5EF4-FFF2-40B4-BE49-F238E27FC236}">
                <a16:creationId xmlns:a16="http://schemas.microsoft.com/office/drawing/2014/main" id="{6500B1AB-1509-4059-80EA-E04FF72FD0F0}"/>
              </a:ext>
            </a:extLst>
          </p:cNvPr>
          <p:cNvSpPr txBox="1"/>
          <p:nvPr/>
        </p:nvSpPr>
        <p:spPr>
          <a:xfrm>
            <a:off x="2025272" y="735179"/>
            <a:ext cx="2396810" cy="249299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magnesium atom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Mg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12 p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12 e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[Ne]3s</a:t>
            </a:r>
            <a:r>
              <a:rPr lang="en-GB" sz="26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2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unhappy </a:t>
            </a:r>
          </a:p>
        </p:txBody>
      </p:sp>
      <p:cxnSp>
        <p:nvCxnSpPr>
          <p:cNvPr id="34" name="Straight Arrow Connector 33">
            <a:extLst>
              <a:ext uri="{FF2B5EF4-FFF2-40B4-BE49-F238E27FC236}">
                <a16:creationId xmlns:a16="http://schemas.microsoft.com/office/drawing/2014/main" id="{5505AF60-8429-48B2-AC1D-7F598AFBF5ED}"/>
              </a:ext>
            </a:extLst>
          </p:cNvPr>
          <p:cNvCxnSpPr>
            <a:cxnSpLocks/>
          </p:cNvCxnSpPr>
          <p:nvPr/>
        </p:nvCxnSpPr>
        <p:spPr>
          <a:xfrm>
            <a:off x="4470699" y="1000020"/>
            <a:ext cx="1787083" cy="0"/>
          </a:xfrm>
          <a:prstGeom prst="straightConnector1">
            <a:avLst/>
          </a:prstGeom>
          <a:noFill/>
          <a:ln w="6350" cap="flat" cmpd="sng" algn="ctr">
            <a:solidFill>
              <a:srgbClr val="000000"/>
            </a:solidFill>
            <a:prstDash val="solid"/>
            <a:miter lim="800000"/>
            <a:tailEnd type="triangle"/>
          </a:ln>
          <a:effectLst/>
        </p:spPr>
      </p:cxnSp>
      <p:sp>
        <p:nvSpPr>
          <p:cNvPr id="35" name="TextBox 34">
            <a:extLst>
              <a:ext uri="{FF2B5EF4-FFF2-40B4-BE49-F238E27FC236}">
                <a16:creationId xmlns:a16="http://schemas.microsoft.com/office/drawing/2014/main" id="{2AF4361B-3E57-40F8-A1DB-DF37B1A31B6C}"/>
              </a:ext>
            </a:extLst>
          </p:cNvPr>
          <p:cNvSpPr txBox="1"/>
          <p:nvPr/>
        </p:nvSpPr>
        <p:spPr>
          <a:xfrm>
            <a:off x="4516793" y="584326"/>
            <a:ext cx="18119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400" dirty="0">
                <a:solidFill>
                  <a:srgbClr val="000000"/>
                </a:solidFill>
                <a:cs typeface="Calibri" panose="020F0502020204030204" pitchFamily="34" charset="0"/>
              </a:rPr>
              <a:t>lose electrons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D18738E3-930A-4067-9631-121BA7959D44}"/>
              </a:ext>
            </a:extLst>
          </p:cNvPr>
          <p:cNvSpPr txBox="1"/>
          <p:nvPr/>
        </p:nvSpPr>
        <p:spPr>
          <a:xfrm>
            <a:off x="6563364" y="735179"/>
            <a:ext cx="2859309" cy="249299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magnesium</a:t>
            </a:r>
            <a:r>
              <a:rPr lang="en-GB" sz="2600" dirty="0">
                <a:solidFill>
                  <a:srgbClr val="FF0000"/>
                </a:solidFill>
                <a:cs typeface="Calibri" panose="020F0502020204030204" pitchFamily="34" charset="0"/>
              </a:rPr>
              <a:t> </a:t>
            </a:r>
            <a:r>
              <a:rPr lang="en-GB" sz="2600" b="1" dirty="0">
                <a:solidFill>
                  <a:srgbClr val="FF0000"/>
                </a:solidFill>
                <a:cs typeface="Calibri" panose="020F0502020204030204" pitchFamily="34" charset="0"/>
              </a:rPr>
              <a:t>CATION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Mg</a:t>
            </a:r>
            <a:r>
              <a:rPr lang="en-GB" sz="26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2+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 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12 p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10 e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[Ne]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happy</a:t>
            </a:r>
          </a:p>
        </p:txBody>
      </p:sp>
      <p:pic>
        <p:nvPicPr>
          <p:cNvPr id="37" name="Picture 2" descr="☹️ Frowning Face Emoji">
            <a:extLst>
              <a:ext uri="{FF2B5EF4-FFF2-40B4-BE49-F238E27FC236}">
                <a16:creationId xmlns:a16="http://schemas.microsoft.com/office/drawing/2014/main" id="{324207E5-C7A4-4235-86C3-9A1BCF7CE6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865" y="2085502"/>
            <a:ext cx="913944" cy="913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8" name="Group 37">
            <a:extLst>
              <a:ext uri="{FF2B5EF4-FFF2-40B4-BE49-F238E27FC236}">
                <a16:creationId xmlns:a16="http://schemas.microsoft.com/office/drawing/2014/main" id="{79A20CDB-C754-4448-9843-03C994256171}"/>
              </a:ext>
            </a:extLst>
          </p:cNvPr>
          <p:cNvGrpSpPr/>
          <p:nvPr/>
        </p:nvGrpSpPr>
        <p:grpSpPr>
          <a:xfrm>
            <a:off x="8398619" y="2111262"/>
            <a:ext cx="1013632" cy="964892"/>
            <a:chOff x="5002941" y="2875096"/>
            <a:chExt cx="2094860" cy="2094860"/>
          </a:xfrm>
        </p:grpSpPr>
        <p:pic>
          <p:nvPicPr>
            <p:cNvPr id="39" name="Picture 2" descr="☹️ Frowning Face Emoji">
              <a:extLst>
                <a:ext uri="{FF2B5EF4-FFF2-40B4-BE49-F238E27FC236}">
                  <a16:creationId xmlns:a16="http://schemas.microsoft.com/office/drawing/2014/main" id="{DAF6F22A-925E-402F-B281-BBAE35E84D50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002941" y="2875096"/>
              <a:ext cx="2094860" cy="209486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0" name="Picture 2" descr="☹️ Frowning Face Emoji">
              <a:extLst>
                <a:ext uri="{FF2B5EF4-FFF2-40B4-BE49-F238E27FC236}">
                  <a16:creationId xmlns:a16="http://schemas.microsoft.com/office/drawing/2014/main" id="{C7E4BD11-83B6-415E-B118-0D558B4BC5BE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3586" t="50000" r="34146" b="28295"/>
            <a:stretch/>
          </p:blipFill>
          <p:spPr bwMode="auto">
            <a:xfrm rot="10800000">
              <a:off x="5712385" y="4005064"/>
              <a:ext cx="675971" cy="45470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41" name="TextBox 40">
            <a:extLst>
              <a:ext uri="{FF2B5EF4-FFF2-40B4-BE49-F238E27FC236}">
                <a16:creationId xmlns:a16="http://schemas.microsoft.com/office/drawing/2014/main" id="{C8F599B9-9A87-4F01-9EAF-26661F9883AE}"/>
              </a:ext>
            </a:extLst>
          </p:cNvPr>
          <p:cNvSpPr txBox="1"/>
          <p:nvPr/>
        </p:nvSpPr>
        <p:spPr>
          <a:xfrm>
            <a:off x="255086" y="4243250"/>
            <a:ext cx="8579652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FF0000"/>
                </a:solidFill>
                <a:cs typeface="Calibri" panose="020F0502020204030204" pitchFamily="34" charset="0"/>
              </a:rPr>
              <a:t>alkaline earth metals: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	[noble gas] ns</a:t>
            </a:r>
            <a:r>
              <a:rPr lang="en-GB" sz="26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2		         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    [noble gas]  </a:t>
            </a:r>
          </a:p>
        </p:txBody>
      </p:sp>
      <p:cxnSp>
        <p:nvCxnSpPr>
          <p:cNvPr id="42" name="Straight Arrow Connector 41">
            <a:extLst>
              <a:ext uri="{FF2B5EF4-FFF2-40B4-BE49-F238E27FC236}">
                <a16:creationId xmlns:a16="http://schemas.microsoft.com/office/drawing/2014/main" id="{3D780081-B32E-4EBE-AC1F-D2DF29FB4C6E}"/>
              </a:ext>
            </a:extLst>
          </p:cNvPr>
          <p:cNvCxnSpPr>
            <a:cxnSpLocks/>
          </p:cNvCxnSpPr>
          <p:nvPr/>
        </p:nvCxnSpPr>
        <p:spPr>
          <a:xfrm>
            <a:off x="5849841" y="4517500"/>
            <a:ext cx="1025490" cy="0"/>
          </a:xfrm>
          <a:prstGeom prst="straightConnector1">
            <a:avLst/>
          </a:prstGeom>
          <a:noFill/>
          <a:ln w="6350" cap="flat" cmpd="sng" algn="ctr">
            <a:solidFill>
              <a:srgbClr val="000000"/>
            </a:solidFill>
            <a:prstDash val="solid"/>
            <a:miter lim="800000"/>
            <a:tailEnd type="triangle"/>
          </a:ln>
          <a:effectLst/>
        </p:spPr>
      </p:cxnSp>
      <p:sp>
        <p:nvSpPr>
          <p:cNvPr id="43" name="TextBox 42">
            <a:extLst>
              <a:ext uri="{FF2B5EF4-FFF2-40B4-BE49-F238E27FC236}">
                <a16:creationId xmlns:a16="http://schemas.microsoft.com/office/drawing/2014/main" id="{E5EF664A-B02B-4C1A-896A-524910B30E2F}"/>
              </a:ext>
            </a:extLst>
          </p:cNvPr>
          <p:cNvSpPr txBox="1"/>
          <p:nvPr/>
        </p:nvSpPr>
        <p:spPr>
          <a:xfrm>
            <a:off x="3451899" y="4732291"/>
            <a:ext cx="6755375" cy="129266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Ca becomes Ca</a:t>
            </a:r>
            <a:r>
              <a:rPr lang="en-GB" sz="26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2+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		    	calcium cation    [</a:t>
            </a:r>
            <a:r>
              <a:rPr lang="en-GB" sz="2600" dirty="0" err="1">
                <a:solidFill>
                  <a:srgbClr val="000000"/>
                </a:solidFill>
                <a:cs typeface="Calibri" panose="020F0502020204030204" pitchFamily="34" charset="0"/>
              </a:rPr>
              <a:t>Ar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]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Sr becomes Sr</a:t>
            </a:r>
            <a:r>
              <a:rPr lang="en-GB" sz="26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2+ 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	   	    		strontium cation  [Kr]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etc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17EF504-CE34-4B1A-8052-8DCD5ED966A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0020" t="29084" r="15600" b="29453"/>
          <a:stretch/>
        </p:blipFill>
        <p:spPr>
          <a:xfrm>
            <a:off x="540394" y="1529679"/>
            <a:ext cx="1210742" cy="245198"/>
          </a:xfrm>
          <a:prstGeom prst="rect">
            <a:avLst/>
          </a:prstGeom>
        </p:spPr>
      </p:pic>
      <p:sp>
        <p:nvSpPr>
          <p:cNvPr id="21" name="Title 26">
            <a:extLst>
              <a:ext uri="{FF2B5EF4-FFF2-40B4-BE49-F238E27FC236}">
                <a16:creationId xmlns:a16="http://schemas.microsoft.com/office/drawing/2014/main" id="{10798608-C457-436A-AE29-9EF152D1E9BC}"/>
              </a:ext>
            </a:extLst>
          </p:cNvPr>
          <p:cNvSpPr txBox="1">
            <a:spLocks/>
          </p:cNvSpPr>
          <p:nvPr/>
        </p:nvSpPr>
        <p:spPr>
          <a:xfrm>
            <a:off x="913774" y="97970"/>
            <a:ext cx="10364451" cy="607468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Making cations – lose electrons</a:t>
            </a: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549513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/>
      <p:bldP spid="41" grpId="0"/>
      <p:bldP spid="4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C712EBB7-11DA-4151-BA50-B7EE798BE76D}"/>
              </a:ext>
            </a:extLst>
          </p:cNvPr>
          <p:cNvGrpSpPr/>
          <p:nvPr/>
        </p:nvGrpSpPr>
        <p:grpSpPr>
          <a:xfrm>
            <a:off x="511793" y="807861"/>
            <a:ext cx="1322331" cy="1313627"/>
            <a:chOff x="2743151" y="982841"/>
            <a:chExt cx="1322331" cy="1313627"/>
          </a:xfrm>
          <a:solidFill>
            <a:srgbClr val="92D050"/>
          </a:solidFill>
        </p:grpSpPr>
        <p:sp>
          <p:nvSpPr>
            <p:cNvPr id="7" name="Rectangle: Rounded Corners 6">
              <a:extLst>
                <a:ext uri="{FF2B5EF4-FFF2-40B4-BE49-F238E27FC236}">
                  <a16:creationId xmlns:a16="http://schemas.microsoft.com/office/drawing/2014/main" id="{D44EE2B5-D351-4F96-B588-F87422E2D035}"/>
                </a:ext>
              </a:extLst>
            </p:cNvPr>
            <p:cNvSpPr/>
            <p:nvPr/>
          </p:nvSpPr>
          <p:spPr>
            <a:xfrm>
              <a:off x="2743151" y="1000324"/>
              <a:ext cx="1322331" cy="1296144"/>
            </a:xfrm>
            <a:prstGeom prst="roundRect">
              <a:avLst/>
            </a:prstGeom>
            <a:grpFill/>
            <a:ln w="12700" cap="flat" cmpd="sng" algn="ctr">
              <a:solidFill>
                <a:srgbClr val="BBE0E3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ea typeface="+mn-ea"/>
                <a:cs typeface="Calibri" panose="020F0502020204030204" pitchFamily="34" charset="0"/>
              </a:endParaRP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D06F92FD-B35A-4C0C-8DE7-4E11EE85200B}"/>
                </a:ext>
              </a:extLst>
            </p:cNvPr>
            <p:cNvSpPr txBox="1"/>
            <p:nvPr/>
          </p:nvSpPr>
          <p:spPr>
            <a:xfrm>
              <a:off x="3125782" y="982841"/>
              <a:ext cx="470000" cy="430887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2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cs typeface="Calibri" panose="020F0502020204030204" pitchFamily="34" charset="0"/>
                </a:rPr>
                <a:t>13</a:t>
              </a:r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6D5EDBFB-FD37-4E54-979B-9201340D59DD}"/>
                </a:ext>
              </a:extLst>
            </p:cNvPr>
            <p:cNvSpPr txBox="1"/>
            <p:nvPr/>
          </p:nvSpPr>
          <p:spPr>
            <a:xfrm>
              <a:off x="3142572" y="1291780"/>
              <a:ext cx="412292" cy="430887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2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cs typeface="Calibri" panose="020F0502020204030204" pitchFamily="34" charset="0"/>
                </a:rPr>
                <a:t>Al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6CB6398A-998A-4C6C-A08F-1ED4E19F0A99}"/>
                </a:ext>
              </a:extLst>
            </p:cNvPr>
            <p:cNvSpPr txBox="1"/>
            <p:nvPr/>
          </p:nvSpPr>
          <p:spPr>
            <a:xfrm>
              <a:off x="2890782" y="1842340"/>
              <a:ext cx="968535" cy="430887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2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cs typeface="Calibri" panose="020F0502020204030204" pitchFamily="34" charset="0"/>
                </a:rPr>
                <a:t>26.982</a:t>
              </a:r>
            </a:p>
          </p:txBody>
        </p:sp>
      </p:grpSp>
      <p:sp>
        <p:nvSpPr>
          <p:cNvPr id="14" name="TextBox 13">
            <a:extLst>
              <a:ext uri="{FF2B5EF4-FFF2-40B4-BE49-F238E27FC236}">
                <a16:creationId xmlns:a16="http://schemas.microsoft.com/office/drawing/2014/main" id="{91CEA980-CDDD-4875-AB3D-DC7EB2EC12AC}"/>
              </a:ext>
            </a:extLst>
          </p:cNvPr>
          <p:cNvSpPr txBox="1"/>
          <p:nvPr/>
        </p:nvSpPr>
        <p:spPr>
          <a:xfrm>
            <a:off x="2109430" y="735179"/>
            <a:ext cx="2228495" cy="249299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aluminium atom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Al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13 p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13 e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[Ne]3s</a:t>
            </a:r>
            <a:r>
              <a:rPr lang="en-GB" sz="26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2 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3p</a:t>
            </a:r>
            <a:r>
              <a:rPr lang="en-GB" sz="26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1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unhappy </a:t>
            </a:r>
          </a:p>
        </p:txBody>
      </p: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EA3FAF86-F934-4E7D-A34E-ADE977352266}"/>
              </a:ext>
            </a:extLst>
          </p:cNvPr>
          <p:cNvCxnSpPr>
            <a:cxnSpLocks/>
          </p:cNvCxnSpPr>
          <p:nvPr/>
        </p:nvCxnSpPr>
        <p:spPr>
          <a:xfrm>
            <a:off x="4819541" y="992650"/>
            <a:ext cx="1787083" cy="0"/>
          </a:xfrm>
          <a:prstGeom prst="straightConnector1">
            <a:avLst/>
          </a:prstGeom>
          <a:noFill/>
          <a:ln w="6350" cap="flat" cmpd="sng" algn="ctr">
            <a:solidFill>
              <a:srgbClr val="000000"/>
            </a:solidFill>
            <a:prstDash val="solid"/>
            <a:miter lim="800000"/>
            <a:tailEnd type="triangle"/>
          </a:ln>
          <a:effectLst/>
        </p:spPr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id="{7D6108AB-4600-453F-9339-4BB2ECAEA98D}"/>
              </a:ext>
            </a:extLst>
          </p:cNvPr>
          <p:cNvSpPr txBox="1"/>
          <p:nvPr/>
        </p:nvSpPr>
        <p:spPr>
          <a:xfrm>
            <a:off x="4919852" y="630692"/>
            <a:ext cx="1681038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200" dirty="0">
                <a:solidFill>
                  <a:srgbClr val="000000"/>
                </a:solidFill>
                <a:cs typeface="Calibri" panose="020F0502020204030204" pitchFamily="34" charset="0"/>
              </a:rPr>
              <a:t>lose electrons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3FB267A-A81E-4EF5-9751-B78B9F6F5C09}"/>
              </a:ext>
            </a:extLst>
          </p:cNvPr>
          <p:cNvSpPr txBox="1"/>
          <p:nvPr/>
        </p:nvSpPr>
        <p:spPr>
          <a:xfrm>
            <a:off x="6987056" y="717828"/>
            <a:ext cx="2708627" cy="249299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Aluminium</a:t>
            </a:r>
            <a:r>
              <a:rPr lang="en-GB" sz="2600" dirty="0">
                <a:solidFill>
                  <a:srgbClr val="FF0000"/>
                </a:solidFill>
                <a:cs typeface="Calibri" panose="020F0502020204030204" pitchFamily="34" charset="0"/>
              </a:rPr>
              <a:t> </a:t>
            </a:r>
            <a:r>
              <a:rPr lang="en-GB" sz="2600" b="1" dirty="0">
                <a:solidFill>
                  <a:srgbClr val="FF0000"/>
                </a:solidFill>
                <a:cs typeface="Calibri" panose="020F0502020204030204" pitchFamily="34" charset="0"/>
              </a:rPr>
              <a:t>CATION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Al</a:t>
            </a:r>
            <a:r>
              <a:rPr lang="en-GB" sz="26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3+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 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13 p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10 e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[Ne]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happy</a:t>
            </a:r>
          </a:p>
        </p:txBody>
      </p:sp>
      <p:pic>
        <p:nvPicPr>
          <p:cNvPr id="18" name="Picture 2" descr="☹️ Frowning Face Emoji">
            <a:extLst>
              <a:ext uri="{FF2B5EF4-FFF2-40B4-BE49-F238E27FC236}">
                <a16:creationId xmlns:a16="http://schemas.microsoft.com/office/drawing/2014/main" id="{24E4B20A-17A9-4942-8CA4-0C84D46FB6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0268" y="2296874"/>
            <a:ext cx="913944" cy="913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9" name="Group 18">
            <a:extLst>
              <a:ext uri="{FF2B5EF4-FFF2-40B4-BE49-F238E27FC236}">
                <a16:creationId xmlns:a16="http://schemas.microsoft.com/office/drawing/2014/main" id="{2BD123C8-7768-4B29-BF8F-A74EE3A8D00A}"/>
              </a:ext>
            </a:extLst>
          </p:cNvPr>
          <p:cNvGrpSpPr/>
          <p:nvPr/>
        </p:nvGrpSpPr>
        <p:grpSpPr>
          <a:xfrm>
            <a:off x="8933741" y="2296874"/>
            <a:ext cx="1013632" cy="964892"/>
            <a:chOff x="5002941" y="2875096"/>
            <a:chExt cx="2094860" cy="2094860"/>
          </a:xfrm>
        </p:grpSpPr>
        <p:pic>
          <p:nvPicPr>
            <p:cNvPr id="20" name="Picture 2" descr="☹️ Frowning Face Emoji">
              <a:extLst>
                <a:ext uri="{FF2B5EF4-FFF2-40B4-BE49-F238E27FC236}">
                  <a16:creationId xmlns:a16="http://schemas.microsoft.com/office/drawing/2014/main" id="{E6C1C7D9-7732-4C7F-94AC-A2FFBEE0F3D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002941" y="2875096"/>
              <a:ext cx="2094860" cy="209486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1" name="Picture 2" descr="☹️ Frowning Face Emoji">
              <a:extLst>
                <a:ext uri="{FF2B5EF4-FFF2-40B4-BE49-F238E27FC236}">
                  <a16:creationId xmlns:a16="http://schemas.microsoft.com/office/drawing/2014/main" id="{7FB03C4C-7A45-4D00-A232-434F63AFC2EB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3586" t="50000" r="34146" b="28295"/>
            <a:stretch/>
          </p:blipFill>
          <p:spPr bwMode="auto">
            <a:xfrm rot="10800000">
              <a:off x="5712385" y="4005064"/>
              <a:ext cx="675971" cy="45470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22" name="TextBox 21">
            <a:extLst>
              <a:ext uri="{FF2B5EF4-FFF2-40B4-BE49-F238E27FC236}">
                <a16:creationId xmlns:a16="http://schemas.microsoft.com/office/drawing/2014/main" id="{003FDD82-4A7D-4768-B6CD-328EA721879B}"/>
              </a:ext>
            </a:extLst>
          </p:cNvPr>
          <p:cNvSpPr txBox="1"/>
          <p:nvPr/>
        </p:nvSpPr>
        <p:spPr>
          <a:xfrm>
            <a:off x="2074607" y="4095435"/>
            <a:ext cx="8920865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				[noble gas] ns</a:t>
            </a:r>
            <a:r>
              <a:rPr lang="en-GB" sz="26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2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p</a:t>
            </a:r>
            <a:r>
              <a:rPr lang="en-GB" sz="26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1		    		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[noble gas]  </a:t>
            </a:r>
          </a:p>
        </p:txBody>
      </p: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8AE92E73-00EF-4B99-97A1-D33FA38107CB}"/>
              </a:ext>
            </a:extLst>
          </p:cNvPr>
          <p:cNvCxnSpPr>
            <a:cxnSpLocks/>
          </p:cNvCxnSpPr>
          <p:nvPr/>
        </p:nvCxnSpPr>
        <p:spPr>
          <a:xfrm>
            <a:off x="6439488" y="4375685"/>
            <a:ext cx="1025490" cy="0"/>
          </a:xfrm>
          <a:prstGeom prst="straightConnector1">
            <a:avLst/>
          </a:prstGeom>
          <a:noFill/>
          <a:ln w="6350" cap="flat" cmpd="sng" algn="ctr">
            <a:solidFill>
              <a:srgbClr val="000000"/>
            </a:solidFill>
            <a:prstDash val="solid"/>
            <a:miter lim="800000"/>
            <a:tailEnd type="triangle"/>
          </a:ln>
          <a:effectLst/>
        </p:spPr>
      </p:cxnSp>
      <p:sp>
        <p:nvSpPr>
          <p:cNvPr id="24" name="TextBox 23">
            <a:extLst>
              <a:ext uri="{FF2B5EF4-FFF2-40B4-BE49-F238E27FC236}">
                <a16:creationId xmlns:a16="http://schemas.microsoft.com/office/drawing/2014/main" id="{E50E72A0-7815-4CA9-BD8D-BAAFA1CA92E5}"/>
              </a:ext>
            </a:extLst>
          </p:cNvPr>
          <p:cNvSpPr txBox="1"/>
          <p:nvPr/>
        </p:nvSpPr>
        <p:spPr>
          <a:xfrm>
            <a:off x="3943176" y="4572688"/>
            <a:ext cx="6293454" cy="129266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Ga becomes Ga</a:t>
            </a:r>
            <a:r>
              <a:rPr lang="en-GB" sz="26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3+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	    		gallium cation [</a:t>
            </a:r>
            <a:r>
              <a:rPr lang="en-GB" sz="2600" dirty="0" err="1">
                <a:solidFill>
                  <a:srgbClr val="000000"/>
                </a:solidFill>
                <a:cs typeface="Calibri" panose="020F0502020204030204" pitchFamily="34" charset="0"/>
              </a:rPr>
              <a:t>Ar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]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In becomes In</a:t>
            </a:r>
            <a:r>
              <a:rPr lang="en-GB" sz="26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3+ 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	   	    		indium cation  [Kr]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etc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6FC5DD8-5AF6-49F8-B81D-59F74A5A35F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3549" t="19101" r="17513" b="37545"/>
          <a:stretch/>
        </p:blipFill>
        <p:spPr>
          <a:xfrm>
            <a:off x="630946" y="1432920"/>
            <a:ext cx="1025490" cy="256378"/>
          </a:xfrm>
          <a:prstGeom prst="rect">
            <a:avLst/>
          </a:pr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2F0AABCC-F660-4250-BBD8-2F25BC354FF0}"/>
              </a:ext>
            </a:extLst>
          </p:cNvPr>
          <p:cNvSpPr txBox="1"/>
          <p:nvPr/>
        </p:nvSpPr>
        <p:spPr>
          <a:xfrm>
            <a:off x="1656436" y="4095435"/>
            <a:ext cx="1868569" cy="12926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600" dirty="0">
                <a:solidFill>
                  <a:srgbClr val="FF0000"/>
                </a:solidFill>
                <a:cs typeface="Calibri" panose="020F0502020204030204" pitchFamily="34" charset="0"/>
              </a:rPr>
              <a:t>boron group metals </a:t>
            </a:r>
          </a:p>
          <a:p>
            <a:r>
              <a:rPr lang="en-GB" sz="2600" dirty="0">
                <a:solidFill>
                  <a:srgbClr val="FF0000"/>
                </a:solidFill>
                <a:cs typeface="Calibri" panose="020F0502020204030204" pitchFamily="34" charset="0"/>
              </a:rPr>
              <a:t>(13, IIIA):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	</a:t>
            </a:r>
            <a:endParaRPr lang="en-GB" sz="2600" dirty="0"/>
          </a:p>
        </p:txBody>
      </p:sp>
      <p:sp>
        <p:nvSpPr>
          <p:cNvPr id="28" name="Title 26">
            <a:extLst>
              <a:ext uri="{FF2B5EF4-FFF2-40B4-BE49-F238E27FC236}">
                <a16:creationId xmlns:a16="http://schemas.microsoft.com/office/drawing/2014/main" id="{DCD77C72-6E15-4E0F-B9BD-B3FD54BAB7E1}"/>
              </a:ext>
            </a:extLst>
          </p:cNvPr>
          <p:cNvSpPr txBox="1">
            <a:spLocks/>
          </p:cNvSpPr>
          <p:nvPr/>
        </p:nvSpPr>
        <p:spPr>
          <a:xfrm>
            <a:off x="913774" y="97970"/>
            <a:ext cx="10364451" cy="607468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Making cations – lose electrons</a:t>
            </a: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6744033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22" grpId="0"/>
      <p:bldP spid="24" grpId="0"/>
      <p:bldP spid="2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9EACDE02-3E3C-4680-A986-7DF6677196A1}"/>
              </a:ext>
            </a:extLst>
          </p:cNvPr>
          <p:cNvSpPr txBox="1"/>
          <p:nvPr/>
        </p:nvSpPr>
        <p:spPr>
          <a:xfrm>
            <a:off x="504255" y="925088"/>
            <a:ext cx="480317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600" b="1" dirty="0">
                <a:solidFill>
                  <a:srgbClr val="FF0000"/>
                </a:solidFill>
                <a:cs typeface="Arial" panose="020B0604020202020204" pitchFamily="34" charset="0"/>
              </a:rPr>
              <a:t>metal atoms like to lose electrons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585C4079-9F71-44BB-B3BD-851A62CDAD03}"/>
              </a:ext>
            </a:extLst>
          </p:cNvPr>
          <p:cNvSpPr txBox="1"/>
          <p:nvPr/>
        </p:nvSpPr>
        <p:spPr>
          <a:xfrm>
            <a:off x="6096000" y="1424089"/>
            <a:ext cx="6033850" cy="28931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600" b="1" dirty="0">
              <a:solidFill>
                <a:srgbClr val="FF0000"/>
              </a:solidFill>
            </a:endParaRPr>
          </a:p>
          <a:p>
            <a:r>
              <a:rPr lang="en-GB" sz="2600" b="1" dirty="0">
                <a:solidFill>
                  <a:srgbClr val="FF0000"/>
                </a:solidFill>
              </a:rPr>
              <a:t>Transition metals can form cations with many different charges that vary from +1 to +7 !!! </a:t>
            </a:r>
          </a:p>
          <a:p>
            <a:endParaRPr lang="en-GB" sz="2600" b="1" dirty="0">
              <a:solidFill>
                <a:srgbClr val="FF0000"/>
              </a:solidFill>
            </a:endParaRPr>
          </a:p>
          <a:p>
            <a:r>
              <a:rPr lang="en-GB" sz="2600" b="1" dirty="0">
                <a:solidFill>
                  <a:srgbClr val="FF0000"/>
                </a:solidFill>
              </a:rPr>
              <a:t>LOSE THE 4s ELECTRONS FIRST !!!</a:t>
            </a:r>
          </a:p>
          <a:p>
            <a:endParaRPr lang="en-GB" sz="2600" b="1" dirty="0">
              <a:solidFill>
                <a:srgbClr val="FF0000"/>
              </a:solidFill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207C3542-30AB-40FA-B06D-0AE93B04F0F1}"/>
              </a:ext>
            </a:extLst>
          </p:cNvPr>
          <p:cNvSpPr txBox="1"/>
          <p:nvPr/>
        </p:nvSpPr>
        <p:spPr>
          <a:xfrm>
            <a:off x="6427028" y="949843"/>
            <a:ext cx="4949945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b="1" dirty="0"/>
              <a:t>TRANSITION METALS: d-block ns</a:t>
            </a:r>
            <a:r>
              <a:rPr lang="en-GB" sz="2200" b="1" baseline="30000" dirty="0"/>
              <a:t>2</a:t>
            </a:r>
            <a:r>
              <a:rPr lang="en-GB" sz="2200" b="1" dirty="0"/>
              <a:t>(n-1)d</a:t>
            </a:r>
            <a:r>
              <a:rPr lang="en-GB" sz="2200" b="1" baseline="30000" dirty="0"/>
              <a:t>a</a:t>
            </a:r>
            <a:endParaRPr lang="en-GB" sz="2200" b="1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3C943550-9A5F-4FED-93E4-7E6EDB6F0FD9}"/>
              </a:ext>
            </a:extLst>
          </p:cNvPr>
          <p:cNvGrpSpPr/>
          <p:nvPr/>
        </p:nvGrpSpPr>
        <p:grpSpPr>
          <a:xfrm>
            <a:off x="302079" y="1625609"/>
            <a:ext cx="5098922" cy="4540047"/>
            <a:chOff x="302079" y="1502499"/>
            <a:chExt cx="5098922" cy="4540047"/>
          </a:xfrm>
        </p:grpSpPr>
        <p:grpSp>
          <p:nvGrpSpPr>
            <p:cNvPr id="7" name="Group 6">
              <a:extLst>
                <a:ext uri="{FF2B5EF4-FFF2-40B4-BE49-F238E27FC236}">
                  <a16:creationId xmlns:a16="http://schemas.microsoft.com/office/drawing/2014/main" id="{1BF22339-E7DF-4F47-A14D-6FE3C9D0B697}"/>
                </a:ext>
              </a:extLst>
            </p:cNvPr>
            <p:cNvGrpSpPr/>
            <p:nvPr/>
          </p:nvGrpSpPr>
          <p:grpSpPr>
            <a:xfrm>
              <a:off x="302079" y="1564716"/>
              <a:ext cx="5098922" cy="4477830"/>
              <a:chOff x="4813922" y="1366461"/>
              <a:chExt cx="3574750" cy="3692147"/>
            </a:xfrm>
          </p:grpSpPr>
          <p:grpSp>
            <p:nvGrpSpPr>
              <p:cNvPr id="10" name="Group 9">
                <a:extLst>
                  <a:ext uri="{FF2B5EF4-FFF2-40B4-BE49-F238E27FC236}">
                    <a16:creationId xmlns:a16="http://schemas.microsoft.com/office/drawing/2014/main" id="{FB006A63-07B5-4C0B-BFD8-AD889DB411A0}"/>
                  </a:ext>
                </a:extLst>
              </p:cNvPr>
              <p:cNvGrpSpPr>
                <a:grpSpLocks noChangeAspect="1"/>
              </p:cNvGrpSpPr>
              <p:nvPr/>
            </p:nvGrpSpPr>
            <p:grpSpPr>
              <a:xfrm>
                <a:off x="4813922" y="1366461"/>
                <a:ext cx="3574750" cy="3149793"/>
                <a:chOff x="2540689" y="2347415"/>
                <a:chExt cx="2887416" cy="2544167"/>
              </a:xfrm>
            </p:grpSpPr>
            <p:pic>
              <p:nvPicPr>
                <p:cNvPr id="35" name="Picture 34">
                  <a:extLst>
                    <a:ext uri="{FF2B5EF4-FFF2-40B4-BE49-F238E27FC236}">
                      <a16:creationId xmlns:a16="http://schemas.microsoft.com/office/drawing/2014/main" id="{F761C7AC-B2A2-4E1D-91CB-11162A6DED36}"/>
                    </a:ext>
                  </a:extLst>
                </p:cNvPr>
                <p:cNvPicPr>
                  <a:picLocks noChangeAspect="1"/>
                </p:cNvPicPr>
                <p:nvPr/>
              </p:nvPicPr>
              <p:blipFill rotWithShape="1">
                <a:blip r:embed="rId2"/>
                <a:srcRect l="176" r="88697" b="26114"/>
                <a:stretch/>
              </p:blipFill>
              <p:spPr>
                <a:xfrm>
                  <a:off x="2540689" y="2347415"/>
                  <a:ext cx="732320" cy="2537894"/>
                </a:xfrm>
                <a:prstGeom prst="rect">
                  <a:avLst/>
                </a:prstGeom>
              </p:spPr>
            </p:pic>
            <p:grpSp>
              <p:nvGrpSpPr>
                <p:cNvPr id="37" name="Group 36">
                  <a:extLst>
                    <a:ext uri="{FF2B5EF4-FFF2-40B4-BE49-F238E27FC236}">
                      <a16:creationId xmlns:a16="http://schemas.microsoft.com/office/drawing/2014/main" id="{B85457BF-6134-4305-8A71-19E1C0E13E18}"/>
                    </a:ext>
                  </a:extLst>
                </p:cNvPr>
                <p:cNvGrpSpPr/>
                <p:nvPr/>
              </p:nvGrpSpPr>
              <p:grpSpPr>
                <a:xfrm>
                  <a:off x="3284854" y="2731973"/>
                  <a:ext cx="2143251" cy="2159609"/>
                  <a:chOff x="3284854" y="2731973"/>
                  <a:chExt cx="2143251" cy="2159609"/>
                </a:xfrm>
              </p:grpSpPr>
              <p:pic>
                <p:nvPicPr>
                  <p:cNvPr id="38" name="Picture 37">
                    <a:extLst>
                      <a:ext uri="{FF2B5EF4-FFF2-40B4-BE49-F238E27FC236}">
                        <a16:creationId xmlns:a16="http://schemas.microsoft.com/office/drawing/2014/main" id="{FEAD52C0-1702-4BBF-8452-66531F56E292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 rotWithShape="1">
                  <a:blip r:embed="rId2"/>
                  <a:srcRect l="64882" t="12128" r="2331" b="25812"/>
                  <a:stretch/>
                </p:blipFill>
                <p:spPr>
                  <a:xfrm>
                    <a:off x="3285460" y="2768406"/>
                    <a:ext cx="2142644" cy="2116903"/>
                  </a:xfrm>
                  <a:prstGeom prst="rect">
                    <a:avLst/>
                  </a:prstGeom>
                </p:spPr>
              </p:pic>
              <p:sp>
                <p:nvSpPr>
                  <p:cNvPr id="39" name="Rectangle 38">
                    <a:extLst>
                      <a:ext uri="{FF2B5EF4-FFF2-40B4-BE49-F238E27FC236}">
                        <a16:creationId xmlns:a16="http://schemas.microsoft.com/office/drawing/2014/main" id="{77039F80-CA29-41AF-AEFE-C232382ECF25}"/>
                      </a:ext>
                    </a:extLst>
                  </p:cNvPr>
                  <p:cNvSpPr/>
                  <p:nvPr/>
                </p:nvSpPr>
                <p:spPr>
                  <a:xfrm>
                    <a:off x="3284854" y="2731973"/>
                    <a:ext cx="2135158" cy="369332"/>
                  </a:xfrm>
                  <a:prstGeom prst="rect">
                    <a:avLst/>
                  </a:prstGeom>
                  <a:solidFill>
                    <a:srgbClr val="FFC000"/>
                  </a:solidFill>
                  <a:ln w="12700" cap="flat" cmpd="sng" algn="ctr">
                    <a:noFill/>
                    <a:prstDash val="solid"/>
                    <a:miter lim="800000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GB" sz="1800" b="0" i="0" u="none" strike="noStrike" kern="0" cap="none" spc="0" normalizeH="0" baseline="0" noProof="0">
                      <a:ln>
                        <a:noFill/>
                      </a:ln>
                      <a:solidFill>
                        <a:srgbClr val="FFFFFF"/>
                      </a:solidFill>
                      <a:effectLst/>
                      <a:uLnTx/>
                      <a:uFillTx/>
                      <a:latin typeface="Arial"/>
                      <a:ea typeface="+mn-ea"/>
                      <a:cs typeface="Arial"/>
                    </a:endParaRPr>
                  </a:p>
                </p:txBody>
              </p:sp>
              <p:sp>
                <p:nvSpPr>
                  <p:cNvPr id="40" name="Rectangle 39">
                    <a:extLst>
                      <a:ext uri="{FF2B5EF4-FFF2-40B4-BE49-F238E27FC236}">
                        <a16:creationId xmlns:a16="http://schemas.microsoft.com/office/drawing/2014/main" id="{B819EC91-9016-41CE-A2F1-3AFC96D3818F}"/>
                      </a:ext>
                    </a:extLst>
                  </p:cNvPr>
                  <p:cNvSpPr/>
                  <p:nvPr/>
                </p:nvSpPr>
                <p:spPr>
                  <a:xfrm>
                    <a:off x="3661492" y="3001276"/>
                    <a:ext cx="1766613" cy="801380"/>
                  </a:xfrm>
                  <a:prstGeom prst="rect">
                    <a:avLst/>
                  </a:prstGeom>
                  <a:solidFill>
                    <a:srgbClr val="FFC000"/>
                  </a:solidFill>
                  <a:ln w="12700" cap="flat" cmpd="sng" algn="ctr">
                    <a:noFill/>
                    <a:prstDash val="solid"/>
                    <a:miter lim="800000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GB" sz="1800" b="0" i="0" u="none" strike="noStrike" kern="0" cap="none" spc="0" normalizeH="0" baseline="0" noProof="0">
                      <a:ln>
                        <a:noFill/>
                      </a:ln>
                      <a:solidFill>
                        <a:srgbClr val="FFFFFF"/>
                      </a:solidFill>
                      <a:effectLst/>
                      <a:uLnTx/>
                      <a:uFillTx/>
                      <a:latin typeface="Arial"/>
                      <a:ea typeface="+mn-ea"/>
                      <a:cs typeface="Arial"/>
                    </a:endParaRPr>
                  </a:p>
                </p:txBody>
              </p:sp>
              <p:sp>
                <p:nvSpPr>
                  <p:cNvPr id="41" name="Rectangle 40">
                    <a:extLst>
                      <a:ext uri="{FF2B5EF4-FFF2-40B4-BE49-F238E27FC236}">
                        <a16:creationId xmlns:a16="http://schemas.microsoft.com/office/drawing/2014/main" id="{4A39E0A8-F733-4311-9210-4A76C75EA242}"/>
                      </a:ext>
                    </a:extLst>
                  </p:cNvPr>
                  <p:cNvSpPr/>
                  <p:nvPr/>
                </p:nvSpPr>
                <p:spPr>
                  <a:xfrm>
                    <a:off x="4013247" y="3346166"/>
                    <a:ext cx="1414858" cy="801380"/>
                  </a:xfrm>
                  <a:prstGeom prst="rect">
                    <a:avLst/>
                  </a:prstGeom>
                  <a:solidFill>
                    <a:srgbClr val="FFC000"/>
                  </a:solidFill>
                  <a:ln w="12700" cap="flat" cmpd="sng" algn="ctr">
                    <a:noFill/>
                    <a:prstDash val="solid"/>
                    <a:miter lim="800000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GB" sz="1800" b="0" i="0" u="none" strike="noStrike" kern="0" cap="none" spc="0" normalizeH="0" baseline="0" noProof="0">
                      <a:ln>
                        <a:noFill/>
                      </a:ln>
                      <a:solidFill>
                        <a:srgbClr val="FFFFFF"/>
                      </a:solidFill>
                      <a:effectLst/>
                      <a:uLnTx/>
                      <a:uFillTx/>
                      <a:latin typeface="Arial"/>
                      <a:ea typeface="+mn-ea"/>
                      <a:cs typeface="Arial"/>
                    </a:endParaRPr>
                  </a:p>
                </p:txBody>
              </p:sp>
              <p:sp>
                <p:nvSpPr>
                  <p:cNvPr id="42" name="Rectangle 41">
                    <a:extLst>
                      <a:ext uri="{FF2B5EF4-FFF2-40B4-BE49-F238E27FC236}">
                        <a16:creationId xmlns:a16="http://schemas.microsoft.com/office/drawing/2014/main" id="{EA79AB44-83F2-4DAD-90DF-4357ABE32647}"/>
                      </a:ext>
                    </a:extLst>
                  </p:cNvPr>
                  <p:cNvSpPr/>
                  <p:nvPr/>
                </p:nvSpPr>
                <p:spPr>
                  <a:xfrm>
                    <a:off x="4360685" y="4090202"/>
                    <a:ext cx="1067419" cy="801380"/>
                  </a:xfrm>
                  <a:prstGeom prst="rect">
                    <a:avLst/>
                  </a:prstGeom>
                  <a:solidFill>
                    <a:srgbClr val="FFC000"/>
                  </a:solidFill>
                  <a:ln w="12700" cap="flat" cmpd="sng" algn="ctr">
                    <a:noFill/>
                    <a:prstDash val="solid"/>
                    <a:miter lim="800000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GB" sz="1800" b="0" i="0" u="none" strike="noStrike" kern="0" cap="none" spc="0" normalizeH="0" baseline="0" noProof="0">
                      <a:ln>
                        <a:noFill/>
                      </a:ln>
                      <a:solidFill>
                        <a:srgbClr val="FFFFFF"/>
                      </a:solidFill>
                      <a:effectLst/>
                      <a:uLnTx/>
                      <a:uFillTx/>
                      <a:latin typeface="Arial"/>
                      <a:ea typeface="+mn-ea"/>
                      <a:cs typeface="Arial"/>
                    </a:endParaRPr>
                  </a:p>
                </p:txBody>
              </p:sp>
            </p:grpSp>
          </p:grpSp>
          <p:sp>
            <p:nvSpPr>
              <p:cNvPr id="27" name="TextBox 26">
                <a:extLst>
                  <a:ext uri="{FF2B5EF4-FFF2-40B4-BE49-F238E27FC236}">
                    <a16:creationId xmlns:a16="http://schemas.microsoft.com/office/drawing/2014/main" id="{A0F2F623-0542-4FF2-BD83-C74715393903}"/>
                  </a:ext>
                </a:extLst>
              </p:cNvPr>
              <p:cNvSpPr txBox="1"/>
              <p:nvPr/>
            </p:nvSpPr>
            <p:spPr>
              <a:xfrm>
                <a:off x="4840658" y="4489660"/>
                <a:ext cx="345242" cy="32990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2000" b="1" i="0" u="none" strike="noStrike" kern="0" cap="none" spc="0" normalizeH="0" baseline="0" noProof="0" dirty="0">
                    <a:ln>
                      <a:noFill/>
                    </a:ln>
                    <a:solidFill>
                      <a:srgbClr val="0000FF"/>
                    </a:solidFill>
                    <a:effectLst/>
                    <a:uLnTx/>
                    <a:uFillTx/>
                    <a:cs typeface="Arial" panose="020B0604020202020204" pitchFamily="34" charset="0"/>
                  </a:rPr>
                  <a:t>+1</a:t>
                </a:r>
              </a:p>
            </p:txBody>
          </p:sp>
          <p:sp>
            <p:nvSpPr>
              <p:cNvPr id="28" name="TextBox 27">
                <a:extLst>
                  <a:ext uri="{FF2B5EF4-FFF2-40B4-BE49-F238E27FC236}">
                    <a16:creationId xmlns:a16="http://schemas.microsoft.com/office/drawing/2014/main" id="{A611A5CF-0D96-4970-B91E-1F53A66B6C20}"/>
                  </a:ext>
                </a:extLst>
              </p:cNvPr>
              <p:cNvSpPr txBox="1"/>
              <p:nvPr/>
            </p:nvSpPr>
            <p:spPr>
              <a:xfrm>
                <a:off x="5273269" y="4481908"/>
                <a:ext cx="345242" cy="32990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2000" b="1" i="0" u="none" strike="noStrike" kern="0" cap="none" spc="0" normalizeH="0" baseline="0" noProof="0" dirty="0">
                    <a:ln>
                      <a:noFill/>
                    </a:ln>
                    <a:solidFill>
                      <a:srgbClr val="0000FF"/>
                    </a:solidFill>
                    <a:effectLst/>
                    <a:uLnTx/>
                    <a:uFillTx/>
                    <a:cs typeface="Arial" panose="020B0604020202020204" pitchFamily="34" charset="0"/>
                  </a:rPr>
                  <a:t>+2</a:t>
                </a:r>
              </a:p>
            </p:txBody>
          </p:sp>
          <p:sp>
            <p:nvSpPr>
              <p:cNvPr id="29" name="TextBox 28">
                <a:extLst>
                  <a:ext uri="{FF2B5EF4-FFF2-40B4-BE49-F238E27FC236}">
                    <a16:creationId xmlns:a16="http://schemas.microsoft.com/office/drawing/2014/main" id="{C4BC3905-E3C3-4AA9-9872-9F6B1EB3F512}"/>
                  </a:ext>
                </a:extLst>
              </p:cNvPr>
              <p:cNvSpPr txBox="1"/>
              <p:nvPr/>
            </p:nvSpPr>
            <p:spPr>
              <a:xfrm>
                <a:off x="5773220" y="4481908"/>
                <a:ext cx="345242" cy="32990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2000" b="1" i="0" u="none" strike="noStrike" kern="0" cap="none" spc="0" normalizeH="0" baseline="0" noProof="0" dirty="0">
                    <a:ln>
                      <a:noFill/>
                    </a:ln>
                    <a:solidFill>
                      <a:srgbClr val="0000FF"/>
                    </a:solidFill>
                    <a:effectLst/>
                    <a:uLnTx/>
                    <a:uFillTx/>
                    <a:cs typeface="Arial" panose="020B0604020202020204" pitchFamily="34" charset="0"/>
                  </a:rPr>
                  <a:t>+3</a:t>
                </a:r>
              </a:p>
            </p:txBody>
          </p:sp>
          <p:sp>
            <p:nvSpPr>
              <p:cNvPr id="30" name="TextBox 29">
                <a:extLst>
                  <a:ext uri="{FF2B5EF4-FFF2-40B4-BE49-F238E27FC236}">
                    <a16:creationId xmlns:a16="http://schemas.microsoft.com/office/drawing/2014/main" id="{5FCEF8ED-6497-40D4-8A4B-6C998E85428F}"/>
                  </a:ext>
                </a:extLst>
              </p:cNvPr>
              <p:cNvSpPr txBox="1"/>
              <p:nvPr/>
            </p:nvSpPr>
            <p:spPr>
              <a:xfrm>
                <a:off x="6196079" y="4488909"/>
                <a:ext cx="345242" cy="32990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2000" b="1" i="0" u="none" strike="noStrike" kern="0" cap="none" spc="0" normalizeH="0" baseline="0" noProof="0" dirty="0">
                    <a:ln>
                      <a:noFill/>
                    </a:ln>
                    <a:solidFill>
                      <a:srgbClr val="0000FF"/>
                    </a:solidFill>
                    <a:effectLst/>
                    <a:uLnTx/>
                    <a:uFillTx/>
                    <a:cs typeface="Arial" panose="020B0604020202020204" pitchFamily="34" charset="0"/>
                  </a:rPr>
                  <a:t>+4</a:t>
                </a:r>
              </a:p>
            </p:txBody>
          </p:sp>
          <p:sp>
            <p:nvSpPr>
              <p:cNvPr id="31" name="TextBox 30">
                <a:extLst>
                  <a:ext uri="{FF2B5EF4-FFF2-40B4-BE49-F238E27FC236}">
                    <a16:creationId xmlns:a16="http://schemas.microsoft.com/office/drawing/2014/main" id="{E348E74C-8A50-47AC-BA46-153467D76FEA}"/>
                  </a:ext>
                </a:extLst>
              </p:cNvPr>
              <p:cNvSpPr txBox="1"/>
              <p:nvPr/>
            </p:nvSpPr>
            <p:spPr>
              <a:xfrm>
                <a:off x="6662332" y="4472673"/>
                <a:ext cx="345242" cy="32990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2000" b="1" i="0" u="none" strike="noStrike" kern="0" cap="none" spc="0" normalizeH="0" baseline="0" noProof="0" dirty="0">
                    <a:ln>
                      <a:noFill/>
                    </a:ln>
                    <a:solidFill>
                      <a:srgbClr val="0000FF"/>
                    </a:solidFill>
                    <a:effectLst/>
                    <a:uLnTx/>
                    <a:uFillTx/>
                    <a:cs typeface="Arial" panose="020B0604020202020204" pitchFamily="34" charset="0"/>
                  </a:rPr>
                  <a:t>+5</a:t>
                </a:r>
              </a:p>
            </p:txBody>
          </p:sp>
          <p:sp>
            <p:nvSpPr>
              <p:cNvPr id="32" name="TextBox 31">
                <a:extLst>
                  <a:ext uri="{FF2B5EF4-FFF2-40B4-BE49-F238E27FC236}">
                    <a16:creationId xmlns:a16="http://schemas.microsoft.com/office/drawing/2014/main" id="{703DC809-D208-4CDC-AD79-F45E4B964C45}"/>
                  </a:ext>
                </a:extLst>
              </p:cNvPr>
              <p:cNvSpPr txBox="1"/>
              <p:nvPr/>
            </p:nvSpPr>
            <p:spPr>
              <a:xfrm>
                <a:off x="5657975" y="4710556"/>
                <a:ext cx="536293" cy="32990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2000" b="1" i="1" u="none" strike="noStrike" kern="0" cap="none" spc="0" normalizeH="0" baseline="0" noProof="0" dirty="0">
                    <a:ln>
                      <a:noFill/>
                    </a:ln>
                    <a:solidFill>
                      <a:srgbClr val="0000FF"/>
                    </a:solidFill>
                    <a:effectLst/>
                    <a:uLnTx/>
                    <a:uFillTx/>
                    <a:cs typeface="Arial" panose="020B0604020202020204" pitchFamily="34" charset="0"/>
                  </a:rPr>
                  <a:t>or +1</a:t>
                </a:r>
              </a:p>
            </p:txBody>
          </p:sp>
          <p:sp>
            <p:nvSpPr>
              <p:cNvPr id="33" name="TextBox 32">
                <a:extLst>
                  <a:ext uri="{FF2B5EF4-FFF2-40B4-BE49-F238E27FC236}">
                    <a16:creationId xmlns:a16="http://schemas.microsoft.com/office/drawing/2014/main" id="{2827F288-7761-4D26-A7B6-E1651D58E3FC}"/>
                  </a:ext>
                </a:extLst>
              </p:cNvPr>
              <p:cNvSpPr txBox="1"/>
              <p:nvPr/>
            </p:nvSpPr>
            <p:spPr>
              <a:xfrm>
                <a:off x="6194268" y="4710556"/>
                <a:ext cx="345242" cy="32990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2000" b="1" i="1" u="none" strike="noStrike" kern="0" cap="none" spc="0" normalizeH="0" baseline="0" noProof="0" dirty="0">
                    <a:ln>
                      <a:noFill/>
                    </a:ln>
                    <a:solidFill>
                      <a:srgbClr val="0000FF"/>
                    </a:solidFill>
                    <a:effectLst/>
                    <a:uLnTx/>
                    <a:uFillTx/>
                    <a:cs typeface="Arial" panose="020B0604020202020204" pitchFamily="34" charset="0"/>
                  </a:rPr>
                  <a:t>+2</a:t>
                </a:r>
              </a:p>
            </p:txBody>
          </p:sp>
          <p:sp>
            <p:nvSpPr>
              <p:cNvPr id="34" name="TextBox 33">
                <a:extLst>
                  <a:ext uri="{FF2B5EF4-FFF2-40B4-BE49-F238E27FC236}">
                    <a16:creationId xmlns:a16="http://schemas.microsoft.com/office/drawing/2014/main" id="{28510AB5-FFBD-407E-88C2-F0F8CCFC9B56}"/>
                  </a:ext>
                </a:extLst>
              </p:cNvPr>
              <p:cNvSpPr txBox="1"/>
              <p:nvPr/>
            </p:nvSpPr>
            <p:spPr>
              <a:xfrm>
                <a:off x="6667606" y="4728702"/>
                <a:ext cx="345242" cy="32990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2000" b="1" i="1" u="none" strike="noStrike" kern="0" cap="none" spc="0" normalizeH="0" baseline="0" noProof="0" dirty="0">
                    <a:ln>
                      <a:noFill/>
                    </a:ln>
                    <a:solidFill>
                      <a:srgbClr val="0000FF"/>
                    </a:solidFill>
                    <a:effectLst/>
                    <a:uLnTx/>
                    <a:uFillTx/>
                    <a:cs typeface="Arial" panose="020B0604020202020204" pitchFamily="34" charset="0"/>
                  </a:rPr>
                  <a:t>+3</a:t>
                </a:r>
              </a:p>
            </p:txBody>
          </p:sp>
        </p:grpSp>
        <p:sp>
          <p:nvSpPr>
            <p:cNvPr id="2" name="Rectangle 1">
              <a:extLst>
                <a:ext uri="{FF2B5EF4-FFF2-40B4-BE49-F238E27FC236}">
                  <a16:creationId xmlns:a16="http://schemas.microsoft.com/office/drawing/2014/main" id="{AFA84314-6381-43BE-9936-B51631E2B39B}"/>
                </a:ext>
              </a:extLst>
            </p:cNvPr>
            <p:cNvSpPr/>
            <p:nvPr/>
          </p:nvSpPr>
          <p:spPr>
            <a:xfrm>
              <a:off x="302079" y="1502499"/>
              <a:ext cx="5084630" cy="68491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4" name="TextBox 73">
              <a:extLst>
                <a:ext uri="{FF2B5EF4-FFF2-40B4-BE49-F238E27FC236}">
                  <a16:creationId xmlns:a16="http://schemas.microsoft.com/office/drawing/2014/main" id="{C1627E62-FAF3-4D64-8313-FFCA68C15758}"/>
                </a:ext>
              </a:extLst>
            </p:cNvPr>
            <p:cNvSpPr txBox="1"/>
            <p:nvPr/>
          </p:nvSpPr>
          <p:spPr>
            <a:xfrm>
              <a:off x="452956" y="1553347"/>
              <a:ext cx="385041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2000" b="1" dirty="0"/>
                <a:t>1</a:t>
              </a:r>
            </a:p>
            <a:p>
              <a:pPr algn="ctr"/>
              <a:r>
                <a:rPr lang="en-GB" sz="2000" b="1" dirty="0"/>
                <a:t>s</a:t>
              </a:r>
              <a:r>
                <a:rPr lang="en-GB" sz="2000" b="1" baseline="30000" dirty="0"/>
                <a:t>1</a:t>
              </a:r>
            </a:p>
          </p:txBody>
        </p:sp>
        <p:sp>
          <p:nvSpPr>
            <p:cNvPr id="75" name="TextBox 74">
              <a:extLst>
                <a:ext uri="{FF2B5EF4-FFF2-40B4-BE49-F238E27FC236}">
                  <a16:creationId xmlns:a16="http://schemas.microsoft.com/office/drawing/2014/main" id="{F36B612A-3A5A-40BA-9005-680FF7AE7F8B}"/>
                </a:ext>
              </a:extLst>
            </p:cNvPr>
            <p:cNvSpPr txBox="1"/>
            <p:nvPr/>
          </p:nvSpPr>
          <p:spPr>
            <a:xfrm>
              <a:off x="2255108" y="3030797"/>
              <a:ext cx="612668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2000" b="1" dirty="0"/>
                <a:t>4</a:t>
              </a:r>
            </a:p>
            <a:p>
              <a:pPr algn="ctr"/>
              <a:r>
                <a:rPr lang="en-GB" sz="2000" b="1" dirty="0"/>
                <a:t>s</a:t>
              </a:r>
              <a:r>
                <a:rPr lang="en-GB" sz="2000" b="1" baseline="30000" dirty="0"/>
                <a:t>2</a:t>
              </a:r>
              <a:r>
                <a:rPr lang="en-GB" sz="2000" b="1" dirty="0"/>
                <a:t>p</a:t>
              </a:r>
              <a:r>
                <a:rPr lang="en-GB" sz="2000" b="1" baseline="30000" dirty="0"/>
                <a:t>2</a:t>
              </a:r>
            </a:p>
          </p:txBody>
        </p:sp>
        <p:sp>
          <p:nvSpPr>
            <p:cNvPr id="76" name="TextBox 75">
              <a:extLst>
                <a:ext uri="{FF2B5EF4-FFF2-40B4-BE49-F238E27FC236}">
                  <a16:creationId xmlns:a16="http://schemas.microsoft.com/office/drawing/2014/main" id="{B20755FA-DC51-414C-A402-6DD979B600D7}"/>
                </a:ext>
              </a:extLst>
            </p:cNvPr>
            <p:cNvSpPr txBox="1"/>
            <p:nvPr/>
          </p:nvSpPr>
          <p:spPr>
            <a:xfrm>
              <a:off x="2886009" y="3553007"/>
              <a:ext cx="612668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2000" b="1" dirty="0"/>
                <a:t>5</a:t>
              </a:r>
            </a:p>
            <a:p>
              <a:pPr algn="ctr"/>
              <a:r>
                <a:rPr lang="en-GB" sz="2000" b="1" dirty="0"/>
                <a:t>s</a:t>
              </a:r>
              <a:r>
                <a:rPr lang="en-GB" sz="2000" b="1" baseline="30000" dirty="0"/>
                <a:t>2</a:t>
              </a:r>
              <a:r>
                <a:rPr lang="en-GB" sz="2000" b="1" dirty="0"/>
                <a:t>p</a:t>
              </a:r>
              <a:r>
                <a:rPr lang="en-GB" sz="2000" b="1" baseline="30000" dirty="0"/>
                <a:t>3</a:t>
              </a:r>
            </a:p>
          </p:txBody>
        </p:sp>
        <p:sp>
          <p:nvSpPr>
            <p:cNvPr id="80" name="TextBox 79">
              <a:extLst>
                <a:ext uri="{FF2B5EF4-FFF2-40B4-BE49-F238E27FC236}">
                  <a16:creationId xmlns:a16="http://schemas.microsoft.com/office/drawing/2014/main" id="{37D68F70-9A49-41F6-BC28-7EEAD852C466}"/>
                </a:ext>
              </a:extLst>
            </p:cNvPr>
            <p:cNvSpPr txBox="1"/>
            <p:nvPr/>
          </p:nvSpPr>
          <p:spPr>
            <a:xfrm>
              <a:off x="1074205" y="1556050"/>
              <a:ext cx="385041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2000" b="1" dirty="0"/>
                <a:t>2</a:t>
              </a:r>
            </a:p>
            <a:p>
              <a:pPr algn="ctr"/>
              <a:r>
                <a:rPr lang="en-GB" sz="2000" b="1" dirty="0"/>
                <a:t>s</a:t>
              </a:r>
              <a:r>
                <a:rPr lang="en-GB" sz="2000" b="1" baseline="30000" dirty="0"/>
                <a:t>2</a:t>
              </a:r>
            </a:p>
          </p:txBody>
        </p:sp>
        <p:sp>
          <p:nvSpPr>
            <p:cNvPr id="81" name="TextBox 80">
              <a:extLst>
                <a:ext uri="{FF2B5EF4-FFF2-40B4-BE49-F238E27FC236}">
                  <a16:creationId xmlns:a16="http://schemas.microsoft.com/office/drawing/2014/main" id="{9F33E300-96CB-407A-89FB-228B33BB5BB9}"/>
                </a:ext>
              </a:extLst>
            </p:cNvPr>
            <p:cNvSpPr txBox="1"/>
            <p:nvPr/>
          </p:nvSpPr>
          <p:spPr>
            <a:xfrm>
              <a:off x="1642965" y="2039643"/>
              <a:ext cx="612668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2000" b="1" dirty="0"/>
                <a:t>3</a:t>
              </a:r>
            </a:p>
            <a:p>
              <a:pPr algn="ctr"/>
              <a:r>
                <a:rPr lang="en-GB" sz="2000" b="1" dirty="0"/>
                <a:t>s</a:t>
              </a:r>
              <a:r>
                <a:rPr lang="en-GB" sz="2000" b="1" baseline="30000" dirty="0"/>
                <a:t>2</a:t>
              </a:r>
              <a:r>
                <a:rPr lang="en-GB" sz="2000" b="1" dirty="0"/>
                <a:t>p</a:t>
              </a:r>
              <a:r>
                <a:rPr lang="en-GB" sz="2000" b="1" baseline="30000" dirty="0"/>
                <a:t>1</a:t>
              </a:r>
            </a:p>
          </p:txBody>
        </p:sp>
      </p:grpSp>
      <p:sp>
        <p:nvSpPr>
          <p:cNvPr id="3" name="Title 2">
            <a:extLst>
              <a:ext uri="{FF2B5EF4-FFF2-40B4-BE49-F238E27FC236}">
                <a16:creationId xmlns:a16="http://schemas.microsoft.com/office/drawing/2014/main" id="{BBCE5553-6971-49E5-B0B7-E63F7A4F4F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341451" y="56885"/>
            <a:ext cx="10364451" cy="633770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Making cations – lose electrons</a:t>
            </a:r>
          </a:p>
        </p:txBody>
      </p:sp>
    </p:spTree>
    <p:extLst>
      <p:ext uri="{BB962C8B-B14F-4D97-AF65-F5344CB8AC3E}">
        <p14:creationId xmlns:p14="http://schemas.microsoft.com/office/powerpoint/2010/main" val="28935480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" grpId="0"/>
      <p:bldP spid="6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Group 24">
            <a:extLst>
              <a:ext uri="{FF2B5EF4-FFF2-40B4-BE49-F238E27FC236}">
                <a16:creationId xmlns:a16="http://schemas.microsoft.com/office/drawing/2014/main" id="{0643D972-9DE4-498B-B9F5-7E57C2FC0DF6}"/>
              </a:ext>
            </a:extLst>
          </p:cNvPr>
          <p:cNvGrpSpPr/>
          <p:nvPr/>
        </p:nvGrpSpPr>
        <p:grpSpPr>
          <a:xfrm>
            <a:off x="511793" y="834869"/>
            <a:ext cx="1322331" cy="1329239"/>
            <a:chOff x="2743151" y="1000324"/>
            <a:chExt cx="1322331" cy="1329239"/>
          </a:xfrm>
        </p:grpSpPr>
        <p:sp>
          <p:nvSpPr>
            <p:cNvPr id="26" name="Rectangle: Rounded Corners 25">
              <a:extLst>
                <a:ext uri="{FF2B5EF4-FFF2-40B4-BE49-F238E27FC236}">
                  <a16:creationId xmlns:a16="http://schemas.microsoft.com/office/drawing/2014/main" id="{808611BA-62E1-4C3F-A68D-9C88BEBD8732}"/>
                </a:ext>
              </a:extLst>
            </p:cNvPr>
            <p:cNvSpPr/>
            <p:nvPr/>
          </p:nvSpPr>
          <p:spPr>
            <a:xfrm>
              <a:off x="2743151" y="1000324"/>
              <a:ext cx="1322331" cy="1296144"/>
            </a:xfrm>
            <a:prstGeom prst="roundRect">
              <a:avLst/>
            </a:prstGeom>
            <a:solidFill>
              <a:srgbClr val="BBE0E3"/>
            </a:solidFill>
            <a:ln w="12700" cap="flat" cmpd="sng" algn="ctr">
              <a:solidFill>
                <a:srgbClr val="BBE0E3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ea typeface="+mn-ea"/>
                <a:cs typeface="Calibri" panose="020F0502020204030204" pitchFamily="34" charset="0"/>
              </a:endParaRPr>
            </a:p>
          </p:txBody>
        </p: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EB034DFB-5C4F-4F77-9D97-ED55E2EE172A}"/>
                </a:ext>
              </a:extLst>
            </p:cNvPr>
            <p:cNvSpPr txBox="1"/>
            <p:nvPr/>
          </p:nvSpPr>
          <p:spPr>
            <a:xfrm>
              <a:off x="3111519" y="1033419"/>
              <a:ext cx="470000" cy="43088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2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cs typeface="Calibri" panose="020F0502020204030204" pitchFamily="34" charset="0"/>
                </a:rPr>
                <a:t>17</a:t>
              </a:r>
            </a:p>
          </p:txBody>
        </p:sp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8E8A2D9A-3449-4431-A160-24D4BE62D4D8}"/>
                </a:ext>
              </a:extLst>
            </p:cNvPr>
            <p:cNvSpPr txBox="1"/>
            <p:nvPr/>
          </p:nvSpPr>
          <p:spPr>
            <a:xfrm>
              <a:off x="3181249" y="1327700"/>
              <a:ext cx="399468" cy="43088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2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cs typeface="Calibri" panose="020F0502020204030204" pitchFamily="34" charset="0"/>
                </a:rPr>
                <a:t>Cl</a:t>
              </a:r>
            </a:p>
          </p:txBody>
        </p:sp>
        <p:sp>
          <p:nvSpPr>
            <p:cNvPr id="29" name="TextBox 28">
              <a:extLst>
                <a:ext uri="{FF2B5EF4-FFF2-40B4-BE49-F238E27FC236}">
                  <a16:creationId xmlns:a16="http://schemas.microsoft.com/office/drawing/2014/main" id="{6E648D49-B123-4CA4-BFB6-16489478160C}"/>
                </a:ext>
              </a:extLst>
            </p:cNvPr>
            <p:cNvSpPr txBox="1"/>
            <p:nvPr/>
          </p:nvSpPr>
          <p:spPr>
            <a:xfrm>
              <a:off x="2902338" y="1576095"/>
              <a:ext cx="1114408" cy="43088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2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cs typeface="Calibri" panose="020F0502020204030204" pitchFamily="34" charset="0"/>
                </a:rPr>
                <a:t>chlorine</a:t>
              </a:r>
            </a:p>
          </p:txBody>
        </p:sp>
        <p:sp>
          <p:nvSpPr>
            <p:cNvPr id="30" name="TextBox 29">
              <a:extLst>
                <a:ext uri="{FF2B5EF4-FFF2-40B4-BE49-F238E27FC236}">
                  <a16:creationId xmlns:a16="http://schemas.microsoft.com/office/drawing/2014/main" id="{7239F2B5-5390-421A-8336-709050FF4E2B}"/>
                </a:ext>
              </a:extLst>
            </p:cNvPr>
            <p:cNvSpPr txBox="1"/>
            <p:nvPr/>
          </p:nvSpPr>
          <p:spPr>
            <a:xfrm>
              <a:off x="2931138" y="1898676"/>
              <a:ext cx="968535" cy="43088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2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cs typeface="Calibri" panose="020F0502020204030204" pitchFamily="34" charset="0"/>
                </a:rPr>
                <a:t>35.453</a:t>
              </a:r>
            </a:p>
          </p:txBody>
        </p:sp>
      </p:grpSp>
      <p:sp>
        <p:nvSpPr>
          <p:cNvPr id="31" name="TextBox 30">
            <a:extLst>
              <a:ext uri="{FF2B5EF4-FFF2-40B4-BE49-F238E27FC236}">
                <a16:creationId xmlns:a16="http://schemas.microsoft.com/office/drawing/2014/main" id="{70B60A23-A7FF-4C95-9922-21C569D07172}"/>
              </a:ext>
            </a:extLst>
          </p:cNvPr>
          <p:cNvSpPr txBox="1"/>
          <p:nvPr/>
        </p:nvSpPr>
        <p:spPr>
          <a:xfrm>
            <a:off x="2241420" y="744704"/>
            <a:ext cx="1964513" cy="249299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chlorine atom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Cl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17 p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17 e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[Ne]3s</a:t>
            </a:r>
            <a:r>
              <a:rPr lang="en-GB" sz="26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2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 3p</a:t>
            </a:r>
            <a:r>
              <a:rPr lang="en-GB" sz="26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5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unhappy </a:t>
            </a:r>
          </a:p>
        </p:txBody>
      </p: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8035505D-EBA9-4514-BFF6-6B7718A1DD53}"/>
              </a:ext>
            </a:extLst>
          </p:cNvPr>
          <p:cNvCxnSpPr>
            <a:cxnSpLocks/>
          </p:cNvCxnSpPr>
          <p:nvPr/>
        </p:nvCxnSpPr>
        <p:spPr>
          <a:xfrm>
            <a:off x="4470699" y="1009545"/>
            <a:ext cx="1787083" cy="0"/>
          </a:xfrm>
          <a:prstGeom prst="straightConnector1">
            <a:avLst/>
          </a:prstGeom>
          <a:noFill/>
          <a:ln w="6350" cap="flat" cmpd="sng" algn="ctr">
            <a:solidFill>
              <a:srgbClr val="000000"/>
            </a:solidFill>
            <a:prstDash val="solid"/>
            <a:miter lim="800000"/>
            <a:tailEnd type="triangle"/>
          </a:ln>
          <a:effectLst/>
        </p:spPr>
      </p:cxnSp>
      <p:sp>
        <p:nvSpPr>
          <p:cNvPr id="33" name="TextBox 32">
            <a:extLst>
              <a:ext uri="{FF2B5EF4-FFF2-40B4-BE49-F238E27FC236}">
                <a16:creationId xmlns:a16="http://schemas.microsoft.com/office/drawing/2014/main" id="{955677AC-B6C8-4B2E-8079-60BAABCCE91C}"/>
              </a:ext>
            </a:extLst>
          </p:cNvPr>
          <p:cNvSpPr txBox="1"/>
          <p:nvPr/>
        </p:nvSpPr>
        <p:spPr>
          <a:xfrm>
            <a:off x="4447709" y="606729"/>
            <a:ext cx="1638525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200" dirty="0">
                <a:solidFill>
                  <a:srgbClr val="000000"/>
                </a:solidFill>
                <a:cs typeface="Calibri" panose="020F0502020204030204" pitchFamily="34" charset="0"/>
              </a:rPr>
              <a:t>gain electron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E102C7B0-1A7B-40D3-B8A9-3AC7DBE906CD}"/>
              </a:ext>
            </a:extLst>
          </p:cNvPr>
          <p:cNvSpPr txBox="1"/>
          <p:nvPr/>
        </p:nvSpPr>
        <p:spPr>
          <a:xfrm>
            <a:off x="6651146" y="744704"/>
            <a:ext cx="2683748" cy="249299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 err="1">
                <a:solidFill>
                  <a:srgbClr val="000000"/>
                </a:solidFill>
                <a:cs typeface="Calibri" panose="020F0502020204030204" pitchFamily="34" charset="0"/>
              </a:rPr>
              <a:t>chlor</a:t>
            </a:r>
            <a:r>
              <a:rPr lang="en-GB" sz="2600" b="1" dirty="0" err="1">
                <a:solidFill>
                  <a:srgbClr val="000000"/>
                </a:solidFill>
                <a:cs typeface="Calibri" panose="020F0502020204030204" pitchFamily="34" charset="0"/>
              </a:rPr>
              <a:t>IDE</a:t>
            </a:r>
            <a:r>
              <a:rPr lang="en-GB" sz="2600" dirty="0">
                <a:solidFill>
                  <a:srgbClr val="0000FF"/>
                </a:solidFill>
                <a:cs typeface="Calibri" panose="020F0502020204030204" pitchFamily="34" charset="0"/>
              </a:rPr>
              <a:t> </a:t>
            </a:r>
            <a:r>
              <a:rPr lang="en-GB" sz="2600" b="1" dirty="0">
                <a:solidFill>
                  <a:srgbClr val="0000FF"/>
                </a:solidFill>
                <a:cs typeface="Calibri" panose="020F0502020204030204" pitchFamily="34" charset="0"/>
              </a:rPr>
              <a:t>anion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Cl</a:t>
            </a:r>
            <a:r>
              <a:rPr lang="en-GB" sz="26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-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 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17 p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18 e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[Ne]3s</a:t>
            </a:r>
            <a:r>
              <a:rPr lang="en-GB" sz="26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2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 3p</a:t>
            </a:r>
            <a:r>
              <a:rPr lang="en-GB" sz="26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6  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= [</a:t>
            </a:r>
            <a:r>
              <a:rPr lang="en-GB" sz="2600" dirty="0" err="1">
                <a:solidFill>
                  <a:srgbClr val="000000"/>
                </a:solidFill>
                <a:cs typeface="Calibri" panose="020F0502020204030204" pitchFamily="34" charset="0"/>
              </a:rPr>
              <a:t>Ar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]</a:t>
            </a:r>
            <a:endParaRPr lang="en-GB" sz="2600" baseline="30000" dirty="0">
              <a:solidFill>
                <a:srgbClr val="000000"/>
              </a:solidFill>
              <a:cs typeface="Calibri" panose="020F0502020204030204" pitchFamily="34" charset="0"/>
            </a:endParaRP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happy</a:t>
            </a:r>
          </a:p>
        </p:txBody>
      </p:sp>
      <p:pic>
        <p:nvPicPr>
          <p:cNvPr id="35" name="Picture 2" descr="☹️ Frowning Face Emoji">
            <a:extLst>
              <a:ext uri="{FF2B5EF4-FFF2-40B4-BE49-F238E27FC236}">
                <a16:creationId xmlns:a16="http://schemas.microsoft.com/office/drawing/2014/main" id="{8C66F47D-D8C7-4318-BAFC-4C61666BEE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4047" y="2706784"/>
            <a:ext cx="913944" cy="913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6" name="Group 35">
            <a:extLst>
              <a:ext uri="{FF2B5EF4-FFF2-40B4-BE49-F238E27FC236}">
                <a16:creationId xmlns:a16="http://schemas.microsoft.com/office/drawing/2014/main" id="{D8CB826A-EAFE-4930-AA2C-1C3ABD1BCB4C}"/>
              </a:ext>
            </a:extLst>
          </p:cNvPr>
          <p:cNvGrpSpPr/>
          <p:nvPr/>
        </p:nvGrpSpPr>
        <p:grpSpPr>
          <a:xfrm>
            <a:off x="9334894" y="2654609"/>
            <a:ext cx="1013632" cy="964892"/>
            <a:chOff x="5002941" y="2875096"/>
            <a:chExt cx="2094860" cy="2094860"/>
          </a:xfrm>
        </p:grpSpPr>
        <p:pic>
          <p:nvPicPr>
            <p:cNvPr id="37" name="Picture 2" descr="☹️ Frowning Face Emoji">
              <a:extLst>
                <a:ext uri="{FF2B5EF4-FFF2-40B4-BE49-F238E27FC236}">
                  <a16:creationId xmlns:a16="http://schemas.microsoft.com/office/drawing/2014/main" id="{B874703D-C6E7-4A20-A013-BE5915F0BD33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002941" y="2875096"/>
              <a:ext cx="2094860" cy="209486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8" name="Picture 2" descr="☹️ Frowning Face Emoji">
              <a:extLst>
                <a:ext uri="{FF2B5EF4-FFF2-40B4-BE49-F238E27FC236}">
                  <a16:creationId xmlns:a16="http://schemas.microsoft.com/office/drawing/2014/main" id="{D64EBEF8-C013-4920-AE67-97243A241645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3586" t="50000" r="34146" b="28295"/>
            <a:stretch/>
          </p:blipFill>
          <p:spPr bwMode="auto">
            <a:xfrm rot="10800000">
              <a:off x="5712385" y="4005064"/>
              <a:ext cx="675971" cy="45470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39" name="TextBox 38">
            <a:extLst>
              <a:ext uri="{FF2B5EF4-FFF2-40B4-BE49-F238E27FC236}">
                <a16:creationId xmlns:a16="http://schemas.microsoft.com/office/drawing/2014/main" id="{37845EF9-5068-4E83-9D9C-6779FB6CCF98}"/>
              </a:ext>
            </a:extLst>
          </p:cNvPr>
          <p:cNvSpPr txBox="1"/>
          <p:nvPr/>
        </p:nvSpPr>
        <p:spPr>
          <a:xfrm>
            <a:off x="1138399" y="3684375"/>
            <a:ext cx="7750583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FF"/>
                </a:solidFill>
                <a:cs typeface="Calibri" panose="020F0502020204030204" pitchFamily="34" charset="0"/>
              </a:rPr>
              <a:t>halogens: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	[noble gas 1] ns</a:t>
            </a:r>
            <a:r>
              <a:rPr lang="en-GB" sz="26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2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 np</a:t>
            </a:r>
            <a:r>
              <a:rPr lang="en-GB" sz="26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5 		         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[noble gas 2]  </a:t>
            </a:r>
          </a:p>
        </p:txBody>
      </p:sp>
      <p:cxnSp>
        <p:nvCxnSpPr>
          <p:cNvPr id="40" name="Straight Arrow Connector 39">
            <a:extLst>
              <a:ext uri="{FF2B5EF4-FFF2-40B4-BE49-F238E27FC236}">
                <a16:creationId xmlns:a16="http://schemas.microsoft.com/office/drawing/2014/main" id="{96FC8D96-BB09-4D16-9A77-A23EFFC8E251}"/>
              </a:ext>
            </a:extLst>
          </p:cNvPr>
          <p:cNvCxnSpPr>
            <a:cxnSpLocks/>
          </p:cNvCxnSpPr>
          <p:nvPr/>
        </p:nvCxnSpPr>
        <p:spPr>
          <a:xfrm>
            <a:off x="5573489" y="3930596"/>
            <a:ext cx="1025490" cy="0"/>
          </a:xfrm>
          <a:prstGeom prst="straightConnector1">
            <a:avLst/>
          </a:prstGeom>
          <a:noFill/>
          <a:ln w="6350" cap="flat" cmpd="sng" algn="ctr">
            <a:solidFill>
              <a:srgbClr val="000000"/>
            </a:solidFill>
            <a:prstDash val="solid"/>
            <a:miter lim="800000"/>
            <a:tailEnd type="triangle"/>
          </a:ln>
          <a:effectLst/>
        </p:spPr>
      </p:cxnSp>
      <p:sp>
        <p:nvSpPr>
          <p:cNvPr id="41" name="TextBox 40">
            <a:extLst>
              <a:ext uri="{FF2B5EF4-FFF2-40B4-BE49-F238E27FC236}">
                <a16:creationId xmlns:a16="http://schemas.microsoft.com/office/drawing/2014/main" id="{9E2ECF54-976C-4658-84C9-BA6B1F3302B2}"/>
              </a:ext>
            </a:extLst>
          </p:cNvPr>
          <p:cNvSpPr txBox="1"/>
          <p:nvPr/>
        </p:nvSpPr>
        <p:spPr>
          <a:xfrm>
            <a:off x="2515081" y="4240465"/>
            <a:ext cx="6989157" cy="129266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Br becomes Br</a:t>
            </a:r>
            <a:r>
              <a:rPr lang="en-GB" sz="26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-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		   	           bromide anion [Kr]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I becomes I</a:t>
            </a:r>
            <a:r>
              <a:rPr lang="en-GB" sz="26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-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	   		                iodide anion	[Xe]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etc</a:t>
            </a:r>
          </a:p>
        </p:txBody>
      </p:sp>
      <p:sp>
        <p:nvSpPr>
          <p:cNvPr id="20" name="Title 2">
            <a:extLst>
              <a:ext uri="{FF2B5EF4-FFF2-40B4-BE49-F238E27FC236}">
                <a16:creationId xmlns:a16="http://schemas.microsoft.com/office/drawing/2014/main" id="{2E615FE0-78EF-4C79-B57A-9403982F6CF3}"/>
              </a:ext>
            </a:extLst>
          </p:cNvPr>
          <p:cNvSpPr txBox="1">
            <a:spLocks/>
          </p:cNvSpPr>
          <p:nvPr/>
        </p:nvSpPr>
        <p:spPr>
          <a:xfrm>
            <a:off x="949891" y="24399"/>
            <a:ext cx="10364451" cy="63377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Making anions – gain electrons</a:t>
            </a:r>
          </a:p>
        </p:txBody>
      </p:sp>
    </p:spTree>
    <p:extLst>
      <p:ext uri="{BB962C8B-B14F-4D97-AF65-F5344CB8AC3E}">
        <p14:creationId xmlns:p14="http://schemas.microsoft.com/office/powerpoint/2010/main" val="1205360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/>
      <p:bldP spid="39" grpId="0"/>
      <p:bldP spid="41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5BA9DC95-DD83-4171-B91B-16E676DC66D2}"/>
              </a:ext>
            </a:extLst>
          </p:cNvPr>
          <p:cNvGrpSpPr/>
          <p:nvPr/>
        </p:nvGrpSpPr>
        <p:grpSpPr>
          <a:xfrm>
            <a:off x="511793" y="834869"/>
            <a:ext cx="1322331" cy="1329239"/>
            <a:chOff x="2743151" y="1000324"/>
            <a:chExt cx="1322331" cy="1329239"/>
          </a:xfrm>
        </p:grpSpPr>
        <p:sp>
          <p:nvSpPr>
            <p:cNvPr id="10" name="Rectangle: Rounded Corners 9">
              <a:extLst>
                <a:ext uri="{FF2B5EF4-FFF2-40B4-BE49-F238E27FC236}">
                  <a16:creationId xmlns:a16="http://schemas.microsoft.com/office/drawing/2014/main" id="{FECD620C-2FFC-4B5F-BC7A-10F0D93DDADF}"/>
                </a:ext>
              </a:extLst>
            </p:cNvPr>
            <p:cNvSpPr/>
            <p:nvPr/>
          </p:nvSpPr>
          <p:spPr>
            <a:xfrm>
              <a:off x="2743151" y="1000324"/>
              <a:ext cx="1322331" cy="1296144"/>
            </a:xfrm>
            <a:prstGeom prst="roundRect">
              <a:avLst/>
            </a:prstGeom>
            <a:solidFill>
              <a:srgbClr val="BBE0E3"/>
            </a:solidFill>
            <a:ln w="12700" cap="flat" cmpd="sng" algn="ctr">
              <a:solidFill>
                <a:srgbClr val="BBE0E3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ea typeface="+mn-ea"/>
                <a:cs typeface="Calibri" panose="020F0502020204030204" pitchFamily="34" charset="0"/>
              </a:endParaRPr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89B671A6-6958-47A4-A9AB-7FF47E55A5EA}"/>
                </a:ext>
              </a:extLst>
            </p:cNvPr>
            <p:cNvSpPr txBox="1"/>
            <p:nvPr/>
          </p:nvSpPr>
          <p:spPr>
            <a:xfrm>
              <a:off x="3181249" y="1026531"/>
              <a:ext cx="327334" cy="43088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2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cs typeface="Calibri" panose="020F0502020204030204" pitchFamily="34" charset="0"/>
                </a:rPr>
                <a:t>8</a:t>
              </a:r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C0398E92-CAF8-4505-B65B-E56E2079628C}"/>
                </a:ext>
              </a:extLst>
            </p:cNvPr>
            <p:cNvSpPr txBox="1"/>
            <p:nvPr/>
          </p:nvSpPr>
          <p:spPr>
            <a:xfrm>
              <a:off x="3134499" y="1292902"/>
              <a:ext cx="372218" cy="43088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2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cs typeface="Calibri" panose="020F0502020204030204" pitchFamily="34" charset="0"/>
                </a:rPr>
                <a:t>O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22841466-A670-4E23-B747-5D8710F9E7D7}"/>
                </a:ext>
              </a:extLst>
            </p:cNvPr>
            <p:cNvSpPr txBox="1"/>
            <p:nvPr/>
          </p:nvSpPr>
          <p:spPr>
            <a:xfrm>
              <a:off x="2859786" y="1562447"/>
              <a:ext cx="1005403" cy="43088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2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cs typeface="Calibri" panose="020F0502020204030204" pitchFamily="34" charset="0"/>
                </a:rPr>
                <a:t>oxygen</a:t>
              </a:r>
            </a:p>
          </p:txBody>
        </p: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5A3CD8B5-9129-44DA-AFC5-B672940F8884}"/>
                </a:ext>
              </a:extLst>
            </p:cNvPr>
            <p:cNvSpPr txBox="1"/>
            <p:nvPr/>
          </p:nvSpPr>
          <p:spPr>
            <a:xfrm>
              <a:off x="2931138" y="1898676"/>
              <a:ext cx="968535" cy="43088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2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cs typeface="Calibri" panose="020F0502020204030204" pitchFamily="34" charset="0"/>
                </a:rPr>
                <a:t>15.999</a:t>
              </a:r>
            </a:p>
          </p:txBody>
        </p:sp>
      </p:grpSp>
      <p:sp>
        <p:nvSpPr>
          <p:cNvPr id="15" name="TextBox 14">
            <a:extLst>
              <a:ext uri="{FF2B5EF4-FFF2-40B4-BE49-F238E27FC236}">
                <a16:creationId xmlns:a16="http://schemas.microsoft.com/office/drawing/2014/main" id="{D7CCE1AB-E3E3-427B-947E-ABE0DC9C1A94}"/>
              </a:ext>
            </a:extLst>
          </p:cNvPr>
          <p:cNvSpPr txBox="1"/>
          <p:nvPr/>
        </p:nvSpPr>
        <p:spPr>
          <a:xfrm>
            <a:off x="2356292" y="744704"/>
            <a:ext cx="1734770" cy="249299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oxygen tom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O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8 p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8 e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[He]2s</a:t>
            </a:r>
            <a:r>
              <a:rPr lang="en-GB" sz="26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2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 2p</a:t>
            </a:r>
            <a:r>
              <a:rPr lang="en-GB" sz="26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4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unhappy </a:t>
            </a:r>
          </a:p>
        </p:txBody>
      </p: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2D17DAB7-ACA1-49D4-9F69-C5C398863094}"/>
              </a:ext>
            </a:extLst>
          </p:cNvPr>
          <p:cNvCxnSpPr>
            <a:cxnSpLocks/>
          </p:cNvCxnSpPr>
          <p:nvPr/>
        </p:nvCxnSpPr>
        <p:spPr>
          <a:xfrm>
            <a:off x="4470699" y="1009545"/>
            <a:ext cx="1787083" cy="0"/>
          </a:xfrm>
          <a:prstGeom prst="straightConnector1">
            <a:avLst/>
          </a:prstGeom>
          <a:noFill/>
          <a:ln w="6350" cap="flat" cmpd="sng" algn="ctr">
            <a:solidFill>
              <a:srgbClr val="000000"/>
            </a:solidFill>
            <a:prstDash val="solid"/>
            <a:miter lim="800000"/>
            <a:tailEnd type="triangle"/>
          </a:ln>
          <a:effectLst/>
        </p:spPr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C802A4F5-93E2-423C-A602-982F2F4C9200}"/>
              </a:ext>
            </a:extLst>
          </p:cNvPr>
          <p:cNvSpPr txBox="1"/>
          <p:nvPr/>
        </p:nvSpPr>
        <p:spPr>
          <a:xfrm>
            <a:off x="4490439" y="618893"/>
            <a:ext cx="17673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400" dirty="0">
                <a:solidFill>
                  <a:srgbClr val="000000"/>
                </a:solidFill>
                <a:cs typeface="Calibri" panose="020F0502020204030204" pitchFamily="34" charset="0"/>
              </a:rPr>
              <a:t>gain electron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D90428B1-6215-4806-AD77-98B21186B109}"/>
              </a:ext>
            </a:extLst>
          </p:cNvPr>
          <p:cNvSpPr txBox="1"/>
          <p:nvPr/>
        </p:nvSpPr>
        <p:spPr>
          <a:xfrm>
            <a:off x="6623093" y="744704"/>
            <a:ext cx="2739854" cy="249299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 err="1">
                <a:solidFill>
                  <a:srgbClr val="000000"/>
                </a:solidFill>
                <a:cs typeface="Calibri" panose="020F0502020204030204" pitchFamily="34" charset="0"/>
              </a:rPr>
              <a:t>ox</a:t>
            </a:r>
            <a:r>
              <a:rPr lang="en-GB" sz="2600" b="1" dirty="0" err="1">
                <a:solidFill>
                  <a:srgbClr val="000000"/>
                </a:solidFill>
                <a:cs typeface="Calibri" panose="020F0502020204030204" pitchFamily="34" charset="0"/>
              </a:rPr>
              <a:t>IDE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 </a:t>
            </a:r>
            <a:r>
              <a:rPr lang="en-GB" sz="2600" b="1" dirty="0">
                <a:solidFill>
                  <a:srgbClr val="0000FF"/>
                </a:solidFill>
                <a:cs typeface="Calibri" panose="020F0502020204030204" pitchFamily="34" charset="0"/>
              </a:rPr>
              <a:t>anion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O</a:t>
            </a:r>
            <a:r>
              <a:rPr lang="en-GB" sz="26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2-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 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8 p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10 e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[He]2s</a:t>
            </a:r>
            <a:r>
              <a:rPr lang="en-GB" sz="26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2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 2p</a:t>
            </a:r>
            <a:r>
              <a:rPr lang="en-GB" sz="26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6  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= [Ne]</a:t>
            </a:r>
            <a:endParaRPr lang="en-GB" sz="2600" baseline="30000" dirty="0">
              <a:solidFill>
                <a:srgbClr val="000000"/>
              </a:solidFill>
              <a:cs typeface="Calibri" panose="020F0502020204030204" pitchFamily="34" charset="0"/>
            </a:endParaRP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happy</a:t>
            </a:r>
          </a:p>
        </p:txBody>
      </p:sp>
      <p:pic>
        <p:nvPicPr>
          <p:cNvPr id="19" name="Picture 2" descr="☹️ Frowning Face Emoji">
            <a:extLst>
              <a:ext uri="{FF2B5EF4-FFF2-40B4-BE49-F238E27FC236}">
                <a16:creationId xmlns:a16="http://schemas.microsoft.com/office/drawing/2014/main" id="{8B6DAA1B-38A1-48B9-B0C6-DF36398FB4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7808" y="2386948"/>
            <a:ext cx="913944" cy="913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0" name="Group 19">
            <a:extLst>
              <a:ext uri="{FF2B5EF4-FFF2-40B4-BE49-F238E27FC236}">
                <a16:creationId xmlns:a16="http://schemas.microsoft.com/office/drawing/2014/main" id="{0B6D198E-B8E2-442F-AA04-41071F577AC5}"/>
              </a:ext>
            </a:extLst>
          </p:cNvPr>
          <p:cNvGrpSpPr/>
          <p:nvPr/>
        </p:nvGrpSpPr>
        <p:grpSpPr>
          <a:xfrm>
            <a:off x="9562403" y="2336000"/>
            <a:ext cx="1013632" cy="964892"/>
            <a:chOff x="5002941" y="2875096"/>
            <a:chExt cx="2094860" cy="2094860"/>
          </a:xfrm>
        </p:grpSpPr>
        <p:pic>
          <p:nvPicPr>
            <p:cNvPr id="21" name="Picture 2" descr="☹️ Frowning Face Emoji">
              <a:extLst>
                <a:ext uri="{FF2B5EF4-FFF2-40B4-BE49-F238E27FC236}">
                  <a16:creationId xmlns:a16="http://schemas.microsoft.com/office/drawing/2014/main" id="{0965B9C9-59C8-4664-A292-0BB6539D0C12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002941" y="2875096"/>
              <a:ext cx="2094860" cy="209486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2" name="Picture 2" descr="☹️ Frowning Face Emoji">
              <a:extLst>
                <a:ext uri="{FF2B5EF4-FFF2-40B4-BE49-F238E27FC236}">
                  <a16:creationId xmlns:a16="http://schemas.microsoft.com/office/drawing/2014/main" id="{6F899D79-0896-476C-90DD-7EFEFCEB9833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3586" t="50000" r="34146" b="28295"/>
            <a:stretch/>
          </p:blipFill>
          <p:spPr bwMode="auto">
            <a:xfrm rot="10800000">
              <a:off x="5712385" y="4005064"/>
              <a:ext cx="675971" cy="45470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23" name="TextBox 22">
            <a:extLst>
              <a:ext uri="{FF2B5EF4-FFF2-40B4-BE49-F238E27FC236}">
                <a16:creationId xmlns:a16="http://schemas.microsoft.com/office/drawing/2014/main" id="{3D2F8301-424B-441B-9FE2-81D5E8DF0FD6}"/>
              </a:ext>
            </a:extLst>
          </p:cNvPr>
          <p:cNvSpPr txBox="1"/>
          <p:nvPr/>
        </p:nvSpPr>
        <p:spPr>
          <a:xfrm>
            <a:off x="3021915" y="3672995"/>
            <a:ext cx="6279027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[noble gas 1]ns</a:t>
            </a:r>
            <a:r>
              <a:rPr lang="en-GB" sz="26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2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 np</a:t>
            </a:r>
            <a:r>
              <a:rPr lang="en-GB" sz="26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4 		     	 	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[noble gas 2]  </a:t>
            </a:r>
          </a:p>
        </p:txBody>
      </p: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3CEC9CC4-938E-4163-ABE9-A80B9FBA5B99}"/>
              </a:ext>
            </a:extLst>
          </p:cNvPr>
          <p:cNvCxnSpPr>
            <a:cxnSpLocks/>
          </p:cNvCxnSpPr>
          <p:nvPr/>
        </p:nvCxnSpPr>
        <p:spPr>
          <a:xfrm>
            <a:off x="5888696" y="3918048"/>
            <a:ext cx="1025490" cy="0"/>
          </a:xfrm>
          <a:prstGeom prst="straightConnector1">
            <a:avLst/>
          </a:prstGeom>
          <a:noFill/>
          <a:ln w="6350" cap="flat" cmpd="sng" algn="ctr">
            <a:solidFill>
              <a:srgbClr val="000000"/>
            </a:solidFill>
            <a:prstDash val="solid"/>
            <a:miter lim="800000"/>
            <a:tailEnd type="triangle"/>
          </a:ln>
          <a:effectLst/>
        </p:spPr>
      </p:cxnSp>
      <p:sp>
        <p:nvSpPr>
          <p:cNvPr id="25" name="TextBox 24">
            <a:extLst>
              <a:ext uri="{FF2B5EF4-FFF2-40B4-BE49-F238E27FC236}">
                <a16:creationId xmlns:a16="http://schemas.microsoft.com/office/drawing/2014/main" id="{DAB86C16-E2F6-47BB-9FC8-E197E5D0F857}"/>
              </a:ext>
            </a:extLst>
          </p:cNvPr>
          <p:cNvSpPr txBox="1"/>
          <p:nvPr/>
        </p:nvSpPr>
        <p:spPr>
          <a:xfrm>
            <a:off x="3062226" y="4027166"/>
            <a:ext cx="6678431" cy="129266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O becomes O</a:t>
            </a:r>
            <a:r>
              <a:rPr lang="en-GB" sz="26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2-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		   	   		oxide anion [Ne]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S becomes S</a:t>
            </a:r>
            <a:r>
              <a:rPr lang="en-GB" sz="26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2-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	   		   		</a:t>
            </a:r>
            <a:r>
              <a:rPr lang="en-GB" sz="2600" dirty="0" err="1">
                <a:solidFill>
                  <a:srgbClr val="000000"/>
                </a:solidFill>
                <a:cs typeface="Calibri" panose="020F0502020204030204" pitchFamily="34" charset="0"/>
              </a:rPr>
              <a:t>sulfide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 anion	[</a:t>
            </a:r>
            <a:r>
              <a:rPr lang="en-GB" sz="2600" dirty="0" err="1">
                <a:solidFill>
                  <a:srgbClr val="000000"/>
                </a:solidFill>
                <a:cs typeface="Calibri" panose="020F0502020204030204" pitchFamily="34" charset="0"/>
              </a:rPr>
              <a:t>Ar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]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etc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4B4AE1A0-4A3B-400F-83FF-3DAC545112BA}"/>
              </a:ext>
            </a:extLst>
          </p:cNvPr>
          <p:cNvSpPr txBox="1"/>
          <p:nvPr/>
        </p:nvSpPr>
        <p:spPr>
          <a:xfrm>
            <a:off x="1406828" y="5500179"/>
            <a:ext cx="8498851" cy="122623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600" b="1" i="0" dirty="0">
                <a:solidFill>
                  <a:srgbClr val="0000FF"/>
                </a:solidFill>
                <a:effectLst/>
                <a:cs typeface="Calibri" panose="020F0502020204030204" pitchFamily="34" charset="0"/>
              </a:rPr>
              <a:t>Toxic oxides are formed during basic explosive reactions between nitrogen, oxygen and carbon </a:t>
            </a:r>
            <a:r>
              <a:rPr lang="en-US" sz="2600" b="1" i="0" dirty="0">
                <a:solidFill>
                  <a:srgbClr val="0000FF"/>
                </a:solidFill>
                <a:effectLst/>
                <a:cs typeface="Calibri" panose="020F0502020204030204" pitchFamily="34" charset="0"/>
                <a:sym typeface="Wingdings" panose="05000000000000000000" pitchFamily="2" charset="2"/>
              </a:rPr>
              <a:t> NO</a:t>
            </a:r>
            <a:r>
              <a:rPr lang="en-US" sz="2600" b="1" i="0" baseline="-25000" dirty="0">
                <a:solidFill>
                  <a:srgbClr val="0000FF"/>
                </a:solidFill>
                <a:effectLst/>
                <a:cs typeface="Calibri" panose="020F0502020204030204" pitchFamily="34" charset="0"/>
                <a:sym typeface="Wingdings" panose="05000000000000000000" pitchFamily="2" charset="2"/>
              </a:rPr>
              <a:t>x</a:t>
            </a:r>
            <a:r>
              <a:rPr lang="en-US" sz="2600" b="1" i="0" dirty="0">
                <a:solidFill>
                  <a:srgbClr val="0000FF"/>
                </a:solidFill>
                <a:effectLst/>
                <a:cs typeface="Calibri" panose="020F0502020204030204" pitchFamily="34" charset="0"/>
                <a:sym typeface="Wingdings" panose="05000000000000000000" pitchFamily="2" charset="2"/>
              </a:rPr>
              <a:t>, CO</a:t>
            </a:r>
            <a:endParaRPr lang="en-GB" sz="2600" b="1" dirty="0">
              <a:solidFill>
                <a:srgbClr val="0000FF"/>
              </a:solidFill>
              <a:cs typeface="Calibri" panose="020F0502020204030204" pitchFamily="34" charset="0"/>
            </a:endParaRPr>
          </a:p>
        </p:txBody>
      </p:sp>
      <p:sp>
        <p:nvSpPr>
          <p:cNvPr id="27" name="Title 2">
            <a:extLst>
              <a:ext uri="{FF2B5EF4-FFF2-40B4-BE49-F238E27FC236}">
                <a16:creationId xmlns:a16="http://schemas.microsoft.com/office/drawing/2014/main" id="{7ADA768E-2FDA-4D96-AC35-19B6FC9B4FF3}"/>
              </a:ext>
            </a:extLst>
          </p:cNvPr>
          <p:cNvSpPr txBox="1">
            <a:spLocks/>
          </p:cNvSpPr>
          <p:nvPr/>
        </p:nvSpPr>
        <p:spPr>
          <a:xfrm>
            <a:off x="949891" y="24399"/>
            <a:ext cx="10364451" cy="63377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Making anions – gain electrons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4A79B0C-975B-4B8F-825E-805DBAA4968C}"/>
              </a:ext>
            </a:extLst>
          </p:cNvPr>
          <p:cNvSpPr txBox="1"/>
          <p:nvPr/>
        </p:nvSpPr>
        <p:spPr>
          <a:xfrm>
            <a:off x="565069" y="3719162"/>
            <a:ext cx="2035044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FF"/>
                </a:solidFill>
                <a:cs typeface="Calibri" panose="020F0502020204030204" pitchFamily="34" charset="0"/>
              </a:rPr>
              <a:t>oxygen group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FF"/>
                </a:solidFill>
                <a:cs typeface="Calibri" panose="020F0502020204030204" pitchFamily="34" charset="0"/>
              </a:rPr>
              <a:t>(16, VIA)	</a:t>
            </a:r>
          </a:p>
        </p:txBody>
      </p:sp>
    </p:spTree>
    <p:extLst>
      <p:ext uri="{BB962C8B-B14F-4D97-AF65-F5344CB8AC3E}">
        <p14:creationId xmlns:p14="http://schemas.microsoft.com/office/powerpoint/2010/main" val="1299837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23" grpId="0"/>
      <p:bldP spid="25" grpId="0"/>
      <p:bldP spid="26" grpId="0"/>
      <p:bldP spid="2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TextBox 35">
            <a:extLst>
              <a:ext uri="{FF2B5EF4-FFF2-40B4-BE49-F238E27FC236}">
                <a16:creationId xmlns:a16="http://schemas.microsoft.com/office/drawing/2014/main" id="{53827D67-5A0E-479B-8843-3F03A27812B9}"/>
              </a:ext>
            </a:extLst>
          </p:cNvPr>
          <p:cNvSpPr txBox="1"/>
          <p:nvPr/>
        </p:nvSpPr>
        <p:spPr>
          <a:xfrm>
            <a:off x="825070" y="790026"/>
            <a:ext cx="105418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3200" b="1" dirty="0">
                <a:solidFill>
                  <a:srgbClr val="0000FF"/>
                </a:solidFill>
                <a:cs typeface="Calibri" panose="020F0502020204030204" pitchFamily="34" charset="0"/>
              </a:rPr>
              <a:t>Non-metal (and some metalloid) atoms like to gain electrons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22C1BFB5-ECE9-462C-871A-7C69332227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9607" y="94403"/>
            <a:ext cx="10364451" cy="639764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Making anions – gain electrons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8A11E7D-49C9-4162-B0B3-225621B2C2E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8888" y="1290523"/>
            <a:ext cx="7019341" cy="57256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852478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F1275974-8229-4922-8113-2AAFDCA6411D}"/>
              </a:ext>
            </a:extLst>
          </p:cNvPr>
          <p:cNvSpPr txBox="1"/>
          <p:nvPr/>
        </p:nvSpPr>
        <p:spPr>
          <a:xfrm>
            <a:off x="0" y="1140539"/>
            <a:ext cx="6275214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600" b="1" dirty="0">
                <a:solidFill>
                  <a:srgbClr val="0000FF"/>
                </a:solidFill>
                <a:cs typeface="Calibri" panose="020F0502020204030204" pitchFamily="34" charset="0"/>
              </a:rPr>
              <a:t>Cations are smaller than their atoms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AutoNum type="alphaLcParenR"/>
            </a:pPr>
            <a:r>
              <a:rPr lang="en-GB" sz="2600" dirty="0">
                <a:cs typeface="Calibri" panose="020F0502020204030204" pitchFamily="34" charset="0"/>
              </a:rPr>
              <a:t>Fewer electrons for same nuclear attraction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AutoNum type="alphaLcParenR"/>
            </a:pPr>
            <a:r>
              <a:rPr lang="en-GB" sz="2600" dirty="0">
                <a:cs typeface="Calibri" panose="020F0502020204030204" pitchFamily="34" charset="0"/>
              </a:rPr>
              <a:t>main group – smaller shell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600" dirty="0">
                <a:cs typeface="Calibri" panose="020F0502020204030204" pitchFamily="34" charset="0"/>
              </a:rPr>
              <a:t>Na 	1s</a:t>
            </a:r>
            <a:r>
              <a:rPr lang="en-GB" sz="2600" baseline="30000" dirty="0">
                <a:cs typeface="Calibri" panose="020F0502020204030204" pitchFamily="34" charset="0"/>
              </a:rPr>
              <a:t>2</a:t>
            </a:r>
            <a:r>
              <a:rPr lang="en-GB" sz="2600" dirty="0">
                <a:cs typeface="Calibri" panose="020F0502020204030204" pitchFamily="34" charset="0"/>
              </a:rPr>
              <a:t>2s</a:t>
            </a:r>
            <a:r>
              <a:rPr lang="en-GB" sz="2600" baseline="30000" dirty="0">
                <a:cs typeface="Calibri" panose="020F0502020204030204" pitchFamily="34" charset="0"/>
              </a:rPr>
              <a:t>2</a:t>
            </a:r>
            <a:r>
              <a:rPr lang="en-GB" sz="2600" dirty="0">
                <a:cs typeface="Calibri" panose="020F0502020204030204" pitchFamily="34" charset="0"/>
              </a:rPr>
              <a:t>2p</a:t>
            </a:r>
            <a:r>
              <a:rPr lang="en-GB" sz="2600" baseline="30000" dirty="0">
                <a:cs typeface="Calibri" panose="020F0502020204030204" pitchFamily="34" charset="0"/>
              </a:rPr>
              <a:t>6</a:t>
            </a:r>
            <a:r>
              <a:rPr lang="en-GB" sz="2600" dirty="0">
                <a:cs typeface="Calibri" panose="020F0502020204030204" pitchFamily="34" charset="0"/>
              </a:rPr>
              <a:t>3s</a:t>
            </a:r>
            <a:r>
              <a:rPr lang="en-GB" sz="2600" baseline="30000" dirty="0">
                <a:cs typeface="Calibri" panose="020F0502020204030204" pitchFamily="34" charset="0"/>
              </a:rPr>
              <a:t>1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600" dirty="0">
                <a:cs typeface="Calibri" panose="020F0502020204030204" pitchFamily="34" charset="0"/>
              </a:rPr>
              <a:t>	     11 protons, 11 electrons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600" dirty="0">
                <a:cs typeface="Calibri" panose="020F0502020204030204" pitchFamily="34" charset="0"/>
              </a:rPr>
              <a:t>Na</a:t>
            </a:r>
            <a:r>
              <a:rPr lang="en-GB" sz="2600" baseline="30000" dirty="0">
                <a:cs typeface="Calibri" panose="020F0502020204030204" pitchFamily="34" charset="0"/>
              </a:rPr>
              <a:t>+</a:t>
            </a:r>
            <a:r>
              <a:rPr lang="en-GB" sz="2600" dirty="0">
                <a:cs typeface="Calibri" panose="020F0502020204030204" pitchFamily="34" charset="0"/>
              </a:rPr>
              <a:t> 	1s</a:t>
            </a:r>
            <a:r>
              <a:rPr lang="en-GB" sz="2600" baseline="30000" dirty="0">
                <a:cs typeface="Calibri" panose="020F0502020204030204" pitchFamily="34" charset="0"/>
              </a:rPr>
              <a:t>2</a:t>
            </a:r>
            <a:r>
              <a:rPr lang="en-GB" sz="2600" dirty="0">
                <a:cs typeface="Calibri" panose="020F0502020204030204" pitchFamily="34" charset="0"/>
              </a:rPr>
              <a:t>2s</a:t>
            </a:r>
            <a:r>
              <a:rPr lang="en-GB" sz="2600" baseline="30000" dirty="0">
                <a:cs typeface="Calibri" panose="020F0502020204030204" pitchFamily="34" charset="0"/>
              </a:rPr>
              <a:t>2</a:t>
            </a:r>
            <a:r>
              <a:rPr lang="en-GB" sz="2600" dirty="0">
                <a:cs typeface="Calibri" panose="020F0502020204030204" pitchFamily="34" charset="0"/>
              </a:rPr>
              <a:t>2p</a:t>
            </a:r>
            <a:r>
              <a:rPr lang="en-GB" sz="2600" baseline="30000" dirty="0">
                <a:cs typeface="Calibri" panose="020F0502020204030204" pitchFamily="34" charset="0"/>
              </a:rPr>
              <a:t>6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600" dirty="0">
                <a:cs typeface="Calibri" panose="020F0502020204030204" pitchFamily="34" charset="0"/>
              </a:rPr>
              <a:t>	     11 protons, 10 electrons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57C932C-CBF0-49CB-B162-A89B3F192572}"/>
              </a:ext>
            </a:extLst>
          </p:cNvPr>
          <p:cNvSpPr txBox="1"/>
          <p:nvPr/>
        </p:nvSpPr>
        <p:spPr>
          <a:xfrm>
            <a:off x="6096000" y="1140538"/>
            <a:ext cx="6234335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600" b="1" dirty="0">
                <a:solidFill>
                  <a:srgbClr val="FF0000"/>
                </a:solidFill>
                <a:cs typeface="Calibri" panose="020F0502020204030204" pitchFamily="34" charset="0"/>
              </a:rPr>
              <a:t>Anions are bigger than their atoms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AutoNum type="alphaLcParenR"/>
            </a:pPr>
            <a:r>
              <a:rPr lang="en-GB" sz="2600" dirty="0">
                <a:cs typeface="Calibri" panose="020F0502020204030204" pitchFamily="34" charset="0"/>
              </a:rPr>
              <a:t>More electrons for same nuclear attraction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AutoNum type="alphaLcParenR"/>
            </a:pPr>
            <a:r>
              <a:rPr lang="en-GB" sz="2600" dirty="0">
                <a:cs typeface="Calibri" panose="020F0502020204030204" pitchFamily="34" charset="0"/>
              </a:rPr>
              <a:t>main group – larger shell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600" dirty="0">
                <a:cs typeface="Calibri" panose="020F0502020204030204" pitchFamily="34" charset="0"/>
              </a:rPr>
              <a:t>S	[Ne]3s</a:t>
            </a:r>
            <a:r>
              <a:rPr lang="en-GB" sz="2600" baseline="30000" dirty="0">
                <a:cs typeface="Calibri" panose="020F0502020204030204" pitchFamily="34" charset="0"/>
              </a:rPr>
              <a:t>2</a:t>
            </a:r>
            <a:r>
              <a:rPr lang="en-GB" sz="2600" dirty="0">
                <a:cs typeface="Calibri" panose="020F0502020204030204" pitchFamily="34" charset="0"/>
              </a:rPr>
              <a:t>3p</a:t>
            </a:r>
            <a:r>
              <a:rPr lang="en-GB" sz="2600" baseline="30000" dirty="0">
                <a:cs typeface="Calibri" panose="020F0502020204030204" pitchFamily="34" charset="0"/>
              </a:rPr>
              <a:t>4</a:t>
            </a:r>
            <a:endParaRPr lang="en-GB" sz="2600" dirty="0">
              <a:cs typeface="Calibri" panose="020F0502020204030204" pitchFamily="34" charset="0"/>
            </a:endParaRP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600" dirty="0">
                <a:cs typeface="Calibri" panose="020F0502020204030204" pitchFamily="34" charset="0"/>
              </a:rPr>
              <a:t>	16 protons, 16 electrons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600" dirty="0">
                <a:cs typeface="Calibri" panose="020F0502020204030204" pitchFamily="34" charset="0"/>
              </a:rPr>
              <a:t>S</a:t>
            </a:r>
            <a:r>
              <a:rPr lang="en-GB" sz="2600" baseline="30000" dirty="0">
                <a:cs typeface="Calibri" panose="020F0502020204030204" pitchFamily="34" charset="0"/>
              </a:rPr>
              <a:t>2-</a:t>
            </a:r>
            <a:r>
              <a:rPr lang="en-GB" sz="2600" dirty="0">
                <a:cs typeface="Calibri" panose="020F0502020204030204" pitchFamily="34" charset="0"/>
              </a:rPr>
              <a:t>	[Ne]3s</a:t>
            </a:r>
            <a:r>
              <a:rPr lang="en-GB" sz="2600" baseline="30000" dirty="0">
                <a:cs typeface="Calibri" panose="020F0502020204030204" pitchFamily="34" charset="0"/>
              </a:rPr>
              <a:t>2</a:t>
            </a:r>
            <a:r>
              <a:rPr lang="en-GB" sz="2600" dirty="0">
                <a:cs typeface="Calibri" panose="020F0502020204030204" pitchFamily="34" charset="0"/>
              </a:rPr>
              <a:t>3p</a:t>
            </a:r>
            <a:r>
              <a:rPr lang="en-GB" sz="2600" baseline="30000" dirty="0">
                <a:cs typeface="Calibri" panose="020F0502020204030204" pitchFamily="34" charset="0"/>
              </a:rPr>
              <a:t>6</a:t>
            </a:r>
            <a:endParaRPr lang="en-GB" sz="2600" dirty="0">
              <a:cs typeface="Calibri" panose="020F0502020204030204" pitchFamily="34" charset="0"/>
            </a:endParaRP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600" dirty="0">
                <a:cs typeface="Calibri" panose="020F0502020204030204" pitchFamily="34" charset="0"/>
              </a:rPr>
              <a:t>	16 protons, 18 electrons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6966C7-78CF-4DF7-809B-80651D7130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47088"/>
            <a:ext cx="10364451" cy="698932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Size of cations and anions</a:t>
            </a:r>
          </a:p>
        </p:txBody>
      </p:sp>
    </p:spTree>
    <p:extLst>
      <p:ext uri="{BB962C8B-B14F-4D97-AF65-F5344CB8AC3E}">
        <p14:creationId xmlns:p14="http://schemas.microsoft.com/office/powerpoint/2010/main" val="388591273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95ECB33B-5197-44AF-B341-1A9B1F9DDDA5}"/>
              </a:ext>
            </a:extLst>
          </p:cNvPr>
          <p:cNvSpPr txBox="1"/>
          <p:nvPr/>
        </p:nvSpPr>
        <p:spPr>
          <a:xfrm>
            <a:off x="2193147" y="805081"/>
            <a:ext cx="638668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b="1" dirty="0">
                <a:solidFill>
                  <a:srgbClr val="0000FF"/>
                </a:solidFill>
              </a:rPr>
              <a:t>Metal  +  Non-Metal  </a:t>
            </a:r>
            <a:r>
              <a:rPr lang="en-GB" sz="2600" b="1" dirty="0">
                <a:solidFill>
                  <a:srgbClr val="0000FF"/>
                </a:solidFill>
                <a:sym typeface="Wingdings" panose="05000000000000000000" pitchFamily="2" charset="2"/>
              </a:rPr>
              <a:t>  IONIC COMPOUND</a:t>
            </a:r>
            <a:endParaRPr lang="en-GB" sz="2600" b="1" dirty="0">
              <a:solidFill>
                <a:srgbClr val="0000FF"/>
              </a:solidFill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E96DACDE-74E6-4A20-9025-8A903C29809C}"/>
              </a:ext>
            </a:extLst>
          </p:cNvPr>
          <p:cNvGrpSpPr/>
          <p:nvPr/>
        </p:nvGrpSpPr>
        <p:grpSpPr>
          <a:xfrm>
            <a:off x="1274634" y="1448162"/>
            <a:ext cx="4452835" cy="2349715"/>
            <a:chOff x="1243461" y="1079285"/>
            <a:chExt cx="4452835" cy="2349715"/>
          </a:xfrm>
        </p:grpSpPr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219A81B0-68A2-4E24-9EA9-A644AAD2BEBD}"/>
                </a:ext>
              </a:extLst>
            </p:cNvPr>
            <p:cNvGrpSpPr/>
            <p:nvPr/>
          </p:nvGrpSpPr>
          <p:grpSpPr>
            <a:xfrm>
              <a:off x="1605188" y="1438474"/>
              <a:ext cx="4031873" cy="1823071"/>
              <a:chOff x="395513" y="1438474"/>
              <a:chExt cx="4031873" cy="1823071"/>
            </a:xfrm>
          </p:grpSpPr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1E71B462-23B8-46F0-AD7D-D0ABCC35BDA8}"/>
                  </a:ext>
                </a:extLst>
              </p:cNvPr>
              <p:cNvSpPr txBox="1"/>
              <p:nvPr/>
            </p:nvSpPr>
            <p:spPr>
              <a:xfrm>
                <a:off x="395513" y="1438474"/>
                <a:ext cx="4031873" cy="89255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none" rtlCol="0">
                <a:spAutoFit/>
              </a:bodyPr>
              <a:lstStyle/>
              <a:p>
                <a:r>
                  <a:rPr lang="en-GB" sz="2600" dirty="0"/>
                  <a:t>	Na  </a:t>
                </a:r>
                <a:r>
                  <a:rPr lang="en-GB" sz="2600" dirty="0">
                    <a:sym typeface="Wingdings" panose="05000000000000000000" pitchFamily="2" charset="2"/>
                  </a:rPr>
                  <a:t>	 Na</a:t>
                </a:r>
                <a:r>
                  <a:rPr lang="en-GB" sz="2600" baseline="30000" dirty="0">
                    <a:sym typeface="Wingdings" panose="05000000000000000000" pitchFamily="2" charset="2"/>
                  </a:rPr>
                  <a:t>+ </a:t>
                </a:r>
                <a:r>
                  <a:rPr lang="en-GB" sz="2600" dirty="0">
                    <a:sym typeface="Wingdings" panose="05000000000000000000" pitchFamily="2" charset="2"/>
                  </a:rPr>
                  <a:t>+ </a:t>
                </a:r>
                <a:r>
                  <a:rPr lang="en-GB" sz="2600" dirty="0"/>
                  <a:t>e-</a:t>
                </a:r>
                <a:endParaRPr lang="en-GB" sz="2600" dirty="0">
                  <a:sym typeface="Wingdings" panose="05000000000000000000" pitchFamily="2" charset="2"/>
                </a:endParaRPr>
              </a:p>
              <a:p>
                <a:r>
                  <a:rPr lang="en-GB" sz="2600" dirty="0">
                    <a:sym typeface="Wingdings" panose="05000000000000000000" pitchFamily="2" charset="2"/>
                  </a:rPr>
                  <a:t>	     			           Na</a:t>
                </a:r>
                <a:r>
                  <a:rPr lang="en-GB" sz="2600" baseline="30000" dirty="0">
                    <a:sym typeface="Wingdings" panose="05000000000000000000" pitchFamily="2" charset="2"/>
                  </a:rPr>
                  <a:t>+</a:t>
                </a:r>
                <a:r>
                  <a:rPr lang="en-GB" sz="2600" dirty="0">
                    <a:sym typeface="Wingdings" panose="05000000000000000000" pitchFamily="2" charset="2"/>
                  </a:rPr>
                  <a:t> Cl</a:t>
                </a:r>
                <a:r>
                  <a:rPr lang="en-GB" sz="2600" baseline="30000" dirty="0">
                    <a:sym typeface="Wingdings" panose="05000000000000000000" pitchFamily="2" charset="2"/>
                  </a:rPr>
                  <a:t>-</a:t>
                </a:r>
                <a:endParaRPr lang="en-GB" sz="2600" dirty="0"/>
              </a:p>
            </p:txBody>
          </p:sp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32CAF661-7260-4B63-834D-E7A679947E00}"/>
                  </a:ext>
                </a:extLst>
              </p:cNvPr>
              <p:cNvSpPr txBox="1"/>
              <p:nvPr/>
            </p:nvSpPr>
            <p:spPr>
              <a:xfrm>
                <a:off x="682860" y="2159100"/>
                <a:ext cx="1779654" cy="492443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none" rtlCol="0">
                <a:spAutoFit/>
              </a:bodyPr>
              <a:lstStyle/>
              <a:p>
                <a:r>
                  <a:rPr lang="en-GB" sz="2600" dirty="0"/>
                  <a:t>e- Cl  </a:t>
                </a:r>
                <a:r>
                  <a:rPr lang="en-GB" sz="2600" dirty="0">
                    <a:sym typeface="Wingdings" panose="05000000000000000000" pitchFamily="2" charset="2"/>
                  </a:rPr>
                  <a:t> Cl</a:t>
                </a:r>
                <a:r>
                  <a:rPr lang="en-GB" sz="2600" baseline="30000" dirty="0">
                    <a:sym typeface="Wingdings" panose="05000000000000000000" pitchFamily="2" charset="2"/>
                  </a:rPr>
                  <a:t>-</a:t>
                </a:r>
                <a:endParaRPr lang="en-GB" sz="2600" dirty="0"/>
              </a:p>
            </p:txBody>
          </p:sp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D2B8C381-46B3-4E5E-B409-E9789D394193}"/>
                  </a:ext>
                </a:extLst>
              </p:cNvPr>
              <p:cNvSpPr txBox="1"/>
              <p:nvPr/>
            </p:nvSpPr>
            <p:spPr>
              <a:xfrm>
                <a:off x="3388394" y="2736071"/>
                <a:ext cx="870751" cy="492443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none" rtlCol="0">
                <a:spAutoFit/>
              </a:bodyPr>
              <a:lstStyle/>
              <a:p>
                <a:r>
                  <a:rPr lang="en-GB" sz="2600" b="1" dirty="0">
                    <a:solidFill>
                      <a:srgbClr val="7030A0"/>
                    </a:solidFill>
                  </a:rPr>
                  <a:t>NaCl</a:t>
                </a:r>
              </a:p>
            </p:txBody>
          </p:sp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C0CE2C15-E8FB-422D-8C62-3BBACF7632EF}"/>
                  </a:ext>
                </a:extLst>
              </p:cNvPr>
              <p:cNvSpPr txBox="1"/>
              <p:nvPr/>
            </p:nvSpPr>
            <p:spPr>
              <a:xfrm>
                <a:off x="601357" y="2769102"/>
                <a:ext cx="2396810" cy="492443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none" rtlCol="0">
                <a:spAutoFit/>
              </a:bodyPr>
              <a:lstStyle/>
              <a:p>
                <a:r>
                  <a:rPr lang="en-GB" sz="2600" b="1" dirty="0">
                    <a:solidFill>
                      <a:srgbClr val="7030A0"/>
                    </a:solidFill>
                  </a:rPr>
                  <a:t>sodium chloride</a:t>
                </a:r>
              </a:p>
            </p:txBody>
          </p:sp>
        </p:grpSp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5955DF49-2BDC-4DCE-B768-1BB4706CD655}"/>
                </a:ext>
              </a:extLst>
            </p:cNvPr>
            <p:cNvSpPr/>
            <p:nvPr/>
          </p:nvSpPr>
          <p:spPr>
            <a:xfrm>
              <a:off x="1243461" y="1079285"/>
              <a:ext cx="4452835" cy="2349715"/>
            </a:xfrm>
            <a:prstGeom prst="rect">
              <a:avLst/>
            </a:prstGeom>
            <a:noFill/>
            <a:ln w="19050"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60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E5B48B80-42F6-455F-B87B-F929BA6FA41D}"/>
              </a:ext>
            </a:extLst>
          </p:cNvPr>
          <p:cNvGrpSpPr/>
          <p:nvPr/>
        </p:nvGrpSpPr>
        <p:grpSpPr>
          <a:xfrm>
            <a:off x="5807676" y="1445610"/>
            <a:ext cx="4491793" cy="2349715"/>
            <a:chOff x="5776503" y="1076733"/>
            <a:chExt cx="4491793" cy="2349715"/>
          </a:xfrm>
        </p:grpSpPr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E536A85D-CA03-454C-AC5F-87EE7A5DEB50}"/>
                </a:ext>
              </a:extLst>
            </p:cNvPr>
            <p:cNvSpPr txBox="1"/>
            <p:nvPr/>
          </p:nvSpPr>
          <p:spPr>
            <a:xfrm>
              <a:off x="5776503" y="1545650"/>
              <a:ext cx="4452835" cy="89255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600" dirty="0"/>
                <a:t>	  Ca  </a:t>
              </a:r>
              <a:r>
                <a:rPr lang="en-GB" sz="2600" dirty="0">
                  <a:sym typeface="Wingdings" panose="05000000000000000000" pitchFamily="2" charset="2"/>
                </a:rPr>
                <a:t> Ca</a:t>
              </a:r>
              <a:r>
                <a:rPr lang="en-GB" sz="2600" baseline="30000" dirty="0">
                  <a:sym typeface="Wingdings" panose="05000000000000000000" pitchFamily="2" charset="2"/>
                </a:rPr>
                <a:t>2+ </a:t>
              </a:r>
              <a:r>
                <a:rPr lang="en-GB" sz="2600" dirty="0">
                  <a:sym typeface="Wingdings" panose="05000000000000000000" pitchFamily="2" charset="2"/>
                </a:rPr>
                <a:t>+ 2</a:t>
              </a:r>
              <a:r>
                <a:rPr lang="en-GB" sz="2600" dirty="0"/>
                <a:t>e-</a:t>
              </a:r>
              <a:endParaRPr lang="en-GB" sz="2600" dirty="0">
                <a:sym typeface="Wingdings" panose="05000000000000000000" pitchFamily="2" charset="2"/>
              </a:endParaRPr>
            </a:p>
            <a:p>
              <a:r>
                <a:rPr lang="en-GB" sz="2600" dirty="0">
                  <a:sym typeface="Wingdings" panose="05000000000000000000" pitchFamily="2" charset="2"/>
                </a:rPr>
                <a:t>           	                  Ca</a:t>
              </a:r>
              <a:r>
                <a:rPr lang="en-GB" sz="2600" baseline="30000" dirty="0">
                  <a:sym typeface="Wingdings" panose="05000000000000000000" pitchFamily="2" charset="2"/>
                </a:rPr>
                <a:t>2+</a:t>
              </a:r>
              <a:r>
                <a:rPr lang="en-GB" sz="2600" dirty="0">
                  <a:sym typeface="Wingdings" panose="05000000000000000000" pitchFamily="2" charset="2"/>
                </a:rPr>
                <a:t> O</a:t>
              </a:r>
              <a:r>
                <a:rPr lang="en-GB" sz="2600" baseline="30000" dirty="0">
                  <a:sym typeface="Wingdings" panose="05000000000000000000" pitchFamily="2" charset="2"/>
                </a:rPr>
                <a:t>2- </a:t>
              </a:r>
              <a:endParaRPr lang="en-GB" sz="2600" dirty="0"/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40F5EA8D-0A4B-4A3A-8EEB-EEC8B62F846C}"/>
                </a:ext>
              </a:extLst>
            </p:cNvPr>
            <p:cNvSpPr txBox="1"/>
            <p:nvPr/>
          </p:nvSpPr>
          <p:spPr>
            <a:xfrm>
              <a:off x="5870408" y="2168766"/>
              <a:ext cx="2233304" cy="49244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600" dirty="0"/>
                <a:t>e- e- O  </a:t>
              </a:r>
              <a:r>
                <a:rPr lang="en-GB" sz="2600" dirty="0">
                  <a:sym typeface="Wingdings" panose="05000000000000000000" pitchFamily="2" charset="2"/>
                </a:rPr>
                <a:t> O</a:t>
              </a:r>
              <a:r>
                <a:rPr lang="en-GB" sz="2600" baseline="30000" dirty="0">
                  <a:sym typeface="Wingdings" panose="05000000000000000000" pitchFamily="2" charset="2"/>
                </a:rPr>
                <a:t>2-</a:t>
              </a:r>
              <a:endParaRPr lang="en-GB" sz="2600" dirty="0"/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92E2A2C1-474D-4024-A316-C4AEF7DE2720}"/>
                </a:ext>
              </a:extLst>
            </p:cNvPr>
            <p:cNvSpPr txBox="1"/>
            <p:nvPr/>
          </p:nvSpPr>
          <p:spPr>
            <a:xfrm>
              <a:off x="9328146" y="2769102"/>
              <a:ext cx="801823" cy="49244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600" b="1" dirty="0" err="1">
                  <a:solidFill>
                    <a:srgbClr val="FF66FF"/>
                  </a:solidFill>
                </a:rPr>
                <a:t>CaO</a:t>
              </a:r>
              <a:endParaRPr lang="en-GB" sz="2600" b="1" dirty="0">
                <a:solidFill>
                  <a:srgbClr val="FF66FF"/>
                </a:solidFill>
              </a:endParaRPr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D7307BA8-A023-4E18-8E92-887F759CD03B}"/>
                </a:ext>
              </a:extLst>
            </p:cNvPr>
            <p:cNvSpPr txBox="1"/>
            <p:nvPr/>
          </p:nvSpPr>
          <p:spPr>
            <a:xfrm>
              <a:off x="6789787" y="2780928"/>
              <a:ext cx="2098331" cy="49244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600" b="1" dirty="0">
                  <a:solidFill>
                    <a:srgbClr val="FF66FF"/>
                  </a:solidFill>
                </a:rPr>
                <a:t>calcium oxide</a:t>
              </a:r>
            </a:p>
          </p:txBody>
        </p:sp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F8C38B9F-BE4B-4F16-B2DC-97DE624E9120}"/>
                </a:ext>
              </a:extLst>
            </p:cNvPr>
            <p:cNvSpPr/>
            <p:nvPr/>
          </p:nvSpPr>
          <p:spPr>
            <a:xfrm>
              <a:off x="5815461" y="1076733"/>
              <a:ext cx="4452835" cy="2349715"/>
            </a:xfrm>
            <a:prstGeom prst="rect">
              <a:avLst/>
            </a:prstGeom>
            <a:noFill/>
            <a:ln w="19050">
              <a:solidFill>
                <a:srgbClr val="FF66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600"/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B0BB2373-D8D9-4ADF-80B2-F88F2525F5A0}"/>
              </a:ext>
            </a:extLst>
          </p:cNvPr>
          <p:cNvGrpSpPr/>
          <p:nvPr/>
        </p:nvGrpSpPr>
        <p:grpSpPr>
          <a:xfrm>
            <a:off x="1256956" y="4110446"/>
            <a:ext cx="4452834" cy="2355060"/>
            <a:chOff x="1225782" y="3595923"/>
            <a:chExt cx="4452835" cy="2579452"/>
          </a:xfrm>
        </p:grpSpPr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ECBF15CF-4ED2-493A-AE8F-4C146FA184BF}"/>
                </a:ext>
              </a:extLst>
            </p:cNvPr>
            <p:cNvSpPr txBox="1"/>
            <p:nvPr/>
          </p:nvSpPr>
          <p:spPr>
            <a:xfrm>
              <a:off x="1690598" y="3766080"/>
              <a:ext cx="2954656" cy="5393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600" dirty="0"/>
                <a:t>Ca  </a:t>
              </a:r>
              <a:r>
                <a:rPr lang="en-GB" sz="2600" dirty="0">
                  <a:sym typeface="Wingdings" panose="05000000000000000000" pitchFamily="2" charset="2"/>
                </a:rPr>
                <a:t> Ca</a:t>
              </a:r>
              <a:r>
                <a:rPr lang="en-GB" sz="2600" baseline="30000" dirty="0">
                  <a:sym typeface="Wingdings" panose="05000000000000000000" pitchFamily="2" charset="2"/>
                </a:rPr>
                <a:t>2+ </a:t>
              </a:r>
              <a:r>
                <a:rPr lang="en-GB" sz="2600" dirty="0">
                  <a:sym typeface="Wingdings" panose="05000000000000000000" pitchFamily="2" charset="2"/>
                </a:rPr>
                <a:t>+ 2</a:t>
              </a:r>
              <a:r>
                <a:rPr lang="en-GB" sz="2600" dirty="0"/>
                <a:t>e- </a:t>
              </a:r>
              <a:r>
                <a:rPr lang="en-GB" sz="2600" dirty="0">
                  <a:sym typeface="Wingdings" panose="05000000000000000000" pitchFamily="2" charset="2"/>
                </a:rPr>
                <a:t>	</a:t>
              </a:r>
              <a:endParaRPr lang="en-GB" sz="2600" dirty="0"/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CC108809-A0A5-4B2C-8A5B-AED3330703DA}"/>
                </a:ext>
              </a:extLst>
            </p:cNvPr>
            <p:cNvSpPr txBox="1"/>
            <p:nvPr/>
          </p:nvSpPr>
          <p:spPr>
            <a:xfrm>
              <a:off x="1450454" y="4615793"/>
              <a:ext cx="1779654" cy="5393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600" dirty="0"/>
                <a:t>e- Cl  </a:t>
              </a:r>
              <a:r>
                <a:rPr lang="en-GB" sz="2600" dirty="0">
                  <a:sym typeface="Wingdings" panose="05000000000000000000" pitchFamily="2" charset="2"/>
                </a:rPr>
                <a:t> Cl</a:t>
              </a:r>
              <a:r>
                <a:rPr lang="en-GB" sz="2600" baseline="30000" dirty="0">
                  <a:sym typeface="Wingdings" panose="05000000000000000000" pitchFamily="2" charset="2"/>
                </a:rPr>
                <a:t>-</a:t>
              </a:r>
              <a:endParaRPr lang="en-GB" sz="2600" dirty="0"/>
            </a:p>
          </p:txBody>
        </p: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8FE6410E-F853-4E89-908D-4F5FA4B13787}"/>
                </a:ext>
              </a:extLst>
            </p:cNvPr>
            <p:cNvSpPr txBox="1"/>
            <p:nvPr/>
          </p:nvSpPr>
          <p:spPr>
            <a:xfrm>
              <a:off x="1439713" y="4970609"/>
              <a:ext cx="1779654" cy="5393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600" dirty="0"/>
                <a:t>e- Cl  </a:t>
              </a:r>
              <a:r>
                <a:rPr lang="en-GB" sz="2600" dirty="0">
                  <a:sym typeface="Wingdings" panose="05000000000000000000" pitchFamily="2" charset="2"/>
                </a:rPr>
                <a:t> Cl</a:t>
              </a:r>
              <a:r>
                <a:rPr lang="en-GB" sz="2600" baseline="30000" dirty="0">
                  <a:sym typeface="Wingdings" panose="05000000000000000000" pitchFamily="2" charset="2"/>
                </a:rPr>
                <a:t>-</a:t>
              </a:r>
              <a:endParaRPr lang="en-GB" sz="2600" dirty="0"/>
            </a:p>
          </p:txBody>
        </p:sp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BF1F9879-36E7-4BC9-B4B4-B074DC18BB05}"/>
                </a:ext>
              </a:extLst>
            </p:cNvPr>
            <p:cNvSpPr txBox="1"/>
            <p:nvPr/>
          </p:nvSpPr>
          <p:spPr>
            <a:xfrm>
              <a:off x="3637277" y="4346110"/>
              <a:ext cx="2015936" cy="539363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2600" dirty="0">
                  <a:sym typeface="Wingdings" panose="05000000000000000000" pitchFamily="2" charset="2"/>
                </a:rPr>
                <a:t>Cl</a:t>
              </a:r>
              <a:r>
                <a:rPr lang="en-GB" sz="2600" baseline="30000" dirty="0">
                  <a:sym typeface="Wingdings" panose="05000000000000000000" pitchFamily="2" charset="2"/>
                </a:rPr>
                <a:t>-</a:t>
              </a:r>
              <a:r>
                <a:rPr lang="en-GB" sz="2600" dirty="0">
                  <a:sym typeface="Wingdings" panose="05000000000000000000" pitchFamily="2" charset="2"/>
                </a:rPr>
                <a:t>   Ca</a:t>
              </a:r>
              <a:r>
                <a:rPr lang="en-GB" sz="2600" baseline="30000" dirty="0">
                  <a:sym typeface="Wingdings" panose="05000000000000000000" pitchFamily="2" charset="2"/>
                </a:rPr>
                <a:t>2+</a:t>
              </a:r>
              <a:r>
                <a:rPr lang="en-GB" sz="2600" dirty="0">
                  <a:sym typeface="Wingdings" panose="05000000000000000000" pitchFamily="2" charset="2"/>
                </a:rPr>
                <a:t>  Cl</a:t>
              </a:r>
              <a:r>
                <a:rPr lang="en-GB" sz="2600" baseline="30000" dirty="0">
                  <a:sym typeface="Wingdings" panose="05000000000000000000" pitchFamily="2" charset="2"/>
                </a:rPr>
                <a:t>-</a:t>
              </a:r>
              <a:endParaRPr lang="en-GB" sz="2600" dirty="0"/>
            </a:p>
          </p:txBody>
        </p:sp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95B86E64-4DBF-4B97-A535-D14392796A2D}"/>
                </a:ext>
              </a:extLst>
            </p:cNvPr>
            <p:cNvSpPr txBox="1"/>
            <p:nvPr/>
          </p:nvSpPr>
          <p:spPr>
            <a:xfrm>
              <a:off x="4388711" y="5472866"/>
              <a:ext cx="1251468" cy="539363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2600" b="1" dirty="0">
                  <a:solidFill>
                    <a:srgbClr val="0000FF"/>
                  </a:solidFill>
                </a:rPr>
                <a:t>CaCl</a:t>
              </a:r>
              <a:r>
                <a:rPr lang="en-GB" sz="2600" b="1" baseline="-25000" dirty="0">
                  <a:solidFill>
                    <a:srgbClr val="0000FF"/>
                  </a:solidFill>
                </a:rPr>
                <a:t>2</a:t>
              </a:r>
            </a:p>
          </p:txBody>
        </p: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2C44A2D5-A63E-4A33-927A-6894B4D31560}"/>
                </a:ext>
              </a:extLst>
            </p:cNvPr>
            <p:cNvSpPr txBox="1"/>
            <p:nvPr/>
          </p:nvSpPr>
          <p:spPr>
            <a:xfrm>
              <a:off x="1801295" y="5504107"/>
              <a:ext cx="2510928" cy="5393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600" b="1" dirty="0">
                  <a:solidFill>
                    <a:srgbClr val="0000FF"/>
                  </a:solidFill>
                </a:rPr>
                <a:t>calcium chloride</a:t>
              </a:r>
            </a:p>
          </p:txBody>
        </p:sp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AABF6AF2-DAF7-4C21-8D5D-372BEED56E98}"/>
                </a:ext>
              </a:extLst>
            </p:cNvPr>
            <p:cNvSpPr/>
            <p:nvPr/>
          </p:nvSpPr>
          <p:spPr>
            <a:xfrm>
              <a:off x="1225782" y="3595923"/>
              <a:ext cx="4452835" cy="2579452"/>
            </a:xfrm>
            <a:prstGeom prst="rect">
              <a:avLst/>
            </a:prstGeom>
            <a:noFill/>
            <a:ln w="19050">
              <a:solidFill>
                <a:srgbClr val="0000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60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9EDB008-B450-4D10-95A0-8762D5F58172}"/>
              </a:ext>
            </a:extLst>
          </p:cNvPr>
          <p:cNvGrpSpPr/>
          <p:nvPr/>
        </p:nvGrpSpPr>
        <p:grpSpPr>
          <a:xfrm>
            <a:off x="5812848" y="4115791"/>
            <a:ext cx="4462634" cy="2349715"/>
            <a:chOff x="5781675" y="3746914"/>
            <a:chExt cx="4462634" cy="2349715"/>
          </a:xfrm>
        </p:grpSpPr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326BA0B3-02BB-4022-886D-DE111C79650E}"/>
                </a:ext>
              </a:extLst>
            </p:cNvPr>
            <p:cNvSpPr txBox="1"/>
            <p:nvPr/>
          </p:nvSpPr>
          <p:spPr>
            <a:xfrm>
              <a:off x="6402661" y="3780678"/>
              <a:ext cx="2954655" cy="49244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600" dirty="0"/>
                <a:t>Ca  </a:t>
              </a:r>
              <a:r>
                <a:rPr lang="en-GB" sz="2600" dirty="0">
                  <a:sym typeface="Wingdings" panose="05000000000000000000" pitchFamily="2" charset="2"/>
                </a:rPr>
                <a:t> Ca</a:t>
              </a:r>
              <a:r>
                <a:rPr lang="en-GB" sz="2600" baseline="30000" dirty="0">
                  <a:sym typeface="Wingdings" panose="05000000000000000000" pitchFamily="2" charset="2"/>
                </a:rPr>
                <a:t>2+ </a:t>
              </a:r>
              <a:r>
                <a:rPr lang="en-GB" sz="2600" dirty="0">
                  <a:sym typeface="Wingdings" panose="05000000000000000000" pitchFamily="2" charset="2"/>
                </a:rPr>
                <a:t> + 2e</a:t>
              </a:r>
              <a:r>
                <a:rPr lang="en-GB" sz="2600" baseline="30000" dirty="0">
                  <a:sym typeface="Wingdings" panose="05000000000000000000" pitchFamily="2" charset="2"/>
                </a:rPr>
                <a:t>-</a:t>
              </a:r>
              <a:r>
                <a:rPr lang="en-GB" sz="2600" dirty="0">
                  <a:sym typeface="Wingdings" panose="05000000000000000000" pitchFamily="2" charset="2"/>
                </a:rPr>
                <a:t>	</a:t>
              </a:r>
              <a:endParaRPr lang="en-GB" sz="2600" dirty="0"/>
            </a:p>
          </p:txBody>
        </p:sp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C84682F7-A401-4CEA-BEE4-A03542F77F3E}"/>
                </a:ext>
              </a:extLst>
            </p:cNvPr>
            <p:cNvSpPr txBox="1"/>
            <p:nvPr/>
          </p:nvSpPr>
          <p:spPr>
            <a:xfrm>
              <a:off x="5870408" y="4808853"/>
              <a:ext cx="2443298" cy="49244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600" dirty="0"/>
                <a:t>e- e- N e- </a:t>
              </a:r>
              <a:r>
                <a:rPr lang="en-GB" sz="2600" dirty="0">
                  <a:sym typeface="Wingdings" panose="05000000000000000000" pitchFamily="2" charset="2"/>
                </a:rPr>
                <a:t> N</a:t>
              </a:r>
              <a:r>
                <a:rPr lang="en-GB" sz="2600" baseline="30000" dirty="0">
                  <a:sym typeface="Wingdings" panose="05000000000000000000" pitchFamily="2" charset="2"/>
                </a:rPr>
                <a:t>3-</a:t>
              </a:r>
              <a:endParaRPr lang="en-GB" sz="2600" dirty="0"/>
            </a:p>
          </p:txBody>
        </p:sp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D106DDFE-E462-4ED0-8863-14A864F4B94F}"/>
                </a:ext>
              </a:extLst>
            </p:cNvPr>
            <p:cNvSpPr txBox="1"/>
            <p:nvPr/>
          </p:nvSpPr>
          <p:spPr>
            <a:xfrm>
              <a:off x="6165778" y="5116542"/>
              <a:ext cx="2626040" cy="49244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600" dirty="0"/>
                <a:t> e- N e- e-  </a:t>
              </a:r>
              <a:r>
                <a:rPr lang="en-GB" sz="2600" dirty="0">
                  <a:sym typeface="Wingdings" panose="05000000000000000000" pitchFamily="2" charset="2"/>
                </a:rPr>
                <a:t> N</a:t>
              </a:r>
              <a:r>
                <a:rPr lang="en-GB" sz="2600" baseline="30000" dirty="0">
                  <a:sym typeface="Wingdings" panose="05000000000000000000" pitchFamily="2" charset="2"/>
                </a:rPr>
                <a:t>3-</a:t>
              </a:r>
              <a:endParaRPr lang="en-GB" sz="2600" dirty="0"/>
            </a:p>
          </p:txBody>
        </p: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6E8B77F2-0ACD-4F5A-95CF-A0F12D1F1CAA}"/>
                </a:ext>
              </a:extLst>
            </p:cNvPr>
            <p:cNvSpPr txBox="1"/>
            <p:nvPr/>
          </p:nvSpPr>
          <p:spPr>
            <a:xfrm>
              <a:off x="9158622" y="5549667"/>
              <a:ext cx="1085687" cy="492443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2600" b="1" dirty="0">
                  <a:solidFill>
                    <a:srgbClr val="00B050"/>
                  </a:solidFill>
                </a:rPr>
                <a:t>Ca</a:t>
              </a:r>
              <a:r>
                <a:rPr lang="en-GB" sz="2600" b="1" baseline="-25000" dirty="0">
                  <a:solidFill>
                    <a:srgbClr val="00B050"/>
                  </a:solidFill>
                </a:rPr>
                <a:t>3</a:t>
              </a:r>
              <a:r>
                <a:rPr lang="en-GB" sz="2600" b="1" dirty="0">
                  <a:solidFill>
                    <a:srgbClr val="00B050"/>
                  </a:solidFill>
                </a:rPr>
                <a:t>N</a:t>
              </a:r>
              <a:r>
                <a:rPr lang="en-GB" sz="2600" b="1" baseline="-25000" dirty="0">
                  <a:solidFill>
                    <a:srgbClr val="00B050"/>
                  </a:solidFill>
                </a:rPr>
                <a:t>2</a:t>
              </a:r>
            </a:p>
          </p:txBody>
        </p:sp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2EC0CA85-E9ED-4C9B-A85D-A74606F1CE1B}"/>
                </a:ext>
              </a:extLst>
            </p:cNvPr>
            <p:cNvSpPr txBox="1"/>
            <p:nvPr/>
          </p:nvSpPr>
          <p:spPr>
            <a:xfrm>
              <a:off x="6919965" y="5577283"/>
              <a:ext cx="2209259" cy="49244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600" b="1" dirty="0">
                  <a:solidFill>
                    <a:srgbClr val="00B050"/>
                  </a:solidFill>
                </a:rPr>
                <a:t>calcium nitride</a:t>
              </a:r>
            </a:p>
          </p:txBody>
        </p:sp>
        <p:sp>
          <p:nvSpPr>
            <p:cNvPr id="29" name="TextBox 28">
              <a:extLst>
                <a:ext uri="{FF2B5EF4-FFF2-40B4-BE49-F238E27FC236}">
                  <a16:creationId xmlns:a16="http://schemas.microsoft.com/office/drawing/2014/main" id="{9421D5A9-8247-4120-892A-865FF8FE9360}"/>
                </a:ext>
              </a:extLst>
            </p:cNvPr>
            <p:cNvSpPr txBox="1"/>
            <p:nvPr/>
          </p:nvSpPr>
          <p:spPr>
            <a:xfrm>
              <a:off x="6418714" y="4015612"/>
              <a:ext cx="2954655" cy="49244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600" dirty="0"/>
                <a:t>Ca  </a:t>
              </a:r>
              <a:r>
                <a:rPr lang="en-GB" sz="2600" dirty="0">
                  <a:sym typeface="Wingdings" panose="05000000000000000000" pitchFamily="2" charset="2"/>
                </a:rPr>
                <a:t> Ca</a:t>
              </a:r>
              <a:r>
                <a:rPr lang="en-GB" sz="2600" baseline="30000" dirty="0">
                  <a:sym typeface="Wingdings" panose="05000000000000000000" pitchFamily="2" charset="2"/>
                </a:rPr>
                <a:t>2+  </a:t>
              </a:r>
              <a:r>
                <a:rPr lang="en-GB" sz="2600" dirty="0">
                  <a:sym typeface="Wingdings" panose="05000000000000000000" pitchFamily="2" charset="2"/>
                </a:rPr>
                <a:t>+ 2e</a:t>
              </a:r>
              <a:r>
                <a:rPr lang="en-GB" sz="2600" baseline="30000" dirty="0">
                  <a:sym typeface="Wingdings" panose="05000000000000000000" pitchFamily="2" charset="2"/>
                </a:rPr>
                <a:t>-</a:t>
              </a:r>
              <a:r>
                <a:rPr lang="en-GB" sz="2600" dirty="0">
                  <a:sym typeface="Wingdings" panose="05000000000000000000" pitchFamily="2" charset="2"/>
                </a:rPr>
                <a:t>	</a:t>
              </a:r>
              <a:endParaRPr lang="en-GB" sz="2600" dirty="0"/>
            </a:p>
          </p:txBody>
        </p:sp>
        <p:sp>
          <p:nvSpPr>
            <p:cNvPr id="30" name="TextBox 29">
              <a:extLst>
                <a:ext uri="{FF2B5EF4-FFF2-40B4-BE49-F238E27FC236}">
                  <a16:creationId xmlns:a16="http://schemas.microsoft.com/office/drawing/2014/main" id="{9E870312-755C-4E34-BA71-67EA94637468}"/>
                </a:ext>
              </a:extLst>
            </p:cNvPr>
            <p:cNvSpPr txBox="1"/>
            <p:nvPr/>
          </p:nvSpPr>
          <p:spPr>
            <a:xfrm>
              <a:off x="6418714" y="4265551"/>
              <a:ext cx="2954655" cy="49244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600" dirty="0"/>
                <a:t>Ca  </a:t>
              </a:r>
              <a:r>
                <a:rPr lang="en-GB" sz="2600" dirty="0">
                  <a:sym typeface="Wingdings" panose="05000000000000000000" pitchFamily="2" charset="2"/>
                </a:rPr>
                <a:t> Ca</a:t>
              </a:r>
              <a:r>
                <a:rPr lang="en-GB" sz="2600" baseline="30000" dirty="0">
                  <a:sym typeface="Wingdings" panose="05000000000000000000" pitchFamily="2" charset="2"/>
                </a:rPr>
                <a:t>2+  </a:t>
              </a:r>
              <a:r>
                <a:rPr lang="en-GB" sz="2600" dirty="0">
                  <a:sym typeface="Wingdings" panose="05000000000000000000" pitchFamily="2" charset="2"/>
                </a:rPr>
                <a:t>+ 2e</a:t>
              </a:r>
              <a:r>
                <a:rPr lang="en-GB" sz="2600" baseline="30000" dirty="0">
                  <a:sym typeface="Wingdings" panose="05000000000000000000" pitchFamily="2" charset="2"/>
                </a:rPr>
                <a:t>-</a:t>
              </a:r>
              <a:r>
                <a:rPr lang="en-GB" sz="2600" dirty="0">
                  <a:sym typeface="Wingdings" panose="05000000000000000000" pitchFamily="2" charset="2"/>
                </a:rPr>
                <a:t>	</a:t>
              </a:r>
              <a:endParaRPr lang="en-GB" sz="2600" dirty="0"/>
            </a:p>
          </p:txBody>
        </p:sp>
        <p:sp>
          <p:nvSpPr>
            <p:cNvPr id="35" name="Rectangle 34">
              <a:extLst>
                <a:ext uri="{FF2B5EF4-FFF2-40B4-BE49-F238E27FC236}">
                  <a16:creationId xmlns:a16="http://schemas.microsoft.com/office/drawing/2014/main" id="{1ACA4422-9A94-438A-B00A-1E564426B210}"/>
                </a:ext>
              </a:extLst>
            </p:cNvPr>
            <p:cNvSpPr/>
            <p:nvPr/>
          </p:nvSpPr>
          <p:spPr>
            <a:xfrm>
              <a:off x="5781675" y="3746914"/>
              <a:ext cx="4452835" cy="2349715"/>
            </a:xfrm>
            <a:prstGeom prst="rect">
              <a:avLst/>
            </a:prstGeom>
            <a:noFill/>
            <a:ln w="19050"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600"/>
            </a:p>
          </p:txBody>
        </p:sp>
      </p:grpSp>
      <p:sp>
        <p:nvSpPr>
          <p:cNvPr id="36" name="Title 26">
            <a:extLst>
              <a:ext uri="{FF2B5EF4-FFF2-40B4-BE49-F238E27FC236}">
                <a16:creationId xmlns:a16="http://schemas.microsoft.com/office/drawing/2014/main" id="{E8B7F7E1-C576-45B6-A0E3-D6654F23D558}"/>
              </a:ext>
            </a:extLst>
          </p:cNvPr>
          <p:cNvSpPr txBox="1">
            <a:spLocks/>
          </p:cNvSpPr>
          <p:nvPr/>
        </p:nvSpPr>
        <p:spPr>
          <a:xfrm>
            <a:off x="913774" y="97970"/>
            <a:ext cx="10364451" cy="607468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Ionic compounds</a:t>
            </a:r>
          </a:p>
        </p:txBody>
      </p:sp>
    </p:spTree>
    <p:extLst>
      <p:ext uri="{BB962C8B-B14F-4D97-AF65-F5344CB8AC3E}">
        <p14:creationId xmlns:p14="http://schemas.microsoft.com/office/powerpoint/2010/main" val="18179161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TextBox 35">
            <a:extLst>
              <a:ext uri="{FF2B5EF4-FFF2-40B4-BE49-F238E27FC236}">
                <a16:creationId xmlns:a16="http://schemas.microsoft.com/office/drawing/2014/main" id="{39419AA5-2BF6-42BA-876E-602E7E3DAFC9}"/>
              </a:ext>
            </a:extLst>
          </p:cNvPr>
          <p:cNvSpPr txBox="1"/>
          <p:nvPr/>
        </p:nvSpPr>
        <p:spPr>
          <a:xfrm>
            <a:off x="304315" y="1321116"/>
            <a:ext cx="5159554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dirty="0">
                <a:solidFill>
                  <a:srgbClr val="00B0F0"/>
                </a:solidFill>
                <a:cs typeface="Calibri" panose="020F0502020204030204" pitchFamily="34" charset="0"/>
              </a:rPr>
              <a:t>More than one atom. 		</a:t>
            </a:r>
            <a:endParaRPr lang="en-GB" sz="2600" dirty="0">
              <a:cs typeface="Calibri" panose="020F0502020204030204" pitchFamily="34" charset="0"/>
            </a:endParaRPr>
          </a:p>
          <a:p>
            <a:r>
              <a:rPr lang="en-GB" sz="2600" dirty="0">
                <a:cs typeface="Calibri" panose="020F0502020204030204" pitchFamily="34" charset="0"/>
              </a:rPr>
              <a:t>Contain oxygen - with root and “</a:t>
            </a:r>
            <a:r>
              <a:rPr lang="en-GB" sz="2600" b="1" dirty="0">
                <a:solidFill>
                  <a:srgbClr val="00B050"/>
                </a:solidFill>
                <a:cs typeface="Calibri" panose="020F0502020204030204" pitchFamily="34" charset="0"/>
              </a:rPr>
              <a:t>ate</a:t>
            </a:r>
            <a:r>
              <a:rPr lang="en-GB" sz="2600" dirty="0">
                <a:cs typeface="Calibri" panose="020F0502020204030204" pitchFamily="34" charset="0"/>
              </a:rPr>
              <a:t>”: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9C6EF9B1-3B23-492E-B6A4-933FCC4345E1}"/>
              </a:ext>
            </a:extLst>
          </p:cNvPr>
          <p:cNvSpPr txBox="1"/>
          <p:nvPr/>
        </p:nvSpPr>
        <p:spPr>
          <a:xfrm>
            <a:off x="795860" y="2213668"/>
            <a:ext cx="2088232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dirty="0">
                <a:cs typeface="Calibri" panose="020F0502020204030204" pitchFamily="34" charset="0"/>
              </a:rPr>
              <a:t>carbon</a:t>
            </a:r>
            <a:r>
              <a:rPr lang="en-GB" sz="2600" b="1" dirty="0">
                <a:solidFill>
                  <a:srgbClr val="00B050"/>
                </a:solidFill>
                <a:cs typeface="Calibri" panose="020F0502020204030204" pitchFamily="34" charset="0"/>
              </a:rPr>
              <a:t>ate        </a:t>
            </a:r>
          </a:p>
          <a:p>
            <a:r>
              <a:rPr lang="en-GB" sz="2600" dirty="0">
                <a:cs typeface="Calibri" panose="020F0502020204030204" pitchFamily="34" charset="0"/>
              </a:rPr>
              <a:t>chlor</a:t>
            </a:r>
            <a:r>
              <a:rPr lang="en-GB" sz="2600" b="1" dirty="0">
                <a:solidFill>
                  <a:srgbClr val="00B050"/>
                </a:solidFill>
                <a:cs typeface="Calibri" panose="020F0502020204030204" pitchFamily="34" charset="0"/>
              </a:rPr>
              <a:t>ate	         </a:t>
            </a:r>
            <a:endParaRPr lang="en-GB" sz="2600" b="1" dirty="0">
              <a:cs typeface="Calibri" panose="020F0502020204030204" pitchFamily="34" charset="0"/>
            </a:endParaRPr>
          </a:p>
          <a:p>
            <a:r>
              <a:rPr lang="en-GB" sz="2600" dirty="0">
                <a:cs typeface="Calibri" panose="020F0502020204030204" pitchFamily="34" charset="0"/>
              </a:rPr>
              <a:t>nitr</a:t>
            </a:r>
            <a:r>
              <a:rPr lang="en-GB" sz="2600" b="1" dirty="0">
                <a:solidFill>
                  <a:srgbClr val="00B050"/>
                </a:solidFill>
                <a:cs typeface="Calibri" panose="020F0502020204030204" pitchFamily="34" charset="0"/>
              </a:rPr>
              <a:t>ate		</a:t>
            </a:r>
          </a:p>
          <a:p>
            <a:r>
              <a:rPr lang="en-GB" sz="2600" dirty="0">
                <a:cs typeface="Calibri" panose="020F0502020204030204" pitchFamily="34" charset="0"/>
              </a:rPr>
              <a:t>phosph</a:t>
            </a:r>
            <a:r>
              <a:rPr lang="en-GB" sz="2600" b="1" dirty="0">
                <a:solidFill>
                  <a:srgbClr val="00B050"/>
                </a:solidFill>
                <a:cs typeface="Calibri" panose="020F0502020204030204" pitchFamily="34" charset="0"/>
              </a:rPr>
              <a:t>ate	</a:t>
            </a:r>
            <a:endParaRPr lang="en-GB" sz="2600" b="1" baseline="30000" dirty="0">
              <a:solidFill>
                <a:srgbClr val="00B050"/>
              </a:solidFill>
              <a:cs typeface="Calibri" panose="020F0502020204030204" pitchFamily="34" charset="0"/>
            </a:endParaRPr>
          </a:p>
          <a:p>
            <a:r>
              <a:rPr lang="en-GB" sz="2600" dirty="0" err="1">
                <a:cs typeface="Calibri" panose="020F0502020204030204" pitchFamily="34" charset="0"/>
              </a:rPr>
              <a:t>sulf</a:t>
            </a:r>
            <a:r>
              <a:rPr lang="en-GB" sz="2600" b="1" dirty="0" err="1">
                <a:solidFill>
                  <a:srgbClr val="00B050"/>
                </a:solidFill>
                <a:cs typeface="Calibri" panose="020F0502020204030204" pitchFamily="34" charset="0"/>
              </a:rPr>
              <a:t>ate</a:t>
            </a:r>
            <a:r>
              <a:rPr lang="en-GB" sz="2600" b="1" dirty="0">
                <a:solidFill>
                  <a:srgbClr val="00B050"/>
                </a:solidFill>
                <a:cs typeface="Calibri" panose="020F0502020204030204" pitchFamily="34" charset="0"/>
              </a:rPr>
              <a:t>		</a:t>
            </a:r>
            <a:endParaRPr lang="en-GB" sz="2600" dirty="0">
              <a:cs typeface="Calibri" panose="020F0502020204030204" pitchFamily="34" charset="0"/>
            </a:endParaRP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6B3613B2-2A6A-4BD3-98CB-B11299B91869}"/>
              </a:ext>
            </a:extLst>
          </p:cNvPr>
          <p:cNvSpPr txBox="1"/>
          <p:nvPr/>
        </p:nvSpPr>
        <p:spPr>
          <a:xfrm>
            <a:off x="2860385" y="2213668"/>
            <a:ext cx="1107996" cy="249299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b="1" dirty="0">
                <a:cs typeface="Calibri" panose="020F0502020204030204" pitchFamily="34" charset="0"/>
              </a:rPr>
              <a:t>C</a:t>
            </a:r>
            <a:r>
              <a:rPr lang="en-GB" sz="2600" b="1" dirty="0">
                <a:solidFill>
                  <a:srgbClr val="00B050"/>
                </a:solidFill>
                <a:cs typeface="Calibri" panose="020F0502020204030204" pitchFamily="34" charset="0"/>
              </a:rPr>
              <a:t>O</a:t>
            </a:r>
            <a:r>
              <a:rPr lang="en-GB" sz="2600" b="1" baseline="-25000" dirty="0">
                <a:solidFill>
                  <a:srgbClr val="00B050"/>
                </a:solidFill>
                <a:cs typeface="Calibri" panose="020F0502020204030204" pitchFamily="34" charset="0"/>
              </a:rPr>
              <a:t>3</a:t>
            </a:r>
            <a:r>
              <a:rPr lang="en-GB" sz="2600" b="1" baseline="30000" dirty="0">
                <a:solidFill>
                  <a:srgbClr val="00B050"/>
                </a:solidFill>
                <a:cs typeface="Calibri" panose="020F0502020204030204" pitchFamily="34" charset="0"/>
              </a:rPr>
              <a:t>2-</a:t>
            </a:r>
            <a:endParaRPr lang="en-GB" sz="2600" b="1" dirty="0">
              <a:cs typeface="Calibri" panose="020F0502020204030204" pitchFamily="34" charset="0"/>
            </a:endParaRPr>
          </a:p>
          <a:p>
            <a:r>
              <a:rPr lang="en-GB" sz="2600" b="1" dirty="0">
                <a:cs typeface="Calibri" panose="020F0502020204030204" pitchFamily="34" charset="0"/>
              </a:rPr>
              <a:t>Cl</a:t>
            </a:r>
            <a:r>
              <a:rPr lang="en-GB" sz="2600" b="1" dirty="0">
                <a:solidFill>
                  <a:srgbClr val="00B050"/>
                </a:solidFill>
                <a:cs typeface="Calibri" panose="020F0502020204030204" pitchFamily="34" charset="0"/>
              </a:rPr>
              <a:t>O</a:t>
            </a:r>
            <a:r>
              <a:rPr lang="en-GB" sz="2600" b="1" baseline="-25000" dirty="0">
                <a:solidFill>
                  <a:srgbClr val="00B050"/>
                </a:solidFill>
                <a:cs typeface="Calibri" panose="020F0502020204030204" pitchFamily="34" charset="0"/>
              </a:rPr>
              <a:t>3</a:t>
            </a:r>
            <a:r>
              <a:rPr lang="en-GB" sz="2600" b="1" baseline="30000" dirty="0">
                <a:solidFill>
                  <a:srgbClr val="00B050"/>
                </a:solidFill>
                <a:cs typeface="Calibri" panose="020F0502020204030204" pitchFamily="34" charset="0"/>
              </a:rPr>
              <a:t>-</a:t>
            </a:r>
            <a:r>
              <a:rPr lang="en-GB" sz="2600" b="1" dirty="0">
                <a:solidFill>
                  <a:srgbClr val="00B050"/>
                </a:solidFill>
                <a:cs typeface="Calibri" panose="020F0502020204030204" pitchFamily="34" charset="0"/>
              </a:rPr>
              <a:t>	</a:t>
            </a:r>
            <a:endParaRPr lang="en-GB" sz="2600" b="1" dirty="0">
              <a:cs typeface="Calibri" panose="020F0502020204030204" pitchFamily="34" charset="0"/>
            </a:endParaRPr>
          </a:p>
          <a:p>
            <a:r>
              <a:rPr lang="en-GB" sz="2600" b="1" dirty="0">
                <a:cs typeface="Calibri" panose="020F0502020204030204" pitchFamily="34" charset="0"/>
              </a:rPr>
              <a:t>N</a:t>
            </a:r>
            <a:r>
              <a:rPr lang="en-GB" sz="2600" b="1" dirty="0">
                <a:solidFill>
                  <a:srgbClr val="00B050"/>
                </a:solidFill>
                <a:cs typeface="Calibri" panose="020F0502020204030204" pitchFamily="34" charset="0"/>
              </a:rPr>
              <a:t>O</a:t>
            </a:r>
            <a:r>
              <a:rPr lang="en-GB" sz="2600" b="1" baseline="-25000" dirty="0">
                <a:solidFill>
                  <a:srgbClr val="00B050"/>
                </a:solidFill>
                <a:cs typeface="Calibri" panose="020F0502020204030204" pitchFamily="34" charset="0"/>
              </a:rPr>
              <a:t>3</a:t>
            </a:r>
            <a:r>
              <a:rPr lang="en-GB" sz="2600" b="1" baseline="30000" dirty="0">
                <a:solidFill>
                  <a:srgbClr val="00B050"/>
                </a:solidFill>
                <a:cs typeface="Calibri" panose="020F0502020204030204" pitchFamily="34" charset="0"/>
              </a:rPr>
              <a:t>-</a:t>
            </a:r>
            <a:endParaRPr lang="en-GB" sz="2600" dirty="0">
              <a:cs typeface="Calibri" panose="020F0502020204030204" pitchFamily="34" charset="0"/>
            </a:endParaRPr>
          </a:p>
          <a:p>
            <a:r>
              <a:rPr lang="en-GB" sz="2600" b="1" dirty="0">
                <a:cs typeface="Calibri" panose="020F0502020204030204" pitchFamily="34" charset="0"/>
              </a:rPr>
              <a:t>P</a:t>
            </a:r>
            <a:r>
              <a:rPr lang="en-GB" sz="2600" b="1" dirty="0">
                <a:solidFill>
                  <a:srgbClr val="00B050"/>
                </a:solidFill>
                <a:cs typeface="Calibri" panose="020F0502020204030204" pitchFamily="34" charset="0"/>
              </a:rPr>
              <a:t>O</a:t>
            </a:r>
            <a:r>
              <a:rPr lang="en-GB" sz="2600" b="1" baseline="-25000" dirty="0">
                <a:solidFill>
                  <a:srgbClr val="00B050"/>
                </a:solidFill>
                <a:cs typeface="Calibri" panose="020F0502020204030204" pitchFamily="34" charset="0"/>
              </a:rPr>
              <a:t>4</a:t>
            </a:r>
            <a:r>
              <a:rPr lang="en-GB" sz="2600" b="1" baseline="30000" dirty="0">
                <a:solidFill>
                  <a:srgbClr val="00B050"/>
                </a:solidFill>
                <a:cs typeface="Calibri" panose="020F0502020204030204" pitchFamily="34" charset="0"/>
              </a:rPr>
              <a:t>3-</a:t>
            </a:r>
          </a:p>
          <a:p>
            <a:r>
              <a:rPr lang="en-GB" sz="2600" b="1" dirty="0">
                <a:cs typeface="Calibri" panose="020F0502020204030204" pitchFamily="34" charset="0"/>
              </a:rPr>
              <a:t>S</a:t>
            </a:r>
            <a:r>
              <a:rPr lang="en-GB" sz="2600" b="1" dirty="0">
                <a:solidFill>
                  <a:srgbClr val="00B050"/>
                </a:solidFill>
                <a:cs typeface="Calibri" panose="020F0502020204030204" pitchFamily="34" charset="0"/>
              </a:rPr>
              <a:t>O</a:t>
            </a:r>
            <a:r>
              <a:rPr lang="en-GB" sz="2600" b="1" baseline="-25000" dirty="0">
                <a:solidFill>
                  <a:srgbClr val="00B050"/>
                </a:solidFill>
                <a:cs typeface="Calibri" panose="020F0502020204030204" pitchFamily="34" charset="0"/>
              </a:rPr>
              <a:t>4</a:t>
            </a:r>
            <a:r>
              <a:rPr lang="en-GB" sz="2600" b="1" baseline="30000" dirty="0">
                <a:solidFill>
                  <a:srgbClr val="00B050"/>
                </a:solidFill>
                <a:cs typeface="Calibri" panose="020F0502020204030204" pitchFamily="34" charset="0"/>
              </a:rPr>
              <a:t>2-</a:t>
            </a:r>
          </a:p>
          <a:p>
            <a:endParaRPr lang="en-GB" sz="2600" dirty="0">
              <a:cs typeface="Calibri" panose="020F0502020204030204" pitchFamily="34" charset="0"/>
            </a:endParaRP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E2B87C53-840F-4CD3-97E4-B4FFEE403E2D}"/>
              </a:ext>
            </a:extLst>
          </p:cNvPr>
          <p:cNvSpPr txBox="1"/>
          <p:nvPr/>
        </p:nvSpPr>
        <p:spPr>
          <a:xfrm>
            <a:off x="5262996" y="788129"/>
            <a:ext cx="7164531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dirty="0">
                <a:cs typeface="Calibri" panose="020F0502020204030204" pitchFamily="34" charset="0"/>
              </a:rPr>
              <a:t>Same root atom  but different number of </a:t>
            </a:r>
            <a:r>
              <a:rPr lang="en-GB" sz="2600" b="1" dirty="0">
                <a:solidFill>
                  <a:srgbClr val="00B0F0"/>
                </a:solidFill>
                <a:cs typeface="Calibri" panose="020F0502020204030204" pitchFamily="34" charset="0"/>
              </a:rPr>
              <a:t>oxygens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57C43C61-8301-451D-B765-643F402F39E7}"/>
              </a:ext>
            </a:extLst>
          </p:cNvPr>
          <p:cNvSpPr txBox="1"/>
          <p:nvPr/>
        </p:nvSpPr>
        <p:spPr>
          <a:xfrm>
            <a:off x="5788720" y="1363263"/>
            <a:ext cx="5872120" cy="489364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dirty="0">
                <a:solidFill>
                  <a:srgbClr val="FF0000"/>
                </a:solidFill>
                <a:cs typeface="Calibri" panose="020F0502020204030204" pitchFamily="34" charset="0"/>
              </a:rPr>
              <a:t>one more </a:t>
            </a:r>
            <a:r>
              <a:rPr lang="en-GB" sz="2600" dirty="0">
                <a:cs typeface="Calibri" panose="020F0502020204030204" pitchFamily="34" charset="0"/>
              </a:rPr>
              <a:t>than –ate = </a:t>
            </a:r>
            <a:r>
              <a:rPr lang="en-GB" sz="2600" dirty="0" err="1">
                <a:solidFill>
                  <a:srgbClr val="FF0000"/>
                </a:solidFill>
                <a:cs typeface="Calibri" panose="020F0502020204030204" pitchFamily="34" charset="0"/>
              </a:rPr>
              <a:t>per</a:t>
            </a:r>
            <a:r>
              <a:rPr lang="en-GB" sz="2600" dirty="0" err="1">
                <a:cs typeface="Calibri" panose="020F0502020204030204" pitchFamily="34" charset="0"/>
              </a:rPr>
              <a:t>___ate</a:t>
            </a:r>
            <a:endParaRPr lang="en-GB" sz="2600" dirty="0">
              <a:cs typeface="Calibri" panose="020F0502020204030204" pitchFamily="34" charset="0"/>
            </a:endParaRPr>
          </a:p>
          <a:p>
            <a:r>
              <a:rPr lang="en-GB" sz="2600" dirty="0">
                <a:solidFill>
                  <a:srgbClr val="0000FF"/>
                </a:solidFill>
                <a:cs typeface="Calibri" panose="020F0502020204030204" pitchFamily="34" charset="0"/>
              </a:rPr>
              <a:t>one less </a:t>
            </a:r>
            <a:r>
              <a:rPr lang="en-GB" sz="2600" dirty="0">
                <a:cs typeface="Calibri" panose="020F0502020204030204" pitchFamily="34" charset="0"/>
              </a:rPr>
              <a:t>than –ate   = ____</a:t>
            </a:r>
            <a:r>
              <a:rPr lang="en-GB" sz="2600" dirty="0" err="1">
                <a:solidFill>
                  <a:srgbClr val="0000FF"/>
                </a:solidFill>
                <a:cs typeface="Calibri" panose="020F0502020204030204" pitchFamily="34" charset="0"/>
              </a:rPr>
              <a:t>ite</a:t>
            </a:r>
            <a:endParaRPr lang="en-GB" sz="2600" dirty="0">
              <a:solidFill>
                <a:srgbClr val="0000FF"/>
              </a:solidFill>
              <a:cs typeface="Calibri" panose="020F0502020204030204" pitchFamily="34" charset="0"/>
            </a:endParaRPr>
          </a:p>
          <a:p>
            <a:r>
              <a:rPr lang="en-GB" sz="2600" dirty="0">
                <a:solidFill>
                  <a:srgbClr val="7030A0"/>
                </a:solidFill>
                <a:cs typeface="Calibri" panose="020F0502020204030204" pitchFamily="34" charset="0"/>
              </a:rPr>
              <a:t>two less </a:t>
            </a:r>
            <a:r>
              <a:rPr lang="en-GB" sz="2600" dirty="0">
                <a:cs typeface="Calibri" panose="020F0502020204030204" pitchFamily="34" charset="0"/>
              </a:rPr>
              <a:t>than –ate   = </a:t>
            </a:r>
            <a:r>
              <a:rPr lang="en-GB" sz="2600" dirty="0">
                <a:solidFill>
                  <a:srgbClr val="7030A0"/>
                </a:solidFill>
                <a:cs typeface="Calibri" panose="020F0502020204030204" pitchFamily="34" charset="0"/>
              </a:rPr>
              <a:t>hypo</a:t>
            </a:r>
            <a:r>
              <a:rPr lang="en-GB" sz="2600" dirty="0">
                <a:cs typeface="Calibri" panose="020F0502020204030204" pitchFamily="34" charset="0"/>
              </a:rPr>
              <a:t>____</a:t>
            </a:r>
            <a:r>
              <a:rPr lang="en-GB" sz="2600" dirty="0" err="1">
                <a:solidFill>
                  <a:srgbClr val="7030A0"/>
                </a:solidFill>
                <a:cs typeface="Calibri" panose="020F0502020204030204" pitchFamily="34" charset="0"/>
              </a:rPr>
              <a:t>ite</a:t>
            </a:r>
            <a:endParaRPr lang="en-GB" sz="2600" dirty="0">
              <a:solidFill>
                <a:srgbClr val="7030A0"/>
              </a:solidFill>
              <a:cs typeface="Calibri" panose="020F0502020204030204" pitchFamily="34" charset="0"/>
            </a:endParaRPr>
          </a:p>
          <a:p>
            <a:endParaRPr lang="en-GB" sz="2600" dirty="0">
              <a:solidFill>
                <a:srgbClr val="7030A0"/>
              </a:solidFill>
              <a:cs typeface="Calibri" panose="020F0502020204030204" pitchFamily="34" charset="0"/>
            </a:endParaRPr>
          </a:p>
          <a:p>
            <a:r>
              <a:rPr lang="en-GB" sz="2600" dirty="0">
                <a:cs typeface="Calibri" panose="020F0502020204030204" pitchFamily="34" charset="0"/>
              </a:rPr>
              <a:t>chlor</a:t>
            </a:r>
            <a:r>
              <a:rPr lang="en-GB" sz="2600" b="1" dirty="0">
                <a:solidFill>
                  <a:srgbClr val="00B050"/>
                </a:solidFill>
                <a:cs typeface="Calibri" panose="020F0502020204030204" pitchFamily="34" charset="0"/>
              </a:rPr>
              <a:t>ate 	      </a:t>
            </a:r>
            <a:r>
              <a:rPr lang="en-GB" sz="2600" b="1" dirty="0">
                <a:cs typeface="Calibri" panose="020F0502020204030204" pitchFamily="34" charset="0"/>
              </a:rPr>
              <a:t>Cl</a:t>
            </a:r>
            <a:r>
              <a:rPr lang="en-GB" sz="2600" b="1" dirty="0">
                <a:solidFill>
                  <a:srgbClr val="00B050"/>
                </a:solidFill>
                <a:cs typeface="Calibri" panose="020F0502020204030204" pitchFamily="34" charset="0"/>
              </a:rPr>
              <a:t>O</a:t>
            </a:r>
            <a:r>
              <a:rPr lang="en-GB" sz="2600" b="1" baseline="-25000" dirty="0">
                <a:solidFill>
                  <a:srgbClr val="00B050"/>
                </a:solidFill>
                <a:cs typeface="Calibri" panose="020F0502020204030204" pitchFamily="34" charset="0"/>
              </a:rPr>
              <a:t>3</a:t>
            </a:r>
            <a:r>
              <a:rPr lang="en-GB" sz="2600" b="1" baseline="30000" dirty="0">
                <a:solidFill>
                  <a:srgbClr val="00B050"/>
                </a:solidFill>
                <a:cs typeface="Calibri" panose="020F0502020204030204" pitchFamily="34" charset="0"/>
              </a:rPr>
              <a:t>-</a:t>
            </a:r>
            <a:endParaRPr lang="en-GB" sz="2600" b="1" dirty="0">
              <a:solidFill>
                <a:srgbClr val="00B050"/>
              </a:solidFill>
              <a:cs typeface="Calibri" panose="020F0502020204030204" pitchFamily="34" charset="0"/>
            </a:endParaRPr>
          </a:p>
          <a:p>
            <a:r>
              <a:rPr lang="en-GB" sz="2600" b="1" dirty="0">
                <a:solidFill>
                  <a:srgbClr val="FF0000"/>
                </a:solidFill>
                <a:cs typeface="Calibri" panose="020F0502020204030204" pitchFamily="34" charset="0"/>
              </a:rPr>
              <a:t>per</a:t>
            </a:r>
            <a:r>
              <a:rPr lang="en-GB" sz="2600" dirty="0">
                <a:cs typeface="Calibri" panose="020F0502020204030204" pitchFamily="34" charset="0"/>
              </a:rPr>
              <a:t>chlorate</a:t>
            </a:r>
            <a:r>
              <a:rPr lang="en-GB" sz="2600" dirty="0">
                <a:solidFill>
                  <a:srgbClr val="7030A0"/>
                </a:solidFill>
                <a:cs typeface="Calibri" panose="020F0502020204030204" pitchFamily="34" charset="0"/>
              </a:rPr>
              <a:t>    </a:t>
            </a:r>
            <a:r>
              <a:rPr lang="en-GB" sz="2600" b="1" dirty="0">
                <a:cs typeface="Calibri" panose="020F0502020204030204" pitchFamily="34" charset="0"/>
              </a:rPr>
              <a:t>Cl</a:t>
            </a:r>
            <a:r>
              <a:rPr lang="en-GB" sz="2600" b="1" dirty="0">
                <a:solidFill>
                  <a:srgbClr val="00B050"/>
                </a:solidFill>
                <a:cs typeface="Calibri" panose="020F0502020204030204" pitchFamily="34" charset="0"/>
              </a:rPr>
              <a:t>O</a:t>
            </a:r>
            <a:r>
              <a:rPr lang="en-GB" sz="2600" b="1" baseline="-25000" dirty="0">
                <a:solidFill>
                  <a:srgbClr val="FF0000"/>
                </a:solidFill>
                <a:cs typeface="Calibri" panose="020F0502020204030204" pitchFamily="34" charset="0"/>
              </a:rPr>
              <a:t>4</a:t>
            </a:r>
            <a:r>
              <a:rPr lang="en-GB" sz="2600" b="1" baseline="30000" dirty="0">
                <a:solidFill>
                  <a:srgbClr val="00B050"/>
                </a:solidFill>
                <a:cs typeface="Calibri" panose="020F0502020204030204" pitchFamily="34" charset="0"/>
              </a:rPr>
              <a:t>-		</a:t>
            </a:r>
            <a:r>
              <a:rPr lang="en-GB" sz="2600" dirty="0" err="1">
                <a:cs typeface="Calibri" panose="020F0502020204030204" pitchFamily="34" charset="0"/>
              </a:rPr>
              <a:t>sulf</a:t>
            </a:r>
            <a:r>
              <a:rPr lang="en-GB" sz="2600" b="1" dirty="0" err="1">
                <a:solidFill>
                  <a:srgbClr val="00B050"/>
                </a:solidFill>
                <a:cs typeface="Calibri" panose="020F0502020204030204" pitchFamily="34" charset="0"/>
              </a:rPr>
              <a:t>ate</a:t>
            </a:r>
            <a:r>
              <a:rPr lang="en-GB" sz="2600" b="1" dirty="0">
                <a:solidFill>
                  <a:srgbClr val="00B050"/>
                </a:solidFill>
                <a:cs typeface="Calibri" panose="020F0502020204030204" pitchFamily="34" charset="0"/>
              </a:rPr>
              <a:t>         </a:t>
            </a:r>
            <a:r>
              <a:rPr lang="en-GB" sz="2600" b="1" dirty="0">
                <a:cs typeface="Calibri" panose="020F0502020204030204" pitchFamily="34" charset="0"/>
              </a:rPr>
              <a:t>S</a:t>
            </a:r>
            <a:r>
              <a:rPr lang="en-GB" sz="2600" b="1" dirty="0">
                <a:solidFill>
                  <a:srgbClr val="00B050"/>
                </a:solidFill>
                <a:cs typeface="Calibri" panose="020F0502020204030204" pitchFamily="34" charset="0"/>
              </a:rPr>
              <a:t>O</a:t>
            </a:r>
            <a:r>
              <a:rPr lang="en-GB" sz="2600" b="1" baseline="-25000" dirty="0">
                <a:solidFill>
                  <a:srgbClr val="00B050"/>
                </a:solidFill>
                <a:cs typeface="Calibri" panose="020F0502020204030204" pitchFamily="34" charset="0"/>
              </a:rPr>
              <a:t>4</a:t>
            </a:r>
            <a:r>
              <a:rPr lang="en-GB" sz="2600" b="1" baseline="30000" dirty="0">
                <a:solidFill>
                  <a:srgbClr val="00B050"/>
                </a:solidFill>
                <a:cs typeface="Calibri" panose="020F0502020204030204" pitchFamily="34" charset="0"/>
              </a:rPr>
              <a:t>2-</a:t>
            </a:r>
            <a:endParaRPr lang="en-GB" sz="2600" dirty="0">
              <a:cs typeface="Calibri" panose="020F0502020204030204" pitchFamily="34" charset="0"/>
            </a:endParaRPr>
          </a:p>
          <a:p>
            <a:r>
              <a:rPr lang="en-GB" sz="2600" dirty="0">
                <a:cs typeface="Calibri" panose="020F0502020204030204" pitchFamily="34" charset="0"/>
              </a:rPr>
              <a:t>chlor</a:t>
            </a:r>
            <a:r>
              <a:rPr lang="en-GB" sz="2600" b="1" dirty="0">
                <a:solidFill>
                  <a:srgbClr val="0000FF"/>
                </a:solidFill>
                <a:cs typeface="Calibri" panose="020F0502020204030204" pitchFamily="34" charset="0"/>
              </a:rPr>
              <a:t>ite</a:t>
            </a:r>
            <a:r>
              <a:rPr lang="en-GB" sz="2600" dirty="0">
                <a:solidFill>
                  <a:srgbClr val="7030A0"/>
                </a:solidFill>
                <a:cs typeface="Calibri" panose="020F0502020204030204" pitchFamily="34" charset="0"/>
              </a:rPr>
              <a:t> 	     </a:t>
            </a:r>
            <a:r>
              <a:rPr lang="en-GB" sz="2600" b="1" dirty="0">
                <a:cs typeface="Calibri" panose="020F0502020204030204" pitchFamily="34" charset="0"/>
              </a:rPr>
              <a:t>Cl</a:t>
            </a:r>
            <a:r>
              <a:rPr lang="en-GB" sz="2600" b="1" dirty="0">
                <a:solidFill>
                  <a:srgbClr val="00B050"/>
                </a:solidFill>
                <a:cs typeface="Calibri" panose="020F0502020204030204" pitchFamily="34" charset="0"/>
              </a:rPr>
              <a:t>O</a:t>
            </a:r>
            <a:r>
              <a:rPr lang="en-GB" sz="2600" b="1" baseline="-25000" dirty="0">
                <a:solidFill>
                  <a:srgbClr val="0000FF"/>
                </a:solidFill>
                <a:cs typeface="Calibri" panose="020F0502020204030204" pitchFamily="34" charset="0"/>
              </a:rPr>
              <a:t>2</a:t>
            </a:r>
            <a:r>
              <a:rPr lang="en-GB" sz="2600" b="1" baseline="30000" dirty="0">
                <a:solidFill>
                  <a:srgbClr val="00B050"/>
                </a:solidFill>
                <a:cs typeface="Calibri" panose="020F0502020204030204" pitchFamily="34" charset="0"/>
              </a:rPr>
              <a:t>-         	</a:t>
            </a:r>
            <a:r>
              <a:rPr lang="en-GB" sz="2600" dirty="0" err="1">
                <a:cs typeface="Calibri" panose="020F0502020204030204" pitchFamily="34" charset="0"/>
              </a:rPr>
              <a:t>sulf</a:t>
            </a:r>
            <a:r>
              <a:rPr lang="en-GB" sz="2600" b="1" dirty="0" err="1">
                <a:solidFill>
                  <a:srgbClr val="0000FF"/>
                </a:solidFill>
                <a:cs typeface="Calibri" panose="020F0502020204030204" pitchFamily="34" charset="0"/>
              </a:rPr>
              <a:t>ite</a:t>
            </a:r>
            <a:r>
              <a:rPr lang="en-GB" sz="2600" b="1" dirty="0">
                <a:solidFill>
                  <a:srgbClr val="00B050"/>
                </a:solidFill>
                <a:cs typeface="Calibri" panose="020F0502020204030204" pitchFamily="34" charset="0"/>
              </a:rPr>
              <a:t>           </a:t>
            </a:r>
            <a:r>
              <a:rPr lang="en-GB" sz="2600" b="1" dirty="0">
                <a:cs typeface="Calibri" panose="020F0502020204030204" pitchFamily="34" charset="0"/>
              </a:rPr>
              <a:t>S</a:t>
            </a:r>
            <a:r>
              <a:rPr lang="en-GB" sz="2600" b="1" dirty="0">
                <a:solidFill>
                  <a:srgbClr val="00B050"/>
                </a:solidFill>
                <a:cs typeface="Calibri" panose="020F0502020204030204" pitchFamily="34" charset="0"/>
              </a:rPr>
              <a:t>O</a:t>
            </a:r>
            <a:r>
              <a:rPr lang="en-GB" sz="2600" b="1" baseline="-25000" dirty="0">
                <a:solidFill>
                  <a:srgbClr val="0000FF"/>
                </a:solidFill>
                <a:cs typeface="Calibri" panose="020F0502020204030204" pitchFamily="34" charset="0"/>
              </a:rPr>
              <a:t>3</a:t>
            </a:r>
            <a:r>
              <a:rPr lang="en-GB" sz="2600" b="1" baseline="30000" dirty="0">
                <a:solidFill>
                  <a:srgbClr val="00B050"/>
                </a:solidFill>
                <a:cs typeface="Calibri" panose="020F0502020204030204" pitchFamily="34" charset="0"/>
              </a:rPr>
              <a:t>2-</a:t>
            </a:r>
            <a:endParaRPr lang="en-GB" sz="2600" dirty="0">
              <a:solidFill>
                <a:srgbClr val="7030A0"/>
              </a:solidFill>
              <a:cs typeface="Calibri" panose="020F0502020204030204" pitchFamily="34" charset="0"/>
            </a:endParaRPr>
          </a:p>
          <a:p>
            <a:r>
              <a:rPr lang="en-GB" sz="2600" b="1" dirty="0">
                <a:solidFill>
                  <a:srgbClr val="7030A0"/>
                </a:solidFill>
                <a:cs typeface="Calibri" panose="020F0502020204030204" pitchFamily="34" charset="0"/>
              </a:rPr>
              <a:t>hypo</a:t>
            </a:r>
            <a:r>
              <a:rPr lang="en-GB" sz="2600" dirty="0">
                <a:cs typeface="Calibri" panose="020F0502020204030204" pitchFamily="34" charset="0"/>
              </a:rPr>
              <a:t>chlor</a:t>
            </a:r>
            <a:r>
              <a:rPr lang="en-GB" sz="2600" b="1" dirty="0">
                <a:solidFill>
                  <a:srgbClr val="7030A0"/>
                </a:solidFill>
                <a:cs typeface="Calibri" panose="020F0502020204030204" pitchFamily="34" charset="0"/>
              </a:rPr>
              <a:t>ite 	</a:t>
            </a:r>
            <a:r>
              <a:rPr lang="en-GB" sz="2600" b="1" dirty="0" err="1">
                <a:cs typeface="Calibri" panose="020F0502020204030204" pitchFamily="34" charset="0"/>
              </a:rPr>
              <a:t>Cl</a:t>
            </a:r>
            <a:r>
              <a:rPr lang="en-GB" sz="2600" b="1" dirty="0" err="1">
                <a:solidFill>
                  <a:srgbClr val="00B050"/>
                </a:solidFill>
                <a:cs typeface="Calibri" panose="020F0502020204030204" pitchFamily="34" charset="0"/>
              </a:rPr>
              <a:t>O</a:t>
            </a:r>
            <a:r>
              <a:rPr lang="en-GB" sz="2600" b="1" baseline="30000" dirty="0">
                <a:solidFill>
                  <a:srgbClr val="00B050"/>
                </a:solidFill>
                <a:cs typeface="Calibri" panose="020F0502020204030204" pitchFamily="34" charset="0"/>
              </a:rPr>
              <a:t>-</a:t>
            </a:r>
            <a:endParaRPr lang="en-GB" sz="2600" b="1" dirty="0">
              <a:solidFill>
                <a:srgbClr val="7030A0"/>
              </a:solidFill>
              <a:cs typeface="Calibri" panose="020F0502020204030204" pitchFamily="34" charset="0"/>
            </a:endParaRPr>
          </a:p>
          <a:p>
            <a:r>
              <a:rPr lang="en-GB" sz="2600" dirty="0">
                <a:cs typeface="Calibri" panose="020F0502020204030204" pitchFamily="34" charset="0"/>
              </a:rPr>
              <a:t>							</a:t>
            </a:r>
            <a:endParaRPr lang="en-GB" sz="2600" b="1" baseline="30000" dirty="0">
              <a:solidFill>
                <a:srgbClr val="00B050"/>
              </a:solidFill>
              <a:cs typeface="Calibri" panose="020F0502020204030204" pitchFamily="34" charset="0"/>
            </a:endParaRPr>
          </a:p>
          <a:p>
            <a:r>
              <a:rPr lang="en-GB" sz="2600" dirty="0">
                <a:cs typeface="Calibri" panose="020F0502020204030204" pitchFamily="34" charset="0"/>
              </a:rPr>
              <a:t>nitr</a:t>
            </a:r>
            <a:r>
              <a:rPr lang="en-GB" sz="2600" b="1" dirty="0">
                <a:solidFill>
                  <a:srgbClr val="00B050"/>
                </a:solidFill>
                <a:cs typeface="Calibri" panose="020F0502020204030204" pitchFamily="34" charset="0"/>
              </a:rPr>
              <a:t>ate             </a:t>
            </a:r>
            <a:r>
              <a:rPr lang="en-GB" sz="2600" b="1" dirty="0">
                <a:cs typeface="Calibri" panose="020F0502020204030204" pitchFamily="34" charset="0"/>
              </a:rPr>
              <a:t>N</a:t>
            </a:r>
            <a:r>
              <a:rPr lang="en-GB" sz="2600" b="1" dirty="0">
                <a:solidFill>
                  <a:srgbClr val="00B050"/>
                </a:solidFill>
                <a:cs typeface="Calibri" panose="020F0502020204030204" pitchFamily="34" charset="0"/>
              </a:rPr>
              <a:t>O</a:t>
            </a:r>
            <a:r>
              <a:rPr lang="en-GB" sz="2600" b="1" baseline="-25000" dirty="0">
                <a:solidFill>
                  <a:srgbClr val="00B050"/>
                </a:solidFill>
                <a:cs typeface="Calibri" panose="020F0502020204030204" pitchFamily="34" charset="0"/>
              </a:rPr>
              <a:t>3</a:t>
            </a:r>
            <a:r>
              <a:rPr lang="en-GB" sz="2600" b="1" baseline="30000" dirty="0">
                <a:solidFill>
                  <a:srgbClr val="00B050"/>
                </a:solidFill>
                <a:cs typeface="Calibri" panose="020F0502020204030204" pitchFamily="34" charset="0"/>
              </a:rPr>
              <a:t>-</a:t>
            </a:r>
            <a:endParaRPr lang="en-GB" sz="2600" dirty="0">
              <a:cs typeface="Calibri" panose="020F0502020204030204" pitchFamily="34" charset="0"/>
            </a:endParaRPr>
          </a:p>
          <a:p>
            <a:r>
              <a:rPr lang="en-GB" sz="2600" dirty="0">
                <a:cs typeface="Calibri" panose="020F0502020204030204" pitchFamily="34" charset="0"/>
              </a:rPr>
              <a:t>nitr</a:t>
            </a:r>
            <a:r>
              <a:rPr lang="en-GB" sz="2600" b="1" dirty="0">
                <a:solidFill>
                  <a:srgbClr val="0000FF"/>
                </a:solidFill>
                <a:cs typeface="Calibri" panose="020F0502020204030204" pitchFamily="34" charset="0"/>
              </a:rPr>
              <a:t>ite</a:t>
            </a:r>
            <a:r>
              <a:rPr lang="en-GB" sz="2600" b="1" dirty="0">
                <a:solidFill>
                  <a:srgbClr val="00B050"/>
                </a:solidFill>
                <a:cs typeface="Calibri" panose="020F0502020204030204" pitchFamily="34" charset="0"/>
              </a:rPr>
              <a:t>              </a:t>
            </a:r>
            <a:r>
              <a:rPr lang="en-GB" sz="2600" b="1" dirty="0">
                <a:cs typeface="Calibri" panose="020F0502020204030204" pitchFamily="34" charset="0"/>
              </a:rPr>
              <a:t>N</a:t>
            </a:r>
            <a:r>
              <a:rPr lang="en-GB" sz="2600" b="1" dirty="0">
                <a:solidFill>
                  <a:srgbClr val="00B050"/>
                </a:solidFill>
                <a:cs typeface="Calibri" panose="020F0502020204030204" pitchFamily="34" charset="0"/>
              </a:rPr>
              <a:t>O</a:t>
            </a:r>
            <a:r>
              <a:rPr lang="en-GB" sz="2600" b="1" baseline="-25000" dirty="0">
                <a:solidFill>
                  <a:srgbClr val="0000FF"/>
                </a:solidFill>
                <a:cs typeface="Calibri" panose="020F0502020204030204" pitchFamily="34" charset="0"/>
              </a:rPr>
              <a:t>2</a:t>
            </a:r>
            <a:r>
              <a:rPr lang="en-GB" sz="2600" b="1" baseline="30000" dirty="0">
                <a:solidFill>
                  <a:srgbClr val="00B050"/>
                </a:solidFill>
                <a:cs typeface="Calibri" panose="020F0502020204030204" pitchFamily="34" charset="0"/>
              </a:rPr>
              <a:t>-</a:t>
            </a:r>
          </a:p>
          <a:p>
            <a:endParaRPr lang="en-GB" sz="2600" b="1" dirty="0">
              <a:solidFill>
                <a:srgbClr val="7030A0"/>
              </a:solidFill>
              <a:cs typeface="Calibri" panose="020F0502020204030204" pitchFamily="34" charset="0"/>
            </a:endParaRP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7003FE2A-45F4-48C4-B032-56C88F680988}"/>
              </a:ext>
            </a:extLst>
          </p:cNvPr>
          <p:cNvSpPr txBox="1"/>
          <p:nvPr/>
        </p:nvSpPr>
        <p:spPr>
          <a:xfrm>
            <a:off x="407806" y="4640992"/>
            <a:ext cx="3084819" cy="492443"/>
          </a:xfrm>
          <a:prstGeom prst="rect">
            <a:avLst/>
          </a:prstGeom>
          <a:noFill/>
          <a:ln w="158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sz="2600" b="1" dirty="0">
                <a:solidFill>
                  <a:srgbClr val="00B0F0"/>
                </a:solidFill>
                <a:cs typeface="Calibri" panose="020F0502020204030204" pitchFamily="34" charset="0"/>
              </a:rPr>
              <a:t>Polyatomic CATIONS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CB9A13C1-A0B7-46B9-88B6-4CDF2493F2E6}"/>
              </a:ext>
            </a:extLst>
          </p:cNvPr>
          <p:cNvSpPr txBox="1"/>
          <p:nvPr/>
        </p:nvSpPr>
        <p:spPr>
          <a:xfrm>
            <a:off x="742189" y="5152440"/>
            <a:ext cx="3474028" cy="7591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dirty="0"/>
              <a:t>ammonium ion       NH</a:t>
            </a:r>
            <a:r>
              <a:rPr lang="en-GB" sz="2600" baseline="-25000" dirty="0"/>
              <a:t>4</a:t>
            </a:r>
            <a:r>
              <a:rPr lang="en-GB" sz="2600" baseline="30000" dirty="0"/>
              <a:t>+</a:t>
            </a:r>
            <a:r>
              <a:rPr lang="en-GB" sz="2600" dirty="0"/>
              <a:t> </a:t>
            </a:r>
          </a:p>
          <a:p>
            <a:endParaRPr lang="en-GB" sz="2600" baseline="30000" dirty="0"/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A7D43A95-62AB-4027-888D-F179AC78EB5C}"/>
              </a:ext>
            </a:extLst>
          </p:cNvPr>
          <p:cNvSpPr txBox="1"/>
          <p:nvPr/>
        </p:nvSpPr>
        <p:spPr>
          <a:xfrm>
            <a:off x="434593" y="737189"/>
            <a:ext cx="2979790" cy="492443"/>
          </a:xfrm>
          <a:prstGeom prst="rect">
            <a:avLst/>
          </a:prstGeom>
          <a:noFill/>
          <a:ln w="158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sz="2600" b="1" dirty="0">
                <a:solidFill>
                  <a:srgbClr val="00B0F0"/>
                </a:solidFill>
                <a:cs typeface="Calibri" panose="020F0502020204030204" pitchFamily="34" charset="0"/>
              </a:rPr>
              <a:t>Polyatomic ANIONS</a:t>
            </a:r>
          </a:p>
        </p:txBody>
      </p:sp>
      <p:sp>
        <p:nvSpPr>
          <p:cNvPr id="11" name="Title 26">
            <a:extLst>
              <a:ext uri="{FF2B5EF4-FFF2-40B4-BE49-F238E27FC236}">
                <a16:creationId xmlns:a16="http://schemas.microsoft.com/office/drawing/2014/main" id="{053C5DED-24B9-43EE-94FD-12803E538CF1}"/>
              </a:ext>
            </a:extLst>
          </p:cNvPr>
          <p:cNvSpPr txBox="1">
            <a:spLocks/>
          </p:cNvSpPr>
          <p:nvPr/>
        </p:nvSpPr>
        <p:spPr>
          <a:xfrm>
            <a:off x="606494" y="97970"/>
            <a:ext cx="10364451" cy="607468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Polyatomic ions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C6A78DB-EC94-4C54-9A0B-AE834338A9DF}"/>
              </a:ext>
            </a:extLst>
          </p:cNvPr>
          <p:cNvSpPr txBox="1"/>
          <p:nvPr/>
        </p:nvSpPr>
        <p:spPr>
          <a:xfrm>
            <a:off x="4731272" y="6396335"/>
            <a:ext cx="26901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/>
              <a:t>MEMORISE THEM !!!</a:t>
            </a:r>
          </a:p>
        </p:txBody>
      </p:sp>
    </p:spTree>
    <p:extLst>
      <p:ext uri="{BB962C8B-B14F-4D97-AF65-F5344CB8AC3E}">
        <p14:creationId xmlns:p14="http://schemas.microsoft.com/office/powerpoint/2010/main" val="179629524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91B3419-85C9-4D2C-A1FD-9D29AAB26B9A}"/>
              </a:ext>
            </a:extLst>
          </p:cNvPr>
          <p:cNvSpPr txBox="1"/>
          <p:nvPr/>
        </p:nvSpPr>
        <p:spPr>
          <a:xfrm>
            <a:off x="1309255" y="815930"/>
            <a:ext cx="10039151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solidFill>
                  <a:srgbClr val="FF0000"/>
                </a:solidFill>
                <a:cs typeface="Calibri" panose="020F0502020204030204" pitchFamily="34" charset="0"/>
              </a:rPr>
              <a:t>CATION</a:t>
            </a:r>
            <a:r>
              <a:rPr lang="en-GB" sz="2600" dirty="0">
                <a:cs typeface="Calibri" panose="020F0502020204030204" pitchFamily="34" charset="0"/>
              </a:rPr>
              <a:t> first, then </a:t>
            </a:r>
            <a:r>
              <a:rPr lang="en-GB" sz="2600" b="1" dirty="0">
                <a:solidFill>
                  <a:srgbClr val="0000FF"/>
                </a:solidFill>
                <a:cs typeface="Calibri" panose="020F0502020204030204" pitchFamily="34" charset="0"/>
              </a:rPr>
              <a:t>ANION</a:t>
            </a:r>
            <a:r>
              <a:rPr lang="en-GB" sz="2600" dirty="0">
                <a:cs typeface="Calibri" panose="020F0502020204030204" pitchFamily="34" charset="0"/>
              </a:rPr>
              <a:t>, if needed put the polyatomic ion in brackets and adjust coefficients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71A6D26-4B66-498C-9BB0-1E6235026427}"/>
              </a:ext>
            </a:extLst>
          </p:cNvPr>
          <p:cNvSpPr txBox="1"/>
          <p:nvPr/>
        </p:nvSpPr>
        <p:spPr>
          <a:xfrm>
            <a:off x="2704792" y="2317461"/>
            <a:ext cx="4844596" cy="20928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b="1" dirty="0">
                <a:solidFill>
                  <a:srgbClr val="FF0000"/>
                </a:solidFill>
                <a:cs typeface="Calibri" panose="020F0502020204030204" pitchFamily="34" charset="0"/>
              </a:rPr>
              <a:t>Calcium</a:t>
            </a:r>
            <a:r>
              <a:rPr lang="en-GB" sz="2600" b="1" dirty="0">
                <a:cs typeface="Calibri" panose="020F0502020204030204" pitchFamily="34" charset="0"/>
              </a:rPr>
              <a:t> </a:t>
            </a:r>
            <a:r>
              <a:rPr lang="en-GB" sz="2600" b="1" dirty="0">
                <a:solidFill>
                  <a:srgbClr val="0000FF"/>
                </a:solidFill>
                <a:cs typeface="Calibri" panose="020F0502020204030204" pitchFamily="34" charset="0"/>
              </a:rPr>
              <a:t>nitrate	</a:t>
            </a:r>
            <a:r>
              <a:rPr lang="en-GB" sz="2600" b="1" dirty="0">
                <a:cs typeface="Calibri" panose="020F0502020204030204" pitchFamily="34" charset="0"/>
              </a:rPr>
              <a:t>		</a:t>
            </a:r>
            <a:r>
              <a:rPr lang="en-GB" sz="2600" b="1" dirty="0">
                <a:solidFill>
                  <a:srgbClr val="FF0000"/>
                </a:solidFill>
                <a:cs typeface="Calibri" panose="020F0502020204030204" pitchFamily="34" charset="0"/>
              </a:rPr>
              <a:t>Ca</a:t>
            </a:r>
            <a:r>
              <a:rPr lang="en-GB" sz="2600" b="1" dirty="0">
                <a:solidFill>
                  <a:srgbClr val="0000FF"/>
                </a:solidFill>
                <a:cs typeface="Calibri" panose="020F0502020204030204" pitchFamily="34" charset="0"/>
              </a:rPr>
              <a:t>(NO</a:t>
            </a:r>
            <a:r>
              <a:rPr lang="en-GB" sz="2600" b="1" baseline="-25000" dirty="0">
                <a:solidFill>
                  <a:srgbClr val="0000FF"/>
                </a:solidFill>
                <a:cs typeface="Calibri" panose="020F0502020204030204" pitchFamily="34" charset="0"/>
              </a:rPr>
              <a:t>3</a:t>
            </a:r>
            <a:r>
              <a:rPr lang="en-GB" sz="2600" b="1" dirty="0">
                <a:solidFill>
                  <a:srgbClr val="0000FF"/>
                </a:solidFill>
                <a:cs typeface="Calibri" panose="020F0502020204030204" pitchFamily="34" charset="0"/>
              </a:rPr>
              <a:t>)</a:t>
            </a:r>
            <a:r>
              <a:rPr lang="en-GB" sz="2600" b="1" baseline="-25000" dirty="0">
                <a:solidFill>
                  <a:srgbClr val="0000FF"/>
                </a:solidFill>
                <a:cs typeface="Calibri" panose="020F0502020204030204" pitchFamily="34" charset="0"/>
              </a:rPr>
              <a:t>2</a:t>
            </a:r>
          </a:p>
          <a:p>
            <a:endParaRPr lang="en-GB" sz="2600" b="1" dirty="0">
              <a:cs typeface="Calibri" panose="020F0502020204030204" pitchFamily="34" charset="0"/>
            </a:endParaRPr>
          </a:p>
          <a:p>
            <a:r>
              <a:rPr lang="en-GB" sz="2600" b="1" dirty="0">
                <a:solidFill>
                  <a:srgbClr val="FF0000"/>
                </a:solidFill>
                <a:cs typeface="Calibri" panose="020F0502020204030204" pitchFamily="34" charset="0"/>
              </a:rPr>
              <a:t>Aluminium</a:t>
            </a:r>
            <a:r>
              <a:rPr lang="en-GB" sz="2600" b="1" dirty="0">
                <a:cs typeface="Calibri" panose="020F0502020204030204" pitchFamily="34" charset="0"/>
              </a:rPr>
              <a:t> </a:t>
            </a:r>
            <a:r>
              <a:rPr lang="en-GB" sz="2600" b="1" dirty="0">
                <a:solidFill>
                  <a:srgbClr val="0000FF"/>
                </a:solidFill>
                <a:cs typeface="Calibri" panose="020F0502020204030204" pitchFamily="34" charset="0"/>
              </a:rPr>
              <a:t>carbonate</a:t>
            </a:r>
            <a:r>
              <a:rPr lang="en-GB" sz="2600" b="1" dirty="0">
                <a:cs typeface="Calibri" panose="020F0502020204030204" pitchFamily="34" charset="0"/>
              </a:rPr>
              <a:t>	</a:t>
            </a:r>
            <a:r>
              <a:rPr lang="en-GB" sz="2600" b="1" dirty="0">
                <a:solidFill>
                  <a:srgbClr val="FF0000"/>
                </a:solidFill>
                <a:cs typeface="Calibri" panose="020F0502020204030204" pitchFamily="34" charset="0"/>
              </a:rPr>
              <a:t>Al</a:t>
            </a:r>
            <a:r>
              <a:rPr lang="en-GB" sz="2600" b="1" baseline="-25000" dirty="0">
                <a:solidFill>
                  <a:srgbClr val="FF0000"/>
                </a:solidFill>
                <a:cs typeface="Calibri" panose="020F0502020204030204" pitchFamily="34" charset="0"/>
              </a:rPr>
              <a:t>2</a:t>
            </a:r>
            <a:r>
              <a:rPr lang="en-GB" sz="2600" b="1" dirty="0">
                <a:solidFill>
                  <a:srgbClr val="0000FF"/>
                </a:solidFill>
                <a:cs typeface="Calibri" panose="020F0502020204030204" pitchFamily="34" charset="0"/>
              </a:rPr>
              <a:t>(CO</a:t>
            </a:r>
            <a:r>
              <a:rPr lang="en-GB" sz="2600" b="1" baseline="-25000" dirty="0">
                <a:solidFill>
                  <a:srgbClr val="0000FF"/>
                </a:solidFill>
                <a:cs typeface="Calibri" panose="020F0502020204030204" pitchFamily="34" charset="0"/>
              </a:rPr>
              <a:t>3</a:t>
            </a:r>
            <a:r>
              <a:rPr lang="en-GB" sz="2600" b="1" dirty="0">
                <a:solidFill>
                  <a:srgbClr val="0000FF"/>
                </a:solidFill>
                <a:cs typeface="Calibri" panose="020F0502020204030204" pitchFamily="34" charset="0"/>
              </a:rPr>
              <a:t>)</a:t>
            </a:r>
            <a:r>
              <a:rPr lang="en-GB" sz="2600" b="1" baseline="-25000" dirty="0">
                <a:solidFill>
                  <a:srgbClr val="0000FF"/>
                </a:solidFill>
                <a:cs typeface="Calibri" panose="020F0502020204030204" pitchFamily="34" charset="0"/>
              </a:rPr>
              <a:t>3</a:t>
            </a:r>
          </a:p>
          <a:p>
            <a:endParaRPr lang="en-GB" sz="2600" b="1" dirty="0">
              <a:cs typeface="Calibri" panose="020F0502020204030204" pitchFamily="34" charset="0"/>
            </a:endParaRPr>
          </a:p>
          <a:p>
            <a:r>
              <a:rPr lang="en-GB" sz="2600" b="1" dirty="0">
                <a:solidFill>
                  <a:srgbClr val="FF0000"/>
                </a:solidFill>
                <a:cs typeface="Calibri" panose="020F0502020204030204" pitchFamily="34" charset="0"/>
              </a:rPr>
              <a:t>Ammonium</a:t>
            </a:r>
            <a:r>
              <a:rPr lang="en-GB" sz="2600" b="1" dirty="0">
                <a:cs typeface="Calibri" panose="020F0502020204030204" pitchFamily="34" charset="0"/>
              </a:rPr>
              <a:t> </a:t>
            </a:r>
            <a:r>
              <a:rPr lang="en-GB" sz="2600" b="1" dirty="0">
                <a:solidFill>
                  <a:srgbClr val="0000FF"/>
                </a:solidFill>
                <a:cs typeface="Calibri" panose="020F0502020204030204" pitchFamily="34" charset="0"/>
              </a:rPr>
              <a:t>phosphate</a:t>
            </a:r>
            <a:r>
              <a:rPr lang="en-GB" sz="2600" b="1" dirty="0">
                <a:cs typeface="Calibri" panose="020F0502020204030204" pitchFamily="34" charset="0"/>
              </a:rPr>
              <a:t>	</a:t>
            </a:r>
            <a:r>
              <a:rPr lang="en-GB" sz="2600" b="1" dirty="0">
                <a:solidFill>
                  <a:srgbClr val="FF0000"/>
                </a:solidFill>
                <a:cs typeface="Calibri" panose="020F0502020204030204" pitchFamily="34" charset="0"/>
              </a:rPr>
              <a:t>(NH</a:t>
            </a:r>
            <a:r>
              <a:rPr lang="en-GB" sz="2600" b="1" baseline="-25000" dirty="0">
                <a:solidFill>
                  <a:srgbClr val="FF0000"/>
                </a:solidFill>
                <a:cs typeface="Calibri" panose="020F0502020204030204" pitchFamily="34" charset="0"/>
              </a:rPr>
              <a:t>4</a:t>
            </a:r>
            <a:r>
              <a:rPr lang="en-GB" sz="2600" b="1" dirty="0">
                <a:solidFill>
                  <a:srgbClr val="FF0000"/>
                </a:solidFill>
                <a:cs typeface="Calibri" panose="020F0502020204030204" pitchFamily="34" charset="0"/>
              </a:rPr>
              <a:t>)</a:t>
            </a:r>
            <a:r>
              <a:rPr lang="en-GB" sz="2600" b="1" baseline="-25000" dirty="0">
                <a:solidFill>
                  <a:srgbClr val="FF0000"/>
                </a:solidFill>
                <a:cs typeface="Calibri" panose="020F0502020204030204" pitchFamily="34" charset="0"/>
              </a:rPr>
              <a:t>3</a:t>
            </a:r>
            <a:r>
              <a:rPr lang="en-GB" sz="2600" b="1" dirty="0">
                <a:solidFill>
                  <a:srgbClr val="0000FF"/>
                </a:solidFill>
                <a:cs typeface="Calibri" panose="020F0502020204030204" pitchFamily="34" charset="0"/>
              </a:rPr>
              <a:t>PO</a:t>
            </a:r>
            <a:r>
              <a:rPr lang="en-GB" sz="2600" b="1" baseline="-25000" dirty="0">
                <a:solidFill>
                  <a:srgbClr val="0000FF"/>
                </a:solidFill>
                <a:cs typeface="Calibri" panose="020F0502020204030204" pitchFamily="34" charset="0"/>
              </a:rPr>
              <a:t>4</a:t>
            </a:r>
          </a:p>
        </p:txBody>
      </p:sp>
      <p:sp>
        <p:nvSpPr>
          <p:cNvPr id="5" name="Title 26">
            <a:extLst>
              <a:ext uri="{FF2B5EF4-FFF2-40B4-BE49-F238E27FC236}">
                <a16:creationId xmlns:a16="http://schemas.microsoft.com/office/drawing/2014/main" id="{7217E58F-53C8-4B95-A27F-1EE39795BF42}"/>
              </a:ext>
            </a:extLst>
          </p:cNvPr>
          <p:cNvSpPr txBox="1">
            <a:spLocks/>
          </p:cNvSpPr>
          <p:nvPr/>
        </p:nvSpPr>
        <p:spPr>
          <a:xfrm>
            <a:off x="913774" y="97970"/>
            <a:ext cx="10364451" cy="607468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Naming and formulas</a:t>
            </a:r>
          </a:p>
        </p:txBody>
      </p:sp>
      <p:grpSp>
        <p:nvGrpSpPr>
          <p:cNvPr id="32" name="Group 31">
            <a:extLst>
              <a:ext uri="{FF2B5EF4-FFF2-40B4-BE49-F238E27FC236}">
                <a16:creationId xmlns:a16="http://schemas.microsoft.com/office/drawing/2014/main" id="{F71D3FA8-C87F-4BCB-876D-D08A68E32075}"/>
              </a:ext>
            </a:extLst>
          </p:cNvPr>
          <p:cNvGrpSpPr/>
          <p:nvPr/>
        </p:nvGrpSpPr>
        <p:grpSpPr>
          <a:xfrm>
            <a:off x="4490599" y="4934074"/>
            <a:ext cx="2238113" cy="1107996"/>
            <a:chOff x="4401699" y="4749800"/>
            <a:chExt cx="2238113" cy="1107996"/>
          </a:xfrm>
        </p:grpSpPr>
        <p:sp>
          <p:nvSpPr>
            <p:cNvPr id="2" name="TextBox 1">
              <a:extLst>
                <a:ext uri="{FF2B5EF4-FFF2-40B4-BE49-F238E27FC236}">
                  <a16:creationId xmlns:a16="http://schemas.microsoft.com/office/drawing/2014/main" id="{CCE6A478-84E1-46C3-BD1C-0FA7FC913C28}"/>
                </a:ext>
              </a:extLst>
            </p:cNvPr>
            <p:cNvSpPr txBox="1"/>
            <p:nvPr/>
          </p:nvSpPr>
          <p:spPr>
            <a:xfrm>
              <a:off x="4401699" y="4749800"/>
              <a:ext cx="2238113" cy="110799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6600" dirty="0">
                  <a:solidFill>
                    <a:srgbClr val="FF0000"/>
                  </a:solidFill>
                </a:rPr>
                <a:t>C</a:t>
              </a:r>
              <a:r>
                <a:rPr lang="en-GB" sz="6600" baseline="-25000" dirty="0">
                  <a:solidFill>
                    <a:srgbClr val="0000FF"/>
                  </a:solidFill>
                </a:rPr>
                <a:t>y</a:t>
              </a:r>
              <a:r>
                <a:rPr lang="en-GB" sz="6600" baseline="30000" dirty="0"/>
                <a:t>   </a:t>
              </a:r>
              <a:r>
                <a:rPr lang="en-GB" sz="6600" dirty="0" err="1">
                  <a:solidFill>
                    <a:srgbClr val="0000FF"/>
                  </a:solidFill>
                </a:rPr>
                <a:t>A</a:t>
              </a:r>
              <a:r>
                <a:rPr lang="en-GB" sz="6600" baseline="-25000" dirty="0" err="1">
                  <a:solidFill>
                    <a:srgbClr val="FF0000"/>
                  </a:solidFill>
                </a:rPr>
                <a:t>x</a:t>
              </a:r>
              <a:endParaRPr lang="en-GB" sz="6600" dirty="0">
                <a:solidFill>
                  <a:srgbClr val="FF0000"/>
                </a:solidFill>
              </a:endParaRPr>
            </a:p>
          </p:txBody>
        </p:sp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D7A80371-FCD5-4AD6-B9A1-54ACFA979B95}"/>
                </a:ext>
              </a:extLst>
            </p:cNvPr>
            <p:cNvSpPr txBox="1"/>
            <p:nvPr/>
          </p:nvSpPr>
          <p:spPr>
            <a:xfrm>
              <a:off x="4928563" y="4800600"/>
              <a:ext cx="46519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>
                  <a:solidFill>
                    <a:srgbClr val="FF0000"/>
                  </a:solidFill>
                </a:rPr>
                <a:t>x+</a:t>
              </a: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DEDC348B-35A2-41E0-AB5E-D1D2BC71E944}"/>
                </a:ext>
              </a:extLst>
            </p:cNvPr>
            <p:cNvSpPr txBox="1"/>
            <p:nvPr/>
          </p:nvSpPr>
          <p:spPr>
            <a:xfrm>
              <a:off x="6018474" y="4834655"/>
              <a:ext cx="37702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>
                  <a:solidFill>
                    <a:srgbClr val="0000FF"/>
                  </a:solidFill>
                </a:rPr>
                <a:t>y-</a:t>
              </a:r>
            </a:p>
          </p:txBody>
        </p:sp>
      </p:grpSp>
      <p:pic>
        <p:nvPicPr>
          <p:cNvPr id="35" name="Picture 34">
            <a:extLst>
              <a:ext uri="{FF2B5EF4-FFF2-40B4-BE49-F238E27FC236}">
                <a16:creationId xmlns:a16="http://schemas.microsoft.com/office/drawing/2014/main" id="{D40551FD-FCD4-4B54-8D52-AE3F951B3CB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7800" y="4800599"/>
            <a:ext cx="1470912" cy="956993"/>
          </a:xfrm>
          <a:prstGeom prst="rect">
            <a:avLst/>
          </a:prstGeom>
        </p:spPr>
      </p:pic>
      <p:pic>
        <p:nvPicPr>
          <p:cNvPr id="36" name="Picture 35">
            <a:extLst>
              <a:ext uri="{FF2B5EF4-FFF2-40B4-BE49-F238E27FC236}">
                <a16:creationId xmlns:a16="http://schemas.microsoft.com/office/drawing/2014/main" id="{2A3A6C80-BF1B-4B41-B7A6-1CB3BCC02F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5208927" y="5092700"/>
            <a:ext cx="1086960" cy="6517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39249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9EDC046-AC1F-44CB-A853-4432DB4738F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08249" y="6374482"/>
            <a:ext cx="1383751" cy="483518"/>
          </a:xfrm>
          <a:prstGeom prst="rect">
            <a:avLst/>
          </a:prstGeom>
        </p:spPr>
      </p:pic>
      <p:sp>
        <p:nvSpPr>
          <p:cNvPr id="44" name="TextBox 43">
            <a:extLst>
              <a:ext uri="{FF2B5EF4-FFF2-40B4-BE49-F238E27FC236}">
                <a16:creationId xmlns:a16="http://schemas.microsoft.com/office/drawing/2014/main" id="{696F8DC5-F3B9-430D-87ED-CBD30EA58B91}"/>
              </a:ext>
            </a:extLst>
          </p:cNvPr>
          <p:cNvSpPr txBox="1"/>
          <p:nvPr/>
        </p:nvSpPr>
        <p:spPr>
          <a:xfrm>
            <a:off x="41977" y="24157"/>
            <a:ext cx="4572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OCTET / DUET RULE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0B4D20B0-40B0-4DEA-9146-D1BEAE64D96E}"/>
              </a:ext>
            </a:extLst>
          </p:cNvPr>
          <p:cNvSpPr txBox="1"/>
          <p:nvPr/>
        </p:nvSpPr>
        <p:spPr>
          <a:xfrm>
            <a:off x="381919" y="1450279"/>
            <a:ext cx="4638260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cs typeface="Calibri" panose="020F0502020204030204" pitchFamily="34" charset="0"/>
              </a:rPr>
              <a:t>refers to the tendency of atoms to have 2 or 8 electrons in the valence shell</a:t>
            </a:r>
          </a:p>
          <a:p>
            <a:endParaRPr lang="en-US" sz="2800" b="1" dirty="0">
              <a:solidFill>
                <a:srgbClr val="00B0F0"/>
              </a:solidFill>
              <a:cs typeface="Calibri" panose="020F0502020204030204" pitchFamily="34" charset="0"/>
            </a:endParaRPr>
          </a:p>
          <a:p>
            <a:r>
              <a:rPr lang="en-US" sz="2800" b="1" dirty="0">
                <a:solidFill>
                  <a:srgbClr val="00B0F0"/>
                </a:solidFill>
                <a:cs typeface="Calibri" panose="020F0502020204030204" pitchFamily="34" charset="0"/>
              </a:rPr>
              <a:t>2 electrons – helium, He</a:t>
            </a:r>
          </a:p>
          <a:p>
            <a:endParaRPr lang="en-US" sz="2800" b="1" dirty="0">
              <a:solidFill>
                <a:srgbClr val="00B0F0"/>
              </a:solidFill>
              <a:cs typeface="Calibri" panose="020F0502020204030204" pitchFamily="34" charset="0"/>
            </a:endParaRPr>
          </a:p>
          <a:p>
            <a:r>
              <a:rPr lang="en-US" sz="2800" b="1" dirty="0">
                <a:solidFill>
                  <a:srgbClr val="00B0F0"/>
                </a:solidFill>
                <a:cs typeface="Calibri" panose="020F0502020204030204" pitchFamily="34" charset="0"/>
              </a:rPr>
              <a:t>8 electrons – all other noble gases (Ne, </a:t>
            </a:r>
            <a:r>
              <a:rPr lang="en-US" sz="2800" b="1" dirty="0" err="1">
                <a:solidFill>
                  <a:srgbClr val="00B0F0"/>
                </a:solidFill>
                <a:cs typeface="Calibri" panose="020F0502020204030204" pitchFamily="34" charset="0"/>
              </a:rPr>
              <a:t>Ar</a:t>
            </a:r>
            <a:r>
              <a:rPr lang="en-US" sz="2800" b="1" dirty="0">
                <a:solidFill>
                  <a:srgbClr val="00B0F0"/>
                </a:solidFill>
                <a:cs typeface="Calibri" panose="020F0502020204030204" pitchFamily="34" charset="0"/>
              </a:rPr>
              <a:t>, Kr, Xe, …)</a:t>
            </a:r>
            <a:endParaRPr lang="en-GB" sz="2800" b="1" dirty="0">
              <a:solidFill>
                <a:srgbClr val="00B0F0"/>
              </a:solidFill>
              <a:cs typeface="Calibri" panose="020F050202020403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3473573-4614-4054-9FD0-B29E49A4DDC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88365" y="126460"/>
            <a:ext cx="6054023" cy="60809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880766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9EDC046-AC1F-44CB-A853-4432DB4738F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08249" y="6374482"/>
            <a:ext cx="1383751" cy="483518"/>
          </a:xfrm>
          <a:prstGeom prst="rect">
            <a:avLst/>
          </a:prstGeom>
        </p:spPr>
      </p:pic>
      <p:sp>
        <p:nvSpPr>
          <p:cNvPr id="44" name="TextBox 43">
            <a:extLst>
              <a:ext uri="{FF2B5EF4-FFF2-40B4-BE49-F238E27FC236}">
                <a16:creationId xmlns:a16="http://schemas.microsoft.com/office/drawing/2014/main" id="{696F8DC5-F3B9-430D-87ED-CBD30EA58B91}"/>
              </a:ext>
            </a:extLst>
          </p:cNvPr>
          <p:cNvSpPr txBox="1"/>
          <p:nvPr/>
        </p:nvSpPr>
        <p:spPr>
          <a:xfrm>
            <a:off x="232041" y="71759"/>
            <a:ext cx="4572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OCTET / DUET RULE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7F20C2F-53D4-490A-8FD5-83E51F6052B5}"/>
              </a:ext>
            </a:extLst>
          </p:cNvPr>
          <p:cNvSpPr txBox="1"/>
          <p:nvPr/>
        </p:nvSpPr>
        <p:spPr>
          <a:xfrm>
            <a:off x="625933" y="992058"/>
            <a:ext cx="4638259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rgbClr val="00B0F0"/>
                </a:solidFill>
                <a:cs typeface="Calibri" panose="020F0502020204030204" pitchFamily="34" charset="0"/>
              </a:rPr>
              <a:t>Metal atoms want 0 valence electrons</a:t>
            </a:r>
          </a:p>
          <a:p>
            <a:endParaRPr lang="en-GB" sz="2800" dirty="0">
              <a:cs typeface="Calibri" panose="020F0502020204030204" pitchFamily="34" charset="0"/>
            </a:endParaRP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26E1CE93-4C73-4C18-A97F-8ED133FF104A}"/>
              </a:ext>
            </a:extLst>
          </p:cNvPr>
          <p:cNvSpPr txBox="1"/>
          <p:nvPr/>
        </p:nvSpPr>
        <p:spPr>
          <a:xfrm>
            <a:off x="6193941" y="2268835"/>
            <a:ext cx="4423006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>
                <a:solidFill>
                  <a:srgbClr val="00B050"/>
                </a:solidFill>
                <a:cs typeface="Calibri" panose="020F0502020204030204" pitchFamily="34" charset="0"/>
              </a:rPr>
              <a:t>Non-metal/    </a:t>
            </a:r>
            <a:r>
              <a:rPr lang="en-GB" sz="2800" b="1" dirty="0">
                <a:cs typeface="Calibri" panose="020F0502020204030204" pitchFamily="34" charset="0"/>
              </a:rPr>
              <a:t>+  </a:t>
            </a:r>
            <a:r>
              <a:rPr lang="en-GB" sz="2800" b="1" dirty="0">
                <a:solidFill>
                  <a:srgbClr val="00B050"/>
                </a:solidFill>
                <a:cs typeface="Calibri" panose="020F0502020204030204" pitchFamily="34" charset="0"/>
              </a:rPr>
              <a:t>Non-metal/</a:t>
            </a:r>
          </a:p>
          <a:p>
            <a:r>
              <a:rPr lang="en-GB" sz="2800" b="1" dirty="0">
                <a:solidFill>
                  <a:srgbClr val="00B050"/>
                </a:solidFill>
                <a:cs typeface="Calibri" panose="020F0502020204030204" pitchFamily="34" charset="0"/>
              </a:rPr>
              <a:t>Metalloid            </a:t>
            </a:r>
            <a:r>
              <a:rPr lang="en-GB" sz="2800" b="1" dirty="0" err="1">
                <a:solidFill>
                  <a:srgbClr val="00B050"/>
                </a:solidFill>
                <a:cs typeface="Calibri" panose="020F0502020204030204" pitchFamily="34" charset="0"/>
              </a:rPr>
              <a:t>Metalloid</a:t>
            </a:r>
            <a:endParaRPr lang="en-GB" sz="2800" b="1" dirty="0">
              <a:solidFill>
                <a:srgbClr val="00B050"/>
              </a:solidFill>
              <a:cs typeface="Calibri" panose="020F0502020204030204" pitchFamily="34" charset="0"/>
            </a:endParaRPr>
          </a:p>
          <a:p>
            <a:r>
              <a:rPr lang="en-GB" sz="2800" dirty="0">
                <a:cs typeface="Calibri" panose="020F0502020204030204" pitchFamily="34" charset="0"/>
              </a:rPr>
              <a:t>	</a:t>
            </a: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C4DC0769-033B-4A85-B0A5-327EB580471D}"/>
              </a:ext>
            </a:extLst>
          </p:cNvPr>
          <p:cNvGrpSpPr/>
          <p:nvPr/>
        </p:nvGrpSpPr>
        <p:grpSpPr>
          <a:xfrm>
            <a:off x="913742" y="2268835"/>
            <a:ext cx="4738798" cy="2259608"/>
            <a:chOff x="5076055" y="1938071"/>
            <a:chExt cx="4738798" cy="2259608"/>
          </a:xfrm>
        </p:grpSpPr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0E79356C-DA95-48EC-95A8-8C5BB4282FCE}"/>
                </a:ext>
              </a:extLst>
            </p:cNvPr>
            <p:cNvSpPr txBox="1"/>
            <p:nvPr/>
          </p:nvSpPr>
          <p:spPr>
            <a:xfrm>
              <a:off x="5076055" y="1938071"/>
              <a:ext cx="473879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800" b="1" dirty="0">
                  <a:solidFill>
                    <a:srgbClr val="00B0F0"/>
                  </a:solidFill>
                  <a:cs typeface="Calibri" panose="020F0502020204030204" pitchFamily="34" charset="0"/>
                </a:rPr>
                <a:t>Metal</a:t>
              </a:r>
              <a:r>
                <a:rPr lang="en-GB" sz="2800" b="1" dirty="0">
                  <a:cs typeface="Calibri" panose="020F0502020204030204" pitchFamily="34" charset="0"/>
                </a:rPr>
                <a:t>  +  </a:t>
              </a:r>
              <a:r>
                <a:rPr lang="en-GB" sz="2800" b="1" dirty="0">
                  <a:solidFill>
                    <a:srgbClr val="00B050"/>
                  </a:solidFill>
                  <a:cs typeface="Calibri" panose="020F0502020204030204" pitchFamily="34" charset="0"/>
                </a:rPr>
                <a:t>Non-metal/Metalloid</a:t>
              </a:r>
              <a:endParaRPr lang="en-GB" sz="2800" b="1" dirty="0">
                <a:cs typeface="Calibri" panose="020F0502020204030204" pitchFamily="34" charset="0"/>
              </a:endParaRPr>
            </a:p>
          </p:txBody>
        </p:sp>
        <p:sp>
          <p:nvSpPr>
            <p:cNvPr id="35" name="TextBox 34">
              <a:extLst>
                <a:ext uri="{FF2B5EF4-FFF2-40B4-BE49-F238E27FC236}">
                  <a16:creationId xmlns:a16="http://schemas.microsoft.com/office/drawing/2014/main" id="{58E4A217-45CD-4ECC-A8DA-43473EEE42F9}"/>
                </a:ext>
              </a:extLst>
            </p:cNvPr>
            <p:cNvSpPr txBox="1"/>
            <p:nvPr/>
          </p:nvSpPr>
          <p:spPr>
            <a:xfrm>
              <a:off x="5489370" y="3243572"/>
              <a:ext cx="2790692" cy="954107"/>
            </a:xfrm>
            <a:prstGeom prst="rect">
              <a:avLst/>
            </a:prstGeom>
            <a:noFill/>
            <a:ln w="28575">
              <a:solidFill>
                <a:srgbClr val="0070C0"/>
              </a:solidFill>
            </a:ln>
          </p:spPr>
          <p:txBody>
            <a:bodyPr wrap="square">
              <a:spAutoFit/>
            </a:bodyPr>
            <a:lstStyle/>
            <a:p>
              <a:r>
                <a:rPr lang="en-GB" sz="2800" dirty="0">
                  <a:solidFill>
                    <a:srgbClr val="0070C0"/>
                  </a:solidFill>
                  <a:cs typeface="Calibri" panose="020F0502020204030204" pitchFamily="34" charset="0"/>
                </a:rPr>
                <a:t>electron transfer </a:t>
              </a:r>
            </a:p>
            <a:p>
              <a:r>
                <a:rPr lang="en-GB" sz="2800" b="1" dirty="0">
                  <a:solidFill>
                    <a:srgbClr val="0070C0"/>
                  </a:solidFill>
                  <a:cs typeface="Calibri" panose="020F0502020204030204" pitchFamily="34" charset="0"/>
                </a:rPr>
                <a:t>ionic compound</a:t>
              </a:r>
            </a:p>
          </p:txBody>
        </p:sp>
        <p:cxnSp>
          <p:nvCxnSpPr>
            <p:cNvPr id="13" name="Straight Arrow Connector 12">
              <a:extLst>
                <a:ext uri="{FF2B5EF4-FFF2-40B4-BE49-F238E27FC236}">
                  <a16:creationId xmlns:a16="http://schemas.microsoft.com/office/drawing/2014/main" id="{AFD9C71C-2265-42A8-97CF-FFDFC6D55DC4}"/>
                </a:ext>
              </a:extLst>
            </p:cNvPr>
            <p:cNvCxnSpPr>
              <a:cxnSpLocks/>
            </p:cNvCxnSpPr>
            <p:nvPr/>
          </p:nvCxnSpPr>
          <p:spPr>
            <a:xfrm>
              <a:off x="6309393" y="2562194"/>
              <a:ext cx="0" cy="536042"/>
            </a:xfrm>
            <a:prstGeom prst="straightConnector1">
              <a:avLst/>
            </a:prstGeom>
            <a:ln w="28575">
              <a:solidFill>
                <a:srgbClr val="0070C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8" name="TextBox 37">
            <a:extLst>
              <a:ext uri="{FF2B5EF4-FFF2-40B4-BE49-F238E27FC236}">
                <a16:creationId xmlns:a16="http://schemas.microsoft.com/office/drawing/2014/main" id="{193B549D-66B7-4DE1-A6F0-EF83635499B7}"/>
              </a:ext>
            </a:extLst>
          </p:cNvPr>
          <p:cNvSpPr txBox="1"/>
          <p:nvPr/>
        </p:nvSpPr>
        <p:spPr>
          <a:xfrm>
            <a:off x="7232950" y="4138415"/>
            <a:ext cx="3303297" cy="954107"/>
          </a:xfrm>
          <a:prstGeom prst="rect">
            <a:avLst/>
          </a:prstGeom>
          <a:noFill/>
          <a:ln w="28575">
            <a:solidFill>
              <a:srgbClr val="00CC00"/>
            </a:solidFill>
          </a:ln>
        </p:spPr>
        <p:txBody>
          <a:bodyPr wrap="square">
            <a:spAutoFit/>
          </a:bodyPr>
          <a:lstStyle/>
          <a:p>
            <a:r>
              <a:rPr lang="en-GB" sz="2800" dirty="0">
                <a:solidFill>
                  <a:srgbClr val="00CC00"/>
                </a:solidFill>
                <a:cs typeface="Calibri" panose="020F0502020204030204" pitchFamily="34" charset="0"/>
              </a:rPr>
              <a:t>sharing electrons </a:t>
            </a:r>
          </a:p>
          <a:p>
            <a:r>
              <a:rPr lang="en-GB" sz="2800" b="1" dirty="0">
                <a:solidFill>
                  <a:srgbClr val="00CC00"/>
                </a:solidFill>
                <a:cs typeface="Calibri" panose="020F0502020204030204" pitchFamily="34" charset="0"/>
              </a:rPr>
              <a:t>covalent compound</a:t>
            </a:r>
            <a:endParaRPr lang="en-GB" sz="2800" b="1" dirty="0">
              <a:solidFill>
                <a:srgbClr val="00CC00"/>
              </a:solidFill>
            </a:endParaRPr>
          </a:p>
        </p:txBody>
      </p:sp>
      <p:cxnSp>
        <p:nvCxnSpPr>
          <p:cNvPr id="39" name="Straight Arrow Connector 38">
            <a:extLst>
              <a:ext uri="{FF2B5EF4-FFF2-40B4-BE49-F238E27FC236}">
                <a16:creationId xmlns:a16="http://schemas.microsoft.com/office/drawing/2014/main" id="{AD0F7BA0-F586-4D14-BEAC-29DDEED3B580}"/>
              </a:ext>
            </a:extLst>
          </p:cNvPr>
          <p:cNvCxnSpPr>
            <a:cxnSpLocks/>
          </p:cNvCxnSpPr>
          <p:nvPr/>
        </p:nvCxnSpPr>
        <p:spPr>
          <a:xfrm>
            <a:off x="8405444" y="3429000"/>
            <a:ext cx="0" cy="536042"/>
          </a:xfrm>
          <a:prstGeom prst="straightConnector1">
            <a:avLst/>
          </a:prstGeom>
          <a:ln w="28575">
            <a:solidFill>
              <a:srgbClr val="00CC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TextBox 36">
            <a:extLst>
              <a:ext uri="{FF2B5EF4-FFF2-40B4-BE49-F238E27FC236}">
                <a16:creationId xmlns:a16="http://schemas.microsoft.com/office/drawing/2014/main" id="{89915209-9069-4438-B34C-2D0C1E37AC91}"/>
              </a:ext>
            </a:extLst>
          </p:cNvPr>
          <p:cNvSpPr txBox="1"/>
          <p:nvPr/>
        </p:nvSpPr>
        <p:spPr>
          <a:xfrm>
            <a:off x="6447613" y="992058"/>
            <a:ext cx="526260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rgbClr val="00B050"/>
                </a:solidFill>
                <a:cs typeface="Calibri" panose="020F0502020204030204" pitchFamily="34" charset="0"/>
              </a:rPr>
              <a:t>Non-metal/Metalloid atoms want 8 valence electrons (H wants 2)</a:t>
            </a:r>
          </a:p>
        </p:txBody>
      </p:sp>
    </p:spTree>
    <p:extLst>
      <p:ext uri="{BB962C8B-B14F-4D97-AF65-F5344CB8AC3E}">
        <p14:creationId xmlns:p14="http://schemas.microsoft.com/office/powerpoint/2010/main" val="420459678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TextBox 68">
            <a:extLst>
              <a:ext uri="{FF2B5EF4-FFF2-40B4-BE49-F238E27FC236}">
                <a16:creationId xmlns:a16="http://schemas.microsoft.com/office/drawing/2014/main" id="{8F7E82FF-7376-45C3-ABC7-39039B4C4C24}"/>
              </a:ext>
            </a:extLst>
          </p:cNvPr>
          <p:cNvSpPr txBox="1"/>
          <p:nvPr/>
        </p:nvSpPr>
        <p:spPr>
          <a:xfrm>
            <a:off x="224608" y="829069"/>
            <a:ext cx="11815810" cy="1812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ts val="3400"/>
              </a:lnSpc>
              <a:buFont typeface="Arial" panose="020B0604020202020204" pitchFamily="34" charset="0"/>
              <a:buChar char="•"/>
            </a:pPr>
            <a:r>
              <a:rPr lang="en-GB" sz="2600" dirty="0">
                <a:cs typeface="Calibri" panose="020F0502020204030204" pitchFamily="34" charset="0"/>
              </a:rPr>
              <a:t>exists between oppositely charged ions (atoms or groups of atoms with an electrostatic charge; </a:t>
            </a:r>
            <a:r>
              <a:rPr lang="en-GB" sz="2600" dirty="0">
                <a:solidFill>
                  <a:srgbClr val="FF0000"/>
                </a:solidFill>
                <a:cs typeface="Calibri" panose="020F0502020204030204" pitchFamily="34" charset="0"/>
              </a:rPr>
              <a:t>CATION</a:t>
            </a:r>
            <a:r>
              <a:rPr lang="en-GB" sz="2600" b="1" baseline="30000" dirty="0">
                <a:solidFill>
                  <a:srgbClr val="FF0000"/>
                </a:solidFill>
                <a:cs typeface="Calibri" panose="020F0502020204030204" pitchFamily="34" charset="0"/>
              </a:rPr>
              <a:t>+</a:t>
            </a:r>
            <a:r>
              <a:rPr lang="en-GB" sz="2600" dirty="0">
                <a:cs typeface="Calibri" panose="020F0502020204030204" pitchFamily="34" charset="0"/>
              </a:rPr>
              <a:t>,</a:t>
            </a:r>
            <a:r>
              <a:rPr lang="en-GB" sz="2600" dirty="0">
                <a:solidFill>
                  <a:srgbClr val="0000FF"/>
                </a:solidFill>
                <a:cs typeface="Calibri" panose="020F0502020204030204" pitchFamily="34" charset="0"/>
              </a:rPr>
              <a:t>ANION</a:t>
            </a:r>
            <a:r>
              <a:rPr lang="en-GB" sz="2600" b="1" baseline="30000" dirty="0">
                <a:solidFill>
                  <a:srgbClr val="0000FF"/>
                </a:solidFill>
                <a:cs typeface="Calibri" panose="020F0502020204030204" pitchFamily="34" charset="0"/>
              </a:rPr>
              <a:t>-</a:t>
            </a:r>
            <a:r>
              <a:rPr lang="en-GB" sz="2600" dirty="0">
                <a:cs typeface="Calibri" panose="020F0502020204030204" pitchFamily="34" charset="0"/>
              </a:rPr>
              <a:t>) that electrostatically attract each other  </a:t>
            </a:r>
          </a:p>
          <a:p>
            <a:pPr marL="342900" indent="-342900">
              <a:lnSpc>
                <a:spcPts val="3400"/>
              </a:lnSpc>
              <a:buFont typeface="Arial" panose="020B0604020202020204" pitchFamily="34" charset="0"/>
              <a:buChar char="•"/>
            </a:pPr>
            <a:r>
              <a:rPr lang="en-GB" sz="2600" dirty="0">
                <a:cs typeface="Calibri" panose="020F0502020204030204" pitchFamily="34" charset="0"/>
              </a:rPr>
              <a:t>forms when </a:t>
            </a:r>
            <a:r>
              <a:rPr lang="en-GB" sz="2600" u="sng" dirty="0">
                <a:cs typeface="Calibri" panose="020F0502020204030204" pitchFamily="34" charset="0"/>
              </a:rPr>
              <a:t>electrons are transferred </a:t>
            </a:r>
            <a:r>
              <a:rPr lang="en-GB" sz="2600" dirty="0">
                <a:cs typeface="Calibri" panose="020F0502020204030204" pitchFamily="34" charset="0"/>
              </a:rPr>
              <a:t>from a </a:t>
            </a:r>
            <a:r>
              <a:rPr lang="en-GB" sz="2600" dirty="0">
                <a:solidFill>
                  <a:srgbClr val="00B0F0"/>
                </a:solidFill>
                <a:cs typeface="Calibri" panose="020F0502020204030204" pitchFamily="34" charset="0"/>
              </a:rPr>
              <a:t>metal</a:t>
            </a:r>
            <a:r>
              <a:rPr lang="en-GB" sz="2600" dirty="0">
                <a:cs typeface="Calibri" panose="020F0502020204030204" pitchFamily="34" charset="0"/>
              </a:rPr>
              <a:t> to a </a:t>
            </a:r>
            <a:r>
              <a:rPr lang="en-GB" sz="2600" dirty="0">
                <a:solidFill>
                  <a:srgbClr val="00CC00"/>
                </a:solidFill>
                <a:cs typeface="Calibri" panose="020F0502020204030204" pitchFamily="34" charset="0"/>
              </a:rPr>
              <a:t>non-metal</a:t>
            </a:r>
            <a:r>
              <a:rPr lang="en-GB" sz="2600" dirty="0">
                <a:cs typeface="Calibri" panose="020F0502020204030204" pitchFamily="34" charset="0"/>
              </a:rPr>
              <a:t> in order to obtain a full valence shell for both atoms (8 electrons-octet)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5185D45-1D64-468A-BC80-5C7B998C93C1}"/>
              </a:ext>
            </a:extLst>
          </p:cNvPr>
          <p:cNvSpPr txBox="1"/>
          <p:nvPr/>
        </p:nvSpPr>
        <p:spPr>
          <a:xfrm>
            <a:off x="4611315" y="3039477"/>
            <a:ext cx="3052439" cy="49244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600" b="1">
                <a:solidFill>
                  <a:srgbClr val="00B0F0"/>
                </a:solidFill>
                <a:cs typeface="Calibri" panose="020F0502020204030204" pitchFamily="34" charset="0"/>
              </a:rPr>
              <a:t>Na</a:t>
            </a:r>
            <a:r>
              <a:rPr lang="en-GB" sz="2600">
                <a:cs typeface="Calibri" panose="020F0502020204030204" pitchFamily="34" charset="0"/>
              </a:rPr>
              <a:t>	1s</a:t>
            </a:r>
            <a:r>
              <a:rPr lang="en-GB" sz="2600" baseline="30000">
                <a:cs typeface="Calibri" panose="020F0502020204030204" pitchFamily="34" charset="0"/>
              </a:rPr>
              <a:t>2</a:t>
            </a:r>
            <a:r>
              <a:rPr lang="en-GB" sz="2600">
                <a:cs typeface="Calibri" panose="020F0502020204030204" pitchFamily="34" charset="0"/>
              </a:rPr>
              <a:t>   2s</a:t>
            </a:r>
            <a:r>
              <a:rPr lang="en-GB" sz="2600" baseline="30000">
                <a:cs typeface="Calibri" panose="020F0502020204030204" pitchFamily="34" charset="0"/>
              </a:rPr>
              <a:t>2</a:t>
            </a:r>
            <a:r>
              <a:rPr lang="en-GB" sz="2600">
                <a:cs typeface="Calibri" panose="020F0502020204030204" pitchFamily="34" charset="0"/>
              </a:rPr>
              <a:t> 2p</a:t>
            </a:r>
            <a:r>
              <a:rPr lang="en-GB" sz="2600" baseline="30000">
                <a:cs typeface="Calibri" panose="020F0502020204030204" pitchFamily="34" charset="0"/>
              </a:rPr>
              <a:t>6</a:t>
            </a:r>
            <a:r>
              <a:rPr lang="en-GB" sz="2600">
                <a:cs typeface="Calibri" panose="020F0502020204030204" pitchFamily="34" charset="0"/>
              </a:rPr>
              <a:t>   </a:t>
            </a:r>
            <a:r>
              <a:rPr lang="en-GB" sz="2600" b="1">
                <a:solidFill>
                  <a:srgbClr val="00B0F0"/>
                </a:solidFill>
                <a:cs typeface="Calibri" panose="020F0502020204030204" pitchFamily="34" charset="0"/>
              </a:rPr>
              <a:t>3s</a:t>
            </a:r>
            <a:r>
              <a:rPr lang="en-GB" sz="2600" b="1" baseline="30000">
                <a:solidFill>
                  <a:srgbClr val="00B0F0"/>
                </a:solidFill>
                <a:cs typeface="Calibri" panose="020F0502020204030204" pitchFamily="34" charset="0"/>
              </a:rPr>
              <a:t>1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6A11991C-5D8D-4C2F-B121-B835D0CB70C3}"/>
              </a:ext>
            </a:extLst>
          </p:cNvPr>
          <p:cNvGrpSpPr/>
          <p:nvPr/>
        </p:nvGrpSpPr>
        <p:grpSpPr>
          <a:xfrm>
            <a:off x="1603986" y="4291511"/>
            <a:ext cx="2865460" cy="1394090"/>
            <a:chOff x="1201749" y="4495168"/>
            <a:chExt cx="2865460" cy="1394090"/>
          </a:xfrm>
        </p:grpSpPr>
        <p:sp>
          <p:nvSpPr>
            <p:cNvPr id="12" name="Curved Down Arrow 11">
              <a:extLst>
                <a:ext uri="{FF2B5EF4-FFF2-40B4-BE49-F238E27FC236}">
                  <a16:creationId xmlns:a16="http://schemas.microsoft.com/office/drawing/2014/main" id="{D7A9AAE3-AB24-4666-B09D-FF3D2E21ABB2}"/>
                </a:ext>
              </a:extLst>
            </p:cNvPr>
            <p:cNvSpPr/>
            <p:nvPr/>
          </p:nvSpPr>
          <p:spPr>
            <a:xfrm>
              <a:off x="2016730" y="4495168"/>
              <a:ext cx="1319115" cy="674688"/>
            </a:xfrm>
            <a:prstGeom prst="curvedDownArrow">
              <a:avLst/>
            </a:prstGeom>
            <a:noFill/>
            <a:ln w="57150"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 sz="4000">
                <a:solidFill>
                  <a:schemeClr val="tx1"/>
                </a:solidFill>
              </a:endParaRPr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31E647D3-0264-425E-BD96-62F01A399500}"/>
                </a:ext>
              </a:extLst>
            </p:cNvPr>
            <p:cNvGrpSpPr/>
            <p:nvPr/>
          </p:nvGrpSpPr>
          <p:grpSpPr>
            <a:xfrm>
              <a:off x="1201749" y="5040625"/>
              <a:ext cx="1005363" cy="707886"/>
              <a:chOff x="4788024" y="2636912"/>
              <a:chExt cx="1005363" cy="695564"/>
            </a:xfrm>
          </p:grpSpPr>
          <p:sp>
            <p:nvSpPr>
              <p:cNvPr id="24" name="TextBox 23">
                <a:extLst>
                  <a:ext uri="{FF2B5EF4-FFF2-40B4-BE49-F238E27FC236}">
                    <a16:creationId xmlns:a16="http://schemas.microsoft.com/office/drawing/2014/main" id="{1CCA5A3C-E398-4A6F-8E58-2F2C67D64AB9}"/>
                  </a:ext>
                </a:extLst>
              </p:cNvPr>
              <p:cNvSpPr txBox="1"/>
              <p:nvPr/>
            </p:nvSpPr>
            <p:spPr>
              <a:xfrm>
                <a:off x="4788024" y="2636912"/>
                <a:ext cx="950901" cy="69556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4000">
                    <a:cs typeface="Calibri" panose="020F0502020204030204" pitchFamily="34" charset="0"/>
                  </a:rPr>
                  <a:t>Na </a:t>
                </a:r>
              </a:p>
            </p:txBody>
          </p:sp>
          <p:pic>
            <p:nvPicPr>
              <p:cNvPr id="25" name="Picture 24">
                <a:extLst>
                  <a:ext uri="{FF2B5EF4-FFF2-40B4-BE49-F238E27FC236}">
                    <a16:creationId xmlns:a16="http://schemas.microsoft.com/office/drawing/2014/main" id="{3021482B-6C69-414C-8199-4E4C158F537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5600542" y="2860895"/>
                <a:ext cx="192845" cy="192845"/>
              </a:xfrm>
              <a:prstGeom prst="rect">
                <a:avLst/>
              </a:prstGeom>
            </p:spPr>
          </p:pic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C73C4A83-2D35-438D-A339-995B35DCE779}"/>
                </a:ext>
              </a:extLst>
            </p:cNvPr>
            <p:cNvGrpSpPr/>
            <p:nvPr/>
          </p:nvGrpSpPr>
          <p:grpSpPr>
            <a:xfrm>
              <a:off x="3235048" y="5042936"/>
              <a:ext cx="825706" cy="707886"/>
              <a:chOff x="4788024" y="2636912"/>
              <a:chExt cx="825706" cy="695564"/>
            </a:xfrm>
          </p:grpSpPr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BCB6F555-F501-4BD7-A2EC-F28814BC23D6}"/>
                  </a:ext>
                </a:extLst>
              </p:cNvPr>
              <p:cNvSpPr txBox="1"/>
              <p:nvPr/>
            </p:nvSpPr>
            <p:spPr>
              <a:xfrm>
                <a:off x="4788024" y="2636912"/>
                <a:ext cx="747320" cy="69556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4000">
                    <a:cs typeface="Calibri" panose="020F0502020204030204" pitchFamily="34" charset="0"/>
                  </a:rPr>
                  <a:t>Cl </a:t>
                </a:r>
              </a:p>
            </p:txBody>
          </p:sp>
          <p:pic>
            <p:nvPicPr>
              <p:cNvPr id="23" name="Picture 22">
                <a:extLst>
                  <a:ext uri="{FF2B5EF4-FFF2-40B4-BE49-F238E27FC236}">
                    <a16:creationId xmlns:a16="http://schemas.microsoft.com/office/drawing/2014/main" id="{F92169F6-4439-4559-BB16-DABE867BE68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5420885" y="2837729"/>
                <a:ext cx="192845" cy="192845"/>
              </a:xfrm>
              <a:prstGeom prst="rect">
                <a:avLst/>
              </a:prstGeom>
            </p:spPr>
          </p:pic>
        </p:grpSp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3CDBFE2A-8DB1-4ED1-88B6-0097D030B2E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874364" y="5464837"/>
              <a:ext cx="192845" cy="196261"/>
            </a:xfrm>
            <a:prstGeom prst="rect">
              <a:avLst/>
            </a:prstGeom>
          </p:spPr>
        </p:pic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6F004B3E-6B90-420F-87DC-351341519B82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411342" y="5692997"/>
              <a:ext cx="192845" cy="196261"/>
            </a:xfrm>
            <a:prstGeom prst="rect">
              <a:avLst/>
            </a:prstGeom>
          </p:spPr>
        </p:pic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AA9C2466-6434-4CF5-9C6A-164439664ED0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604187" y="5687056"/>
              <a:ext cx="192845" cy="196261"/>
            </a:xfrm>
            <a:prstGeom prst="rect">
              <a:avLst/>
            </a:prstGeom>
          </p:spPr>
        </p:pic>
        <p:pic>
          <p:nvPicPr>
            <p:cNvPr id="18" name="Picture 17">
              <a:extLst>
                <a:ext uri="{FF2B5EF4-FFF2-40B4-BE49-F238E27FC236}">
                  <a16:creationId xmlns:a16="http://schemas.microsoft.com/office/drawing/2014/main" id="{1702337D-7321-4570-BEE6-2B42633A1989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397286" y="5007731"/>
              <a:ext cx="192845" cy="196261"/>
            </a:xfrm>
            <a:prstGeom prst="rect">
              <a:avLst/>
            </a:prstGeom>
          </p:spPr>
        </p:pic>
        <p:pic>
          <p:nvPicPr>
            <p:cNvPr id="19" name="Picture 18">
              <a:extLst>
                <a:ext uri="{FF2B5EF4-FFF2-40B4-BE49-F238E27FC236}">
                  <a16:creationId xmlns:a16="http://schemas.microsoft.com/office/drawing/2014/main" id="{752D862A-29D3-437F-BDD7-F6FBEE5F4410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585928" y="5001790"/>
              <a:ext cx="192845" cy="196261"/>
            </a:xfrm>
            <a:prstGeom prst="rect">
              <a:avLst/>
            </a:prstGeom>
          </p:spPr>
        </p:pic>
        <p:pic>
          <p:nvPicPr>
            <p:cNvPr id="20" name="Picture 19">
              <a:extLst>
                <a:ext uri="{FF2B5EF4-FFF2-40B4-BE49-F238E27FC236}">
                  <a16:creationId xmlns:a16="http://schemas.microsoft.com/office/drawing/2014/main" id="{DF271BDB-4CAD-48BF-ADCC-222D19D6F487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100271" y="5464837"/>
              <a:ext cx="192845" cy="196261"/>
            </a:xfrm>
            <a:prstGeom prst="rect">
              <a:avLst/>
            </a:prstGeom>
          </p:spPr>
        </p:pic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6E8A9C1E-26FE-4212-A25C-06D886B31721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959044" y="5223870"/>
              <a:ext cx="276962" cy="255590"/>
            </a:xfrm>
            <a:prstGeom prst="ellipse">
              <a:avLst/>
            </a:prstGeom>
            <a:noFill/>
            <a:ln w="57150"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 sz="4000">
                <a:solidFill>
                  <a:schemeClr val="tx1"/>
                </a:solidFill>
              </a:endParaRPr>
            </a:p>
          </p:txBody>
        </p:sp>
      </p:grp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2993DC83-356D-4257-B7F8-263F7ABFE4AE}"/>
              </a:ext>
            </a:extLst>
          </p:cNvPr>
          <p:cNvCxnSpPr>
            <a:cxnSpLocks/>
          </p:cNvCxnSpPr>
          <p:nvPr/>
        </p:nvCxnSpPr>
        <p:spPr>
          <a:xfrm>
            <a:off x="4619233" y="5236206"/>
            <a:ext cx="611688" cy="0"/>
          </a:xfrm>
          <a:prstGeom prst="straightConnector1">
            <a:avLst/>
          </a:prstGeom>
          <a:ln w="28575">
            <a:solidFill>
              <a:schemeClr val="accent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7" name="Group 26">
            <a:extLst>
              <a:ext uri="{FF2B5EF4-FFF2-40B4-BE49-F238E27FC236}">
                <a16:creationId xmlns:a16="http://schemas.microsoft.com/office/drawing/2014/main" id="{63093536-91B8-443F-AAF6-3FADF105EA23}"/>
              </a:ext>
            </a:extLst>
          </p:cNvPr>
          <p:cNvGrpSpPr/>
          <p:nvPr/>
        </p:nvGrpSpPr>
        <p:grpSpPr>
          <a:xfrm>
            <a:off x="5181760" y="4792192"/>
            <a:ext cx="3459009" cy="887468"/>
            <a:chOff x="1880732" y="5113554"/>
            <a:chExt cx="3505065" cy="887468"/>
          </a:xfrm>
        </p:grpSpPr>
        <p:grpSp>
          <p:nvGrpSpPr>
            <p:cNvPr id="28" name="Group 27">
              <a:extLst>
                <a:ext uri="{FF2B5EF4-FFF2-40B4-BE49-F238E27FC236}">
                  <a16:creationId xmlns:a16="http://schemas.microsoft.com/office/drawing/2014/main" id="{8699FD1E-27A6-4B20-B960-498A84F281C8}"/>
                </a:ext>
              </a:extLst>
            </p:cNvPr>
            <p:cNvGrpSpPr/>
            <p:nvPr/>
          </p:nvGrpSpPr>
          <p:grpSpPr>
            <a:xfrm>
              <a:off x="1880732" y="5113554"/>
              <a:ext cx="2865460" cy="887468"/>
              <a:chOff x="1201749" y="5001790"/>
              <a:chExt cx="2865460" cy="887468"/>
            </a:xfrm>
          </p:grpSpPr>
          <p:grpSp>
            <p:nvGrpSpPr>
              <p:cNvPr id="32" name="Group 31">
                <a:extLst>
                  <a:ext uri="{FF2B5EF4-FFF2-40B4-BE49-F238E27FC236}">
                    <a16:creationId xmlns:a16="http://schemas.microsoft.com/office/drawing/2014/main" id="{790BEF22-4B1C-45C6-B9F9-8B2975B96E9A}"/>
                  </a:ext>
                </a:extLst>
              </p:cNvPr>
              <p:cNvGrpSpPr/>
              <p:nvPr/>
            </p:nvGrpSpPr>
            <p:grpSpPr>
              <a:xfrm>
                <a:off x="1201749" y="5040625"/>
                <a:ext cx="2083452" cy="707886"/>
                <a:chOff x="4788024" y="2636912"/>
                <a:chExt cx="2083452" cy="695564"/>
              </a:xfrm>
            </p:grpSpPr>
            <p:sp>
              <p:nvSpPr>
                <p:cNvPr id="43" name="TextBox 42">
                  <a:extLst>
                    <a:ext uri="{FF2B5EF4-FFF2-40B4-BE49-F238E27FC236}">
                      <a16:creationId xmlns:a16="http://schemas.microsoft.com/office/drawing/2014/main" id="{B5FB02E0-EB5C-4CAE-A94E-5C9C63348B83}"/>
                    </a:ext>
                  </a:extLst>
                </p:cNvPr>
                <p:cNvSpPr txBox="1"/>
                <p:nvPr/>
              </p:nvSpPr>
              <p:spPr>
                <a:xfrm>
                  <a:off x="4788024" y="2636912"/>
                  <a:ext cx="1566454" cy="695564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en-GB" sz="4000">
                      <a:cs typeface="Calibri" panose="020F0502020204030204" pitchFamily="34" charset="0"/>
                      <a:sym typeface="Symbol" panose="05050102010706020507" pitchFamily="18" charset="2"/>
                    </a:rPr>
                    <a:t></a:t>
                  </a:r>
                  <a:r>
                    <a:rPr lang="en-GB" sz="4000">
                      <a:cs typeface="Calibri" panose="020F0502020204030204" pitchFamily="34" charset="0"/>
                    </a:rPr>
                    <a:t>Na</a:t>
                  </a:r>
                  <a:r>
                    <a:rPr lang="en-GB" sz="4000">
                      <a:cs typeface="Calibri" panose="020F0502020204030204" pitchFamily="34" charset="0"/>
                      <a:sym typeface="Symbol" panose="05050102010706020507" pitchFamily="18" charset="2"/>
                    </a:rPr>
                    <a:t> </a:t>
                  </a:r>
                  <a:r>
                    <a:rPr lang="en-GB" sz="4000">
                      <a:cs typeface="Calibri" panose="020F0502020204030204" pitchFamily="34" charset="0"/>
                    </a:rPr>
                    <a:t> </a:t>
                  </a:r>
                </a:p>
              </p:txBody>
            </p:sp>
            <p:pic>
              <p:nvPicPr>
                <p:cNvPr id="44" name="Picture 43">
                  <a:extLst>
                    <a:ext uri="{FF2B5EF4-FFF2-40B4-BE49-F238E27FC236}">
                      <a16:creationId xmlns:a16="http://schemas.microsoft.com/office/drawing/2014/main" id="{DA463561-D0FB-4D87-A349-73201C070D8F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3"/>
                <a:stretch>
                  <a:fillRect/>
                </a:stretch>
              </p:blipFill>
              <p:spPr>
                <a:xfrm>
                  <a:off x="6678631" y="2783018"/>
                  <a:ext cx="192845" cy="192845"/>
                </a:xfrm>
                <a:prstGeom prst="rect">
                  <a:avLst/>
                </a:prstGeom>
              </p:spPr>
            </p:pic>
          </p:grpSp>
          <p:grpSp>
            <p:nvGrpSpPr>
              <p:cNvPr id="33" name="Group 32">
                <a:extLst>
                  <a:ext uri="{FF2B5EF4-FFF2-40B4-BE49-F238E27FC236}">
                    <a16:creationId xmlns:a16="http://schemas.microsoft.com/office/drawing/2014/main" id="{AFCA32E5-8492-483A-82A2-117D1E5DDF9C}"/>
                  </a:ext>
                </a:extLst>
              </p:cNvPr>
              <p:cNvGrpSpPr/>
              <p:nvPr/>
            </p:nvGrpSpPr>
            <p:grpSpPr>
              <a:xfrm>
                <a:off x="3235048" y="5042936"/>
                <a:ext cx="825706" cy="707886"/>
                <a:chOff x="4788024" y="2636912"/>
                <a:chExt cx="825706" cy="695564"/>
              </a:xfrm>
            </p:grpSpPr>
            <p:sp>
              <p:nvSpPr>
                <p:cNvPr id="41" name="TextBox 40">
                  <a:extLst>
                    <a:ext uri="{FF2B5EF4-FFF2-40B4-BE49-F238E27FC236}">
                      <a16:creationId xmlns:a16="http://schemas.microsoft.com/office/drawing/2014/main" id="{3D36AA06-08A5-4A0D-894E-DE5688BA701A}"/>
                    </a:ext>
                  </a:extLst>
                </p:cNvPr>
                <p:cNvSpPr txBox="1"/>
                <p:nvPr/>
              </p:nvSpPr>
              <p:spPr>
                <a:xfrm>
                  <a:off x="4788024" y="2636912"/>
                  <a:ext cx="757271" cy="695564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en-GB" sz="4000">
                      <a:cs typeface="Calibri" panose="020F0502020204030204" pitchFamily="34" charset="0"/>
                    </a:rPr>
                    <a:t>Cl </a:t>
                  </a:r>
                </a:p>
              </p:txBody>
            </p:sp>
            <p:pic>
              <p:nvPicPr>
                <p:cNvPr id="42" name="Picture 41">
                  <a:extLst>
                    <a:ext uri="{FF2B5EF4-FFF2-40B4-BE49-F238E27FC236}">
                      <a16:creationId xmlns:a16="http://schemas.microsoft.com/office/drawing/2014/main" id="{EFFD1F31-F815-4701-80E7-49FFC8382CCB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3"/>
                <a:stretch>
                  <a:fillRect/>
                </a:stretch>
              </p:blipFill>
              <p:spPr>
                <a:xfrm>
                  <a:off x="5420885" y="2837729"/>
                  <a:ext cx="192845" cy="192845"/>
                </a:xfrm>
                <a:prstGeom prst="rect">
                  <a:avLst/>
                </a:prstGeom>
              </p:spPr>
            </p:pic>
          </p:grpSp>
          <p:pic>
            <p:nvPicPr>
              <p:cNvPr id="34" name="Picture 33">
                <a:extLst>
                  <a:ext uri="{FF2B5EF4-FFF2-40B4-BE49-F238E27FC236}">
                    <a16:creationId xmlns:a16="http://schemas.microsoft.com/office/drawing/2014/main" id="{9C6FD3CB-B927-46E0-A83B-0247AC793B0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3874364" y="5464837"/>
                <a:ext cx="192845" cy="196261"/>
              </a:xfrm>
              <a:prstGeom prst="rect">
                <a:avLst/>
              </a:prstGeom>
            </p:spPr>
          </p:pic>
          <p:pic>
            <p:nvPicPr>
              <p:cNvPr id="35" name="Picture 34">
                <a:extLst>
                  <a:ext uri="{FF2B5EF4-FFF2-40B4-BE49-F238E27FC236}">
                    <a16:creationId xmlns:a16="http://schemas.microsoft.com/office/drawing/2014/main" id="{D2CA49A2-8FF7-43BC-8B8A-B65D1B80602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3411342" y="5692997"/>
                <a:ext cx="192845" cy="196261"/>
              </a:xfrm>
              <a:prstGeom prst="rect">
                <a:avLst/>
              </a:prstGeom>
            </p:spPr>
          </p:pic>
          <p:pic>
            <p:nvPicPr>
              <p:cNvPr id="36" name="Picture 35">
                <a:extLst>
                  <a:ext uri="{FF2B5EF4-FFF2-40B4-BE49-F238E27FC236}">
                    <a16:creationId xmlns:a16="http://schemas.microsoft.com/office/drawing/2014/main" id="{7D26376F-B655-469A-9609-108805CD72E5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3604187" y="5687056"/>
                <a:ext cx="192845" cy="196261"/>
              </a:xfrm>
              <a:prstGeom prst="rect">
                <a:avLst/>
              </a:prstGeom>
            </p:spPr>
          </p:pic>
          <p:pic>
            <p:nvPicPr>
              <p:cNvPr id="37" name="Picture 36">
                <a:extLst>
                  <a:ext uri="{FF2B5EF4-FFF2-40B4-BE49-F238E27FC236}">
                    <a16:creationId xmlns:a16="http://schemas.microsoft.com/office/drawing/2014/main" id="{0945C406-7D3C-4C4E-B6C5-AB556C03BCB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3397286" y="5007731"/>
                <a:ext cx="192845" cy="196261"/>
              </a:xfrm>
              <a:prstGeom prst="rect">
                <a:avLst/>
              </a:prstGeom>
            </p:spPr>
          </p:pic>
          <p:pic>
            <p:nvPicPr>
              <p:cNvPr id="38" name="Picture 37">
                <a:extLst>
                  <a:ext uri="{FF2B5EF4-FFF2-40B4-BE49-F238E27FC236}">
                    <a16:creationId xmlns:a16="http://schemas.microsoft.com/office/drawing/2014/main" id="{33072AD4-0DB4-4A77-931C-271F7B7CD114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3585928" y="5001790"/>
                <a:ext cx="192845" cy="196261"/>
              </a:xfrm>
              <a:prstGeom prst="rect">
                <a:avLst/>
              </a:prstGeom>
            </p:spPr>
          </p:pic>
          <p:pic>
            <p:nvPicPr>
              <p:cNvPr id="39" name="Picture 38">
                <a:extLst>
                  <a:ext uri="{FF2B5EF4-FFF2-40B4-BE49-F238E27FC236}">
                    <a16:creationId xmlns:a16="http://schemas.microsoft.com/office/drawing/2014/main" id="{C2CCB0F2-811D-4DFA-BEDD-BB0682781D3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3100271" y="5464837"/>
                <a:ext cx="192845" cy="196261"/>
              </a:xfrm>
              <a:prstGeom prst="rect">
                <a:avLst/>
              </a:prstGeom>
            </p:spPr>
          </p:pic>
          <p:sp>
            <p:nvSpPr>
              <p:cNvPr id="40" name="Oval 39">
                <a:extLst>
                  <a:ext uri="{FF2B5EF4-FFF2-40B4-BE49-F238E27FC236}">
                    <a16:creationId xmlns:a16="http://schemas.microsoft.com/office/drawing/2014/main" id="{6A1329B5-F17B-4959-A9EA-9BCB9014B850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3037133" y="5144613"/>
                <a:ext cx="276962" cy="255590"/>
              </a:xfrm>
              <a:prstGeom prst="ellipse">
                <a:avLst/>
              </a:prstGeom>
              <a:noFill/>
              <a:ln w="57150"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GB" sz="4000">
                  <a:solidFill>
                    <a:schemeClr val="tx1"/>
                  </a:solidFill>
                </a:endParaRPr>
              </a:p>
            </p:txBody>
          </p:sp>
        </p:grpSp>
        <p:sp>
          <p:nvSpPr>
            <p:cNvPr id="29" name="TextBox 28">
              <a:extLst>
                <a:ext uri="{FF2B5EF4-FFF2-40B4-BE49-F238E27FC236}">
                  <a16:creationId xmlns:a16="http://schemas.microsoft.com/office/drawing/2014/main" id="{3649AC8E-CA28-416B-A9F9-BF7DEDECB3A5}"/>
                </a:ext>
              </a:extLst>
            </p:cNvPr>
            <p:cNvSpPr txBox="1"/>
            <p:nvPr/>
          </p:nvSpPr>
          <p:spPr>
            <a:xfrm>
              <a:off x="3333569" y="5154837"/>
              <a:ext cx="2019392" cy="70788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4000">
                  <a:cs typeface="Calibri" panose="020F0502020204030204" pitchFamily="34" charset="0"/>
                  <a:sym typeface="Symbol" panose="05050102010706020507" pitchFamily="18" charset="2"/>
                </a:rPr>
                <a:t>         </a:t>
              </a:r>
              <a:endParaRPr lang="en-GB" sz="4000"/>
            </a:p>
          </p:txBody>
        </p:sp>
        <p:sp>
          <p:nvSpPr>
            <p:cNvPr id="30" name="TextBox 29">
              <a:extLst>
                <a:ext uri="{FF2B5EF4-FFF2-40B4-BE49-F238E27FC236}">
                  <a16:creationId xmlns:a16="http://schemas.microsoft.com/office/drawing/2014/main" id="{07DC6D16-9A82-4663-A19E-96F9C7BBF07E}"/>
                </a:ext>
              </a:extLst>
            </p:cNvPr>
            <p:cNvSpPr txBox="1"/>
            <p:nvPr/>
          </p:nvSpPr>
          <p:spPr>
            <a:xfrm>
              <a:off x="2964834" y="5134538"/>
              <a:ext cx="533111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4000"/>
                <a:t>+</a:t>
              </a:r>
            </a:p>
          </p:txBody>
        </p:sp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B4A0ABC4-E453-4630-A1F0-4C8ED2A74D9A}"/>
                </a:ext>
              </a:extLst>
            </p:cNvPr>
            <p:cNvSpPr txBox="1"/>
            <p:nvPr/>
          </p:nvSpPr>
          <p:spPr>
            <a:xfrm>
              <a:off x="5024866" y="5113554"/>
              <a:ext cx="360931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4000"/>
                <a:t>-</a:t>
              </a:r>
            </a:p>
          </p:txBody>
        </p:sp>
      </p:grpSp>
      <p:cxnSp>
        <p:nvCxnSpPr>
          <p:cNvPr id="45" name="Straight Arrow Connector 44">
            <a:extLst>
              <a:ext uri="{FF2B5EF4-FFF2-40B4-BE49-F238E27FC236}">
                <a16:creationId xmlns:a16="http://schemas.microsoft.com/office/drawing/2014/main" id="{876A73F2-DB24-400A-A93D-D3FEA5F5756B}"/>
              </a:ext>
            </a:extLst>
          </p:cNvPr>
          <p:cNvCxnSpPr>
            <a:cxnSpLocks/>
          </p:cNvCxnSpPr>
          <p:nvPr/>
        </p:nvCxnSpPr>
        <p:spPr>
          <a:xfrm>
            <a:off x="8720003" y="5250303"/>
            <a:ext cx="611688" cy="0"/>
          </a:xfrm>
          <a:prstGeom prst="straightConnector1">
            <a:avLst/>
          </a:prstGeom>
          <a:ln w="28575">
            <a:solidFill>
              <a:schemeClr val="accent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TextBox 45">
            <a:extLst>
              <a:ext uri="{FF2B5EF4-FFF2-40B4-BE49-F238E27FC236}">
                <a16:creationId xmlns:a16="http://schemas.microsoft.com/office/drawing/2014/main" id="{78B563EC-90B6-4FD9-BB61-7FF427E8C352}"/>
              </a:ext>
            </a:extLst>
          </p:cNvPr>
          <p:cNvSpPr txBox="1"/>
          <p:nvPr/>
        </p:nvSpPr>
        <p:spPr>
          <a:xfrm>
            <a:off x="9355176" y="4818476"/>
            <a:ext cx="137249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>
                <a:cs typeface="Calibri" panose="020F0502020204030204" pitchFamily="34" charset="0"/>
              </a:rPr>
              <a:t>NaCl </a:t>
            </a: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0E126802-A31A-4330-A548-608AFB5FE192}"/>
              </a:ext>
            </a:extLst>
          </p:cNvPr>
          <p:cNvSpPr txBox="1"/>
          <p:nvPr/>
        </p:nvSpPr>
        <p:spPr>
          <a:xfrm>
            <a:off x="826512" y="3032166"/>
            <a:ext cx="4572000" cy="4924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600" b="1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EXAMPLE, NaCl</a:t>
            </a:r>
            <a:endParaRPr lang="en-GB" sz="26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B418E65-51EE-4260-8C50-D9EA5F0B52E1}"/>
              </a:ext>
            </a:extLst>
          </p:cNvPr>
          <p:cNvSpPr txBox="1"/>
          <p:nvPr/>
        </p:nvSpPr>
        <p:spPr>
          <a:xfrm>
            <a:off x="5320356" y="5693252"/>
            <a:ext cx="1101383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>
                <a:solidFill>
                  <a:srgbClr val="00B0F0"/>
                </a:solidFill>
              </a:rPr>
              <a:t>sodium</a:t>
            </a:r>
            <a:r>
              <a:rPr lang="en-GB" sz="2600"/>
              <a:t> </a:t>
            </a:r>
            <a:r>
              <a:rPr lang="en-GB" sz="2600">
                <a:solidFill>
                  <a:srgbClr val="FF0000"/>
                </a:solidFill>
              </a:rPr>
              <a:t>cation</a:t>
            </a:r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A1AB0F06-E797-44F8-961F-83517F007E40}"/>
              </a:ext>
            </a:extLst>
          </p:cNvPr>
          <p:cNvSpPr txBox="1"/>
          <p:nvPr/>
        </p:nvSpPr>
        <p:spPr>
          <a:xfrm>
            <a:off x="6813030" y="5674325"/>
            <a:ext cx="1372548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err="1">
                <a:solidFill>
                  <a:srgbClr val="00CC00"/>
                </a:solidFill>
              </a:rPr>
              <a:t>chlorIDE</a:t>
            </a:r>
            <a:r>
              <a:rPr lang="en-GB" sz="2600">
                <a:solidFill>
                  <a:srgbClr val="00CC00"/>
                </a:solidFill>
              </a:rPr>
              <a:t> </a:t>
            </a:r>
            <a:r>
              <a:rPr lang="en-GB" sz="2600">
                <a:solidFill>
                  <a:srgbClr val="0000FF"/>
                </a:solidFill>
              </a:rPr>
              <a:t>anion</a:t>
            </a: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81F548DC-15E4-4576-8479-214182E90EF9}"/>
              </a:ext>
            </a:extLst>
          </p:cNvPr>
          <p:cNvSpPr txBox="1"/>
          <p:nvPr/>
        </p:nvSpPr>
        <p:spPr>
          <a:xfrm>
            <a:off x="9408254" y="5679660"/>
            <a:ext cx="1527874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>
                <a:solidFill>
                  <a:srgbClr val="00B0F0"/>
                </a:solidFill>
              </a:rPr>
              <a:t>sodium </a:t>
            </a:r>
            <a:r>
              <a:rPr lang="en-GB" sz="2600" err="1">
                <a:solidFill>
                  <a:srgbClr val="00CC00"/>
                </a:solidFill>
              </a:rPr>
              <a:t>chlorIDE</a:t>
            </a:r>
            <a:r>
              <a:rPr lang="en-GB" sz="2600">
                <a:solidFill>
                  <a:srgbClr val="00CC00"/>
                </a:solidFill>
              </a:rPr>
              <a:t> </a:t>
            </a:r>
            <a:endParaRPr lang="en-GB" sz="2600">
              <a:solidFill>
                <a:srgbClr val="00B0F0"/>
              </a:solidFill>
            </a:endParaRPr>
          </a:p>
          <a:p>
            <a:r>
              <a:rPr lang="en-GB" sz="2600"/>
              <a:t> </a:t>
            </a:r>
            <a:endParaRPr lang="en-GB" sz="2600">
              <a:solidFill>
                <a:srgbClr val="FF0000"/>
              </a:solidFill>
            </a:endParaRP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05DCBFE1-5514-4C92-849C-81821D894CAE}"/>
              </a:ext>
            </a:extLst>
          </p:cNvPr>
          <p:cNvSpPr txBox="1"/>
          <p:nvPr/>
        </p:nvSpPr>
        <p:spPr>
          <a:xfrm>
            <a:off x="4611315" y="3583899"/>
            <a:ext cx="3700052" cy="49244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600" b="1">
                <a:solidFill>
                  <a:srgbClr val="00CC00"/>
                </a:solidFill>
                <a:cs typeface="Calibri" panose="020F0502020204030204" pitchFamily="34" charset="0"/>
              </a:rPr>
              <a:t>Cl</a:t>
            </a:r>
            <a:r>
              <a:rPr lang="en-GB" sz="2600">
                <a:cs typeface="Calibri" panose="020F0502020204030204" pitchFamily="34" charset="0"/>
              </a:rPr>
              <a:t>	1s</a:t>
            </a:r>
            <a:r>
              <a:rPr lang="en-GB" sz="2600" baseline="30000">
                <a:cs typeface="Calibri" panose="020F0502020204030204" pitchFamily="34" charset="0"/>
              </a:rPr>
              <a:t>2</a:t>
            </a:r>
            <a:r>
              <a:rPr lang="en-GB" sz="2600">
                <a:cs typeface="Calibri" panose="020F0502020204030204" pitchFamily="34" charset="0"/>
              </a:rPr>
              <a:t>   2s</a:t>
            </a:r>
            <a:r>
              <a:rPr lang="en-GB" sz="2600" baseline="30000">
                <a:cs typeface="Calibri" panose="020F0502020204030204" pitchFamily="34" charset="0"/>
              </a:rPr>
              <a:t>2</a:t>
            </a:r>
            <a:r>
              <a:rPr lang="en-GB" sz="2600">
                <a:cs typeface="Calibri" panose="020F0502020204030204" pitchFamily="34" charset="0"/>
              </a:rPr>
              <a:t> 2p</a:t>
            </a:r>
            <a:r>
              <a:rPr lang="en-GB" sz="2600" baseline="30000">
                <a:cs typeface="Calibri" panose="020F0502020204030204" pitchFamily="34" charset="0"/>
              </a:rPr>
              <a:t>6</a:t>
            </a:r>
            <a:r>
              <a:rPr lang="en-GB" sz="2600">
                <a:cs typeface="Calibri" panose="020F0502020204030204" pitchFamily="34" charset="0"/>
              </a:rPr>
              <a:t>   </a:t>
            </a:r>
            <a:r>
              <a:rPr lang="en-GB" sz="2600" b="1">
                <a:solidFill>
                  <a:srgbClr val="00CC00"/>
                </a:solidFill>
                <a:cs typeface="Calibri" panose="020F0502020204030204" pitchFamily="34" charset="0"/>
              </a:rPr>
              <a:t>3s</a:t>
            </a:r>
            <a:r>
              <a:rPr lang="en-GB" sz="2600" b="1" baseline="30000">
                <a:solidFill>
                  <a:srgbClr val="00CC00"/>
                </a:solidFill>
                <a:cs typeface="Calibri" panose="020F0502020204030204" pitchFamily="34" charset="0"/>
              </a:rPr>
              <a:t>2</a:t>
            </a:r>
            <a:r>
              <a:rPr lang="en-GB" sz="2600" b="1">
                <a:solidFill>
                  <a:srgbClr val="00CC00"/>
                </a:solidFill>
                <a:cs typeface="Calibri" panose="020F0502020204030204" pitchFamily="34" charset="0"/>
              </a:rPr>
              <a:t>  3p</a:t>
            </a:r>
            <a:r>
              <a:rPr lang="en-GB" sz="2600" b="1" baseline="30000">
                <a:solidFill>
                  <a:srgbClr val="00CC00"/>
                </a:solidFill>
                <a:cs typeface="Calibri" panose="020F0502020204030204" pitchFamily="34" charset="0"/>
              </a:rPr>
              <a:t>5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7B296A32-1514-44F9-9179-57BED45737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0287" y="-7728"/>
            <a:ext cx="10364451" cy="908070"/>
          </a:xfrm>
        </p:spPr>
        <p:txBody>
          <a:bodyPr/>
          <a:lstStyle/>
          <a:p>
            <a:r>
              <a:rPr lang="en-GB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Ionic bonds</a:t>
            </a:r>
          </a:p>
        </p:txBody>
      </p:sp>
    </p:spTree>
    <p:extLst>
      <p:ext uri="{BB962C8B-B14F-4D97-AF65-F5344CB8AC3E}">
        <p14:creationId xmlns:p14="http://schemas.microsoft.com/office/powerpoint/2010/main" val="25863778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46" grpId="0"/>
      <p:bldP spid="2" grpId="0"/>
      <p:bldP spid="50" grpId="0"/>
      <p:bldP spid="51" grpId="0"/>
      <p:bldP spid="52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TextBox 60">
            <a:extLst>
              <a:ext uri="{FF2B5EF4-FFF2-40B4-BE49-F238E27FC236}">
                <a16:creationId xmlns:a16="http://schemas.microsoft.com/office/drawing/2014/main" id="{74574D0A-4F25-4B3E-9FE2-C8B31FDE301B}"/>
              </a:ext>
            </a:extLst>
          </p:cNvPr>
          <p:cNvSpPr txBox="1"/>
          <p:nvPr/>
        </p:nvSpPr>
        <p:spPr>
          <a:xfrm>
            <a:off x="634982" y="551883"/>
            <a:ext cx="3595215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b="1">
                <a:solidFill>
                  <a:srgbClr val="00B0F0"/>
                </a:solidFill>
                <a:cs typeface="Calibri" panose="020F0502020204030204" pitchFamily="34" charset="0"/>
              </a:rPr>
              <a:t>explosive compositions, </a:t>
            </a:r>
          </a:p>
          <a:p>
            <a:r>
              <a:rPr lang="en-GB" sz="2600" b="1">
                <a:solidFill>
                  <a:srgbClr val="00B0F0"/>
                </a:solidFill>
                <a:cs typeface="Calibri" panose="020F0502020204030204" pitchFamily="34" charset="0"/>
              </a:rPr>
              <a:t>propellants:</a:t>
            </a:r>
          </a:p>
        </p:txBody>
      </p:sp>
      <p:pic>
        <p:nvPicPr>
          <p:cNvPr id="65" name="Picture 64">
            <a:extLst>
              <a:ext uri="{FF2B5EF4-FFF2-40B4-BE49-F238E27FC236}">
                <a16:creationId xmlns:a16="http://schemas.microsoft.com/office/drawing/2014/main" id="{CF051BA3-FA06-43A1-8256-BCF22D3A7D2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289" t="8359" r="-46" b="18139"/>
          <a:stretch/>
        </p:blipFill>
        <p:spPr>
          <a:xfrm>
            <a:off x="5383161" y="1080295"/>
            <a:ext cx="6288174" cy="56160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862DBBA-D4E8-4AD7-829F-A26CBF04162C}"/>
              </a:ext>
            </a:extLst>
          </p:cNvPr>
          <p:cNvSpPr txBox="1"/>
          <p:nvPr/>
        </p:nvSpPr>
        <p:spPr>
          <a:xfrm>
            <a:off x="5316497" y="551883"/>
            <a:ext cx="1909241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b="1">
                <a:solidFill>
                  <a:srgbClr val="00B0F0"/>
                </a:solidFill>
                <a:cs typeface="Calibri" panose="020F0502020204030204" pitchFamily="34" charset="0"/>
              </a:rPr>
              <a:t>pyrotechnics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B7FED48-E44B-4B4C-AC75-CBD4B455FC46}"/>
              </a:ext>
            </a:extLst>
          </p:cNvPr>
          <p:cNvSpPr txBox="1"/>
          <p:nvPr/>
        </p:nvSpPr>
        <p:spPr>
          <a:xfrm>
            <a:off x="850311" y="1529405"/>
            <a:ext cx="1300677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b="1"/>
              <a:t>nitrates: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3AACA5E-6665-4316-A3C0-095FAA9B5AB9}"/>
              </a:ext>
            </a:extLst>
          </p:cNvPr>
          <p:cNvSpPr txBox="1"/>
          <p:nvPr/>
        </p:nvSpPr>
        <p:spPr>
          <a:xfrm>
            <a:off x="1117759" y="1936017"/>
            <a:ext cx="242239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>
                <a:solidFill>
                  <a:srgbClr val="00B0F0"/>
                </a:solidFill>
              </a:rPr>
              <a:t>potassium</a:t>
            </a:r>
            <a:r>
              <a:rPr lang="en-GB" sz="2600"/>
              <a:t> </a:t>
            </a:r>
            <a:r>
              <a:rPr lang="en-GB" sz="2600">
                <a:solidFill>
                  <a:srgbClr val="00CC00"/>
                </a:solidFill>
              </a:rPr>
              <a:t>nitrate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13E4C92-E997-4A30-B1D0-C75FF74D1477}"/>
              </a:ext>
            </a:extLst>
          </p:cNvPr>
          <p:cNvSpPr txBox="1"/>
          <p:nvPr/>
        </p:nvSpPr>
        <p:spPr>
          <a:xfrm>
            <a:off x="1117759" y="2305349"/>
            <a:ext cx="971741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/>
              <a:t>KNO</a:t>
            </a:r>
            <a:r>
              <a:rPr lang="en-GB" sz="2600" baseline="-25000"/>
              <a:t>3</a:t>
            </a:r>
            <a:endParaRPr lang="en-GB" sz="260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24D8004-7FE5-4DEF-9EF9-238FFDD2593B}"/>
              </a:ext>
            </a:extLst>
          </p:cNvPr>
          <p:cNvSpPr txBox="1"/>
          <p:nvPr/>
        </p:nvSpPr>
        <p:spPr>
          <a:xfrm>
            <a:off x="1117758" y="2715906"/>
            <a:ext cx="251857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/>
              <a:t>ammonium </a:t>
            </a:r>
            <a:r>
              <a:rPr lang="en-GB" sz="2600">
                <a:solidFill>
                  <a:srgbClr val="00CC00"/>
                </a:solidFill>
              </a:rPr>
              <a:t>nitrate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E4203C-C16E-4F2A-9CA0-8BC6DEB13B9B}"/>
              </a:ext>
            </a:extLst>
          </p:cNvPr>
          <p:cNvSpPr txBox="1"/>
          <p:nvPr/>
        </p:nvSpPr>
        <p:spPr>
          <a:xfrm>
            <a:off x="1123610" y="3055796"/>
            <a:ext cx="133562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/>
              <a:t>NH</a:t>
            </a:r>
            <a:r>
              <a:rPr lang="en-GB" sz="2600" baseline="-25000"/>
              <a:t>4</a:t>
            </a:r>
            <a:r>
              <a:rPr lang="en-GB" sz="2600"/>
              <a:t>NO</a:t>
            </a:r>
            <a:r>
              <a:rPr lang="en-GB" sz="2600" baseline="-25000"/>
              <a:t>3</a:t>
            </a:r>
            <a:endParaRPr lang="en-GB" sz="260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3BC7105-833F-4EDC-AC62-4C06D79361E1}"/>
              </a:ext>
            </a:extLst>
          </p:cNvPr>
          <p:cNvSpPr txBox="1"/>
          <p:nvPr/>
        </p:nvSpPr>
        <p:spPr>
          <a:xfrm>
            <a:off x="888060" y="3545498"/>
            <a:ext cx="1525097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b="1"/>
              <a:t>chlorates: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AAFD611-E505-4526-A698-BEB5C2DDD6E5}"/>
              </a:ext>
            </a:extLst>
          </p:cNvPr>
          <p:cNvSpPr txBox="1"/>
          <p:nvPr/>
        </p:nvSpPr>
        <p:spPr>
          <a:xfrm>
            <a:off x="1117759" y="3924346"/>
            <a:ext cx="264091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>
                <a:solidFill>
                  <a:srgbClr val="00B0F0"/>
                </a:solidFill>
              </a:rPr>
              <a:t>potassium</a:t>
            </a:r>
            <a:r>
              <a:rPr lang="en-GB" sz="2600"/>
              <a:t> </a:t>
            </a:r>
            <a:r>
              <a:rPr lang="en-GB" sz="2600">
                <a:solidFill>
                  <a:srgbClr val="00CC00"/>
                </a:solidFill>
              </a:rPr>
              <a:t>chlorate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98DDC24A-3CB8-4E4E-BBC9-7BE48D26AB42}"/>
              </a:ext>
            </a:extLst>
          </p:cNvPr>
          <p:cNvSpPr txBox="1"/>
          <p:nvPr/>
        </p:nvSpPr>
        <p:spPr>
          <a:xfrm>
            <a:off x="1123610" y="4264236"/>
            <a:ext cx="1014701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/>
              <a:t>KClO</a:t>
            </a:r>
            <a:r>
              <a:rPr lang="en-GB" sz="2600" baseline="-25000"/>
              <a:t>3</a:t>
            </a:r>
            <a:endParaRPr lang="en-GB" sz="260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7B486A2-9808-48A4-9F9E-7224DD9DEF6D}"/>
              </a:ext>
            </a:extLst>
          </p:cNvPr>
          <p:cNvSpPr txBox="1"/>
          <p:nvPr/>
        </p:nvSpPr>
        <p:spPr>
          <a:xfrm>
            <a:off x="888061" y="4753938"/>
            <a:ext cx="1965923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b="1"/>
              <a:t>perchlorates: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582B53B-4B27-4787-A0FB-FE3190CAF2B6}"/>
              </a:ext>
            </a:extLst>
          </p:cNvPr>
          <p:cNvSpPr txBox="1"/>
          <p:nvPr/>
        </p:nvSpPr>
        <p:spPr>
          <a:xfrm>
            <a:off x="1117758" y="5132786"/>
            <a:ext cx="3102581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>
                <a:solidFill>
                  <a:srgbClr val="00B0F0"/>
                </a:solidFill>
              </a:rPr>
              <a:t>potassium</a:t>
            </a:r>
            <a:r>
              <a:rPr lang="en-GB" sz="2600"/>
              <a:t> </a:t>
            </a:r>
            <a:r>
              <a:rPr lang="en-GB" sz="2600">
                <a:solidFill>
                  <a:srgbClr val="00CC00"/>
                </a:solidFill>
              </a:rPr>
              <a:t>perchlorate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437683BB-3064-4B41-8C9D-010338AEB570}"/>
              </a:ext>
            </a:extLst>
          </p:cNvPr>
          <p:cNvSpPr txBox="1"/>
          <p:nvPr/>
        </p:nvSpPr>
        <p:spPr>
          <a:xfrm>
            <a:off x="1123610" y="5472676"/>
            <a:ext cx="1014701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/>
              <a:t>KClO</a:t>
            </a:r>
            <a:r>
              <a:rPr lang="en-GB" sz="2600" baseline="-25000"/>
              <a:t>4</a:t>
            </a:r>
            <a:endParaRPr lang="en-GB" sz="260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F1479F3-27A3-4B4C-9244-EB1429C96C2D}"/>
              </a:ext>
            </a:extLst>
          </p:cNvPr>
          <p:cNvCxnSpPr>
            <a:cxnSpLocks/>
          </p:cNvCxnSpPr>
          <p:nvPr/>
        </p:nvCxnSpPr>
        <p:spPr>
          <a:xfrm>
            <a:off x="4892147" y="662479"/>
            <a:ext cx="0" cy="6033816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itle 4">
            <a:extLst>
              <a:ext uri="{FF2B5EF4-FFF2-40B4-BE49-F238E27FC236}">
                <a16:creationId xmlns:a16="http://schemas.microsoft.com/office/drawing/2014/main" id="{C1CAEBAB-7B2E-4088-9213-F466FAAFD0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0287" y="74690"/>
            <a:ext cx="10364451" cy="681674"/>
          </a:xfrm>
        </p:spPr>
        <p:txBody>
          <a:bodyPr/>
          <a:lstStyle/>
          <a:p>
            <a:r>
              <a:rPr lang="en-GB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Ionic compounds in </a:t>
            </a:r>
            <a:r>
              <a:rPr lang="en-GB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ome</a:t>
            </a: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245225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3" grpId="0"/>
      <p:bldP spid="4" grpId="0"/>
      <p:bldP spid="14" grpId="0"/>
      <p:bldP spid="15" grpId="0"/>
      <p:bldP spid="17" grpId="0"/>
      <p:bldP spid="18" grpId="0"/>
      <p:bldP spid="20" grpId="0"/>
      <p:bldP spid="21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35CE0FE-9F26-4849-AB65-A847F94A5BBB}"/>
              </a:ext>
            </a:extLst>
          </p:cNvPr>
          <p:cNvSpPr txBox="1"/>
          <p:nvPr/>
        </p:nvSpPr>
        <p:spPr>
          <a:xfrm>
            <a:off x="3291642" y="1705745"/>
            <a:ext cx="5608715" cy="18283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dirty="0">
                <a:cs typeface="Calibri" panose="020F0502020204030204" pitchFamily="34" charset="0"/>
              </a:rPr>
              <a:t>Symbol and valence electrons (as dots)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dirty="0">
                <a:cs typeface="Calibri" panose="020F0502020204030204" pitchFamily="34" charset="0"/>
              </a:rPr>
              <a:t>Top, bottom, left right – no set order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dirty="0">
                <a:cs typeface="Calibri" panose="020F0502020204030204" pitchFamily="34" charset="0"/>
              </a:rPr>
              <a:t>Single until 4 of them, then pair up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7783147-1193-41CC-BB45-DC360D94A64F}"/>
              </a:ext>
            </a:extLst>
          </p:cNvPr>
          <p:cNvSpPr txBox="1"/>
          <p:nvPr/>
        </p:nvSpPr>
        <p:spPr>
          <a:xfrm>
            <a:off x="2767572" y="3729697"/>
            <a:ext cx="2687852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>
                <a:cs typeface="Calibri" panose="020F0502020204030204" pitchFamily="34" charset="0"/>
              </a:rPr>
              <a:t>Sodium atom 	1 </a:t>
            </a:r>
            <a:r>
              <a:rPr lang="en-GB" sz="2200" err="1">
                <a:cs typeface="Calibri" panose="020F0502020204030204" pitchFamily="34" charset="0"/>
              </a:rPr>
              <a:t>v.e</a:t>
            </a:r>
            <a:r>
              <a:rPr lang="en-GB" sz="2200">
                <a:cs typeface="Calibri" panose="020F0502020204030204" pitchFamily="34" charset="0"/>
              </a:rPr>
              <a:t>. 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0386679-2498-4092-BD8C-EBC4BB9D832F}"/>
              </a:ext>
            </a:extLst>
          </p:cNvPr>
          <p:cNvGrpSpPr/>
          <p:nvPr/>
        </p:nvGrpSpPr>
        <p:grpSpPr>
          <a:xfrm>
            <a:off x="5562555" y="3729697"/>
            <a:ext cx="564578" cy="400110"/>
            <a:chOff x="4788024" y="2636912"/>
            <a:chExt cx="564578" cy="400110"/>
          </a:xfrm>
        </p:grpSpPr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823F8A7E-3167-4DA1-B7AB-AC5B7494CD4F}"/>
                </a:ext>
              </a:extLst>
            </p:cNvPr>
            <p:cNvSpPr txBox="1"/>
            <p:nvPr/>
          </p:nvSpPr>
          <p:spPr>
            <a:xfrm>
              <a:off x="4788024" y="2636912"/>
              <a:ext cx="564578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000" b="1">
                  <a:cs typeface="Calibri" panose="020F0502020204030204" pitchFamily="34" charset="0"/>
                </a:rPr>
                <a:t>Na </a:t>
              </a:r>
            </a:p>
          </p:txBody>
        </p:sp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174BEF9E-0A8B-4ACE-942D-CE78994590E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5211073" y="2807187"/>
              <a:ext cx="76201" cy="76201"/>
            </a:xfrm>
            <a:prstGeom prst="rect">
              <a:avLst/>
            </a:prstGeom>
            <a:solidFill>
              <a:srgbClr val="FF0000"/>
            </a:solidFill>
          </p:spPr>
        </p:pic>
      </p:grpSp>
      <p:sp>
        <p:nvSpPr>
          <p:cNvPr id="13" name="TextBox 12">
            <a:extLst>
              <a:ext uri="{FF2B5EF4-FFF2-40B4-BE49-F238E27FC236}">
                <a16:creationId xmlns:a16="http://schemas.microsoft.com/office/drawing/2014/main" id="{F9FC7405-D79E-453C-9D50-4FDAA7F39ED0}"/>
              </a:ext>
            </a:extLst>
          </p:cNvPr>
          <p:cNvSpPr txBox="1"/>
          <p:nvPr/>
        </p:nvSpPr>
        <p:spPr>
          <a:xfrm>
            <a:off x="6367401" y="3729697"/>
            <a:ext cx="3812262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>
                <a:solidFill>
                  <a:srgbClr val="0070C0"/>
                </a:solidFill>
                <a:cs typeface="Calibri" panose="020F0502020204030204" pitchFamily="34" charset="0"/>
              </a:rPr>
              <a:t>Sodium </a:t>
            </a:r>
            <a:r>
              <a:rPr lang="en-GB" sz="2200" b="1">
                <a:solidFill>
                  <a:srgbClr val="0070C0"/>
                </a:solidFill>
                <a:cs typeface="Calibri" panose="020F0502020204030204" pitchFamily="34" charset="0"/>
              </a:rPr>
              <a:t>cation </a:t>
            </a:r>
            <a:r>
              <a:rPr lang="en-GB" sz="2200">
                <a:solidFill>
                  <a:srgbClr val="0070C0"/>
                </a:solidFill>
                <a:cs typeface="Calibri" panose="020F0502020204030204" pitchFamily="34" charset="0"/>
              </a:rPr>
              <a:t>	0 </a:t>
            </a:r>
            <a:r>
              <a:rPr lang="en-GB" sz="2200" err="1">
                <a:solidFill>
                  <a:srgbClr val="0070C0"/>
                </a:solidFill>
                <a:cs typeface="Calibri" panose="020F0502020204030204" pitchFamily="34" charset="0"/>
              </a:rPr>
              <a:t>v.e</a:t>
            </a:r>
            <a:r>
              <a:rPr lang="en-GB" sz="2200">
                <a:solidFill>
                  <a:srgbClr val="0070C0"/>
                </a:solidFill>
                <a:cs typeface="Calibri" panose="020F0502020204030204" pitchFamily="34" charset="0"/>
              </a:rPr>
              <a:t>.   	</a:t>
            </a:r>
            <a:r>
              <a:rPr lang="en-GB" sz="2200">
                <a:cs typeface="Calibri" panose="020F0502020204030204" pitchFamily="34" charset="0"/>
              </a:rPr>
              <a:t>[ Na ]</a:t>
            </a:r>
            <a:r>
              <a:rPr lang="en-GB" sz="2200" baseline="30000">
                <a:cs typeface="Calibri" panose="020F0502020204030204" pitchFamily="34" charset="0"/>
              </a:rPr>
              <a:t>+</a:t>
            </a:r>
            <a:r>
              <a:rPr lang="en-GB" sz="2200">
                <a:cs typeface="Calibri" panose="020F0502020204030204" pitchFamily="34" charset="0"/>
              </a:rPr>
              <a:t>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7EE01AF-57A5-4EBA-BE1D-E5226F22989C}"/>
              </a:ext>
            </a:extLst>
          </p:cNvPr>
          <p:cNvSpPr txBox="1"/>
          <p:nvPr/>
        </p:nvSpPr>
        <p:spPr>
          <a:xfrm>
            <a:off x="2738426" y="4341473"/>
            <a:ext cx="2687852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>
                <a:cs typeface="Calibri" panose="020F0502020204030204" pitchFamily="34" charset="0"/>
              </a:rPr>
              <a:t>Carbon atom 	4 </a:t>
            </a:r>
            <a:r>
              <a:rPr lang="en-GB" sz="2200" err="1">
                <a:cs typeface="Calibri" panose="020F0502020204030204" pitchFamily="34" charset="0"/>
              </a:rPr>
              <a:t>v.e</a:t>
            </a:r>
            <a:r>
              <a:rPr lang="en-GB" sz="2200">
                <a:cs typeface="Calibri" panose="020F0502020204030204" pitchFamily="34" charset="0"/>
              </a:rPr>
              <a:t>. </a:t>
            </a:r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A5F4B2A0-187D-4381-A9B0-57194D64DA78}"/>
              </a:ext>
            </a:extLst>
          </p:cNvPr>
          <p:cNvGrpSpPr/>
          <p:nvPr/>
        </p:nvGrpSpPr>
        <p:grpSpPr>
          <a:xfrm>
            <a:off x="5611435" y="4260717"/>
            <a:ext cx="433154" cy="460772"/>
            <a:chOff x="5792073" y="1029876"/>
            <a:chExt cx="433154" cy="460772"/>
          </a:xfrm>
        </p:grpSpPr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6B1BF160-E72B-4D2E-9812-7385F3C253C1}"/>
                </a:ext>
              </a:extLst>
            </p:cNvPr>
            <p:cNvGrpSpPr/>
            <p:nvPr/>
          </p:nvGrpSpPr>
          <p:grpSpPr>
            <a:xfrm>
              <a:off x="5822553" y="1083216"/>
              <a:ext cx="402674" cy="400110"/>
              <a:chOff x="4788024" y="2636912"/>
              <a:chExt cx="402674" cy="400110"/>
            </a:xfrm>
          </p:grpSpPr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6C607713-370C-4482-AC02-4F7AF66FAEAE}"/>
                  </a:ext>
                </a:extLst>
              </p:cNvPr>
              <p:cNvSpPr txBox="1"/>
              <p:nvPr/>
            </p:nvSpPr>
            <p:spPr>
              <a:xfrm>
                <a:off x="4788024" y="2636912"/>
                <a:ext cx="402674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2000" b="1">
                    <a:cs typeface="Calibri" panose="020F0502020204030204" pitchFamily="34" charset="0"/>
                  </a:rPr>
                  <a:t>C </a:t>
                </a:r>
              </a:p>
            </p:txBody>
          </p:sp>
          <p:pic>
            <p:nvPicPr>
              <p:cNvPr id="18" name="Picture 17">
                <a:extLst>
                  <a:ext uri="{FF2B5EF4-FFF2-40B4-BE49-F238E27FC236}">
                    <a16:creationId xmlns:a16="http://schemas.microsoft.com/office/drawing/2014/main" id="{1C92F731-11B5-447D-9C71-844B4A28161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5096774" y="2788182"/>
                <a:ext cx="76201" cy="76201"/>
              </a:xfrm>
              <a:prstGeom prst="rect">
                <a:avLst/>
              </a:prstGeom>
            </p:spPr>
          </p:pic>
        </p:grpSp>
        <p:pic>
          <p:nvPicPr>
            <p:cNvPr id="19" name="Picture 18">
              <a:extLst>
                <a:ext uri="{FF2B5EF4-FFF2-40B4-BE49-F238E27FC236}">
                  <a16:creationId xmlns:a16="http://schemas.microsoft.com/office/drawing/2014/main" id="{92B0D18D-B892-45F4-A7FE-DB70F72D1B46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5961721" y="1029876"/>
              <a:ext cx="76201" cy="76201"/>
            </a:xfrm>
            <a:prstGeom prst="rect">
              <a:avLst/>
            </a:prstGeom>
          </p:spPr>
        </p:pic>
        <p:pic>
          <p:nvPicPr>
            <p:cNvPr id="23" name="Picture 22">
              <a:extLst>
                <a:ext uri="{FF2B5EF4-FFF2-40B4-BE49-F238E27FC236}">
                  <a16:creationId xmlns:a16="http://schemas.microsoft.com/office/drawing/2014/main" id="{F09CC307-4510-4DBE-9F47-CF60AF97CAA9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5792073" y="1235044"/>
              <a:ext cx="76201" cy="76201"/>
            </a:xfrm>
            <a:prstGeom prst="rect">
              <a:avLst/>
            </a:prstGeom>
          </p:spPr>
        </p:pic>
        <p:pic>
          <p:nvPicPr>
            <p:cNvPr id="24" name="Picture 23">
              <a:extLst>
                <a:ext uri="{FF2B5EF4-FFF2-40B4-BE49-F238E27FC236}">
                  <a16:creationId xmlns:a16="http://schemas.microsoft.com/office/drawing/2014/main" id="{29F184B2-AA6F-427F-8D40-5C02D0E74D03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5984581" y="1414447"/>
              <a:ext cx="76201" cy="76201"/>
            </a:xfrm>
            <a:prstGeom prst="rect">
              <a:avLst/>
            </a:prstGeom>
          </p:spPr>
        </p:pic>
      </p:grpSp>
      <p:sp>
        <p:nvSpPr>
          <p:cNvPr id="27" name="TextBox 26">
            <a:extLst>
              <a:ext uri="{FF2B5EF4-FFF2-40B4-BE49-F238E27FC236}">
                <a16:creationId xmlns:a16="http://schemas.microsoft.com/office/drawing/2014/main" id="{BB3AC6FA-4AAE-416A-96F3-39BF069C2971}"/>
              </a:ext>
            </a:extLst>
          </p:cNvPr>
          <p:cNvSpPr txBox="1"/>
          <p:nvPr/>
        </p:nvSpPr>
        <p:spPr>
          <a:xfrm>
            <a:off x="2767571" y="5048223"/>
            <a:ext cx="2687852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>
                <a:cs typeface="Calibri" panose="020F0502020204030204" pitchFamily="34" charset="0"/>
              </a:rPr>
              <a:t>Nitrogen atom 	5 </a:t>
            </a:r>
            <a:r>
              <a:rPr lang="en-GB" sz="2200" err="1">
                <a:cs typeface="Calibri" panose="020F0502020204030204" pitchFamily="34" charset="0"/>
              </a:rPr>
              <a:t>v.e</a:t>
            </a:r>
            <a:r>
              <a:rPr lang="en-GB" sz="2200">
                <a:cs typeface="Calibri" panose="020F0502020204030204" pitchFamily="34" charset="0"/>
              </a:rPr>
              <a:t>. </a:t>
            </a:r>
          </a:p>
        </p:txBody>
      </p:sp>
      <p:grpSp>
        <p:nvGrpSpPr>
          <p:cNvPr id="44" name="Group 43">
            <a:extLst>
              <a:ext uri="{FF2B5EF4-FFF2-40B4-BE49-F238E27FC236}">
                <a16:creationId xmlns:a16="http://schemas.microsoft.com/office/drawing/2014/main" id="{F872F108-847B-401E-ABCE-4843625443FD}"/>
              </a:ext>
            </a:extLst>
          </p:cNvPr>
          <p:cNvGrpSpPr/>
          <p:nvPr/>
        </p:nvGrpSpPr>
        <p:grpSpPr>
          <a:xfrm>
            <a:off x="5631362" y="4930613"/>
            <a:ext cx="460406" cy="460772"/>
            <a:chOff x="4317903" y="3598628"/>
            <a:chExt cx="460406" cy="460772"/>
          </a:xfrm>
        </p:grpSpPr>
        <p:grpSp>
          <p:nvGrpSpPr>
            <p:cNvPr id="28" name="Group 27">
              <a:extLst>
                <a:ext uri="{FF2B5EF4-FFF2-40B4-BE49-F238E27FC236}">
                  <a16:creationId xmlns:a16="http://schemas.microsoft.com/office/drawing/2014/main" id="{5C4321B3-79CB-4AF9-9854-A8F1373E2225}"/>
                </a:ext>
              </a:extLst>
            </p:cNvPr>
            <p:cNvGrpSpPr/>
            <p:nvPr/>
          </p:nvGrpSpPr>
          <p:grpSpPr>
            <a:xfrm>
              <a:off x="4317903" y="3598628"/>
              <a:ext cx="460406" cy="460772"/>
              <a:chOff x="5792073" y="1029876"/>
              <a:chExt cx="460406" cy="460772"/>
            </a:xfrm>
          </p:grpSpPr>
          <p:grpSp>
            <p:nvGrpSpPr>
              <p:cNvPr id="29" name="Group 28">
                <a:extLst>
                  <a:ext uri="{FF2B5EF4-FFF2-40B4-BE49-F238E27FC236}">
                    <a16:creationId xmlns:a16="http://schemas.microsoft.com/office/drawing/2014/main" id="{465ED31C-0F63-4EB6-B7F9-F593B13BBE88}"/>
                  </a:ext>
                </a:extLst>
              </p:cNvPr>
              <p:cNvGrpSpPr/>
              <p:nvPr/>
            </p:nvGrpSpPr>
            <p:grpSpPr>
              <a:xfrm>
                <a:off x="5822553" y="1083216"/>
                <a:ext cx="429926" cy="400110"/>
                <a:chOff x="4788024" y="2636912"/>
                <a:chExt cx="429926" cy="400110"/>
              </a:xfrm>
            </p:grpSpPr>
            <p:sp>
              <p:nvSpPr>
                <p:cNvPr id="33" name="TextBox 32">
                  <a:extLst>
                    <a:ext uri="{FF2B5EF4-FFF2-40B4-BE49-F238E27FC236}">
                      <a16:creationId xmlns:a16="http://schemas.microsoft.com/office/drawing/2014/main" id="{E77D8977-29F9-438B-9CA2-0BCF64776EA9}"/>
                    </a:ext>
                  </a:extLst>
                </p:cNvPr>
                <p:cNvSpPr txBox="1"/>
                <p:nvPr/>
              </p:nvSpPr>
              <p:spPr>
                <a:xfrm>
                  <a:off x="4788024" y="2636912"/>
                  <a:ext cx="429926" cy="400110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en-GB" sz="2000" b="1">
                      <a:cs typeface="Calibri" panose="020F0502020204030204" pitchFamily="34" charset="0"/>
                    </a:rPr>
                    <a:t>N </a:t>
                  </a:r>
                </a:p>
              </p:txBody>
            </p:sp>
            <p:pic>
              <p:nvPicPr>
                <p:cNvPr id="34" name="Picture 33">
                  <a:extLst>
                    <a:ext uri="{FF2B5EF4-FFF2-40B4-BE49-F238E27FC236}">
                      <a16:creationId xmlns:a16="http://schemas.microsoft.com/office/drawing/2014/main" id="{7BFE3D27-C756-437D-9B36-7201D0E9C8CA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3"/>
                <a:stretch>
                  <a:fillRect/>
                </a:stretch>
              </p:blipFill>
              <p:spPr>
                <a:xfrm>
                  <a:off x="5096774" y="2788182"/>
                  <a:ext cx="76201" cy="76201"/>
                </a:xfrm>
                <a:prstGeom prst="rect">
                  <a:avLst/>
                </a:prstGeom>
              </p:spPr>
            </p:pic>
          </p:grpSp>
          <p:pic>
            <p:nvPicPr>
              <p:cNvPr id="30" name="Picture 29">
                <a:extLst>
                  <a:ext uri="{FF2B5EF4-FFF2-40B4-BE49-F238E27FC236}">
                    <a16:creationId xmlns:a16="http://schemas.microsoft.com/office/drawing/2014/main" id="{8397C92D-DF61-49BA-A9E5-E375B41BF02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5961721" y="1029876"/>
                <a:ext cx="76201" cy="76201"/>
              </a:xfrm>
              <a:prstGeom prst="rect">
                <a:avLst/>
              </a:prstGeom>
            </p:spPr>
          </p:pic>
          <p:pic>
            <p:nvPicPr>
              <p:cNvPr id="31" name="Picture 30">
                <a:extLst>
                  <a:ext uri="{FF2B5EF4-FFF2-40B4-BE49-F238E27FC236}">
                    <a16:creationId xmlns:a16="http://schemas.microsoft.com/office/drawing/2014/main" id="{3BE482FE-A95B-4C1E-81EC-6FE7F36AA26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5792073" y="1235044"/>
                <a:ext cx="76201" cy="76201"/>
              </a:xfrm>
              <a:prstGeom prst="rect">
                <a:avLst/>
              </a:prstGeom>
            </p:spPr>
          </p:pic>
          <p:pic>
            <p:nvPicPr>
              <p:cNvPr id="32" name="Picture 31">
                <a:extLst>
                  <a:ext uri="{FF2B5EF4-FFF2-40B4-BE49-F238E27FC236}">
                    <a16:creationId xmlns:a16="http://schemas.microsoft.com/office/drawing/2014/main" id="{A7ACCFF5-0649-421B-BB2D-57266A07CD1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5938861" y="1414447"/>
                <a:ext cx="76201" cy="76201"/>
              </a:xfrm>
              <a:prstGeom prst="rect">
                <a:avLst/>
              </a:prstGeom>
            </p:spPr>
          </p:pic>
        </p:grpSp>
        <p:pic>
          <p:nvPicPr>
            <p:cNvPr id="35" name="Picture 34">
              <a:extLst>
                <a:ext uri="{FF2B5EF4-FFF2-40B4-BE49-F238E27FC236}">
                  <a16:creationId xmlns:a16="http://schemas.microsoft.com/office/drawing/2014/main" id="{A5B43310-3A3F-4BF1-A35D-64FCC4BB9318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4525652" y="3981961"/>
              <a:ext cx="76201" cy="76201"/>
            </a:xfrm>
            <a:prstGeom prst="rect">
              <a:avLst/>
            </a:prstGeom>
          </p:spPr>
        </p:pic>
      </p:grpSp>
      <p:sp>
        <p:nvSpPr>
          <p:cNvPr id="36" name="TextBox 35">
            <a:extLst>
              <a:ext uri="{FF2B5EF4-FFF2-40B4-BE49-F238E27FC236}">
                <a16:creationId xmlns:a16="http://schemas.microsoft.com/office/drawing/2014/main" id="{A36B0086-2A84-4FD9-ADFB-2D00E8ED7A2A}"/>
              </a:ext>
            </a:extLst>
          </p:cNvPr>
          <p:cNvSpPr txBox="1"/>
          <p:nvPr/>
        </p:nvSpPr>
        <p:spPr>
          <a:xfrm>
            <a:off x="2767571" y="5714411"/>
            <a:ext cx="2687852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>
                <a:cs typeface="Calibri" panose="020F0502020204030204" pitchFamily="34" charset="0"/>
              </a:rPr>
              <a:t>Chlorine atom 	7 </a:t>
            </a:r>
            <a:r>
              <a:rPr lang="en-GB" sz="2200" err="1">
                <a:cs typeface="Calibri" panose="020F0502020204030204" pitchFamily="34" charset="0"/>
              </a:rPr>
              <a:t>v.e</a:t>
            </a:r>
            <a:r>
              <a:rPr lang="en-GB" sz="2200">
                <a:cs typeface="Calibri" panose="020F0502020204030204" pitchFamily="34" charset="0"/>
              </a:rPr>
              <a:t>. </a:t>
            </a:r>
          </a:p>
        </p:txBody>
      </p:sp>
      <p:grpSp>
        <p:nvGrpSpPr>
          <p:cNvPr id="56" name="Group 55">
            <a:extLst>
              <a:ext uri="{FF2B5EF4-FFF2-40B4-BE49-F238E27FC236}">
                <a16:creationId xmlns:a16="http://schemas.microsoft.com/office/drawing/2014/main" id="{BBF5CBA1-3525-4AAC-A070-023FBDEDD4F7}"/>
              </a:ext>
            </a:extLst>
          </p:cNvPr>
          <p:cNvGrpSpPr/>
          <p:nvPr/>
        </p:nvGrpSpPr>
        <p:grpSpPr>
          <a:xfrm>
            <a:off x="5649534" y="5646527"/>
            <a:ext cx="501162" cy="460772"/>
            <a:chOff x="4347701" y="5278242"/>
            <a:chExt cx="501162" cy="460772"/>
          </a:xfrm>
        </p:grpSpPr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18D49FBF-7D76-4D61-903D-8D8EB97A1CD9}"/>
                </a:ext>
              </a:extLst>
            </p:cNvPr>
            <p:cNvGrpSpPr/>
            <p:nvPr/>
          </p:nvGrpSpPr>
          <p:grpSpPr>
            <a:xfrm>
              <a:off x="4348383" y="5278242"/>
              <a:ext cx="500480" cy="460772"/>
              <a:chOff x="4317903" y="3598628"/>
              <a:chExt cx="500480" cy="460772"/>
            </a:xfrm>
          </p:grpSpPr>
          <p:grpSp>
            <p:nvGrpSpPr>
              <p:cNvPr id="46" name="Group 45">
                <a:extLst>
                  <a:ext uri="{FF2B5EF4-FFF2-40B4-BE49-F238E27FC236}">
                    <a16:creationId xmlns:a16="http://schemas.microsoft.com/office/drawing/2014/main" id="{DEA99580-90BD-4BE0-816F-BE0A7F2DBE2D}"/>
                  </a:ext>
                </a:extLst>
              </p:cNvPr>
              <p:cNvGrpSpPr/>
              <p:nvPr/>
            </p:nvGrpSpPr>
            <p:grpSpPr>
              <a:xfrm>
                <a:off x="4317903" y="3598628"/>
                <a:ext cx="500480" cy="460772"/>
                <a:chOff x="5792073" y="1029876"/>
                <a:chExt cx="500480" cy="460772"/>
              </a:xfrm>
            </p:grpSpPr>
            <p:grpSp>
              <p:nvGrpSpPr>
                <p:cNvPr id="48" name="Group 47">
                  <a:extLst>
                    <a:ext uri="{FF2B5EF4-FFF2-40B4-BE49-F238E27FC236}">
                      <a16:creationId xmlns:a16="http://schemas.microsoft.com/office/drawing/2014/main" id="{8F0D55AF-81F8-4389-AE87-377DDACC1EC2}"/>
                    </a:ext>
                  </a:extLst>
                </p:cNvPr>
                <p:cNvGrpSpPr/>
                <p:nvPr/>
              </p:nvGrpSpPr>
              <p:grpSpPr>
                <a:xfrm>
                  <a:off x="5822553" y="1083216"/>
                  <a:ext cx="470000" cy="400110"/>
                  <a:chOff x="4788024" y="2636912"/>
                  <a:chExt cx="470000" cy="400110"/>
                </a:xfrm>
              </p:grpSpPr>
              <p:sp>
                <p:nvSpPr>
                  <p:cNvPr id="52" name="TextBox 51">
                    <a:extLst>
                      <a:ext uri="{FF2B5EF4-FFF2-40B4-BE49-F238E27FC236}">
                        <a16:creationId xmlns:a16="http://schemas.microsoft.com/office/drawing/2014/main" id="{23026C59-76D0-4576-A040-D0555D31068C}"/>
                      </a:ext>
                    </a:extLst>
                  </p:cNvPr>
                  <p:cNvSpPr txBox="1"/>
                  <p:nvPr/>
                </p:nvSpPr>
                <p:spPr>
                  <a:xfrm>
                    <a:off x="4788024" y="2636912"/>
                    <a:ext cx="470000" cy="400110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r>
                      <a:rPr lang="en-GB" sz="2000" b="1">
                        <a:cs typeface="Calibri" panose="020F0502020204030204" pitchFamily="34" charset="0"/>
                      </a:rPr>
                      <a:t>Cl </a:t>
                    </a:r>
                  </a:p>
                </p:txBody>
              </p:sp>
              <p:pic>
                <p:nvPicPr>
                  <p:cNvPr id="53" name="Picture 52">
                    <a:extLst>
                      <a:ext uri="{FF2B5EF4-FFF2-40B4-BE49-F238E27FC236}">
                        <a16:creationId xmlns:a16="http://schemas.microsoft.com/office/drawing/2014/main" id="{DECDCFB5-639C-45A4-82FD-949003CC19AA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3"/>
                  <a:stretch>
                    <a:fillRect/>
                  </a:stretch>
                </p:blipFill>
                <p:spPr>
                  <a:xfrm>
                    <a:off x="5134874" y="2788182"/>
                    <a:ext cx="76201" cy="76201"/>
                  </a:xfrm>
                  <a:prstGeom prst="rect">
                    <a:avLst/>
                  </a:prstGeom>
                </p:spPr>
              </p:pic>
            </p:grpSp>
            <p:pic>
              <p:nvPicPr>
                <p:cNvPr id="49" name="Picture 48">
                  <a:extLst>
                    <a:ext uri="{FF2B5EF4-FFF2-40B4-BE49-F238E27FC236}">
                      <a16:creationId xmlns:a16="http://schemas.microsoft.com/office/drawing/2014/main" id="{DC5EC1E4-F5B5-4636-89B9-46D89A1FAA28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3"/>
                <a:stretch>
                  <a:fillRect/>
                </a:stretch>
              </p:blipFill>
              <p:spPr>
                <a:xfrm>
                  <a:off x="5938861" y="1029876"/>
                  <a:ext cx="76201" cy="76201"/>
                </a:xfrm>
                <a:prstGeom prst="rect">
                  <a:avLst/>
                </a:prstGeom>
              </p:spPr>
            </p:pic>
            <p:pic>
              <p:nvPicPr>
                <p:cNvPr id="50" name="Picture 49">
                  <a:extLst>
                    <a:ext uri="{FF2B5EF4-FFF2-40B4-BE49-F238E27FC236}">
                      <a16:creationId xmlns:a16="http://schemas.microsoft.com/office/drawing/2014/main" id="{5567966C-2A10-4035-9131-075919042A19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3"/>
                <a:stretch>
                  <a:fillRect/>
                </a:stretch>
              </p:blipFill>
              <p:spPr>
                <a:xfrm>
                  <a:off x="5792073" y="1235044"/>
                  <a:ext cx="76201" cy="76201"/>
                </a:xfrm>
                <a:prstGeom prst="rect">
                  <a:avLst/>
                </a:prstGeom>
              </p:spPr>
            </p:pic>
            <p:pic>
              <p:nvPicPr>
                <p:cNvPr id="51" name="Picture 50">
                  <a:extLst>
                    <a:ext uri="{FF2B5EF4-FFF2-40B4-BE49-F238E27FC236}">
                      <a16:creationId xmlns:a16="http://schemas.microsoft.com/office/drawing/2014/main" id="{1792BF5B-6834-4CB2-8A88-43DF44053259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3"/>
                <a:stretch>
                  <a:fillRect/>
                </a:stretch>
              </p:blipFill>
              <p:spPr>
                <a:xfrm>
                  <a:off x="5938861" y="1414447"/>
                  <a:ext cx="76201" cy="76201"/>
                </a:xfrm>
                <a:prstGeom prst="rect">
                  <a:avLst/>
                </a:prstGeom>
              </p:spPr>
            </p:pic>
          </p:grpSp>
          <p:pic>
            <p:nvPicPr>
              <p:cNvPr id="47" name="Picture 46">
                <a:extLst>
                  <a:ext uri="{FF2B5EF4-FFF2-40B4-BE49-F238E27FC236}">
                    <a16:creationId xmlns:a16="http://schemas.microsoft.com/office/drawing/2014/main" id="{10B8A0B6-3A47-4EB3-9B4F-732D84455303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4529115" y="3985424"/>
                <a:ext cx="69274" cy="69274"/>
              </a:xfrm>
              <a:prstGeom prst="rect">
                <a:avLst/>
              </a:prstGeom>
            </p:spPr>
          </p:pic>
        </p:grpSp>
        <p:pic>
          <p:nvPicPr>
            <p:cNvPr id="54" name="Picture 53">
              <a:extLst>
                <a:ext uri="{FF2B5EF4-FFF2-40B4-BE49-F238E27FC236}">
                  <a16:creationId xmlns:a16="http://schemas.microsoft.com/office/drawing/2014/main" id="{B33DFFA8-77A2-4CB1-812B-8AD4EFB84CEF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4347701" y="5415759"/>
              <a:ext cx="76201" cy="76201"/>
            </a:xfrm>
            <a:prstGeom prst="rect">
              <a:avLst/>
            </a:prstGeom>
          </p:spPr>
        </p:pic>
        <p:pic>
          <p:nvPicPr>
            <p:cNvPr id="55" name="Picture 54">
              <a:extLst>
                <a:ext uri="{FF2B5EF4-FFF2-40B4-BE49-F238E27FC236}">
                  <a16:creationId xmlns:a16="http://schemas.microsoft.com/office/drawing/2014/main" id="{88CCDBAD-79A8-4B62-84C7-A910D34EB43A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4558072" y="5279729"/>
              <a:ext cx="76201" cy="76201"/>
            </a:xfrm>
            <a:prstGeom prst="rect">
              <a:avLst/>
            </a:prstGeom>
          </p:spPr>
        </p:pic>
      </p:grpSp>
      <p:grpSp>
        <p:nvGrpSpPr>
          <p:cNvPr id="5" name="Group 4">
            <a:extLst>
              <a:ext uri="{FF2B5EF4-FFF2-40B4-BE49-F238E27FC236}">
                <a16:creationId xmlns:a16="http://schemas.microsoft.com/office/drawing/2014/main" id="{4B0B4F01-C118-405D-95E6-F3A23C806E7F}"/>
              </a:ext>
            </a:extLst>
          </p:cNvPr>
          <p:cNvGrpSpPr/>
          <p:nvPr/>
        </p:nvGrpSpPr>
        <p:grpSpPr>
          <a:xfrm>
            <a:off x="6375969" y="5661071"/>
            <a:ext cx="3996545" cy="484227"/>
            <a:chOff x="4623964" y="4445849"/>
            <a:chExt cx="3996545" cy="484227"/>
          </a:xfrm>
        </p:grpSpPr>
        <p:sp>
          <p:nvSpPr>
            <p:cNvPr id="57" name="TextBox 56">
              <a:extLst>
                <a:ext uri="{FF2B5EF4-FFF2-40B4-BE49-F238E27FC236}">
                  <a16:creationId xmlns:a16="http://schemas.microsoft.com/office/drawing/2014/main" id="{6B457697-4D24-40F3-84FD-F037610451D7}"/>
                </a:ext>
              </a:extLst>
            </p:cNvPr>
            <p:cNvSpPr txBox="1"/>
            <p:nvPr/>
          </p:nvSpPr>
          <p:spPr>
            <a:xfrm>
              <a:off x="4623964" y="4477568"/>
              <a:ext cx="2687852" cy="43088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200">
                  <a:solidFill>
                    <a:srgbClr val="FF0000"/>
                  </a:solidFill>
                  <a:cs typeface="Calibri" panose="020F0502020204030204" pitchFamily="34" charset="0"/>
                </a:rPr>
                <a:t>Chloride </a:t>
              </a:r>
              <a:r>
                <a:rPr lang="en-GB" sz="2200" b="1">
                  <a:solidFill>
                    <a:srgbClr val="FF0000"/>
                  </a:solidFill>
                  <a:cs typeface="Calibri" panose="020F0502020204030204" pitchFamily="34" charset="0"/>
                </a:rPr>
                <a:t>anion</a:t>
              </a:r>
              <a:r>
                <a:rPr lang="en-GB" sz="2200">
                  <a:solidFill>
                    <a:srgbClr val="FF0000"/>
                  </a:solidFill>
                  <a:cs typeface="Calibri" panose="020F0502020204030204" pitchFamily="34" charset="0"/>
                </a:rPr>
                <a:t>	8 </a:t>
              </a:r>
              <a:r>
                <a:rPr lang="en-GB" sz="2200" err="1">
                  <a:solidFill>
                    <a:srgbClr val="FF0000"/>
                  </a:solidFill>
                  <a:cs typeface="Calibri" panose="020F0502020204030204" pitchFamily="34" charset="0"/>
                </a:rPr>
                <a:t>v.e</a:t>
              </a:r>
              <a:r>
                <a:rPr lang="en-GB" sz="2200">
                  <a:solidFill>
                    <a:srgbClr val="FF0000"/>
                  </a:solidFill>
                  <a:cs typeface="Calibri" panose="020F0502020204030204" pitchFamily="34" charset="0"/>
                </a:rPr>
                <a:t>. </a:t>
              </a:r>
            </a:p>
          </p:txBody>
        </p:sp>
        <p:grpSp>
          <p:nvGrpSpPr>
            <p:cNvPr id="72" name="Group 71">
              <a:extLst>
                <a:ext uri="{FF2B5EF4-FFF2-40B4-BE49-F238E27FC236}">
                  <a16:creationId xmlns:a16="http://schemas.microsoft.com/office/drawing/2014/main" id="{1D8BAFDE-FA60-478A-842B-FBB7155B3515}"/>
                </a:ext>
              </a:extLst>
            </p:cNvPr>
            <p:cNvGrpSpPr/>
            <p:nvPr/>
          </p:nvGrpSpPr>
          <p:grpSpPr>
            <a:xfrm>
              <a:off x="7569279" y="4445849"/>
              <a:ext cx="526811" cy="484227"/>
              <a:chOff x="6152905" y="5457973"/>
              <a:chExt cx="526811" cy="484227"/>
            </a:xfrm>
          </p:grpSpPr>
          <p:pic>
            <p:nvPicPr>
              <p:cNvPr id="22" name="Picture 21">
                <a:extLst>
                  <a:ext uri="{FF2B5EF4-FFF2-40B4-BE49-F238E27FC236}">
                    <a16:creationId xmlns:a16="http://schemas.microsoft.com/office/drawing/2014/main" id="{958BE476-6ACF-4C88-8E99-4A044E7637E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6553777" y="5674811"/>
                <a:ext cx="76201" cy="76201"/>
              </a:xfrm>
              <a:prstGeom prst="rect">
                <a:avLst/>
              </a:prstGeom>
            </p:spPr>
          </p:pic>
          <p:grpSp>
            <p:nvGrpSpPr>
              <p:cNvPr id="62" name="Group 61">
                <a:extLst>
                  <a:ext uri="{FF2B5EF4-FFF2-40B4-BE49-F238E27FC236}">
                    <a16:creationId xmlns:a16="http://schemas.microsoft.com/office/drawing/2014/main" id="{EAB58452-0323-4F39-9ECC-2D594BA203E5}"/>
                  </a:ext>
                </a:extLst>
              </p:cNvPr>
              <p:cNvGrpSpPr/>
              <p:nvPr/>
            </p:nvGrpSpPr>
            <p:grpSpPr>
              <a:xfrm>
                <a:off x="6153587" y="5457973"/>
                <a:ext cx="526129" cy="484227"/>
                <a:chOff x="5792073" y="1029876"/>
                <a:chExt cx="526129" cy="484227"/>
              </a:xfrm>
            </p:grpSpPr>
            <p:sp>
              <p:nvSpPr>
                <p:cNvPr id="68" name="TextBox 67">
                  <a:extLst>
                    <a:ext uri="{FF2B5EF4-FFF2-40B4-BE49-F238E27FC236}">
                      <a16:creationId xmlns:a16="http://schemas.microsoft.com/office/drawing/2014/main" id="{5B9B4274-BD8F-4A1D-A7CB-9E73D9F2252D}"/>
                    </a:ext>
                  </a:extLst>
                </p:cNvPr>
                <p:cNvSpPr txBox="1"/>
                <p:nvPr/>
              </p:nvSpPr>
              <p:spPr>
                <a:xfrm>
                  <a:off x="5822553" y="1083216"/>
                  <a:ext cx="495649" cy="43088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en-GB" sz="2200">
                      <a:cs typeface="Calibri" panose="020F0502020204030204" pitchFamily="34" charset="0"/>
                    </a:rPr>
                    <a:t>Cl </a:t>
                  </a:r>
                </a:p>
              </p:txBody>
            </p:sp>
            <p:pic>
              <p:nvPicPr>
                <p:cNvPr id="65" name="Picture 64">
                  <a:extLst>
                    <a:ext uri="{FF2B5EF4-FFF2-40B4-BE49-F238E27FC236}">
                      <a16:creationId xmlns:a16="http://schemas.microsoft.com/office/drawing/2014/main" id="{A8D1A98D-F4E3-4855-9666-0182DB0225C1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3"/>
                <a:stretch>
                  <a:fillRect/>
                </a:stretch>
              </p:blipFill>
              <p:spPr>
                <a:xfrm>
                  <a:off x="5938861" y="1029876"/>
                  <a:ext cx="76201" cy="76201"/>
                </a:xfrm>
                <a:prstGeom prst="rect">
                  <a:avLst/>
                </a:prstGeom>
              </p:spPr>
            </p:pic>
            <p:pic>
              <p:nvPicPr>
                <p:cNvPr id="66" name="Picture 65">
                  <a:extLst>
                    <a:ext uri="{FF2B5EF4-FFF2-40B4-BE49-F238E27FC236}">
                      <a16:creationId xmlns:a16="http://schemas.microsoft.com/office/drawing/2014/main" id="{93B198E7-B3B0-4B8B-8040-C47900A96154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3"/>
                <a:stretch>
                  <a:fillRect/>
                </a:stretch>
              </p:blipFill>
              <p:spPr>
                <a:xfrm>
                  <a:off x="5792073" y="1235044"/>
                  <a:ext cx="76201" cy="76201"/>
                </a:xfrm>
                <a:prstGeom prst="rect">
                  <a:avLst/>
                </a:prstGeom>
              </p:spPr>
            </p:pic>
            <p:pic>
              <p:nvPicPr>
                <p:cNvPr id="67" name="Picture 66">
                  <a:extLst>
                    <a:ext uri="{FF2B5EF4-FFF2-40B4-BE49-F238E27FC236}">
                      <a16:creationId xmlns:a16="http://schemas.microsoft.com/office/drawing/2014/main" id="{F43EF797-1848-46B1-83E3-8D03F41CB3E4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3"/>
                <a:stretch>
                  <a:fillRect/>
                </a:stretch>
              </p:blipFill>
              <p:spPr>
                <a:xfrm>
                  <a:off x="5938861" y="1414447"/>
                  <a:ext cx="76201" cy="76201"/>
                </a:xfrm>
                <a:prstGeom prst="rect">
                  <a:avLst/>
                </a:prstGeom>
              </p:spPr>
            </p:pic>
          </p:grpSp>
          <p:pic>
            <p:nvPicPr>
              <p:cNvPr id="63" name="Picture 62">
                <a:extLst>
                  <a:ext uri="{FF2B5EF4-FFF2-40B4-BE49-F238E27FC236}">
                    <a16:creationId xmlns:a16="http://schemas.microsoft.com/office/drawing/2014/main" id="{04BFE052-266A-4E62-8336-0CEDF2FB3788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6364799" y="5844769"/>
                <a:ext cx="69274" cy="69274"/>
              </a:xfrm>
              <a:prstGeom prst="rect">
                <a:avLst/>
              </a:prstGeom>
            </p:spPr>
          </p:pic>
          <p:pic>
            <p:nvPicPr>
              <p:cNvPr id="60" name="Picture 59">
                <a:extLst>
                  <a:ext uri="{FF2B5EF4-FFF2-40B4-BE49-F238E27FC236}">
                    <a16:creationId xmlns:a16="http://schemas.microsoft.com/office/drawing/2014/main" id="{ADFEA038-676C-435A-AD02-780042CDED6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6152905" y="5595490"/>
                <a:ext cx="76201" cy="76201"/>
              </a:xfrm>
              <a:prstGeom prst="rect">
                <a:avLst/>
              </a:prstGeom>
            </p:spPr>
          </p:pic>
          <p:pic>
            <p:nvPicPr>
              <p:cNvPr id="61" name="Picture 60">
                <a:extLst>
                  <a:ext uri="{FF2B5EF4-FFF2-40B4-BE49-F238E27FC236}">
                    <a16:creationId xmlns:a16="http://schemas.microsoft.com/office/drawing/2014/main" id="{4BCE8864-9E8C-4915-ABD7-779B675602F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6363276" y="5459460"/>
                <a:ext cx="76201" cy="76201"/>
              </a:xfrm>
              <a:prstGeom prst="rect">
                <a:avLst/>
              </a:prstGeom>
            </p:spPr>
          </p:pic>
          <p:pic>
            <p:nvPicPr>
              <p:cNvPr id="71" name="Picture 70">
                <a:extLst>
                  <a:ext uri="{FF2B5EF4-FFF2-40B4-BE49-F238E27FC236}">
                    <a16:creationId xmlns:a16="http://schemas.microsoft.com/office/drawing/2014/main" id="{5DB74573-D083-45BE-87DE-8C976DB7CDE8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6554695" y="5586940"/>
                <a:ext cx="57150" cy="76201"/>
              </a:xfrm>
              <a:prstGeom prst="rect">
                <a:avLst/>
              </a:prstGeom>
            </p:spPr>
          </p:pic>
        </p:grpSp>
        <p:sp>
          <p:nvSpPr>
            <p:cNvPr id="73" name="TextBox 72">
              <a:extLst>
                <a:ext uri="{FF2B5EF4-FFF2-40B4-BE49-F238E27FC236}">
                  <a16:creationId xmlns:a16="http://schemas.microsoft.com/office/drawing/2014/main" id="{E7FCFB88-28A2-448E-9626-1DA675C06F18}"/>
                </a:ext>
              </a:extLst>
            </p:cNvPr>
            <p:cNvSpPr txBox="1"/>
            <p:nvPr/>
          </p:nvSpPr>
          <p:spPr>
            <a:xfrm>
              <a:off x="7344592" y="4447336"/>
              <a:ext cx="271228" cy="43088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200">
                  <a:cs typeface="Calibri" panose="020F0502020204030204" pitchFamily="34" charset="0"/>
                </a:rPr>
                <a:t>[</a:t>
              </a:r>
            </a:p>
          </p:txBody>
        </p:sp>
        <p:sp>
          <p:nvSpPr>
            <p:cNvPr id="78" name="TextBox 77">
              <a:extLst>
                <a:ext uri="{FF2B5EF4-FFF2-40B4-BE49-F238E27FC236}">
                  <a16:creationId xmlns:a16="http://schemas.microsoft.com/office/drawing/2014/main" id="{09179074-18F7-493A-B633-23C9D91665E8}"/>
                </a:ext>
              </a:extLst>
            </p:cNvPr>
            <p:cNvSpPr txBox="1"/>
            <p:nvPr/>
          </p:nvSpPr>
          <p:spPr>
            <a:xfrm>
              <a:off x="7983115" y="4447336"/>
              <a:ext cx="637394" cy="43088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200">
                  <a:cs typeface="Calibri" panose="020F0502020204030204" pitchFamily="34" charset="0"/>
                </a:rPr>
                <a:t>]</a:t>
              </a:r>
              <a:r>
                <a:rPr lang="en-GB" sz="2200" baseline="30000">
                  <a:cs typeface="Calibri" panose="020F0502020204030204" pitchFamily="34" charset="0"/>
                </a:rPr>
                <a:t>-</a:t>
              </a:r>
            </a:p>
          </p:txBody>
        </p:sp>
      </p:grpSp>
      <p:sp>
        <p:nvSpPr>
          <p:cNvPr id="64" name="TextBox 63">
            <a:extLst>
              <a:ext uri="{FF2B5EF4-FFF2-40B4-BE49-F238E27FC236}">
                <a16:creationId xmlns:a16="http://schemas.microsoft.com/office/drawing/2014/main" id="{66199674-19B6-4BE2-A31D-1554AC3E4029}"/>
              </a:ext>
            </a:extLst>
          </p:cNvPr>
          <p:cNvSpPr txBox="1"/>
          <p:nvPr/>
        </p:nvSpPr>
        <p:spPr>
          <a:xfrm>
            <a:off x="1195444" y="925920"/>
            <a:ext cx="9732721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200" b="1" dirty="0">
                <a:solidFill>
                  <a:srgbClr val="00B0F0"/>
                </a:solidFill>
                <a:cs typeface="Calibri" panose="020F0502020204030204" pitchFamily="34" charset="0"/>
              </a:rPr>
              <a:t>to explain covalent compounds</a:t>
            </a:r>
          </a:p>
          <a:p>
            <a:r>
              <a:rPr lang="en-US" sz="2200" b="1" dirty="0">
                <a:solidFill>
                  <a:srgbClr val="00B0F0"/>
                </a:solidFill>
                <a:cs typeface="Calibri" panose="020F0502020204030204" pitchFamily="34" charset="0"/>
              </a:rPr>
              <a:t>simplified representation of the valence shell electrons in atom and  molecule</a:t>
            </a:r>
            <a:endParaRPr lang="en-GB" sz="2200" dirty="0">
              <a:solidFill>
                <a:srgbClr val="00B0F0"/>
              </a:solidFill>
              <a:cs typeface="Calibri" panose="020F050202020403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22E56D5-5C3B-4AC8-A530-BD8797CF3DD4}"/>
              </a:ext>
            </a:extLst>
          </p:cNvPr>
          <p:cNvSpPr txBox="1"/>
          <p:nvPr/>
        </p:nvSpPr>
        <p:spPr>
          <a:xfrm>
            <a:off x="655300" y="6275342"/>
            <a:ext cx="10943666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i="1" dirty="0">
                <a:solidFill>
                  <a:srgbClr val="0000FF"/>
                </a:solidFill>
                <a:cs typeface="Calibri" panose="020F0502020204030204" pitchFamily="34" charset="0"/>
              </a:rPr>
              <a:t>As sodium and chlorine atoms form ionic compounds, they are shown here for a demonstration of the concept 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DD5DB7F8-5054-405A-8B68-55E00B0C09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7790" y="170162"/>
            <a:ext cx="10364451" cy="667623"/>
          </a:xfrm>
        </p:spPr>
        <p:txBody>
          <a:bodyPr/>
          <a:lstStyle/>
          <a:p>
            <a:r>
              <a:rPr lang="en-GB" dirty="0" err="1"/>
              <a:t>lewis</a:t>
            </a:r>
            <a:r>
              <a:rPr lang="en-GB" dirty="0"/>
              <a:t> structures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5CD47BB-9D7C-4A18-86A3-2E05EDB1C2C5}"/>
              </a:ext>
            </a:extLst>
          </p:cNvPr>
          <p:cNvSpPr txBox="1"/>
          <p:nvPr/>
        </p:nvSpPr>
        <p:spPr>
          <a:xfrm>
            <a:off x="5896105" y="3788347"/>
            <a:ext cx="25519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>
                <a:solidFill>
                  <a:srgbClr val="FF0000"/>
                </a:solidFill>
                <a:sym typeface="Symbol" panose="05050102010706020507" pitchFamily="18" charset="2"/>
              </a:rPr>
              <a:t></a:t>
            </a:r>
            <a:endParaRPr lang="en-GB" sz="1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87553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E6AA586D-A944-4623-8781-731AB186AAFB}"/>
              </a:ext>
            </a:extLst>
          </p:cNvPr>
          <p:cNvSpPr txBox="1"/>
          <p:nvPr/>
        </p:nvSpPr>
        <p:spPr>
          <a:xfrm>
            <a:off x="950287" y="1194443"/>
            <a:ext cx="10565057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>
                <a:cs typeface="Calibri" panose="020F0502020204030204" pitchFamily="34" charset="0"/>
              </a:rPr>
              <a:t>involves the sharing of </a:t>
            </a:r>
            <a:r>
              <a:rPr lang="en-GB" sz="2800" b="1" dirty="0">
                <a:solidFill>
                  <a:srgbClr val="0000FF"/>
                </a:solidFill>
                <a:cs typeface="Calibri" panose="020F0502020204030204" pitchFamily="34" charset="0"/>
              </a:rPr>
              <a:t>electron pairs </a:t>
            </a:r>
            <a:r>
              <a:rPr lang="en-GB" sz="2800" dirty="0">
                <a:cs typeface="Calibri" panose="020F0502020204030204" pitchFamily="34" charset="0"/>
              </a:rPr>
              <a:t>between atoms </a:t>
            </a:r>
          </a:p>
          <a:p>
            <a:endParaRPr lang="en-GB" sz="2800" dirty="0"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>
                <a:cs typeface="Calibri" panose="020F0502020204030204" pitchFamily="34" charset="0"/>
              </a:rPr>
              <a:t>for many molecules, the sharing of electrons allows each atom to attain the equivalent of a full outer shell (</a:t>
            </a:r>
            <a:r>
              <a:rPr lang="en-GB" sz="2800" b="1" dirty="0">
                <a:solidFill>
                  <a:srgbClr val="00CC00"/>
                </a:solidFill>
                <a:cs typeface="Calibri" panose="020F0502020204030204" pitchFamily="34" charset="0"/>
              </a:rPr>
              <a:t>octet</a:t>
            </a:r>
            <a:r>
              <a:rPr lang="en-GB" sz="2800" dirty="0">
                <a:cs typeface="Calibri" panose="020F0502020204030204" pitchFamily="34" charset="0"/>
              </a:rPr>
              <a:t>), corresponding to a stable electronic configuration </a:t>
            </a:r>
          </a:p>
          <a:p>
            <a:endParaRPr lang="en-GB" sz="2800" i="1" dirty="0">
              <a:cs typeface="Calibri" panose="020F0502020204030204" pitchFamily="34" charset="0"/>
            </a:endParaRPr>
          </a:p>
          <a:p>
            <a:r>
              <a:rPr lang="en-GB" sz="2800" i="1" dirty="0">
                <a:cs typeface="Calibri" panose="020F0502020204030204" pitchFamily="34" charset="0"/>
              </a:rPr>
              <a:t>In organic chemistry, covalent bonds are much more common than ionic bonds.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800" dirty="0">
              <a:cs typeface="Calibri" panose="020F050202020403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0DBA1F-91D8-4F13-A87C-D9F97A4108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0287" y="113574"/>
            <a:ext cx="10364451" cy="965997"/>
          </a:xfrm>
        </p:spPr>
        <p:txBody>
          <a:bodyPr/>
          <a:lstStyle/>
          <a:p>
            <a:r>
              <a:rPr lang="en-GB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Covalent bonds</a:t>
            </a:r>
          </a:p>
        </p:txBody>
      </p:sp>
    </p:spTree>
    <p:extLst>
      <p:ext uri="{BB962C8B-B14F-4D97-AF65-F5344CB8AC3E}">
        <p14:creationId xmlns:p14="http://schemas.microsoft.com/office/powerpoint/2010/main" val="199269661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2CEFDB7-5911-422E-9302-39700C336638}"/>
              </a:ext>
            </a:extLst>
          </p:cNvPr>
          <p:cNvSpPr txBox="1"/>
          <p:nvPr/>
        </p:nvSpPr>
        <p:spPr>
          <a:xfrm>
            <a:off x="977151" y="704107"/>
            <a:ext cx="922047" cy="830997"/>
          </a:xfrm>
          <a:prstGeom prst="rect">
            <a:avLst/>
          </a:prstGeom>
          <a:noFill/>
          <a:ln>
            <a:solidFill>
              <a:srgbClr val="00CC00"/>
            </a:solidFill>
          </a:ln>
        </p:spPr>
        <p:txBody>
          <a:bodyPr wrap="none" rtlCol="0">
            <a:spAutoFit/>
          </a:bodyPr>
          <a:lstStyle/>
          <a:p>
            <a:r>
              <a:rPr lang="en-GB" sz="4800" b="1">
                <a:solidFill>
                  <a:srgbClr val="00B050"/>
                </a:solidFill>
                <a:cs typeface="Calibri" panose="020F0502020204030204" pitchFamily="34" charset="0"/>
              </a:rPr>
              <a:t>Cl</a:t>
            </a:r>
            <a:r>
              <a:rPr lang="en-GB" sz="4800" b="1" baseline="-25000">
                <a:solidFill>
                  <a:srgbClr val="00B050"/>
                </a:solidFill>
                <a:cs typeface="Calibri" panose="020F0502020204030204" pitchFamily="34" charset="0"/>
              </a:rPr>
              <a:t>2</a:t>
            </a: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E8BD9C53-BEBC-4E7D-8355-FCEC927DE151}"/>
              </a:ext>
            </a:extLst>
          </p:cNvPr>
          <p:cNvSpPr txBox="1"/>
          <p:nvPr/>
        </p:nvSpPr>
        <p:spPr>
          <a:xfrm>
            <a:off x="7273950" y="673329"/>
            <a:ext cx="2920928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b="1">
                <a:cs typeface="Calibri" panose="020F0502020204030204" pitchFamily="34" charset="0"/>
              </a:rPr>
              <a:t>7 valence electrons </a:t>
            </a:r>
          </a:p>
          <a:p>
            <a:r>
              <a:rPr lang="en-GB" sz="2600">
                <a:cs typeface="Calibri" panose="020F0502020204030204" pitchFamily="34" charset="0"/>
              </a:rPr>
              <a:t>needs </a:t>
            </a:r>
            <a:r>
              <a:rPr lang="en-GB" sz="2600" b="1">
                <a:cs typeface="Calibri" panose="020F0502020204030204" pitchFamily="34" charset="0"/>
              </a:rPr>
              <a:t>one</a:t>
            </a:r>
            <a:r>
              <a:rPr lang="en-GB" sz="2600">
                <a:cs typeface="Calibri" panose="020F0502020204030204" pitchFamily="34" charset="0"/>
              </a:rPr>
              <a:t> more</a:t>
            </a:r>
          </a:p>
        </p:txBody>
      </p:sp>
      <p:sp>
        <p:nvSpPr>
          <p:cNvPr id="72" name="TextBox 71">
            <a:extLst>
              <a:ext uri="{FF2B5EF4-FFF2-40B4-BE49-F238E27FC236}">
                <a16:creationId xmlns:a16="http://schemas.microsoft.com/office/drawing/2014/main" id="{84886AE4-0011-4056-891E-DD2CBCC1C506}"/>
              </a:ext>
            </a:extLst>
          </p:cNvPr>
          <p:cNvSpPr txBox="1"/>
          <p:nvPr/>
        </p:nvSpPr>
        <p:spPr>
          <a:xfrm>
            <a:off x="5028039" y="2788768"/>
            <a:ext cx="2606547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>
                <a:solidFill>
                  <a:srgbClr val="0000FF"/>
                </a:solidFill>
                <a:cs typeface="Calibri" panose="020F0502020204030204" pitchFamily="34" charset="0"/>
              </a:rPr>
              <a:t>2 shared electrons</a:t>
            </a:r>
          </a:p>
        </p:txBody>
      </p:sp>
      <p:sp>
        <p:nvSpPr>
          <p:cNvPr id="77" name="TextBox 76">
            <a:extLst>
              <a:ext uri="{FF2B5EF4-FFF2-40B4-BE49-F238E27FC236}">
                <a16:creationId xmlns:a16="http://schemas.microsoft.com/office/drawing/2014/main" id="{32CA362D-A735-4D4C-9C0C-AA7A40B4870E}"/>
              </a:ext>
            </a:extLst>
          </p:cNvPr>
          <p:cNvSpPr txBox="1"/>
          <p:nvPr/>
        </p:nvSpPr>
        <p:spPr>
          <a:xfrm>
            <a:off x="5185716" y="6162115"/>
            <a:ext cx="2051908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>
                <a:solidFill>
                  <a:srgbClr val="0000FF"/>
                </a:solidFill>
                <a:cs typeface="Calibri" panose="020F0502020204030204" pitchFamily="34" charset="0"/>
              </a:rPr>
              <a:t>covalent bond</a:t>
            </a:r>
          </a:p>
        </p:txBody>
      </p:sp>
      <p:sp>
        <p:nvSpPr>
          <p:cNvPr id="78" name="TextBox 77">
            <a:extLst>
              <a:ext uri="{FF2B5EF4-FFF2-40B4-BE49-F238E27FC236}">
                <a16:creationId xmlns:a16="http://schemas.microsoft.com/office/drawing/2014/main" id="{967819F7-3D96-49CA-9767-9CB7C4377CC6}"/>
              </a:ext>
            </a:extLst>
          </p:cNvPr>
          <p:cNvSpPr txBox="1"/>
          <p:nvPr/>
        </p:nvSpPr>
        <p:spPr>
          <a:xfrm>
            <a:off x="2107111" y="695875"/>
            <a:ext cx="2920928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b="1">
                <a:cs typeface="Calibri" panose="020F0502020204030204" pitchFamily="34" charset="0"/>
              </a:rPr>
              <a:t>7 valence electrons </a:t>
            </a:r>
          </a:p>
          <a:p>
            <a:r>
              <a:rPr lang="en-GB" sz="2600">
                <a:cs typeface="Calibri" panose="020F0502020204030204" pitchFamily="34" charset="0"/>
              </a:rPr>
              <a:t>needs </a:t>
            </a:r>
            <a:r>
              <a:rPr lang="en-GB" sz="2600" b="1">
                <a:cs typeface="Calibri" panose="020F0502020204030204" pitchFamily="34" charset="0"/>
              </a:rPr>
              <a:t>one</a:t>
            </a:r>
            <a:r>
              <a:rPr lang="en-GB" sz="2600">
                <a:cs typeface="Calibri" panose="020F0502020204030204" pitchFamily="34" charset="0"/>
              </a:rPr>
              <a:t> more</a:t>
            </a:r>
          </a:p>
        </p:txBody>
      </p:sp>
      <p:sp>
        <p:nvSpPr>
          <p:cNvPr id="92" name="TextBox 91">
            <a:extLst>
              <a:ext uri="{FF2B5EF4-FFF2-40B4-BE49-F238E27FC236}">
                <a16:creationId xmlns:a16="http://schemas.microsoft.com/office/drawing/2014/main" id="{40331074-F452-4F1C-A26E-DE677F1C83A6}"/>
              </a:ext>
            </a:extLst>
          </p:cNvPr>
          <p:cNvSpPr txBox="1"/>
          <p:nvPr/>
        </p:nvSpPr>
        <p:spPr>
          <a:xfrm>
            <a:off x="8363119" y="4898938"/>
            <a:ext cx="3082639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>
                <a:cs typeface="Calibri" panose="020F0502020204030204" pitchFamily="34" charset="0"/>
              </a:rPr>
              <a:t>non-bonding electrons</a:t>
            </a:r>
          </a:p>
          <a:p>
            <a:r>
              <a:rPr lang="en-GB" sz="2600">
                <a:cs typeface="Calibri" panose="020F0502020204030204" pitchFamily="34" charset="0"/>
              </a:rPr>
              <a:t>(lone pairs)</a:t>
            </a:r>
          </a:p>
        </p:txBody>
      </p:sp>
      <p:sp>
        <p:nvSpPr>
          <p:cNvPr id="93" name="TextBox 92">
            <a:extLst>
              <a:ext uri="{FF2B5EF4-FFF2-40B4-BE49-F238E27FC236}">
                <a16:creationId xmlns:a16="http://schemas.microsoft.com/office/drawing/2014/main" id="{D2D62EC4-172E-449E-8F14-BBBF4B65D623}"/>
              </a:ext>
            </a:extLst>
          </p:cNvPr>
          <p:cNvSpPr txBox="1"/>
          <p:nvPr/>
        </p:nvSpPr>
        <p:spPr>
          <a:xfrm>
            <a:off x="2248504" y="2044742"/>
            <a:ext cx="769499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b="1" dirty="0">
                <a:solidFill>
                  <a:srgbClr val="00B050"/>
                </a:solidFill>
                <a:cs typeface="Calibri" panose="020F0502020204030204" pitchFamily="34" charset="0"/>
              </a:rPr>
              <a:t>Chlorine atom wants ONE electron to make ONE bond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42633A96-8F2E-4535-B3CA-76041C71244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3010" t="12471" r="52574" b="80348"/>
          <a:stretch/>
        </p:blipFill>
        <p:spPr>
          <a:xfrm>
            <a:off x="4935748" y="649934"/>
            <a:ext cx="1169101" cy="1098908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A3D705E0-EB52-4478-ADFA-EC709BBE8EB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0507" t="12634" r="45424" b="80186"/>
          <a:stretch/>
        </p:blipFill>
        <p:spPr>
          <a:xfrm>
            <a:off x="6104849" y="649934"/>
            <a:ext cx="1098321" cy="109018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F8E330E-1521-446F-8B4B-484E5C73BFB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2309" t="35070" r="56461" b="51750"/>
          <a:stretch/>
        </p:blipFill>
        <p:spPr>
          <a:xfrm>
            <a:off x="4194232" y="3364843"/>
            <a:ext cx="3940493" cy="2601580"/>
          </a:xfrm>
          <a:prstGeom prst="rect">
            <a:avLst/>
          </a:prstGeom>
        </p:spPr>
      </p:pic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072BE7CE-6468-4008-919A-C6262419E732}"/>
              </a:ext>
            </a:extLst>
          </p:cNvPr>
          <p:cNvCxnSpPr/>
          <p:nvPr/>
        </p:nvCxnSpPr>
        <p:spPr>
          <a:xfrm flipV="1">
            <a:off x="6115517" y="3130757"/>
            <a:ext cx="0" cy="463478"/>
          </a:xfrm>
          <a:prstGeom prst="straightConnector1">
            <a:avLst/>
          </a:prstGeom>
          <a:ln w="19050">
            <a:solidFill>
              <a:srgbClr val="0000F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Straight Arrow Connector 67">
            <a:extLst>
              <a:ext uri="{FF2B5EF4-FFF2-40B4-BE49-F238E27FC236}">
                <a16:creationId xmlns:a16="http://schemas.microsoft.com/office/drawing/2014/main" id="{7B7F9301-AF65-4E6F-BBBF-F96C78934B9C}"/>
              </a:ext>
            </a:extLst>
          </p:cNvPr>
          <p:cNvCxnSpPr>
            <a:cxnSpLocks/>
          </p:cNvCxnSpPr>
          <p:nvPr/>
        </p:nvCxnSpPr>
        <p:spPr>
          <a:xfrm>
            <a:off x="6132410" y="4385538"/>
            <a:ext cx="0" cy="841441"/>
          </a:xfrm>
          <a:prstGeom prst="straightConnector1">
            <a:avLst/>
          </a:prstGeom>
          <a:ln w="19050">
            <a:solidFill>
              <a:srgbClr val="0000F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Straight Arrow Connector 70">
            <a:extLst>
              <a:ext uri="{FF2B5EF4-FFF2-40B4-BE49-F238E27FC236}">
                <a16:creationId xmlns:a16="http://schemas.microsoft.com/office/drawing/2014/main" id="{1408D463-2F80-4A7D-BF8F-59735B470BBA}"/>
              </a:ext>
            </a:extLst>
          </p:cNvPr>
          <p:cNvCxnSpPr>
            <a:cxnSpLocks/>
          </p:cNvCxnSpPr>
          <p:nvPr/>
        </p:nvCxnSpPr>
        <p:spPr>
          <a:xfrm>
            <a:off x="6135301" y="5317414"/>
            <a:ext cx="0" cy="841441"/>
          </a:xfrm>
          <a:prstGeom prst="straightConnector1">
            <a:avLst/>
          </a:prstGeom>
          <a:ln w="19050">
            <a:solidFill>
              <a:srgbClr val="0000F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Straight Arrow Connector 72">
            <a:extLst>
              <a:ext uri="{FF2B5EF4-FFF2-40B4-BE49-F238E27FC236}">
                <a16:creationId xmlns:a16="http://schemas.microsoft.com/office/drawing/2014/main" id="{D900B0BF-AA20-401D-B73C-B7C931338940}"/>
              </a:ext>
            </a:extLst>
          </p:cNvPr>
          <p:cNvCxnSpPr>
            <a:cxnSpLocks/>
          </p:cNvCxnSpPr>
          <p:nvPr/>
        </p:nvCxnSpPr>
        <p:spPr>
          <a:xfrm flipH="1" flipV="1">
            <a:off x="7843675" y="4806258"/>
            <a:ext cx="531049" cy="188723"/>
          </a:xfrm>
          <a:prstGeom prst="straightConnector1">
            <a:avLst/>
          </a:prstGeom>
          <a:ln w="190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Straight Arrow Connector 75">
            <a:extLst>
              <a:ext uri="{FF2B5EF4-FFF2-40B4-BE49-F238E27FC236}">
                <a16:creationId xmlns:a16="http://schemas.microsoft.com/office/drawing/2014/main" id="{5E0F4911-6175-4C0B-B7C3-2C05A7B5A098}"/>
              </a:ext>
            </a:extLst>
          </p:cNvPr>
          <p:cNvCxnSpPr>
            <a:cxnSpLocks/>
            <a:stCxn id="92" idx="1"/>
          </p:cNvCxnSpPr>
          <p:nvPr/>
        </p:nvCxnSpPr>
        <p:spPr>
          <a:xfrm flipH="1">
            <a:off x="8064176" y="5345214"/>
            <a:ext cx="298943" cy="0"/>
          </a:xfrm>
          <a:prstGeom prst="straightConnector1">
            <a:avLst/>
          </a:prstGeom>
          <a:ln w="190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Straight Arrow Connector 85">
            <a:extLst>
              <a:ext uri="{FF2B5EF4-FFF2-40B4-BE49-F238E27FC236}">
                <a16:creationId xmlns:a16="http://schemas.microsoft.com/office/drawing/2014/main" id="{9383A1EB-3E9F-4D85-BC8D-DCD585D10CCC}"/>
              </a:ext>
            </a:extLst>
          </p:cNvPr>
          <p:cNvCxnSpPr>
            <a:cxnSpLocks/>
          </p:cNvCxnSpPr>
          <p:nvPr/>
        </p:nvCxnSpPr>
        <p:spPr>
          <a:xfrm flipH="1">
            <a:off x="7843675" y="5627789"/>
            <a:ext cx="551656" cy="110345"/>
          </a:xfrm>
          <a:prstGeom prst="straightConnector1">
            <a:avLst/>
          </a:prstGeom>
          <a:ln w="190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1474F612-FE5A-4A74-AC4C-0E524031C2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2588" y="-68538"/>
            <a:ext cx="10364451" cy="718472"/>
          </a:xfrm>
        </p:spPr>
        <p:txBody>
          <a:bodyPr/>
          <a:lstStyle/>
          <a:p>
            <a:r>
              <a:rPr lang="en-GB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Covalent molecules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5B2470FE-32E3-48B5-AE68-3A342C384D75}"/>
              </a:ext>
            </a:extLst>
          </p:cNvPr>
          <p:cNvSpPr txBox="1"/>
          <p:nvPr/>
        </p:nvSpPr>
        <p:spPr>
          <a:xfrm>
            <a:off x="5699285" y="1078508"/>
            <a:ext cx="320922" cy="44627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300" dirty="0">
                <a:solidFill>
                  <a:srgbClr val="00B050"/>
                </a:solidFill>
                <a:sym typeface="Symbol" panose="05050102010706020507" pitchFamily="18" charset="2"/>
              </a:rPr>
              <a:t></a:t>
            </a:r>
            <a:endParaRPr lang="en-GB" sz="2300" dirty="0">
              <a:solidFill>
                <a:srgbClr val="00B050"/>
              </a:solidFill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7EB36F3-F36D-48B9-B67F-8768B846DC45}"/>
              </a:ext>
            </a:extLst>
          </p:cNvPr>
          <p:cNvSpPr txBox="1"/>
          <p:nvPr/>
        </p:nvSpPr>
        <p:spPr>
          <a:xfrm>
            <a:off x="6046681" y="891577"/>
            <a:ext cx="320922" cy="44627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300" dirty="0">
                <a:solidFill>
                  <a:srgbClr val="00B050"/>
                </a:solidFill>
                <a:sym typeface="Symbol" panose="05050102010706020507" pitchFamily="18" charset="2"/>
              </a:rPr>
              <a:t></a:t>
            </a:r>
            <a:endParaRPr lang="en-GB" sz="2300" dirty="0">
              <a:solidFill>
                <a:srgbClr val="00B050"/>
              </a:solidFill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8A2763C0-F1E2-48C7-A43F-1A96CAE84A68}"/>
              </a:ext>
            </a:extLst>
          </p:cNvPr>
          <p:cNvSpPr txBox="1"/>
          <p:nvPr/>
        </p:nvSpPr>
        <p:spPr>
          <a:xfrm>
            <a:off x="5934420" y="3567424"/>
            <a:ext cx="36099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000" dirty="0">
                <a:solidFill>
                  <a:srgbClr val="00B050"/>
                </a:solidFill>
                <a:sym typeface="Symbol" panose="05050102010706020507" pitchFamily="18" charset="2"/>
              </a:rPr>
              <a:t></a:t>
            </a:r>
            <a:endParaRPr lang="en-GB" sz="3000" dirty="0">
              <a:solidFill>
                <a:srgbClr val="00B050"/>
              </a:solidFill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ADAAB396-7D83-41F2-B3AE-1B8A3D367DDF}"/>
              </a:ext>
            </a:extLst>
          </p:cNvPr>
          <p:cNvSpPr txBox="1"/>
          <p:nvPr/>
        </p:nvSpPr>
        <p:spPr>
          <a:xfrm>
            <a:off x="5929170" y="3795496"/>
            <a:ext cx="36099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000" dirty="0">
                <a:solidFill>
                  <a:srgbClr val="00B050"/>
                </a:solidFill>
                <a:sym typeface="Symbol" panose="05050102010706020507" pitchFamily="18" charset="2"/>
              </a:rPr>
              <a:t></a:t>
            </a:r>
            <a:endParaRPr lang="en-GB" sz="3000" dirty="0">
              <a:solidFill>
                <a:srgbClr val="00B050"/>
              </a:solidFill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27C021B4-8B04-499F-B8EF-F12BE57A2796}"/>
              </a:ext>
            </a:extLst>
          </p:cNvPr>
          <p:cNvSpPr txBox="1"/>
          <p:nvPr/>
        </p:nvSpPr>
        <p:spPr>
          <a:xfrm>
            <a:off x="6616539" y="4968453"/>
            <a:ext cx="36099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000" dirty="0">
                <a:solidFill>
                  <a:srgbClr val="00B050"/>
                </a:solidFill>
                <a:sym typeface="Symbol" panose="05050102010706020507" pitchFamily="18" charset="2"/>
              </a:rPr>
              <a:t></a:t>
            </a:r>
            <a:endParaRPr lang="en-GB" sz="3000" dirty="0">
              <a:solidFill>
                <a:srgbClr val="00B050"/>
              </a:solidFill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3D8F5C73-A34E-4DE2-828F-B6460B911908}"/>
              </a:ext>
            </a:extLst>
          </p:cNvPr>
          <p:cNvSpPr txBox="1"/>
          <p:nvPr/>
        </p:nvSpPr>
        <p:spPr>
          <a:xfrm>
            <a:off x="5413104" y="4982121"/>
            <a:ext cx="36099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000" dirty="0">
                <a:solidFill>
                  <a:srgbClr val="00B050"/>
                </a:solidFill>
                <a:sym typeface="Symbol" panose="05050102010706020507" pitchFamily="18" charset="2"/>
              </a:rPr>
              <a:t></a:t>
            </a:r>
            <a:endParaRPr lang="en-GB" sz="30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620384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TextBox 39">
            <a:extLst>
              <a:ext uri="{FF2B5EF4-FFF2-40B4-BE49-F238E27FC236}">
                <a16:creationId xmlns:a16="http://schemas.microsoft.com/office/drawing/2014/main" id="{A7559297-EC50-49E8-AFA1-FCA2F4AC74D7}"/>
              </a:ext>
            </a:extLst>
          </p:cNvPr>
          <p:cNvSpPr txBox="1"/>
          <p:nvPr/>
        </p:nvSpPr>
        <p:spPr>
          <a:xfrm>
            <a:off x="433107" y="1024195"/>
            <a:ext cx="1249060" cy="830997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txBody>
          <a:bodyPr wrap="none" rtlCol="0">
            <a:spAutoFit/>
          </a:bodyPr>
          <a:lstStyle/>
          <a:p>
            <a:r>
              <a:rPr lang="en-GB" sz="4800" b="1">
                <a:solidFill>
                  <a:srgbClr val="00B050"/>
                </a:solidFill>
                <a:cs typeface="Calibri" panose="020F0502020204030204" pitchFamily="34" charset="0"/>
              </a:rPr>
              <a:t>H</a:t>
            </a:r>
            <a:r>
              <a:rPr lang="en-GB" sz="4800" b="1" baseline="-25000">
                <a:solidFill>
                  <a:srgbClr val="00B050"/>
                </a:solidFill>
                <a:cs typeface="Calibri" panose="020F0502020204030204" pitchFamily="34" charset="0"/>
              </a:rPr>
              <a:t>2</a:t>
            </a:r>
            <a:r>
              <a:rPr lang="en-GB" sz="4800" b="1">
                <a:solidFill>
                  <a:srgbClr val="00B050"/>
                </a:solidFill>
                <a:cs typeface="Calibri" panose="020F0502020204030204" pitchFamily="34" charset="0"/>
              </a:rPr>
              <a:t>O</a:t>
            </a:r>
            <a:endParaRPr lang="en-GB" sz="4800" b="1" baseline="-25000">
              <a:solidFill>
                <a:srgbClr val="00B050"/>
              </a:solidFill>
              <a:cs typeface="Calibri" panose="020F0502020204030204" pitchFamily="34" charset="0"/>
            </a:endParaRPr>
          </a:p>
        </p:txBody>
      </p:sp>
      <p:sp>
        <p:nvSpPr>
          <p:cNvPr id="77" name="TextBox 76">
            <a:extLst>
              <a:ext uri="{FF2B5EF4-FFF2-40B4-BE49-F238E27FC236}">
                <a16:creationId xmlns:a16="http://schemas.microsoft.com/office/drawing/2014/main" id="{BE65A5B0-3941-4FAD-9782-7C0908474AA3}"/>
              </a:ext>
            </a:extLst>
          </p:cNvPr>
          <p:cNvSpPr txBox="1"/>
          <p:nvPr/>
        </p:nvSpPr>
        <p:spPr>
          <a:xfrm>
            <a:off x="3043792" y="2794322"/>
            <a:ext cx="7113765" cy="11430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b="1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Hydrogen atom wants 1 electron to make one bond</a:t>
            </a:r>
          </a:p>
          <a:p>
            <a:pPr>
              <a:lnSpc>
                <a:spcPct val="150000"/>
              </a:lnSpc>
            </a:pPr>
            <a:r>
              <a:rPr lang="en-GB" sz="2400" b="1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Oxygen atom wants 2 electrons to make two bonds</a:t>
            </a:r>
          </a:p>
        </p:txBody>
      </p:sp>
      <p:pic>
        <p:nvPicPr>
          <p:cNvPr id="66" name="Picture 65">
            <a:extLst>
              <a:ext uri="{FF2B5EF4-FFF2-40B4-BE49-F238E27FC236}">
                <a16:creationId xmlns:a16="http://schemas.microsoft.com/office/drawing/2014/main" id="{2BEC8F96-5135-4950-A128-43FB59B9544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4801" t="16400" r="58662" b="76600"/>
          <a:stretch/>
        </p:blipFill>
        <p:spPr>
          <a:xfrm>
            <a:off x="4530589" y="1034510"/>
            <a:ext cx="3772963" cy="936104"/>
          </a:xfrm>
          <a:prstGeom prst="rect">
            <a:avLst/>
          </a:prstGeom>
        </p:spPr>
      </p:pic>
      <p:sp>
        <p:nvSpPr>
          <p:cNvPr id="70" name="TextBox 69">
            <a:extLst>
              <a:ext uri="{FF2B5EF4-FFF2-40B4-BE49-F238E27FC236}">
                <a16:creationId xmlns:a16="http://schemas.microsoft.com/office/drawing/2014/main" id="{6F6A654D-D895-43C9-BF5D-40A0FAC6F90F}"/>
              </a:ext>
            </a:extLst>
          </p:cNvPr>
          <p:cNvSpPr txBox="1"/>
          <p:nvPr/>
        </p:nvSpPr>
        <p:spPr>
          <a:xfrm>
            <a:off x="2079497" y="1085751"/>
            <a:ext cx="238283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b="1">
                <a:latin typeface="Calibri" panose="020F0502020204030204" pitchFamily="34" charset="0"/>
                <a:cs typeface="Calibri" panose="020F0502020204030204" pitchFamily="34" charset="0"/>
              </a:rPr>
              <a:t>1 valence electron </a:t>
            </a:r>
          </a:p>
          <a:p>
            <a:r>
              <a:rPr lang="en-GB" sz="2200">
                <a:latin typeface="Calibri" panose="020F0502020204030204" pitchFamily="34" charset="0"/>
                <a:cs typeface="Calibri" panose="020F0502020204030204" pitchFamily="34" charset="0"/>
              </a:rPr>
              <a:t>needs </a:t>
            </a:r>
            <a:r>
              <a:rPr lang="en-GB" sz="2200" b="1">
                <a:latin typeface="Calibri" panose="020F0502020204030204" pitchFamily="34" charset="0"/>
                <a:cs typeface="Calibri" panose="020F0502020204030204" pitchFamily="34" charset="0"/>
              </a:rPr>
              <a:t>one</a:t>
            </a:r>
            <a:r>
              <a:rPr lang="en-GB" sz="2200">
                <a:latin typeface="Calibri" panose="020F0502020204030204" pitchFamily="34" charset="0"/>
                <a:cs typeface="Calibri" panose="020F0502020204030204" pitchFamily="34" charset="0"/>
              </a:rPr>
              <a:t> more</a:t>
            </a:r>
          </a:p>
        </p:txBody>
      </p:sp>
      <p:sp>
        <p:nvSpPr>
          <p:cNvPr id="71" name="TextBox 70">
            <a:extLst>
              <a:ext uri="{FF2B5EF4-FFF2-40B4-BE49-F238E27FC236}">
                <a16:creationId xmlns:a16="http://schemas.microsoft.com/office/drawing/2014/main" id="{F9012EA2-B5D6-458D-B95C-CBD8E5F43107}"/>
              </a:ext>
            </a:extLst>
          </p:cNvPr>
          <p:cNvSpPr txBox="1"/>
          <p:nvPr/>
        </p:nvSpPr>
        <p:spPr>
          <a:xfrm>
            <a:off x="8358605" y="1089310"/>
            <a:ext cx="238283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b="1">
                <a:latin typeface="Calibri" panose="020F0502020204030204" pitchFamily="34" charset="0"/>
                <a:cs typeface="Calibri" panose="020F0502020204030204" pitchFamily="34" charset="0"/>
              </a:rPr>
              <a:t>1 valence electron </a:t>
            </a:r>
          </a:p>
          <a:p>
            <a:r>
              <a:rPr lang="en-GB" sz="2200">
                <a:latin typeface="Calibri" panose="020F0502020204030204" pitchFamily="34" charset="0"/>
                <a:cs typeface="Calibri" panose="020F0502020204030204" pitchFamily="34" charset="0"/>
              </a:rPr>
              <a:t>needs </a:t>
            </a:r>
            <a:r>
              <a:rPr lang="en-GB" sz="2200" b="1">
                <a:latin typeface="Calibri" panose="020F0502020204030204" pitchFamily="34" charset="0"/>
                <a:cs typeface="Calibri" panose="020F0502020204030204" pitchFamily="34" charset="0"/>
              </a:rPr>
              <a:t>one </a:t>
            </a:r>
            <a:r>
              <a:rPr lang="en-GB" sz="2200">
                <a:latin typeface="Calibri" panose="020F0502020204030204" pitchFamily="34" charset="0"/>
                <a:cs typeface="Calibri" panose="020F0502020204030204" pitchFamily="34" charset="0"/>
              </a:rPr>
              <a:t>more</a:t>
            </a:r>
          </a:p>
        </p:txBody>
      </p:sp>
      <p:sp>
        <p:nvSpPr>
          <p:cNvPr id="73" name="TextBox 72">
            <a:extLst>
              <a:ext uri="{FF2B5EF4-FFF2-40B4-BE49-F238E27FC236}">
                <a16:creationId xmlns:a16="http://schemas.microsoft.com/office/drawing/2014/main" id="{F4E51CF4-D1FF-4CD5-8D98-0193DBF0EAA9}"/>
              </a:ext>
            </a:extLst>
          </p:cNvPr>
          <p:cNvSpPr txBox="1"/>
          <p:nvPr/>
        </p:nvSpPr>
        <p:spPr>
          <a:xfrm>
            <a:off x="5239395" y="1983611"/>
            <a:ext cx="249504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b="1">
                <a:latin typeface="Calibri" panose="020F0502020204030204" pitchFamily="34" charset="0"/>
                <a:cs typeface="Calibri" panose="020F0502020204030204" pitchFamily="34" charset="0"/>
              </a:rPr>
              <a:t>6 valence electrons </a:t>
            </a:r>
          </a:p>
          <a:p>
            <a:r>
              <a:rPr lang="en-GB" sz="2200">
                <a:latin typeface="Calibri" panose="020F0502020204030204" pitchFamily="34" charset="0"/>
                <a:cs typeface="Calibri" panose="020F0502020204030204" pitchFamily="34" charset="0"/>
              </a:rPr>
              <a:t>needs </a:t>
            </a:r>
            <a:r>
              <a:rPr lang="en-GB" sz="2200" b="1">
                <a:latin typeface="Calibri" panose="020F0502020204030204" pitchFamily="34" charset="0"/>
                <a:cs typeface="Calibri" panose="020F0502020204030204" pitchFamily="34" charset="0"/>
              </a:rPr>
              <a:t>two</a:t>
            </a:r>
            <a:r>
              <a:rPr lang="en-GB" sz="2200">
                <a:latin typeface="Calibri" panose="020F0502020204030204" pitchFamily="34" charset="0"/>
                <a:cs typeface="Calibri" panose="020F0502020204030204" pitchFamily="34" charset="0"/>
              </a:rPr>
              <a:t> more</a:t>
            </a:r>
          </a:p>
        </p:txBody>
      </p:sp>
      <p:pic>
        <p:nvPicPr>
          <p:cNvPr id="74" name="Picture 73">
            <a:extLst>
              <a:ext uri="{FF2B5EF4-FFF2-40B4-BE49-F238E27FC236}">
                <a16:creationId xmlns:a16="http://schemas.microsoft.com/office/drawing/2014/main" id="{C30E7A82-190E-40F1-9BC9-539E436902F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2676" t="43000" r="59449" b="50000"/>
          <a:stretch/>
        </p:blipFill>
        <p:spPr>
          <a:xfrm>
            <a:off x="4890629" y="4245892"/>
            <a:ext cx="2103142" cy="1051571"/>
          </a:xfrm>
          <a:prstGeom prst="rect">
            <a:avLst/>
          </a:prstGeom>
        </p:spPr>
      </p:pic>
      <p:pic>
        <p:nvPicPr>
          <p:cNvPr id="78" name="Picture 77">
            <a:extLst>
              <a:ext uri="{FF2B5EF4-FFF2-40B4-BE49-F238E27FC236}">
                <a16:creationId xmlns:a16="http://schemas.microsoft.com/office/drawing/2014/main" id="{1AD2F81C-E53F-45FF-8A53-384CE15DE28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7087" t="51078" r="30313" b="42576"/>
          <a:stretch/>
        </p:blipFill>
        <p:spPr>
          <a:xfrm>
            <a:off x="4530589" y="5584809"/>
            <a:ext cx="3203848" cy="90767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EFE5A05-BCA4-4D9B-BBAC-AF586903C9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14716"/>
            <a:ext cx="10364451" cy="1009479"/>
          </a:xfrm>
        </p:spPr>
        <p:txBody>
          <a:bodyPr/>
          <a:lstStyle/>
          <a:p>
            <a:r>
              <a:rPr lang="en-GB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Covalent molecules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1F8BB60-59F5-4500-8166-C4301608B813}"/>
              </a:ext>
            </a:extLst>
          </p:cNvPr>
          <p:cNvSpPr txBox="1"/>
          <p:nvPr/>
        </p:nvSpPr>
        <p:spPr>
          <a:xfrm>
            <a:off x="4995742" y="1241432"/>
            <a:ext cx="308098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100" dirty="0">
                <a:solidFill>
                  <a:srgbClr val="00B050"/>
                </a:solidFill>
                <a:sym typeface="Symbol" panose="05050102010706020507" pitchFamily="18" charset="2"/>
              </a:rPr>
              <a:t></a:t>
            </a:r>
            <a:endParaRPr lang="en-GB" sz="2100" dirty="0">
              <a:solidFill>
                <a:srgbClr val="00B050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FD1B75A-F7D9-4134-9020-9964F0516B63}"/>
              </a:ext>
            </a:extLst>
          </p:cNvPr>
          <p:cNvSpPr txBox="1"/>
          <p:nvPr/>
        </p:nvSpPr>
        <p:spPr>
          <a:xfrm>
            <a:off x="7525582" y="1360250"/>
            <a:ext cx="308098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100" dirty="0">
                <a:solidFill>
                  <a:srgbClr val="00B050"/>
                </a:solidFill>
                <a:sym typeface="Symbol" panose="05050102010706020507" pitchFamily="18" charset="2"/>
              </a:rPr>
              <a:t></a:t>
            </a:r>
            <a:endParaRPr lang="en-GB" sz="2100" dirty="0">
              <a:solidFill>
                <a:srgbClr val="00B050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2800725-7FCD-4574-855F-1919FB66D8DB}"/>
              </a:ext>
            </a:extLst>
          </p:cNvPr>
          <p:cNvSpPr txBox="1"/>
          <p:nvPr/>
        </p:nvSpPr>
        <p:spPr>
          <a:xfrm>
            <a:off x="5520209" y="4375097"/>
            <a:ext cx="320922" cy="44627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300" dirty="0">
                <a:solidFill>
                  <a:srgbClr val="00B050"/>
                </a:solidFill>
                <a:sym typeface="Symbol" panose="05050102010706020507" pitchFamily="18" charset="2"/>
              </a:rPr>
              <a:t></a:t>
            </a:r>
            <a:endParaRPr lang="en-GB" sz="2300" dirty="0">
              <a:solidFill>
                <a:srgbClr val="00B050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F2BCAF4-A90E-4854-BD61-A9D01D072FE5}"/>
              </a:ext>
            </a:extLst>
          </p:cNvPr>
          <p:cNvSpPr txBox="1"/>
          <p:nvPr/>
        </p:nvSpPr>
        <p:spPr>
          <a:xfrm>
            <a:off x="6250303" y="4561151"/>
            <a:ext cx="320922" cy="44627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300" dirty="0">
                <a:solidFill>
                  <a:srgbClr val="00B050"/>
                </a:solidFill>
                <a:sym typeface="Symbol" panose="05050102010706020507" pitchFamily="18" charset="2"/>
              </a:rPr>
              <a:t></a:t>
            </a:r>
            <a:endParaRPr lang="en-GB" sz="23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294003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91CFCA7-1CF5-495B-B9E9-2156021E06B3}"/>
              </a:ext>
            </a:extLst>
          </p:cNvPr>
          <p:cNvSpPr txBox="1"/>
          <p:nvPr/>
        </p:nvSpPr>
        <p:spPr>
          <a:xfrm>
            <a:off x="1125052" y="971178"/>
            <a:ext cx="100149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>
                <a:solidFill>
                  <a:srgbClr val="00B0F0"/>
                </a:solidFill>
              </a:rPr>
              <a:t>If an atom wants </a:t>
            </a:r>
            <a:r>
              <a:rPr lang="en-GB" sz="2800" b="1">
                <a:solidFill>
                  <a:srgbClr val="0070C0"/>
                </a:solidFill>
              </a:rPr>
              <a:t>X more electrons</a:t>
            </a:r>
            <a:r>
              <a:rPr lang="en-GB" sz="2800">
                <a:solidFill>
                  <a:srgbClr val="00B0F0"/>
                </a:solidFill>
              </a:rPr>
              <a:t>, it will make </a:t>
            </a:r>
            <a:r>
              <a:rPr lang="en-GB" sz="2800" b="1">
                <a:solidFill>
                  <a:srgbClr val="0070C0"/>
                </a:solidFill>
              </a:rPr>
              <a:t>X bonds </a:t>
            </a:r>
            <a:r>
              <a:rPr lang="en-GB" sz="2800">
                <a:solidFill>
                  <a:srgbClr val="00B0F0"/>
                </a:solidFill>
              </a:rPr>
              <a:t>(if sensible)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CBEF2F4-E5B7-4157-8DD1-9FB1917E3BBD}"/>
              </a:ext>
            </a:extLst>
          </p:cNvPr>
          <p:cNvSpPr txBox="1"/>
          <p:nvPr/>
        </p:nvSpPr>
        <p:spPr>
          <a:xfrm>
            <a:off x="79674" y="1910603"/>
            <a:ext cx="4159344" cy="9848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>
                <a:solidFill>
                  <a:srgbClr val="00B050"/>
                </a:solidFill>
              </a:rPr>
              <a:t>Cl</a:t>
            </a:r>
            <a:r>
              <a:rPr lang="en-GB" sz="2600"/>
              <a:t> 	</a:t>
            </a:r>
            <a:r>
              <a:rPr lang="en-GB" sz="2600" b="1"/>
              <a:t>7 </a:t>
            </a:r>
            <a:r>
              <a:rPr lang="en-GB" sz="2600" b="1" err="1"/>
              <a:t>v.e</a:t>
            </a:r>
            <a:r>
              <a:rPr lang="en-GB" sz="2600" b="1"/>
              <a:t>.</a:t>
            </a:r>
            <a:r>
              <a:rPr lang="en-GB" sz="2600"/>
              <a:t>	</a:t>
            </a:r>
          </a:p>
          <a:p>
            <a:r>
              <a:rPr lang="en-GB" sz="2600"/>
              <a:t>wants 1 more to make 1 bond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0238C2E-CDFB-470E-9B06-D8FEAC11B1A3}"/>
              </a:ext>
            </a:extLst>
          </p:cNvPr>
          <p:cNvSpPr txBox="1"/>
          <p:nvPr/>
        </p:nvSpPr>
        <p:spPr>
          <a:xfrm>
            <a:off x="34065" y="3329548"/>
            <a:ext cx="4269951" cy="9848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>
                <a:solidFill>
                  <a:srgbClr val="00B050"/>
                </a:solidFill>
              </a:rPr>
              <a:t>O</a:t>
            </a:r>
            <a:r>
              <a:rPr lang="en-GB" sz="2600"/>
              <a:t> 	</a:t>
            </a:r>
            <a:r>
              <a:rPr lang="en-GB" sz="2600" b="1"/>
              <a:t>6 </a:t>
            </a:r>
            <a:r>
              <a:rPr lang="en-GB" sz="2600" b="1" err="1"/>
              <a:t>v.e</a:t>
            </a:r>
            <a:r>
              <a:rPr lang="en-GB" sz="2600" b="1"/>
              <a:t>.</a:t>
            </a:r>
            <a:r>
              <a:rPr lang="en-GB" sz="2600"/>
              <a:t>	</a:t>
            </a:r>
          </a:p>
          <a:p>
            <a:r>
              <a:rPr lang="en-GB" sz="2600"/>
              <a:t>wants 2 more to make 2 bonds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E0B1828-58EB-4821-9ED8-F2BD166CCE0C}"/>
              </a:ext>
            </a:extLst>
          </p:cNvPr>
          <p:cNvSpPr txBox="1"/>
          <p:nvPr/>
        </p:nvSpPr>
        <p:spPr>
          <a:xfrm>
            <a:off x="24371" y="4654532"/>
            <a:ext cx="4269951" cy="9848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>
                <a:solidFill>
                  <a:srgbClr val="00B050"/>
                </a:solidFill>
              </a:rPr>
              <a:t>N</a:t>
            </a:r>
            <a:r>
              <a:rPr lang="en-GB" sz="2600" b="1">
                <a:solidFill>
                  <a:srgbClr val="00B050"/>
                </a:solidFill>
              </a:rPr>
              <a:t> </a:t>
            </a:r>
            <a:r>
              <a:rPr lang="en-GB" sz="2600"/>
              <a:t>	</a:t>
            </a:r>
            <a:r>
              <a:rPr lang="en-GB" sz="2600" b="1"/>
              <a:t>5 </a:t>
            </a:r>
            <a:r>
              <a:rPr lang="en-GB" sz="2600" b="1" err="1"/>
              <a:t>v.e</a:t>
            </a:r>
            <a:r>
              <a:rPr lang="en-GB" sz="2600" b="1"/>
              <a:t>.</a:t>
            </a:r>
            <a:r>
              <a:rPr lang="en-GB" sz="2600"/>
              <a:t>	</a:t>
            </a:r>
          </a:p>
          <a:p>
            <a:r>
              <a:rPr lang="en-GB" sz="2600"/>
              <a:t>wants 3 more to make 3 bonds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BE26808-0233-4065-8F27-6486DFB176D5}"/>
              </a:ext>
            </a:extLst>
          </p:cNvPr>
          <p:cNvSpPr txBox="1"/>
          <p:nvPr/>
        </p:nvSpPr>
        <p:spPr>
          <a:xfrm>
            <a:off x="6139204" y="1910603"/>
            <a:ext cx="547261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>
                <a:solidFill>
                  <a:srgbClr val="00B050"/>
                </a:solidFill>
              </a:rPr>
              <a:t>C </a:t>
            </a:r>
            <a:r>
              <a:rPr lang="en-GB" sz="2600"/>
              <a:t>	</a:t>
            </a:r>
            <a:r>
              <a:rPr lang="en-GB" sz="2600" b="1"/>
              <a:t>4 </a:t>
            </a:r>
            <a:r>
              <a:rPr lang="en-GB" sz="2600" b="1" err="1"/>
              <a:t>v.e</a:t>
            </a:r>
            <a:r>
              <a:rPr lang="en-GB" sz="2600" b="1"/>
              <a:t>.</a:t>
            </a:r>
            <a:r>
              <a:rPr lang="en-GB" sz="2600"/>
              <a:t>	</a:t>
            </a:r>
          </a:p>
          <a:p>
            <a:r>
              <a:rPr lang="en-GB" sz="2600"/>
              <a:t>wants 4 more to make 4 bonds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70323CF-19BE-43E0-80F8-D8742BFFB1C6}"/>
              </a:ext>
            </a:extLst>
          </p:cNvPr>
          <p:cNvSpPr txBox="1"/>
          <p:nvPr/>
        </p:nvSpPr>
        <p:spPr>
          <a:xfrm>
            <a:off x="6154983" y="3374045"/>
            <a:ext cx="4159344" cy="9848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>
                <a:solidFill>
                  <a:srgbClr val="00B050"/>
                </a:solidFill>
              </a:rPr>
              <a:t>H</a:t>
            </a:r>
            <a:r>
              <a:rPr lang="en-GB" sz="2600"/>
              <a:t>	</a:t>
            </a:r>
            <a:r>
              <a:rPr lang="en-GB" sz="2600" b="1"/>
              <a:t>1 </a:t>
            </a:r>
            <a:r>
              <a:rPr lang="en-GB" sz="2600" b="1" err="1"/>
              <a:t>v.e</a:t>
            </a:r>
            <a:r>
              <a:rPr lang="en-GB" sz="2600" b="1"/>
              <a:t>.</a:t>
            </a:r>
            <a:r>
              <a:rPr lang="en-GB" sz="2600"/>
              <a:t>	</a:t>
            </a:r>
          </a:p>
          <a:p>
            <a:r>
              <a:rPr lang="en-GB" sz="2600"/>
              <a:t>wants 1 more to make 1 bond</a:t>
            </a:r>
          </a:p>
        </p:txBody>
      </p:sp>
      <p:grpSp>
        <p:nvGrpSpPr>
          <p:cNvPr id="56" name="Group 55">
            <a:extLst>
              <a:ext uri="{FF2B5EF4-FFF2-40B4-BE49-F238E27FC236}">
                <a16:creationId xmlns:a16="http://schemas.microsoft.com/office/drawing/2014/main" id="{ECE7255B-0A6B-4E2B-AE76-9AABFA1E8ED0}"/>
              </a:ext>
            </a:extLst>
          </p:cNvPr>
          <p:cNvGrpSpPr/>
          <p:nvPr/>
        </p:nvGrpSpPr>
        <p:grpSpPr>
          <a:xfrm>
            <a:off x="4294322" y="1949852"/>
            <a:ext cx="1561710" cy="1098908"/>
            <a:chOff x="4319464" y="4067966"/>
            <a:chExt cx="1561710" cy="1098908"/>
          </a:xfrm>
        </p:grpSpPr>
        <p:pic>
          <p:nvPicPr>
            <p:cNvPr id="57" name="Picture 56">
              <a:extLst>
                <a:ext uri="{FF2B5EF4-FFF2-40B4-BE49-F238E27FC236}">
                  <a16:creationId xmlns:a16="http://schemas.microsoft.com/office/drawing/2014/main" id="{8C4EFE42-A9D7-4791-8352-222EE11380E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43010" t="12471" r="54108" b="80348"/>
            <a:stretch/>
          </p:blipFill>
          <p:spPr>
            <a:xfrm>
              <a:off x="4319464" y="4067966"/>
              <a:ext cx="762959" cy="1098908"/>
            </a:xfrm>
            <a:prstGeom prst="rect">
              <a:avLst/>
            </a:prstGeom>
          </p:spPr>
        </p:pic>
        <p:pic>
          <p:nvPicPr>
            <p:cNvPr id="58" name="Picture 57">
              <a:extLst>
                <a:ext uri="{FF2B5EF4-FFF2-40B4-BE49-F238E27FC236}">
                  <a16:creationId xmlns:a16="http://schemas.microsoft.com/office/drawing/2014/main" id="{9DC80CFA-8529-406D-80E1-D90A80C71D2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61042" t="57754" r="36006" b="37400"/>
            <a:stretch/>
          </p:blipFill>
          <p:spPr>
            <a:xfrm>
              <a:off x="5076311" y="4312013"/>
              <a:ext cx="804863" cy="742998"/>
            </a:xfrm>
            <a:prstGeom prst="rect">
              <a:avLst/>
            </a:prstGeom>
          </p:spPr>
        </p:pic>
      </p:grpSp>
      <p:grpSp>
        <p:nvGrpSpPr>
          <p:cNvPr id="60" name="Group 59">
            <a:extLst>
              <a:ext uri="{FF2B5EF4-FFF2-40B4-BE49-F238E27FC236}">
                <a16:creationId xmlns:a16="http://schemas.microsoft.com/office/drawing/2014/main" id="{C81ADA68-C426-4C4E-93CE-8DCA526AC6F7}"/>
              </a:ext>
            </a:extLst>
          </p:cNvPr>
          <p:cNvGrpSpPr/>
          <p:nvPr/>
        </p:nvGrpSpPr>
        <p:grpSpPr>
          <a:xfrm>
            <a:off x="4428479" y="3631121"/>
            <a:ext cx="1675120" cy="907677"/>
            <a:chOff x="4130964" y="2802426"/>
            <a:chExt cx="1675120" cy="907677"/>
          </a:xfrm>
        </p:grpSpPr>
        <p:pic>
          <p:nvPicPr>
            <p:cNvPr id="71" name="Picture 70">
              <a:extLst>
                <a:ext uri="{FF2B5EF4-FFF2-40B4-BE49-F238E27FC236}">
                  <a16:creationId xmlns:a16="http://schemas.microsoft.com/office/drawing/2014/main" id="{6C5DC9F8-2FCE-4F52-898F-54A2D165572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l="62350" t="51078" r="35951" b="42576"/>
            <a:stretch/>
          </p:blipFill>
          <p:spPr>
            <a:xfrm>
              <a:off x="4778192" y="2802426"/>
              <a:ext cx="432048" cy="907677"/>
            </a:xfrm>
            <a:prstGeom prst="rect">
              <a:avLst/>
            </a:prstGeom>
          </p:spPr>
        </p:pic>
        <p:pic>
          <p:nvPicPr>
            <p:cNvPr id="72" name="Picture 71">
              <a:extLst>
                <a:ext uri="{FF2B5EF4-FFF2-40B4-BE49-F238E27FC236}">
                  <a16:creationId xmlns:a16="http://schemas.microsoft.com/office/drawing/2014/main" id="{4C4C130C-A9D4-4549-9CF2-8915CBC5AAB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61042" t="57754" r="36581" b="37400"/>
            <a:stretch/>
          </p:blipFill>
          <p:spPr>
            <a:xfrm>
              <a:off x="4130964" y="2868710"/>
              <a:ext cx="648072" cy="742998"/>
            </a:xfrm>
            <a:prstGeom prst="rect">
              <a:avLst/>
            </a:prstGeom>
          </p:spPr>
        </p:pic>
        <p:pic>
          <p:nvPicPr>
            <p:cNvPr id="73" name="Picture 72">
              <a:extLst>
                <a:ext uri="{FF2B5EF4-FFF2-40B4-BE49-F238E27FC236}">
                  <a16:creationId xmlns:a16="http://schemas.microsoft.com/office/drawing/2014/main" id="{91225650-95AE-4E96-8FF0-8C70ACC2B67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61042" t="57754" r="36581" b="37400"/>
            <a:stretch/>
          </p:blipFill>
          <p:spPr>
            <a:xfrm>
              <a:off x="5158012" y="2880123"/>
              <a:ext cx="648072" cy="742998"/>
            </a:xfrm>
            <a:prstGeom prst="rect">
              <a:avLst/>
            </a:prstGeom>
          </p:spPr>
        </p:pic>
      </p:grpSp>
      <p:pic>
        <p:nvPicPr>
          <p:cNvPr id="74" name="Picture 73">
            <a:extLst>
              <a:ext uri="{FF2B5EF4-FFF2-40B4-BE49-F238E27FC236}">
                <a16:creationId xmlns:a16="http://schemas.microsoft.com/office/drawing/2014/main" id="{EBD75060-5C95-4C9D-8587-4033DBECD0B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69077" t="20795" r="24342" b="71000"/>
          <a:stretch/>
        </p:blipFill>
        <p:spPr>
          <a:xfrm>
            <a:off x="4387345" y="4822603"/>
            <a:ext cx="1751859" cy="1228709"/>
          </a:xfrm>
          <a:prstGeom prst="rect">
            <a:avLst/>
          </a:prstGeom>
        </p:spPr>
      </p:pic>
      <p:pic>
        <p:nvPicPr>
          <p:cNvPr id="75" name="Picture 74">
            <a:extLst>
              <a:ext uri="{FF2B5EF4-FFF2-40B4-BE49-F238E27FC236}">
                <a16:creationId xmlns:a16="http://schemas.microsoft.com/office/drawing/2014/main" id="{725F0C82-A3C6-4CB9-927C-7B58D056C18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64628" t="44400" r="29001" b="44552"/>
          <a:stretch/>
        </p:blipFill>
        <p:spPr>
          <a:xfrm>
            <a:off x="10392696" y="1533246"/>
            <a:ext cx="1751881" cy="1708822"/>
          </a:xfrm>
          <a:prstGeom prst="rect">
            <a:avLst/>
          </a:prstGeom>
        </p:spPr>
      </p:pic>
      <p:pic>
        <p:nvPicPr>
          <p:cNvPr id="76" name="Picture 75">
            <a:extLst>
              <a:ext uri="{FF2B5EF4-FFF2-40B4-BE49-F238E27FC236}">
                <a16:creationId xmlns:a16="http://schemas.microsoft.com/office/drawing/2014/main" id="{322D6836-296F-4556-A79C-6FBC3C6540E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9450" t="57754" r="36006" b="37400"/>
          <a:stretch/>
        </p:blipFill>
        <p:spPr>
          <a:xfrm>
            <a:off x="10392696" y="3631121"/>
            <a:ext cx="1238621" cy="742998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B513D99B-150D-4DDF-A417-29B2866CEE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5973" y="46791"/>
            <a:ext cx="10364451" cy="870021"/>
          </a:xfrm>
        </p:spPr>
        <p:txBody>
          <a:bodyPr/>
          <a:lstStyle/>
          <a:p>
            <a:r>
              <a:rPr lang="en-GB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Covalent molecules</a:t>
            </a:r>
          </a:p>
        </p:txBody>
      </p:sp>
    </p:spTree>
    <p:extLst>
      <p:ext uri="{BB962C8B-B14F-4D97-AF65-F5344CB8AC3E}">
        <p14:creationId xmlns:p14="http://schemas.microsoft.com/office/powerpoint/2010/main" val="132684879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0BBEA0B-08E7-4570-AF32-248518872989}"/>
              </a:ext>
            </a:extLst>
          </p:cNvPr>
          <p:cNvSpPr txBox="1"/>
          <p:nvPr/>
        </p:nvSpPr>
        <p:spPr>
          <a:xfrm>
            <a:off x="0" y="956165"/>
            <a:ext cx="12191999" cy="169482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b="1"/>
              <a:t>QUESTION 1:</a:t>
            </a:r>
            <a:r>
              <a:rPr lang="en-GB" sz="2400"/>
              <a:t> How many lone pairs will be present on a sulphur and  silicon atoms when they obey ‘common sense’ (i.e. achieves 8 valence electrons by making regular covalent bond(s))?</a:t>
            </a:r>
          </a:p>
          <a:p>
            <a:pPr>
              <a:lnSpc>
                <a:spcPct val="150000"/>
              </a:lnSpc>
            </a:pPr>
            <a:endParaRPr lang="en-GB" sz="24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E65C8A-5650-49F8-A701-76585B1639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0287" y="157316"/>
            <a:ext cx="10364451" cy="798849"/>
          </a:xfrm>
        </p:spPr>
        <p:txBody>
          <a:bodyPr/>
          <a:lstStyle/>
          <a:p>
            <a:r>
              <a:rPr lang="en-GB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Practice question</a:t>
            </a:r>
          </a:p>
        </p:txBody>
      </p:sp>
    </p:spTree>
    <p:extLst>
      <p:ext uri="{BB962C8B-B14F-4D97-AF65-F5344CB8AC3E}">
        <p14:creationId xmlns:p14="http://schemas.microsoft.com/office/powerpoint/2010/main" val="223757434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9EDC046-AC1F-44CB-A853-4432DB4738F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06692" y="6356558"/>
            <a:ext cx="1383751" cy="483518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71E033C-1092-430A-AA12-743F774A49AB}"/>
              </a:ext>
            </a:extLst>
          </p:cNvPr>
          <p:cNvSpPr txBox="1"/>
          <p:nvPr/>
        </p:nvSpPr>
        <p:spPr>
          <a:xfrm>
            <a:off x="8810065" y="1214005"/>
            <a:ext cx="3135538" cy="20928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b="1">
                <a:solidFill>
                  <a:srgbClr val="00B050"/>
                </a:solidFill>
              </a:rPr>
              <a:t>F</a:t>
            </a:r>
            <a:r>
              <a:rPr lang="en-GB" sz="2600"/>
              <a:t>  etc 	makes </a:t>
            </a:r>
            <a:r>
              <a:rPr lang="en-GB" sz="2600" b="1"/>
              <a:t>1 bond</a:t>
            </a:r>
          </a:p>
          <a:p>
            <a:r>
              <a:rPr lang="en-GB" sz="2600" b="1">
                <a:solidFill>
                  <a:srgbClr val="00B050"/>
                </a:solidFill>
              </a:rPr>
              <a:t>O  </a:t>
            </a:r>
            <a:r>
              <a:rPr lang="en-GB" sz="2600"/>
              <a:t>etc 	makes </a:t>
            </a:r>
            <a:r>
              <a:rPr lang="en-GB" sz="2600" b="1"/>
              <a:t>2 bonds</a:t>
            </a:r>
          </a:p>
          <a:p>
            <a:r>
              <a:rPr lang="en-GB" sz="2600" b="1">
                <a:solidFill>
                  <a:srgbClr val="00B050"/>
                </a:solidFill>
              </a:rPr>
              <a:t>N</a:t>
            </a:r>
            <a:r>
              <a:rPr lang="en-GB" sz="2600"/>
              <a:t>  etc 	makes </a:t>
            </a:r>
            <a:r>
              <a:rPr lang="en-GB" sz="2600" b="1"/>
              <a:t>3 bonds</a:t>
            </a:r>
          </a:p>
          <a:p>
            <a:r>
              <a:rPr lang="en-GB" sz="2600" b="1">
                <a:solidFill>
                  <a:srgbClr val="00B050"/>
                </a:solidFill>
              </a:rPr>
              <a:t>C</a:t>
            </a:r>
            <a:r>
              <a:rPr lang="en-GB" sz="2600"/>
              <a:t>  etc	makes </a:t>
            </a:r>
            <a:r>
              <a:rPr lang="en-GB" sz="2600" b="1"/>
              <a:t>4 bonds</a:t>
            </a:r>
          </a:p>
          <a:p>
            <a:r>
              <a:rPr lang="en-GB" sz="2600" b="1">
                <a:solidFill>
                  <a:srgbClr val="00B050"/>
                </a:solidFill>
              </a:rPr>
              <a:t>H</a:t>
            </a:r>
            <a:r>
              <a:rPr lang="en-GB" sz="2600"/>
              <a:t> 	makes </a:t>
            </a:r>
            <a:r>
              <a:rPr lang="en-GB" sz="2600" b="1"/>
              <a:t>1 bond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D6BCFDF-ED48-4EFB-A6C5-1F97F40855E3}"/>
              </a:ext>
            </a:extLst>
          </p:cNvPr>
          <p:cNvSpPr txBox="1"/>
          <p:nvPr/>
        </p:nvSpPr>
        <p:spPr>
          <a:xfrm>
            <a:off x="895124" y="1618175"/>
            <a:ext cx="83067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>
                <a:solidFill>
                  <a:srgbClr val="00B050"/>
                </a:solidFill>
              </a:rPr>
              <a:t>CH</a:t>
            </a:r>
            <a:r>
              <a:rPr lang="en-GB" sz="3200" b="1" baseline="-25000">
                <a:solidFill>
                  <a:srgbClr val="00B050"/>
                </a:solidFill>
              </a:rPr>
              <a:t>4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0C8948E-CA23-4357-BDB1-2246826DAED8}"/>
              </a:ext>
            </a:extLst>
          </p:cNvPr>
          <p:cNvSpPr txBox="1"/>
          <p:nvPr/>
        </p:nvSpPr>
        <p:spPr>
          <a:xfrm>
            <a:off x="917992" y="3145982"/>
            <a:ext cx="74571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>
                <a:solidFill>
                  <a:srgbClr val="00B050"/>
                </a:solidFill>
              </a:rPr>
              <a:t>PF</a:t>
            </a:r>
            <a:r>
              <a:rPr lang="en-GB" sz="3200" b="1" baseline="-25000">
                <a:solidFill>
                  <a:srgbClr val="00B050"/>
                </a:solidFill>
              </a:rPr>
              <a:t>3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6397DC1-94A3-421A-968A-ECA6CFD1CB18}"/>
              </a:ext>
            </a:extLst>
          </p:cNvPr>
          <p:cNvSpPr txBox="1"/>
          <p:nvPr/>
        </p:nvSpPr>
        <p:spPr>
          <a:xfrm>
            <a:off x="1321633" y="5326676"/>
            <a:ext cx="97654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>
                <a:solidFill>
                  <a:srgbClr val="00B050"/>
                </a:solidFill>
                <a:latin typeface="+mn-lt"/>
                <a:cs typeface="Calibri" panose="020F0502020204030204" pitchFamily="34" charset="0"/>
              </a:rPr>
              <a:t>C</a:t>
            </a:r>
            <a:r>
              <a:rPr lang="en-GB" sz="3200" b="1" baseline="-25000">
                <a:solidFill>
                  <a:srgbClr val="00B050"/>
                </a:solidFill>
                <a:latin typeface="+mn-lt"/>
                <a:cs typeface="Calibri" panose="020F0502020204030204" pitchFamily="34" charset="0"/>
              </a:rPr>
              <a:t>2</a:t>
            </a:r>
            <a:r>
              <a:rPr lang="en-GB" sz="3200" b="1">
                <a:solidFill>
                  <a:srgbClr val="00B050"/>
                </a:solidFill>
                <a:latin typeface="+mn-lt"/>
                <a:cs typeface="Calibri" panose="020F0502020204030204" pitchFamily="34" charset="0"/>
              </a:rPr>
              <a:t>H</a:t>
            </a:r>
            <a:r>
              <a:rPr lang="en-GB" sz="3200" b="1" baseline="-25000">
                <a:solidFill>
                  <a:srgbClr val="00B050"/>
                </a:solidFill>
                <a:latin typeface="+mn-lt"/>
                <a:cs typeface="Calibri" panose="020F0502020204030204" pitchFamily="34" charset="0"/>
              </a:rPr>
              <a:t>6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40DE51A-A98D-4F9C-AAF2-740186C38195}"/>
              </a:ext>
            </a:extLst>
          </p:cNvPr>
          <p:cNvSpPr txBox="1"/>
          <p:nvPr/>
        </p:nvSpPr>
        <p:spPr>
          <a:xfrm>
            <a:off x="3989974" y="1736667"/>
            <a:ext cx="513282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/>
              <a:t>x 4</a:t>
            </a:r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F5B4A76D-CDEF-4404-A992-AAC01821B3A9}"/>
              </a:ext>
            </a:extLst>
          </p:cNvPr>
          <p:cNvSpPr txBox="1"/>
          <p:nvPr/>
        </p:nvSpPr>
        <p:spPr>
          <a:xfrm>
            <a:off x="4202426" y="3336954"/>
            <a:ext cx="513282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/>
              <a:t>x 3</a:t>
            </a:r>
          </a:p>
        </p:txBody>
      </p:sp>
      <p:grpSp>
        <p:nvGrpSpPr>
          <p:cNvPr id="129" name="Group 128">
            <a:extLst>
              <a:ext uri="{FF2B5EF4-FFF2-40B4-BE49-F238E27FC236}">
                <a16:creationId xmlns:a16="http://schemas.microsoft.com/office/drawing/2014/main" id="{6805FCEC-9048-4AA5-B9F0-06B2552DD956}"/>
              </a:ext>
            </a:extLst>
          </p:cNvPr>
          <p:cNvGrpSpPr/>
          <p:nvPr/>
        </p:nvGrpSpPr>
        <p:grpSpPr>
          <a:xfrm>
            <a:off x="5002694" y="3278775"/>
            <a:ext cx="2457904" cy="1428898"/>
            <a:chOff x="3849903" y="1299662"/>
            <a:chExt cx="2342579" cy="1310389"/>
          </a:xfrm>
        </p:grpSpPr>
        <p:grpSp>
          <p:nvGrpSpPr>
            <p:cNvPr id="64" name="Group 63">
              <a:extLst>
                <a:ext uri="{FF2B5EF4-FFF2-40B4-BE49-F238E27FC236}">
                  <a16:creationId xmlns:a16="http://schemas.microsoft.com/office/drawing/2014/main" id="{2198EFC2-C531-4EAD-AEC0-AEE342770DC6}"/>
                </a:ext>
              </a:extLst>
            </p:cNvPr>
            <p:cNvGrpSpPr/>
            <p:nvPr/>
          </p:nvGrpSpPr>
          <p:grpSpPr>
            <a:xfrm>
              <a:off x="4283179" y="1299662"/>
              <a:ext cx="1348570" cy="842267"/>
              <a:chOff x="6067402" y="2423963"/>
              <a:chExt cx="1348570" cy="842267"/>
            </a:xfrm>
          </p:grpSpPr>
          <p:grpSp>
            <p:nvGrpSpPr>
              <p:cNvPr id="65" name="Group 64">
                <a:extLst>
                  <a:ext uri="{FF2B5EF4-FFF2-40B4-BE49-F238E27FC236}">
                    <a16:creationId xmlns:a16="http://schemas.microsoft.com/office/drawing/2014/main" id="{830A829E-F02B-43A6-AE22-A7C7117DD7A1}"/>
                  </a:ext>
                </a:extLst>
              </p:cNvPr>
              <p:cNvGrpSpPr/>
              <p:nvPr/>
            </p:nvGrpSpPr>
            <p:grpSpPr>
              <a:xfrm>
                <a:off x="6570332" y="2423963"/>
                <a:ext cx="421976" cy="504941"/>
                <a:chOff x="4348383" y="3598628"/>
                <a:chExt cx="421976" cy="504941"/>
              </a:xfrm>
            </p:grpSpPr>
            <p:grpSp>
              <p:nvGrpSpPr>
                <p:cNvPr id="69" name="Group 68">
                  <a:extLst>
                    <a:ext uri="{FF2B5EF4-FFF2-40B4-BE49-F238E27FC236}">
                      <a16:creationId xmlns:a16="http://schemas.microsoft.com/office/drawing/2014/main" id="{8B43524E-3A81-41D0-A228-15DCD4D573D1}"/>
                    </a:ext>
                  </a:extLst>
                </p:cNvPr>
                <p:cNvGrpSpPr/>
                <p:nvPr/>
              </p:nvGrpSpPr>
              <p:grpSpPr>
                <a:xfrm>
                  <a:off x="4348383" y="3598628"/>
                  <a:ext cx="421976" cy="504941"/>
                  <a:chOff x="5822553" y="1029876"/>
                  <a:chExt cx="421976" cy="504941"/>
                </a:xfrm>
              </p:grpSpPr>
              <p:sp>
                <p:nvSpPr>
                  <p:cNvPr id="71" name="TextBox 70">
                    <a:extLst>
                      <a:ext uri="{FF2B5EF4-FFF2-40B4-BE49-F238E27FC236}">
                        <a16:creationId xmlns:a16="http://schemas.microsoft.com/office/drawing/2014/main" id="{427165A2-5E5C-4E5F-BC1B-011BEE239577}"/>
                      </a:ext>
                    </a:extLst>
                  </p:cNvPr>
                  <p:cNvSpPr txBox="1"/>
                  <p:nvPr/>
                </p:nvSpPr>
                <p:spPr>
                  <a:xfrm>
                    <a:off x="5822553" y="1083216"/>
                    <a:ext cx="421976" cy="451601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r>
                      <a:rPr lang="en-GB" sz="2600"/>
                      <a:t>P </a:t>
                    </a:r>
                  </a:p>
                </p:txBody>
              </p:sp>
              <p:pic>
                <p:nvPicPr>
                  <p:cNvPr id="72" name="Picture 71">
                    <a:extLst>
                      <a:ext uri="{FF2B5EF4-FFF2-40B4-BE49-F238E27FC236}">
                        <a16:creationId xmlns:a16="http://schemas.microsoft.com/office/drawing/2014/main" id="{487A57DC-B7BC-4D56-A780-A01710B3200F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4"/>
                  <a:stretch>
                    <a:fillRect/>
                  </a:stretch>
                </p:blipFill>
                <p:spPr>
                  <a:xfrm>
                    <a:off x="5932225" y="1029876"/>
                    <a:ext cx="76201" cy="76201"/>
                  </a:xfrm>
                  <a:prstGeom prst="rect">
                    <a:avLst/>
                  </a:prstGeom>
                </p:spPr>
              </p:pic>
            </p:grpSp>
            <p:pic>
              <p:nvPicPr>
                <p:cNvPr id="70" name="Picture 69">
                  <a:extLst>
                    <a:ext uri="{FF2B5EF4-FFF2-40B4-BE49-F238E27FC236}">
                      <a16:creationId xmlns:a16="http://schemas.microsoft.com/office/drawing/2014/main" id="{9D015D14-49BA-4C24-86D1-A0E011FC431E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4526882" y="3601946"/>
                  <a:ext cx="76201" cy="76201"/>
                </a:xfrm>
                <a:prstGeom prst="rect">
                  <a:avLst/>
                </a:prstGeom>
              </p:spPr>
            </p:pic>
          </p:grpSp>
          <p:cxnSp>
            <p:nvCxnSpPr>
              <p:cNvPr id="66" name="Straight Connector 65">
                <a:extLst>
                  <a:ext uri="{FF2B5EF4-FFF2-40B4-BE49-F238E27FC236}">
                    <a16:creationId xmlns:a16="http://schemas.microsoft.com/office/drawing/2014/main" id="{31F3B93B-DDAB-429C-854F-58834BC39839}"/>
                  </a:ext>
                </a:extLst>
              </p:cNvPr>
              <p:cNvCxnSpPr>
                <a:cxnSpLocks/>
                <a:stCxn id="82" idx="3"/>
                <a:endCxn id="71" idx="1"/>
              </p:cNvCxnSpPr>
              <p:nvPr/>
            </p:nvCxnSpPr>
            <p:spPr>
              <a:xfrm flipV="1">
                <a:off x="6067402" y="2703104"/>
                <a:ext cx="502930" cy="11237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7" name="Straight Connector 66">
                <a:extLst>
                  <a:ext uri="{FF2B5EF4-FFF2-40B4-BE49-F238E27FC236}">
                    <a16:creationId xmlns:a16="http://schemas.microsoft.com/office/drawing/2014/main" id="{C4F04080-3C14-4858-83C4-C45B7113A6A8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6853701" y="2702715"/>
                <a:ext cx="562271" cy="388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8" name="Straight Connector 67">
                <a:extLst>
                  <a:ext uri="{FF2B5EF4-FFF2-40B4-BE49-F238E27FC236}">
                    <a16:creationId xmlns:a16="http://schemas.microsoft.com/office/drawing/2014/main" id="{98F1931A-61E7-4D07-9F8D-69974CAF2EA6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6736050" y="2807161"/>
                <a:ext cx="1" cy="459069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76" name="Group 75">
              <a:extLst>
                <a:ext uri="{FF2B5EF4-FFF2-40B4-BE49-F238E27FC236}">
                  <a16:creationId xmlns:a16="http://schemas.microsoft.com/office/drawing/2014/main" id="{B67A9ED0-14C6-4D47-AAD2-0DC40D7EF687}"/>
                </a:ext>
              </a:extLst>
            </p:cNvPr>
            <p:cNvGrpSpPr/>
            <p:nvPr/>
          </p:nvGrpSpPr>
          <p:grpSpPr>
            <a:xfrm>
              <a:off x="3849903" y="1310899"/>
              <a:ext cx="433276" cy="504941"/>
              <a:chOff x="4748908" y="3340435"/>
              <a:chExt cx="433276" cy="504941"/>
            </a:xfrm>
          </p:grpSpPr>
          <p:grpSp>
            <p:nvGrpSpPr>
              <p:cNvPr id="77" name="Group 76">
                <a:extLst>
                  <a:ext uri="{FF2B5EF4-FFF2-40B4-BE49-F238E27FC236}">
                    <a16:creationId xmlns:a16="http://schemas.microsoft.com/office/drawing/2014/main" id="{E87950E3-A03F-413F-8013-552DFE1852DB}"/>
                  </a:ext>
                </a:extLst>
              </p:cNvPr>
              <p:cNvGrpSpPr/>
              <p:nvPr/>
            </p:nvGrpSpPr>
            <p:grpSpPr>
              <a:xfrm>
                <a:off x="4749590" y="3340435"/>
                <a:ext cx="432594" cy="504941"/>
                <a:chOff x="4317903" y="3598628"/>
                <a:chExt cx="432594" cy="504941"/>
              </a:xfrm>
            </p:grpSpPr>
            <p:grpSp>
              <p:nvGrpSpPr>
                <p:cNvPr id="80" name="Group 79">
                  <a:extLst>
                    <a:ext uri="{FF2B5EF4-FFF2-40B4-BE49-F238E27FC236}">
                      <a16:creationId xmlns:a16="http://schemas.microsoft.com/office/drawing/2014/main" id="{A037764D-A02E-47DB-A923-4E6319B51ABB}"/>
                    </a:ext>
                  </a:extLst>
                </p:cNvPr>
                <p:cNvGrpSpPr/>
                <p:nvPr/>
              </p:nvGrpSpPr>
              <p:grpSpPr>
                <a:xfrm>
                  <a:off x="4317903" y="3598628"/>
                  <a:ext cx="432594" cy="504941"/>
                  <a:chOff x="5792073" y="1029876"/>
                  <a:chExt cx="432594" cy="504941"/>
                </a:xfrm>
              </p:grpSpPr>
              <p:sp>
                <p:nvSpPr>
                  <p:cNvPr id="82" name="TextBox 81">
                    <a:extLst>
                      <a:ext uri="{FF2B5EF4-FFF2-40B4-BE49-F238E27FC236}">
                        <a16:creationId xmlns:a16="http://schemas.microsoft.com/office/drawing/2014/main" id="{10A70F14-701C-4F6B-8544-0842F71CB75C}"/>
                      </a:ext>
                    </a:extLst>
                  </p:cNvPr>
                  <p:cNvSpPr txBox="1"/>
                  <p:nvPr/>
                </p:nvSpPr>
                <p:spPr>
                  <a:xfrm>
                    <a:off x="5822553" y="1083216"/>
                    <a:ext cx="402114" cy="451601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r>
                      <a:rPr lang="en-GB" sz="2600"/>
                      <a:t>F </a:t>
                    </a:r>
                  </a:p>
                </p:txBody>
              </p:sp>
              <p:pic>
                <p:nvPicPr>
                  <p:cNvPr id="83" name="Picture 82">
                    <a:extLst>
                      <a:ext uri="{FF2B5EF4-FFF2-40B4-BE49-F238E27FC236}">
                        <a16:creationId xmlns:a16="http://schemas.microsoft.com/office/drawing/2014/main" id="{15CFC80D-3F86-4FAB-B7D4-8C5005C60368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4"/>
                  <a:stretch>
                    <a:fillRect/>
                  </a:stretch>
                </p:blipFill>
                <p:spPr>
                  <a:xfrm>
                    <a:off x="5938861" y="1029876"/>
                    <a:ext cx="76201" cy="76201"/>
                  </a:xfrm>
                  <a:prstGeom prst="rect">
                    <a:avLst/>
                  </a:prstGeom>
                </p:spPr>
              </p:pic>
              <p:pic>
                <p:nvPicPr>
                  <p:cNvPr id="84" name="Picture 83">
                    <a:extLst>
                      <a:ext uri="{FF2B5EF4-FFF2-40B4-BE49-F238E27FC236}">
                        <a16:creationId xmlns:a16="http://schemas.microsoft.com/office/drawing/2014/main" id="{A182C86F-E857-41A4-9A07-A9A1F5D1F0A7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4"/>
                  <a:stretch>
                    <a:fillRect/>
                  </a:stretch>
                </p:blipFill>
                <p:spPr>
                  <a:xfrm>
                    <a:off x="5792073" y="1235044"/>
                    <a:ext cx="76201" cy="76201"/>
                  </a:xfrm>
                  <a:prstGeom prst="rect">
                    <a:avLst/>
                  </a:prstGeom>
                </p:spPr>
              </p:pic>
              <p:pic>
                <p:nvPicPr>
                  <p:cNvPr id="85" name="Picture 84">
                    <a:extLst>
                      <a:ext uri="{FF2B5EF4-FFF2-40B4-BE49-F238E27FC236}">
                        <a16:creationId xmlns:a16="http://schemas.microsoft.com/office/drawing/2014/main" id="{149346A2-2D5C-4EF6-A14A-BE7C80F478FB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4"/>
                  <a:stretch>
                    <a:fillRect/>
                  </a:stretch>
                </p:blipFill>
                <p:spPr>
                  <a:xfrm>
                    <a:off x="5938861" y="1414447"/>
                    <a:ext cx="76201" cy="76201"/>
                  </a:xfrm>
                  <a:prstGeom prst="rect">
                    <a:avLst/>
                  </a:prstGeom>
                </p:spPr>
              </p:pic>
            </p:grpSp>
            <p:pic>
              <p:nvPicPr>
                <p:cNvPr id="81" name="Picture 80">
                  <a:extLst>
                    <a:ext uri="{FF2B5EF4-FFF2-40B4-BE49-F238E27FC236}">
                      <a16:creationId xmlns:a16="http://schemas.microsoft.com/office/drawing/2014/main" id="{465CD063-3D97-4EDE-A5FE-EFDAF243B06B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4529115" y="3985424"/>
                  <a:ext cx="69274" cy="69274"/>
                </a:xfrm>
                <a:prstGeom prst="rect">
                  <a:avLst/>
                </a:prstGeom>
              </p:spPr>
            </p:pic>
          </p:grpSp>
          <p:pic>
            <p:nvPicPr>
              <p:cNvPr id="78" name="Picture 77">
                <a:extLst>
                  <a:ext uri="{FF2B5EF4-FFF2-40B4-BE49-F238E27FC236}">
                    <a16:creationId xmlns:a16="http://schemas.microsoft.com/office/drawing/2014/main" id="{2483E3CA-3499-4DB5-928D-545F7C7219F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4748908" y="3477952"/>
                <a:ext cx="76201" cy="76201"/>
              </a:xfrm>
              <a:prstGeom prst="rect">
                <a:avLst/>
              </a:prstGeom>
            </p:spPr>
          </p:pic>
          <p:pic>
            <p:nvPicPr>
              <p:cNvPr id="79" name="Picture 78">
                <a:extLst>
                  <a:ext uri="{FF2B5EF4-FFF2-40B4-BE49-F238E27FC236}">
                    <a16:creationId xmlns:a16="http://schemas.microsoft.com/office/drawing/2014/main" id="{65FBE6A1-22C7-4ABC-B22D-4AAC58B13AE7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4959279" y="3341922"/>
                <a:ext cx="76201" cy="76201"/>
              </a:xfrm>
              <a:prstGeom prst="rect">
                <a:avLst/>
              </a:prstGeom>
            </p:spPr>
          </p:pic>
        </p:grpSp>
        <p:grpSp>
          <p:nvGrpSpPr>
            <p:cNvPr id="108" name="Group 107">
              <a:extLst>
                <a:ext uri="{FF2B5EF4-FFF2-40B4-BE49-F238E27FC236}">
                  <a16:creationId xmlns:a16="http://schemas.microsoft.com/office/drawing/2014/main" id="{577E9883-7780-434D-BCA9-138E15A3321F}"/>
                </a:ext>
              </a:extLst>
            </p:cNvPr>
            <p:cNvGrpSpPr/>
            <p:nvPr/>
          </p:nvGrpSpPr>
          <p:grpSpPr>
            <a:xfrm>
              <a:off x="4748773" y="2158450"/>
              <a:ext cx="433276" cy="451601"/>
              <a:chOff x="4748773" y="2158450"/>
              <a:chExt cx="433276" cy="451601"/>
            </a:xfrm>
          </p:grpSpPr>
          <p:grpSp>
            <p:nvGrpSpPr>
              <p:cNvPr id="99" name="Group 98">
                <a:extLst>
                  <a:ext uri="{FF2B5EF4-FFF2-40B4-BE49-F238E27FC236}">
                    <a16:creationId xmlns:a16="http://schemas.microsoft.com/office/drawing/2014/main" id="{1F13F357-EF02-4A5B-A402-335CF93EF674}"/>
                  </a:ext>
                </a:extLst>
              </p:cNvPr>
              <p:cNvGrpSpPr/>
              <p:nvPr/>
            </p:nvGrpSpPr>
            <p:grpSpPr>
              <a:xfrm>
                <a:off x="4748773" y="2158450"/>
                <a:ext cx="433276" cy="451601"/>
                <a:chOff x="4748773" y="2158450"/>
                <a:chExt cx="433276" cy="451601"/>
              </a:xfrm>
            </p:grpSpPr>
            <p:sp>
              <p:nvSpPr>
                <p:cNvPr id="93" name="TextBox 92">
                  <a:extLst>
                    <a:ext uri="{FF2B5EF4-FFF2-40B4-BE49-F238E27FC236}">
                      <a16:creationId xmlns:a16="http://schemas.microsoft.com/office/drawing/2014/main" id="{7D7DC6DB-B5B5-4ACC-B959-BCA61C0C5375}"/>
                    </a:ext>
                  </a:extLst>
                </p:cNvPr>
                <p:cNvSpPr txBox="1"/>
                <p:nvPr/>
              </p:nvSpPr>
              <p:spPr>
                <a:xfrm>
                  <a:off x="4779935" y="2158450"/>
                  <a:ext cx="402114" cy="451601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en-GB" sz="2600"/>
                    <a:t>F </a:t>
                  </a:r>
                </a:p>
              </p:txBody>
            </p:sp>
            <p:pic>
              <p:nvPicPr>
                <p:cNvPr id="95" name="Picture 94">
                  <a:extLst>
                    <a:ext uri="{FF2B5EF4-FFF2-40B4-BE49-F238E27FC236}">
                      <a16:creationId xmlns:a16="http://schemas.microsoft.com/office/drawing/2014/main" id="{9570ACCA-1F80-4DC6-80BA-640C2C2793DB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4749455" y="2310278"/>
                  <a:ext cx="76201" cy="76201"/>
                </a:xfrm>
                <a:prstGeom prst="rect">
                  <a:avLst/>
                </a:prstGeom>
              </p:spPr>
            </p:pic>
            <p:pic>
              <p:nvPicPr>
                <p:cNvPr id="96" name="Picture 95">
                  <a:extLst>
                    <a:ext uri="{FF2B5EF4-FFF2-40B4-BE49-F238E27FC236}">
                      <a16:creationId xmlns:a16="http://schemas.microsoft.com/office/drawing/2014/main" id="{F5333EE4-A26A-4B27-81C9-35BD82DB863B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4896243" y="2489681"/>
                  <a:ext cx="76201" cy="76201"/>
                </a:xfrm>
                <a:prstGeom prst="rect">
                  <a:avLst/>
                </a:prstGeom>
              </p:spPr>
            </p:pic>
            <p:pic>
              <p:nvPicPr>
                <p:cNvPr id="89" name="Picture 88">
                  <a:extLst>
                    <a:ext uri="{FF2B5EF4-FFF2-40B4-BE49-F238E27FC236}">
                      <a16:creationId xmlns:a16="http://schemas.microsoft.com/office/drawing/2014/main" id="{2BA1358C-1F41-43CF-9000-3B8D548FB6BB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4748773" y="2242627"/>
                  <a:ext cx="76201" cy="76201"/>
                </a:xfrm>
                <a:prstGeom prst="rect">
                  <a:avLst/>
                </a:prstGeom>
              </p:spPr>
            </p:pic>
            <p:pic>
              <p:nvPicPr>
                <p:cNvPr id="97" name="Picture 96">
                  <a:extLst>
                    <a:ext uri="{FF2B5EF4-FFF2-40B4-BE49-F238E27FC236}">
                      <a16:creationId xmlns:a16="http://schemas.microsoft.com/office/drawing/2014/main" id="{C1CD0789-3A38-40CC-83EA-38427426FC8F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5046592" y="2322622"/>
                  <a:ext cx="76201" cy="76201"/>
                </a:xfrm>
                <a:prstGeom prst="rect">
                  <a:avLst/>
                </a:prstGeom>
              </p:spPr>
            </p:pic>
            <p:pic>
              <p:nvPicPr>
                <p:cNvPr id="98" name="Picture 97">
                  <a:extLst>
                    <a:ext uri="{FF2B5EF4-FFF2-40B4-BE49-F238E27FC236}">
                      <a16:creationId xmlns:a16="http://schemas.microsoft.com/office/drawing/2014/main" id="{9F1DDE06-0764-43B1-9511-B3C532B6D145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5045910" y="2254971"/>
                  <a:ext cx="76201" cy="76201"/>
                </a:xfrm>
                <a:prstGeom prst="rect">
                  <a:avLst/>
                </a:prstGeom>
              </p:spPr>
            </p:pic>
          </p:grpSp>
          <p:pic>
            <p:nvPicPr>
              <p:cNvPr id="100" name="Picture 99">
                <a:extLst>
                  <a:ext uri="{FF2B5EF4-FFF2-40B4-BE49-F238E27FC236}">
                    <a16:creationId xmlns:a16="http://schemas.microsoft.com/office/drawing/2014/main" id="{4C2F50FD-92FF-48F4-BFE5-126BAEF67624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4960691" y="2486564"/>
                <a:ext cx="76201" cy="76201"/>
              </a:xfrm>
              <a:prstGeom prst="rect">
                <a:avLst/>
              </a:prstGeom>
            </p:spPr>
          </p:pic>
        </p:grpSp>
        <p:grpSp>
          <p:nvGrpSpPr>
            <p:cNvPr id="109" name="Group 108">
              <a:extLst>
                <a:ext uri="{FF2B5EF4-FFF2-40B4-BE49-F238E27FC236}">
                  <a16:creationId xmlns:a16="http://schemas.microsoft.com/office/drawing/2014/main" id="{CF67C769-485B-4E00-9EFC-52E9A495E40D}"/>
                </a:ext>
              </a:extLst>
            </p:cNvPr>
            <p:cNvGrpSpPr/>
            <p:nvPr/>
          </p:nvGrpSpPr>
          <p:grpSpPr>
            <a:xfrm>
              <a:off x="5790368" y="1367573"/>
              <a:ext cx="402114" cy="451601"/>
              <a:chOff x="4779935" y="2158450"/>
              <a:chExt cx="402114" cy="451601"/>
            </a:xfrm>
          </p:grpSpPr>
          <p:grpSp>
            <p:nvGrpSpPr>
              <p:cNvPr id="110" name="Group 109">
                <a:extLst>
                  <a:ext uri="{FF2B5EF4-FFF2-40B4-BE49-F238E27FC236}">
                    <a16:creationId xmlns:a16="http://schemas.microsoft.com/office/drawing/2014/main" id="{F929FB87-6FBB-400C-8DD0-671D1162077F}"/>
                  </a:ext>
                </a:extLst>
              </p:cNvPr>
              <p:cNvGrpSpPr/>
              <p:nvPr/>
            </p:nvGrpSpPr>
            <p:grpSpPr>
              <a:xfrm>
                <a:off x="4779935" y="2158450"/>
                <a:ext cx="402114" cy="451601"/>
                <a:chOff x="4779935" y="2158450"/>
                <a:chExt cx="402114" cy="451601"/>
              </a:xfrm>
            </p:grpSpPr>
            <p:sp>
              <p:nvSpPr>
                <p:cNvPr id="112" name="TextBox 111">
                  <a:extLst>
                    <a:ext uri="{FF2B5EF4-FFF2-40B4-BE49-F238E27FC236}">
                      <a16:creationId xmlns:a16="http://schemas.microsoft.com/office/drawing/2014/main" id="{66B14F1A-7615-4524-9DF6-620C61087C3D}"/>
                    </a:ext>
                  </a:extLst>
                </p:cNvPr>
                <p:cNvSpPr txBox="1"/>
                <p:nvPr/>
              </p:nvSpPr>
              <p:spPr>
                <a:xfrm>
                  <a:off x="4779935" y="2158450"/>
                  <a:ext cx="402114" cy="451601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en-GB" sz="2600"/>
                    <a:t>F </a:t>
                  </a:r>
                </a:p>
              </p:txBody>
            </p:sp>
            <p:pic>
              <p:nvPicPr>
                <p:cNvPr id="114" name="Picture 113">
                  <a:extLst>
                    <a:ext uri="{FF2B5EF4-FFF2-40B4-BE49-F238E27FC236}">
                      <a16:creationId xmlns:a16="http://schemas.microsoft.com/office/drawing/2014/main" id="{3442B311-1EBC-409D-BE86-031EFF4A6C38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4896243" y="2489681"/>
                  <a:ext cx="76201" cy="76201"/>
                </a:xfrm>
                <a:prstGeom prst="rect">
                  <a:avLst/>
                </a:prstGeom>
              </p:spPr>
            </p:pic>
            <p:pic>
              <p:nvPicPr>
                <p:cNvPr id="116" name="Picture 115">
                  <a:extLst>
                    <a:ext uri="{FF2B5EF4-FFF2-40B4-BE49-F238E27FC236}">
                      <a16:creationId xmlns:a16="http://schemas.microsoft.com/office/drawing/2014/main" id="{66210BCA-EDE5-40B3-A8FA-C24302EB0CCA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5046592" y="2322622"/>
                  <a:ext cx="76201" cy="76201"/>
                </a:xfrm>
                <a:prstGeom prst="rect">
                  <a:avLst/>
                </a:prstGeom>
              </p:spPr>
            </p:pic>
            <p:pic>
              <p:nvPicPr>
                <p:cNvPr id="117" name="Picture 116">
                  <a:extLst>
                    <a:ext uri="{FF2B5EF4-FFF2-40B4-BE49-F238E27FC236}">
                      <a16:creationId xmlns:a16="http://schemas.microsoft.com/office/drawing/2014/main" id="{97E3DCC7-DBA8-4E35-96F8-619A88CA6A3E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5045910" y="2254971"/>
                  <a:ext cx="76201" cy="76201"/>
                </a:xfrm>
                <a:prstGeom prst="rect">
                  <a:avLst/>
                </a:prstGeom>
              </p:spPr>
            </p:pic>
          </p:grpSp>
          <p:pic>
            <p:nvPicPr>
              <p:cNvPr id="111" name="Picture 110">
                <a:extLst>
                  <a:ext uri="{FF2B5EF4-FFF2-40B4-BE49-F238E27FC236}">
                    <a16:creationId xmlns:a16="http://schemas.microsoft.com/office/drawing/2014/main" id="{512E1B28-F389-4F0C-B266-461F515B46D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4960691" y="2486564"/>
                <a:ext cx="76201" cy="76201"/>
              </a:xfrm>
              <a:prstGeom prst="rect">
                <a:avLst/>
              </a:prstGeom>
            </p:spPr>
          </p:pic>
        </p:grpSp>
        <p:pic>
          <p:nvPicPr>
            <p:cNvPr id="127" name="Picture 126">
              <a:extLst>
                <a:ext uri="{FF2B5EF4-FFF2-40B4-BE49-F238E27FC236}">
                  <a16:creationId xmlns:a16="http://schemas.microsoft.com/office/drawing/2014/main" id="{11427822-F2F9-4C0D-8F23-75C18ACAD5B4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5885388" y="1334251"/>
              <a:ext cx="76201" cy="76201"/>
            </a:xfrm>
            <a:prstGeom prst="rect">
              <a:avLst/>
            </a:prstGeom>
          </p:spPr>
        </p:pic>
        <p:pic>
          <p:nvPicPr>
            <p:cNvPr id="128" name="Picture 127">
              <a:extLst>
                <a:ext uri="{FF2B5EF4-FFF2-40B4-BE49-F238E27FC236}">
                  <a16:creationId xmlns:a16="http://schemas.microsoft.com/office/drawing/2014/main" id="{58233958-3013-4C6E-A589-A4A457AB5EE4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5949002" y="1333020"/>
              <a:ext cx="76201" cy="76201"/>
            </a:xfrm>
            <a:prstGeom prst="rect">
              <a:avLst/>
            </a:prstGeom>
          </p:spPr>
        </p:pic>
      </p:grpSp>
      <p:sp>
        <p:nvSpPr>
          <p:cNvPr id="145" name="TextBox 144">
            <a:extLst>
              <a:ext uri="{FF2B5EF4-FFF2-40B4-BE49-F238E27FC236}">
                <a16:creationId xmlns:a16="http://schemas.microsoft.com/office/drawing/2014/main" id="{C2AD8AB1-CDC5-4E3A-9092-4FAF1B7B8643}"/>
              </a:ext>
            </a:extLst>
          </p:cNvPr>
          <p:cNvSpPr txBox="1"/>
          <p:nvPr/>
        </p:nvSpPr>
        <p:spPr>
          <a:xfrm>
            <a:off x="5019169" y="5372748"/>
            <a:ext cx="513282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/>
              <a:t>x 6</a:t>
            </a:r>
          </a:p>
        </p:txBody>
      </p:sp>
      <p:sp>
        <p:nvSpPr>
          <p:cNvPr id="146" name="TextBox 145">
            <a:extLst>
              <a:ext uri="{FF2B5EF4-FFF2-40B4-BE49-F238E27FC236}">
                <a16:creationId xmlns:a16="http://schemas.microsoft.com/office/drawing/2014/main" id="{05666AE9-C5D9-4535-801F-76CF80EB5F3D}"/>
              </a:ext>
            </a:extLst>
          </p:cNvPr>
          <p:cNvSpPr txBox="1"/>
          <p:nvPr/>
        </p:nvSpPr>
        <p:spPr>
          <a:xfrm>
            <a:off x="2428378" y="5342064"/>
            <a:ext cx="513282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/>
              <a:t>x 2</a:t>
            </a:r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74982501-E607-420A-9610-A923A7583FE2}"/>
              </a:ext>
            </a:extLst>
          </p:cNvPr>
          <p:cNvGrpSpPr/>
          <p:nvPr/>
        </p:nvGrpSpPr>
        <p:grpSpPr>
          <a:xfrm>
            <a:off x="6376696" y="4437794"/>
            <a:ext cx="3108564" cy="2063541"/>
            <a:chOff x="5142288" y="4684667"/>
            <a:chExt cx="3108564" cy="2063541"/>
          </a:xfrm>
        </p:grpSpPr>
        <p:grpSp>
          <p:nvGrpSpPr>
            <p:cNvPr id="148" name="Group 147">
              <a:extLst>
                <a:ext uri="{FF2B5EF4-FFF2-40B4-BE49-F238E27FC236}">
                  <a16:creationId xmlns:a16="http://schemas.microsoft.com/office/drawing/2014/main" id="{352DF550-3B9C-4512-B266-E408002917C8}"/>
                </a:ext>
              </a:extLst>
            </p:cNvPr>
            <p:cNvGrpSpPr/>
            <p:nvPr/>
          </p:nvGrpSpPr>
          <p:grpSpPr>
            <a:xfrm>
              <a:off x="6069699" y="5082036"/>
              <a:ext cx="917674" cy="1212290"/>
              <a:chOff x="7086973" y="3326319"/>
              <a:chExt cx="917674" cy="1212290"/>
            </a:xfrm>
          </p:grpSpPr>
          <p:sp>
            <p:nvSpPr>
              <p:cNvPr id="149" name="TextBox 148">
                <a:extLst>
                  <a:ext uri="{FF2B5EF4-FFF2-40B4-BE49-F238E27FC236}">
                    <a16:creationId xmlns:a16="http://schemas.microsoft.com/office/drawing/2014/main" id="{5961BB53-FE44-4100-B8B0-9030C1352B6A}"/>
                  </a:ext>
                </a:extLst>
              </p:cNvPr>
              <p:cNvSpPr txBox="1"/>
              <p:nvPr/>
            </p:nvSpPr>
            <p:spPr>
              <a:xfrm>
                <a:off x="7086973" y="3749682"/>
                <a:ext cx="478016" cy="49244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2600"/>
                  <a:t>C </a:t>
                </a:r>
              </a:p>
            </p:txBody>
          </p:sp>
          <p:cxnSp>
            <p:nvCxnSpPr>
              <p:cNvPr id="151" name="Straight Connector 150">
                <a:extLst>
                  <a:ext uri="{FF2B5EF4-FFF2-40B4-BE49-F238E27FC236}">
                    <a16:creationId xmlns:a16="http://schemas.microsoft.com/office/drawing/2014/main" id="{AD371F08-8E5F-41D9-8C86-30C4506336E0}"/>
                  </a:ext>
                </a:extLst>
              </p:cNvPr>
              <p:cNvCxnSpPr/>
              <p:nvPr/>
            </p:nvCxnSpPr>
            <p:spPr>
              <a:xfrm flipV="1">
                <a:off x="7421534" y="3970055"/>
                <a:ext cx="583113" cy="10827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2" name="Straight Connector 151">
                <a:extLst>
                  <a:ext uri="{FF2B5EF4-FFF2-40B4-BE49-F238E27FC236}">
                    <a16:creationId xmlns:a16="http://schemas.microsoft.com/office/drawing/2014/main" id="{2E694BB2-A401-45D8-BC45-51B0B3268232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7252691" y="4079540"/>
                <a:ext cx="1" cy="459069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3" name="Straight Connector 152">
                <a:extLst>
                  <a:ext uri="{FF2B5EF4-FFF2-40B4-BE49-F238E27FC236}">
                    <a16:creationId xmlns:a16="http://schemas.microsoft.com/office/drawing/2014/main" id="{11A1F52B-EFCB-4F30-A67F-2D300E847DA0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7255788" y="3326319"/>
                <a:ext cx="1" cy="459069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54" name="Group 153">
              <a:extLst>
                <a:ext uri="{FF2B5EF4-FFF2-40B4-BE49-F238E27FC236}">
                  <a16:creationId xmlns:a16="http://schemas.microsoft.com/office/drawing/2014/main" id="{C4C6E091-1B12-4A15-B062-6979BE38E29C}"/>
                </a:ext>
              </a:extLst>
            </p:cNvPr>
            <p:cNvGrpSpPr/>
            <p:nvPr/>
          </p:nvGrpSpPr>
          <p:grpSpPr>
            <a:xfrm>
              <a:off x="6922910" y="5058958"/>
              <a:ext cx="937427" cy="1212290"/>
              <a:chOff x="7086973" y="3326319"/>
              <a:chExt cx="937427" cy="1212290"/>
            </a:xfrm>
          </p:grpSpPr>
          <p:sp>
            <p:nvSpPr>
              <p:cNvPr id="155" name="TextBox 154">
                <a:extLst>
                  <a:ext uri="{FF2B5EF4-FFF2-40B4-BE49-F238E27FC236}">
                    <a16:creationId xmlns:a16="http://schemas.microsoft.com/office/drawing/2014/main" id="{206CD599-9F09-4132-9B77-FF1F8F936B30}"/>
                  </a:ext>
                </a:extLst>
              </p:cNvPr>
              <p:cNvSpPr txBox="1"/>
              <p:nvPr/>
            </p:nvSpPr>
            <p:spPr>
              <a:xfrm>
                <a:off x="7086973" y="3749682"/>
                <a:ext cx="478016" cy="49244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2600"/>
                  <a:t>C </a:t>
                </a:r>
              </a:p>
            </p:txBody>
          </p:sp>
          <p:cxnSp>
            <p:nvCxnSpPr>
              <p:cNvPr id="157" name="Straight Connector 156">
                <a:extLst>
                  <a:ext uri="{FF2B5EF4-FFF2-40B4-BE49-F238E27FC236}">
                    <a16:creationId xmlns:a16="http://schemas.microsoft.com/office/drawing/2014/main" id="{CDB44F2E-413E-49BB-9515-06EFE5B0C768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7438160" y="3996839"/>
                <a:ext cx="586240" cy="3414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8" name="Straight Connector 157">
                <a:extLst>
                  <a:ext uri="{FF2B5EF4-FFF2-40B4-BE49-F238E27FC236}">
                    <a16:creationId xmlns:a16="http://schemas.microsoft.com/office/drawing/2014/main" id="{EB0D2DED-AB47-478C-AEFB-7B2A61209227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7252691" y="4079540"/>
                <a:ext cx="1" cy="459069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9" name="Straight Connector 158">
                <a:extLst>
                  <a:ext uri="{FF2B5EF4-FFF2-40B4-BE49-F238E27FC236}">
                    <a16:creationId xmlns:a16="http://schemas.microsoft.com/office/drawing/2014/main" id="{D51F9911-0E6D-430E-B095-523D52B72176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7255788" y="3326319"/>
                <a:ext cx="1" cy="459069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60" name="TextBox 159">
              <a:extLst>
                <a:ext uri="{FF2B5EF4-FFF2-40B4-BE49-F238E27FC236}">
                  <a16:creationId xmlns:a16="http://schemas.microsoft.com/office/drawing/2014/main" id="{772AFFE8-A27D-42E8-B4AF-190413043DC7}"/>
                </a:ext>
              </a:extLst>
            </p:cNvPr>
            <p:cNvSpPr txBox="1"/>
            <p:nvPr/>
          </p:nvSpPr>
          <p:spPr>
            <a:xfrm>
              <a:off x="6034050" y="4698455"/>
              <a:ext cx="478016" cy="49244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600"/>
                <a:t>H </a:t>
              </a:r>
            </a:p>
          </p:txBody>
        </p:sp>
        <p:sp>
          <p:nvSpPr>
            <p:cNvPr id="161" name="TextBox 160">
              <a:extLst>
                <a:ext uri="{FF2B5EF4-FFF2-40B4-BE49-F238E27FC236}">
                  <a16:creationId xmlns:a16="http://schemas.microsoft.com/office/drawing/2014/main" id="{3652C49D-25B3-4725-A213-6F1DCEF35978}"/>
                </a:ext>
              </a:extLst>
            </p:cNvPr>
            <p:cNvSpPr txBox="1"/>
            <p:nvPr/>
          </p:nvSpPr>
          <p:spPr>
            <a:xfrm>
              <a:off x="6913750" y="4684667"/>
              <a:ext cx="478016" cy="49244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600"/>
                <a:t>H </a:t>
              </a:r>
            </a:p>
          </p:txBody>
        </p:sp>
        <p:sp>
          <p:nvSpPr>
            <p:cNvPr id="162" name="TextBox 161">
              <a:extLst>
                <a:ext uri="{FF2B5EF4-FFF2-40B4-BE49-F238E27FC236}">
                  <a16:creationId xmlns:a16="http://schemas.microsoft.com/office/drawing/2014/main" id="{344A8629-F499-4ADB-8F82-6613BF045839}"/>
                </a:ext>
              </a:extLst>
            </p:cNvPr>
            <p:cNvSpPr txBox="1"/>
            <p:nvPr/>
          </p:nvSpPr>
          <p:spPr>
            <a:xfrm>
              <a:off x="7772836" y="5476311"/>
              <a:ext cx="478016" cy="49244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600"/>
                <a:t>H </a:t>
              </a:r>
            </a:p>
          </p:txBody>
        </p:sp>
        <p:sp>
          <p:nvSpPr>
            <p:cNvPr id="163" name="TextBox 162">
              <a:extLst>
                <a:ext uri="{FF2B5EF4-FFF2-40B4-BE49-F238E27FC236}">
                  <a16:creationId xmlns:a16="http://schemas.microsoft.com/office/drawing/2014/main" id="{23785198-1B2B-4EA7-822B-E3246745199E}"/>
                </a:ext>
              </a:extLst>
            </p:cNvPr>
            <p:cNvSpPr txBox="1"/>
            <p:nvPr/>
          </p:nvSpPr>
          <p:spPr>
            <a:xfrm>
              <a:off x="6893414" y="6245693"/>
              <a:ext cx="478016" cy="49244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600"/>
                <a:t>H </a:t>
              </a:r>
            </a:p>
          </p:txBody>
        </p:sp>
        <p:sp>
          <p:nvSpPr>
            <p:cNvPr id="164" name="TextBox 163">
              <a:extLst>
                <a:ext uri="{FF2B5EF4-FFF2-40B4-BE49-F238E27FC236}">
                  <a16:creationId xmlns:a16="http://schemas.microsoft.com/office/drawing/2014/main" id="{2410CBAC-4AAB-4A25-937F-52022905902F}"/>
                </a:ext>
              </a:extLst>
            </p:cNvPr>
            <p:cNvSpPr txBox="1"/>
            <p:nvPr/>
          </p:nvSpPr>
          <p:spPr>
            <a:xfrm>
              <a:off x="6050675" y="6255765"/>
              <a:ext cx="478016" cy="49244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600"/>
                <a:t>H </a:t>
              </a:r>
            </a:p>
          </p:txBody>
        </p:sp>
        <p:sp>
          <p:nvSpPr>
            <p:cNvPr id="165" name="TextBox 164">
              <a:extLst>
                <a:ext uri="{FF2B5EF4-FFF2-40B4-BE49-F238E27FC236}">
                  <a16:creationId xmlns:a16="http://schemas.microsoft.com/office/drawing/2014/main" id="{0F98F1CE-40DF-45D9-908F-9D3996FBA1B8}"/>
                </a:ext>
              </a:extLst>
            </p:cNvPr>
            <p:cNvSpPr txBox="1"/>
            <p:nvPr/>
          </p:nvSpPr>
          <p:spPr>
            <a:xfrm>
              <a:off x="5142288" y="5503602"/>
              <a:ext cx="478016" cy="49244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600"/>
                <a:t>H </a:t>
              </a:r>
            </a:p>
          </p:txBody>
        </p:sp>
      </p:grpSp>
      <p:pic>
        <p:nvPicPr>
          <p:cNvPr id="118" name="Picture 117">
            <a:extLst>
              <a:ext uri="{FF2B5EF4-FFF2-40B4-BE49-F238E27FC236}">
                <a16:creationId xmlns:a16="http://schemas.microsoft.com/office/drawing/2014/main" id="{50B6CF03-5D19-4682-B881-3588FC218953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64175" t="44400" r="28697" b="44400"/>
          <a:stretch/>
        </p:blipFill>
        <p:spPr>
          <a:xfrm>
            <a:off x="1695205" y="1367099"/>
            <a:ext cx="1247346" cy="1102450"/>
          </a:xfrm>
          <a:prstGeom prst="rect">
            <a:avLst/>
          </a:prstGeom>
        </p:spPr>
      </p:pic>
      <p:pic>
        <p:nvPicPr>
          <p:cNvPr id="119" name="Picture 118">
            <a:extLst>
              <a:ext uri="{FF2B5EF4-FFF2-40B4-BE49-F238E27FC236}">
                <a16:creationId xmlns:a16="http://schemas.microsoft.com/office/drawing/2014/main" id="{45B12B18-8A81-497C-9002-69ECAE380F54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59450" t="57754" r="36006" b="37400"/>
          <a:stretch/>
        </p:blipFill>
        <p:spPr>
          <a:xfrm>
            <a:off x="3271030" y="1718778"/>
            <a:ext cx="788242" cy="472834"/>
          </a:xfrm>
          <a:prstGeom prst="rect">
            <a:avLst/>
          </a:prstGeom>
        </p:spPr>
      </p:pic>
      <p:grpSp>
        <p:nvGrpSpPr>
          <p:cNvPr id="4" name="Group 3">
            <a:extLst>
              <a:ext uri="{FF2B5EF4-FFF2-40B4-BE49-F238E27FC236}">
                <a16:creationId xmlns:a16="http://schemas.microsoft.com/office/drawing/2014/main" id="{555BDBF6-54BB-4D26-82AA-8448702279DE}"/>
              </a:ext>
            </a:extLst>
          </p:cNvPr>
          <p:cNvGrpSpPr/>
          <p:nvPr/>
        </p:nvGrpSpPr>
        <p:grpSpPr>
          <a:xfrm>
            <a:off x="5388251" y="1000207"/>
            <a:ext cx="1539149" cy="1764282"/>
            <a:chOff x="6910746" y="924424"/>
            <a:chExt cx="1539149" cy="1764282"/>
          </a:xfrm>
        </p:grpSpPr>
        <p:pic>
          <p:nvPicPr>
            <p:cNvPr id="120" name="Picture 119">
              <a:extLst>
                <a:ext uri="{FF2B5EF4-FFF2-40B4-BE49-F238E27FC236}">
                  <a16:creationId xmlns:a16="http://schemas.microsoft.com/office/drawing/2014/main" id="{5A83837C-A432-4120-9370-05E782CAD70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l="64175" t="44400" r="28697" b="44400"/>
            <a:stretch/>
          </p:blipFill>
          <p:spPr>
            <a:xfrm>
              <a:off x="7047510" y="1308363"/>
              <a:ext cx="1247346" cy="1102450"/>
            </a:xfrm>
            <a:prstGeom prst="rect">
              <a:avLst/>
            </a:prstGeom>
          </p:spPr>
        </p:pic>
        <p:pic>
          <p:nvPicPr>
            <p:cNvPr id="121" name="Picture 120">
              <a:extLst>
                <a:ext uri="{FF2B5EF4-FFF2-40B4-BE49-F238E27FC236}">
                  <a16:creationId xmlns:a16="http://schemas.microsoft.com/office/drawing/2014/main" id="{8B44627B-7E1B-443D-94CC-734B66A243D4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l="59450" t="57754" r="38821" b="38217"/>
            <a:stretch/>
          </p:blipFill>
          <p:spPr>
            <a:xfrm>
              <a:off x="7446842" y="924424"/>
              <a:ext cx="299920" cy="393065"/>
            </a:xfrm>
            <a:prstGeom prst="rect">
              <a:avLst/>
            </a:prstGeom>
          </p:spPr>
        </p:pic>
        <p:pic>
          <p:nvPicPr>
            <p:cNvPr id="122" name="Picture 121">
              <a:extLst>
                <a:ext uri="{FF2B5EF4-FFF2-40B4-BE49-F238E27FC236}">
                  <a16:creationId xmlns:a16="http://schemas.microsoft.com/office/drawing/2014/main" id="{64FF970A-B6C8-406B-BFEF-A10495BD3D1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l="59762" t="57754" r="38821" b="38217"/>
            <a:stretch/>
          </p:blipFill>
          <p:spPr>
            <a:xfrm>
              <a:off x="8204032" y="1681480"/>
              <a:ext cx="245863" cy="393065"/>
            </a:xfrm>
            <a:prstGeom prst="rect">
              <a:avLst/>
            </a:prstGeom>
          </p:spPr>
        </p:pic>
        <p:pic>
          <p:nvPicPr>
            <p:cNvPr id="123" name="Picture 122">
              <a:extLst>
                <a:ext uri="{FF2B5EF4-FFF2-40B4-BE49-F238E27FC236}">
                  <a16:creationId xmlns:a16="http://schemas.microsoft.com/office/drawing/2014/main" id="{BA539361-68C6-498B-AB88-C7D54F3EC6C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l="59778" t="58627" r="38805" b="38217"/>
            <a:stretch/>
          </p:blipFill>
          <p:spPr>
            <a:xfrm>
              <a:off x="6910746" y="1762288"/>
              <a:ext cx="245863" cy="307928"/>
            </a:xfrm>
            <a:prstGeom prst="rect">
              <a:avLst/>
            </a:prstGeom>
          </p:spPr>
        </p:pic>
        <p:pic>
          <p:nvPicPr>
            <p:cNvPr id="124" name="Picture 123">
              <a:extLst>
                <a:ext uri="{FF2B5EF4-FFF2-40B4-BE49-F238E27FC236}">
                  <a16:creationId xmlns:a16="http://schemas.microsoft.com/office/drawing/2014/main" id="{F4F3E5B8-A901-4FE1-9748-2D4E82A32CC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l="59778" t="58627" r="38805" b="38217"/>
            <a:stretch/>
          </p:blipFill>
          <p:spPr>
            <a:xfrm>
              <a:off x="7551488" y="2380778"/>
              <a:ext cx="245863" cy="307928"/>
            </a:xfrm>
            <a:prstGeom prst="rect">
              <a:avLst/>
            </a:prstGeom>
          </p:spPr>
        </p:pic>
      </p:grpSp>
      <p:pic>
        <p:nvPicPr>
          <p:cNvPr id="147" name="Picture 146">
            <a:extLst>
              <a:ext uri="{FF2B5EF4-FFF2-40B4-BE49-F238E27FC236}">
                <a16:creationId xmlns:a16="http://schemas.microsoft.com/office/drawing/2014/main" id="{572516DE-1CB3-433F-9233-6C7D8E0E64C3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68571" t="20096" r="24342" b="70835"/>
          <a:stretch/>
        </p:blipFill>
        <p:spPr>
          <a:xfrm>
            <a:off x="1655214" y="3029147"/>
            <a:ext cx="1287337" cy="926631"/>
          </a:xfrm>
          <a:prstGeom prst="rect">
            <a:avLst/>
          </a:prstGeom>
        </p:spPr>
      </p:pic>
      <p:pic>
        <p:nvPicPr>
          <p:cNvPr id="156" name="Picture 155">
            <a:extLst>
              <a:ext uri="{FF2B5EF4-FFF2-40B4-BE49-F238E27FC236}">
                <a16:creationId xmlns:a16="http://schemas.microsoft.com/office/drawing/2014/main" id="{E3171B6B-0EF2-4965-9631-1A6E0F148D45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61826" t="14319" r="32612" b="78190"/>
          <a:stretch/>
        </p:blipFill>
        <p:spPr>
          <a:xfrm>
            <a:off x="3129838" y="3089415"/>
            <a:ext cx="1064104" cy="806094"/>
          </a:xfrm>
          <a:prstGeom prst="rect">
            <a:avLst/>
          </a:prstGeom>
        </p:spPr>
      </p:pic>
      <p:pic>
        <p:nvPicPr>
          <p:cNvPr id="166" name="Picture 165">
            <a:extLst>
              <a:ext uri="{FF2B5EF4-FFF2-40B4-BE49-F238E27FC236}">
                <a16:creationId xmlns:a16="http://schemas.microsoft.com/office/drawing/2014/main" id="{2644558B-B889-41AB-9995-91106A86EDAD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64175" t="44400" r="28697" b="44400"/>
          <a:stretch/>
        </p:blipFill>
        <p:spPr>
          <a:xfrm>
            <a:off x="2927578" y="5050703"/>
            <a:ext cx="1247346" cy="1102450"/>
          </a:xfrm>
          <a:prstGeom prst="rect">
            <a:avLst/>
          </a:prstGeom>
        </p:spPr>
      </p:pic>
      <p:pic>
        <p:nvPicPr>
          <p:cNvPr id="167" name="Picture 166">
            <a:extLst>
              <a:ext uri="{FF2B5EF4-FFF2-40B4-BE49-F238E27FC236}">
                <a16:creationId xmlns:a16="http://schemas.microsoft.com/office/drawing/2014/main" id="{D2B80DA5-378C-41F4-8DB7-AA5EC52A6472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59450" t="57754" r="36006" b="37400"/>
          <a:stretch/>
        </p:blipFill>
        <p:spPr>
          <a:xfrm>
            <a:off x="4239892" y="5397691"/>
            <a:ext cx="788242" cy="472834"/>
          </a:xfrm>
          <a:prstGeom prst="rect">
            <a:avLst/>
          </a:prstGeom>
        </p:spPr>
      </p:pic>
      <p:cxnSp>
        <p:nvCxnSpPr>
          <p:cNvPr id="88" name="Straight Connector 87">
            <a:extLst>
              <a:ext uri="{FF2B5EF4-FFF2-40B4-BE49-F238E27FC236}">
                <a16:creationId xmlns:a16="http://schemas.microsoft.com/office/drawing/2014/main" id="{265358F2-60B6-4F47-A5E5-851C2E66C78B}"/>
              </a:ext>
            </a:extLst>
          </p:cNvPr>
          <p:cNvCxnSpPr>
            <a:cxnSpLocks/>
          </p:cNvCxnSpPr>
          <p:nvPr/>
        </p:nvCxnSpPr>
        <p:spPr>
          <a:xfrm flipV="1">
            <a:off x="6710231" y="5484774"/>
            <a:ext cx="586240" cy="3414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itle 6">
            <a:extLst>
              <a:ext uri="{FF2B5EF4-FFF2-40B4-BE49-F238E27FC236}">
                <a16:creationId xmlns:a16="http://schemas.microsoft.com/office/drawing/2014/main" id="{85CE054E-EE07-43B9-9EB8-D5883A828F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6486" y="206393"/>
            <a:ext cx="10364451" cy="741122"/>
          </a:xfrm>
        </p:spPr>
        <p:txBody>
          <a:bodyPr/>
          <a:lstStyle/>
          <a:p>
            <a:r>
              <a:rPr lang="en-GB"/>
              <a:t>Covalent molecules – single bonds</a:t>
            </a:r>
          </a:p>
        </p:txBody>
      </p:sp>
    </p:spTree>
    <p:extLst>
      <p:ext uri="{BB962C8B-B14F-4D97-AF65-F5344CB8AC3E}">
        <p14:creationId xmlns:p14="http://schemas.microsoft.com/office/powerpoint/2010/main" val="27527204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9EDC046-AC1F-44CB-A853-4432DB4738F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84250" y="6381328"/>
            <a:ext cx="1383751" cy="483518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F674F784-FF56-42E0-A153-5F3E6E4BB6B7}"/>
              </a:ext>
            </a:extLst>
          </p:cNvPr>
          <p:cNvSpPr txBox="1"/>
          <p:nvPr/>
        </p:nvSpPr>
        <p:spPr>
          <a:xfrm>
            <a:off x="349537" y="1443937"/>
            <a:ext cx="63511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>
                <a:solidFill>
                  <a:srgbClr val="00B050"/>
                </a:solidFill>
              </a:rPr>
              <a:t>O</a:t>
            </a:r>
            <a:r>
              <a:rPr lang="en-GB" sz="3200" b="1" baseline="-25000">
                <a:solidFill>
                  <a:srgbClr val="00B050"/>
                </a:solidFill>
              </a:rPr>
              <a:t>2</a:t>
            </a: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D1478E4A-7F26-4C64-B49B-89669B07299F}"/>
              </a:ext>
            </a:extLst>
          </p:cNvPr>
          <p:cNvGrpSpPr/>
          <p:nvPr/>
        </p:nvGrpSpPr>
        <p:grpSpPr>
          <a:xfrm>
            <a:off x="1346749" y="1467260"/>
            <a:ext cx="1454897" cy="492443"/>
            <a:chOff x="2193206" y="1571710"/>
            <a:chExt cx="1454897" cy="492443"/>
          </a:xfrm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555E2F28-04F1-47EA-A12D-8A3247F0DE55}"/>
                </a:ext>
              </a:extLst>
            </p:cNvPr>
            <p:cNvGrpSpPr/>
            <p:nvPr/>
          </p:nvGrpSpPr>
          <p:grpSpPr>
            <a:xfrm>
              <a:off x="2680316" y="1571710"/>
              <a:ext cx="532518" cy="492443"/>
              <a:chOff x="3808743" y="2337621"/>
              <a:chExt cx="532518" cy="492443"/>
            </a:xfrm>
          </p:grpSpPr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13386C9D-C777-4B82-946F-85C074FD95D9}"/>
                  </a:ext>
                </a:extLst>
              </p:cNvPr>
              <p:cNvSpPr txBox="1"/>
              <p:nvPr/>
            </p:nvSpPr>
            <p:spPr>
              <a:xfrm>
                <a:off x="3808743" y="2337621"/>
                <a:ext cx="532518" cy="49244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2600"/>
                  <a:t>O </a:t>
                </a:r>
              </a:p>
            </p:txBody>
          </p:sp>
          <p:pic>
            <p:nvPicPr>
              <p:cNvPr id="15" name="Picture 14">
                <a:extLst>
                  <a:ext uri="{FF2B5EF4-FFF2-40B4-BE49-F238E27FC236}">
                    <a16:creationId xmlns:a16="http://schemas.microsoft.com/office/drawing/2014/main" id="{0CB91E34-B53E-4390-B556-03AAEEA77FB5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3958681" y="2395936"/>
                <a:ext cx="76200" cy="76202"/>
              </a:xfrm>
              <a:prstGeom prst="rect">
                <a:avLst/>
              </a:prstGeom>
            </p:spPr>
          </p:pic>
          <p:pic>
            <p:nvPicPr>
              <p:cNvPr id="16" name="Picture 15">
                <a:extLst>
                  <a:ext uri="{FF2B5EF4-FFF2-40B4-BE49-F238E27FC236}">
                    <a16:creationId xmlns:a16="http://schemas.microsoft.com/office/drawing/2014/main" id="{4A94C641-E223-43B9-BE72-744607BE4A6B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3964320" y="2713514"/>
                <a:ext cx="76201" cy="76201"/>
              </a:xfrm>
              <a:prstGeom prst="rect">
                <a:avLst/>
              </a:prstGeom>
            </p:spPr>
          </p:pic>
          <p:pic>
            <p:nvPicPr>
              <p:cNvPr id="17" name="Picture 16">
                <a:extLst>
                  <a:ext uri="{FF2B5EF4-FFF2-40B4-BE49-F238E27FC236}">
                    <a16:creationId xmlns:a16="http://schemas.microsoft.com/office/drawing/2014/main" id="{F383B4B4-68D0-4379-8BFD-C2E7112BDF63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4033446" y="2711703"/>
                <a:ext cx="79518" cy="79518"/>
              </a:xfrm>
              <a:prstGeom prst="rect">
                <a:avLst/>
              </a:prstGeom>
            </p:spPr>
          </p:pic>
          <p:pic>
            <p:nvPicPr>
              <p:cNvPr id="18" name="Picture 17">
                <a:extLst>
                  <a:ext uri="{FF2B5EF4-FFF2-40B4-BE49-F238E27FC236}">
                    <a16:creationId xmlns:a16="http://schemas.microsoft.com/office/drawing/2014/main" id="{9986916E-0F57-4808-B000-738DD4A0A45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4033446" y="2397685"/>
                <a:ext cx="76201" cy="76201"/>
              </a:xfrm>
              <a:prstGeom prst="rect">
                <a:avLst/>
              </a:prstGeom>
            </p:spPr>
          </p:pic>
        </p:grp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2600730B-0172-4D4D-AB4B-EF56A26450D6}"/>
                </a:ext>
              </a:extLst>
            </p:cNvPr>
            <p:cNvCxnSpPr>
              <a:cxnSpLocks/>
            </p:cNvCxnSpPr>
            <p:nvPr/>
          </p:nvCxnSpPr>
          <p:spPr>
            <a:xfrm>
              <a:off x="2193206" y="1817932"/>
              <a:ext cx="536270" cy="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CB295F4B-B766-430B-B8C3-8507147B1EF9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3060315" y="1819191"/>
              <a:ext cx="587788" cy="441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61" name="Picture 60">
            <a:extLst>
              <a:ext uri="{FF2B5EF4-FFF2-40B4-BE49-F238E27FC236}">
                <a16:creationId xmlns:a16="http://schemas.microsoft.com/office/drawing/2014/main" id="{9545198F-BD63-4DDE-A9A5-6183CFFA774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22981" y="2376350"/>
            <a:ext cx="79518" cy="79518"/>
          </a:xfrm>
          <a:prstGeom prst="rect">
            <a:avLst/>
          </a:prstGeom>
        </p:spPr>
      </p:pic>
      <p:pic>
        <p:nvPicPr>
          <p:cNvPr id="62" name="Picture 61">
            <a:extLst>
              <a:ext uri="{FF2B5EF4-FFF2-40B4-BE49-F238E27FC236}">
                <a16:creationId xmlns:a16="http://schemas.microsoft.com/office/drawing/2014/main" id="{426E58D7-F60C-4D24-A683-8D2385DCC71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51565" y="2380480"/>
            <a:ext cx="79518" cy="79518"/>
          </a:xfrm>
          <a:prstGeom prst="rect">
            <a:avLst/>
          </a:prstGeom>
        </p:spPr>
      </p:pic>
      <p:grpSp>
        <p:nvGrpSpPr>
          <p:cNvPr id="3" name="Group 2">
            <a:extLst>
              <a:ext uri="{FF2B5EF4-FFF2-40B4-BE49-F238E27FC236}">
                <a16:creationId xmlns:a16="http://schemas.microsoft.com/office/drawing/2014/main" id="{EB2FE1B7-EDD8-42BF-89F4-23EA9DF8D300}"/>
              </a:ext>
            </a:extLst>
          </p:cNvPr>
          <p:cNvGrpSpPr/>
          <p:nvPr/>
        </p:nvGrpSpPr>
        <p:grpSpPr>
          <a:xfrm>
            <a:off x="6407106" y="1507222"/>
            <a:ext cx="1446698" cy="499772"/>
            <a:chOff x="5106179" y="778130"/>
            <a:chExt cx="1446698" cy="499772"/>
          </a:xfrm>
        </p:grpSpPr>
        <p:grpSp>
          <p:nvGrpSpPr>
            <p:cNvPr id="63" name="Group 62">
              <a:extLst>
                <a:ext uri="{FF2B5EF4-FFF2-40B4-BE49-F238E27FC236}">
                  <a16:creationId xmlns:a16="http://schemas.microsoft.com/office/drawing/2014/main" id="{783D8E85-7F4B-431B-8B10-D7055225F05A}"/>
                </a:ext>
              </a:extLst>
            </p:cNvPr>
            <p:cNvGrpSpPr/>
            <p:nvPr/>
          </p:nvGrpSpPr>
          <p:grpSpPr>
            <a:xfrm>
              <a:off x="5106179" y="778130"/>
              <a:ext cx="532518" cy="492443"/>
              <a:chOff x="3818696" y="2337586"/>
              <a:chExt cx="532518" cy="492443"/>
            </a:xfrm>
          </p:grpSpPr>
          <p:sp>
            <p:nvSpPr>
              <p:cNvPr id="64" name="TextBox 63">
                <a:extLst>
                  <a:ext uri="{FF2B5EF4-FFF2-40B4-BE49-F238E27FC236}">
                    <a16:creationId xmlns:a16="http://schemas.microsoft.com/office/drawing/2014/main" id="{D4D10EDE-0B1A-418C-A16A-1AD856A9AB2D}"/>
                  </a:ext>
                </a:extLst>
              </p:cNvPr>
              <p:cNvSpPr txBox="1"/>
              <p:nvPr/>
            </p:nvSpPr>
            <p:spPr>
              <a:xfrm>
                <a:off x="3818696" y="2337586"/>
                <a:ext cx="532518" cy="49244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2600"/>
                  <a:t>O </a:t>
                </a:r>
              </a:p>
            </p:txBody>
          </p:sp>
          <p:pic>
            <p:nvPicPr>
              <p:cNvPr id="65" name="Picture 64">
                <a:extLst>
                  <a:ext uri="{FF2B5EF4-FFF2-40B4-BE49-F238E27FC236}">
                    <a16:creationId xmlns:a16="http://schemas.microsoft.com/office/drawing/2014/main" id="{C76DFA37-A37A-4366-8313-37919BC7F5C7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3958681" y="2395936"/>
                <a:ext cx="76200" cy="76202"/>
              </a:xfrm>
              <a:prstGeom prst="rect">
                <a:avLst/>
              </a:prstGeom>
            </p:spPr>
          </p:pic>
          <p:pic>
            <p:nvPicPr>
              <p:cNvPr id="66" name="Picture 65">
                <a:extLst>
                  <a:ext uri="{FF2B5EF4-FFF2-40B4-BE49-F238E27FC236}">
                    <a16:creationId xmlns:a16="http://schemas.microsoft.com/office/drawing/2014/main" id="{596BCF97-359F-458B-AB99-7197CB8CAF05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3964320" y="2713514"/>
                <a:ext cx="76201" cy="76201"/>
              </a:xfrm>
              <a:prstGeom prst="rect">
                <a:avLst/>
              </a:prstGeom>
            </p:spPr>
          </p:pic>
          <p:pic>
            <p:nvPicPr>
              <p:cNvPr id="67" name="Picture 66">
                <a:extLst>
                  <a:ext uri="{FF2B5EF4-FFF2-40B4-BE49-F238E27FC236}">
                    <a16:creationId xmlns:a16="http://schemas.microsoft.com/office/drawing/2014/main" id="{47AAE9DB-032F-4563-80ED-C27CE50C1404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4033446" y="2711703"/>
                <a:ext cx="79518" cy="79518"/>
              </a:xfrm>
              <a:prstGeom prst="rect">
                <a:avLst/>
              </a:prstGeom>
            </p:spPr>
          </p:pic>
          <p:pic>
            <p:nvPicPr>
              <p:cNvPr id="68" name="Picture 67">
                <a:extLst>
                  <a:ext uri="{FF2B5EF4-FFF2-40B4-BE49-F238E27FC236}">
                    <a16:creationId xmlns:a16="http://schemas.microsoft.com/office/drawing/2014/main" id="{80A18414-923B-409E-BB4D-69C2CA2EE14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4033446" y="2397685"/>
                <a:ext cx="76201" cy="76201"/>
              </a:xfrm>
              <a:prstGeom prst="rect">
                <a:avLst/>
              </a:prstGeom>
            </p:spPr>
          </p:pic>
        </p:grpSp>
        <p:cxnSp>
          <p:nvCxnSpPr>
            <p:cNvPr id="69" name="Straight Connector 68">
              <a:extLst>
                <a:ext uri="{FF2B5EF4-FFF2-40B4-BE49-F238E27FC236}">
                  <a16:creationId xmlns:a16="http://schemas.microsoft.com/office/drawing/2014/main" id="{CF2F25C8-F241-485B-B308-0D204397FE6A}"/>
                </a:ext>
              </a:extLst>
            </p:cNvPr>
            <p:cNvCxnSpPr/>
            <p:nvPr/>
          </p:nvCxnSpPr>
          <p:spPr>
            <a:xfrm flipV="1">
              <a:off x="5477828" y="998146"/>
              <a:ext cx="583113" cy="10827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3A930889-CDEA-4E5E-AFBD-EAA18D1918B3}"/>
                </a:ext>
              </a:extLst>
            </p:cNvPr>
            <p:cNvCxnSpPr/>
            <p:nvPr/>
          </p:nvCxnSpPr>
          <p:spPr>
            <a:xfrm flipV="1">
              <a:off x="5477828" y="1078116"/>
              <a:ext cx="583113" cy="10827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71" name="Group 70">
              <a:extLst>
                <a:ext uri="{FF2B5EF4-FFF2-40B4-BE49-F238E27FC236}">
                  <a16:creationId xmlns:a16="http://schemas.microsoft.com/office/drawing/2014/main" id="{1C31235D-A5ED-451F-92D9-887F9C1E7B0F}"/>
                </a:ext>
              </a:extLst>
            </p:cNvPr>
            <p:cNvGrpSpPr/>
            <p:nvPr/>
          </p:nvGrpSpPr>
          <p:grpSpPr>
            <a:xfrm>
              <a:off x="6020359" y="785459"/>
              <a:ext cx="532518" cy="492443"/>
              <a:chOff x="3838360" y="2347418"/>
              <a:chExt cx="532518" cy="492443"/>
            </a:xfrm>
          </p:grpSpPr>
          <p:sp>
            <p:nvSpPr>
              <p:cNvPr id="72" name="TextBox 71">
                <a:extLst>
                  <a:ext uri="{FF2B5EF4-FFF2-40B4-BE49-F238E27FC236}">
                    <a16:creationId xmlns:a16="http://schemas.microsoft.com/office/drawing/2014/main" id="{A9822394-B233-443D-A7E0-558FD90A2448}"/>
                  </a:ext>
                </a:extLst>
              </p:cNvPr>
              <p:cNvSpPr txBox="1"/>
              <p:nvPr/>
            </p:nvSpPr>
            <p:spPr>
              <a:xfrm>
                <a:off x="3838360" y="2347418"/>
                <a:ext cx="532518" cy="49244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2600"/>
                  <a:t>O </a:t>
                </a:r>
              </a:p>
            </p:txBody>
          </p:sp>
          <p:pic>
            <p:nvPicPr>
              <p:cNvPr id="73" name="Picture 72">
                <a:extLst>
                  <a:ext uri="{FF2B5EF4-FFF2-40B4-BE49-F238E27FC236}">
                    <a16:creationId xmlns:a16="http://schemas.microsoft.com/office/drawing/2014/main" id="{DB2EB219-0080-4F33-86EB-525A373F6EA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3958681" y="2395936"/>
                <a:ext cx="76200" cy="76202"/>
              </a:xfrm>
              <a:prstGeom prst="rect">
                <a:avLst/>
              </a:prstGeom>
            </p:spPr>
          </p:pic>
          <p:pic>
            <p:nvPicPr>
              <p:cNvPr id="74" name="Picture 73">
                <a:extLst>
                  <a:ext uri="{FF2B5EF4-FFF2-40B4-BE49-F238E27FC236}">
                    <a16:creationId xmlns:a16="http://schemas.microsoft.com/office/drawing/2014/main" id="{3F3B71EA-E5EA-4598-8A2A-BB1668A59B2E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3964320" y="2713514"/>
                <a:ext cx="76201" cy="76201"/>
              </a:xfrm>
              <a:prstGeom prst="rect">
                <a:avLst/>
              </a:prstGeom>
            </p:spPr>
          </p:pic>
          <p:pic>
            <p:nvPicPr>
              <p:cNvPr id="75" name="Picture 74">
                <a:extLst>
                  <a:ext uri="{FF2B5EF4-FFF2-40B4-BE49-F238E27FC236}">
                    <a16:creationId xmlns:a16="http://schemas.microsoft.com/office/drawing/2014/main" id="{6831E8E0-74D4-4990-B841-4948C5357773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4033446" y="2711703"/>
                <a:ext cx="79518" cy="79518"/>
              </a:xfrm>
              <a:prstGeom prst="rect">
                <a:avLst/>
              </a:prstGeom>
            </p:spPr>
          </p:pic>
          <p:pic>
            <p:nvPicPr>
              <p:cNvPr id="76" name="Picture 75">
                <a:extLst>
                  <a:ext uri="{FF2B5EF4-FFF2-40B4-BE49-F238E27FC236}">
                    <a16:creationId xmlns:a16="http://schemas.microsoft.com/office/drawing/2014/main" id="{655D1A0A-460E-4869-9DDE-DBA8EBE0D6E8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4033446" y="2397685"/>
                <a:ext cx="76201" cy="76201"/>
              </a:xfrm>
              <a:prstGeom prst="rect">
                <a:avLst/>
              </a:prstGeom>
            </p:spPr>
          </p:pic>
        </p:grpSp>
      </p:grpSp>
      <p:sp>
        <p:nvSpPr>
          <p:cNvPr id="77" name="TextBox 76">
            <a:extLst>
              <a:ext uri="{FF2B5EF4-FFF2-40B4-BE49-F238E27FC236}">
                <a16:creationId xmlns:a16="http://schemas.microsoft.com/office/drawing/2014/main" id="{594DD2C5-3541-426C-8690-59FCE864DE62}"/>
              </a:ext>
            </a:extLst>
          </p:cNvPr>
          <p:cNvSpPr txBox="1"/>
          <p:nvPr/>
        </p:nvSpPr>
        <p:spPr>
          <a:xfrm>
            <a:off x="1826283" y="2226681"/>
            <a:ext cx="62709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/>
              <a:t>x 2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F54831E-534C-4574-8663-BBA52BF1B86E}"/>
              </a:ext>
            </a:extLst>
          </p:cNvPr>
          <p:cNvSpPr txBox="1"/>
          <p:nvPr/>
        </p:nvSpPr>
        <p:spPr>
          <a:xfrm>
            <a:off x="6054843" y="2224352"/>
            <a:ext cx="2606547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/>
              <a:t>4 shared electrons</a:t>
            </a:r>
          </a:p>
          <a:p>
            <a:r>
              <a:rPr lang="en-GB" sz="2600" b="1">
                <a:solidFill>
                  <a:srgbClr val="00B050"/>
                </a:solidFill>
              </a:rPr>
              <a:t>DOUBLE BOND</a:t>
            </a:r>
          </a:p>
        </p:txBody>
      </p:sp>
      <p:sp>
        <p:nvSpPr>
          <p:cNvPr id="115" name="TextBox 114">
            <a:extLst>
              <a:ext uri="{FF2B5EF4-FFF2-40B4-BE49-F238E27FC236}">
                <a16:creationId xmlns:a16="http://schemas.microsoft.com/office/drawing/2014/main" id="{A4FAA291-3C8D-4EA4-9961-1C35ECBF4A83}"/>
              </a:ext>
            </a:extLst>
          </p:cNvPr>
          <p:cNvSpPr txBox="1"/>
          <p:nvPr/>
        </p:nvSpPr>
        <p:spPr>
          <a:xfrm>
            <a:off x="8772299" y="952876"/>
            <a:ext cx="3135538" cy="20928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b="1">
                <a:solidFill>
                  <a:srgbClr val="00B050"/>
                </a:solidFill>
              </a:rPr>
              <a:t>F</a:t>
            </a:r>
            <a:r>
              <a:rPr lang="en-GB" sz="2600"/>
              <a:t> etc 	makes </a:t>
            </a:r>
            <a:r>
              <a:rPr lang="en-GB" sz="2600" b="1"/>
              <a:t>1 bond</a:t>
            </a:r>
          </a:p>
          <a:p>
            <a:r>
              <a:rPr lang="en-GB" sz="2600" b="1">
                <a:solidFill>
                  <a:srgbClr val="00B050"/>
                </a:solidFill>
              </a:rPr>
              <a:t>O </a:t>
            </a:r>
            <a:r>
              <a:rPr lang="en-GB" sz="2600"/>
              <a:t>etc 	makes </a:t>
            </a:r>
            <a:r>
              <a:rPr lang="en-GB" sz="2600" b="1"/>
              <a:t>2 bonds</a:t>
            </a:r>
          </a:p>
          <a:p>
            <a:r>
              <a:rPr lang="en-GB" sz="2600" b="1">
                <a:solidFill>
                  <a:srgbClr val="00B050"/>
                </a:solidFill>
              </a:rPr>
              <a:t>N</a:t>
            </a:r>
            <a:r>
              <a:rPr lang="en-GB" sz="2600"/>
              <a:t> etc 	makes </a:t>
            </a:r>
            <a:r>
              <a:rPr lang="en-GB" sz="2600" b="1"/>
              <a:t>3 bonds</a:t>
            </a:r>
          </a:p>
          <a:p>
            <a:r>
              <a:rPr lang="en-GB" sz="2600" b="1">
                <a:solidFill>
                  <a:srgbClr val="00B050"/>
                </a:solidFill>
              </a:rPr>
              <a:t>C</a:t>
            </a:r>
            <a:r>
              <a:rPr lang="en-GB" sz="2600"/>
              <a:t> etc	makes </a:t>
            </a:r>
            <a:r>
              <a:rPr lang="en-GB" sz="2600" b="1"/>
              <a:t>4 bonds</a:t>
            </a:r>
          </a:p>
          <a:p>
            <a:r>
              <a:rPr lang="en-GB" sz="2600" b="1">
                <a:solidFill>
                  <a:srgbClr val="00B050"/>
                </a:solidFill>
              </a:rPr>
              <a:t>H</a:t>
            </a:r>
            <a:r>
              <a:rPr lang="en-GB" sz="2600"/>
              <a:t> 	makes </a:t>
            </a:r>
            <a:r>
              <a:rPr lang="en-GB" sz="2600" b="1"/>
              <a:t>1 bond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2C79677E-3B73-411D-B836-95F2CE413B6B}"/>
              </a:ext>
            </a:extLst>
          </p:cNvPr>
          <p:cNvGrpSpPr/>
          <p:nvPr/>
        </p:nvGrpSpPr>
        <p:grpSpPr>
          <a:xfrm>
            <a:off x="1752240" y="3619855"/>
            <a:ext cx="8354319" cy="1586491"/>
            <a:chOff x="804652" y="3908708"/>
            <a:chExt cx="8354319" cy="1586491"/>
          </a:xfrm>
        </p:grpSpPr>
        <p:sp>
          <p:nvSpPr>
            <p:cNvPr id="78" name="TextBox 77">
              <a:extLst>
                <a:ext uri="{FF2B5EF4-FFF2-40B4-BE49-F238E27FC236}">
                  <a16:creationId xmlns:a16="http://schemas.microsoft.com/office/drawing/2014/main" id="{8A2B6321-1C43-4F90-B9BB-C051E3F77856}"/>
                </a:ext>
              </a:extLst>
            </p:cNvPr>
            <p:cNvSpPr txBox="1"/>
            <p:nvPr/>
          </p:nvSpPr>
          <p:spPr>
            <a:xfrm>
              <a:off x="804652" y="3952761"/>
              <a:ext cx="612668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3200" b="1">
                  <a:solidFill>
                    <a:srgbClr val="00B050"/>
                  </a:solidFill>
                </a:rPr>
                <a:t>N</a:t>
              </a:r>
              <a:r>
                <a:rPr lang="en-GB" sz="3200" b="1" baseline="-25000">
                  <a:solidFill>
                    <a:srgbClr val="00B050"/>
                  </a:solidFill>
                </a:rPr>
                <a:t>2</a:t>
              </a:r>
            </a:p>
          </p:txBody>
        </p:sp>
        <p:grpSp>
          <p:nvGrpSpPr>
            <p:cNvPr id="79" name="Group 78">
              <a:extLst>
                <a:ext uri="{FF2B5EF4-FFF2-40B4-BE49-F238E27FC236}">
                  <a16:creationId xmlns:a16="http://schemas.microsoft.com/office/drawing/2014/main" id="{ACFEEF07-3BAA-4226-A8F0-496D12CF4B07}"/>
                </a:ext>
              </a:extLst>
            </p:cNvPr>
            <p:cNvGrpSpPr/>
            <p:nvPr/>
          </p:nvGrpSpPr>
          <p:grpSpPr>
            <a:xfrm>
              <a:off x="1769601" y="3908708"/>
              <a:ext cx="1484587" cy="911498"/>
              <a:chOff x="6001031" y="2423963"/>
              <a:chExt cx="1484587" cy="911498"/>
            </a:xfrm>
          </p:grpSpPr>
          <p:grpSp>
            <p:nvGrpSpPr>
              <p:cNvPr id="80" name="Group 79">
                <a:extLst>
                  <a:ext uri="{FF2B5EF4-FFF2-40B4-BE49-F238E27FC236}">
                    <a16:creationId xmlns:a16="http://schemas.microsoft.com/office/drawing/2014/main" id="{7FF6EEB6-17E2-41D0-90F0-0FB8EBDDC493}"/>
                  </a:ext>
                </a:extLst>
              </p:cNvPr>
              <p:cNvGrpSpPr/>
              <p:nvPr/>
            </p:nvGrpSpPr>
            <p:grpSpPr>
              <a:xfrm>
                <a:off x="6570332" y="2423963"/>
                <a:ext cx="498855" cy="545783"/>
                <a:chOff x="4348383" y="3598628"/>
                <a:chExt cx="498855" cy="545783"/>
              </a:xfrm>
            </p:grpSpPr>
            <p:grpSp>
              <p:nvGrpSpPr>
                <p:cNvPr id="84" name="Group 83">
                  <a:extLst>
                    <a:ext uri="{FF2B5EF4-FFF2-40B4-BE49-F238E27FC236}">
                      <a16:creationId xmlns:a16="http://schemas.microsoft.com/office/drawing/2014/main" id="{11176EDF-1F97-44E9-9DCA-0A9E12B55B21}"/>
                    </a:ext>
                  </a:extLst>
                </p:cNvPr>
                <p:cNvGrpSpPr/>
                <p:nvPr/>
              </p:nvGrpSpPr>
              <p:grpSpPr>
                <a:xfrm>
                  <a:off x="4348383" y="3598628"/>
                  <a:ext cx="498855" cy="545783"/>
                  <a:chOff x="5822553" y="1029876"/>
                  <a:chExt cx="498855" cy="545783"/>
                </a:xfrm>
              </p:grpSpPr>
              <p:sp>
                <p:nvSpPr>
                  <p:cNvPr id="86" name="TextBox 85">
                    <a:extLst>
                      <a:ext uri="{FF2B5EF4-FFF2-40B4-BE49-F238E27FC236}">
                        <a16:creationId xmlns:a16="http://schemas.microsoft.com/office/drawing/2014/main" id="{800FCCEB-0738-47F8-AC88-29BFC3292B37}"/>
                      </a:ext>
                    </a:extLst>
                  </p:cNvPr>
                  <p:cNvSpPr txBox="1"/>
                  <p:nvPr/>
                </p:nvSpPr>
                <p:spPr>
                  <a:xfrm>
                    <a:off x="5822553" y="1083216"/>
                    <a:ext cx="498855" cy="492443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r>
                      <a:rPr lang="en-GB" sz="2600"/>
                      <a:t>N </a:t>
                    </a:r>
                  </a:p>
                </p:txBody>
              </p:sp>
              <p:pic>
                <p:nvPicPr>
                  <p:cNvPr id="87" name="Picture 86">
                    <a:extLst>
                      <a:ext uri="{FF2B5EF4-FFF2-40B4-BE49-F238E27FC236}">
                        <a16:creationId xmlns:a16="http://schemas.microsoft.com/office/drawing/2014/main" id="{6BA4A630-4288-467B-854C-6653BF54A78D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4"/>
                  <a:stretch>
                    <a:fillRect/>
                  </a:stretch>
                </p:blipFill>
                <p:spPr>
                  <a:xfrm>
                    <a:off x="5932225" y="1029876"/>
                    <a:ext cx="76201" cy="76201"/>
                  </a:xfrm>
                  <a:prstGeom prst="rect">
                    <a:avLst/>
                  </a:prstGeom>
                </p:spPr>
              </p:pic>
            </p:grpSp>
            <p:pic>
              <p:nvPicPr>
                <p:cNvPr id="85" name="Picture 84">
                  <a:extLst>
                    <a:ext uri="{FF2B5EF4-FFF2-40B4-BE49-F238E27FC236}">
                      <a16:creationId xmlns:a16="http://schemas.microsoft.com/office/drawing/2014/main" id="{40CE8FFB-7633-4D9B-8B40-1917A0FC756B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4526882" y="3601946"/>
                  <a:ext cx="76201" cy="76201"/>
                </a:xfrm>
                <a:prstGeom prst="rect">
                  <a:avLst/>
                </a:prstGeom>
              </p:spPr>
            </p:pic>
          </p:grpSp>
          <p:cxnSp>
            <p:nvCxnSpPr>
              <p:cNvPr id="81" name="Straight Connector 80">
                <a:extLst>
                  <a:ext uri="{FF2B5EF4-FFF2-40B4-BE49-F238E27FC236}">
                    <a16:creationId xmlns:a16="http://schemas.microsoft.com/office/drawing/2014/main" id="{21DED1FC-5214-4BA1-AE5F-D0AF666CB309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6001031" y="2733394"/>
                <a:ext cx="608895" cy="0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2" name="Straight Connector 81">
                <a:extLst>
                  <a:ext uri="{FF2B5EF4-FFF2-40B4-BE49-F238E27FC236}">
                    <a16:creationId xmlns:a16="http://schemas.microsoft.com/office/drawing/2014/main" id="{8CC3C7D6-3F0B-4CB9-AFAE-B2B7190DAAC9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6926445" y="2734794"/>
                <a:ext cx="559173" cy="0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3" name="Straight Connector 82">
                <a:extLst>
                  <a:ext uri="{FF2B5EF4-FFF2-40B4-BE49-F238E27FC236}">
                    <a16:creationId xmlns:a16="http://schemas.microsoft.com/office/drawing/2014/main" id="{C5DC74F7-E3EA-48C4-ACF7-E2273A8CE347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6769350" y="2876392"/>
                <a:ext cx="1" cy="459069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21" name="Group 120">
              <a:extLst>
                <a:ext uri="{FF2B5EF4-FFF2-40B4-BE49-F238E27FC236}">
                  <a16:creationId xmlns:a16="http://schemas.microsoft.com/office/drawing/2014/main" id="{9BE70C80-99DA-4F4A-8828-5C7A7B1E50DD}"/>
                </a:ext>
              </a:extLst>
            </p:cNvPr>
            <p:cNvGrpSpPr/>
            <p:nvPr/>
          </p:nvGrpSpPr>
          <p:grpSpPr>
            <a:xfrm>
              <a:off x="4248876" y="3948778"/>
              <a:ext cx="498855" cy="502917"/>
              <a:chOff x="3838360" y="2395936"/>
              <a:chExt cx="498855" cy="502917"/>
            </a:xfrm>
          </p:grpSpPr>
          <p:sp>
            <p:nvSpPr>
              <p:cNvPr id="122" name="TextBox 121">
                <a:extLst>
                  <a:ext uri="{FF2B5EF4-FFF2-40B4-BE49-F238E27FC236}">
                    <a16:creationId xmlns:a16="http://schemas.microsoft.com/office/drawing/2014/main" id="{60041F86-A9B0-4317-BB93-C0705177EA54}"/>
                  </a:ext>
                </a:extLst>
              </p:cNvPr>
              <p:cNvSpPr txBox="1"/>
              <p:nvPr/>
            </p:nvSpPr>
            <p:spPr>
              <a:xfrm>
                <a:off x="3838360" y="2406410"/>
                <a:ext cx="498855" cy="49244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2600"/>
                  <a:t>N </a:t>
                </a:r>
              </a:p>
            </p:txBody>
          </p:sp>
          <p:pic>
            <p:nvPicPr>
              <p:cNvPr id="123" name="Picture 122">
                <a:extLst>
                  <a:ext uri="{FF2B5EF4-FFF2-40B4-BE49-F238E27FC236}">
                    <a16:creationId xmlns:a16="http://schemas.microsoft.com/office/drawing/2014/main" id="{96979BE9-CC76-4F1F-AD87-4F02590B0CE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3958681" y="2395936"/>
                <a:ext cx="76200" cy="76202"/>
              </a:xfrm>
              <a:prstGeom prst="rect">
                <a:avLst/>
              </a:prstGeom>
            </p:spPr>
          </p:pic>
          <p:pic>
            <p:nvPicPr>
              <p:cNvPr id="124" name="Picture 123">
                <a:extLst>
                  <a:ext uri="{FF2B5EF4-FFF2-40B4-BE49-F238E27FC236}">
                    <a16:creationId xmlns:a16="http://schemas.microsoft.com/office/drawing/2014/main" id="{9460B2A8-48FB-4F34-8C36-4B002F44489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4033446" y="2397685"/>
                <a:ext cx="76201" cy="76201"/>
              </a:xfrm>
              <a:prstGeom prst="rect">
                <a:avLst/>
              </a:prstGeom>
            </p:spPr>
          </p:pic>
        </p:grpSp>
        <p:cxnSp>
          <p:nvCxnSpPr>
            <p:cNvPr id="125" name="Straight Connector 124">
              <a:extLst>
                <a:ext uri="{FF2B5EF4-FFF2-40B4-BE49-F238E27FC236}">
                  <a16:creationId xmlns:a16="http://schemas.microsoft.com/office/drawing/2014/main" id="{8ECD5D30-0541-418F-BB28-B3CD2957AE6F}"/>
                </a:ext>
              </a:extLst>
            </p:cNvPr>
            <p:cNvCxnSpPr>
              <a:cxnSpLocks/>
            </p:cNvCxnSpPr>
            <p:nvPr/>
          </p:nvCxnSpPr>
          <p:spPr>
            <a:xfrm>
              <a:off x="3678618" y="4218139"/>
              <a:ext cx="570258" cy="6542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26" name="Group 125">
              <a:extLst>
                <a:ext uri="{FF2B5EF4-FFF2-40B4-BE49-F238E27FC236}">
                  <a16:creationId xmlns:a16="http://schemas.microsoft.com/office/drawing/2014/main" id="{C7A0F7C4-7E1E-4EC6-B730-4C3D9088F120}"/>
                </a:ext>
              </a:extLst>
            </p:cNvPr>
            <p:cNvGrpSpPr/>
            <p:nvPr/>
          </p:nvGrpSpPr>
          <p:grpSpPr>
            <a:xfrm>
              <a:off x="5166887" y="3942237"/>
              <a:ext cx="498855" cy="502917"/>
              <a:chOff x="3838360" y="2395936"/>
              <a:chExt cx="498855" cy="502917"/>
            </a:xfrm>
          </p:grpSpPr>
          <p:sp>
            <p:nvSpPr>
              <p:cNvPr id="127" name="TextBox 126">
                <a:extLst>
                  <a:ext uri="{FF2B5EF4-FFF2-40B4-BE49-F238E27FC236}">
                    <a16:creationId xmlns:a16="http://schemas.microsoft.com/office/drawing/2014/main" id="{E7CB5CFC-C10A-4B56-A75F-F98D302549A6}"/>
                  </a:ext>
                </a:extLst>
              </p:cNvPr>
              <p:cNvSpPr txBox="1"/>
              <p:nvPr/>
            </p:nvSpPr>
            <p:spPr>
              <a:xfrm>
                <a:off x="3838360" y="2406410"/>
                <a:ext cx="498855" cy="49244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2600"/>
                  <a:t>N </a:t>
                </a:r>
              </a:p>
            </p:txBody>
          </p:sp>
          <p:pic>
            <p:nvPicPr>
              <p:cNvPr id="128" name="Picture 127">
                <a:extLst>
                  <a:ext uri="{FF2B5EF4-FFF2-40B4-BE49-F238E27FC236}">
                    <a16:creationId xmlns:a16="http://schemas.microsoft.com/office/drawing/2014/main" id="{46F47AFC-07A5-4EDF-BAEF-B4B05BE803C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3958681" y="2395936"/>
                <a:ext cx="76200" cy="76202"/>
              </a:xfrm>
              <a:prstGeom prst="rect">
                <a:avLst/>
              </a:prstGeom>
            </p:spPr>
          </p:pic>
          <p:pic>
            <p:nvPicPr>
              <p:cNvPr id="129" name="Picture 128">
                <a:extLst>
                  <a:ext uri="{FF2B5EF4-FFF2-40B4-BE49-F238E27FC236}">
                    <a16:creationId xmlns:a16="http://schemas.microsoft.com/office/drawing/2014/main" id="{8BFFF570-5C43-4F0D-A2FF-ED207D31DFC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4033446" y="2397685"/>
                <a:ext cx="76201" cy="76201"/>
              </a:xfrm>
              <a:prstGeom prst="rect">
                <a:avLst/>
              </a:prstGeom>
            </p:spPr>
          </p:pic>
        </p:grpSp>
        <p:cxnSp>
          <p:nvCxnSpPr>
            <p:cNvPr id="130" name="Straight Connector 129">
              <a:extLst>
                <a:ext uri="{FF2B5EF4-FFF2-40B4-BE49-F238E27FC236}">
                  <a16:creationId xmlns:a16="http://schemas.microsoft.com/office/drawing/2014/main" id="{778B808B-66A0-4C32-94CE-1428DA77526D}"/>
                </a:ext>
              </a:extLst>
            </p:cNvPr>
            <p:cNvCxnSpPr>
              <a:cxnSpLocks/>
            </p:cNvCxnSpPr>
            <p:nvPr/>
          </p:nvCxnSpPr>
          <p:spPr>
            <a:xfrm>
              <a:off x="4620222" y="4145193"/>
              <a:ext cx="546665" cy="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1" name="Straight Connector 130">
              <a:extLst>
                <a:ext uri="{FF2B5EF4-FFF2-40B4-BE49-F238E27FC236}">
                  <a16:creationId xmlns:a16="http://schemas.microsoft.com/office/drawing/2014/main" id="{56A6BD07-B1C1-4310-8BBB-B0A1E85FC2A6}"/>
                </a:ext>
              </a:extLst>
            </p:cNvPr>
            <p:cNvCxnSpPr>
              <a:cxnSpLocks/>
            </p:cNvCxnSpPr>
            <p:nvPr/>
          </p:nvCxnSpPr>
          <p:spPr>
            <a:xfrm>
              <a:off x="5497110" y="4147588"/>
              <a:ext cx="563272" cy="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32" name="Group 131">
              <a:extLst>
                <a:ext uri="{FF2B5EF4-FFF2-40B4-BE49-F238E27FC236}">
                  <a16:creationId xmlns:a16="http://schemas.microsoft.com/office/drawing/2014/main" id="{1ADF7287-8AD2-4FB7-AD1A-4326F4A3AA4B}"/>
                </a:ext>
              </a:extLst>
            </p:cNvPr>
            <p:cNvGrpSpPr/>
            <p:nvPr/>
          </p:nvGrpSpPr>
          <p:grpSpPr>
            <a:xfrm>
              <a:off x="4237496" y="5002756"/>
              <a:ext cx="498855" cy="492443"/>
              <a:chOff x="3830814" y="2347247"/>
              <a:chExt cx="498855" cy="492443"/>
            </a:xfrm>
          </p:grpSpPr>
          <p:sp>
            <p:nvSpPr>
              <p:cNvPr id="133" name="TextBox 132">
                <a:extLst>
                  <a:ext uri="{FF2B5EF4-FFF2-40B4-BE49-F238E27FC236}">
                    <a16:creationId xmlns:a16="http://schemas.microsoft.com/office/drawing/2014/main" id="{813682C9-EBD8-46F6-8709-F4B88DFB2120}"/>
                  </a:ext>
                </a:extLst>
              </p:cNvPr>
              <p:cNvSpPr txBox="1"/>
              <p:nvPr/>
            </p:nvSpPr>
            <p:spPr>
              <a:xfrm>
                <a:off x="3830814" y="2347247"/>
                <a:ext cx="498855" cy="49244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2600"/>
                  <a:t>N </a:t>
                </a:r>
              </a:p>
            </p:txBody>
          </p:sp>
          <p:pic>
            <p:nvPicPr>
              <p:cNvPr id="134" name="Picture 133">
                <a:extLst>
                  <a:ext uri="{FF2B5EF4-FFF2-40B4-BE49-F238E27FC236}">
                    <a16:creationId xmlns:a16="http://schemas.microsoft.com/office/drawing/2014/main" id="{D29F7DE1-8172-4E6F-A733-3C3270EC62BB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3958681" y="2395936"/>
                <a:ext cx="76200" cy="76202"/>
              </a:xfrm>
              <a:prstGeom prst="rect">
                <a:avLst/>
              </a:prstGeom>
            </p:spPr>
          </p:pic>
          <p:pic>
            <p:nvPicPr>
              <p:cNvPr id="135" name="Picture 134">
                <a:extLst>
                  <a:ext uri="{FF2B5EF4-FFF2-40B4-BE49-F238E27FC236}">
                    <a16:creationId xmlns:a16="http://schemas.microsoft.com/office/drawing/2014/main" id="{6BBBECAF-EB9F-4773-89B2-7D209B32893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3964320" y="2713514"/>
                <a:ext cx="76201" cy="76201"/>
              </a:xfrm>
              <a:prstGeom prst="rect">
                <a:avLst/>
              </a:prstGeom>
            </p:spPr>
          </p:pic>
          <p:pic>
            <p:nvPicPr>
              <p:cNvPr id="136" name="Picture 135">
                <a:extLst>
                  <a:ext uri="{FF2B5EF4-FFF2-40B4-BE49-F238E27FC236}">
                    <a16:creationId xmlns:a16="http://schemas.microsoft.com/office/drawing/2014/main" id="{2E3CAE8A-59BD-4279-BDD8-FABB36424C5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4033446" y="2397685"/>
                <a:ext cx="76201" cy="76201"/>
              </a:xfrm>
              <a:prstGeom prst="rect">
                <a:avLst/>
              </a:prstGeom>
            </p:spPr>
          </p:pic>
        </p:grpSp>
        <p:grpSp>
          <p:nvGrpSpPr>
            <p:cNvPr id="138" name="Group 137">
              <a:extLst>
                <a:ext uri="{FF2B5EF4-FFF2-40B4-BE49-F238E27FC236}">
                  <a16:creationId xmlns:a16="http://schemas.microsoft.com/office/drawing/2014/main" id="{4061CAC5-2CBB-4ADC-AF9A-8134FFC4D07B}"/>
                </a:ext>
              </a:extLst>
            </p:cNvPr>
            <p:cNvGrpSpPr/>
            <p:nvPr/>
          </p:nvGrpSpPr>
          <p:grpSpPr>
            <a:xfrm>
              <a:off x="5134593" y="4979832"/>
              <a:ext cx="498855" cy="492443"/>
              <a:chOff x="3814575" y="2337212"/>
              <a:chExt cx="498855" cy="492443"/>
            </a:xfrm>
          </p:grpSpPr>
          <p:sp>
            <p:nvSpPr>
              <p:cNvPr id="139" name="TextBox 138">
                <a:extLst>
                  <a:ext uri="{FF2B5EF4-FFF2-40B4-BE49-F238E27FC236}">
                    <a16:creationId xmlns:a16="http://schemas.microsoft.com/office/drawing/2014/main" id="{DF2BB44E-D1A9-46C2-84F3-E02FC9FEF6AB}"/>
                  </a:ext>
                </a:extLst>
              </p:cNvPr>
              <p:cNvSpPr txBox="1"/>
              <p:nvPr/>
            </p:nvSpPr>
            <p:spPr>
              <a:xfrm>
                <a:off x="3814575" y="2337212"/>
                <a:ext cx="498855" cy="49244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2600"/>
                  <a:t>N </a:t>
                </a:r>
              </a:p>
            </p:txBody>
          </p:sp>
          <p:pic>
            <p:nvPicPr>
              <p:cNvPr id="140" name="Picture 139">
                <a:extLst>
                  <a:ext uri="{FF2B5EF4-FFF2-40B4-BE49-F238E27FC236}">
                    <a16:creationId xmlns:a16="http://schemas.microsoft.com/office/drawing/2014/main" id="{8058B2D7-8ABC-42CF-92E7-52768B0612B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3958681" y="2395936"/>
                <a:ext cx="76200" cy="76202"/>
              </a:xfrm>
              <a:prstGeom prst="rect">
                <a:avLst/>
              </a:prstGeom>
            </p:spPr>
          </p:pic>
          <p:pic>
            <p:nvPicPr>
              <p:cNvPr id="141" name="Picture 140">
                <a:extLst>
                  <a:ext uri="{FF2B5EF4-FFF2-40B4-BE49-F238E27FC236}">
                    <a16:creationId xmlns:a16="http://schemas.microsoft.com/office/drawing/2014/main" id="{96D7E750-838D-4259-B120-EEB1548A87E7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3964320" y="2713514"/>
                <a:ext cx="76201" cy="76201"/>
              </a:xfrm>
              <a:prstGeom prst="rect">
                <a:avLst/>
              </a:prstGeom>
            </p:spPr>
          </p:pic>
          <p:pic>
            <p:nvPicPr>
              <p:cNvPr id="142" name="Picture 141">
                <a:extLst>
                  <a:ext uri="{FF2B5EF4-FFF2-40B4-BE49-F238E27FC236}">
                    <a16:creationId xmlns:a16="http://schemas.microsoft.com/office/drawing/2014/main" id="{8BD410A9-EF26-4749-9FAA-A921CBBDC5E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4033446" y="2397685"/>
                <a:ext cx="76201" cy="76201"/>
              </a:xfrm>
              <a:prstGeom prst="rect">
                <a:avLst/>
              </a:prstGeom>
            </p:spPr>
          </p:pic>
        </p:grpSp>
        <p:pic>
          <p:nvPicPr>
            <p:cNvPr id="143" name="Picture 142">
              <a:extLst>
                <a:ext uri="{FF2B5EF4-FFF2-40B4-BE49-F238E27FC236}">
                  <a16:creationId xmlns:a16="http://schemas.microsoft.com/office/drawing/2014/main" id="{EE5C2475-EE72-4FE5-AEE7-5847FA43670B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4236190" y="5211355"/>
              <a:ext cx="79518" cy="79518"/>
            </a:xfrm>
            <a:prstGeom prst="rect">
              <a:avLst/>
            </a:prstGeom>
          </p:spPr>
        </p:pic>
        <p:pic>
          <p:nvPicPr>
            <p:cNvPr id="144" name="Picture 143">
              <a:extLst>
                <a:ext uri="{FF2B5EF4-FFF2-40B4-BE49-F238E27FC236}">
                  <a16:creationId xmlns:a16="http://schemas.microsoft.com/office/drawing/2014/main" id="{2ED2AD28-A3C3-4AF7-BAD6-E11216463979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5464774" y="5215485"/>
              <a:ext cx="79518" cy="79518"/>
            </a:xfrm>
            <a:prstGeom prst="rect">
              <a:avLst/>
            </a:prstGeom>
          </p:spPr>
        </p:pic>
        <p:cxnSp>
          <p:nvCxnSpPr>
            <p:cNvPr id="145" name="Straight Connector 144">
              <a:extLst>
                <a:ext uri="{FF2B5EF4-FFF2-40B4-BE49-F238E27FC236}">
                  <a16:creationId xmlns:a16="http://schemas.microsoft.com/office/drawing/2014/main" id="{2A44E08B-5CA1-4170-880D-5E45E9C70B49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4417570" y="4336882"/>
              <a:ext cx="1" cy="459069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6" name="Straight Connector 145">
              <a:extLst>
                <a:ext uri="{FF2B5EF4-FFF2-40B4-BE49-F238E27FC236}">
                  <a16:creationId xmlns:a16="http://schemas.microsoft.com/office/drawing/2014/main" id="{D7AA695A-CEA0-434E-8294-ED5513C58D06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384019" y="4353509"/>
              <a:ext cx="1" cy="459069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C47EC23A-010A-449C-A851-025F8DC57903}"/>
                </a:ext>
              </a:extLst>
            </p:cNvPr>
            <p:cNvGrpSpPr/>
            <p:nvPr/>
          </p:nvGrpSpPr>
          <p:grpSpPr>
            <a:xfrm>
              <a:off x="6826515" y="3912156"/>
              <a:ext cx="1423938" cy="503755"/>
              <a:chOff x="6031680" y="4344179"/>
              <a:chExt cx="1423938" cy="503755"/>
            </a:xfrm>
          </p:grpSpPr>
          <p:grpSp>
            <p:nvGrpSpPr>
              <p:cNvPr id="147" name="Group 146">
                <a:extLst>
                  <a:ext uri="{FF2B5EF4-FFF2-40B4-BE49-F238E27FC236}">
                    <a16:creationId xmlns:a16="http://schemas.microsoft.com/office/drawing/2014/main" id="{820850D1-158E-4B24-AD0E-A9C17997AB28}"/>
                  </a:ext>
                </a:extLst>
              </p:cNvPr>
              <p:cNvGrpSpPr/>
              <p:nvPr/>
            </p:nvGrpSpPr>
            <p:grpSpPr>
              <a:xfrm>
                <a:off x="6031680" y="4344179"/>
                <a:ext cx="1423938" cy="503755"/>
                <a:chOff x="5095276" y="765795"/>
                <a:chExt cx="1423938" cy="503755"/>
              </a:xfrm>
            </p:grpSpPr>
            <p:grpSp>
              <p:nvGrpSpPr>
                <p:cNvPr id="148" name="Group 147">
                  <a:extLst>
                    <a:ext uri="{FF2B5EF4-FFF2-40B4-BE49-F238E27FC236}">
                      <a16:creationId xmlns:a16="http://schemas.microsoft.com/office/drawing/2014/main" id="{1AEFE885-D8E9-470F-A4B5-01311DED6282}"/>
                    </a:ext>
                  </a:extLst>
                </p:cNvPr>
                <p:cNvGrpSpPr/>
                <p:nvPr/>
              </p:nvGrpSpPr>
              <p:grpSpPr>
                <a:xfrm>
                  <a:off x="5095276" y="777107"/>
                  <a:ext cx="498855" cy="492443"/>
                  <a:chOff x="3807793" y="2336563"/>
                  <a:chExt cx="498855" cy="492443"/>
                </a:xfrm>
              </p:grpSpPr>
              <p:sp>
                <p:nvSpPr>
                  <p:cNvPr id="157" name="TextBox 156">
                    <a:extLst>
                      <a:ext uri="{FF2B5EF4-FFF2-40B4-BE49-F238E27FC236}">
                        <a16:creationId xmlns:a16="http://schemas.microsoft.com/office/drawing/2014/main" id="{67986A1E-A61E-4353-A978-3121A57DEEB1}"/>
                      </a:ext>
                    </a:extLst>
                  </p:cNvPr>
                  <p:cNvSpPr txBox="1"/>
                  <p:nvPr/>
                </p:nvSpPr>
                <p:spPr>
                  <a:xfrm>
                    <a:off x="3807793" y="2336563"/>
                    <a:ext cx="498855" cy="492443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r>
                      <a:rPr lang="en-GB" sz="2600"/>
                      <a:t>N </a:t>
                    </a:r>
                  </a:p>
                </p:txBody>
              </p:sp>
              <p:pic>
                <p:nvPicPr>
                  <p:cNvPr id="158" name="Picture 157">
                    <a:extLst>
                      <a:ext uri="{FF2B5EF4-FFF2-40B4-BE49-F238E27FC236}">
                        <a16:creationId xmlns:a16="http://schemas.microsoft.com/office/drawing/2014/main" id="{896316F4-317D-42B0-AB51-B4EF3738F54F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4"/>
                  <a:stretch>
                    <a:fillRect/>
                  </a:stretch>
                </p:blipFill>
                <p:spPr>
                  <a:xfrm>
                    <a:off x="3958681" y="2395936"/>
                    <a:ext cx="76200" cy="76202"/>
                  </a:xfrm>
                  <a:prstGeom prst="rect">
                    <a:avLst/>
                  </a:prstGeom>
                </p:spPr>
              </p:pic>
              <p:pic>
                <p:nvPicPr>
                  <p:cNvPr id="161" name="Picture 160">
                    <a:extLst>
                      <a:ext uri="{FF2B5EF4-FFF2-40B4-BE49-F238E27FC236}">
                        <a16:creationId xmlns:a16="http://schemas.microsoft.com/office/drawing/2014/main" id="{AEB81845-66D3-4720-9414-E81B03D4FE54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4"/>
                  <a:stretch>
                    <a:fillRect/>
                  </a:stretch>
                </p:blipFill>
                <p:spPr>
                  <a:xfrm>
                    <a:off x="4033446" y="2397685"/>
                    <a:ext cx="76201" cy="76201"/>
                  </a:xfrm>
                  <a:prstGeom prst="rect">
                    <a:avLst/>
                  </a:prstGeom>
                </p:spPr>
              </p:pic>
            </p:grpSp>
            <p:cxnSp>
              <p:nvCxnSpPr>
                <p:cNvPr id="149" name="Straight Connector 148">
                  <a:extLst>
                    <a:ext uri="{FF2B5EF4-FFF2-40B4-BE49-F238E27FC236}">
                      <a16:creationId xmlns:a16="http://schemas.microsoft.com/office/drawing/2014/main" id="{FB06812C-5BEC-4A14-AA7A-98F366B80E0D}"/>
                    </a:ext>
                  </a:extLst>
                </p:cNvPr>
                <p:cNvCxnSpPr/>
                <p:nvPr/>
              </p:nvCxnSpPr>
              <p:spPr>
                <a:xfrm flipV="1">
                  <a:off x="5448332" y="998146"/>
                  <a:ext cx="583113" cy="10827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50" name="Straight Connector 149">
                  <a:extLst>
                    <a:ext uri="{FF2B5EF4-FFF2-40B4-BE49-F238E27FC236}">
                      <a16:creationId xmlns:a16="http://schemas.microsoft.com/office/drawing/2014/main" id="{5F158D3F-A36B-4A08-B6E3-317A253EF979}"/>
                    </a:ext>
                  </a:extLst>
                </p:cNvPr>
                <p:cNvCxnSpPr/>
                <p:nvPr/>
              </p:nvCxnSpPr>
              <p:spPr>
                <a:xfrm flipV="1">
                  <a:off x="5448332" y="1078116"/>
                  <a:ext cx="583113" cy="10827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grpSp>
              <p:nvGrpSpPr>
                <p:cNvPr id="151" name="Group 150">
                  <a:extLst>
                    <a:ext uri="{FF2B5EF4-FFF2-40B4-BE49-F238E27FC236}">
                      <a16:creationId xmlns:a16="http://schemas.microsoft.com/office/drawing/2014/main" id="{EB71D69E-765C-424F-AB99-AACD6EC0312E}"/>
                    </a:ext>
                  </a:extLst>
                </p:cNvPr>
                <p:cNvGrpSpPr/>
                <p:nvPr/>
              </p:nvGrpSpPr>
              <p:grpSpPr>
                <a:xfrm>
                  <a:off x="6020359" y="765795"/>
                  <a:ext cx="498855" cy="492443"/>
                  <a:chOff x="3838360" y="2327754"/>
                  <a:chExt cx="498855" cy="492443"/>
                </a:xfrm>
              </p:grpSpPr>
              <p:sp>
                <p:nvSpPr>
                  <p:cNvPr id="152" name="TextBox 151">
                    <a:extLst>
                      <a:ext uri="{FF2B5EF4-FFF2-40B4-BE49-F238E27FC236}">
                        <a16:creationId xmlns:a16="http://schemas.microsoft.com/office/drawing/2014/main" id="{19504411-C80A-422D-B556-B0572B69A33A}"/>
                      </a:ext>
                    </a:extLst>
                  </p:cNvPr>
                  <p:cNvSpPr txBox="1"/>
                  <p:nvPr/>
                </p:nvSpPr>
                <p:spPr>
                  <a:xfrm>
                    <a:off x="3838360" y="2327754"/>
                    <a:ext cx="498855" cy="492443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r>
                      <a:rPr lang="en-GB" sz="2600"/>
                      <a:t>N </a:t>
                    </a:r>
                  </a:p>
                </p:txBody>
              </p:sp>
              <p:pic>
                <p:nvPicPr>
                  <p:cNvPr id="153" name="Picture 152">
                    <a:extLst>
                      <a:ext uri="{FF2B5EF4-FFF2-40B4-BE49-F238E27FC236}">
                        <a16:creationId xmlns:a16="http://schemas.microsoft.com/office/drawing/2014/main" id="{654D79C2-7E81-4635-992E-D17F876BC3FA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4"/>
                  <a:stretch>
                    <a:fillRect/>
                  </a:stretch>
                </p:blipFill>
                <p:spPr>
                  <a:xfrm>
                    <a:off x="3958681" y="2395936"/>
                    <a:ext cx="76200" cy="76202"/>
                  </a:xfrm>
                  <a:prstGeom prst="rect">
                    <a:avLst/>
                  </a:prstGeom>
                </p:spPr>
              </p:pic>
              <p:pic>
                <p:nvPicPr>
                  <p:cNvPr id="156" name="Picture 155">
                    <a:extLst>
                      <a:ext uri="{FF2B5EF4-FFF2-40B4-BE49-F238E27FC236}">
                        <a16:creationId xmlns:a16="http://schemas.microsoft.com/office/drawing/2014/main" id="{B9932DF8-62C3-4D8C-8AD0-965DA6C98240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4"/>
                  <a:stretch>
                    <a:fillRect/>
                  </a:stretch>
                </p:blipFill>
                <p:spPr>
                  <a:xfrm>
                    <a:off x="4033446" y="2397685"/>
                    <a:ext cx="76201" cy="76201"/>
                  </a:xfrm>
                  <a:prstGeom prst="rect">
                    <a:avLst/>
                  </a:prstGeom>
                </p:spPr>
              </p:pic>
            </p:grpSp>
          </p:grpSp>
          <p:cxnSp>
            <p:nvCxnSpPr>
              <p:cNvPr id="177" name="Straight Connector 176">
                <a:extLst>
                  <a:ext uri="{FF2B5EF4-FFF2-40B4-BE49-F238E27FC236}">
                    <a16:creationId xmlns:a16="http://schemas.microsoft.com/office/drawing/2014/main" id="{F6E283FE-0EE7-4992-8680-8ED824F3A9F4}"/>
                  </a:ext>
                </a:extLst>
              </p:cNvPr>
              <p:cNvCxnSpPr/>
              <p:nvPr/>
            </p:nvCxnSpPr>
            <p:spPr>
              <a:xfrm flipV="1">
                <a:off x="6372861" y="4501973"/>
                <a:ext cx="583113" cy="10827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78" name="TextBox 177">
              <a:extLst>
                <a:ext uri="{FF2B5EF4-FFF2-40B4-BE49-F238E27FC236}">
                  <a16:creationId xmlns:a16="http://schemas.microsoft.com/office/drawing/2014/main" id="{DE582669-C425-423C-9291-5866CA1A5A78}"/>
                </a:ext>
              </a:extLst>
            </p:cNvPr>
            <p:cNvSpPr txBox="1"/>
            <p:nvPr/>
          </p:nvSpPr>
          <p:spPr>
            <a:xfrm>
              <a:off x="6552424" y="4467060"/>
              <a:ext cx="2606547" cy="89255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600"/>
                <a:t>6 shared electrons</a:t>
              </a:r>
            </a:p>
            <a:p>
              <a:r>
                <a:rPr lang="en-GB" sz="2600" b="1">
                  <a:solidFill>
                    <a:srgbClr val="00B050"/>
                  </a:solidFill>
                </a:rPr>
                <a:t>TRIPLE BOND</a:t>
              </a:r>
            </a:p>
          </p:txBody>
        </p:sp>
        <p:sp>
          <p:nvSpPr>
            <p:cNvPr id="179" name="TextBox 178">
              <a:extLst>
                <a:ext uri="{FF2B5EF4-FFF2-40B4-BE49-F238E27FC236}">
                  <a16:creationId xmlns:a16="http://schemas.microsoft.com/office/drawing/2014/main" id="{24A20DA0-337E-4CF9-9A1F-14E84CC5E023}"/>
                </a:ext>
              </a:extLst>
            </p:cNvPr>
            <p:cNvSpPr txBox="1"/>
            <p:nvPr/>
          </p:nvSpPr>
          <p:spPr>
            <a:xfrm>
              <a:off x="2338902" y="4869925"/>
              <a:ext cx="627095" cy="49244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600"/>
                <a:t>x 2</a:t>
              </a:r>
            </a:p>
          </p:txBody>
        </p:sp>
        <p:cxnSp>
          <p:nvCxnSpPr>
            <p:cNvPr id="159" name="Straight Connector 158">
              <a:extLst>
                <a:ext uri="{FF2B5EF4-FFF2-40B4-BE49-F238E27FC236}">
                  <a16:creationId xmlns:a16="http://schemas.microsoft.com/office/drawing/2014/main" id="{BD08B851-FE3E-4063-AC75-72A6C5031B51}"/>
                </a:ext>
              </a:extLst>
            </p:cNvPr>
            <p:cNvCxnSpPr>
              <a:cxnSpLocks/>
            </p:cNvCxnSpPr>
            <p:nvPr/>
          </p:nvCxnSpPr>
          <p:spPr>
            <a:xfrm>
              <a:off x="4590845" y="5248978"/>
              <a:ext cx="587179" cy="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0" name="Rectangle 9">
            <a:extLst>
              <a:ext uri="{FF2B5EF4-FFF2-40B4-BE49-F238E27FC236}">
                <a16:creationId xmlns:a16="http://schemas.microsoft.com/office/drawing/2014/main" id="{F235F0E3-3A72-49EC-BF10-9BB4E6F7C7B9}"/>
              </a:ext>
            </a:extLst>
          </p:cNvPr>
          <p:cNvSpPr/>
          <p:nvPr/>
        </p:nvSpPr>
        <p:spPr>
          <a:xfrm>
            <a:off x="1650985" y="3490095"/>
            <a:ext cx="8899027" cy="1716251"/>
          </a:xfrm>
          <a:prstGeom prst="rect">
            <a:avLst/>
          </a:prstGeom>
          <a:noFill/>
          <a:ln w="28575">
            <a:solidFill>
              <a:srgbClr val="00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60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F6248C8-C7CB-4EB6-A877-4EE56E46BF89}"/>
              </a:ext>
            </a:extLst>
          </p:cNvPr>
          <p:cNvSpPr txBox="1"/>
          <p:nvPr/>
        </p:nvSpPr>
        <p:spPr>
          <a:xfrm>
            <a:off x="2920574" y="5444547"/>
            <a:ext cx="648761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b="1">
                <a:solidFill>
                  <a:srgbClr val="00B0F0"/>
                </a:solidFill>
              </a:rPr>
              <a:t>very important in the chemistry of explosives</a:t>
            </a:r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06E844BA-C26D-4EF2-A380-AD67866FE6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3057" y="-33255"/>
            <a:ext cx="10364451" cy="1175369"/>
          </a:xfrm>
        </p:spPr>
        <p:txBody>
          <a:bodyPr/>
          <a:lstStyle/>
          <a:p>
            <a:r>
              <a:rPr lang="en-GB"/>
              <a:t>Covalent bonds – multiple bonds</a:t>
            </a: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98DFE476-13FF-4BD7-AE7E-3EB0F0B98247}"/>
              </a:ext>
            </a:extLst>
          </p:cNvPr>
          <p:cNvGrpSpPr/>
          <p:nvPr/>
        </p:nvGrpSpPr>
        <p:grpSpPr>
          <a:xfrm>
            <a:off x="3374901" y="1480109"/>
            <a:ext cx="2372384" cy="499041"/>
            <a:chOff x="248471" y="2499047"/>
            <a:chExt cx="2372384" cy="499041"/>
          </a:xfrm>
        </p:grpSpPr>
        <p:grpSp>
          <p:nvGrpSpPr>
            <p:cNvPr id="213" name="Group 212">
              <a:extLst>
                <a:ext uri="{FF2B5EF4-FFF2-40B4-BE49-F238E27FC236}">
                  <a16:creationId xmlns:a16="http://schemas.microsoft.com/office/drawing/2014/main" id="{D7E080D5-0975-448F-BF29-D74EABD10359}"/>
                </a:ext>
              </a:extLst>
            </p:cNvPr>
            <p:cNvGrpSpPr/>
            <p:nvPr/>
          </p:nvGrpSpPr>
          <p:grpSpPr>
            <a:xfrm>
              <a:off x="248471" y="2499047"/>
              <a:ext cx="1454897" cy="492443"/>
              <a:chOff x="2193206" y="1571710"/>
              <a:chExt cx="1454897" cy="492443"/>
            </a:xfrm>
          </p:grpSpPr>
          <p:grpSp>
            <p:nvGrpSpPr>
              <p:cNvPr id="214" name="Group 213">
                <a:extLst>
                  <a:ext uri="{FF2B5EF4-FFF2-40B4-BE49-F238E27FC236}">
                    <a16:creationId xmlns:a16="http://schemas.microsoft.com/office/drawing/2014/main" id="{757F3321-F492-4406-AE3F-E973302EF75F}"/>
                  </a:ext>
                </a:extLst>
              </p:cNvPr>
              <p:cNvGrpSpPr/>
              <p:nvPr/>
            </p:nvGrpSpPr>
            <p:grpSpPr>
              <a:xfrm>
                <a:off x="2680316" y="1571710"/>
                <a:ext cx="532518" cy="492443"/>
                <a:chOff x="3808743" y="2337621"/>
                <a:chExt cx="532518" cy="492443"/>
              </a:xfrm>
            </p:grpSpPr>
            <p:sp>
              <p:nvSpPr>
                <p:cNvPr id="217" name="TextBox 216">
                  <a:extLst>
                    <a:ext uri="{FF2B5EF4-FFF2-40B4-BE49-F238E27FC236}">
                      <a16:creationId xmlns:a16="http://schemas.microsoft.com/office/drawing/2014/main" id="{EBEC64D0-D8E8-4B01-A109-29758DA01172}"/>
                    </a:ext>
                  </a:extLst>
                </p:cNvPr>
                <p:cNvSpPr txBox="1"/>
                <p:nvPr/>
              </p:nvSpPr>
              <p:spPr>
                <a:xfrm>
                  <a:off x="3808743" y="2337621"/>
                  <a:ext cx="532518" cy="492443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en-GB" sz="2600"/>
                    <a:t>O </a:t>
                  </a:r>
                </a:p>
              </p:txBody>
            </p:sp>
            <p:pic>
              <p:nvPicPr>
                <p:cNvPr id="218" name="Picture 217">
                  <a:extLst>
                    <a:ext uri="{FF2B5EF4-FFF2-40B4-BE49-F238E27FC236}">
                      <a16:creationId xmlns:a16="http://schemas.microsoft.com/office/drawing/2014/main" id="{CE7E5ACA-BF13-4B98-AF4D-723973227372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3958681" y="2395936"/>
                  <a:ext cx="76200" cy="76202"/>
                </a:xfrm>
                <a:prstGeom prst="rect">
                  <a:avLst/>
                </a:prstGeom>
              </p:spPr>
            </p:pic>
            <p:pic>
              <p:nvPicPr>
                <p:cNvPr id="219" name="Picture 218">
                  <a:extLst>
                    <a:ext uri="{FF2B5EF4-FFF2-40B4-BE49-F238E27FC236}">
                      <a16:creationId xmlns:a16="http://schemas.microsoft.com/office/drawing/2014/main" id="{D8032AA8-0610-4773-9C69-267869D5CB82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3964320" y="2713514"/>
                  <a:ext cx="76201" cy="76201"/>
                </a:xfrm>
                <a:prstGeom prst="rect">
                  <a:avLst/>
                </a:prstGeom>
              </p:spPr>
            </p:pic>
            <p:pic>
              <p:nvPicPr>
                <p:cNvPr id="220" name="Picture 219">
                  <a:extLst>
                    <a:ext uri="{FF2B5EF4-FFF2-40B4-BE49-F238E27FC236}">
                      <a16:creationId xmlns:a16="http://schemas.microsoft.com/office/drawing/2014/main" id="{954FB47A-E6EB-41F7-9934-FDD4D002D130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4033446" y="2711703"/>
                  <a:ext cx="79518" cy="79518"/>
                </a:xfrm>
                <a:prstGeom prst="rect">
                  <a:avLst/>
                </a:prstGeom>
              </p:spPr>
            </p:pic>
            <p:pic>
              <p:nvPicPr>
                <p:cNvPr id="221" name="Picture 220">
                  <a:extLst>
                    <a:ext uri="{FF2B5EF4-FFF2-40B4-BE49-F238E27FC236}">
                      <a16:creationId xmlns:a16="http://schemas.microsoft.com/office/drawing/2014/main" id="{2080655B-F6B3-4896-A9AB-158C619A9E44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4033446" y="2397685"/>
                  <a:ext cx="76201" cy="76201"/>
                </a:xfrm>
                <a:prstGeom prst="rect">
                  <a:avLst/>
                </a:prstGeom>
              </p:spPr>
            </p:pic>
          </p:grpSp>
          <p:cxnSp>
            <p:nvCxnSpPr>
              <p:cNvPr id="215" name="Straight Connector 214">
                <a:extLst>
                  <a:ext uri="{FF2B5EF4-FFF2-40B4-BE49-F238E27FC236}">
                    <a16:creationId xmlns:a16="http://schemas.microsoft.com/office/drawing/2014/main" id="{AABC0D41-970E-40C3-B756-CAAB1D0BA22D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2193206" y="1817932"/>
                <a:ext cx="536270" cy="0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6" name="Straight Connector 215">
                <a:extLst>
                  <a:ext uri="{FF2B5EF4-FFF2-40B4-BE49-F238E27FC236}">
                    <a16:creationId xmlns:a16="http://schemas.microsoft.com/office/drawing/2014/main" id="{3D04E0F6-2B9B-4ED1-8FE9-A71A3B682C7E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3060315" y="1819191"/>
                <a:ext cx="587788" cy="441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22" name="Group 221">
              <a:extLst>
                <a:ext uri="{FF2B5EF4-FFF2-40B4-BE49-F238E27FC236}">
                  <a16:creationId xmlns:a16="http://schemas.microsoft.com/office/drawing/2014/main" id="{23B60CEF-4AE0-433C-B00D-F4466BB87291}"/>
                </a:ext>
              </a:extLst>
            </p:cNvPr>
            <p:cNvGrpSpPr/>
            <p:nvPr/>
          </p:nvGrpSpPr>
          <p:grpSpPr>
            <a:xfrm>
              <a:off x="1653068" y="2505645"/>
              <a:ext cx="967787" cy="492443"/>
              <a:chOff x="2680316" y="1571710"/>
              <a:chExt cx="967787" cy="492443"/>
            </a:xfrm>
          </p:grpSpPr>
          <p:grpSp>
            <p:nvGrpSpPr>
              <p:cNvPr id="223" name="Group 222">
                <a:extLst>
                  <a:ext uri="{FF2B5EF4-FFF2-40B4-BE49-F238E27FC236}">
                    <a16:creationId xmlns:a16="http://schemas.microsoft.com/office/drawing/2014/main" id="{A0AE3DD6-F830-4D9F-822A-FEDBAAD9C5E5}"/>
                  </a:ext>
                </a:extLst>
              </p:cNvPr>
              <p:cNvGrpSpPr/>
              <p:nvPr/>
            </p:nvGrpSpPr>
            <p:grpSpPr>
              <a:xfrm>
                <a:off x="2680316" y="1571710"/>
                <a:ext cx="532518" cy="492443"/>
                <a:chOff x="3808743" y="2337621"/>
                <a:chExt cx="532518" cy="492443"/>
              </a:xfrm>
            </p:grpSpPr>
            <p:sp>
              <p:nvSpPr>
                <p:cNvPr id="226" name="TextBox 225">
                  <a:extLst>
                    <a:ext uri="{FF2B5EF4-FFF2-40B4-BE49-F238E27FC236}">
                      <a16:creationId xmlns:a16="http://schemas.microsoft.com/office/drawing/2014/main" id="{CEE6D6DC-1A50-49E0-969D-BEBBAC6D7683}"/>
                    </a:ext>
                  </a:extLst>
                </p:cNvPr>
                <p:cNvSpPr txBox="1"/>
                <p:nvPr/>
              </p:nvSpPr>
              <p:spPr>
                <a:xfrm>
                  <a:off x="3808743" y="2337621"/>
                  <a:ext cx="532518" cy="492443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en-GB" sz="2600"/>
                    <a:t>O </a:t>
                  </a:r>
                </a:p>
              </p:txBody>
            </p:sp>
            <p:pic>
              <p:nvPicPr>
                <p:cNvPr id="227" name="Picture 226">
                  <a:extLst>
                    <a:ext uri="{FF2B5EF4-FFF2-40B4-BE49-F238E27FC236}">
                      <a16:creationId xmlns:a16="http://schemas.microsoft.com/office/drawing/2014/main" id="{16510A8C-44C6-4C6F-B669-B4CF726515F3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3958681" y="2395936"/>
                  <a:ext cx="76200" cy="76202"/>
                </a:xfrm>
                <a:prstGeom prst="rect">
                  <a:avLst/>
                </a:prstGeom>
              </p:spPr>
            </p:pic>
            <p:pic>
              <p:nvPicPr>
                <p:cNvPr id="228" name="Picture 227">
                  <a:extLst>
                    <a:ext uri="{FF2B5EF4-FFF2-40B4-BE49-F238E27FC236}">
                      <a16:creationId xmlns:a16="http://schemas.microsoft.com/office/drawing/2014/main" id="{FA743439-D911-45B0-A766-06DDB3EF46F1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3964320" y="2713514"/>
                  <a:ext cx="76201" cy="76201"/>
                </a:xfrm>
                <a:prstGeom prst="rect">
                  <a:avLst/>
                </a:prstGeom>
              </p:spPr>
            </p:pic>
            <p:pic>
              <p:nvPicPr>
                <p:cNvPr id="229" name="Picture 228">
                  <a:extLst>
                    <a:ext uri="{FF2B5EF4-FFF2-40B4-BE49-F238E27FC236}">
                      <a16:creationId xmlns:a16="http://schemas.microsoft.com/office/drawing/2014/main" id="{1651C593-2E2B-4945-AB0E-FF37763406ED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4033446" y="2711703"/>
                  <a:ext cx="79518" cy="79518"/>
                </a:xfrm>
                <a:prstGeom prst="rect">
                  <a:avLst/>
                </a:prstGeom>
              </p:spPr>
            </p:pic>
            <p:pic>
              <p:nvPicPr>
                <p:cNvPr id="230" name="Picture 229">
                  <a:extLst>
                    <a:ext uri="{FF2B5EF4-FFF2-40B4-BE49-F238E27FC236}">
                      <a16:creationId xmlns:a16="http://schemas.microsoft.com/office/drawing/2014/main" id="{94CA03BD-4A37-4084-B381-C7A97952623E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4033446" y="2397685"/>
                  <a:ext cx="76201" cy="76201"/>
                </a:xfrm>
                <a:prstGeom prst="rect">
                  <a:avLst/>
                </a:prstGeom>
              </p:spPr>
            </p:pic>
          </p:grpSp>
          <p:cxnSp>
            <p:nvCxnSpPr>
              <p:cNvPr id="225" name="Straight Connector 224">
                <a:extLst>
                  <a:ext uri="{FF2B5EF4-FFF2-40B4-BE49-F238E27FC236}">
                    <a16:creationId xmlns:a16="http://schemas.microsoft.com/office/drawing/2014/main" id="{ABB8DD76-B130-437F-A383-8A47CFF6A20B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3060315" y="1819191"/>
                <a:ext cx="587788" cy="441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pic>
        <p:nvPicPr>
          <p:cNvPr id="231" name="Picture 230">
            <a:extLst>
              <a:ext uri="{FF2B5EF4-FFF2-40B4-BE49-F238E27FC236}">
                <a16:creationId xmlns:a16="http://schemas.microsoft.com/office/drawing/2014/main" id="{F35BC1C3-FDDF-48A1-8410-0BBA3B3231B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26283" y="1690292"/>
            <a:ext cx="79518" cy="79518"/>
          </a:xfrm>
          <a:prstGeom prst="rect">
            <a:avLst/>
          </a:prstGeom>
        </p:spPr>
      </p:pic>
      <p:pic>
        <p:nvPicPr>
          <p:cNvPr id="232" name="Picture 231">
            <a:extLst>
              <a:ext uri="{FF2B5EF4-FFF2-40B4-BE49-F238E27FC236}">
                <a16:creationId xmlns:a16="http://schemas.microsoft.com/office/drawing/2014/main" id="{1B84C65D-F572-444B-A1E7-04B56655C10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03595" y="1690292"/>
            <a:ext cx="79518" cy="79518"/>
          </a:xfrm>
          <a:prstGeom prst="rect">
            <a:avLst/>
          </a:prstGeom>
        </p:spPr>
      </p:pic>
      <p:grpSp>
        <p:nvGrpSpPr>
          <p:cNvPr id="233" name="Group 232">
            <a:extLst>
              <a:ext uri="{FF2B5EF4-FFF2-40B4-BE49-F238E27FC236}">
                <a16:creationId xmlns:a16="http://schemas.microsoft.com/office/drawing/2014/main" id="{84CC3881-9C46-4A15-B916-D125867C2F1D}"/>
              </a:ext>
            </a:extLst>
          </p:cNvPr>
          <p:cNvGrpSpPr/>
          <p:nvPr/>
        </p:nvGrpSpPr>
        <p:grpSpPr>
          <a:xfrm>
            <a:off x="3610674" y="2144927"/>
            <a:ext cx="1450005" cy="499041"/>
            <a:chOff x="735581" y="2499047"/>
            <a:chExt cx="1450005" cy="499041"/>
          </a:xfrm>
        </p:grpSpPr>
        <p:grpSp>
          <p:nvGrpSpPr>
            <p:cNvPr id="234" name="Group 233">
              <a:extLst>
                <a:ext uri="{FF2B5EF4-FFF2-40B4-BE49-F238E27FC236}">
                  <a16:creationId xmlns:a16="http://schemas.microsoft.com/office/drawing/2014/main" id="{9B88BBAC-2865-455A-BCB8-CF1B5AD66B86}"/>
                </a:ext>
              </a:extLst>
            </p:cNvPr>
            <p:cNvGrpSpPr/>
            <p:nvPr/>
          </p:nvGrpSpPr>
          <p:grpSpPr>
            <a:xfrm>
              <a:off x="735581" y="2499047"/>
              <a:ext cx="967787" cy="492443"/>
              <a:chOff x="2680316" y="1571710"/>
              <a:chExt cx="967787" cy="492443"/>
            </a:xfrm>
          </p:grpSpPr>
          <p:grpSp>
            <p:nvGrpSpPr>
              <p:cNvPr id="243" name="Group 242">
                <a:extLst>
                  <a:ext uri="{FF2B5EF4-FFF2-40B4-BE49-F238E27FC236}">
                    <a16:creationId xmlns:a16="http://schemas.microsoft.com/office/drawing/2014/main" id="{6E154F4F-34AB-4C7C-BDB0-FB8E89A84FC8}"/>
                  </a:ext>
                </a:extLst>
              </p:cNvPr>
              <p:cNvGrpSpPr/>
              <p:nvPr/>
            </p:nvGrpSpPr>
            <p:grpSpPr>
              <a:xfrm>
                <a:off x="2680316" y="1571710"/>
                <a:ext cx="532518" cy="492443"/>
                <a:chOff x="3808743" y="2337621"/>
                <a:chExt cx="532518" cy="492443"/>
              </a:xfrm>
            </p:grpSpPr>
            <p:sp>
              <p:nvSpPr>
                <p:cNvPr id="246" name="TextBox 245">
                  <a:extLst>
                    <a:ext uri="{FF2B5EF4-FFF2-40B4-BE49-F238E27FC236}">
                      <a16:creationId xmlns:a16="http://schemas.microsoft.com/office/drawing/2014/main" id="{47D993EF-BE4B-48DF-AAFF-4DD6BC7FB841}"/>
                    </a:ext>
                  </a:extLst>
                </p:cNvPr>
                <p:cNvSpPr txBox="1"/>
                <p:nvPr/>
              </p:nvSpPr>
              <p:spPr>
                <a:xfrm>
                  <a:off x="3808743" y="2337621"/>
                  <a:ext cx="532518" cy="492443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en-GB" sz="2600"/>
                    <a:t>O </a:t>
                  </a:r>
                </a:p>
              </p:txBody>
            </p:sp>
            <p:pic>
              <p:nvPicPr>
                <p:cNvPr id="247" name="Picture 246">
                  <a:extLst>
                    <a:ext uri="{FF2B5EF4-FFF2-40B4-BE49-F238E27FC236}">
                      <a16:creationId xmlns:a16="http://schemas.microsoft.com/office/drawing/2014/main" id="{3317FE00-4550-48F7-B84F-27B33C302C2D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3958681" y="2395936"/>
                  <a:ext cx="76200" cy="76202"/>
                </a:xfrm>
                <a:prstGeom prst="rect">
                  <a:avLst/>
                </a:prstGeom>
              </p:spPr>
            </p:pic>
            <p:pic>
              <p:nvPicPr>
                <p:cNvPr id="248" name="Picture 247">
                  <a:extLst>
                    <a:ext uri="{FF2B5EF4-FFF2-40B4-BE49-F238E27FC236}">
                      <a16:creationId xmlns:a16="http://schemas.microsoft.com/office/drawing/2014/main" id="{88829369-350F-46D3-9E53-460ABE47130C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3964320" y="2713514"/>
                  <a:ext cx="76201" cy="76201"/>
                </a:xfrm>
                <a:prstGeom prst="rect">
                  <a:avLst/>
                </a:prstGeom>
              </p:spPr>
            </p:pic>
            <p:pic>
              <p:nvPicPr>
                <p:cNvPr id="249" name="Picture 248">
                  <a:extLst>
                    <a:ext uri="{FF2B5EF4-FFF2-40B4-BE49-F238E27FC236}">
                      <a16:creationId xmlns:a16="http://schemas.microsoft.com/office/drawing/2014/main" id="{6C975D52-3590-4026-8587-29C41D57A0E3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4033446" y="2711703"/>
                  <a:ext cx="79518" cy="79518"/>
                </a:xfrm>
                <a:prstGeom prst="rect">
                  <a:avLst/>
                </a:prstGeom>
              </p:spPr>
            </p:pic>
            <p:pic>
              <p:nvPicPr>
                <p:cNvPr id="250" name="Picture 249">
                  <a:extLst>
                    <a:ext uri="{FF2B5EF4-FFF2-40B4-BE49-F238E27FC236}">
                      <a16:creationId xmlns:a16="http://schemas.microsoft.com/office/drawing/2014/main" id="{C1959F0B-2F58-435F-B31D-659D8BB3C2CE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4033446" y="2397685"/>
                  <a:ext cx="76201" cy="76201"/>
                </a:xfrm>
                <a:prstGeom prst="rect">
                  <a:avLst/>
                </a:prstGeom>
              </p:spPr>
            </p:pic>
          </p:grpSp>
          <p:cxnSp>
            <p:nvCxnSpPr>
              <p:cNvPr id="245" name="Straight Connector 244">
                <a:extLst>
                  <a:ext uri="{FF2B5EF4-FFF2-40B4-BE49-F238E27FC236}">
                    <a16:creationId xmlns:a16="http://schemas.microsoft.com/office/drawing/2014/main" id="{65AD7CF0-A3D8-48AC-B8C1-12E6FDF17646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3060315" y="1819191"/>
                <a:ext cx="587788" cy="441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36" name="Group 235">
              <a:extLst>
                <a:ext uri="{FF2B5EF4-FFF2-40B4-BE49-F238E27FC236}">
                  <a16:creationId xmlns:a16="http://schemas.microsoft.com/office/drawing/2014/main" id="{6836B475-7B64-49ED-AF72-03A4AABB493B}"/>
                </a:ext>
              </a:extLst>
            </p:cNvPr>
            <p:cNvGrpSpPr/>
            <p:nvPr/>
          </p:nvGrpSpPr>
          <p:grpSpPr>
            <a:xfrm>
              <a:off x="1653068" y="2505645"/>
              <a:ext cx="532518" cy="492443"/>
              <a:chOff x="3808743" y="2337621"/>
              <a:chExt cx="532518" cy="492443"/>
            </a:xfrm>
          </p:grpSpPr>
          <p:sp>
            <p:nvSpPr>
              <p:cNvPr id="238" name="TextBox 237">
                <a:extLst>
                  <a:ext uri="{FF2B5EF4-FFF2-40B4-BE49-F238E27FC236}">
                    <a16:creationId xmlns:a16="http://schemas.microsoft.com/office/drawing/2014/main" id="{019B298F-0BCF-4221-9074-FB3DC0FE4B20}"/>
                  </a:ext>
                </a:extLst>
              </p:cNvPr>
              <p:cNvSpPr txBox="1"/>
              <p:nvPr/>
            </p:nvSpPr>
            <p:spPr>
              <a:xfrm>
                <a:off x="3808743" y="2337621"/>
                <a:ext cx="532518" cy="49244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2600"/>
                  <a:t>O </a:t>
                </a:r>
              </a:p>
            </p:txBody>
          </p:sp>
          <p:pic>
            <p:nvPicPr>
              <p:cNvPr id="239" name="Picture 238">
                <a:extLst>
                  <a:ext uri="{FF2B5EF4-FFF2-40B4-BE49-F238E27FC236}">
                    <a16:creationId xmlns:a16="http://schemas.microsoft.com/office/drawing/2014/main" id="{B5CA1C1B-B29A-49BC-A757-3E02F5AA9217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3958681" y="2395936"/>
                <a:ext cx="76200" cy="76202"/>
              </a:xfrm>
              <a:prstGeom prst="rect">
                <a:avLst/>
              </a:prstGeom>
            </p:spPr>
          </p:pic>
          <p:pic>
            <p:nvPicPr>
              <p:cNvPr id="240" name="Picture 239">
                <a:extLst>
                  <a:ext uri="{FF2B5EF4-FFF2-40B4-BE49-F238E27FC236}">
                    <a16:creationId xmlns:a16="http://schemas.microsoft.com/office/drawing/2014/main" id="{DE5D85A1-5594-48CD-BF0F-BB0363AC5C3B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3964320" y="2713514"/>
                <a:ext cx="76201" cy="76201"/>
              </a:xfrm>
              <a:prstGeom prst="rect">
                <a:avLst/>
              </a:prstGeom>
            </p:spPr>
          </p:pic>
          <p:pic>
            <p:nvPicPr>
              <p:cNvPr id="241" name="Picture 240">
                <a:extLst>
                  <a:ext uri="{FF2B5EF4-FFF2-40B4-BE49-F238E27FC236}">
                    <a16:creationId xmlns:a16="http://schemas.microsoft.com/office/drawing/2014/main" id="{8A8A6ACB-735B-40AB-84D4-60C1AE8CB9A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4033446" y="2711703"/>
                <a:ext cx="79518" cy="79518"/>
              </a:xfrm>
              <a:prstGeom prst="rect">
                <a:avLst/>
              </a:prstGeom>
            </p:spPr>
          </p:pic>
          <p:pic>
            <p:nvPicPr>
              <p:cNvPr id="242" name="Picture 241">
                <a:extLst>
                  <a:ext uri="{FF2B5EF4-FFF2-40B4-BE49-F238E27FC236}">
                    <a16:creationId xmlns:a16="http://schemas.microsoft.com/office/drawing/2014/main" id="{E5AD8312-5E54-4ECF-8D9D-34C9F0630BCB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4033446" y="2397685"/>
                <a:ext cx="76201" cy="76201"/>
              </a:xfrm>
              <a:prstGeom prst="rect">
                <a:avLst/>
              </a:prstGeom>
            </p:spPr>
          </p:pic>
        </p:grpSp>
      </p:grpSp>
    </p:spTree>
    <p:extLst>
      <p:ext uri="{BB962C8B-B14F-4D97-AF65-F5344CB8AC3E}">
        <p14:creationId xmlns:p14="http://schemas.microsoft.com/office/powerpoint/2010/main" val="398727456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0BBEA0B-08E7-4570-AF32-248518872989}"/>
              </a:ext>
            </a:extLst>
          </p:cNvPr>
          <p:cNvSpPr txBox="1"/>
          <p:nvPr/>
        </p:nvSpPr>
        <p:spPr>
          <a:xfrm>
            <a:off x="0" y="956165"/>
            <a:ext cx="12191999" cy="5868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b="1" dirty="0"/>
              <a:t>QUESTION 2</a:t>
            </a:r>
            <a:r>
              <a:rPr lang="en-GB" sz="2400" dirty="0"/>
              <a:t>: Draw the Lewis structure of NH</a:t>
            </a:r>
            <a:r>
              <a:rPr lang="en-GB" sz="2400" baseline="-25000" dirty="0"/>
              <a:t>3</a:t>
            </a:r>
            <a:r>
              <a:rPr lang="en-GB" sz="2400" dirty="0"/>
              <a:t>, C</a:t>
            </a:r>
            <a:r>
              <a:rPr lang="en-GB" sz="2400" baseline="-25000" dirty="0"/>
              <a:t>2</a:t>
            </a:r>
            <a:r>
              <a:rPr lang="en-GB" sz="2400" dirty="0"/>
              <a:t>F</a:t>
            </a:r>
            <a:r>
              <a:rPr lang="en-GB" sz="2400" baseline="-25000" dirty="0"/>
              <a:t>4 </a:t>
            </a:r>
            <a:r>
              <a:rPr lang="en-GB" sz="2400" dirty="0"/>
              <a:t>and CH</a:t>
            </a:r>
            <a:r>
              <a:rPr lang="en-GB" sz="2400" baseline="-25000" dirty="0"/>
              <a:t>2</a:t>
            </a:r>
            <a:r>
              <a:rPr lang="en-GB" sz="2400" dirty="0"/>
              <a:t>. How many lone pairs are there?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E65C8A-5650-49F8-A701-76585B1639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0287" y="157316"/>
            <a:ext cx="10364451" cy="798849"/>
          </a:xfrm>
        </p:spPr>
        <p:txBody>
          <a:bodyPr/>
          <a:lstStyle/>
          <a:p>
            <a:r>
              <a:rPr lang="en-GB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Practice question</a:t>
            </a:r>
          </a:p>
        </p:txBody>
      </p:sp>
    </p:spTree>
    <p:extLst>
      <p:ext uri="{BB962C8B-B14F-4D97-AF65-F5344CB8AC3E}">
        <p14:creationId xmlns:p14="http://schemas.microsoft.com/office/powerpoint/2010/main" val="69859848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>
            <a:extLst>
              <a:ext uri="{FF2B5EF4-FFF2-40B4-BE49-F238E27FC236}">
                <a16:creationId xmlns:a16="http://schemas.microsoft.com/office/drawing/2014/main" id="{79CA6AD3-892C-4C12-B16D-262F2A5691AE}"/>
              </a:ext>
            </a:extLst>
          </p:cNvPr>
          <p:cNvGrpSpPr/>
          <p:nvPr/>
        </p:nvGrpSpPr>
        <p:grpSpPr>
          <a:xfrm>
            <a:off x="3781898" y="4782668"/>
            <a:ext cx="945951" cy="707715"/>
            <a:chOff x="1979712" y="1040058"/>
            <a:chExt cx="945951" cy="707715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1A7F66D5-F084-4582-BB43-96449A095307}"/>
                </a:ext>
              </a:extLst>
            </p:cNvPr>
            <p:cNvGrpSpPr/>
            <p:nvPr/>
          </p:nvGrpSpPr>
          <p:grpSpPr>
            <a:xfrm>
              <a:off x="1979712" y="1040058"/>
              <a:ext cx="638737" cy="607906"/>
              <a:chOff x="1979712" y="1040058"/>
              <a:chExt cx="638737" cy="607906"/>
            </a:xfrm>
          </p:grpSpPr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BE3CDF71-EB03-4428-9176-0AC3E55A4428}"/>
                  </a:ext>
                </a:extLst>
              </p:cNvPr>
              <p:cNvSpPr txBox="1"/>
              <p:nvPr/>
            </p:nvSpPr>
            <p:spPr>
              <a:xfrm>
                <a:off x="1979712" y="1124744"/>
                <a:ext cx="409086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2800">
                    <a:solidFill>
                      <a:srgbClr val="FF0000"/>
                    </a:solidFill>
                  </a:rPr>
                  <a:t>H</a:t>
                </a:r>
              </a:p>
            </p:txBody>
          </p:sp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7435B445-91F4-478B-A4A8-2DBE4AAFCEC4}"/>
                  </a:ext>
                </a:extLst>
              </p:cNvPr>
              <p:cNvSpPr txBox="1"/>
              <p:nvPr/>
            </p:nvSpPr>
            <p:spPr>
              <a:xfrm>
                <a:off x="2254247" y="1040058"/>
                <a:ext cx="364202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2800">
                    <a:solidFill>
                      <a:srgbClr val="FF0000"/>
                    </a:solidFill>
                    <a:latin typeface="Calibri" panose="020F0502020204030204" pitchFamily="34" charset="0"/>
                    <a:cs typeface="Calibri" panose="020F0502020204030204" pitchFamily="34" charset="0"/>
                  </a:rPr>
                  <a:t>•</a:t>
                </a:r>
                <a:endParaRPr lang="en-GB" sz="2800">
                  <a:solidFill>
                    <a:srgbClr val="FF0000"/>
                  </a:solidFill>
                </a:endParaRPr>
              </a:p>
            </p:txBody>
          </p:sp>
        </p:grpSp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E121991F-C021-4E86-822D-F991854B6A19}"/>
                </a:ext>
              </a:extLst>
            </p:cNvPr>
            <p:cNvGrpSpPr/>
            <p:nvPr/>
          </p:nvGrpSpPr>
          <p:grpSpPr>
            <a:xfrm>
              <a:off x="2254247" y="1139316"/>
              <a:ext cx="671416" cy="608457"/>
              <a:chOff x="2620047" y="1170695"/>
              <a:chExt cx="671416" cy="608457"/>
            </a:xfrm>
          </p:grpSpPr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432DB23A-9C17-4EAE-B5C6-2E2828B9A0D1}"/>
                  </a:ext>
                </a:extLst>
              </p:cNvPr>
              <p:cNvSpPr txBox="1"/>
              <p:nvPr/>
            </p:nvSpPr>
            <p:spPr>
              <a:xfrm>
                <a:off x="2805723" y="1170695"/>
                <a:ext cx="485740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800">
                    <a:solidFill>
                      <a:srgbClr val="0000FF"/>
                    </a:solidFill>
                  </a:rPr>
                  <a:t>H</a:t>
                </a:r>
              </a:p>
            </p:txBody>
          </p:sp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1D3CA264-1655-489E-BA0C-743160948489}"/>
                  </a:ext>
                </a:extLst>
              </p:cNvPr>
              <p:cNvSpPr txBox="1"/>
              <p:nvPr/>
            </p:nvSpPr>
            <p:spPr>
              <a:xfrm>
                <a:off x="2620047" y="1255932"/>
                <a:ext cx="398125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800">
                    <a:solidFill>
                      <a:srgbClr val="0000FF"/>
                    </a:solidFill>
                    <a:latin typeface="Calibri" panose="020F0502020204030204" pitchFamily="34" charset="0"/>
                    <a:cs typeface="Calibri" panose="020F0502020204030204" pitchFamily="34" charset="0"/>
                  </a:rPr>
                  <a:t>•</a:t>
                </a:r>
                <a:endParaRPr lang="en-GB" sz="2800">
                  <a:solidFill>
                    <a:srgbClr val="0000FF"/>
                  </a:solidFill>
                </a:endParaRPr>
              </a:p>
            </p:txBody>
          </p:sp>
        </p:grp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739B8323-69D7-4047-9350-E8E5248DF06C}"/>
              </a:ext>
            </a:extLst>
          </p:cNvPr>
          <p:cNvGrpSpPr/>
          <p:nvPr/>
        </p:nvGrpSpPr>
        <p:grpSpPr>
          <a:xfrm>
            <a:off x="9811583" y="4819255"/>
            <a:ext cx="671416" cy="608457"/>
            <a:chOff x="2620047" y="1170695"/>
            <a:chExt cx="671416" cy="608457"/>
          </a:xfrm>
        </p:grpSpPr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242544CB-D724-41ED-841A-3072F127A600}"/>
                </a:ext>
              </a:extLst>
            </p:cNvPr>
            <p:cNvSpPr txBox="1"/>
            <p:nvPr/>
          </p:nvSpPr>
          <p:spPr>
            <a:xfrm>
              <a:off x="2805723" y="1170695"/>
              <a:ext cx="485740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800">
                  <a:solidFill>
                    <a:srgbClr val="0000FF"/>
                  </a:solidFill>
                </a:rPr>
                <a:t>H</a:t>
              </a:r>
            </a:p>
          </p:txBody>
        </p:sp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0262A545-CB16-485A-92DD-7941748830AA}"/>
                </a:ext>
              </a:extLst>
            </p:cNvPr>
            <p:cNvSpPr txBox="1"/>
            <p:nvPr/>
          </p:nvSpPr>
          <p:spPr>
            <a:xfrm>
              <a:off x="2620047" y="1255932"/>
              <a:ext cx="398125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800">
                  <a:solidFill>
                    <a:srgbClr val="0000FF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•</a:t>
              </a:r>
              <a:endParaRPr lang="en-GB" sz="2800">
                <a:solidFill>
                  <a:srgbClr val="0000FF"/>
                </a:solidFill>
              </a:endParaRPr>
            </a:p>
          </p:txBody>
        </p:sp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A51C614D-FD48-454E-8E51-4FA479521C9B}"/>
              </a:ext>
            </a:extLst>
          </p:cNvPr>
          <p:cNvGrpSpPr/>
          <p:nvPr/>
        </p:nvGrpSpPr>
        <p:grpSpPr>
          <a:xfrm>
            <a:off x="8316084" y="4377433"/>
            <a:ext cx="638737" cy="607906"/>
            <a:chOff x="1979712" y="1040058"/>
            <a:chExt cx="638737" cy="607906"/>
          </a:xfrm>
        </p:grpSpPr>
        <p:sp>
          <p:nvSpPr>
            <p:cNvPr id="29" name="TextBox 28">
              <a:extLst>
                <a:ext uri="{FF2B5EF4-FFF2-40B4-BE49-F238E27FC236}">
                  <a16:creationId xmlns:a16="http://schemas.microsoft.com/office/drawing/2014/main" id="{73EC991E-7670-417B-91B8-C0057C000754}"/>
                </a:ext>
              </a:extLst>
            </p:cNvPr>
            <p:cNvSpPr txBox="1"/>
            <p:nvPr/>
          </p:nvSpPr>
          <p:spPr>
            <a:xfrm>
              <a:off x="1979712" y="1124744"/>
              <a:ext cx="409086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800">
                  <a:solidFill>
                    <a:srgbClr val="FF0000"/>
                  </a:solidFill>
                </a:rPr>
                <a:t>H</a:t>
              </a:r>
            </a:p>
          </p:txBody>
        </p:sp>
        <p:sp>
          <p:nvSpPr>
            <p:cNvPr id="30" name="TextBox 29">
              <a:extLst>
                <a:ext uri="{FF2B5EF4-FFF2-40B4-BE49-F238E27FC236}">
                  <a16:creationId xmlns:a16="http://schemas.microsoft.com/office/drawing/2014/main" id="{7B18C071-AA6D-491A-A1D0-866B912667AE}"/>
                </a:ext>
              </a:extLst>
            </p:cNvPr>
            <p:cNvSpPr txBox="1"/>
            <p:nvPr/>
          </p:nvSpPr>
          <p:spPr>
            <a:xfrm>
              <a:off x="2254247" y="1040058"/>
              <a:ext cx="36420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80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•</a:t>
              </a:r>
              <a:endParaRPr lang="en-GB" sz="2800">
                <a:solidFill>
                  <a:srgbClr val="FF0000"/>
                </a:solidFill>
              </a:endParaRPr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88408ABB-078F-4644-884A-C932A5FFF922}"/>
              </a:ext>
            </a:extLst>
          </p:cNvPr>
          <p:cNvGrpSpPr/>
          <p:nvPr/>
        </p:nvGrpSpPr>
        <p:grpSpPr>
          <a:xfrm>
            <a:off x="6353830" y="4032641"/>
            <a:ext cx="671416" cy="608457"/>
            <a:chOff x="2620047" y="1170695"/>
            <a:chExt cx="671416" cy="608457"/>
          </a:xfrm>
        </p:grpSpPr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E60A7D9A-2621-4177-84C8-D813EF33B2B3}"/>
                </a:ext>
              </a:extLst>
            </p:cNvPr>
            <p:cNvSpPr txBox="1"/>
            <p:nvPr/>
          </p:nvSpPr>
          <p:spPr>
            <a:xfrm>
              <a:off x="2805723" y="1170695"/>
              <a:ext cx="485740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800">
                  <a:solidFill>
                    <a:srgbClr val="0000FF"/>
                  </a:solidFill>
                </a:rPr>
                <a:t>H</a:t>
              </a:r>
            </a:p>
          </p:txBody>
        </p: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E57EEB1D-72F9-45F4-BD47-3BB7557E46B7}"/>
                </a:ext>
              </a:extLst>
            </p:cNvPr>
            <p:cNvSpPr txBox="1"/>
            <p:nvPr/>
          </p:nvSpPr>
          <p:spPr>
            <a:xfrm>
              <a:off x="2620047" y="1255932"/>
              <a:ext cx="398125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800">
                  <a:solidFill>
                    <a:srgbClr val="0000FF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•</a:t>
              </a:r>
              <a:endParaRPr lang="en-GB" sz="2800">
                <a:solidFill>
                  <a:srgbClr val="0000FF"/>
                </a:solidFill>
              </a:endParaRPr>
            </a:p>
          </p:txBody>
        </p: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59D557AA-EE2F-4D32-8898-88BF68ED2656}"/>
              </a:ext>
            </a:extLst>
          </p:cNvPr>
          <p:cNvGrpSpPr/>
          <p:nvPr/>
        </p:nvGrpSpPr>
        <p:grpSpPr>
          <a:xfrm>
            <a:off x="5600099" y="4004567"/>
            <a:ext cx="638737" cy="607906"/>
            <a:chOff x="1979712" y="1040058"/>
            <a:chExt cx="638737" cy="607906"/>
          </a:xfrm>
        </p:grpSpPr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E49C14D7-CAC5-4886-A385-B27B2BE828C1}"/>
                </a:ext>
              </a:extLst>
            </p:cNvPr>
            <p:cNvSpPr txBox="1"/>
            <p:nvPr/>
          </p:nvSpPr>
          <p:spPr>
            <a:xfrm>
              <a:off x="1979712" y="1124744"/>
              <a:ext cx="409086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800">
                  <a:solidFill>
                    <a:srgbClr val="FF0000"/>
                  </a:solidFill>
                </a:rPr>
                <a:t>H</a:t>
              </a:r>
            </a:p>
          </p:txBody>
        </p:sp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5F462F19-CE39-47FF-A3EE-5F533E7A93DE}"/>
                </a:ext>
              </a:extLst>
            </p:cNvPr>
            <p:cNvSpPr txBox="1"/>
            <p:nvPr/>
          </p:nvSpPr>
          <p:spPr>
            <a:xfrm>
              <a:off x="2254247" y="1040058"/>
              <a:ext cx="36420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80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•</a:t>
              </a:r>
              <a:endParaRPr lang="en-GB" sz="2800">
                <a:solidFill>
                  <a:srgbClr val="FF0000"/>
                </a:solidFill>
              </a:endParaRPr>
            </a:p>
          </p:txBody>
        </p:sp>
      </p:grpSp>
      <p:sp>
        <p:nvSpPr>
          <p:cNvPr id="2" name="Oval 1">
            <a:extLst>
              <a:ext uri="{FF2B5EF4-FFF2-40B4-BE49-F238E27FC236}">
                <a16:creationId xmlns:a16="http://schemas.microsoft.com/office/drawing/2014/main" id="{F77EF5F3-D05A-48CF-BDD5-94B03D6CE14E}"/>
              </a:ext>
            </a:extLst>
          </p:cNvPr>
          <p:cNvSpPr/>
          <p:nvPr/>
        </p:nvSpPr>
        <p:spPr>
          <a:xfrm>
            <a:off x="8112225" y="4400635"/>
            <a:ext cx="887061" cy="758518"/>
          </a:xfrm>
          <a:prstGeom prst="ellipse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Oval 30">
            <a:extLst>
              <a:ext uri="{FF2B5EF4-FFF2-40B4-BE49-F238E27FC236}">
                <a16:creationId xmlns:a16="http://schemas.microsoft.com/office/drawing/2014/main" id="{BAAAF109-371E-438F-8A1F-6E85F600350B}"/>
              </a:ext>
            </a:extLst>
          </p:cNvPr>
          <p:cNvSpPr/>
          <p:nvPr/>
        </p:nvSpPr>
        <p:spPr>
          <a:xfrm rot="997558">
            <a:off x="5535653" y="3792783"/>
            <a:ext cx="1698459" cy="1110670"/>
          </a:xfrm>
          <a:prstGeom prst="ellipse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26" name="Picture 2" descr="Energy is lowest at the observed bond distance. Energy approaches zero when the bond length increases and increases exponentially when the distance decreases.">
            <a:extLst>
              <a:ext uri="{FF2B5EF4-FFF2-40B4-BE49-F238E27FC236}">
                <a16:creationId xmlns:a16="http://schemas.microsoft.com/office/drawing/2014/main" id="{686CAD93-4363-471E-8918-19B4C9CB59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0779" y="842131"/>
            <a:ext cx="9263467" cy="54738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887A9426-DE36-4A36-821F-D72B374E8FF8}"/>
              </a:ext>
            </a:extLst>
          </p:cNvPr>
          <p:cNvCxnSpPr/>
          <p:nvPr/>
        </p:nvCxnSpPr>
        <p:spPr>
          <a:xfrm flipH="1">
            <a:off x="5678910" y="2492896"/>
            <a:ext cx="1678593" cy="0"/>
          </a:xfrm>
          <a:prstGeom prst="straightConnector1">
            <a:avLst/>
          </a:prstGeom>
          <a:ln w="12700">
            <a:solidFill>
              <a:srgbClr val="0000F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19766702-9632-460D-9072-205B84EF0E49}"/>
              </a:ext>
            </a:extLst>
          </p:cNvPr>
          <p:cNvSpPr txBox="1"/>
          <p:nvPr/>
        </p:nvSpPr>
        <p:spPr>
          <a:xfrm>
            <a:off x="3437605" y="6333243"/>
            <a:ext cx="551721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b="1">
                <a:solidFill>
                  <a:srgbClr val="0000FF"/>
                </a:solidFill>
              </a:rPr>
              <a:t>bond formation – energy is released !!!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BBCE0736-DB87-42AF-8FCC-5F8C059335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74055"/>
            <a:ext cx="10364451" cy="847077"/>
          </a:xfrm>
        </p:spPr>
        <p:txBody>
          <a:bodyPr/>
          <a:lstStyle/>
          <a:p>
            <a:r>
              <a:rPr lang="en-GB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Covalent bond</a:t>
            </a:r>
          </a:p>
        </p:txBody>
      </p:sp>
    </p:spTree>
    <p:extLst>
      <p:ext uri="{BB962C8B-B14F-4D97-AF65-F5344CB8AC3E}">
        <p14:creationId xmlns:p14="http://schemas.microsoft.com/office/powerpoint/2010/main" val="171259187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Box 16">
            <a:extLst>
              <a:ext uri="{FF2B5EF4-FFF2-40B4-BE49-F238E27FC236}">
                <a16:creationId xmlns:a16="http://schemas.microsoft.com/office/drawing/2014/main" id="{B716F798-1289-4805-B2F2-7661A06FB8D4}"/>
              </a:ext>
            </a:extLst>
          </p:cNvPr>
          <p:cNvSpPr txBox="1"/>
          <p:nvPr/>
        </p:nvSpPr>
        <p:spPr>
          <a:xfrm>
            <a:off x="6139531" y="255430"/>
            <a:ext cx="2823587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>
                <a:solidFill>
                  <a:srgbClr val="0000FF"/>
                </a:solidFill>
                <a:cs typeface="Calibri" panose="020F0502020204030204" pitchFamily="34" charset="0"/>
              </a:rPr>
              <a:t>sum of the atomic radii r</a:t>
            </a:r>
            <a:r>
              <a:rPr lang="en-GB" sz="2600" b="1" baseline="-25000">
                <a:solidFill>
                  <a:srgbClr val="0000FF"/>
                </a:solidFill>
                <a:cs typeface="Calibri" panose="020F0502020204030204" pitchFamily="34" charset="0"/>
              </a:rPr>
              <a:t>1</a:t>
            </a:r>
            <a:r>
              <a:rPr lang="en-GB" sz="2600" b="1">
                <a:solidFill>
                  <a:srgbClr val="0000FF"/>
                </a:solidFill>
                <a:cs typeface="Calibri" panose="020F0502020204030204" pitchFamily="34" charset="0"/>
              </a:rPr>
              <a:t> + r</a:t>
            </a:r>
            <a:r>
              <a:rPr lang="en-GB" sz="2600" b="1" baseline="-25000">
                <a:solidFill>
                  <a:srgbClr val="0000FF"/>
                </a:solidFill>
                <a:cs typeface="Calibri" panose="020F0502020204030204" pitchFamily="34" charset="0"/>
              </a:rPr>
              <a:t>2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B5B5F79D-994D-4314-A3DD-1F2EDF0E0E27}"/>
              </a:ext>
            </a:extLst>
          </p:cNvPr>
          <p:cNvGrpSpPr/>
          <p:nvPr/>
        </p:nvGrpSpPr>
        <p:grpSpPr>
          <a:xfrm>
            <a:off x="8769803" y="252328"/>
            <a:ext cx="2600998" cy="1819450"/>
            <a:chOff x="264827" y="739742"/>
            <a:chExt cx="2600998" cy="1819450"/>
          </a:xfrm>
        </p:grpSpPr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3B399729-07CC-415B-BD9C-915A33C513CC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264827" y="1253151"/>
              <a:ext cx="774505" cy="775215"/>
            </a:xfrm>
            <a:prstGeom prst="ellipse">
              <a:avLst/>
            </a:prstGeom>
            <a:noFill/>
            <a:ln w="63500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000"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1863C102-3E13-4F67-8DCF-8FA831E44C16}"/>
                </a:ext>
              </a:extLst>
            </p:cNvPr>
            <p:cNvSpPr txBox="1"/>
            <p:nvPr/>
          </p:nvSpPr>
          <p:spPr>
            <a:xfrm>
              <a:off x="489523" y="1418619"/>
              <a:ext cx="295590" cy="40011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2000">
                  <a:latin typeface="Calibri" panose="020F0502020204030204" pitchFamily="34" charset="0"/>
                  <a:cs typeface="Calibri" panose="020F0502020204030204" pitchFamily="34" charset="0"/>
                </a:rPr>
                <a:t>•</a:t>
              </a:r>
            </a:p>
          </p:txBody>
        </p: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B2A29A30-B2BF-45CA-81B9-A90B6032F4DD}"/>
                </a:ext>
              </a:extLst>
            </p:cNvPr>
            <p:cNvCxnSpPr>
              <a:cxnSpLocks/>
            </p:cNvCxnSpPr>
            <p:nvPr/>
          </p:nvCxnSpPr>
          <p:spPr>
            <a:xfrm>
              <a:off x="652079" y="1631661"/>
              <a:ext cx="387253" cy="0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F290ED46-BA3E-4A35-A05F-B968CAB56C62}"/>
                </a:ext>
              </a:extLst>
            </p:cNvPr>
            <p:cNvGrpSpPr>
              <a:grpSpLocks noChangeAspect="1"/>
            </p:cNvGrpSpPr>
            <p:nvPr/>
          </p:nvGrpSpPr>
          <p:grpSpPr>
            <a:xfrm flipH="1">
              <a:off x="1048041" y="739742"/>
              <a:ext cx="1817784" cy="1819450"/>
              <a:chOff x="4337147" y="1041003"/>
              <a:chExt cx="774505" cy="775215"/>
            </a:xfrm>
          </p:grpSpPr>
          <p:sp>
            <p:nvSpPr>
              <p:cNvPr id="19" name="Oval 18">
                <a:extLst>
                  <a:ext uri="{FF2B5EF4-FFF2-40B4-BE49-F238E27FC236}">
                    <a16:creationId xmlns:a16="http://schemas.microsoft.com/office/drawing/2014/main" id="{8BF4E15A-2DC2-4B52-AE49-00DD02A15012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4337147" y="1041003"/>
                <a:ext cx="774505" cy="775215"/>
              </a:xfrm>
              <a:prstGeom prst="ellipse">
                <a:avLst/>
              </a:prstGeom>
              <a:noFill/>
              <a:ln w="57150"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200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E9C1C22E-1637-4278-B5E0-E50316348C3F}"/>
                  </a:ext>
                </a:extLst>
              </p:cNvPr>
              <p:cNvSpPr txBox="1"/>
              <p:nvPr/>
            </p:nvSpPr>
            <p:spPr>
              <a:xfrm>
                <a:off x="4507489" y="1334275"/>
                <a:ext cx="295590" cy="17047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GB" sz="2000">
                    <a:latin typeface="Calibri" panose="020F0502020204030204" pitchFamily="34" charset="0"/>
                    <a:cs typeface="Calibri" panose="020F0502020204030204" pitchFamily="34" charset="0"/>
                  </a:rPr>
                  <a:t>•</a:t>
                </a:r>
              </a:p>
            </p:txBody>
          </p:sp>
          <p:cxnSp>
            <p:nvCxnSpPr>
              <p:cNvPr id="21" name="Straight Connector 20">
                <a:extLst>
                  <a:ext uri="{FF2B5EF4-FFF2-40B4-BE49-F238E27FC236}">
                    <a16:creationId xmlns:a16="http://schemas.microsoft.com/office/drawing/2014/main" id="{F9F44C01-1511-459F-BD4A-981DC99D56C3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4724399" y="1419513"/>
                <a:ext cx="387253" cy="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2" name="TextBox 1">
              <a:extLst>
                <a:ext uri="{FF2B5EF4-FFF2-40B4-BE49-F238E27FC236}">
                  <a16:creationId xmlns:a16="http://schemas.microsoft.com/office/drawing/2014/main" id="{14409F68-8101-4D44-8BB8-9A573BFD856F}"/>
                </a:ext>
              </a:extLst>
            </p:cNvPr>
            <p:cNvSpPr txBox="1"/>
            <p:nvPr/>
          </p:nvSpPr>
          <p:spPr>
            <a:xfrm>
              <a:off x="681602" y="1288992"/>
              <a:ext cx="360996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000">
                  <a:latin typeface="Calibri" panose="020F0502020204030204" pitchFamily="34" charset="0"/>
                  <a:cs typeface="Calibri" panose="020F0502020204030204" pitchFamily="34" charset="0"/>
                </a:rPr>
                <a:t>r</a:t>
              </a:r>
              <a:r>
                <a:rPr lang="en-GB" sz="2000" baseline="-25000">
                  <a:latin typeface="Calibri" panose="020F0502020204030204" pitchFamily="34" charset="0"/>
                  <a:cs typeface="Calibri" panose="020F0502020204030204" pitchFamily="34" charset="0"/>
                </a:rPr>
                <a:t>1</a:t>
              </a:r>
            </a:p>
          </p:txBody>
        </p: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ED166E65-A29A-4F19-B03D-1FCFE9D84C7A}"/>
                </a:ext>
              </a:extLst>
            </p:cNvPr>
            <p:cNvSpPr txBox="1"/>
            <p:nvPr/>
          </p:nvSpPr>
          <p:spPr>
            <a:xfrm>
              <a:off x="1383443" y="1290981"/>
              <a:ext cx="360996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000">
                  <a:latin typeface="Calibri" panose="020F0502020204030204" pitchFamily="34" charset="0"/>
                  <a:cs typeface="Calibri" panose="020F0502020204030204" pitchFamily="34" charset="0"/>
                </a:rPr>
                <a:t>r</a:t>
              </a:r>
              <a:r>
                <a:rPr lang="en-GB" sz="2000" baseline="-25000">
                  <a:latin typeface="Calibri" panose="020F0502020204030204" pitchFamily="34" charset="0"/>
                  <a:cs typeface="Calibri" panose="020F0502020204030204" pitchFamily="34" charset="0"/>
                </a:rPr>
                <a:t>2</a:t>
              </a:r>
            </a:p>
          </p:txBody>
        </p:sp>
      </p:grpSp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6792B3E6-5A46-4804-BC48-FACE70A3A381}"/>
              </a:ext>
            </a:extLst>
          </p:cNvPr>
          <p:cNvGraphicFramePr>
            <a:graphicFrameLocks noGrp="1"/>
          </p:cNvGraphicFramePr>
          <p:nvPr/>
        </p:nvGraphicFramePr>
        <p:xfrm>
          <a:off x="134635" y="1405608"/>
          <a:ext cx="7490184" cy="243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48364">
                  <a:extLst>
                    <a:ext uri="{9D8B030D-6E8A-4147-A177-3AD203B41FA5}">
                      <a16:colId xmlns:a16="http://schemas.microsoft.com/office/drawing/2014/main" val="2108594491"/>
                    </a:ext>
                  </a:extLst>
                </a:gridCol>
                <a:gridCol w="1248364">
                  <a:extLst>
                    <a:ext uri="{9D8B030D-6E8A-4147-A177-3AD203B41FA5}">
                      <a16:colId xmlns:a16="http://schemas.microsoft.com/office/drawing/2014/main" val="123701548"/>
                    </a:ext>
                  </a:extLst>
                </a:gridCol>
                <a:gridCol w="1248364">
                  <a:extLst>
                    <a:ext uri="{9D8B030D-6E8A-4147-A177-3AD203B41FA5}">
                      <a16:colId xmlns:a16="http://schemas.microsoft.com/office/drawing/2014/main" val="1831715020"/>
                    </a:ext>
                  </a:extLst>
                </a:gridCol>
                <a:gridCol w="1248364">
                  <a:extLst>
                    <a:ext uri="{9D8B030D-6E8A-4147-A177-3AD203B41FA5}">
                      <a16:colId xmlns:a16="http://schemas.microsoft.com/office/drawing/2014/main" val="4142944940"/>
                    </a:ext>
                  </a:extLst>
                </a:gridCol>
                <a:gridCol w="1248364">
                  <a:extLst>
                    <a:ext uri="{9D8B030D-6E8A-4147-A177-3AD203B41FA5}">
                      <a16:colId xmlns:a16="http://schemas.microsoft.com/office/drawing/2014/main" val="971141616"/>
                    </a:ext>
                  </a:extLst>
                </a:gridCol>
                <a:gridCol w="1248364">
                  <a:extLst>
                    <a:ext uri="{9D8B030D-6E8A-4147-A177-3AD203B41FA5}">
                      <a16:colId xmlns:a16="http://schemas.microsoft.com/office/drawing/2014/main" val="3435860225"/>
                    </a:ext>
                  </a:extLst>
                </a:gridCol>
              </a:tblGrid>
              <a:tr h="268401"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solidFill>
                            <a:srgbClr val="0000FF"/>
                          </a:solidFill>
                          <a:latin typeface="+mn-lt"/>
                          <a:cs typeface="Calibri" panose="020F0502020204030204" pitchFamily="34" charset="0"/>
                        </a:rPr>
                        <a:t>X-Y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solidFill>
                            <a:srgbClr val="0000FF"/>
                          </a:solidFill>
                          <a:latin typeface="+mn-lt"/>
                          <a:cs typeface="Calibri" panose="020F0502020204030204" pitchFamily="34" charset="0"/>
                        </a:rPr>
                        <a:t>BL (pm)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solidFill>
                            <a:srgbClr val="0000FF"/>
                          </a:solidFill>
                          <a:latin typeface="+mn-lt"/>
                          <a:cs typeface="Calibri" panose="020F0502020204030204" pitchFamily="34" charset="0"/>
                        </a:rPr>
                        <a:t>X-Y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solidFill>
                            <a:srgbClr val="0000FF"/>
                          </a:solidFill>
                          <a:latin typeface="+mn-lt"/>
                          <a:cs typeface="Calibri" panose="020F0502020204030204" pitchFamily="34" charset="0"/>
                        </a:rPr>
                        <a:t>BL (pm)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solidFill>
                            <a:srgbClr val="0000FF"/>
                          </a:solidFill>
                          <a:latin typeface="+mn-lt"/>
                          <a:cs typeface="Calibri" panose="020F0502020204030204" pitchFamily="34" charset="0"/>
                        </a:rPr>
                        <a:t>X-Y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solidFill>
                            <a:srgbClr val="0000FF"/>
                          </a:solidFill>
                          <a:latin typeface="+mn-lt"/>
                          <a:cs typeface="Calibri" panose="020F0502020204030204" pitchFamily="34" charset="0"/>
                        </a:rPr>
                        <a:t>BL (pm)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70230163"/>
                  </a:ext>
                </a:extLst>
              </a:tr>
              <a:tr h="268401"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C-H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109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N-H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101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O-H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96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09489199"/>
                  </a:ext>
                </a:extLst>
              </a:tr>
              <a:tr h="268401"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C-Cl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177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N-Cl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191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Cl-H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127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61142507"/>
                  </a:ext>
                </a:extLst>
              </a:tr>
              <a:tr h="268401"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C-Br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194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N-Br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214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Br-H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141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6312504"/>
                  </a:ext>
                </a:extLst>
              </a:tr>
              <a:tr h="268401"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C-I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214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N-I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222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I-H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161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9604387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9C6A13E2-CE6A-4C69-9304-F468712089BE}"/>
              </a:ext>
            </a:extLst>
          </p:cNvPr>
          <p:cNvSpPr txBox="1"/>
          <p:nvPr/>
        </p:nvSpPr>
        <p:spPr>
          <a:xfrm>
            <a:off x="7678994" y="2859838"/>
            <a:ext cx="3931874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>
                <a:solidFill>
                  <a:srgbClr val="00B050"/>
                </a:solidFill>
                <a:cs typeface="Calibri" panose="020F0502020204030204" pitchFamily="34" charset="0"/>
              </a:rPr>
              <a:t>The bigger the atoms, the longer the bond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B54B971F-3092-45A7-BB46-C08964000B32}"/>
              </a:ext>
            </a:extLst>
          </p:cNvPr>
          <p:cNvGraphicFramePr>
            <a:graphicFrameLocks noGrp="1"/>
          </p:cNvGraphicFramePr>
          <p:nvPr/>
        </p:nvGraphicFramePr>
        <p:xfrm>
          <a:off x="166830" y="4167976"/>
          <a:ext cx="7512164" cy="1950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49015">
                  <a:extLst>
                    <a:ext uri="{9D8B030D-6E8A-4147-A177-3AD203B41FA5}">
                      <a16:colId xmlns:a16="http://schemas.microsoft.com/office/drawing/2014/main" val="1287946800"/>
                    </a:ext>
                  </a:extLst>
                </a:gridCol>
                <a:gridCol w="1238865">
                  <a:extLst>
                    <a:ext uri="{9D8B030D-6E8A-4147-A177-3AD203B41FA5}">
                      <a16:colId xmlns:a16="http://schemas.microsoft.com/office/drawing/2014/main" val="367871759"/>
                    </a:ext>
                  </a:extLst>
                </a:gridCol>
                <a:gridCol w="1248696">
                  <a:extLst>
                    <a:ext uri="{9D8B030D-6E8A-4147-A177-3AD203B41FA5}">
                      <a16:colId xmlns:a16="http://schemas.microsoft.com/office/drawing/2014/main" val="3601923337"/>
                    </a:ext>
                  </a:extLst>
                </a:gridCol>
                <a:gridCol w="1248697">
                  <a:extLst>
                    <a:ext uri="{9D8B030D-6E8A-4147-A177-3AD203B41FA5}">
                      <a16:colId xmlns:a16="http://schemas.microsoft.com/office/drawing/2014/main" val="2735254801"/>
                    </a:ext>
                  </a:extLst>
                </a:gridCol>
                <a:gridCol w="1258529">
                  <a:extLst>
                    <a:ext uri="{9D8B030D-6E8A-4147-A177-3AD203B41FA5}">
                      <a16:colId xmlns:a16="http://schemas.microsoft.com/office/drawing/2014/main" val="3788835725"/>
                    </a:ext>
                  </a:extLst>
                </a:gridCol>
                <a:gridCol w="1268362">
                  <a:extLst>
                    <a:ext uri="{9D8B030D-6E8A-4147-A177-3AD203B41FA5}">
                      <a16:colId xmlns:a16="http://schemas.microsoft.com/office/drawing/2014/main" val="1258440856"/>
                    </a:ext>
                  </a:extLst>
                </a:gridCol>
              </a:tblGrid>
              <a:tr h="268401"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solidFill>
                            <a:srgbClr val="0000FF"/>
                          </a:solidFill>
                          <a:latin typeface="+mn-lt"/>
                          <a:cs typeface="Calibri" panose="020F0502020204030204" pitchFamily="34" charset="0"/>
                        </a:rPr>
                        <a:t>X-Y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solidFill>
                            <a:srgbClr val="0000FF"/>
                          </a:solidFill>
                          <a:latin typeface="+mn-lt"/>
                          <a:cs typeface="Calibri" panose="020F0502020204030204" pitchFamily="34" charset="0"/>
                        </a:rPr>
                        <a:t>BL (pm)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solidFill>
                            <a:srgbClr val="0000FF"/>
                          </a:solidFill>
                          <a:latin typeface="+mn-lt"/>
                          <a:cs typeface="Calibri" panose="020F0502020204030204" pitchFamily="34" charset="0"/>
                        </a:rPr>
                        <a:t>X-Y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solidFill>
                            <a:srgbClr val="0000FF"/>
                          </a:solidFill>
                          <a:latin typeface="+mn-lt"/>
                          <a:cs typeface="Calibri" panose="020F0502020204030204" pitchFamily="34" charset="0"/>
                        </a:rPr>
                        <a:t>BL (pm)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solidFill>
                            <a:srgbClr val="0000FF"/>
                          </a:solidFill>
                          <a:latin typeface="+mn-lt"/>
                          <a:cs typeface="Calibri" panose="020F0502020204030204" pitchFamily="34" charset="0"/>
                        </a:rPr>
                        <a:t>X-Y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solidFill>
                            <a:srgbClr val="0000FF"/>
                          </a:solidFill>
                          <a:latin typeface="+mn-lt"/>
                          <a:cs typeface="Calibri" panose="020F0502020204030204" pitchFamily="34" charset="0"/>
                        </a:rPr>
                        <a:t>BL (pm)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76031252"/>
                  </a:ext>
                </a:extLst>
              </a:tr>
              <a:tr h="268401"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C-C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154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N-N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145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O-O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141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030966624"/>
                  </a:ext>
                </a:extLst>
              </a:tr>
              <a:tr h="268401"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C=C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134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N=N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122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O=O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121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60337205"/>
                  </a:ext>
                </a:extLst>
              </a:tr>
              <a:tr h="268401"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C</a:t>
                      </a:r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  <a:sym typeface="Symbol" panose="05050102010706020507" pitchFamily="18" charset="2"/>
                        </a:rPr>
                        <a:t>C</a:t>
                      </a:r>
                      <a:endParaRPr lang="en-GB" sz="2600" b="1">
                        <a:latin typeface="+mn-lt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120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  <a:sym typeface="Symbol" panose="05050102010706020507" pitchFamily="18" charset="2"/>
                        </a:rPr>
                        <a:t>NN</a:t>
                      </a:r>
                      <a:endParaRPr lang="en-GB" sz="2600" b="1">
                        <a:latin typeface="+mn-lt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110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H-H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74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93309243"/>
                  </a:ext>
                </a:extLst>
              </a:tr>
            </a:tbl>
          </a:graphicData>
        </a:graphic>
      </p:graphicFrame>
      <p:sp>
        <p:nvSpPr>
          <p:cNvPr id="24" name="TextBox 23">
            <a:extLst>
              <a:ext uri="{FF2B5EF4-FFF2-40B4-BE49-F238E27FC236}">
                <a16:creationId xmlns:a16="http://schemas.microsoft.com/office/drawing/2014/main" id="{045F4DCB-EBC7-44DC-B0ED-B221F6294ECF}"/>
              </a:ext>
            </a:extLst>
          </p:cNvPr>
          <p:cNvSpPr txBox="1"/>
          <p:nvPr/>
        </p:nvSpPr>
        <p:spPr>
          <a:xfrm>
            <a:off x="7624819" y="4902176"/>
            <a:ext cx="4702459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>
                <a:solidFill>
                  <a:srgbClr val="00B050"/>
                </a:solidFill>
                <a:latin typeface="Tw Cen MT (Body)"/>
                <a:cs typeface="Calibri" panose="020F0502020204030204" pitchFamily="34" charset="0"/>
              </a:rPr>
              <a:t>Single bond longer than double; </a:t>
            </a:r>
          </a:p>
          <a:p>
            <a:r>
              <a:rPr lang="en-GB" sz="2600" b="1">
                <a:solidFill>
                  <a:srgbClr val="00B050"/>
                </a:solidFill>
                <a:latin typeface="Tw Cen MT (Body)"/>
                <a:cs typeface="Calibri" panose="020F0502020204030204" pitchFamily="34" charset="0"/>
              </a:rPr>
              <a:t>double longer than triple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DF08A2CE-8A72-4CE4-91DC-781E08C1F8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44755" y="111614"/>
            <a:ext cx="6440755" cy="887152"/>
          </a:xfrm>
        </p:spPr>
        <p:txBody>
          <a:bodyPr/>
          <a:lstStyle/>
          <a:p>
            <a:r>
              <a:rPr lang="en-GB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Bond length (distance)</a:t>
            </a:r>
          </a:p>
        </p:txBody>
      </p:sp>
    </p:spTree>
    <p:extLst>
      <p:ext uri="{BB962C8B-B14F-4D97-AF65-F5344CB8AC3E}">
        <p14:creationId xmlns:p14="http://schemas.microsoft.com/office/powerpoint/2010/main" val="31994248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1" name="Table 3">
            <a:extLst>
              <a:ext uri="{FF2B5EF4-FFF2-40B4-BE49-F238E27FC236}">
                <a16:creationId xmlns:a16="http://schemas.microsoft.com/office/drawing/2014/main" id="{7F4AAE2E-1529-4525-A35A-345A50B02AC6}"/>
              </a:ext>
            </a:extLst>
          </p:cNvPr>
          <p:cNvGraphicFramePr>
            <a:graphicFrameLocks noGrp="1"/>
          </p:cNvGraphicFramePr>
          <p:nvPr/>
        </p:nvGraphicFramePr>
        <p:xfrm>
          <a:off x="1072929" y="2373637"/>
          <a:ext cx="9739164" cy="243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60831">
                  <a:extLst>
                    <a:ext uri="{9D8B030D-6E8A-4147-A177-3AD203B41FA5}">
                      <a16:colId xmlns:a16="http://schemas.microsoft.com/office/drawing/2014/main" val="2108594491"/>
                    </a:ext>
                  </a:extLst>
                </a:gridCol>
                <a:gridCol w="1907458">
                  <a:extLst>
                    <a:ext uri="{9D8B030D-6E8A-4147-A177-3AD203B41FA5}">
                      <a16:colId xmlns:a16="http://schemas.microsoft.com/office/drawing/2014/main" val="123701548"/>
                    </a:ext>
                  </a:extLst>
                </a:gridCol>
                <a:gridCol w="1366684">
                  <a:extLst>
                    <a:ext uri="{9D8B030D-6E8A-4147-A177-3AD203B41FA5}">
                      <a16:colId xmlns:a16="http://schemas.microsoft.com/office/drawing/2014/main" val="1831715020"/>
                    </a:ext>
                  </a:extLst>
                </a:gridCol>
                <a:gridCol w="1946787">
                  <a:extLst>
                    <a:ext uri="{9D8B030D-6E8A-4147-A177-3AD203B41FA5}">
                      <a16:colId xmlns:a16="http://schemas.microsoft.com/office/drawing/2014/main" val="4142944940"/>
                    </a:ext>
                  </a:extLst>
                </a:gridCol>
                <a:gridCol w="1381120">
                  <a:extLst>
                    <a:ext uri="{9D8B030D-6E8A-4147-A177-3AD203B41FA5}">
                      <a16:colId xmlns:a16="http://schemas.microsoft.com/office/drawing/2014/main" val="971141616"/>
                    </a:ext>
                  </a:extLst>
                </a:gridCol>
                <a:gridCol w="1976284">
                  <a:extLst>
                    <a:ext uri="{9D8B030D-6E8A-4147-A177-3AD203B41FA5}">
                      <a16:colId xmlns:a16="http://schemas.microsoft.com/office/drawing/2014/main" val="3435860225"/>
                    </a:ext>
                  </a:extLst>
                </a:gridCol>
              </a:tblGrid>
              <a:tr h="268401"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solidFill>
                            <a:srgbClr val="0000FF"/>
                          </a:solidFill>
                          <a:latin typeface="+mn-lt"/>
                          <a:cs typeface="Calibri" panose="020F0502020204030204" pitchFamily="34" charset="0"/>
                        </a:rPr>
                        <a:t>X-Y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solidFill>
                            <a:srgbClr val="0000FF"/>
                          </a:solidFill>
                          <a:latin typeface="+mn-lt"/>
                          <a:cs typeface="Calibri" panose="020F0502020204030204" pitchFamily="34" charset="0"/>
                        </a:rPr>
                        <a:t>D</a:t>
                      </a:r>
                      <a:r>
                        <a:rPr lang="en-GB" sz="2600" baseline="-25000">
                          <a:solidFill>
                            <a:srgbClr val="0000FF"/>
                          </a:solidFill>
                          <a:latin typeface="+mn-lt"/>
                          <a:cs typeface="Calibri" panose="020F0502020204030204" pitchFamily="34" charset="0"/>
                        </a:rPr>
                        <a:t>X-Y</a:t>
                      </a:r>
                      <a:r>
                        <a:rPr lang="en-GB" sz="2600" baseline="0">
                          <a:solidFill>
                            <a:srgbClr val="0000FF"/>
                          </a:solidFill>
                          <a:latin typeface="+mn-lt"/>
                          <a:cs typeface="Calibri" panose="020F0502020204030204" pitchFamily="34" charset="0"/>
                        </a:rPr>
                        <a:t>(kJ/mol)</a:t>
                      </a:r>
                      <a:endParaRPr lang="en-GB" sz="2600" baseline="-25000">
                        <a:solidFill>
                          <a:srgbClr val="0000FF"/>
                        </a:solidFill>
                        <a:latin typeface="+mn-lt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solidFill>
                            <a:srgbClr val="0000FF"/>
                          </a:solidFill>
                          <a:latin typeface="+mn-lt"/>
                          <a:cs typeface="Calibri" panose="020F0502020204030204" pitchFamily="34" charset="0"/>
                        </a:rPr>
                        <a:t>X-Y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600">
                          <a:solidFill>
                            <a:srgbClr val="0000FF"/>
                          </a:solidFill>
                          <a:latin typeface="+mn-lt"/>
                          <a:cs typeface="Calibri" panose="020F0502020204030204" pitchFamily="34" charset="0"/>
                        </a:rPr>
                        <a:t>D</a:t>
                      </a:r>
                      <a:r>
                        <a:rPr lang="en-GB" sz="2600" baseline="-25000">
                          <a:solidFill>
                            <a:srgbClr val="0000FF"/>
                          </a:solidFill>
                          <a:latin typeface="+mn-lt"/>
                          <a:cs typeface="Calibri" panose="020F0502020204030204" pitchFamily="34" charset="0"/>
                        </a:rPr>
                        <a:t>X-Y</a:t>
                      </a:r>
                      <a:r>
                        <a:rPr lang="en-GB" sz="2600" baseline="0">
                          <a:solidFill>
                            <a:srgbClr val="0000FF"/>
                          </a:solidFill>
                          <a:latin typeface="+mn-lt"/>
                          <a:cs typeface="Calibri" panose="020F0502020204030204" pitchFamily="34" charset="0"/>
                        </a:rPr>
                        <a:t>(kJ/mol)</a:t>
                      </a:r>
                      <a:endParaRPr lang="en-GB" sz="2600" baseline="-25000">
                        <a:solidFill>
                          <a:srgbClr val="0000FF"/>
                        </a:solidFill>
                        <a:latin typeface="+mn-lt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solidFill>
                            <a:srgbClr val="0000FF"/>
                          </a:solidFill>
                          <a:latin typeface="+mn-lt"/>
                          <a:cs typeface="Calibri" panose="020F0502020204030204" pitchFamily="34" charset="0"/>
                        </a:rPr>
                        <a:t>X-Y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600">
                          <a:solidFill>
                            <a:srgbClr val="0000FF"/>
                          </a:solidFill>
                          <a:latin typeface="+mn-lt"/>
                          <a:cs typeface="Calibri" panose="020F0502020204030204" pitchFamily="34" charset="0"/>
                        </a:rPr>
                        <a:t>D</a:t>
                      </a:r>
                      <a:r>
                        <a:rPr lang="en-GB" sz="2600" baseline="-25000">
                          <a:solidFill>
                            <a:srgbClr val="0000FF"/>
                          </a:solidFill>
                          <a:latin typeface="+mn-lt"/>
                          <a:cs typeface="Calibri" panose="020F0502020204030204" pitchFamily="34" charset="0"/>
                        </a:rPr>
                        <a:t>X-Y</a:t>
                      </a:r>
                      <a:r>
                        <a:rPr lang="en-GB" sz="2600" baseline="0">
                          <a:solidFill>
                            <a:srgbClr val="0000FF"/>
                          </a:solidFill>
                          <a:latin typeface="+mn-lt"/>
                          <a:cs typeface="Calibri" panose="020F0502020204030204" pitchFamily="34" charset="0"/>
                        </a:rPr>
                        <a:t>(kJ/mol)</a:t>
                      </a:r>
                      <a:endParaRPr lang="en-GB" sz="2600" baseline="-25000">
                        <a:solidFill>
                          <a:srgbClr val="0000FF"/>
                        </a:solidFill>
                        <a:latin typeface="+mn-lt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70230163"/>
                  </a:ext>
                </a:extLst>
              </a:tr>
              <a:tr h="268401"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C-H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413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N-H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391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O-H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366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09489199"/>
                  </a:ext>
                </a:extLst>
              </a:tr>
              <a:tr h="176767"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C-Cl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330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N-Cl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200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Cl-H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432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61142507"/>
                  </a:ext>
                </a:extLst>
              </a:tr>
              <a:tr h="268401"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C-Br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228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N-Br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243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Br-H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366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6312504"/>
                  </a:ext>
                </a:extLst>
              </a:tr>
              <a:tr h="268401"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C-I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214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N-I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159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I-H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298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9604387"/>
                  </a:ext>
                </a:extLst>
              </a:tr>
            </a:tbl>
          </a:graphicData>
        </a:graphic>
      </p:graphicFrame>
      <p:sp>
        <p:nvSpPr>
          <p:cNvPr id="22" name="TextBox 21">
            <a:extLst>
              <a:ext uri="{FF2B5EF4-FFF2-40B4-BE49-F238E27FC236}">
                <a16:creationId xmlns:a16="http://schemas.microsoft.com/office/drawing/2014/main" id="{47EF7DC6-E7AF-4CCB-B61D-C0F55D16B810}"/>
              </a:ext>
            </a:extLst>
          </p:cNvPr>
          <p:cNvSpPr txBox="1"/>
          <p:nvPr/>
        </p:nvSpPr>
        <p:spPr>
          <a:xfrm>
            <a:off x="2470342" y="5092624"/>
            <a:ext cx="7303281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>
                <a:solidFill>
                  <a:srgbClr val="00B050"/>
                </a:solidFill>
                <a:cs typeface="Calibri" panose="020F0502020204030204" pitchFamily="34" charset="0"/>
              </a:rPr>
              <a:t>In general, </a:t>
            </a:r>
            <a:r>
              <a:rPr lang="en-GB" sz="2600" b="1">
                <a:solidFill>
                  <a:srgbClr val="00B050"/>
                </a:solidFill>
                <a:cs typeface="Calibri" panose="020F0502020204030204" pitchFamily="34" charset="0"/>
              </a:rPr>
              <a:t>the longer </a:t>
            </a:r>
            <a:r>
              <a:rPr lang="en-GB" sz="2600">
                <a:solidFill>
                  <a:srgbClr val="00B050"/>
                </a:solidFill>
                <a:cs typeface="Calibri" panose="020F0502020204030204" pitchFamily="34" charset="0"/>
              </a:rPr>
              <a:t>the bond, </a:t>
            </a:r>
            <a:r>
              <a:rPr lang="en-GB" sz="2600" b="1">
                <a:solidFill>
                  <a:srgbClr val="00B050"/>
                </a:solidFill>
                <a:cs typeface="Calibri" panose="020F0502020204030204" pitchFamily="34" charset="0"/>
              </a:rPr>
              <a:t>the weaker </a:t>
            </a:r>
            <a:r>
              <a:rPr lang="en-GB" sz="2600">
                <a:solidFill>
                  <a:srgbClr val="00B050"/>
                </a:solidFill>
                <a:cs typeface="Calibri" panose="020F0502020204030204" pitchFamily="34" charset="0"/>
              </a:rPr>
              <a:t>the bond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811F851-3F59-4871-929A-189CECEB53BD}"/>
              </a:ext>
            </a:extLst>
          </p:cNvPr>
          <p:cNvSpPr txBox="1"/>
          <p:nvPr/>
        </p:nvSpPr>
        <p:spPr>
          <a:xfrm>
            <a:off x="906693" y="1631385"/>
            <a:ext cx="45941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>
                <a:latin typeface="Calibri" panose="020F0502020204030204" pitchFamily="34" charset="0"/>
                <a:cs typeface="Calibri" panose="020F0502020204030204" pitchFamily="34" charset="0"/>
              </a:rPr>
              <a:t>X-Y (g) </a:t>
            </a:r>
            <a:r>
              <a:rPr lang="en-GB" sz="2400" b="1"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  X (g)  +  Y (g)  </a:t>
            </a: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	</a:t>
            </a:r>
            <a:r>
              <a:rPr lang="en-GB" sz="2400" b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Energy in</a:t>
            </a:r>
            <a:endParaRPr lang="en-GB" sz="2400" b="1">
              <a:solidFill>
                <a:srgbClr val="FF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458905CC-546B-4FB5-97A0-3429A76C2547}"/>
              </a:ext>
            </a:extLst>
          </p:cNvPr>
          <p:cNvSpPr txBox="1"/>
          <p:nvPr/>
        </p:nvSpPr>
        <p:spPr>
          <a:xfrm>
            <a:off x="6905830" y="1657013"/>
            <a:ext cx="47913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X (g)  +  Y (g)   </a:t>
            </a:r>
            <a:r>
              <a:rPr lang="en-GB" sz="2400" b="1">
                <a:latin typeface="Calibri" panose="020F0502020204030204" pitchFamily="34" charset="0"/>
                <a:cs typeface="Calibri" panose="020F0502020204030204" pitchFamily="34" charset="0"/>
              </a:rPr>
              <a:t>X-Y (g)</a:t>
            </a: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	</a:t>
            </a:r>
            <a:r>
              <a:rPr lang="en-GB" sz="2400" b="1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Energy out</a:t>
            </a:r>
            <a:endParaRPr lang="en-GB" sz="2400" b="1">
              <a:solidFill>
                <a:srgbClr val="0000FF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76DF60E-45E2-49BE-8EBF-0885122CB9A4}"/>
              </a:ext>
            </a:extLst>
          </p:cNvPr>
          <p:cNvSpPr txBox="1"/>
          <p:nvPr/>
        </p:nvSpPr>
        <p:spPr>
          <a:xfrm>
            <a:off x="1402035" y="661520"/>
            <a:ext cx="9410058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>
                <a:solidFill>
                  <a:srgbClr val="00B0F0"/>
                </a:solidFill>
                <a:cs typeface="Calibri" panose="020F0502020204030204" pitchFamily="34" charset="0"/>
              </a:rPr>
              <a:t>energy that has to be put in to take two bonded atoms apart </a:t>
            </a:r>
            <a:r>
              <a:rPr lang="en-GB" sz="2600" b="1">
                <a:solidFill>
                  <a:srgbClr val="00B0F0"/>
                </a:solidFill>
                <a:cs typeface="Calibri" panose="020F0502020204030204" pitchFamily="34" charset="0"/>
              </a:rPr>
              <a:t>OR </a:t>
            </a:r>
            <a:r>
              <a:rPr lang="en-GB" sz="2600">
                <a:solidFill>
                  <a:srgbClr val="00B0F0"/>
                </a:solidFill>
                <a:cs typeface="Calibri" panose="020F0502020204030204" pitchFamily="34" charset="0"/>
              </a:rPr>
              <a:t>energy that is given out when two atoms bond together 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48B528F3-0569-465D-83B8-29769F2817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3504" y="-120780"/>
            <a:ext cx="10364451" cy="797527"/>
          </a:xfrm>
        </p:spPr>
        <p:txBody>
          <a:bodyPr/>
          <a:lstStyle/>
          <a:p>
            <a:r>
              <a:rPr lang="en-GB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Bond energy (strength)</a:t>
            </a:r>
          </a:p>
        </p:txBody>
      </p:sp>
    </p:spTree>
    <p:extLst>
      <p:ext uri="{BB962C8B-B14F-4D97-AF65-F5344CB8AC3E}">
        <p14:creationId xmlns:p14="http://schemas.microsoft.com/office/powerpoint/2010/main" val="289006339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3" name="Table 22">
            <a:extLst>
              <a:ext uri="{FF2B5EF4-FFF2-40B4-BE49-F238E27FC236}">
                <a16:creationId xmlns:a16="http://schemas.microsoft.com/office/drawing/2014/main" id="{0FEE10BF-9BCE-4F6D-8A0E-AFBCCC6FC1FF}"/>
              </a:ext>
            </a:extLst>
          </p:cNvPr>
          <p:cNvGraphicFramePr>
            <a:graphicFrameLocks noGrp="1"/>
          </p:cNvGraphicFramePr>
          <p:nvPr/>
        </p:nvGraphicFramePr>
        <p:xfrm>
          <a:off x="1039574" y="2527875"/>
          <a:ext cx="9739164" cy="1950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45771">
                  <a:extLst>
                    <a:ext uri="{9D8B030D-6E8A-4147-A177-3AD203B41FA5}">
                      <a16:colId xmlns:a16="http://schemas.microsoft.com/office/drawing/2014/main" val="1287946800"/>
                    </a:ext>
                  </a:extLst>
                </a:gridCol>
                <a:gridCol w="1927122">
                  <a:extLst>
                    <a:ext uri="{9D8B030D-6E8A-4147-A177-3AD203B41FA5}">
                      <a16:colId xmlns:a16="http://schemas.microsoft.com/office/drawing/2014/main" val="367871759"/>
                    </a:ext>
                  </a:extLst>
                </a:gridCol>
                <a:gridCol w="1366684">
                  <a:extLst>
                    <a:ext uri="{9D8B030D-6E8A-4147-A177-3AD203B41FA5}">
                      <a16:colId xmlns:a16="http://schemas.microsoft.com/office/drawing/2014/main" val="3601923337"/>
                    </a:ext>
                  </a:extLst>
                </a:gridCol>
                <a:gridCol w="1927123">
                  <a:extLst>
                    <a:ext uri="{9D8B030D-6E8A-4147-A177-3AD203B41FA5}">
                      <a16:colId xmlns:a16="http://schemas.microsoft.com/office/drawing/2014/main" val="2735254801"/>
                    </a:ext>
                  </a:extLst>
                </a:gridCol>
                <a:gridCol w="1406013">
                  <a:extLst>
                    <a:ext uri="{9D8B030D-6E8A-4147-A177-3AD203B41FA5}">
                      <a16:colId xmlns:a16="http://schemas.microsoft.com/office/drawing/2014/main" val="3788835725"/>
                    </a:ext>
                  </a:extLst>
                </a:gridCol>
                <a:gridCol w="1966451">
                  <a:extLst>
                    <a:ext uri="{9D8B030D-6E8A-4147-A177-3AD203B41FA5}">
                      <a16:colId xmlns:a16="http://schemas.microsoft.com/office/drawing/2014/main" val="1258440856"/>
                    </a:ext>
                  </a:extLst>
                </a:gridCol>
              </a:tblGrid>
              <a:tr h="268401"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solidFill>
                            <a:srgbClr val="0000FF"/>
                          </a:solidFill>
                          <a:latin typeface="+mn-lt"/>
                          <a:cs typeface="Calibri" panose="020F0502020204030204" pitchFamily="34" charset="0"/>
                        </a:rPr>
                        <a:t>X-Y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solidFill>
                            <a:srgbClr val="0000FF"/>
                          </a:solidFill>
                          <a:latin typeface="+mn-lt"/>
                          <a:cs typeface="Calibri" panose="020F0502020204030204" pitchFamily="34" charset="0"/>
                        </a:rPr>
                        <a:t>BE (kJ/mol)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solidFill>
                            <a:srgbClr val="0000FF"/>
                          </a:solidFill>
                          <a:latin typeface="+mn-lt"/>
                          <a:cs typeface="Calibri" panose="020F0502020204030204" pitchFamily="34" charset="0"/>
                        </a:rPr>
                        <a:t>X-Y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solidFill>
                            <a:srgbClr val="0000FF"/>
                          </a:solidFill>
                          <a:latin typeface="+mn-lt"/>
                          <a:cs typeface="Calibri" panose="020F0502020204030204" pitchFamily="34" charset="0"/>
                        </a:rPr>
                        <a:t>BE (kJ/mol)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solidFill>
                            <a:srgbClr val="0000FF"/>
                          </a:solidFill>
                          <a:latin typeface="+mn-lt"/>
                          <a:cs typeface="Calibri" panose="020F0502020204030204" pitchFamily="34" charset="0"/>
                        </a:rPr>
                        <a:t>X-Y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solidFill>
                            <a:srgbClr val="0000FF"/>
                          </a:solidFill>
                          <a:latin typeface="+mn-lt"/>
                          <a:cs typeface="Calibri" panose="020F0502020204030204" pitchFamily="34" charset="0"/>
                        </a:rPr>
                        <a:t>BE (kJ/mol)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76031252"/>
                  </a:ext>
                </a:extLst>
              </a:tr>
              <a:tr h="268401"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C-C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348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N-N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170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O-O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145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030966624"/>
                  </a:ext>
                </a:extLst>
              </a:tr>
              <a:tr h="268401"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C=C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614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N=N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418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O=O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498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60337205"/>
                  </a:ext>
                </a:extLst>
              </a:tr>
              <a:tr h="268401"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C</a:t>
                      </a:r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  <a:sym typeface="Symbol" panose="05050102010706020507" pitchFamily="18" charset="2"/>
                        </a:rPr>
                        <a:t>C</a:t>
                      </a:r>
                      <a:endParaRPr lang="en-GB" sz="2600" b="1">
                        <a:latin typeface="+mn-lt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839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  <a:sym typeface="Symbol" panose="05050102010706020507" pitchFamily="18" charset="2"/>
                        </a:rPr>
                        <a:t>NN</a:t>
                      </a:r>
                      <a:endParaRPr lang="en-GB" sz="2600" b="1">
                        <a:latin typeface="+mn-lt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945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600" b="1">
                        <a:latin typeface="+mn-lt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600">
                        <a:latin typeface="+mn-lt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93309243"/>
                  </a:ext>
                </a:extLst>
              </a:tr>
            </a:tbl>
          </a:graphicData>
        </a:graphic>
      </p:graphicFrame>
      <p:sp>
        <p:nvSpPr>
          <p:cNvPr id="24" name="TextBox 23">
            <a:extLst>
              <a:ext uri="{FF2B5EF4-FFF2-40B4-BE49-F238E27FC236}">
                <a16:creationId xmlns:a16="http://schemas.microsoft.com/office/drawing/2014/main" id="{132A2A6A-4BC4-47E1-BC02-8FEA93CFEF03}"/>
              </a:ext>
            </a:extLst>
          </p:cNvPr>
          <p:cNvSpPr txBox="1"/>
          <p:nvPr/>
        </p:nvSpPr>
        <p:spPr>
          <a:xfrm>
            <a:off x="2395949" y="4873325"/>
            <a:ext cx="7473127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>
                <a:solidFill>
                  <a:srgbClr val="00B050"/>
                </a:solidFill>
                <a:cs typeface="Calibri" panose="020F0502020204030204" pitchFamily="34" charset="0"/>
              </a:rPr>
              <a:t>Single bonds are generally weaker than double;</a:t>
            </a:r>
          </a:p>
          <a:p>
            <a:r>
              <a:rPr lang="en-GB" sz="2600" b="1">
                <a:solidFill>
                  <a:srgbClr val="00B050"/>
                </a:solidFill>
                <a:cs typeface="Calibri" panose="020F0502020204030204" pitchFamily="34" charset="0"/>
              </a:rPr>
              <a:t> double weaker than triple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811F851-3F59-4871-929A-189CECEB53BD}"/>
              </a:ext>
            </a:extLst>
          </p:cNvPr>
          <p:cNvSpPr txBox="1"/>
          <p:nvPr/>
        </p:nvSpPr>
        <p:spPr>
          <a:xfrm>
            <a:off x="847700" y="1671480"/>
            <a:ext cx="45941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>
                <a:latin typeface="Calibri" panose="020F0502020204030204" pitchFamily="34" charset="0"/>
                <a:cs typeface="Calibri" panose="020F0502020204030204" pitchFamily="34" charset="0"/>
              </a:rPr>
              <a:t>X-Y (g) </a:t>
            </a:r>
            <a:r>
              <a:rPr lang="en-GB" sz="2400" b="1"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  X (g)  +  Y (g)  </a:t>
            </a: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	</a:t>
            </a:r>
            <a:r>
              <a:rPr lang="en-GB" sz="2400" b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Energy in</a:t>
            </a:r>
            <a:endParaRPr lang="en-GB" sz="2400" b="1">
              <a:solidFill>
                <a:srgbClr val="FF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458905CC-546B-4FB5-97A0-3429A76C2547}"/>
              </a:ext>
            </a:extLst>
          </p:cNvPr>
          <p:cNvSpPr txBox="1"/>
          <p:nvPr/>
        </p:nvSpPr>
        <p:spPr>
          <a:xfrm>
            <a:off x="6846837" y="1697108"/>
            <a:ext cx="47913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X (g)  +  Y (g)   </a:t>
            </a:r>
            <a:r>
              <a:rPr lang="en-GB" sz="2400" b="1">
                <a:latin typeface="Calibri" panose="020F0502020204030204" pitchFamily="34" charset="0"/>
                <a:cs typeface="Calibri" panose="020F0502020204030204" pitchFamily="34" charset="0"/>
              </a:rPr>
              <a:t>X-Y (g)</a:t>
            </a: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	</a:t>
            </a:r>
            <a:r>
              <a:rPr lang="en-GB" sz="2400" b="1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Energy out</a:t>
            </a:r>
            <a:endParaRPr lang="en-GB" sz="2400" b="1">
              <a:solidFill>
                <a:srgbClr val="0000FF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76DF60E-45E2-49BE-8EBF-0885122CB9A4}"/>
              </a:ext>
            </a:extLst>
          </p:cNvPr>
          <p:cNvSpPr txBox="1"/>
          <p:nvPr/>
        </p:nvSpPr>
        <p:spPr>
          <a:xfrm>
            <a:off x="1390971" y="740651"/>
            <a:ext cx="9410058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>
                <a:solidFill>
                  <a:srgbClr val="00B0F0"/>
                </a:solidFill>
                <a:cs typeface="Calibri" panose="020F0502020204030204" pitchFamily="34" charset="0"/>
              </a:rPr>
              <a:t>energy that has to be put in to take two bonded atoms apart </a:t>
            </a:r>
            <a:r>
              <a:rPr lang="en-GB" sz="2600" b="1">
                <a:solidFill>
                  <a:srgbClr val="00B0F0"/>
                </a:solidFill>
                <a:cs typeface="Calibri" panose="020F0502020204030204" pitchFamily="34" charset="0"/>
              </a:rPr>
              <a:t>OR </a:t>
            </a:r>
            <a:r>
              <a:rPr lang="en-GB" sz="2600">
                <a:solidFill>
                  <a:srgbClr val="00B0F0"/>
                </a:solidFill>
                <a:cs typeface="Calibri" panose="020F0502020204030204" pitchFamily="34" charset="0"/>
              </a:rPr>
              <a:t>energy that is given out when two atoms bond together 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48B528F3-0569-465D-83B8-29769F2817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3504" y="-120780"/>
            <a:ext cx="10364451" cy="797527"/>
          </a:xfrm>
        </p:spPr>
        <p:txBody>
          <a:bodyPr/>
          <a:lstStyle/>
          <a:p>
            <a:r>
              <a:rPr lang="en-GB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Bond energy (strength)</a:t>
            </a:r>
          </a:p>
        </p:txBody>
      </p:sp>
    </p:spTree>
    <p:extLst>
      <p:ext uri="{BB962C8B-B14F-4D97-AF65-F5344CB8AC3E}">
        <p14:creationId xmlns:p14="http://schemas.microsoft.com/office/powerpoint/2010/main" val="395553373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4">
            <a:extLst>
              <a:ext uri="{FF2B5EF4-FFF2-40B4-BE49-F238E27FC236}">
                <a16:creationId xmlns:a16="http://schemas.microsoft.com/office/drawing/2014/main" id="{EF49B943-404F-4084-AFA9-829F5A39DD1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553" y="1358337"/>
            <a:ext cx="6033447" cy="3589664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E3EBCD9A-AC97-4A56-B72F-57596A8FD792}"/>
              </a:ext>
            </a:extLst>
          </p:cNvPr>
          <p:cNvSpPr txBox="1"/>
          <p:nvPr/>
        </p:nvSpPr>
        <p:spPr>
          <a:xfrm>
            <a:off x="1524000" y="41818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D6B970A-CDB5-440A-A9A6-8126B295042F}"/>
              </a:ext>
            </a:extLst>
          </p:cNvPr>
          <p:cNvSpPr txBox="1"/>
          <p:nvPr/>
        </p:nvSpPr>
        <p:spPr>
          <a:xfrm>
            <a:off x="156560" y="537205"/>
            <a:ext cx="12035440" cy="9298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400"/>
              </a:lnSpc>
            </a:pPr>
            <a:r>
              <a:rPr lang="en-GB" sz="2200" b="1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measure of the extent to which an atom desires electrons in a shared bond X--Y</a:t>
            </a:r>
          </a:p>
          <a:p>
            <a:pPr>
              <a:lnSpc>
                <a:spcPts val="3400"/>
              </a:lnSpc>
            </a:pPr>
            <a:r>
              <a:rPr lang="en-GB" sz="2200">
                <a:latin typeface="Calibri" panose="020F0502020204030204" pitchFamily="34" charset="0"/>
                <a:cs typeface="Calibri" panose="020F0502020204030204" pitchFamily="34" charset="0"/>
              </a:rPr>
              <a:t>If </a:t>
            </a:r>
            <a:r>
              <a:rPr lang="en-GB" sz="220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Y is more electronegative </a:t>
            </a:r>
            <a:r>
              <a:rPr lang="en-GB" sz="2200">
                <a:latin typeface="Calibri" panose="020F0502020204030204" pitchFamily="34" charset="0"/>
                <a:cs typeface="Calibri" panose="020F0502020204030204" pitchFamily="34" charset="0"/>
              </a:rPr>
              <a:t>than X, </a:t>
            </a:r>
            <a:r>
              <a:rPr lang="en-GB" sz="220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Y pulls electrons </a:t>
            </a:r>
            <a:r>
              <a:rPr lang="en-GB" sz="2200">
                <a:latin typeface="Calibri" panose="020F0502020204030204" pitchFamily="34" charset="0"/>
                <a:cs typeface="Calibri" panose="020F0502020204030204" pitchFamily="34" charset="0"/>
              </a:rPr>
              <a:t>more.</a:t>
            </a:r>
          </a:p>
        </p:txBody>
      </p:sp>
      <p:pic>
        <p:nvPicPr>
          <p:cNvPr id="1026" name="Picture 2" descr="Stoichiometric Basics: Chemistry for Kids!: Electronegativity and gradation  of ionic bond">
            <a:extLst>
              <a:ext uri="{FF2B5EF4-FFF2-40B4-BE49-F238E27FC236}">
                <a16:creationId xmlns:a16="http://schemas.microsoft.com/office/drawing/2014/main" id="{31698D2A-2086-4E58-B722-65C33640CB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9347" y="1375305"/>
            <a:ext cx="5297389" cy="35095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51EF03F3-E625-4716-B44E-0B6D3F8E688F}"/>
              </a:ext>
            </a:extLst>
          </p:cNvPr>
          <p:cNvCxnSpPr>
            <a:cxnSpLocks/>
          </p:cNvCxnSpPr>
          <p:nvPr/>
        </p:nvCxnSpPr>
        <p:spPr>
          <a:xfrm>
            <a:off x="996362" y="1929073"/>
            <a:ext cx="2876191" cy="0"/>
          </a:xfrm>
          <a:prstGeom prst="straightConnector1">
            <a:avLst/>
          </a:prstGeom>
          <a:ln w="28575">
            <a:solidFill>
              <a:srgbClr val="0000F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530F932D-13F1-457D-AAC2-A3486C157DB3}"/>
              </a:ext>
            </a:extLst>
          </p:cNvPr>
          <p:cNvCxnSpPr>
            <a:cxnSpLocks/>
          </p:cNvCxnSpPr>
          <p:nvPr/>
        </p:nvCxnSpPr>
        <p:spPr>
          <a:xfrm flipV="1">
            <a:off x="6158552" y="2147872"/>
            <a:ext cx="0" cy="1397762"/>
          </a:xfrm>
          <a:prstGeom prst="straightConnector1">
            <a:avLst/>
          </a:prstGeom>
          <a:ln w="28575">
            <a:solidFill>
              <a:srgbClr val="0000F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0E2E1D88-262D-4CCC-9830-B3D52AAA3CE6}"/>
              </a:ext>
            </a:extLst>
          </p:cNvPr>
          <p:cNvSpPr txBox="1"/>
          <p:nvPr/>
        </p:nvSpPr>
        <p:spPr>
          <a:xfrm rot="16200000">
            <a:off x="5706471" y="2663661"/>
            <a:ext cx="127150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>
                <a:cs typeface="Calibri" panose="020F0502020204030204" pitchFamily="34" charset="0"/>
              </a:rPr>
              <a:t>increase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C982852-4C99-4980-A1B7-D517DF8D8880}"/>
              </a:ext>
            </a:extLst>
          </p:cNvPr>
          <p:cNvSpPr txBox="1"/>
          <p:nvPr/>
        </p:nvSpPr>
        <p:spPr>
          <a:xfrm>
            <a:off x="1820280" y="1488137"/>
            <a:ext cx="127150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>
                <a:cs typeface="Calibri" panose="020F0502020204030204" pitchFamily="34" charset="0"/>
              </a:rPr>
              <a:t>increase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E684066F-4173-4D36-9595-574A03525D6C}"/>
              </a:ext>
            </a:extLst>
          </p:cNvPr>
          <p:cNvGrpSpPr/>
          <p:nvPr/>
        </p:nvGrpSpPr>
        <p:grpSpPr>
          <a:xfrm>
            <a:off x="7174405" y="5531667"/>
            <a:ext cx="3339089" cy="863250"/>
            <a:chOff x="5617343" y="5631993"/>
            <a:chExt cx="3339089" cy="863250"/>
          </a:xfrm>
        </p:grpSpPr>
        <p:sp>
          <p:nvSpPr>
            <p:cNvPr id="5" name="Oval 4">
              <a:extLst>
                <a:ext uri="{FF2B5EF4-FFF2-40B4-BE49-F238E27FC236}">
                  <a16:creationId xmlns:a16="http://schemas.microsoft.com/office/drawing/2014/main" id="{579D64D4-6B75-4BA1-9256-708FF096F6D8}"/>
                </a:ext>
              </a:extLst>
            </p:cNvPr>
            <p:cNvSpPr/>
            <p:nvPr/>
          </p:nvSpPr>
          <p:spPr>
            <a:xfrm>
              <a:off x="6600057" y="5631993"/>
              <a:ext cx="1320761" cy="863250"/>
            </a:xfrm>
            <a:prstGeom prst="ellipse">
              <a:avLst/>
            </a:prstGeom>
            <a:gradFill flip="none" rotWithShape="1">
              <a:gsLst>
                <a:gs pos="0">
                  <a:srgbClr val="FF0000">
                    <a:tint val="66000"/>
                    <a:satMod val="160000"/>
                  </a:srgbClr>
                </a:gs>
                <a:gs pos="4000">
                  <a:srgbClr val="FF0000"/>
                </a:gs>
                <a:gs pos="85000">
                  <a:srgbClr val="FF0000">
                    <a:tint val="23500"/>
                    <a:satMod val="160000"/>
                  </a:srgbClr>
                </a:gs>
              </a:gsLst>
              <a:lin ang="10800000" scaled="1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600">
                <a:cs typeface="Calibri" panose="020F0502020204030204" pitchFamily="34" charset="0"/>
              </a:endParaRPr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1C67E95C-9FD1-4867-BC23-51FE5AA9534D}"/>
                </a:ext>
              </a:extLst>
            </p:cNvPr>
            <p:cNvSpPr txBox="1"/>
            <p:nvPr/>
          </p:nvSpPr>
          <p:spPr>
            <a:xfrm>
              <a:off x="5617343" y="5866650"/>
              <a:ext cx="957313" cy="49244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600">
                  <a:solidFill>
                    <a:srgbClr val="FF0000"/>
                  </a:solidFill>
                  <a:cs typeface="Calibri" panose="020F0502020204030204" pitchFamily="34" charset="0"/>
                  <a:sym typeface="Symbol" panose="05050102010706020507" pitchFamily="18" charset="2"/>
                </a:rPr>
                <a:t>+  H</a:t>
              </a:r>
              <a:endParaRPr lang="en-GB" sz="2600">
                <a:solidFill>
                  <a:srgbClr val="FF0000"/>
                </a:solidFill>
                <a:cs typeface="Calibri" panose="020F0502020204030204" pitchFamily="34" charset="0"/>
              </a:endParaRPr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2FD2113F-C2AA-4A54-A498-9500FAEA2EFB}"/>
                </a:ext>
              </a:extLst>
            </p:cNvPr>
            <p:cNvSpPr txBox="1"/>
            <p:nvPr/>
          </p:nvSpPr>
          <p:spPr>
            <a:xfrm>
              <a:off x="7946219" y="5856681"/>
              <a:ext cx="1010213" cy="49244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600">
                  <a:solidFill>
                    <a:srgbClr val="0000FF"/>
                  </a:solidFill>
                  <a:cs typeface="Calibri" panose="020F0502020204030204" pitchFamily="34" charset="0"/>
                  <a:sym typeface="Symbol" panose="05050102010706020507" pitchFamily="18" charset="2"/>
                </a:rPr>
                <a:t>Cl   -</a:t>
              </a:r>
              <a:endParaRPr lang="en-GB" sz="2600">
                <a:solidFill>
                  <a:srgbClr val="0000FF"/>
                </a:solidFill>
                <a:cs typeface="Calibri" panose="020F0502020204030204" pitchFamily="34" charset="0"/>
              </a:endParaRPr>
            </a:p>
          </p:txBody>
        </p:sp>
      </p:grpSp>
      <p:sp>
        <p:nvSpPr>
          <p:cNvPr id="18" name="TextBox 17">
            <a:extLst>
              <a:ext uri="{FF2B5EF4-FFF2-40B4-BE49-F238E27FC236}">
                <a16:creationId xmlns:a16="http://schemas.microsoft.com/office/drawing/2014/main" id="{B1A07B3A-E0EC-4A9A-8538-55483FC0790E}"/>
              </a:ext>
            </a:extLst>
          </p:cNvPr>
          <p:cNvSpPr txBox="1"/>
          <p:nvPr/>
        </p:nvSpPr>
        <p:spPr>
          <a:xfrm>
            <a:off x="7989104" y="6449689"/>
            <a:ext cx="2125903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b="1">
                <a:cs typeface="Calibri" panose="020F0502020204030204" pitchFamily="34" charset="0"/>
              </a:rPr>
              <a:t>POLAR BOND</a:t>
            </a: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6C37C3EF-5862-454F-86CE-A11AFFCB6D0B}"/>
              </a:ext>
            </a:extLst>
          </p:cNvPr>
          <p:cNvGrpSpPr/>
          <p:nvPr/>
        </p:nvGrpSpPr>
        <p:grpSpPr>
          <a:xfrm>
            <a:off x="2105594" y="5537550"/>
            <a:ext cx="2323289" cy="863250"/>
            <a:chOff x="2642585" y="5646033"/>
            <a:chExt cx="2323289" cy="863250"/>
          </a:xfrm>
        </p:grpSpPr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54E15F4E-0879-4CC4-8E24-9B8B9950A526}"/>
                </a:ext>
              </a:extLst>
            </p:cNvPr>
            <p:cNvSpPr/>
            <p:nvPr/>
          </p:nvSpPr>
          <p:spPr>
            <a:xfrm>
              <a:off x="2984651" y="5646033"/>
              <a:ext cx="1320761" cy="863250"/>
            </a:xfrm>
            <a:prstGeom prst="ellipse">
              <a:avLst/>
            </a:prstGeom>
            <a:solidFill>
              <a:srgbClr val="FF0000">
                <a:alpha val="32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600">
                <a:cs typeface="Calibri" panose="020F0502020204030204" pitchFamily="34" charset="0"/>
              </a:endParaRPr>
            </a:p>
          </p:txBody>
        </p:sp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EAEF6992-EC6F-4AD7-8B91-80A8E0657A19}"/>
                </a:ext>
              </a:extLst>
            </p:cNvPr>
            <p:cNvSpPr txBox="1"/>
            <p:nvPr/>
          </p:nvSpPr>
          <p:spPr>
            <a:xfrm>
              <a:off x="2642585" y="5877603"/>
              <a:ext cx="386644" cy="49244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600">
                  <a:solidFill>
                    <a:srgbClr val="FF0000"/>
                  </a:solidFill>
                  <a:cs typeface="Calibri" panose="020F0502020204030204" pitchFamily="34" charset="0"/>
                  <a:sym typeface="Symbol" panose="05050102010706020507" pitchFamily="18" charset="2"/>
                </a:rPr>
                <a:t>H</a:t>
              </a:r>
              <a:endParaRPr lang="en-GB" sz="2600">
                <a:solidFill>
                  <a:srgbClr val="FF0000"/>
                </a:solidFill>
                <a:cs typeface="Calibri" panose="020F0502020204030204" pitchFamily="34" charset="0"/>
              </a:endParaRPr>
            </a:p>
          </p:txBody>
        </p:sp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DE64B7DD-1500-44F9-8703-BFA5E3C629F5}"/>
                </a:ext>
              </a:extLst>
            </p:cNvPr>
            <p:cNvSpPr txBox="1"/>
            <p:nvPr/>
          </p:nvSpPr>
          <p:spPr>
            <a:xfrm>
              <a:off x="4322749" y="5877603"/>
              <a:ext cx="643125" cy="49244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600">
                  <a:solidFill>
                    <a:srgbClr val="0000FF"/>
                  </a:solidFill>
                  <a:cs typeface="Calibri" panose="020F0502020204030204" pitchFamily="34" charset="0"/>
                  <a:sym typeface="Symbol" panose="05050102010706020507" pitchFamily="18" charset="2"/>
                </a:rPr>
                <a:t>Cl  </a:t>
              </a:r>
              <a:endParaRPr lang="en-GB" sz="2600">
                <a:solidFill>
                  <a:srgbClr val="0000FF"/>
                </a:solidFill>
                <a:cs typeface="Calibri" panose="020F0502020204030204" pitchFamily="34" charset="0"/>
              </a:endParaRPr>
            </a:p>
          </p:txBody>
        </p:sp>
      </p:grpSp>
      <p:sp>
        <p:nvSpPr>
          <p:cNvPr id="23" name="TextBox 22">
            <a:extLst>
              <a:ext uri="{FF2B5EF4-FFF2-40B4-BE49-F238E27FC236}">
                <a16:creationId xmlns:a16="http://schemas.microsoft.com/office/drawing/2014/main" id="{85F630EF-EF1F-4A86-9EEA-C76281EEC3B3}"/>
              </a:ext>
            </a:extLst>
          </p:cNvPr>
          <p:cNvSpPr txBox="1"/>
          <p:nvPr/>
        </p:nvSpPr>
        <p:spPr>
          <a:xfrm>
            <a:off x="1524000" y="6411646"/>
            <a:ext cx="3612143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b="1">
                <a:cs typeface="Calibri" panose="020F0502020204030204" pitchFamily="34" charset="0"/>
              </a:rPr>
              <a:t>equally shared e-density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FBB875C6-6D57-4C4E-8104-68B336FED4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7180" y="-158092"/>
            <a:ext cx="10364451" cy="1097933"/>
          </a:xfrm>
        </p:spPr>
        <p:txBody>
          <a:bodyPr/>
          <a:lstStyle/>
          <a:p>
            <a:r>
              <a:rPr lang="en-GB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electronegativity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5C4BF2D1-2728-4B93-A985-F410482AF292}"/>
              </a:ext>
            </a:extLst>
          </p:cNvPr>
          <p:cNvSpPr txBox="1"/>
          <p:nvPr/>
        </p:nvSpPr>
        <p:spPr>
          <a:xfrm>
            <a:off x="-116435" y="5009279"/>
            <a:ext cx="12035440" cy="4938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400"/>
              </a:lnSpc>
            </a:pPr>
            <a:r>
              <a:rPr lang="en-GB" sz="2200">
                <a:latin typeface="Calibri" panose="020F0502020204030204" pitchFamily="34" charset="0"/>
                <a:cs typeface="Calibri" panose="020F0502020204030204" pitchFamily="34" charset="0"/>
              </a:rPr>
              <a:t>Unequal sharing electrons Partial ‘ionic character’; Less electronegative atom gets a little more positive</a:t>
            </a:r>
          </a:p>
        </p:txBody>
      </p:sp>
    </p:spTree>
    <p:extLst>
      <p:ext uri="{BB962C8B-B14F-4D97-AF65-F5344CB8AC3E}">
        <p14:creationId xmlns:p14="http://schemas.microsoft.com/office/powerpoint/2010/main" val="28622927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23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5B86375A-911A-46AB-9ECC-2AF74AD74B35}"/>
              </a:ext>
            </a:extLst>
          </p:cNvPr>
          <p:cNvSpPr txBox="1"/>
          <p:nvPr/>
        </p:nvSpPr>
        <p:spPr>
          <a:xfrm>
            <a:off x="877262" y="867674"/>
            <a:ext cx="10364451" cy="54401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600" b="1"/>
              <a:t>QUESTION 1: </a:t>
            </a:r>
            <a:r>
              <a:rPr lang="en-GB" sz="2600"/>
              <a:t>Predict which of the following bonds would be the longest?</a:t>
            </a:r>
          </a:p>
          <a:p>
            <a:pPr algn="ctr">
              <a:lnSpc>
                <a:spcPct val="150000"/>
              </a:lnSpc>
            </a:pPr>
            <a:r>
              <a:rPr lang="en-GB" sz="3200"/>
              <a:t>H – H,      C – H,       C – C,       C = C,         C </a:t>
            </a:r>
            <a:r>
              <a:rPr lang="en-GB" sz="3200">
                <a:sym typeface="Symbol" panose="05050102010706020507" pitchFamily="18" charset="2"/>
              </a:rPr>
              <a:t> C</a:t>
            </a:r>
            <a:endParaRPr lang="en-GB" sz="3200"/>
          </a:p>
          <a:p>
            <a:pPr>
              <a:lnSpc>
                <a:spcPct val="150000"/>
              </a:lnSpc>
            </a:pPr>
            <a:endParaRPr lang="en-GB" sz="2600"/>
          </a:p>
          <a:p>
            <a:pPr>
              <a:lnSpc>
                <a:spcPct val="150000"/>
              </a:lnSpc>
            </a:pPr>
            <a:r>
              <a:rPr lang="en-GB" sz="2600" b="1"/>
              <a:t>QUESTION 2:</a:t>
            </a:r>
            <a:r>
              <a:rPr lang="en-GB" sz="2600"/>
              <a:t> Which atom is more electronegative, oxygen or selenium? </a:t>
            </a:r>
          </a:p>
          <a:p>
            <a:pPr>
              <a:lnSpc>
                <a:spcPct val="150000"/>
              </a:lnSpc>
            </a:pPr>
            <a:endParaRPr lang="en-GB" sz="2600"/>
          </a:p>
          <a:p>
            <a:pPr>
              <a:lnSpc>
                <a:spcPct val="150000"/>
              </a:lnSpc>
            </a:pPr>
            <a:endParaRPr lang="en-GB" sz="2600"/>
          </a:p>
          <a:p>
            <a:pPr>
              <a:lnSpc>
                <a:spcPts val="3700"/>
              </a:lnSpc>
            </a:pPr>
            <a:r>
              <a:rPr lang="en-GB" sz="2600" b="1"/>
              <a:t>QUESTION 3</a:t>
            </a:r>
            <a:r>
              <a:rPr lang="en-GB" sz="2600"/>
              <a:t>: In which of the following bonds would the oxygen atom be the slightly positive one?</a:t>
            </a:r>
          </a:p>
          <a:p>
            <a:pPr algn="ctr">
              <a:lnSpc>
                <a:spcPct val="150000"/>
              </a:lnSpc>
            </a:pPr>
            <a:r>
              <a:rPr lang="en-GB" sz="3200"/>
              <a:t>O – F,      O – O,     O – N,      O – Cl,       None of these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5291CC-045C-40FE-B737-FACE18D211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0287" y="108155"/>
            <a:ext cx="10364451" cy="926668"/>
          </a:xfrm>
        </p:spPr>
        <p:txBody>
          <a:bodyPr/>
          <a:lstStyle/>
          <a:p>
            <a:r>
              <a:rPr lang="en-GB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Practice questions</a:t>
            </a:r>
          </a:p>
        </p:txBody>
      </p:sp>
    </p:spTree>
    <p:extLst>
      <p:ext uri="{BB962C8B-B14F-4D97-AF65-F5344CB8AC3E}">
        <p14:creationId xmlns:p14="http://schemas.microsoft.com/office/powerpoint/2010/main" val="2134186771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Droplet</Template>
  <TotalTime>0</TotalTime>
  <Words>3110</Words>
  <Application>Microsoft Office PowerPoint</Application>
  <PresentationFormat>Widescreen</PresentationFormat>
  <Paragraphs>711</Paragraphs>
  <Slides>39</Slides>
  <Notes>24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39</vt:i4>
      </vt:variant>
    </vt:vector>
  </HeadingPairs>
  <TitlesOfParts>
    <vt:vector size="44" baseType="lpstr">
      <vt:lpstr>Tw Cen MT (Body)</vt:lpstr>
      <vt:lpstr>Arial</vt:lpstr>
      <vt:lpstr>Calibri</vt:lpstr>
      <vt:lpstr>Tw Cen MT</vt:lpstr>
      <vt:lpstr>Droplet</vt:lpstr>
      <vt:lpstr>Periodic properties, ions, and CHEMICAL BONDS</vt:lpstr>
      <vt:lpstr>PowerPoint Presentation</vt:lpstr>
      <vt:lpstr>PowerPoint Presentation</vt:lpstr>
      <vt:lpstr>Periodic properties: atomic radii </vt:lpstr>
      <vt:lpstr>Periodic properties: ionisation energy (IE)</vt:lpstr>
      <vt:lpstr>Periodic properties: ionisation energy (IE)</vt:lpstr>
      <vt:lpstr>Unhappy atoms</vt:lpstr>
      <vt:lpstr>Making IONS – happy atoms </vt:lpstr>
      <vt:lpstr>CATIONS AND ANIONS</vt:lpstr>
      <vt:lpstr>Making cations – lose electrons</vt:lpstr>
      <vt:lpstr>PowerPoint Presentation</vt:lpstr>
      <vt:lpstr>PowerPoint Presentation</vt:lpstr>
      <vt:lpstr>Making cations – lose electrons</vt:lpstr>
      <vt:lpstr>PowerPoint Presentation</vt:lpstr>
      <vt:lpstr>PowerPoint Presentation</vt:lpstr>
      <vt:lpstr>Making anions – gain electrons</vt:lpstr>
      <vt:lpstr>Size of cations and anions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Ionic bonds</vt:lpstr>
      <vt:lpstr>Ionic compounds in ome</vt:lpstr>
      <vt:lpstr>lewis structures</vt:lpstr>
      <vt:lpstr>Covalent bonds</vt:lpstr>
      <vt:lpstr>Covalent molecules</vt:lpstr>
      <vt:lpstr>Covalent molecules</vt:lpstr>
      <vt:lpstr>Covalent molecules</vt:lpstr>
      <vt:lpstr>Practice question</vt:lpstr>
      <vt:lpstr>Covalent molecules – single bonds</vt:lpstr>
      <vt:lpstr>Covalent bonds – multiple bonds</vt:lpstr>
      <vt:lpstr>Practice question</vt:lpstr>
      <vt:lpstr>Covalent bond</vt:lpstr>
      <vt:lpstr>Bond length (distance)</vt:lpstr>
      <vt:lpstr>Bond energy (strength)</vt:lpstr>
      <vt:lpstr>Bond energy (strength)</vt:lpstr>
      <vt:lpstr>electronegativity</vt:lpstr>
      <vt:lpstr>Practice questions</vt:lpstr>
    </vt:vector>
  </TitlesOfParts>
  <Company>Toshiba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Diapositiva 1</dc:title>
  <dc:creator>Mariajose</dc:creator>
  <cp:lastModifiedBy>Ewa Kazimierska</cp:lastModifiedBy>
  <cp:revision>3</cp:revision>
  <cp:lastPrinted>2023-05-31T08:19:32Z</cp:lastPrinted>
  <dcterms:created xsi:type="dcterms:W3CDTF">2010-05-23T14:28:12Z</dcterms:created>
  <dcterms:modified xsi:type="dcterms:W3CDTF">2023-05-31T09:39:10Z</dcterms:modified>
</cp:coreProperties>
</file>