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7" r:id="rId1"/>
  </p:sldMasterIdLst>
  <p:notesMasterIdLst>
    <p:notesMasterId r:id="rId20"/>
  </p:notesMasterIdLst>
  <p:sldIdLst>
    <p:sldId id="256" r:id="rId2"/>
    <p:sldId id="261" r:id="rId3"/>
    <p:sldId id="263" r:id="rId4"/>
    <p:sldId id="260" r:id="rId5"/>
    <p:sldId id="258" r:id="rId6"/>
    <p:sldId id="273" r:id="rId7"/>
    <p:sldId id="262" r:id="rId8"/>
    <p:sldId id="264" r:id="rId9"/>
    <p:sldId id="265" r:id="rId10"/>
    <p:sldId id="266" r:id="rId11"/>
    <p:sldId id="267" r:id="rId12"/>
    <p:sldId id="268" r:id="rId13"/>
    <p:sldId id="269" r:id="rId14"/>
    <p:sldId id="272" r:id="rId15"/>
    <p:sldId id="257" r:id="rId16"/>
    <p:sldId id="259" r:id="rId17"/>
    <p:sldId id="270" r:id="rId18"/>
    <p:sldId id="271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831"/>
    <p:restoredTop sz="94652"/>
  </p:normalViewPr>
  <p:slideViewPr>
    <p:cSldViewPr>
      <p:cViewPr varScale="1">
        <p:scale>
          <a:sx n="90" d="100"/>
          <a:sy n="90" d="100"/>
        </p:scale>
        <p:origin x="1272" y="20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notesMaster" Target="notesMasters/notesMaster1.xml"/><Relationship Id="rId21" Type="http://schemas.openxmlformats.org/officeDocument/2006/relationships/presProps" Target="presProps.xml"/><Relationship Id="rId22" Type="http://schemas.openxmlformats.org/officeDocument/2006/relationships/viewProps" Target="viewProps.xml"/><Relationship Id="rId23" Type="http://schemas.openxmlformats.org/officeDocument/2006/relationships/theme" Target="theme/theme1.xml"/><Relationship Id="rId24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08F1819-D1AA-40D3-895C-5D3A7F516D4E}" type="doc">
      <dgm:prSet loTypeId="urn:microsoft.com/office/officeart/2005/8/layout/cycle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CFF4170-046B-42E5-BAC3-B0A75D5A052D}">
      <dgm:prSet phldrT="[Text]"/>
      <dgm:spPr/>
      <dgm:t>
        <a:bodyPr/>
        <a:lstStyle/>
        <a:p>
          <a:r>
            <a:rPr lang="en-US" dirty="0"/>
            <a:t>Food searching on Social media </a:t>
          </a:r>
        </a:p>
      </dgm:t>
    </dgm:pt>
    <dgm:pt modelId="{BD763ED6-1DE1-4545-8518-F008DFED0982}" type="parTrans" cxnId="{3A5EA99E-3FDB-475A-8F96-BEE3D244452D}">
      <dgm:prSet/>
      <dgm:spPr/>
      <dgm:t>
        <a:bodyPr/>
        <a:lstStyle/>
        <a:p>
          <a:endParaRPr lang="en-US"/>
        </a:p>
      </dgm:t>
    </dgm:pt>
    <dgm:pt modelId="{D8C8DBA6-AFE4-41A9-928A-19B10BD42AFF}" type="sibTrans" cxnId="{3A5EA99E-3FDB-475A-8F96-BEE3D244452D}">
      <dgm:prSet/>
      <dgm:spPr/>
      <dgm:t>
        <a:bodyPr/>
        <a:lstStyle/>
        <a:p>
          <a:endParaRPr lang="en-US"/>
        </a:p>
      </dgm:t>
    </dgm:pt>
    <dgm:pt modelId="{884600D5-7640-4D91-81B7-EE42AF4B8E8F}">
      <dgm:prSet phldrT="[Text]"/>
      <dgm:spPr/>
      <dgm:t>
        <a:bodyPr/>
        <a:lstStyle/>
        <a:p>
          <a:r>
            <a:rPr lang="en-US" dirty="0"/>
            <a:t>Word of mouth on social media</a:t>
          </a:r>
        </a:p>
      </dgm:t>
    </dgm:pt>
    <dgm:pt modelId="{06613163-C8C2-4C5E-B3AE-35EAD0A0C040}" type="parTrans" cxnId="{F448DCF1-F69B-40CE-BFD6-222667B367E3}">
      <dgm:prSet/>
      <dgm:spPr/>
      <dgm:t>
        <a:bodyPr/>
        <a:lstStyle/>
        <a:p>
          <a:endParaRPr lang="en-US"/>
        </a:p>
      </dgm:t>
    </dgm:pt>
    <dgm:pt modelId="{87E1A482-7521-45E9-9151-8E5C6E34EDB3}" type="sibTrans" cxnId="{F448DCF1-F69B-40CE-BFD6-222667B367E3}">
      <dgm:prSet/>
      <dgm:spPr/>
      <dgm:t>
        <a:bodyPr/>
        <a:lstStyle/>
        <a:p>
          <a:endParaRPr lang="en-US"/>
        </a:p>
      </dgm:t>
    </dgm:pt>
    <dgm:pt modelId="{9EF2A3E1-EB75-430F-8461-9D15DDAC7874}">
      <dgm:prSet phldrT="[Text]"/>
      <dgm:spPr/>
      <dgm:t>
        <a:bodyPr/>
        <a:lstStyle/>
        <a:p>
          <a:r>
            <a:rPr lang="en-US" dirty="0"/>
            <a:t>Low social media marketing cost</a:t>
          </a:r>
        </a:p>
      </dgm:t>
    </dgm:pt>
    <dgm:pt modelId="{41956E85-DACB-4671-B35E-26853EA34836}" type="parTrans" cxnId="{CF068E76-42AD-436C-A1FC-9EAB8443F63F}">
      <dgm:prSet/>
      <dgm:spPr/>
      <dgm:t>
        <a:bodyPr/>
        <a:lstStyle/>
        <a:p>
          <a:endParaRPr lang="en-US"/>
        </a:p>
      </dgm:t>
    </dgm:pt>
    <dgm:pt modelId="{78E38A4F-7231-4D3E-804F-896334506C6E}" type="sibTrans" cxnId="{CF068E76-42AD-436C-A1FC-9EAB8443F63F}">
      <dgm:prSet/>
      <dgm:spPr/>
      <dgm:t>
        <a:bodyPr/>
        <a:lstStyle/>
        <a:p>
          <a:endParaRPr lang="en-US"/>
        </a:p>
      </dgm:t>
    </dgm:pt>
    <dgm:pt modelId="{3CF83E6E-EEFD-47D6-9AFF-D7B3241D474E}">
      <dgm:prSet phldrT="[Text]"/>
      <dgm:spPr/>
      <dgm:t>
        <a:bodyPr/>
        <a:lstStyle/>
        <a:p>
          <a:r>
            <a:rPr lang="en-US" dirty="0"/>
            <a:t>Connection between social media users</a:t>
          </a:r>
        </a:p>
      </dgm:t>
    </dgm:pt>
    <dgm:pt modelId="{46D30837-8BD1-448F-B172-6F3F7B76DFFA}" type="parTrans" cxnId="{99E0F801-80E4-4B8C-B6B0-5746431A06CF}">
      <dgm:prSet/>
      <dgm:spPr/>
      <dgm:t>
        <a:bodyPr/>
        <a:lstStyle/>
        <a:p>
          <a:endParaRPr lang="en-US"/>
        </a:p>
      </dgm:t>
    </dgm:pt>
    <dgm:pt modelId="{1FC9222F-877F-4503-BA8E-A87546EE9F2F}" type="sibTrans" cxnId="{99E0F801-80E4-4B8C-B6B0-5746431A06CF}">
      <dgm:prSet/>
      <dgm:spPr/>
      <dgm:t>
        <a:bodyPr/>
        <a:lstStyle/>
        <a:p>
          <a:endParaRPr lang="en-US"/>
        </a:p>
      </dgm:t>
    </dgm:pt>
    <dgm:pt modelId="{EBD3EBBA-BDDE-4B27-BA55-4E0B0F2922FE}">
      <dgm:prSet phldrT="[Text]"/>
      <dgm:spPr/>
      <dgm:t>
        <a:bodyPr/>
        <a:lstStyle/>
        <a:p>
          <a:r>
            <a:rPr lang="en-US" dirty="0"/>
            <a:t>Affecting consumer </a:t>
          </a:r>
          <a:r>
            <a:rPr lang="en-US" dirty="0" err="1"/>
            <a:t>behaviour</a:t>
          </a:r>
          <a:r>
            <a:rPr lang="en-US" dirty="0"/>
            <a:t> based on social media </a:t>
          </a:r>
        </a:p>
      </dgm:t>
    </dgm:pt>
    <dgm:pt modelId="{761179E8-C0AC-4F07-AAB7-C775EFC51B46}" type="parTrans" cxnId="{546B87F3-AF5D-46AA-B9CD-9582BF0BF097}">
      <dgm:prSet/>
      <dgm:spPr/>
      <dgm:t>
        <a:bodyPr/>
        <a:lstStyle/>
        <a:p>
          <a:endParaRPr lang="en-US"/>
        </a:p>
      </dgm:t>
    </dgm:pt>
    <dgm:pt modelId="{3CAA1E01-E47A-4EDD-844F-F6A2802F7D98}" type="sibTrans" cxnId="{546B87F3-AF5D-46AA-B9CD-9582BF0BF097}">
      <dgm:prSet/>
      <dgm:spPr/>
      <dgm:t>
        <a:bodyPr/>
        <a:lstStyle/>
        <a:p>
          <a:endParaRPr lang="en-US"/>
        </a:p>
      </dgm:t>
    </dgm:pt>
    <dgm:pt modelId="{8429AD3B-62BE-412A-B86D-2E2D184B034E}" type="pres">
      <dgm:prSet presAssocID="{A08F1819-D1AA-40D3-895C-5D3A7F516D4E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0FB6C42A-8430-4129-AEC0-7EE01714AA82}" type="pres">
      <dgm:prSet presAssocID="{2CFF4170-046B-42E5-BAC3-B0A75D5A052D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A110F04-9CC4-43C9-9633-4D304559E06A}" type="pres">
      <dgm:prSet presAssocID="{2CFF4170-046B-42E5-BAC3-B0A75D5A052D}" presName="spNode" presStyleCnt="0"/>
      <dgm:spPr/>
    </dgm:pt>
    <dgm:pt modelId="{78405903-425D-429F-88DB-FAECF4B496B9}" type="pres">
      <dgm:prSet presAssocID="{D8C8DBA6-AFE4-41A9-928A-19B10BD42AFF}" presName="sibTrans" presStyleLbl="sibTrans1D1" presStyleIdx="0" presStyleCnt="5"/>
      <dgm:spPr/>
      <dgm:t>
        <a:bodyPr/>
        <a:lstStyle/>
        <a:p>
          <a:endParaRPr lang="en-US"/>
        </a:p>
      </dgm:t>
    </dgm:pt>
    <dgm:pt modelId="{958AD751-0D94-4853-8C3E-C2B147511CB8}" type="pres">
      <dgm:prSet presAssocID="{884600D5-7640-4D91-81B7-EE42AF4B8E8F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BF1E354-C7FD-4739-8FCA-A3AF30B47E50}" type="pres">
      <dgm:prSet presAssocID="{884600D5-7640-4D91-81B7-EE42AF4B8E8F}" presName="spNode" presStyleCnt="0"/>
      <dgm:spPr/>
    </dgm:pt>
    <dgm:pt modelId="{7CEC0A63-7DBF-4369-8E2D-55295E015462}" type="pres">
      <dgm:prSet presAssocID="{87E1A482-7521-45E9-9151-8E5C6E34EDB3}" presName="sibTrans" presStyleLbl="sibTrans1D1" presStyleIdx="1" presStyleCnt="5"/>
      <dgm:spPr/>
      <dgm:t>
        <a:bodyPr/>
        <a:lstStyle/>
        <a:p>
          <a:endParaRPr lang="en-US"/>
        </a:p>
      </dgm:t>
    </dgm:pt>
    <dgm:pt modelId="{E216BA58-BFA0-48EE-A4DB-11B050EE578B}" type="pres">
      <dgm:prSet presAssocID="{9EF2A3E1-EB75-430F-8461-9D15DDAC7874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BDEF6A1-FE6A-4461-AEA0-AD398BE8AE21}" type="pres">
      <dgm:prSet presAssocID="{9EF2A3E1-EB75-430F-8461-9D15DDAC7874}" presName="spNode" presStyleCnt="0"/>
      <dgm:spPr/>
    </dgm:pt>
    <dgm:pt modelId="{2F440B36-A871-4F18-B0F0-BA805B319A34}" type="pres">
      <dgm:prSet presAssocID="{78E38A4F-7231-4D3E-804F-896334506C6E}" presName="sibTrans" presStyleLbl="sibTrans1D1" presStyleIdx="2" presStyleCnt="5"/>
      <dgm:spPr/>
      <dgm:t>
        <a:bodyPr/>
        <a:lstStyle/>
        <a:p>
          <a:endParaRPr lang="en-US"/>
        </a:p>
      </dgm:t>
    </dgm:pt>
    <dgm:pt modelId="{81214C6D-0E94-4C1D-9E3C-4F3B9A20B45E}" type="pres">
      <dgm:prSet presAssocID="{3CF83E6E-EEFD-47D6-9AFF-D7B3241D474E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697D92C-4A5B-4FED-9F4B-10ECFDA139C0}" type="pres">
      <dgm:prSet presAssocID="{3CF83E6E-EEFD-47D6-9AFF-D7B3241D474E}" presName="spNode" presStyleCnt="0"/>
      <dgm:spPr/>
    </dgm:pt>
    <dgm:pt modelId="{85640E13-F1A3-4F01-B281-563F05FC4E69}" type="pres">
      <dgm:prSet presAssocID="{1FC9222F-877F-4503-BA8E-A87546EE9F2F}" presName="sibTrans" presStyleLbl="sibTrans1D1" presStyleIdx="3" presStyleCnt="5"/>
      <dgm:spPr/>
      <dgm:t>
        <a:bodyPr/>
        <a:lstStyle/>
        <a:p>
          <a:endParaRPr lang="en-US"/>
        </a:p>
      </dgm:t>
    </dgm:pt>
    <dgm:pt modelId="{CED4C36C-8B50-4977-A0DF-E23B7AAD7B1E}" type="pres">
      <dgm:prSet presAssocID="{EBD3EBBA-BDDE-4B27-BA55-4E0B0F2922FE}" presName="node" presStyleLbl="node1" presStyleIdx="4" presStyleCnt="5" custScaleX="125592" custScaleY="12013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8FB31AB-FA3E-4F73-A9CF-B53D585F08B0}" type="pres">
      <dgm:prSet presAssocID="{EBD3EBBA-BDDE-4B27-BA55-4E0B0F2922FE}" presName="spNode" presStyleCnt="0"/>
      <dgm:spPr/>
    </dgm:pt>
    <dgm:pt modelId="{555C812A-AC3A-43D9-BD0C-19E378223A99}" type="pres">
      <dgm:prSet presAssocID="{3CAA1E01-E47A-4EDD-844F-F6A2802F7D98}" presName="sibTrans" presStyleLbl="sibTrans1D1" presStyleIdx="4" presStyleCnt="5"/>
      <dgm:spPr/>
      <dgm:t>
        <a:bodyPr/>
        <a:lstStyle/>
        <a:p>
          <a:endParaRPr lang="en-US"/>
        </a:p>
      </dgm:t>
    </dgm:pt>
  </dgm:ptLst>
  <dgm:cxnLst>
    <dgm:cxn modelId="{7E587525-40F8-4E5B-A3FF-27C7EC19B99C}" type="presOf" srcId="{3CF83E6E-EEFD-47D6-9AFF-D7B3241D474E}" destId="{81214C6D-0E94-4C1D-9E3C-4F3B9A20B45E}" srcOrd="0" destOrd="0" presId="urn:microsoft.com/office/officeart/2005/8/layout/cycle6"/>
    <dgm:cxn modelId="{CF068E76-42AD-436C-A1FC-9EAB8443F63F}" srcId="{A08F1819-D1AA-40D3-895C-5D3A7F516D4E}" destId="{9EF2A3E1-EB75-430F-8461-9D15DDAC7874}" srcOrd="2" destOrd="0" parTransId="{41956E85-DACB-4671-B35E-26853EA34836}" sibTransId="{78E38A4F-7231-4D3E-804F-896334506C6E}"/>
    <dgm:cxn modelId="{31524450-76AB-4BFC-894B-724A4F1AD2B3}" type="presOf" srcId="{78E38A4F-7231-4D3E-804F-896334506C6E}" destId="{2F440B36-A871-4F18-B0F0-BA805B319A34}" srcOrd="0" destOrd="0" presId="urn:microsoft.com/office/officeart/2005/8/layout/cycle6"/>
    <dgm:cxn modelId="{36FB9B5F-6A52-497C-B084-D04203D664D1}" type="presOf" srcId="{1FC9222F-877F-4503-BA8E-A87546EE9F2F}" destId="{85640E13-F1A3-4F01-B281-563F05FC4E69}" srcOrd="0" destOrd="0" presId="urn:microsoft.com/office/officeart/2005/8/layout/cycle6"/>
    <dgm:cxn modelId="{95EE595E-9F17-4AFA-81C6-13D57ACA2CB8}" type="presOf" srcId="{884600D5-7640-4D91-81B7-EE42AF4B8E8F}" destId="{958AD751-0D94-4853-8C3E-C2B147511CB8}" srcOrd="0" destOrd="0" presId="urn:microsoft.com/office/officeart/2005/8/layout/cycle6"/>
    <dgm:cxn modelId="{1DA7BDDE-7DFD-4799-8FC7-16C16C20383E}" type="presOf" srcId="{EBD3EBBA-BDDE-4B27-BA55-4E0B0F2922FE}" destId="{CED4C36C-8B50-4977-A0DF-E23B7AAD7B1E}" srcOrd="0" destOrd="0" presId="urn:microsoft.com/office/officeart/2005/8/layout/cycle6"/>
    <dgm:cxn modelId="{20A36327-773C-4C9E-8630-2FB0B3C23D2B}" type="presOf" srcId="{2CFF4170-046B-42E5-BAC3-B0A75D5A052D}" destId="{0FB6C42A-8430-4129-AEC0-7EE01714AA82}" srcOrd="0" destOrd="0" presId="urn:microsoft.com/office/officeart/2005/8/layout/cycle6"/>
    <dgm:cxn modelId="{7514BADA-2F39-4466-9A3F-A6BCE5F70788}" type="presOf" srcId="{D8C8DBA6-AFE4-41A9-928A-19B10BD42AFF}" destId="{78405903-425D-429F-88DB-FAECF4B496B9}" srcOrd="0" destOrd="0" presId="urn:microsoft.com/office/officeart/2005/8/layout/cycle6"/>
    <dgm:cxn modelId="{247E342C-D791-4B41-B4DE-BCE8C44308AA}" type="presOf" srcId="{87E1A482-7521-45E9-9151-8E5C6E34EDB3}" destId="{7CEC0A63-7DBF-4369-8E2D-55295E015462}" srcOrd="0" destOrd="0" presId="urn:microsoft.com/office/officeart/2005/8/layout/cycle6"/>
    <dgm:cxn modelId="{F36F9009-BC8F-4A38-A7AD-5D080D70EC04}" type="presOf" srcId="{9EF2A3E1-EB75-430F-8461-9D15DDAC7874}" destId="{E216BA58-BFA0-48EE-A4DB-11B050EE578B}" srcOrd="0" destOrd="0" presId="urn:microsoft.com/office/officeart/2005/8/layout/cycle6"/>
    <dgm:cxn modelId="{F448DCF1-F69B-40CE-BFD6-222667B367E3}" srcId="{A08F1819-D1AA-40D3-895C-5D3A7F516D4E}" destId="{884600D5-7640-4D91-81B7-EE42AF4B8E8F}" srcOrd="1" destOrd="0" parTransId="{06613163-C8C2-4C5E-B3AE-35EAD0A0C040}" sibTransId="{87E1A482-7521-45E9-9151-8E5C6E34EDB3}"/>
    <dgm:cxn modelId="{546B87F3-AF5D-46AA-B9CD-9582BF0BF097}" srcId="{A08F1819-D1AA-40D3-895C-5D3A7F516D4E}" destId="{EBD3EBBA-BDDE-4B27-BA55-4E0B0F2922FE}" srcOrd="4" destOrd="0" parTransId="{761179E8-C0AC-4F07-AAB7-C775EFC51B46}" sibTransId="{3CAA1E01-E47A-4EDD-844F-F6A2802F7D98}"/>
    <dgm:cxn modelId="{3A5EA99E-3FDB-475A-8F96-BEE3D244452D}" srcId="{A08F1819-D1AA-40D3-895C-5D3A7F516D4E}" destId="{2CFF4170-046B-42E5-BAC3-B0A75D5A052D}" srcOrd="0" destOrd="0" parTransId="{BD763ED6-1DE1-4545-8518-F008DFED0982}" sibTransId="{D8C8DBA6-AFE4-41A9-928A-19B10BD42AFF}"/>
    <dgm:cxn modelId="{C4397D24-A04F-415C-A5FB-00F13253047D}" type="presOf" srcId="{3CAA1E01-E47A-4EDD-844F-F6A2802F7D98}" destId="{555C812A-AC3A-43D9-BD0C-19E378223A99}" srcOrd="0" destOrd="0" presId="urn:microsoft.com/office/officeart/2005/8/layout/cycle6"/>
    <dgm:cxn modelId="{99E0F801-80E4-4B8C-B6B0-5746431A06CF}" srcId="{A08F1819-D1AA-40D3-895C-5D3A7F516D4E}" destId="{3CF83E6E-EEFD-47D6-9AFF-D7B3241D474E}" srcOrd="3" destOrd="0" parTransId="{46D30837-8BD1-448F-B172-6F3F7B76DFFA}" sibTransId="{1FC9222F-877F-4503-BA8E-A87546EE9F2F}"/>
    <dgm:cxn modelId="{1697D5A8-ED6F-4083-85C9-C43D1DB0BCE3}" type="presOf" srcId="{A08F1819-D1AA-40D3-895C-5D3A7F516D4E}" destId="{8429AD3B-62BE-412A-B86D-2E2D184B034E}" srcOrd="0" destOrd="0" presId="urn:microsoft.com/office/officeart/2005/8/layout/cycle6"/>
    <dgm:cxn modelId="{9819B024-C586-48B5-8695-9B7073B31897}" type="presParOf" srcId="{8429AD3B-62BE-412A-B86D-2E2D184B034E}" destId="{0FB6C42A-8430-4129-AEC0-7EE01714AA82}" srcOrd="0" destOrd="0" presId="urn:microsoft.com/office/officeart/2005/8/layout/cycle6"/>
    <dgm:cxn modelId="{2818DA46-F1E1-4FA6-98C3-8B0433AD1D3C}" type="presParOf" srcId="{8429AD3B-62BE-412A-B86D-2E2D184B034E}" destId="{EA110F04-9CC4-43C9-9633-4D304559E06A}" srcOrd="1" destOrd="0" presId="urn:microsoft.com/office/officeart/2005/8/layout/cycle6"/>
    <dgm:cxn modelId="{F2F65557-8272-4F17-80DA-B450117F4E53}" type="presParOf" srcId="{8429AD3B-62BE-412A-B86D-2E2D184B034E}" destId="{78405903-425D-429F-88DB-FAECF4B496B9}" srcOrd="2" destOrd="0" presId="urn:microsoft.com/office/officeart/2005/8/layout/cycle6"/>
    <dgm:cxn modelId="{5E5D2F7B-2571-4673-8197-3DF06EFF7B86}" type="presParOf" srcId="{8429AD3B-62BE-412A-B86D-2E2D184B034E}" destId="{958AD751-0D94-4853-8C3E-C2B147511CB8}" srcOrd="3" destOrd="0" presId="urn:microsoft.com/office/officeart/2005/8/layout/cycle6"/>
    <dgm:cxn modelId="{EFDE2BE3-78D5-4237-9B7C-619403C60933}" type="presParOf" srcId="{8429AD3B-62BE-412A-B86D-2E2D184B034E}" destId="{BBF1E354-C7FD-4739-8FCA-A3AF30B47E50}" srcOrd="4" destOrd="0" presId="urn:microsoft.com/office/officeart/2005/8/layout/cycle6"/>
    <dgm:cxn modelId="{6026FB04-5CAA-4ED9-A9CD-47CBC0B22300}" type="presParOf" srcId="{8429AD3B-62BE-412A-B86D-2E2D184B034E}" destId="{7CEC0A63-7DBF-4369-8E2D-55295E015462}" srcOrd="5" destOrd="0" presId="urn:microsoft.com/office/officeart/2005/8/layout/cycle6"/>
    <dgm:cxn modelId="{5834B2F2-6206-4DEA-9AE8-E250660C1E6C}" type="presParOf" srcId="{8429AD3B-62BE-412A-B86D-2E2D184B034E}" destId="{E216BA58-BFA0-48EE-A4DB-11B050EE578B}" srcOrd="6" destOrd="0" presId="urn:microsoft.com/office/officeart/2005/8/layout/cycle6"/>
    <dgm:cxn modelId="{71C0B596-2815-418D-9DB0-F3C36B30F93E}" type="presParOf" srcId="{8429AD3B-62BE-412A-B86D-2E2D184B034E}" destId="{EBDEF6A1-FE6A-4461-AEA0-AD398BE8AE21}" srcOrd="7" destOrd="0" presId="urn:microsoft.com/office/officeart/2005/8/layout/cycle6"/>
    <dgm:cxn modelId="{E4252893-69E7-4D0C-B5D8-5BB30B4770D3}" type="presParOf" srcId="{8429AD3B-62BE-412A-B86D-2E2D184B034E}" destId="{2F440B36-A871-4F18-B0F0-BA805B319A34}" srcOrd="8" destOrd="0" presId="urn:microsoft.com/office/officeart/2005/8/layout/cycle6"/>
    <dgm:cxn modelId="{B0BDFC19-E699-4C97-AB08-FD74B499727C}" type="presParOf" srcId="{8429AD3B-62BE-412A-B86D-2E2D184B034E}" destId="{81214C6D-0E94-4C1D-9E3C-4F3B9A20B45E}" srcOrd="9" destOrd="0" presId="urn:microsoft.com/office/officeart/2005/8/layout/cycle6"/>
    <dgm:cxn modelId="{2889CA00-F9EB-4D0C-935E-48B18C8BBFF8}" type="presParOf" srcId="{8429AD3B-62BE-412A-B86D-2E2D184B034E}" destId="{A697D92C-4A5B-4FED-9F4B-10ECFDA139C0}" srcOrd="10" destOrd="0" presId="urn:microsoft.com/office/officeart/2005/8/layout/cycle6"/>
    <dgm:cxn modelId="{6E43F18D-2AD4-4AEB-BA53-47A1FD22BDC2}" type="presParOf" srcId="{8429AD3B-62BE-412A-B86D-2E2D184B034E}" destId="{85640E13-F1A3-4F01-B281-563F05FC4E69}" srcOrd="11" destOrd="0" presId="urn:microsoft.com/office/officeart/2005/8/layout/cycle6"/>
    <dgm:cxn modelId="{348F6E2B-B5AD-4129-BBEC-B1C2B22848D8}" type="presParOf" srcId="{8429AD3B-62BE-412A-B86D-2E2D184B034E}" destId="{CED4C36C-8B50-4977-A0DF-E23B7AAD7B1E}" srcOrd="12" destOrd="0" presId="urn:microsoft.com/office/officeart/2005/8/layout/cycle6"/>
    <dgm:cxn modelId="{843B4481-E420-4D7C-91AF-C56B6783ED06}" type="presParOf" srcId="{8429AD3B-62BE-412A-B86D-2E2D184B034E}" destId="{48FB31AB-FA3E-4F73-A9CF-B53D585F08B0}" srcOrd="13" destOrd="0" presId="urn:microsoft.com/office/officeart/2005/8/layout/cycle6"/>
    <dgm:cxn modelId="{84796B23-B8CA-4052-8092-E03A26375259}" type="presParOf" srcId="{8429AD3B-62BE-412A-B86D-2E2D184B034E}" destId="{555C812A-AC3A-43D9-BD0C-19E378223A99}" srcOrd="14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25C8A5B-D0E0-4978-8BF7-3450566C393D}" type="doc">
      <dgm:prSet loTypeId="urn:microsoft.com/office/officeart/2005/8/layout/v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8FC98E4-A079-4611-A32D-755D8C5A488E}">
      <dgm:prSet phldrT="[Text]"/>
      <dgm:spPr/>
      <dgm:t>
        <a:bodyPr/>
        <a:lstStyle/>
        <a:p>
          <a:r>
            <a:rPr lang="en-US" dirty="0"/>
            <a:t>Reason 1</a:t>
          </a:r>
        </a:p>
      </dgm:t>
    </dgm:pt>
    <dgm:pt modelId="{6813992E-FDC6-4FA9-A205-9A9BCD614BB3}" type="parTrans" cxnId="{35713D9F-8EAE-449F-A497-242D908B8B88}">
      <dgm:prSet/>
      <dgm:spPr/>
      <dgm:t>
        <a:bodyPr/>
        <a:lstStyle/>
        <a:p>
          <a:endParaRPr lang="en-US"/>
        </a:p>
      </dgm:t>
    </dgm:pt>
    <dgm:pt modelId="{9BF20D0C-4375-45CD-8F43-5BB404DDEFE9}" type="sibTrans" cxnId="{35713D9F-8EAE-449F-A497-242D908B8B88}">
      <dgm:prSet/>
      <dgm:spPr/>
      <dgm:t>
        <a:bodyPr/>
        <a:lstStyle/>
        <a:p>
          <a:endParaRPr lang="en-US"/>
        </a:p>
      </dgm:t>
    </dgm:pt>
    <dgm:pt modelId="{B51E79C0-2B19-49FD-8A8C-252A79A2CEC3}">
      <dgm:prSet phldrT="[Text]" custT="1"/>
      <dgm:spPr/>
      <dgm:t>
        <a:bodyPr/>
        <a:lstStyle/>
        <a:p>
          <a:pPr algn="l"/>
          <a:r>
            <a:rPr lang="en-US" sz="1900" b="1" dirty="0"/>
            <a:t>Media-saturated digital environment affects social media users’ </a:t>
          </a:r>
          <a:r>
            <a:rPr lang="en-US" sz="1900" b="1" dirty="0" err="1"/>
            <a:t>behaviours</a:t>
          </a:r>
          <a:r>
            <a:rPr lang="en-US" sz="1900" b="1" dirty="0"/>
            <a:t> (</a:t>
          </a:r>
          <a:r>
            <a:rPr lang="en-US" sz="1900" b="1" dirty="0" err="1"/>
            <a:t>Michikyan</a:t>
          </a:r>
          <a:r>
            <a:rPr lang="en-US" sz="1900" b="1" dirty="0"/>
            <a:t> and Suarez-Orozco, 2016).</a:t>
          </a:r>
          <a:endParaRPr lang="en-US" sz="1900" dirty="0"/>
        </a:p>
      </dgm:t>
    </dgm:pt>
    <dgm:pt modelId="{2B97C090-1AED-4C62-BAC5-279BCFEE8482}" type="parTrans" cxnId="{5072E278-FEBB-4D81-A827-141235AFD3B9}">
      <dgm:prSet/>
      <dgm:spPr/>
      <dgm:t>
        <a:bodyPr/>
        <a:lstStyle/>
        <a:p>
          <a:endParaRPr lang="en-US"/>
        </a:p>
      </dgm:t>
    </dgm:pt>
    <dgm:pt modelId="{9100E57F-327E-4743-87E7-35304E0622B1}" type="sibTrans" cxnId="{5072E278-FEBB-4D81-A827-141235AFD3B9}">
      <dgm:prSet/>
      <dgm:spPr/>
      <dgm:t>
        <a:bodyPr/>
        <a:lstStyle/>
        <a:p>
          <a:endParaRPr lang="en-US"/>
        </a:p>
      </dgm:t>
    </dgm:pt>
    <dgm:pt modelId="{C3D7D096-FA0C-437E-810C-ADC5EEF38005}">
      <dgm:prSet phldrT="[Text]"/>
      <dgm:spPr/>
      <dgm:t>
        <a:bodyPr/>
        <a:lstStyle/>
        <a:p>
          <a:r>
            <a:rPr lang="en-US" dirty="0"/>
            <a:t>Reason 2</a:t>
          </a:r>
        </a:p>
      </dgm:t>
    </dgm:pt>
    <dgm:pt modelId="{0B27C2B3-9CC3-4E71-8E76-4C260C8AA6E1}" type="parTrans" cxnId="{10A9C748-38B7-4549-9BC6-27EFA0F095B9}">
      <dgm:prSet/>
      <dgm:spPr/>
      <dgm:t>
        <a:bodyPr/>
        <a:lstStyle/>
        <a:p>
          <a:endParaRPr lang="en-US"/>
        </a:p>
      </dgm:t>
    </dgm:pt>
    <dgm:pt modelId="{17B3800D-13A5-4B58-B635-B123E75FD98C}" type="sibTrans" cxnId="{10A9C748-38B7-4549-9BC6-27EFA0F095B9}">
      <dgm:prSet/>
      <dgm:spPr/>
      <dgm:t>
        <a:bodyPr/>
        <a:lstStyle/>
        <a:p>
          <a:endParaRPr lang="en-US"/>
        </a:p>
      </dgm:t>
    </dgm:pt>
    <dgm:pt modelId="{6B2F3230-8FBC-4802-BDEA-F24A3B2215E6}">
      <dgm:prSet phldrT="[Text]" custT="1"/>
      <dgm:spPr/>
      <dgm:t>
        <a:bodyPr/>
        <a:lstStyle/>
        <a:p>
          <a:r>
            <a:rPr lang="en-US" sz="1900" b="1" dirty="0"/>
            <a:t>In many countries including the UK, regulations restrict such the unhealthy food advertising to children (Murphy et al., 2020). </a:t>
          </a:r>
          <a:endParaRPr lang="en-US" sz="1900" dirty="0"/>
        </a:p>
      </dgm:t>
    </dgm:pt>
    <dgm:pt modelId="{8DEEC94A-E0D1-4C6A-82D4-DBF0E331697C}" type="parTrans" cxnId="{2D449465-39A7-419A-8800-8E506E42E2A2}">
      <dgm:prSet/>
      <dgm:spPr/>
      <dgm:t>
        <a:bodyPr/>
        <a:lstStyle/>
        <a:p>
          <a:endParaRPr lang="en-US"/>
        </a:p>
      </dgm:t>
    </dgm:pt>
    <dgm:pt modelId="{809AA399-1154-40D0-B229-37D4E6CE6048}" type="sibTrans" cxnId="{2D449465-39A7-419A-8800-8E506E42E2A2}">
      <dgm:prSet/>
      <dgm:spPr/>
      <dgm:t>
        <a:bodyPr/>
        <a:lstStyle/>
        <a:p>
          <a:endParaRPr lang="en-US"/>
        </a:p>
      </dgm:t>
    </dgm:pt>
    <dgm:pt modelId="{B95331BC-15AC-4B04-B106-EBEC739EDA89}">
      <dgm:prSet phldrT="[Text]"/>
      <dgm:spPr/>
      <dgm:t>
        <a:bodyPr/>
        <a:lstStyle/>
        <a:p>
          <a:r>
            <a:rPr lang="en-US" dirty="0"/>
            <a:t>Reason 3</a:t>
          </a:r>
        </a:p>
      </dgm:t>
    </dgm:pt>
    <dgm:pt modelId="{ACB9D51E-E2D7-4BD0-B284-A87F29897974}" type="parTrans" cxnId="{4CEED82B-170B-4FDC-B698-6144BD0F2424}">
      <dgm:prSet/>
      <dgm:spPr/>
      <dgm:t>
        <a:bodyPr/>
        <a:lstStyle/>
        <a:p>
          <a:endParaRPr lang="en-US"/>
        </a:p>
      </dgm:t>
    </dgm:pt>
    <dgm:pt modelId="{D7C34988-E296-4A72-A15F-104807A6E9C2}" type="sibTrans" cxnId="{4CEED82B-170B-4FDC-B698-6144BD0F2424}">
      <dgm:prSet/>
      <dgm:spPr/>
      <dgm:t>
        <a:bodyPr/>
        <a:lstStyle/>
        <a:p>
          <a:endParaRPr lang="en-US"/>
        </a:p>
      </dgm:t>
    </dgm:pt>
    <dgm:pt modelId="{00E824BA-2264-4437-A10B-26550D31046F}">
      <dgm:prSet custT="1"/>
      <dgm:spPr/>
      <dgm:t>
        <a:bodyPr/>
        <a:lstStyle/>
        <a:p>
          <a:r>
            <a:rPr lang="en-US" sz="1900" b="1" dirty="0"/>
            <a:t>Advertising of unhealthy foods causes negative impact on individuals’ health (WHO, 2016).</a:t>
          </a:r>
          <a:endParaRPr lang="en-US" sz="1900" dirty="0"/>
        </a:p>
      </dgm:t>
    </dgm:pt>
    <dgm:pt modelId="{8F1AC50D-275C-476A-BB57-519081E0053B}" type="parTrans" cxnId="{AB72D0A2-450F-48B7-9494-C76CC123AE9B}">
      <dgm:prSet/>
      <dgm:spPr/>
      <dgm:t>
        <a:bodyPr/>
        <a:lstStyle/>
        <a:p>
          <a:endParaRPr lang="en-US"/>
        </a:p>
      </dgm:t>
    </dgm:pt>
    <dgm:pt modelId="{0AFD509C-AF00-4E59-8243-631D1890D318}" type="sibTrans" cxnId="{AB72D0A2-450F-48B7-9494-C76CC123AE9B}">
      <dgm:prSet/>
      <dgm:spPr/>
      <dgm:t>
        <a:bodyPr/>
        <a:lstStyle/>
        <a:p>
          <a:endParaRPr lang="en-US"/>
        </a:p>
      </dgm:t>
    </dgm:pt>
    <dgm:pt modelId="{71B0BE2F-1FBB-4B78-A7FD-4058D37C8926}" type="pres">
      <dgm:prSet presAssocID="{425C8A5B-D0E0-4978-8BF7-3450566C393D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D713EA5C-1DBC-4314-8489-808E7EB6C8B5}" type="pres">
      <dgm:prSet presAssocID="{A8FC98E4-A079-4611-A32D-755D8C5A488E}" presName="linNode" presStyleCnt="0"/>
      <dgm:spPr/>
    </dgm:pt>
    <dgm:pt modelId="{71976857-61C0-480A-B5F3-3BA3ED794C85}" type="pres">
      <dgm:prSet presAssocID="{A8FC98E4-A079-4611-A32D-755D8C5A488E}" presName="parentShp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4138AD5-8555-4B01-B262-46FAA2B914F4}" type="pres">
      <dgm:prSet presAssocID="{A8FC98E4-A079-4611-A32D-755D8C5A488E}" presName="childShp" presStyleLbl="bg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6815B48-FBFC-4B49-B3A7-833A94C30279}" type="pres">
      <dgm:prSet presAssocID="{9BF20D0C-4375-45CD-8F43-5BB404DDEFE9}" presName="spacing" presStyleCnt="0"/>
      <dgm:spPr/>
    </dgm:pt>
    <dgm:pt modelId="{6A9CA6F2-4676-44C4-8529-856873D3AB82}" type="pres">
      <dgm:prSet presAssocID="{C3D7D096-FA0C-437E-810C-ADC5EEF38005}" presName="linNode" presStyleCnt="0"/>
      <dgm:spPr/>
    </dgm:pt>
    <dgm:pt modelId="{93B9E177-B56F-461D-A0B3-C0BF7BCCA8C7}" type="pres">
      <dgm:prSet presAssocID="{C3D7D096-FA0C-437E-810C-ADC5EEF38005}" presName="parentShp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2516487-290B-4535-B048-892274AA5952}" type="pres">
      <dgm:prSet presAssocID="{C3D7D096-FA0C-437E-810C-ADC5EEF38005}" presName="childShp" presStyleLbl="bg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9525D6A-3637-4204-BF5A-81DCE4709574}" type="pres">
      <dgm:prSet presAssocID="{17B3800D-13A5-4B58-B635-B123E75FD98C}" presName="spacing" presStyleCnt="0"/>
      <dgm:spPr/>
    </dgm:pt>
    <dgm:pt modelId="{A4E09978-FA33-4135-8638-0D92D9E97AD3}" type="pres">
      <dgm:prSet presAssocID="{B95331BC-15AC-4B04-B106-EBEC739EDA89}" presName="linNode" presStyleCnt="0"/>
      <dgm:spPr/>
    </dgm:pt>
    <dgm:pt modelId="{8B70916C-D8BE-40C0-921B-A8779BC41090}" type="pres">
      <dgm:prSet presAssocID="{B95331BC-15AC-4B04-B106-EBEC739EDA89}" presName="parentShp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69C4B9E-FA9F-4FF9-91CF-E9BE041B9879}" type="pres">
      <dgm:prSet presAssocID="{B95331BC-15AC-4B04-B106-EBEC739EDA89}" presName="childShp" presStyleLbl="bg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5072E278-FEBB-4D81-A827-141235AFD3B9}" srcId="{A8FC98E4-A079-4611-A32D-755D8C5A488E}" destId="{B51E79C0-2B19-49FD-8A8C-252A79A2CEC3}" srcOrd="0" destOrd="0" parTransId="{2B97C090-1AED-4C62-BAC5-279BCFEE8482}" sibTransId="{9100E57F-327E-4743-87E7-35304E0622B1}"/>
    <dgm:cxn modelId="{3ADD63AC-2A71-4211-8559-2D0D01975EB1}" type="presOf" srcId="{C3D7D096-FA0C-437E-810C-ADC5EEF38005}" destId="{93B9E177-B56F-461D-A0B3-C0BF7BCCA8C7}" srcOrd="0" destOrd="0" presId="urn:microsoft.com/office/officeart/2005/8/layout/vList6"/>
    <dgm:cxn modelId="{10A9C748-38B7-4549-9BC6-27EFA0F095B9}" srcId="{425C8A5B-D0E0-4978-8BF7-3450566C393D}" destId="{C3D7D096-FA0C-437E-810C-ADC5EEF38005}" srcOrd="1" destOrd="0" parTransId="{0B27C2B3-9CC3-4E71-8E76-4C260C8AA6E1}" sibTransId="{17B3800D-13A5-4B58-B635-B123E75FD98C}"/>
    <dgm:cxn modelId="{8829BA3F-9043-4F42-94B5-5F157B98A559}" type="presOf" srcId="{425C8A5B-D0E0-4978-8BF7-3450566C393D}" destId="{71B0BE2F-1FBB-4B78-A7FD-4058D37C8926}" srcOrd="0" destOrd="0" presId="urn:microsoft.com/office/officeart/2005/8/layout/vList6"/>
    <dgm:cxn modelId="{66AA08A6-62C7-40EB-9037-4D056EF1A9C3}" type="presOf" srcId="{6B2F3230-8FBC-4802-BDEA-F24A3B2215E6}" destId="{B69C4B9E-FA9F-4FF9-91CF-E9BE041B9879}" srcOrd="0" destOrd="0" presId="urn:microsoft.com/office/officeart/2005/8/layout/vList6"/>
    <dgm:cxn modelId="{5E6382F4-AEC3-4C21-8BCE-E73ED38A2916}" type="presOf" srcId="{B95331BC-15AC-4B04-B106-EBEC739EDA89}" destId="{8B70916C-D8BE-40C0-921B-A8779BC41090}" srcOrd="0" destOrd="0" presId="urn:microsoft.com/office/officeart/2005/8/layout/vList6"/>
    <dgm:cxn modelId="{2D449465-39A7-419A-8800-8E506E42E2A2}" srcId="{B95331BC-15AC-4B04-B106-EBEC739EDA89}" destId="{6B2F3230-8FBC-4802-BDEA-F24A3B2215E6}" srcOrd="0" destOrd="0" parTransId="{8DEEC94A-E0D1-4C6A-82D4-DBF0E331697C}" sibTransId="{809AA399-1154-40D0-B229-37D4E6CE6048}"/>
    <dgm:cxn modelId="{E4257C35-E3F9-4C46-B190-EF1C4DDC6A64}" type="presOf" srcId="{00E824BA-2264-4437-A10B-26550D31046F}" destId="{C2516487-290B-4535-B048-892274AA5952}" srcOrd="0" destOrd="0" presId="urn:microsoft.com/office/officeart/2005/8/layout/vList6"/>
    <dgm:cxn modelId="{35713D9F-8EAE-449F-A497-242D908B8B88}" srcId="{425C8A5B-D0E0-4978-8BF7-3450566C393D}" destId="{A8FC98E4-A079-4611-A32D-755D8C5A488E}" srcOrd="0" destOrd="0" parTransId="{6813992E-FDC6-4FA9-A205-9A9BCD614BB3}" sibTransId="{9BF20D0C-4375-45CD-8F43-5BB404DDEFE9}"/>
    <dgm:cxn modelId="{BE5AB8B3-22D5-4615-9CE3-1FB7D41BBFC2}" type="presOf" srcId="{A8FC98E4-A079-4611-A32D-755D8C5A488E}" destId="{71976857-61C0-480A-B5F3-3BA3ED794C85}" srcOrd="0" destOrd="0" presId="urn:microsoft.com/office/officeart/2005/8/layout/vList6"/>
    <dgm:cxn modelId="{79A3453B-2CF7-47D2-AB07-9AEABBD1CED6}" type="presOf" srcId="{B51E79C0-2B19-49FD-8A8C-252A79A2CEC3}" destId="{C4138AD5-8555-4B01-B262-46FAA2B914F4}" srcOrd="0" destOrd="0" presId="urn:microsoft.com/office/officeart/2005/8/layout/vList6"/>
    <dgm:cxn modelId="{AB72D0A2-450F-48B7-9494-C76CC123AE9B}" srcId="{C3D7D096-FA0C-437E-810C-ADC5EEF38005}" destId="{00E824BA-2264-4437-A10B-26550D31046F}" srcOrd="0" destOrd="0" parTransId="{8F1AC50D-275C-476A-BB57-519081E0053B}" sibTransId="{0AFD509C-AF00-4E59-8243-631D1890D318}"/>
    <dgm:cxn modelId="{4CEED82B-170B-4FDC-B698-6144BD0F2424}" srcId="{425C8A5B-D0E0-4978-8BF7-3450566C393D}" destId="{B95331BC-15AC-4B04-B106-EBEC739EDA89}" srcOrd="2" destOrd="0" parTransId="{ACB9D51E-E2D7-4BD0-B284-A87F29897974}" sibTransId="{D7C34988-E296-4A72-A15F-104807A6E9C2}"/>
    <dgm:cxn modelId="{7086F0AF-0245-4706-BE36-9DEEC918C0FC}" type="presParOf" srcId="{71B0BE2F-1FBB-4B78-A7FD-4058D37C8926}" destId="{D713EA5C-1DBC-4314-8489-808E7EB6C8B5}" srcOrd="0" destOrd="0" presId="urn:microsoft.com/office/officeart/2005/8/layout/vList6"/>
    <dgm:cxn modelId="{D5282233-386C-4FE1-9D9E-EC9775CB946F}" type="presParOf" srcId="{D713EA5C-1DBC-4314-8489-808E7EB6C8B5}" destId="{71976857-61C0-480A-B5F3-3BA3ED794C85}" srcOrd="0" destOrd="0" presId="urn:microsoft.com/office/officeart/2005/8/layout/vList6"/>
    <dgm:cxn modelId="{251C4AD9-C2E8-43E4-B715-7FC734796A19}" type="presParOf" srcId="{D713EA5C-1DBC-4314-8489-808E7EB6C8B5}" destId="{C4138AD5-8555-4B01-B262-46FAA2B914F4}" srcOrd="1" destOrd="0" presId="urn:microsoft.com/office/officeart/2005/8/layout/vList6"/>
    <dgm:cxn modelId="{3D1F94C2-28DB-4059-B3E5-1B86220687DC}" type="presParOf" srcId="{71B0BE2F-1FBB-4B78-A7FD-4058D37C8926}" destId="{E6815B48-FBFC-4B49-B3A7-833A94C30279}" srcOrd="1" destOrd="0" presId="urn:microsoft.com/office/officeart/2005/8/layout/vList6"/>
    <dgm:cxn modelId="{DB04545D-2005-4635-9A0E-7D60058C46A9}" type="presParOf" srcId="{71B0BE2F-1FBB-4B78-A7FD-4058D37C8926}" destId="{6A9CA6F2-4676-44C4-8529-856873D3AB82}" srcOrd="2" destOrd="0" presId="urn:microsoft.com/office/officeart/2005/8/layout/vList6"/>
    <dgm:cxn modelId="{8FB8A47D-0737-4936-96BE-ECE8C7ACBBB2}" type="presParOf" srcId="{6A9CA6F2-4676-44C4-8529-856873D3AB82}" destId="{93B9E177-B56F-461D-A0B3-C0BF7BCCA8C7}" srcOrd="0" destOrd="0" presId="urn:microsoft.com/office/officeart/2005/8/layout/vList6"/>
    <dgm:cxn modelId="{117B33AB-971F-4C67-9D7A-C0105DA491B3}" type="presParOf" srcId="{6A9CA6F2-4676-44C4-8529-856873D3AB82}" destId="{C2516487-290B-4535-B048-892274AA5952}" srcOrd="1" destOrd="0" presId="urn:microsoft.com/office/officeart/2005/8/layout/vList6"/>
    <dgm:cxn modelId="{989D96F2-0BFB-41C1-B34F-2B836A28B0B1}" type="presParOf" srcId="{71B0BE2F-1FBB-4B78-A7FD-4058D37C8926}" destId="{49525D6A-3637-4204-BF5A-81DCE4709574}" srcOrd="3" destOrd="0" presId="urn:microsoft.com/office/officeart/2005/8/layout/vList6"/>
    <dgm:cxn modelId="{9C069E8A-7F43-4321-8439-535537495943}" type="presParOf" srcId="{71B0BE2F-1FBB-4B78-A7FD-4058D37C8926}" destId="{A4E09978-FA33-4135-8638-0D92D9E97AD3}" srcOrd="4" destOrd="0" presId="urn:microsoft.com/office/officeart/2005/8/layout/vList6"/>
    <dgm:cxn modelId="{7C15B7B7-C3BD-4174-A33A-7F1035188EDA}" type="presParOf" srcId="{A4E09978-FA33-4135-8638-0D92D9E97AD3}" destId="{8B70916C-D8BE-40C0-921B-A8779BC41090}" srcOrd="0" destOrd="0" presId="urn:microsoft.com/office/officeart/2005/8/layout/vList6"/>
    <dgm:cxn modelId="{FDE95BDA-4F12-4E1E-9A62-D70BC55ADDF0}" type="presParOf" srcId="{A4E09978-FA33-4135-8638-0D92D9E97AD3}" destId="{B69C4B9E-FA9F-4FF9-91CF-E9BE041B9879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2E3ED7F-6460-43C1-B193-BFFE2FC05491}" type="doc">
      <dgm:prSet loTypeId="urn:microsoft.com/office/officeart/2005/8/layout/hProcess3" loCatId="process" qsTypeId="urn:microsoft.com/office/officeart/2005/8/quickstyle/simple1" qsCatId="simple" csTypeId="urn:microsoft.com/office/officeart/2005/8/colors/accent1_2" csCatId="accent1" phldr="1"/>
      <dgm:spPr/>
    </dgm:pt>
    <dgm:pt modelId="{46F3E322-D6BD-4001-AAD0-A55EE213A6AF}">
      <dgm:prSet phldrT="[Text]" custT="1"/>
      <dgm:spPr/>
      <dgm:t>
        <a:bodyPr/>
        <a:lstStyle/>
        <a:p>
          <a:r>
            <a:rPr lang="en-US" sz="3000" b="1" dirty="0">
              <a:solidFill>
                <a:schemeClr val="bg1"/>
              </a:solidFill>
            </a:rPr>
            <a:t>“How do social media advertisements develop consumers’ brand loyalty to McDonald’s in the UK?”</a:t>
          </a:r>
        </a:p>
      </dgm:t>
    </dgm:pt>
    <dgm:pt modelId="{39DC5AB2-52F4-4F8D-8596-4B57D2EE1CD9}" type="parTrans" cxnId="{4A73B80F-F806-4649-8EDF-0375F3601041}">
      <dgm:prSet/>
      <dgm:spPr/>
      <dgm:t>
        <a:bodyPr/>
        <a:lstStyle/>
        <a:p>
          <a:endParaRPr lang="en-US" sz="3000"/>
        </a:p>
      </dgm:t>
    </dgm:pt>
    <dgm:pt modelId="{9D1C8508-4604-4063-88EE-3EE9E30CB4B8}" type="sibTrans" cxnId="{4A73B80F-F806-4649-8EDF-0375F3601041}">
      <dgm:prSet/>
      <dgm:spPr/>
      <dgm:t>
        <a:bodyPr/>
        <a:lstStyle/>
        <a:p>
          <a:endParaRPr lang="en-US" sz="3000"/>
        </a:p>
      </dgm:t>
    </dgm:pt>
    <dgm:pt modelId="{A86830D4-D8C9-4939-B484-E8A88D23D8AC}" type="pres">
      <dgm:prSet presAssocID="{52E3ED7F-6460-43C1-B193-BFFE2FC05491}" presName="Name0" presStyleCnt="0">
        <dgm:presLayoutVars>
          <dgm:dir/>
          <dgm:animLvl val="lvl"/>
          <dgm:resizeHandles val="exact"/>
        </dgm:presLayoutVars>
      </dgm:prSet>
      <dgm:spPr/>
    </dgm:pt>
    <dgm:pt modelId="{35975944-3613-494C-A9B8-B0533941ACEA}" type="pres">
      <dgm:prSet presAssocID="{52E3ED7F-6460-43C1-B193-BFFE2FC05491}" presName="dummy" presStyleCnt="0"/>
      <dgm:spPr/>
    </dgm:pt>
    <dgm:pt modelId="{87F03C9B-96FA-4B53-9E17-8564D140D4E9}" type="pres">
      <dgm:prSet presAssocID="{52E3ED7F-6460-43C1-B193-BFFE2FC05491}" presName="linH" presStyleCnt="0"/>
      <dgm:spPr/>
    </dgm:pt>
    <dgm:pt modelId="{EEEF51E1-0420-4D72-830E-E17C24257E0B}" type="pres">
      <dgm:prSet presAssocID="{52E3ED7F-6460-43C1-B193-BFFE2FC05491}" presName="padding1" presStyleCnt="0"/>
      <dgm:spPr/>
    </dgm:pt>
    <dgm:pt modelId="{828900D5-4E70-4CF4-B3E7-148ED943427E}" type="pres">
      <dgm:prSet presAssocID="{46F3E322-D6BD-4001-AAD0-A55EE213A6AF}" presName="linV" presStyleCnt="0"/>
      <dgm:spPr/>
    </dgm:pt>
    <dgm:pt modelId="{41F0CDED-2FBB-4C8A-B7F7-975014CCD97E}" type="pres">
      <dgm:prSet presAssocID="{46F3E322-D6BD-4001-AAD0-A55EE213A6AF}" presName="spVertical1" presStyleCnt="0"/>
      <dgm:spPr/>
    </dgm:pt>
    <dgm:pt modelId="{2473B223-F354-4CF1-8B4C-DC0D5B291885}" type="pres">
      <dgm:prSet presAssocID="{46F3E322-D6BD-4001-AAD0-A55EE213A6AF}" presName="parTx" presStyleLbl="revTx" presStyleIdx="0" presStyleCnt="1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C3E8FE3-0589-4060-BA1B-8B3443A45EF9}" type="pres">
      <dgm:prSet presAssocID="{46F3E322-D6BD-4001-AAD0-A55EE213A6AF}" presName="spVertical2" presStyleCnt="0"/>
      <dgm:spPr/>
    </dgm:pt>
    <dgm:pt modelId="{71FDAF54-109B-4962-965B-5E3ACD011CD1}" type="pres">
      <dgm:prSet presAssocID="{46F3E322-D6BD-4001-AAD0-A55EE213A6AF}" presName="spVertical3" presStyleCnt="0"/>
      <dgm:spPr/>
    </dgm:pt>
    <dgm:pt modelId="{995DF85A-8DB9-4696-8A6A-58D4BFD9B4B3}" type="pres">
      <dgm:prSet presAssocID="{52E3ED7F-6460-43C1-B193-BFFE2FC05491}" presName="padding2" presStyleCnt="0"/>
      <dgm:spPr/>
    </dgm:pt>
    <dgm:pt modelId="{798FAF73-1A09-48BD-86CD-7B6996478545}" type="pres">
      <dgm:prSet presAssocID="{52E3ED7F-6460-43C1-B193-BFFE2FC05491}" presName="negArrow" presStyleCnt="0"/>
      <dgm:spPr/>
    </dgm:pt>
    <dgm:pt modelId="{8633C6C8-6158-4485-BC27-7171E63E1774}" type="pres">
      <dgm:prSet presAssocID="{52E3ED7F-6460-43C1-B193-BFFE2FC05491}" presName="backgroundArrow" presStyleLbl="node1" presStyleIdx="0" presStyleCnt="1"/>
      <dgm:spPr/>
    </dgm:pt>
  </dgm:ptLst>
  <dgm:cxnLst>
    <dgm:cxn modelId="{55F6E572-F2EA-4603-87CC-666DFF5F5B7D}" type="presOf" srcId="{52E3ED7F-6460-43C1-B193-BFFE2FC05491}" destId="{A86830D4-D8C9-4939-B484-E8A88D23D8AC}" srcOrd="0" destOrd="0" presId="urn:microsoft.com/office/officeart/2005/8/layout/hProcess3"/>
    <dgm:cxn modelId="{9655B704-A10D-44AA-9D81-807A5610F2BC}" type="presOf" srcId="{46F3E322-D6BD-4001-AAD0-A55EE213A6AF}" destId="{2473B223-F354-4CF1-8B4C-DC0D5B291885}" srcOrd="0" destOrd="0" presId="urn:microsoft.com/office/officeart/2005/8/layout/hProcess3"/>
    <dgm:cxn modelId="{4A73B80F-F806-4649-8EDF-0375F3601041}" srcId="{52E3ED7F-6460-43C1-B193-BFFE2FC05491}" destId="{46F3E322-D6BD-4001-AAD0-A55EE213A6AF}" srcOrd="0" destOrd="0" parTransId="{39DC5AB2-52F4-4F8D-8596-4B57D2EE1CD9}" sibTransId="{9D1C8508-4604-4063-88EE-3EE9E30CB4B8}"/>
    <dgm:cxn modelId="{10BE8DC0-37CB-44F9-BAB3-02815119C4AE}" type="presParOf" srcId="{A86830D4-D8C9-4939-B484-E8A88D23D8AC}" destId="{35975944-3613-494C-A9B8-B0533941ACEA}" srcOrd="0" destOrd="0" presId="urn:microsoft.com/office/officeart/2005/8/layout/hProcess3"/>
    <dgm:cxn modelId="{37D18CD0-7BC3-4BF4-A694-9D8C2DBC2A07}" type="presParOf" srcId="{A86830D4-D8C9-4939-B484-E8A88D23D8AC}" destId="{87F03C9B-96FA-4B53-9E17-8564D140D4E9}" srcOrd="1" destOrd="0" presId="urn:microsoft.com/office/officeart/2005/8/layout/hProcess3"/>
    <dgm:cxn modelId="{407753F7-90FD-4447-8D87-F76802F8F817}" type="presParOf" srcId="{87F03C9B-96FA-4B53-9E17-8564D140D4E9}" destId="{EEEF51E1-0420-4D72-830E-E17C24257E0B}" srcOrd="0" destOrd="0" presId="urn:microsoft.com/office/officeart/2005/8/layout/hProcess3"/>
    <dgm:cxn modelId="{EE1D0FA7-A229-455C-AAB8-ECFC1CDA2FCE}" type="presParOf" srcId="{87F03C9B-96FA-4B53-9E17-8564D140D4E9}" destId="{828900D5-4E70-4CF4-B3E7-148ED943427E}" srcOrd="1" destOrd="0" presId="urn:microsoft.com/office/officeart/2005/8/layout/hProcess3"/>
    <dgm:cxn modelId="{203EF327-3866-46F2-8B8B-71DCBE03BC08}" type="presParOf" srcId="{828900D5-4E70-4CF4-B3E7-148ED943427E}" destId="{41F0CDED-2FBB-4C8A-B7F7-975014CCD97E}" srcOrd="0" destOrd="0" presId="urn:microsoft.com/office/officeart/2005/8/layout/hProcess3"/>
    <dgm:cxn modelId="{926F34D0-159D-480E-8F33-460A8FC669D5}" type="presParOf" srcId="{828900D5-4E70-4CF4-B3E7-148ED943427E}" destId="{2473B223-F354-4CF1-8B4C-DC0D5B291885}" srcOrd="1" destOrd="0" presId="urn:microsoft.com/office/officeart/2005/8/layout/hProcess3"/>
    <dgm:cxn modelId="{F8DB9825-2D87-46E4-BB8E-32E584152BFD}" type="presParOf" srcId="{828900D5-4E70-4CF4-B3E7-148ED943427E}" destId="{4C3E8FE3-0589-4060-BA1B-8B3443A45EF9}" srcOrd="2" destOrd="0" presId="urn:microsoft.com/office/officeart/2005/8/layout/hProcess3"/>
    <dgm:cxn modelId="{9EC0A058-D7EF-4C7A-B2F9-2DAC0DF1F0B1}" type="presParOf" srcId="{828900D5-4E70-4CF4-B3E7-148ED943427E}" destId="{71FDAF54-109B-4962-965B-5E3ACD011CD1}" srcOrd="3" destOrd="0" presId="urn:microsoft.com/office/officeart/2005/8/layout/hProcess3"/>
    <dgm:cxn modelId="{69D2030E-35DE-473B-BD82-8AB5029DF4C2}" type="presParOf" srcId="{87F03C9B-96FA-4B53-9E17-8564D140D4E9}" destId="{995DF85A-8DB9-4696-8A6A-58D4BFD9B4B3}" srcOrd="2" destOrd="0" presId="urn:microsoft.com/office/officeart/2005/8/layout/hProcess3"/>
    <dgm:cxn modelId="{0766DD19-02C8-4EC4-9185-EAC51679BB2F}" type="presParOf" srcId="{87F03C9B-96FA-4B53-9E17-8564D140D4E9}" destId="{798FAF73-1A09-48BD-86CD-7B6996478545}" srcOrd="3" destOrd="0" presId="urn:microsoft.com/office/officeart/2005/8/layout/hProcess3"/>
    <dgm:cxn modelId="{5F1D440B-37C5-4533-82C9-A9CEDF15E339}" type="presParOf" srcId="{87F03C9B-96FA-4B53-9E17-8564D140D4E9}" destId="{8633C6C8-6158-4485-BC27-7171E63E1774}" srcOrd="4" destOrd="0" presId="urn:microsoft.com/office/officeart/2005/8/layout/h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6AB7952-0582-4FEA-A593-8560B55060F3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5CC5245-AC43-46EA-BB87-1066FD38CD8A}">
      <dgm:prSet phldrT="[Text]" custT="1"/>
      <dgm:spPr/>
      <dgm:t>
        <a:bodyPr/>
        <a:lstStyle/>
        <a:p>
          <a:r>
            <a:rPr lang="en-US" sz="1500" dirty="0"/>
            <a:t>Question 1</a:t>
          </a:r>
        </a:p>
      </dgm:t>
    </dgm:pt>
    <dgm:pt modelId="{9EF313A7-3F7E-4518-9916-084374021C71}" type="parTrans" cxnId="{22DCDA1F-1BE8-4437-ACDD-AD7344FADCE0}">
      <dgm:prSet/>
      <dgm:spPr/>
      <dgm:t>
        <a:bodyPr/>
        <a:lstStyle/>
        <a:p>
          <a:endParaRPr lang="en-US" sz="1900"/>
        </a:p>
      </dgm:t>
    </dgm:pt>
    <dgm:pt modelId="{2811222C-60E5-414C-9E93-B0208CB9E3B5}" type="sibTrans" cxnId="{22DCDA1F-1BE8-4437-ACDD-AD7344FADCE0}">
      <dgm:prSet/>
      <dgm:spPr/>
      <dgm:t>
        <a:bodyPr/>
        <a:lstStyle/>
        <a:p>
          <a:endParaRPr lang="en-US" sz="1900"/>
        </a:p>
      </dgm:t>
    </dgm:pt>
    <dgm:pt modelId="{638D1FBC-E7CA-49C5-B2A9-D71ECE023B7F}">
      <dgm:prSet phldrT="[Text]" custT="1"/>
      <dgm:spPr/>
      <dgm:t>
        <a:bodyPr/>
        <a:lstStyle/>
        <a:p>
          <a:r>
            <a:rPr lang="en-US" sz="1900" dirty="0"/>
            <a:t>What is the role of social media advertisements in developing brand loyalty of consumers to McDonald’s in the UK?; </a:t>
          </a:r>
        </a:p>
      </dgm:t>
    </dgm:pt>
    <dgm:pt modelId="{2B9E50BE-6BDB-40DD-BAF8-5B65DD230F15}" type="parTrans" cxnId="{492A1C66-CD6E-464B-8885-CABF60856CDE}">
      <dgm:prSet/>
      <dgm:spPr/>
      <dgm:t>
        <a:bodyPr/>
        <a:lstStyle/>
        <a:p>
          <a:endParaRPr lang="en-US" sz="1900"/>
        </a:p>
      </dgm:t>
    </dgm:pt>
    <dgm:pt modelId="{8F44C1A0-E088-40E3-9F98-0AF95D24534C}" type="sibTrans" cxnId="{492A1C66-CD6E-464B-8885-CABF60856CDE}">
      <dgm:prSet/>
      <dgm:spPr/>
      <dgm:t>
        <a:bodyPr/>
        <a:lstStyle/>
        <a:p>
          <a:endParaRPr lang="en-US" sz="1900"/>
        </a:p>
      </dgm:t>
    </dgm:pt>
    <dgm:pt modelId="{DB300341-BABC-4878-B98A-B38371BBD18C}">
      <dgm:prSet phldrT="[Text]" custT="1"/>
      <dgm:spPr/>
      <dgm:t>
        <a:bodyPr/>
        <a:lstStyle/>
        <a:p>
          <a:r>
            <a:rPr lang="en-US" sz="1500" dirty="0"/>
            <a:t>Question</a:t>
          </a:r>
          <a:r>
            <a:rPr lang="en-US" sz="1900" dirty="0"/>
            <a:t> 2</a:t>
          </a:r>
        </a:p>
      </dgm:t>
    </dgm:pt>
    <dgm:pt modelId="{68D05669-DFC0-4522-9AEC-C6C63DFCBF02}" type="parTrans" cxnId="{FAC75EAC-6B06-4230-93D0-4FF8364065ED}">
      <dgm:prSet/>
      <dgm:spPr/>
      <dgm:t>
        <a:bodyPr/>
        <a:lstStyle/>
        <a:p>
          <a:endParaRPr lang="en-US" sz="1900"/>
        </a:p>
      </dgm:t>
    </dgm:pt>
    <dgm:pt modelId="{A5CB3F0E-D9CA-4694-B7B1-9687FEC69C2E}" type="sibTrans" cxnId="{FAC75EAC-6B06-4230-93D0-4FF8364065ED}">
      <dgm:prSet/>
      <dgm:spPr/>
      <dgm:t>
        <a:bodyPr/>
        <a:lstStyle/>
        <a:p>
          <a:endParaRPr lang="en-US" sz="1900"/>
        </a:p>
      </dgm:t>
    </dgm:pt>
    <dgm:pt modelId="{75F8F367-7D47-4614-BEA9-38B8B19C4279}">
      <dgm:prSet phldrT="[Text]" custT="1"/>
      <dgm:spPr/>
      <dgm:t>
        <a:bodyPr/>
        <a:lstStyle/>
        <a:p>
          <a:r>
            <a:rPr lang="en-US" sz="1900" dirty="0"/>
            <a:t>How does McDonald’s in the UK interact with its customers on social media sites?; </a:t>
          </a:r>
        </a:p>
      </dgm:t>
    </dgm:pt>
    <dgm:pt modelId="{125F6F75-2263-4798-B3EA-DFB18530A97B}" type="parTrans" cxnId="{C1B1AC73-9507-4552-AB7A-0A09668077B0}">
      <dgm:prSet/>
      <dgm:spPr/>
      <dgm:t>
        <a:bodyPr/>
        <a:lstStyle/>
        <a:p>
          <a:endParaRPr lang="en-US" sz="1900"/>
        </a:p>
      </dgm:t>
    </dgm:pt>
    <dgm:pt modelId="{0B8095EA-4FD1-4949-8C05-65566A6B75D8}" type="sibTrans" cxnId="{C1B1AC73-9507-4552-AB7A-0A09668077B0}">
      <dgm:prSet/>
      <dgm:spPr/>
      <dgm:t>
        <a:bodyPr/>
        <a:lstStyle/>
        <a:p>
          <a:endParaRPr lang="en-US" sz="1900"/>
        </a:p>
      </dgm:t>
    </dgm:pt>
    <dgm:pt modelId="{50692E54-6B29-45AD-87B0-452B14FBD399}">
      <dgm:prSet phldrT="[Text]" custT="1"/>
      <dgm:spPr/>
      <dgm:t>
        <a:bodyPr/>
        <a:lstStyle/>
        <a:p>
          <a:r>
            <a:rPr lang="en-US" sz="1500" dirty="0"/>
            <a:t>Question 3 </a:t>
          </a:r>
        </a:p>
      </dgm:t>
    </dgm:pt>
    <dgm:pt modelId="{FC4FF218-CC19-43B1-915E-351E77505D56}" type="parTrans" cxnId="{F9AEBE0D-8DAF-41D0-B72C-7F34489A1F17}">
      <dgm:prSet/>
      <dgm:spPr/>
      <dgm:t>
        <a:bodyPr/>
        <a:lstStyle/>
        <a:p>
          <a:endParaRPr lang="en-US" sz="1900"/>
        </a:p>
      </dgm:t>
    </dgm:pt>
    <dgm:pt modelId="{B5DFC391-244C-4FFD-9B10-F1EDFD00160B}" type="sibTrans" cxnId="{F9AEBE0D-8DAF-41D0-B72C-7F34489A1F17}">
      <dgm:prSet/>
      <dgm:spPr/>
      <dgm:t>
        <a:bodyPr/>
        <a:lstStyle/>
        <a:p>
          <a:endParaRPr lang="en-US" sz="1900"/>
        </a:p>
      </dgm:t>
    </dgm:pt>
    <dgm:pt modelId="{16961270-7F0B-407D-A65B-3085C65C51A1}">
      <dgm:prSet phldrT="[Text]" custT="1"/>
      <dgm:spPr/>
      <dgm:t>
        <a:bodyPr/>
        <a:lstStyle/>
        <a:p>
          <a:r>
            <a:rPr lang="en-US" sz="1900" dirty="0"/>
            <a:t>Why social media interactions can increase brand loyalty of consumers to McDonald’s in the UK?</a:t>
          </a:r>
        </a:p>
      </dgm:t>
    </dgm:pt>
    <dgm:pt modelId="{B8CA1F02-6E97-4F71-BC43-D882376BAD7F}" type="parTrans" cxnId="{64A861EA-4CB0-40A3-A419-A5960B52C69D}">
      <dgm:prSet/>
      <dgm:spPr/>
      <dgm:t>
        <a:bodyPr/>
        <a:lstStyle/>
        <a:p>
          <a:endParaRPr lang="en-US" sz="1900"/>
        </a:p>
      </dgm:t>
    </dgm:pt>
    <dgm:pt modelId="{800C7730-8B1E-40F9-9D23-89A11FE64388}" type="sibTrans" cxnId="{64A861EA-4CB0-40A3-A419-A5960B52C69D}">
      <dgm:prSet/>
      <dgm:spPr/>
      <dgm:t>
        <a:bodyPr/>
        <a:lstStyle/>
        <a:p>
          <a:endParaRPr lang="en-US" sz="1900"/>
        </a:p>
      </dgm:t>
    </dgm:pt>
    <dgm:pt modelId="{C574779E-F796-43ED-8C84-68F929145A11}">
      <dgm:prSet phldrT="[Text]" custT="1"/>
      <dgm:spPr/>
      <dgm:t>
        <a:bodyPr/>
        <a:lstStyle/>
        <a:p>
          <a:r>
            <a:rPr lang="en-US" sz="1500" dirty="0"/>
            <a:t>Question 4</a:t>
          </a:r>
        </a:p>
      </dgm:t>
    </dgm:pt>
    <dgm:pt modelId="{8165F8C6-381B-44D9-9E04-5EE93DAC099D}" type="parTrans" cxnId="{7944F469-729A-4177-999F-0D2A39C63473}">
      <dgm:prSet/>
      <dgm:spPr/>
      <dgm:t>
        <a:bodyPr/>
        <a:lstStyle/>
        <a:p>
          <a:endParaRPr lang="en-US" sz="1900"/>
        </a:p>
      </dgm:t>
    </dgm:pt>
    <dgm:pt modelId="{EF7284A1-925C-41A1-A16C-B34FC2596668}" type="sibTrans" cxnId="{7944F469-729A-4177-999F-0D2A39C63473}">
      <dgm:prSet/>
      <dgm:spPr/>
      <dgm:t>
        <a:bodyPr/>
        <a:lstStyle/>
        <a:p>
          <a:endParaRPr lang="en-US" sz="1900"/>
        </a:p>
      </dgm:t>
    </dgm:pt>
    <dgm:pt modelId="{2787B2F3-0C78-40AB-96F7-66DFFD2D06A3}">
      <dgm:prSet custT="1"/>
      <dgm:spPr/>
      <dgm:t>
        <a:bodyPr/>
        <a:lstStyle/>
        <a:p>
          <a:r>
            <a:rPr lang="en-US" sz="1900"/>
            <a:t>Why word of mouth comments on social media sites can increase or reduce brand reputation of McDonald’s in the UK?; and</a:t>
          </a:r>
        </a:p>
      </dgm:t>
    </dgm:pt>
    <dgm:pt modelId="{C5BC2F1F-D601-4A7C-9AB9-AF330C7580FD}" type="parTrans" cxnId="{8EA26892-24B6-473E-924D-F5BF79A52D82}">
      <dgm:prSet/>
      <dgm:spPr/>
      <dgm:t>
        <a:bodyPr/>
        <a:lstStyle/>
        <a:p>
          <a:endParaRPr lang="en-US" sz="1900"/>
        </a:p>
      </dgm:t>
    </dgm:pt>
    <dgm:pt modelId="{5951DDAF-A842-431D-AB95-3BAF4172EE35}" type="sibTrans" cxnId="{8EA26892-24B6-473E-924D-F5BF79A52D82}">
      <dgm:prSet/>
      <dgm:spPr/>
      <dgm:t>
        <a:bodyPr/>
        <a:lstStyle/>
        <a:p>
          <a:endParaRPr lang="en-US" sz="1900"/>
        </a:p>
      </dgm:t>
    </dgm:pt>
    <dgm:pt modelId="{C6A785AC-E61B-496E-B5F2-7D9563DAA279}" type="pres">
      <dgm:prSet presAssocID="{66AB7952-0582-4FEA-A593-8560B55060F3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35718584-BFC8-4F7D-B34D-C793C185A7C1}" type="pres">
      <dgm:prSet presAssocID="{C5CC5245-AC43-46EA-BB87-1066FD38CD8A}" presName="composite" presStyleCnt="0"/>
      <dgm:spPr/>
    </dgm:pt>
    <dgm:pt modelId="{097D6755-C070-4B7E-9B18-C8EBA735734D}" type="pres">
      <dgm:prSet presAssocID="{C5CC5245-AC43-46EA-BB87-1066FD38CD8A}" presName="parentText" presStyleLbl="align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04150A4-8054-4533-9AF5-EAA6DED17684}" type="pres">
      <dgm:prSet presAssocID="{C5CC5245-AC43-46EA-BB87-1066FD38CD8A}" presName="descendantText" presStyleLbl="alignAcc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387BD73-842A-42D3-9FBA-7FE5B38B3142}" type="pres">
      <dgm:prSet presAssocID="{2811222C-60E5-414C-9E93-B0208CB9E3B5}" presName="sp" presStyleCnt="0"/>
      <dgm:spPr/>
    </dgm:pt>
    <dgm:pt modelId="{365C7AB0-26A0-4D0A-B935-93ED6B618FCE}" type="pres">
      <dgm:prSet presAssocID="{DB300341-BABC-4878-B98A-B38371BBD18C}" presName="composite" presStyleCnt="0"/>
      <dgm:spPr/>
    </dgm:pt>
    <dgm:pt modelId="{771A82E0-F18B-4DA7-8ECB-13BE0CCB01C5}" type="pres">
      <dgm:prSet presAssocID="{DB300341-BABC-4878-B98A-B38371BBD18C}" presName="parentText" presStyleLbl="align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92AD0EE-2474-435B-BCFC-600AD3FCB16A}" type="pres">
      <dgm:prSet presAssocID="{DB300341-BABC-4878-B98A-B38371BBD18C}" presName="descendantText" presStyleLbl="alignAcc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9AEC4B6-A303-4CC4-B5BF-318FD99F4520}" type="pres">
      <dgm:prSet presAssocID="{A5CB3F0E-D9CA-4694-B7B1-9687FEC69C2E}" presName="sp" presStyleCnt="0"/>
      <dgm:spPr/>
    </dgm:pt>
    <dgm:pt modelId="{4C7DBBC5-365B-4895-9D0F-5FF3231F5C93}" type="pres">
      <dgm:prSet presAssocID="{50692E54-6B29-45AD-87B0-452B14FBD399}" presName="composite" presStyleCnt="0"/>
      <dgm:spPr/>
    </dgm:pt>
    <dgm:pt modelId="{21F6078D-B6D7-42E6-8E9B-604ECBDCCAAD}" type="pres">
      <dgm:prSet presAssocID="{50692E54-6B29-45AD-87B0-452B14FBD399}" presName="parentText" presStyleLbl="align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A375DEE-01B6-418A-8F27-4539B9C18D59}" type="pres">
      <dgm:prSet presAssocID="{50692E54-6B29-45AD-87B0-452B14FBD399}" presName="descendantText" presStyleLbl="alignAcc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4D20FC4-45DE-42E4-B43F-61803A3C75A7}" type="pres">
      <dgm:prSet presAssocID="{B5DFC391-244C-4FFD-9B10-F1EDFD00160B}" presName="sp" presStyleCnt="0"/>
      <dgm:spPr/>
    </dgm:pt>
    <dgm:pt modelId="{FCE99BF8-A873-494F-BD3B-49A9BACF2F44}" type="pres">
      <dgm:prSet presAssocID="{C574779E-F796-43ED-8C84-68F929145A11}" presName="composite" presStyleCnt="0"/>
      <dgm:spPr/>
    </dgm:pt>
    <dgm:pt modelId="{AD6C2945-5E05-4B52-B6E5-9B410245DE15}" type="pres">
      <dgm:prSet presAssocID="{C574779E-F796-43ED-8C84-68F929145A11}" presName="parentText" presStyleLbl="align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4F7CCD4-3DC8-413A-B5F3-FA8AE037CE9E}" type="pres">
      <dgm:prSet presAssocID="{C574779E-F796-43ED-8C84-68F929145A11}" presName="descendantText" presStyleLbl="alignAcc1" presStyleIdx="3" presStyleCnt="4" custScaleY="10227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E51F725A-28C2-4C7A-AB4F-BB0F8729BE57}" type="presOf" srcId="{50692E54-6B29-45AD-87B0-452B14FBD399}" destId="{21F6078D-B6D7-42E6-8E9B-604ECBDCCAAD}" srcOrd="0" destOrd="0" presId="urn:microsoft.com/office/officeart/2005/8/layout/chevron2"/>
    <dgm:cxn modelId="{A8F7186E-8335-467E-8505-0A6B7B51FD24}" type="presOf" srcId="{DB300341-BABC-4878-B98A-B38371BBD18C}" destId="{771A82E0-F18B-4DA7-8ECB-13BE0CCB01C5}" srcOrd="0" destOrd="0" presId="urn:microsoft.com/office/officeart/2005/8/layout/chevron2"/>
    <dgm:cxn modelId="{BA931733-27F8-42C8-86C9-7E4E9515DE13}" type="presOf" srcId="{C5CC5245-AC43-46EA-BB87-1066FD38CD8A}" destId="{097D6755-C070-4B7E-9B18-C8EBA735734D}" srcOrd="0" destOrd="0" presId="urn:microsoft.com/office/officeart/2005/8/layout/chevron2"/>
    <dgm:cxn modelId="{8EA26892-24B6-473E-924D-F5BF79A52D82}" srcId="{50692E54-6B29-45AD-87B0-452B14FBD399}" destId="{2787B2F3-0C78-40AB-96F7-66DFFD2D06A3}" srcOrd="0" destOrd="0" parTransId="{C5BC2F1F-D601-4A7C-9AB9-AF330C7580FD}" sibTransId="{5951DDAF-A842-431D-AB95-3BAF4172EE35}"/>
    <dgm:cxn modelId="{8E09CC62-F0A5-4356-81A0-C518492D79B6}" type="presOf" srcId="{16961270-7F0B-407D-A65B-3085C65C51A1}" destId="{04F7CCD4-3DC8-413A-B5F3-FA8AE037CE9E}" srcOrd="0" destOrd="0" presId="urn:microsoft.com/office/officeart/2005/8/layout/chevron2"/>
    <dgm:cxn modelId="{C1B1AC73-9507-4552-AB7A-0A09668077B0}" srcId="{DB300341-BABC-4878-B98A-B38371BBD18C}" destId="{75F8F367-7D47-4614-BEA9-38B8B19C4279}" srcOrd="0" destOrd="0" parTransId="{125F6F75-2263-4798-B3EA-DFB18530A97B}" sibTransId="{0B8095EA-4FD1-4949-8C05-65566A6B75D8}"/>
    <dgm:cxn modelId="{DBCBB8A0-95CD-4ACF-B113-34CA2EC85B03}" type="presOf" srcId="{66AB7952-0582-4FEA-A593-8560B55060F3}" destId="{C6A785AC-E61B-496E-B5F2-7D9563DAA279}" srcOrd="0" destOrd="0" presId="urn:microsoft.com/office/officeart/2005/8/layout/chevron2"/>
    <dgm:cxn modelId="{F9AEBE0D-8DAF-41D0-B72C-7F34489A1F17}" srcId="{66AB7952-0582-4FEA-A593-8560B55060F3}" destId="{50692E54-6B29-45AD-87B0-452B14FBD399}" srcOrd="2" destOrd="0" parTransId="{FC4FF218-CC19-43B1-915E-351E77505D56}" sibTransId="{B5DFC391-244C-4FFD-9B10-F1EDFD00160B}"/>
    <dgm:cxn modelId="{7C83DDC3-A6BC-4836-A3F8-EE20541964E5}" type="presOf" srcId="{2787B2F3-0C78-40AB-96F7-66DFFD2D06A3}" destId="{BA375DEE-01B6-418A-8F27-4539B9C18D59}" srcOrd="0" destOrd="0" presId="urn:microsoft.com/office/officeart/2005/8/layout/chevron2"/>
    <dgm:cxn modelId="{492A1C66-CD6E-464B-8885-CABF60856CDE}" srcId="{C5CC5245-AC43-46EA-BB87-1066FD38CD8A}" destId="{638D1FBC-E7CA-49C5-B2A9-D71ECE023B7F}" srcOrd="0" destOrd="0" parTransId="{2B9E50BE-6BDB-40DD-BAF8-5B65DD230F15}" sibTransId="{8F44C1A0-E088-40E3-9F98-0AF95D24534C}"/>
    <dgm:cxn modelId="{3D497599-94C2-4430-AA0D-F85BC1AE6EA8}" type="presOf" srcId="{638D1FBC-E7CA-49C5-B2A9-D71ECE023B7F}" destId="{004150A4-8054-4533-9AF5-EAA6DED17684}" srcOrd="0" destOrd="0" presId="urn:microsoft.com/office/officeart/2005/8/layout/chevron2"/>
    <dgm:cxn modelId="{FAC75EAC-6B06-4230-93D0-4FF8364065ED}" srcId="{66AB7952-0582-4FEA-A593-8560B55060F3}" destId="{DB300341-BABC-4878-B98A-B38371BBD18C}" srcOrd="1" destOrd="0" parTransId="{68D05669-DFC0-4522-9AEC-C6C63DFCBF02}" sibTransId="{A5CB3F0E-D9CA-4694-B7B1-9687FEC69C2E}"/>
    <dgm:cxn modelId="{B8221B29-1135-4C15-9BBA-D725867F3EAF}" type="presOf" srcId="{C574779E-F796-43ED-8C84-68F929145A11}" destId="{AD6C2945-5E05-4B52-B6E5-9B410245DE15}" srcOrd="0" destOrd="0" presId="urn:microsoft.com/office/officeart/2005/8/layout/chevron2"/>
    <dgm:cxn modelId="{22DCDA1F-1BE8-4437-ACDD-AD7344FADCE0}" srcId="{66AB7952-0582-4FEA-A593-8560B55060F3}" destId="{C5CC5245-AC43-46EA-BB87-1066FD38CD8A}" srcOrd="0" destOrd="0" parTransId="{9EF313A7-3F7E-4518-9916-084374021C71}" sibTransId="{2811222C-60E5-414C-9E93-B0208CB9E3B5}"/>
    <dgm:cxn modelId="{545CB567-6F32-47D5-BA01-D4C6045F89DA}" type="presOf" srcId="{75F8F367-7D47-4614-BEA9-38B8B19C4279}" destId="{D92AD0EE-2474-435B-BCFC-600AD3FCB16A}" srcOrd="0" destOrd="0" presId="urn:microsoft.com/office/officeart/2005/8/layout/chevron2"/>
    <dgm:cxn modelId="{7944F469-729A-4177-999F-0D2A39C63473}" srcId="{66AB7952-0582-4FEA-A593-8560B55060F3}" destId="{C574779E-F796-43ED-8C84-68F929145A11}" srcOrd="3" destOrd="0" parTransId="{8165F8C6-381B-44D9-9E04-5EE93DAC099D}" sibTransId="{EF7284A1-925C-41A1-A16C-B34FC2596668}"/>
    <dgm:cxn modelId="{64A861EA-4CB0-40A3-A419-A5960B52C69D}" srcId="{C574779E-F796-43ED-8C84-68F929145A11}" destId="{16961270-7F0B-407D-A65B-3085C65C51A1}" srcOrd="0" destOrd="0" parTransId="{B8CA1F02-6E97-4F71-BC43-D882376BAD7F}" sibTransId="{800C7730-8B1E-40F9-9D23-89A11FE64388}"/>
    <dgm:cxn modelId="{24DE36B3-3EEA-4EFF-86A8-B643AB4378B4}" type="presParOf" srcId="{C6A785AC-E61B-496E-B5F2-7D9563DAA279}" destId="{35718584-BFC8-4F7D-B34D-C793C185A7C1}" srcOrd="0" destOrd="0" presId="urn:microsoft.com/office/officeart/2005/8/layout/chevron2"/>
    <dgm:cxn modelId="{57457E1B-3A38-40D5-9A32-EC3F78B6FD74}" type="presParOf" srcId="{35718584-BFC8-4F7D-B34D-C793C185A7C1}" destId="{097D6755-C070-4B7E-9B18-C8EBA735734D}" srcOrd="0" destOrd="0" presId="urn:microsoft.com/office/officeart/2005/8/layout/chevron2"/>
    <dgm:cxn modelId="{C497E684-E42E-45DE-80A2-68FAFB71E984}" type="presParOf" srcId="{35718584-BFC8-4F7D-B34D-C793C185A7C1}" destId="{004150A4-8054-4533-9AF5-EAA6DED17684}" srcOrd="1" destOrd="0" presId="urn:microsoft.com/office/officeart/2005/8/layout/chevron2"/>
    <dgm:cxn modelId="{5FF8D808-F89E-420F-84B7-FBE21B1359A5}" type="presParOf" srcId="{C6A785AC-E61B-496E-B5F2-7D9563DAA279}" destId="{6387BD73-842A-42D3-9FBA-7FE5B38B3142}" srcOrd="1" destOrd="0" presId="urn:microsoft.com/office/officeart/2005/8/layout/chevron2"/>
    <dgm:cxn modelId="{7DF28761-FAC0-4038-A44D-A4451E34CBC8}" type="presParOf" srcId="{C6A785AC-E61B-496E-B5F2-7D9563DAA279}" destId="{365C7AB0-26A0-4D0A-B935-93ED6B618FCE}" srcOrd="2" destOrd="0" presId="urn:microsoft.com/office/officeart/2005/8/layout/chevron2"/>
    <dgm:cxn modelId="{4CA53F77-ACDE-4D05-A5A3-3A6F2A972703}" type="presParOf" srcId="{365C7AB0-26A0-4D0A-B935-93ED6B618FCE}" destId="{771A82E0-F18B-4DA7-8ECB-13BE0CCB01C5}" srcOrd="0" destOrd="0" presId="urn:microsoft.com/office/officeart/2005/8/layout/chevron2"/>
    <dgm:cxn modelId="{5DF16421-75D9-4C48-8A21-005D0DAD9112}" type="presParOf" srcId="{365C7AB0-26A0-4D0A-B935-93ED6B618FCE}" destId="{D92AD0EE-2474-435B-BCFC-600AD3FCB16A}" srcOrd="1" destOrd="0" presId="urn:microsoft.com/office/officeart/2005/8/layout/chevron2"/>
    <dgm:cxn modelId="{F5E81889-FCE8-4551-A4AA-9181A091AB4D}" type="presParOf" srcId="{C6A785AC-E61B-496E-B5F2-7D9563DAA279}" destId="{F9AEC4B6-A303-4CC4-B5BF-318FD99F4520}" srcOrd="3" destOrd="0" presId="urn:microsoft.com/office/officeart/2005/8/layout/chevron2"/>
    <dgm:cxn modelId="{F8430D43-8713-4B1B-986C-618B52FA132D}" type="presParOf" srcId="{C6A785AC-E61B-496E-B5F2-7D9563DAA279}" destId="{4C7DBBC5-365B-4895-9D0F-5FF3231F5C93}" srcOrd="4" destOrd="0" presId="urn:microsoft.com/office/officeart/2005/8/layout/chevron2"/>
    <dgm:cxn modelId="{13B90E6B-50D5-44AF-881E-C8A25232066B}" type="presParOf" srcId="{4C7DBBC5-365B-4895-9D0F-5FF3231F5C93}" destId="{21F6078D-B6D7-42E6-8E9B-604ECBDCCAAD}" srcOrd="0" destOrd="0" presId="urn:microsoft.com/office/officeart/2005/8/layout/chevron2"/>
    <dgm:cxn modelId="{5642B239-E4CA-4D26-9D88-A2B35171D769}" type="presParOf" srcId="{4C7DBBC5-365B-4895-9D0F-5FF3231F5C93}" destId="{BA375DEE-01B6-418A-8F27-4539B9C18D59}" srcOrd="1" destOrd="0" presId="urn:microsoft.com/office/officeart/2005/8/layout/chevron2"/>
    <dgm:cxn modelId="{CB206DB7-A133-4CEB-92DC-9482E4BF3533}" type="presParOf" srcId="{C6A785AC-E61B-496E-B5F2-7D9563DAA279}" destId="{E4D20FC4-45DE-42E4-B43F-61803A3C75A7}" srcOrd="5" destOrd="0" presId="urn:microsoft.com/office/officeart/2005/8/layout/chevron2"/>
    <dgm:cxn modelId="{BE52A877-0C78-4125-9964-5710BFD97218}" type="presParOf" srcId="{C6A785AC-E61B-496E-B5F2-7D9563DAA279}" destId="{FCE99BF8-A873-494F-BD3B-49A9BACF2F44}" srcOrd="6" destOrd="0" presId="urn:microsoft.com/office/officeart/2005/8/layout/chevron2"/>
    <dgm:cxn modelId="{32C17B6F-48C0-4552-B5F2-48E6A2B85456}" type="presParOf" srcId="{FCE99BF8-A873-494F-BD3B-49A9BACF2F44}" destId="{AD6C2945-5E05-4B52-B6E5-9B410245DE15}" srcOrd="0" destOrd="0" presId="urn:microsoft.com/office/officeart/2005/8/layout/chevron2"/>
    <dgm:cxn modelId="{FD77AC9D-C43B-4068-9CA8-5128AA046DE8}" type="presParOf" srcId="{FCE99BF8-A873-494F-BD3B-49A9BACF2F44}" destId="{04F7CCD4-3DC8-413A-B5F3-FA8AE037CE9E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B168CFC-36C4-441A-99B1-86DC92572879}" type="doc">
      <dgm:prSet loTypeId="urn:microsoft.com/office/officeart/2005/8/layout/hList9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9C239B4-042F-4AA7-B392-EE7795C4932D}">
      <dgm:prSet phldrT="[Text]"/>
      <dgm:spPr/>
      <dgm:t>
        <a:bodyPr/>
        <a:lstStyle/>
        <a:p>
          <a:r>
            <a:rPr lang="en-US" dirty="0"/>
            <a:t>Concept of social media</a:t>
          </a:r>
        </a:p>
      </dgm:t>
    </dgm:pt>
    <dgm:pt modelId="{2A1C9723-9300-4F95-B3B7-35527FAFB5F1}" type="parTrans" cxnId="{ED44C5D8-1DFD-42F5-AC81-F65BA1D3F4E9}">
      <dgm:prSet/>
      <dgm:spPr/>
      <dgm:t>
        <a:bodyPr/>
        <a:lstStyle/>
        <a:p>
          <a:endParaRPr lang="en-US"/>
        </a:p>
      </dgm:t>
    </dgm:pt>
    <dgm:pt modelId="{3AE2CF1D-0AC8-4CDC-AAF4-02D319F0B153}" type="sibTrans" cxnId="{ED44C5D8-1DFD-42F5-AC81-F65BA1D3F4E9}">
      <dgm:prSet/>
      <dgm:spPr/>
      <dgm:t>
        <a:bodyPr/>
        <a:lstStyle/>
        <a:p>
          <a:endParaRPr lang="en-US"/>
        </a:p>
      </dgm:t>
    </dgm:pt>
    <dgm:pt modelId="{9F688826-5E94-4887-B1A9-CCE275EC25C2}">
      <dgm:prSet phldrT="[Text]"/>
      <dgm:spPr/>
      <dgm:t>
        <a:bodyPr/>
        <a:lstStyle/>
        <a:p>
          <a:r>
            <a:rPr lang="en-US" dirty="0"/>
            <a:t>Gaining, sharing and exchanging of information</a:t>
          </a:r>
        </a:p>
      </dgm:t>
    </dgm:pt>
    <dgm:pt modelId="{B419317C-29F8-4DA9-9F09-5733BFACFAF8}" type="parTrans" cxnId="{27249FDA-951F-4F66-892E-6237A95D484B}">
      <dgm:prSet/>
      <dgm:spPr/>
      <dgm:t>
        <a:bodyPr/>
        <a:lstStyle/>
        <a:p>
          <a:endParaRPr lang="en-US"/>
        </a:p>
      </dgm:t>
    </dgm:pt>
    <dgm:pt modelId="{8E840F1C-54BB-4EE9-89F2-CBDF3F8826D9}" type="sibTrans" cxnId="{27249FDA-951F-4F66-892E-6237A95D484B}">
      <dgm:prSet/>
      <dgm:spPr/>
      <dgm:t>
        <a:bodyPr/>
        <a:lstStyle/>
        <a:p>
          <a:endParaRPr lang="en-US"/>
        </a:p>
      </dgm:t>
    </dgm:pt>
    <dgm:pt modelId="{75E6F75E-3C39-44AB-BA54-1F4ACD56ECAF}">
      <dgm:prSet phldrT="[Text]"/>
      <dgm:spPr/>
      <dgm:t>
        <a:bodyPr/>
        <a:lstStyle/>
        <a:p>
          <a:r>
            <a:rPr lang="en-US" dirty="0"/>
            <a:t>Theory of social media marketing</a:t>
          </a:r>
        </a:p>
      </dgm:t>
    </dgm:pt>
    <dgm:pt modelId="{64E564A5-AEBD-4F8E-9E33-B8E78437D489}" type="parTrans" cxnId="{426A6194-10FD-4402-BD50-FABA5DED5ECB}">
      <dgm:prSet/>
      <dgm:spPr/>
      <dgm:t>
        <a:bodyPr/>
        <a:lstStyle/>
        <a:p>
          <a:endParaRPr lang="en-US"/>
        </a:p>
      </dgm:t>
    </dgm:pt>
    <dgm:pt modelId="{BBB8A550-A23E-40A1-9C1B-78465A7D2AF0}" type="sibTrans" cxnId="{426A6194-10FD-4402-BD50-FABA5DED5ECB}">
      <dgm:prSet/>
      <dgm:spPr/>
      <dgm:t>
        <a:bodyPr/>
        <a:lstStyle/>
        <a:p>
          <a:endParaRPr lang="en-US"/>
        </a:p>
      </dgm:t>
    </dgm:pt>
    <dgm:pt modelId="{E0B8EF58-6C85-477A-B2A3-5C9089C61A59}">
      <dgm:prSet phldrT="[Text]"/>
      <dgm:spPr/>
      <dgm:t>
        <a:bodyPr/>
        <a:lstStyle/>
        <a:p>
          <a:r>
            <a:rPr lang="en-US" dirty="0"/>
            <a:t>Two-way interactions</a:t>
          </a:r>
        </a:p>
      </dgm:t>
    </dgm:pt>
    <dgm:pt modelId="{B5BA66A4-C1D1-4F02-950E-7A79A6656A1B}" type="parTrans" cxnId="{7456AD92-103C-4F17-9165-5A2DE0FA4F1A}">
      <dgm:prSet/>
      <dgm:spPr/>
      <dgm:t>
        <a:bodyPr/>
        <a:lstStyle/>
        <a:p>
          <a:endParaRPr lang="en-US"/>
        </a:p>
      </dgm:t>
    </dgm:pt>
    <dgm:pt modelId="{F5BFC037-D5E4-4DCD-8281-3622D1B9C169}" type="sibTrans" cxnId="{7456AD92-103C-4F17-9165-5A2DE0FA4F1A}">
      <dgm:prSet/>
      <dgm:spPr/>
      <dgm:t>
        <a:bodyPr/>
        <a:lstStyle/>
        <a:p>
          <a:endParaRPr lang="en-US"/>
        </a:p>
      </dgm:t>
    </dgm:pt>
    <dgm:pt modelId="{0E4B43B4-40FA-4153-8E15-52B1B49FDF65}">
      <dgm:prSet phldrT="[Text]"/>
      <dgm:spPr/>
      <dgm:t>
        <a:bodyPr/>
        <a:lstStyle/>
        <a:p>
          <a:r>
            <a:rPr lang="en-US" dirty="0"/>
            <a:t>Word of mouth</a:t>
          </a:r>
        </a:p>
      </dgm:t>
    </dgm:pt>
    <dgm:pt modelId="{745923EB-78B7-4230-862D-A114A0FB64EA}" type="parTrans" cxnId="{B9E75ED2-06CA-4FF0-8FD2-C59121AB6DA4}">
      <dgm:prSet/>
      <dgm:spPr/>
      <dgm:t>
        <a:bodyPr/>
        <a:lstStyle/>
        <a:p>
          <a:endParaRPr lang="en-US"/>
        </a:p>
      </dgm:t>
    </dgm:pt>
    <dgm:pt modelId="{05E31AD1-9D5C-4920-9566-5AF6454F9FA4}" type="sibTrans" cxnId="{B9E75ED2-06CA-4FF0-8FD2-C59121AB6DA4}">
      <dgm:prSet/>
      <dgm:spPr/>
      <dgm:t>
        <a:bodyPr/>
        <a:lstStyle/>
        <a:p>
          <a:endParaRPr lang="en-US"/>
        </a:p>
      </dgm:t>
    </dgm:pt>
    <dgm:pt modelId="{EDA73C58-7753-414C-91A4-481C11D5E2BD}">
      <dgm:prSet phldrT="[Text]"/>
      <dgm:spPr/>
      <dgm:t>
        <a:bodyPr/>
        <a:lstStyle/>
        <a:p>
          <a:r>
            <a:rPr lang="en-US" dirty="0"/>
            <a:t>Providing individual profiles on social media </a:t>
          </a:r>
        </a:p>
      </dgm:t>
    </dgm:pt>
    <dgm:pt modelId="{9F91FBE4-EFEA-44C1-A73F-AF47025661D8}" type="sibTrans" cxnId="{7232A10A-2200-4108-905A-380D3CCDFEE7}">
      <dgm:prSet/>
      <dgm:spPr/>
      <dgm:t>
        <a:bodyPr/>
        <a:lstStyle/>
        <a:p>
          <a:endParaRPr lang="en-US"/>
        </a:p>
      </dgm:t>
    </dgm:pt>
    <dgm:pt modelId="{1D52CC1A-CEBC-4058-8FFF-8847AF564B5F}" type="parTrans" cxnId="{7232A10A-2200-4108-905A-380D3CCDFEE7}">
      <dgm:prSet/>
      <dgm:spPr/>
      <dgm:t>
        <a:bodyPr/>
        <a:lstStyle/>
        <a:p>
          <a:endParaRPr lang="en-US"/>
        </a:p>
      </dgm:t>
    </dgm:pt>
    <dgm:pt modelId="{52C275E6-FF34-4CFF-B3C0-9EFE2BEF9673}" type="pres">
      <dgm:prSet presAssocID="{FB168CFC-36C4-441A-99B1-86DC92572879}" presName="list" presStyleCnt="0">
        <dgm:presLayoutVars>
          <dgm:dir/>
          <dgm:animLvl val="lvl"/>
        </dgm:presLayoutVars>
      </dgm:prSet>
      <dgm:spPr/>
      <dgm:t>
        <a:bodyPr/>
        <a:lstStyle/>
        <a:p>
          <a:endParaRPr lang="en-US"/>
        </a:p>
      </dgm:t>
    </dgm:pt>
    <dgm:pt modelId="{4E3F0679-1067-4BBD-A82F-09BEF1C29EA8}" type="pres">
      <dgm:prSet presAssocID="{09C239B4-042F-4AA7-B392-EE7795C4932D}" presName="posSpace" presStyleCnt="0"/>
      <dgm:spPr/>
    </dgm:pt>
    <dgm:pt modelId="{4D2F7B6F-2BB1-4745-9039-B9A7FC4CD3B8}" type="pres">
      <dgm:prSet presAssocID="{09C239B4-042F-4AA7-B392-EE7795C4932D}" presName="vertFlow" presStyleCnt="0"/>
      <dgm:spPr/>
    </dgm:pt>
    <dgm:pt modelId="{1EF9C74F-566E-4EC8-A01F-77AE37C4374C}" type="pres">
      <dgm:prSet presAssocID="{09C239B4-042F-4AA7-B392-EE7795C4932D}" presName="topSpace" presStyleCnt="0"/>
      <dgm:spPr/>
    </dgm:pt>
    <dgm:pt modelId="{335EB641-156B-4B32-A0E6-219A4AE03B56}" type="pres">
      <dgm:prSet presAssocID="{09C239B4-042F-4AA7-B392-EE7795C4932D}" presName="firstComp" presStyleCnt="0"/>
      <dgm:spPr/>
    </dgm:pt>
    <dgm:pt modelId="{66E08E37-716E-4313-A111-13939D3A393C}" type="pres">
      <dgm:prSet presAssocID="{09C239B4-042F-4AA7-B392-EE7795C4932D}" presName="firstChild" presStyleLbl="bgAccFollowNode1" presStyleIdx="0" presStyleCnt="4"/>
      <dgm:spPr/>
      <dgm:t>
        <a:bodyPr/>
        <a:lstStyle/>
        <a:p>
          <a:endParaRPr lang="en-US"/>
        </a:p>
      </dgm:t>
    </dgm:pt>
    <dgm:pt modelId="{DBEFC191-96FC-42B4-B399-74130BA3286C}" type="pres">
      <dgm:prSet presAssocID="{09C239B4-042F-4AA7-B392-EE7795C4932D}" presName="firstChildTx" presStyleLbl="bg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2579DE3-80C6-49E7-BA2A-DFAA3FCD5312}" type="pres">
      <dgm:prSet presAssocID="{EDA73C58-7753-414C-91A4-481C11D5E2BD}" presName="comp" presStyleCnt="0"/>
      <dgm:spPr/>
    </dgm:pt>
    <dgm:pt modelId="{6F5075B4-EF47-4B3B-83DE-EFFB0EDBC16A}" type="pres">
      <dgm:prSet presAssocID="{EDA73C58-7753-414C-91A4-481C11D5E2BD}" presName="child" presStyleLbl="bgAccFollowNode1" presStyleIdx="1" presStyleCnt="4"/>
      <dgm:spPr/>
      <dgm:t>
        <a:bodyPr/>
        <a:lstStyle/>
        <a:p>
          <a:endParaRPr lang="en-US"/>
        </a:p>
      </dgm:t>
    </dgm:pt>
    <dgm:pt modelId="{79EBEC0E-3AE2-4271-A6E7-A90ECEA4136B}" type="pres">
      <dgm:prSet presAssocID="{EDA73C58-7753-414C-91A4-481C11D5E2BD}" presName="childTx" presStyleLbl="bg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C1CBF37-A6AC-4E45-AD67-3956D1628336}" type="pres">
      <dgm:prSet presAssocID="{09C239B4-042F-4AA7-B392-EE7795C4932D}" presName="negSpace" presStyleCnt="0"/>
      <dgm:spPr/>
    </dgm:pt>
    <dgm:pt modelId="{600B6301-D7E3-40B1-8943-F3089EC2277A}" type="pres">
      <dgm:prSet presAssocID="{09C239B4-042F-4AA7-B392-EE7795C4932D}" presName="circle" presStyleLbl="node1" presStyleIdx="0" presStyleCnt="2"/>
      <dgm:spPr/>
      <dgm:t>
        <a:bodyPr/>
        <a:lstStyle/>
        <a:p>
          <a:endParaRPr lang="en-US"/>
        </a:p>
      </dgm:t>
    </dgm:pt>
    <dgm:pt modelId="{AC8BE21D-72A3-4C4A-9837-5005AADCA0C3}" type="pres">
      <dgm:prSet presAssocID="{3AE2CF1D-0AC8-4CDC-AAF4-02D319F0B153}" presName="transSpace" presStyleCnt="0"/>
      <dgm:spPr/>
    </dgm:pt>
    <dgm:pt modelId="{993C1F1C-66D7-4BE9-8960-0FAE60B28B68}" type="pres">
      <dgm:prSet presAssocID="{75E6F75E-3C39-44AB-BA54-1F4ACD56ECAF}" presName="posSpace" presStyleCnt="0"/>
      <dgm:spPr/>
    </dgm:pt>
    <dgm:pt modelId="{A0284772-20AD-462A-9CCE-A2D2071081DD}" type="pres">
      <dgm:prSet presAssocID="{75E6F75E-3C39-44AB-BA54-1F4ACD56ECAF}" presName="vertFlow" presStyleCnt="0"/>
      <dgm:spPr/>
    </dgm:pt>
    <dgm:pt modelId="{489123F1-F42C-4816-B747-47330803AA6D}" type="pres">
      <dgm:prSet presAssocID="{75E6F75E-3C39-44AB-BA54-1F4ACD56ECAF}" presName="topSpace" presStyleCnt="0"/>
      <dgm:spPr/>
    </dgm:pt>
    <dgm:pt modelId="{FC911A4A-A2CF-4585-8D67-A4016D0D60D5}" type="pres">
      <dgm:prSet presAssocID="{75E6F75E-3C39-44AB-BA54-1F4ACD56ECAF}" presName="firstComp" presStyleCnt="0"/>
      <dgm:spPr/>
    </dgm:pt>
    <dgm:pt modelId="{BDF3E016-4EB4-4BE1-BE39-54D8E62AC4BD}" type="pres">
      <dgm:prSet presAssocID="{75E6F75E-3C39-44AB-BA54-1F4ACD56ECAF}" presName="firstChild" presStyleLbl="bgAccFollowNode1" presStyleIdx="2" presStyleCnt="4"/>
      <dgm:spPr/>
      <dgm:t>
        <a:bodyPr/>
        <a:lstStyle/>
        <a:p>
          <a:endParaRPr lang="en-US"/>
        </a:p>
      </dgm:t>
    </dgm:pt>
    <dgm:pt modelId="{B8B724FD-1332-4C3F-8CA9-1C9DD7081000}" type="pres">
      <dgm:prSet presAssocID="{75E6F75E-3C39-44AB-BA54-1F4ACD56ECAF}" presName="firstChildTx" presStyleLbl="bg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73E487A-CB4B-44B5-AE8E-66A1FC8ED3BE}" type="pres">
      <dgm:prSet presAssocID="{0E4B43B4-40FA-4153-8E15-52B1B49FDF65}" presName="comp" presStyleCnt="0"/>
      <dgm:spPr/>
    </dgm:pt>
    <dgm:pt modelId="{A0E19A1D-B0B0-4F8B-AA11-41650B1713BF}" type="pres">
      <dgm:prSet presAssocID="{0E4B43B4-40FA-4153-8E15-52B1B49FDF65}" presName="child" presStyleLbl="bgAccFollowNode1" presStyleIdx="3" presStyleCnt="4"/>
      <dgm:spPr/>
      <dgm:t>
        <a:bodyPr/>
        <a:lstStyle/>
        <a:p>
          <a:endParaRPr lang="en-US"/>
        </a:p>
      </dgm:t>
    </dgm:pt>
    <dgm:pt modelId="{0E998572-4853-4747-98C6-8489892F9FF5}" type="pres">
      <dgm:prSet presAssocID="{0E4B43B4-40FA-4153-8E15-52B1B49FDF65}" presName="childTx" presStyleLbl="bg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4D52E83-F8D3-43E7-A010-A358729A6868}" type="pres">
      <dgm:prSet presAssocID="{75E6F75E-3C39-44AB-BA54-1F4ACD56ECAF}" presName="negSpace" presStyleCnt="0"/>
      <dgm:spPr/>
    </dgm:pt>
    <dgm:pt modelId="{59BD1607-9FF7-43D1-8158-4B4FB986B55E}" type="pres">
      <dgm:prSet presAssocID="{75E6F75E-3C39-44AB-BA54-1F4ACD56ECAF}" presName="circle" presStyleLbl="node1" presStyleIdx="1" presStyleCnt="2"/>
      <dgm:spPr/>
      <dgm:t>
        <a:bodyPr/>
        <a:lstStyle/>
        <a:p>
          <a:endParaRPr lang="en-US"/>
        </a:p>
      </dgm:t>
    </dgm:pt>
  </dgm:ptLst>
  <dgm:cxnLst>
    <dgm:cxn modelId="{71A95D72-EE2B-4A8D-B5F7-41443554108E}" type="presOf" srcId="{75E6F75E-3C39-44AB-BA54-1F4ACD56ECAF}" destId="{59BD1607-9FF7-43D1-8158-4B4FB986B55E}" srcOrd="0" destOrd="0" presId="urn:microsoft.com/office/officeart/2005/8/layout/hList9"/>
    <dgm:cxn modelId="{C18A3BD3-03C5-4483-8EF3-5BFA9CE0AE43}" type="presOf" srcId="{E0B8EF58-6C85-477A-B2A3-5C9089C61A59}" destId="{BDF3E016-4EB4-4BE1-BE39-54D8E62AC4BD}" srcOrd="0" destOrd="0" presId="urn:microsoft.com/office/officeart/2005/8/layout/hList9"/>
    <dgm:cxn modelId="{ED44C5D8-1DFD-42F5-AC81-F65BA1D3F4E9}" srcId="{FB168CFC-36C4-441A-99B1-86DC92572879}" destId="{09C239B4-042F-4AA7-B392-EE7795C4932D}" srcOrd="0" destOrd="0" parTransId="{2A1C9723-9300-4F95-B3B7-35527FAFB5F1}" sibTransId="{3AE2CF1D-0AC8-4CDC-AAF4-02D319F0B153}"/>
    <dgm:cxn modelId="{7DCCA151-0505-46E5-ADBA-7D59A40B6491}" type="presOf" srcId="{0E4B43B4-40FA-4153-8E15-52B1B49FDF65}" destId="{0E998572-4853-4747-98C6-8489892F9FF5}" srcOrd="1" destOrd="0" presId="urn:microsoft.com/office/officeart/2005/8/layout/hList9"/>
    <dgm:cxn modelId="{4751F968-A1E4-4AEA-A3A6-6C34877DABB4}" type="presOf" srcId="{0E4B43B4-40FA-4153-8E15-52B1B49FDF65}" destId="{A0E19A1D-B0B0-4F8B-AA11-41650B1713BF}" srcOrd="0" destOrd="0" presId="urn:microsoft.com/office/officeart/2005/8/layout/hList9"/>
    <dgm:cxn modelId="{7232A10A-2200-4108-905A-380D3CCDFEE7}" srcId="{09C239B4-042F-4AA7-B392-EE7795C4932D}" destId="{EDA73C58-7753-414C-91A4-481C11D5E2BD}" srcOrd="1" destOrd="0" parTransId="{1D52CC1A-CEBC-4058-8FFF-8847AF564B5F}" sibTransId="{9F91FBE4-EFEA-44C1-A73F-AF47025661D8}"/>
    <dgm:cxn modelId="{DBD93E77-1563-4F3A-A281-039AF56EEE9B}" type="presOf" srcId="{E0B8EF58-6C85-477A-B2A3-5C9089C61A59}" destId="{B8B724FD-1332-4C3F-8CA9-1C9DD7081000}" srcOrd="1" destOrd="0" presId="urn:microsoft.com/office/officeart/2005/8/layout/hList9"/>
    <dgm:cxn modelId="{D138667A-735D-4669-B702-E765C47CA2A2}" type="presOf" srcId="{EDA73C58-7753-414C-91A4-481C11D5E2BD}" destId="{79EBEC0E-3AE2-4271-A6E7-A90ECEA4136B}" srcOrd="1" destOrd="0" presId="urn:microsoft.com/office/officeart/2005/8/layout/hList9"/>
    <dgm:cxn modelId="{426A6194-10FD-4402-BD50-FABA5DED5ECB}" srcId="{FB168CFC-36C4-441A-99B1-86DC92572879}" destId="{75E6F75E-3C39-44AB-BA54-1F4ACD56ECAF}" srcOrd="1" destOrd="0" parTransId="{64E564A5-AEBD-4F8E-9E33-B8E78437D489}" sibTransId="{BBB8A550-A23E-40A1-9C1B-78465A7D2AF0}"/>
    <dgm:cxn modelId="{5D72C465-4645-446F-A24E-D45B55DABB26}" type="presOf" srcId="{FB168CFC-36C4-441A-99B1-86DC92572879}" destId="{52C275E6-FF34-4CFF-B3C0-9EFE2BEF9673}" srcOrd="0" destOrd="0" presId="urn:microsoft.com/office/officeart/2005/8/layout/hList9"/>
    <dgm:cxn modelId="{3C7C12AC-B562-4751-A590-AE8280DEBFEC}" type="presOf" srcId="{EDA73C58-7753-414C-91A4-481C11D5E2BD}" destId="{6F5075B4-EF47-4B3B-83DE-EFFB0EDBC16A}" srcOrd="0" destOrd="0" presId="urn:microsoft.com/office/officeart/2005/8/layout/hList9"/>
    <dgm:cxn modelId="{444C8462-62A6-4DC7-ACF6-E2BA990BAA0C}" type="presOf" srcId="{9F688826-5E94-4887-B1A9-CCE275EC25C2}" destId="{66E08E37-716E-4313-A111-13939D3A393C}" srcOrd="0" destOrd="0" presId="urn:microsoft.com/office/officeart/2005/8/layout/hList9"/>
    <dgm:cxn modelId="{3E8736AE-9972-4414-AF37-3C25B0781C11}" type="presOf" srcId="{09C239B4-042F-4AA7-B392-EE7795C4932D}" destId="{600B6301-D7E3-40B1-8943-F3089EC2277A}" srcOrd="0" destOrd="0" presId="urn:microsoft.com/office/officeart/2005/8/layout/hList9"/>
    <dgm:cxn modelId="{B9E75ED2-06CA-4FF0-8FD2-C59121AB6DA4}" srcId="{75E6F75E-3C39-44AB-BA54-1F4ACD56ECAF}" destId="{0E4B43B4-40FA-4153-8E15-52B1B49FDF65}" srcOrd="1" destOrd="0" parTransId="{745923EB-78B7-4230-862D-A114A0FB64EA}" sibTransId="{05E31AD1-9D5C-4920-9566-5AF6454F9FA4}"/>
    <dgm:cxn modelId="{7456AD92-103C-4F17-9165-5A2DE0FA4F1A}" srcId="{75E6F75E-3C39-44AB-BA54-1F4ACD56ECAF}" destId="{E0B8EF58-6C85-477A-B2A3-5C9089C61A59}" srcOrd="0" destOrd="0" parTransId="{B5BA66A4-C1D1-4F02-950E-7A79A6656A1B}" sibTransId="{F5BFC037-D5E4-4DCD-8281-3622D1B9C169}"/>
    <dgm:cxn modelId="{27249FDA-951F-4F66-892E-6237A95D484B}" srcId="{09C239B4-042F-4AA7-B392-EE7795C4932D}" destId="{9F688826-5E94-4887-B1A9-CCE275EC25C2}" srcOrd="0" destOrd="0" parTransId="{B419317C-29F8-4DA9-9F09-5733BFACFAF8}" sibTransId="{8E840F1C-54BB-4EE9-89F2-CBDF3F8826D9}"/>
    <dgm:cxn modelId="{B1723296-8AE9-4E2F-93BC-4327148A0ED3}" type="presOf" srcId="{9F688826-5E94-4887-B1A9-CCE275EC25C2}" destId="{DBEFC191-96FC-42B4-B399-74130BA3286C}" srcOrd="1" destOrd="0" presId="urn:microsoft.com/office/officeart/2005/8/layout/hList9"/>
    <dgm:cxn modelId="{4A3749E8-9298-4F2C-BFBD-D5DEA5DAE8FB}" type="presParOf" srcId="{52C275E6-FF34-4CFF-B3C0-9EFE2BEF9673}" destId="{4E3F0679-1067-4BBD-A82F-09BEF1C29EA8}" srcOrd="0" destOrd="0" presId="urn:microsoft.com/office/officeart/2005/8/layout/hList9"/>
    <dgm:cxn modelId="{D1DCF32A-E4A5-4D29-8ADE-C9219C3AFC45}" type="presParOf" srcId="{52C275E6-FF34-4CFF-B3C0-9EFE2BEF9673}" destId="{4D2F7B6F-2BB1-4745-9039-B9A7FC4CD3B8}" srcOrd="1" destOrd="0" presId="urn:microsoft.com/office/officeart/2005/8/layout/hList9"/>
    <dgm:cxn modelId="{9213B39D-B65E-4C25-A07C-8531724F1BD6}" type="presParOf" srcId="{4D2F7B6F-2BB1-4745-9039-B9A7FC4CD3B8}" destId="{1EF9C74F-566E-4EC8-A01F-77AE37C4374C}" srcOrd="0" destOrd="0" presId="urn:microsoft.com/office/officeart/2005/8/layout/hList9"/>
    <dgm:cxn modelId="{E847FE44-532F-4BE1-A6FD-BC560DF85817}" type="presParOf" srcId="{4D2F7B6F-2BB1-4745-9039-B9A7FC4CD3B8}" destId="{335EB641-156B-4B32-A0E6-219A4AE03B56}" srcOrd="1" destOrd="0" presId="urn:microsoft.com/office/officeart/2005/8/layout/hList9"/>
    <dgm:cxn modelId="{ED76250D-1EF7-433D-A065-600393C43691}" type="presParOf" srcId="{335EB641-156B-4B32-A0E6-219A4AE03B56}" destId="{66E08E37-716E-4313-A111-13939D3A393C}" srcOrd="0" destOrd="0" presId="urn:microsoft.com/office/officeart/2005/8/layout/hList9"/>
    <dgm:cxn modelId="{A0B96845-AE5E-4A74-9A78-92B8F9FEDA04}" type="presParOf" srcId="{335EB641-156B-4B32-A0E6-219A4AE03B56}" destId="{DBEFC191-96FC-42B4-B399-74130BA3286C}" srcOrd="1" destOrd="0" presId="urn:microsoft.com/office/officeart/2005/8/layout/hList9"/>
    <dgm:cxn modelId="{0081C150-C677-4045-9C51-6B657612FAAA}" type="presParOf" srcId="{4D2F7B6F-2BB1-4745-9039-B9A7FC4CD3B8}" destId="{02579DE3-80C6-49E7-BA2A-DFAA3FCD5312}" srcOrd="2" destOrd="0" presId="urn:microsoft.com/office/officeart/2005/8/layout/hList9"/>
    <dgm:cxn modelId="{DEE3D742-2CBD-409F-B386-104DBC9B7414}" type="presParOf" srcId="{02579DE3-80C6-49E7-BA2A-DFAA3FCD5312}" destId="{6F5075B4-EF47-4B3B-83DE-EFFB0EDBC16A}" srcOrd="0" destOrd="0" presId="urn:microsoft.com/office/officeart/2005/8/layout/hList9"/>
    <dgm:cxn modelId="{A850E9D2-5857-49E8-95A3-C1A56F17B90D}" type="presParOf" srcId="{02579DE3-80C6-49E7-BA2A-DFAA3FCD5312}" destId="{79EBEC0E-3AE2-4271-A6E7-A90ECEA4136B}" srcOrd="1" destOrd="0" presId="urn:microsoft.com/office/officeart/2005/8/layout/hList9"/>
    <dgm:cxn modelId="{A97123D5-2FA7-4D9D-96D0-A6331873FB35}" type="presParOf" srcId="{52C275E6-FF34-4CFF-B3C0-9EFE2BEF9673}" destId="{3C1CBF37-A6AC-4E45-AD67-3956D1628336}" srcOrd="2" destOrd="0" presId="urn:microsoft.com/office/officeart/2005/8/layout/hList9"/>
    <dgm:cxn modelId="{C8CD08D7-DC1C-4AB6-87BB-51174AA1D613}" type="presParOf" srcId="{52C275E6-FF34-4CFF-B3C0-9EFE2BEF9673}" destId="{600B6301-D7E3-40B1-8943-F3089EC2277A}" srcOrd="3" destOrd="0" presId="urn:microsoft.com/office/officeart/2005/8/layout/hList9"/>
    <dgm:cxn modelId="{EFEC3254-766A-4149-A308-98F4B7FE6FCF}" type="presParOf" srcId="{52C275E6-FF34-4CFF-B3C0-9EFE2BEF9673}" destId="{AC8BE21D-72A3-4C4A-9837-5005AADCA0C3}" srcOrd="4" destOrd="0" presId="urn:microsoft.com/office/officeart/2005/8/layout/hList9"/>
    <dgm:cxn modelId="{2E5EEA1E-B15C-425B-80B9-D39E98527960}" type="presParOf" srcId="{52C275E6-FF34-4CFF-B3C0-9EFE2BEF9673}" destId="{993C1F1C-66D7-4BE9-8960-0FAE60B28B68}" srcOrd="5" destOrd="0" presId="urn:microsoft.com/office/officeart/2005/8/layout/hList9"/>
    <dgm:cxn modelId="{816E98AA-713A-4669-B0EF-7802C10E4710}" type="presParOf" srcId="{52C275E6-FF34-4CFF-B3C0-9EFE2BEF9673}" destId="{A0284772-20AD-462A-9CCE-A2D2071081DD}" srcOrd="6" destOrd="0" presId="urn:microsoft.com/office/officeart/2005/8/layout/hList9"/>
    <dgm:cxn modelId="{E0AB528A-0179-4481-820B-9C4A1654A981}" type="presParOf" srcId="{A0284772-20AD-462A-9CCE-A2D2071081DD}" destId="{489123F1-F42C-4816-B747-47330803AA6D}" srcOrd="0" destOrd="0" presId="urn:microsoft.com/office/officeart/2005/8/layout/hList9"/>
    <dgm:cxn modelId="{369DE613-59ED-4B17-95D8-3F2E3271390A}" type="presParOf" srcId="{A0284772-20AD-462A-9CCE-A2D2071081DD}" destId="{FC911A4A-A2CF-4585-8D67-A4016D0D60D5}" srcOrd="1" destOrd="0" presId="urn:microsoft.com/office/officeart/2005/8/layout/hList9"/>
    <dgm:cxn modelId="{1FD39CF3-CAA5-4BF9-B8A9-CDC15390D976}" type="presParOf" srcId="{FC911A4A-A2CF-4585-8D67-A4016D0D60D5}" destId="{BDF3E016-4EB4-4BE1-BE39-54D8E62AC4BD}" srcOrd="0" destOrd="0" presId="urn:microsoft.com/office/officeart/2005/8/layout/hList9"/>
    <dgm:cxn modelId="{67B91DE4-A74C-454D-BF2D-7341127CEABD}" type="presParOf" srcId="{FC911A4A-A2CF-4585-8D67-A4016D0D60D5}" destId="{B8B724FD-1332-4C3F-8CA9-1C9DD7081000}" srcOrd="1" destOrd="0" presId="urn:microsoft.com/office/officeart/2005/8/layout/hList9"/>
    <dgm:cxn modelId="{B1B7B33B-735A-4B88-9E6F-B95F67531759}" type="presParOf" srcId="{A0284772-20AD-462A-9CCE-A2D2071081DD}" destId="{473E487A-CB4B-44B5-AE8E-66A1FC8ED3BE}" srcOrd="2" destOrd="0" presId="urn:microsoft.com/office/officeart/2005/8/layout/hList9"/>
    <dgm:cxn modelId="{050CF960-C0C1-414C-9A89-2733A7B7707A}" type="presParOf" srcId="{473E487A-CB4B-44B5-AE8E-66A1FC8ED3BE}" destId="{A0E19A1D-B0B0-4F8B-AA11-41650B1713BF}" srcOrd="0" destOrd="0" presId="urn:microsoft.com/office/officeart/2005/8/layout/hList9"/>
    <dgm:cxn modelId="{AC3017E1-91C0-4228-BB87-9717AEB02169}" type="presParOf" srcId="{473E487A-CB4B-44B5-AE8E-66A1FC8ED3BE}" destId="{0E998572-4853-4747-98C6-8489892F9FF5}" srcOrd="1" destOrd="0" presId="urn:microsoft.com/office/officeart/2005/8/layout/hList9"/>
    <dgm:cxn modelId="{F0C94F6A-B1AC-445B-9E17-9431C68068FD}" type="presParOf" srcId="{52C275E6-FF34-4CFF-B3C0-9EFE2BEF9673}" destId="{84D52E83-F8D3-43E7-A010-A358729A6868}" srcOrd="7" destOrd="0" presId="urn:microsoft.com/office/officeart/2005/8/layout/hList9"/>
    <dgm:cxn modelId="{61432046-8B58-4128-87B7-B0900B291DC5}" type="presParOf" srcId="{52C275E6-FF34-4CFF-B3C0-9EFE2BEF9673}" destId="{59BD1607-9FF7-43D1-8158-4B4FB986B55E}" srcOrd="8" destOrd="0" presId="urn:microsoft.com/office/officeart/2005/8/layout/hList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64B4984-7931-498F-AED4-D1FD056B5205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E2CF456-3E34-4A8C-AD71-C340CDA6BF4F}">
      <dgm:prSet phldrT="[Text]" custT="1"/>
      <dgm:spPr/>
      <dgm:t>
        <a:bodyPr/>
        <a:lstStyle/>
        <a:p>
          <a:r>
            <a:rPr lang="en-US" sz="3200" b="1" dirty="0"/>
            <a:t>Repeated purchases</a:t>
          </a:r>
          <a:endParaRPr lang="en-US" sz="3200" dirty="0"/>
        </a:p>
      </dgm:t>
    </dgm:pt>
    <dgm:pt modelId="{6A3FD21D-C360-4C8F-8EF1-84DF59BFAA96}" type="parTrans" cxnId="{A6CA695F-5292-4042-8613-56ED30D3F0F8}">
      <dgm:prSet/>
      <dgm:spPr/>
      <dgm:t>
        <a:bodyPr/>
        <a:lstStyle/>
        <a:p>
          <a:endParaRPr lang="en-US"/>
        </a:p>
      </dgm:t>
    </dgm:pt>
    <dgm:pt modelId="{CFF56C0A-E99F-46D6-8B40-0DB0C0CB8192}" type="sibTrans" cxnId="{A6CA695F-5292-4042-8613-56ED30D3F0F8}">
      <dgm:prSet/>
      <dgm:spPr/>
      <dgm:t>
        <a:bodyPr/>
        <a:lstStyle/>
        <a:p>
          <a:endParaRPr lang="en-US"/>
        </a:p>
      </dgm:t>
    </dgm:pt>
    <dgm:pt modelId="{685A3EF2-7654-451A-B78F-F8D5AB0B036F}">
      <dgm:prSet phldrT="[Text]" custT="1"/>
      <dgm:spPr/>
      <dgm:t>
        <a:bodyPr/>
        <a:lstStyle/>
        <a:p>
          <a:r>
            <a:rPr lang="en-US" sz="3200" b="1" dirty="0"/>
            <a:t>Brand advocates </a:t>
          </a:r>
          <a:endParaRPr lang="en-US" sz="3200" dirty="0"/>
        </a:p>
      </dgm:t>
    </dgm:pt>
    <dgm:pt modelId="{F7A00D36-F1D9-42A6-802B-C9B1986D1F67}" type="parTrans" cxnId="{7168D4FC-C217-48E3-BD80-79D8B19D1924}">
      <dgm:prSet/>
      <dgm:spPr/>
      <dgm:t>
        <a:bodyPr/>
        <a:lstStyle/>
        <a:p>
          <a:endParaRPr lang="en-US"/>
        </a:p>
      </dgm:t>
    </dgm:pt>
    <dgm:pt modelId="{51178462-C92C-487D-B635-A88B1633F77F}" type="sibTrans" cxnId="{7168D4FC-C217-48E3-BD80-79D8B19D1924}">
      <dgm:prSet/>
      <dgm:spPr/>
      <dgm:t>
        <a:bodyPr/>
        <a:lstStyle/>
        <a:p>
          <a:endParaRPr lang="en-US"/>
        </a:p>
      </dgm:t>
    </dgm:pt>
    <dgm:pt modelId="{C5148481-5FDC-4767-B575-A834C0FECBD3}" type="pres">
      <dgm:prSet presAssocID="{664B4984-7931-498F-AED4-D1FD056B5205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78355DC9-75B0-4807-B002-B01566D60B7A}" type="pres">
      <dgm:prSet presAssocID="{9E2CF456-3E34-4A8C-AD71-C340CDA6BF4F}" presName="parentLin" presStyleCnt="0"/>
      <dgm:spPr/>
    </dgm:pt>
    <dgm:pt modelId="{50EE82EF-9DDA-48C9-AF05-C31F44BBC481}" type="pres">
      <dgm:prSet presAssocID="{9E2CF456-3E34-4A8C-AD71-C340CDA6BF4F}" presName="parentLeftMargin" presStyleLbl="node1" presStyleIdx="0" presStyleCnt="2"/>
      <dgm:spPr/>
      <dgm:t>
        <a:bodyPr/>
        <a:lstStyle/>
        <a:p>
          <a:endParaRPr lang="en-US"/>
        </a:p>
      </dgm:t>
    </dgm:pt>
    <dgm:pt modelId="{F4042AB1-67C9-46A6-A4E3-2669C3836F4D}" type="pres">
      <dgm:prSet presAssocID="{9E2CF456-3E34-4A8C-AD71-C340CDA6BF4F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25BE709-610B-4D84-AE54-42580B8DC0D2}" type="pres">
      <dgm:prSet presAssocID="{9E2CF456-3E34-4A8C-AD71-C340CDA6BF4F}" presName="negativeSpace" presStyleCnt="0"/>
      <dgm:spPr/>
    </dgm:pt>
    <dgm:pt modelId="{1BF32BC9-1944-416D-8A51-8A6E5AB38B71}" type="pres">
      <dgm:prSet presAssocID="{9E2CF456-3E34-4A8C-AD71-C340CDA6BF4F}" presName="childText" presStyleLbl="conFgAcc1" presStyleIdx="0" presStyleCnt="2">
        <dgm:presLayoutVars>
          <dgm:bulletEnabled val="1"/>
        </dgm:presLayoutVars>
      </dgm:prSet>
      <dgm:spPr/>
    </dgm:pt>
    <dgm:pt modelId="{529F11C0-2F59-462F-81CB-1378F3B93F4C}" type="pres">
      <dgm:prSet presAssocID="{CFF56C0A-E99F-46D6-8B40-0DB0C0CB8192}" presName="spaceBetweenRectangles" presStyleCnt="0"/>
      <dgm:spPr/>
    </dgm:pt>
    <dgm:pt modelId="{05883F9F-971D-4D10-A6C5-E58C3A467D6F}" type="pres">
      <dgm:prSet presAssocID="{685A3EF2-7654-451A-B78F-F8D5AB0B036F}" presName="parentLin" presStyleCnt="0"/>
      <dgm:spPr/>
    </dgm:pt>
    <dgm:pt modelId="{BE16450F-D979-496C-8D71-8D80C9EB93E1}" type="pres">
      <dgm:prSet presAssocID="{685A3EF2-7654-451A-B78F-F8D5AB0B036F}" presName="parentLeftMargin" presStyleLbl="node1" presStyleIdx="0" presStyleCnt="2"/>
      <dgm:spPr/>
      <dgm:t>
        <a:bodyPr/>
        <a:lstStyle/>
        <a:p>
          <a:endParaRPr lang="en-US"/>
        </a:p>
      </dgm:t>
    </dgm:pt>
    <dgm:pt modelId="{2DA214BB-EB04-42B1-98CF-56010AED1907}" type="pres">
      <dgm:prSet presAssocID="{685A3EF2-7654-451A-B78F-F8D5AB0B036F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62D6009-EE02-428C-837C-C167E6B5F920}" type="pres">
      <dgm:prSet presAssocID="{685A3EF2-7654-451A-B78F-F8D5AB0B036F}" presName="negativeSpace" presStyleCnt="0"/>
      <dgm:spPr/>
    </dgm:pt>
    <dgm:pt modelId="{B3A182CE-C770-406E-9644-8B30F8536341}" type="pres">
      <dgm:prSet presAssocID="{685A3EF2-7654-451A-B78F-F8D5AB0B036F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27343EBD-A30A-460B-9EE6-2B7A0C09E4C7}" type="presOf" srcId="{9E2CF456-3E34-4A8C-AD71-C340CDA6BF4F}" destId="{50EE82EF-9DDA-48C9-AF05-C31F44BBC481}" srcOrd="0" destOrd="0" presId="urn:microsoft.com/office/officeart/2005/8/layout/list1"/>
    <dgm:cxn modelId="{A6CA695F-5292-4042-8613-56ED30D3F0F8}" srcId="{664B4984-7931-498F-AED4-D1FD056B5205}" destId="{9E2CF456-3E34-4A8C-AD71-C340CDA6BF4F}" srcOrd="0" destOrd="0" parTransId="{6A3FD21D-C360-4C8F-8EF1-84DF59BFAA96}" sibTransId="{CFF56C0A-E99F-46D6-8B40-0DB0C0CB8192}"/>
    <dgm:cxn modelId="{A3380D5D-20BA-4EB2-9D08-8CEDAD9E7FDE}" type="presOf" srcId="{685A3EF2-7654-451A-B78F-F8D5AB0B036F}" destId="{2DA214BB-EB04-42B1-98CF-56010AED1907}" srcOrd="1" destOrd="0" presId="urn:microsoft.com/office/officeart/2005/8/layout/list1"/>
    <dgm:cxn modelId="{5601E1FE-2FBB-4D46-A9D4-12CFF277DFAC}" type="presOf" srcId="{9E2CF456-3E34-4A8C-AD71-C340CDA6BF4F}" destId="{F4042AB1-67C9-46A6-A4E3-2669C3836F4D}" srcOrd="1" destOrd="0" presId="urn:microsoft.com/office/officeart/2005/8/layout/list1"/>
    <dgm:cxn modelId="{7168D4FC-C217-48E3-BD80-79D8B19D1924}" srcId="{664B4984-7931-498F-AED4-D1FD056B5205}" destId="{685A3EF2-7654-451A-B78F-F8D5AB0B036F}" srcOrd="1" destOrd="0" parTransId="{F7A00D36-F1D9-42A6-802B-C9B1986D1F67}" sibTransId="{51178462-C92C-487D-B635-A88B1633F77F}"/>
    <dgm:cxn modelId="{AD002ED8-3F93-4C84-B2D1-3DD017BAD1C8}" type="presOf" srcId="{664B4984-7931-498F-AED4-D1FD056B5205}" destId="{C5148481-5FDC-4767-B575-A834C0FECBD3}" srcOrd="0" destOrd="0" presId="urn:microsoft.com/office/officeart/2005/8/layout/list1"/>
    <dgm:cxn modelId="{790055E0-7FB4-485D-8B43-83D63A3612FC}" type="presOf" srcId="{685A3EF2-7654-451A-B78F-F8D5AB0B036F}" destId="{BE16450F-D979-496C-8D71-8D80C9EB93E1}" srcOrd="0" destOrd="0" presId="urn:microsoft.com/office/officeart/2005/8/layout/list1"/>
    <dgm:cxn modelId="{03602A3F-96EB-4AA7-9D5B-D8FF14FD3716}" type="presParOf" srcId="{C5148481-5FDC-4767-B575-A834C0FECBD3}" destId="{78355DC9-75B0-4807-B002-B01566D60B7A}" srcOrd="0" destOrd="0" presId="urn:microsoft.com/office/officeart/2005/8/layout/list1"/>
    <dgm:cxn modelId="{767C307C-3D13-415E-BF53-559B5701960A}" type="presParOf" srcId="{78355DC9-75B0-4807-B002-B01566D60B7A}" destId="{50EE82EF-9DDA-48C9-AF05-C31F44BBC481}" srcOrd="0" destOrd="0" presId="urn:microsoft.com/office/officeart/2005/8/layout/list1"/>
    <dgm:cxn modelId="{F261FA8C-3DEC-4BC8-9C04-8788BE576B29}" type="presParOf" srcId="{78355DC9-75B0-4807-B002-B01566D60B7A}" destId="{F4042AB1-67C9-46A6-A4E3-2669C3836F4D}" srcOrd="1" destOrd="0" presId="urn:microsoft.com/office/officeart/2005/8/layout/list1"/>
    <dgm:cxn modelId="{604F48CE-B179-4781-ADE4-B942759913DC}" type="presParOf" srcId="{C5148481-5FDC-4767-B575-A834C0FECBD3}" destId="{C25BE709-610B-4D84-AE54-42580B8DC0D2}" srcOrd="1" destOrd="0" presId="urn:microsoft.com/office/officeart/2005/8/layout/list1"/>
    <dgm:cxn modelId="{FD77750A-3472-47B4-B654-0574A34EC107}" type="presParOf" srcId="{C5148481-5FDC-4767-B575-A834C0FECBD3}" destId="{1BF32BC9-1944-416D-8A51-8A6E5AB38B71}" srcOrd="2" destOrd="0" presId="urn:microsoft.com/office/officeart/2005/8/layout/list1"/>
    <dgm:cxn modelId="{CF89D85F-AACA-4E21-B311-A4BD82086474}" type="presParOf" srcId="{C5148481-5FDC-4767-B575-A834C0FECBD3}" destId="{529F11C0-2F59-462F-81CB-1378F3B93F4C}" srcOrd="3" destOrd="0" presId="urn:microsoft.com/office/officeart/2005/8/layout/list1"/>
    <dgm:cxn modelId="{4F8CE8BE-E4A6-46D6-B2D8-CD74E8B856C2}" type="presParOf" srcId="{C5148481-5FDC-4767-B575-A834C0FECBD3}" destId="{05883F9F-971D-4D10-A6C5-E58C3A467D6F}" srcOrd="4" destOrd="0" presId="urn:microsoft.com/office/officeart/2005/8/layout/list1"/>
    <dgm:cxn modelId="{C98F49BC-AF10-4F1C-9EED-0BC5FEA1017C}" type="presParOf" srcId="{05883F9F-971D-4D10-A6C5-E58C3A467D6F}" destId="{BE16450F-D979-496C-8D71-8D80C9EB93E1}" srcOrd="0" destOrd="0" presId="urn:microsoft.com/office/officeart/2005/8/layout/list1"/>
    <dgm:cxn modelId="{FD2451D2-DABC-4D15-9733-8FE911A277D4}" type="presParOf" srcId="{05883F9F-971D-4D10-A6C5-E58C3A467D6F}" destId="{2DA214BB-EB04-42B1-98CF-56010AED1907}" srcOrd="1" destOrd="0" presId="urn:microsoft.com/office/officeart/2005/8/layout/list1"/>
    <dgm:cxn modelId="{F3ED3F11-BD38-4B12-9CA5-8A40CA56D706}" type="presParOf" srcId="{C5148481-5FDC-4767-B575-A834C0FECBD3}" destId="{262D6009-EE02-428C-837C-C167E6B5F920}" srcOrd="5" destOrd="0" presId="urn:microsoft.com/office/officeart/2005/8/layout/list1"/>
    <dgm:cxn modelId="{DA32C8EB-A828-4E30-8248-9701CED08640}" type="presParOf" srcId="{C5148481-5FDC-4767-B575-A834C0FECBD3}" destId="{B3A182CE-C770-406E-9644-8B30F8536341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0468EEE-6C13-439D-AF6E-318850FDB631}" type="doc">
      <dgm:prSet loTypeId="urn:microsoft.com/office/officeart/2005/8/layout/hProcess6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8341654-A054-4441-90BF-5896BFC22F73}">
      <dgm:prSet phldrT="[Text]" custT="1"/>
      <dgm:spPr/>
      <dgm:t>
        <a:bodyPr/>
        <a:lstStyle/>
        <a:p>
          <a:r>
            <a:rPr lang="en-US" sz="2800" dirty="0"/>
            <a:t>Social media</a:t>
          </a:r>
        </a:p>
      </dgm:t>
    </dgm:pt>
    <dgm:pt modelId="{5F5C0F6B-62E4-43CA-B57D-A4C38404255E}" type="parTrans" cxnId="{3943CD53-6A78-4708-BD45-088E11944695}">
      <dgm:prSet/>
      <dgm:spPr/>
      <dgm:t>
        <a:bodyPr/>
        <a:lstStyle/>
        <a:p>
          <a:endParaRPr lang="en-US"/>
        </a:p>
      </dgm:t>
    </dgm:pt>
    <dgm:pt modelId="{4E0E9E0A-7009-4D83-8688-7DE3D4CFA695}" type="sibTrans" cxnId="{3943CD53-6A78-4708-BD45-088E11944695}">
      <dgm:prSet/>
      <dgm:spPr/>
      <dgm:t>
        <a:bodyPr/>
        <a:lstStyle/>
        <a:p>
          <a:endParaRPr lang="en-US"/>
        </a:p>
      </dgm:t>
    </dgm:pt>
    <dgm:pt modelId="{92CD92EE-8F03-4953-8E75-5F0520AF5AC8}">
      <dgm:prSet phldrT="[Text]"/>
      <dgm:spPr/>
      <dgm:t>
        <a:bodyPr/>
        <a:lstStyle/>
        <a:p>
          <a:r>
            <a:rPr lang="en-US" dirty="0"/>
            <a:t>Social media interactions</a:t>
          </a:r>
        </a:p>
      </dgm:t>
    </dgm:pt>
    <dgm:pt modelId="{069E97B1-141A-469E-BB66-8269388344CD}" type="parTrans" cxnId="{FFAE7F69-8275-499E-80E5-D8573A60C41C}">
      <dgm:prSet/>
      <dgm:spPr/>
      <dgm:t>
        <a:bodyPr/>
        <a:lstStyle/>
        <a:p>
          <a:endParaRPr lang="en-US"/>
        </a:p>
      </dgm:t>
    </dgm:pt>
    <dgm:pt modelId="{E5431E7A-88FC-44D6-A4EC-76F806BCB56A}" type="sibTrans" cxnId="{FFAE7F69-8275-499E-80E5-D8573A60C41C}">
      <dgm:prSet/>
      <dgm:spPr/>
      <dgm:t>
        <a:bodyPr/>
        <a:lstStyle/>
        <a:p>
          <a:endParaRPr lang="en-US"/>
        </a:p>
      </dgm:t>
    </dgm:pt>
    <dgm:pt modelId="{DE1CD2A5-2B76-4424-A47A-4236F02E6921}">
      <dgm:prSet phldrT="[Text]"/>
      <dgm:spPr/>
      <dgm:t>
        <a:bodyPr/>
        <a:lstStyle/>
        <a:p>
          <a:r>
            <a:rPr lang="en-US" dirty="0"/>
            <a:t>Word of mouth</a:t>
          </a:r>
        </a:p>
      </dgm:t>
    </dgm:pt>
    <dgm:pt modelId="{65ACB037-1112-4252-8597-8A3658934D77}" type="parTrans" cxnId="{60DCEAA6-9297-40CE-9624-9E96AAF3E5D0}">
      <dgm:prSet/>
      <dgm:spPr/>
      <dgm:t>
        <a:bodyPr/>
        <a:lstStyle/>
        <a:p>
          <a:endParaRPr lang="en-US"/>
        </a:p>
      </dgm:t>
    </dgm:pt>
    <dgm:pt modelId="{5CDCB3A8-8036-48AB-B8E2-341BC7CFBCF4}" type="sibTrans" cxnId="{60DCEAA6-9297-40CE-9624-9E96AAF3E5D0}">
      <dgm:prSet/>
      <dgm:spPr/>
      <dgm:t>
        <a:bodyPr/>
        <a:lstStyle/>
        <a:p>
          <a:endParaRPr lang="en-US"/>
        </a:p>
      </dgm:t>
    </dgm:pt>
    <dgm:pt modelId="{226FC0FB-901C-411A-BF02-AC5FA1901C4D}">
      <dgm:prSet phldrT="[Text]" custT="1"/>
      <dgm:spPr/>
      <dgm:t>
        <a:bodyPr/>
        <a:lstStyle/>
        <a:p>
          <a:r>
            <a:rPr lang="en-US" sz="2800" dirty="0"/>
            <a:t>Brand loyalty</a:t>
          </a:r>
        </a:p>
      </dgm:t>
    </dgm:pt>
    <dgm:pt modelId="{64DD3DC7-9A4D-4AB5-AFE4-4E5EB74C0F67}" type="parTrans" cxnId="{DEEB8953-EA29-47E6-853F-AF1C027EA093}">
      <dgm:prSet/>
      <dgm:spPr/>
      <dgm:t>
        <a:bodyPr/>
        <a:lstStyle/>
        <a:p>
          <a:endParaRPr lang="en-US"/>
        </a:p>
      </dgm:t>
    </dgm:pt>
    <dgm:pt modelId="{3CEA9894-E450-4D9A-98E7-20A524543212}" type="sibTrans" cxnId="{DEEB8953-EA29-47E6-853F-AF1C027EA093}">
      <dgm:prSet/>
      <dgm:spPr/>
      <dgm:t>
        <a:bodyPr/>
        <a:lstStyle/>
        <a:p>
          <a:endParaRPr lang="en-US"/>
        </a:p>
      </dgm:t>
    </dgm:pt>
    <dgm:pt modelId="{68C318D1-C10A-43E7-9708-BCDE5B445273}">
      <dgm:prSet phldrT="[Text]"/>
      <dgm:spPr/>
      <dgm:t>
        <a:bodyPr/>
        <a:lstStyle/>
        <a:p>
          <a:r>
            <a:rPr lang="en-US" dirty="0"/>
            <a:t>Brand connection</a:t>
          </a:r>
        </a:p>
      </dgm:t>
    </dgm:pt>
    <dgm:pt modelId="{913DF042-C7C8-4719-AF2C-09111E9B3BB7}" type="parTrans" cxnId="{0C173AA9-4AFF-4A71-B529-07B0A722A4C6}">
      <dgm:prSet/>
      <dgm:spPr/>
      <dgm:t>
        <a:bodyPr/>
        <a:lstStyle/>
        <a:p>
          <a:endParaRPr lang="en-US"/>
        </a:p>
      </dgm:t>
    </dgm:pt>
    <dgm:pt modelId="{E8FC82C0-93FF-4A6F-A436-82B3C0462747}" type="sibTrans" cxnId="{0C173AA9-4AFF-4A71-B529-07B0A722A4C6}">
      <dgm:prSet/>
      <dgm:spPr/>
      <dgm:t>
        <a:bodyPr/>
        <a:lstStyle/>
        <a:p>
          <a:endParaRPr lang="en-US"/>
        </a:p>
      </dgm:t>
    </dgm:pt>
    <dgm:pt modelId="{BC2429AD-CD07-4C52-92E8-16EFF92C929B}">
      <dgm:prSet phldrT="[Text]"/>
      <dgm:spPr/>
      <dgm:t>
        <a:bodyPr/>
        <a:lstStyle/>
        <a:p>
          <a:r>
            <a:rPr lang="en-US" dirty="0"/>
            <a:t>Strong brand-customer relationship</a:t>
          </a:r>
        </a:p>
      </dgm:t>
    </dgm:pt>
    <dgm:pt modelId="{39BF6C52-4EF2-4D0C-BE37-F9C18D6AB5C7}" type="parTrans" cxnId="{79437C19-89E7-415C-87FC-092532F4B08A}">
      <dgm:prSet/>
      <dgm:spPr/>
      <dgm:t>
        <a:bodyPr/>
        <a:lstStyle/>
        <a:p>
          <a:endParaRPr lang="en-US"/>
        </a:p>
      </dgm:t>
    </dgm:pt>
    <dgm:pt modelId="{7C6A13B8-0CEF-4428-A225-5013AC68E0FC}" type="sibTrans" cxnId="{79437C19-89E7-415C-87FC-092532F4B08A}">
      <dgm:prSet/>
      <dgm:spPr/>
      <dgm:t>
        <a:bodyPr/>
        <a:lstStyle/>
        <a:p>
          <a:endParaRPr lang="en-US"/>
        </a:p>
      </dgm:t>
    </dgm:pt>
    <dgm:pt modelId="{0F0C46DB-3D77-454A-9340-3F365BD9BB72}" type="pres">
      <dgm:prSet presAssocID="{20468EEE-6C13-439D-AF6E-318850FDB631}" presName="theList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278B1C48-E8FB-4965-B7A6-DE44303C2A1B}" type="pres">
      <dgm:prSet presAssocID="{A8341654-A054-4441-90BF-5896BFC22F73}" presName="compNode" presStyleCnt="0"/>
      <dgm:spPr/>
    </dgm:pt>
    <dgm:pt modelId="{221FEDD6-10BA-4FF7-94C2-E393F7DD5C5B}" type="pres">
      <dgm:prSet presAssocID="{A8341654-A054-4441-90BF-5896BFC22F73}" presName="noGeometry" presStyleCnt="0"/>
      <dgm:spPr/>
    </dgm:pt>
    <dgm:pt modelId="{2B0FC815-7E95-4ACA-82C5-50C7BF7BC39B}" type="pres">
      <dgm:prSet presAssocID="{A8341654-A054-4441-90BF-5896BFC22F73}" presName="childTextVisible" presStyleLbl="bg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C3D2ED3-148D-4142-B3B2-9FFA443C7983}" type="pres">
      <dgm:prSet presAssocID="{A8341654-A054-4441-90BF-5896BFC22F73}" presName="childTextHidden" presStyleLbl="bgAccFollowNode1" presStyleIdx="0" presStyleCnt="2"/>
      <dgm:spPr/>
      <dgm:t>
        <a:bodyPr/>
        <a:lstStyle/>
        <a:p>
          <a:endParaRPr lang="en-US"/>
        </a:p>
      </dgm:t>
    </dgm:pt>
    <dgm:pt modelId="{64B9B616-1485-40F4-B014-A10703B7B566}" type="pres">
      <dgm:prSet presAssocID="{A8341654-A054-4441-90BF-5896BFC22F73}" presName="parentText" presStyleLbl="node1" presStyleIdx="0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1732C91-7363-4C83-A2B8-01E925DF4897}" type="pres">
      <dgm:prSet presAssocID="{A8341654-A054-4441-90BF-5896BFC22F73}" presName="aSpace" presStyleCnt="0"/>
      <dgm:spPr/>
    </dgm:pt>
    <dgm:pt modelId="{3DF3F439-CB85-455C-886C-3938B5967E71}" type="pres">
      <dgm:prSet presAssocID="{226FC0FB-901C-411A-BF02-AC5FA1901C4D}" presName="compNode" presStyleCnt="0"/>
      <dgm:spPr/>
    </dgm:pt>
    <dgm:pt modelId="{5E4A8E9C-DDFB-4AAF-8251-82376C7DE0DC}" type="pres">
      <dgm:prSet presAssocID="{226FC0FB-901C-411A-BF02-AC5FA1901C4D}" presName="noGeometry" presStyleCnt="0"/>
      <dgm:spPr/>
    </dgm:pt>
    <dgm:pt modelId="{2F5A14BC-7B94-4310-A2FF-F5AA829099C1}" type="pres">
      <dgm:prSet presAssocID="{226FC0FB-901C-411A-BF02-AC5FA1901C4D}" presName="childTextVisible" presStyleLbl="b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FE5BCA5-463E-41FE-A623-BEC4533E30E5}" type="pres">
      <dgm:prSet presAssocID="{226FC0FB-901C-411A-BF02-AC5FA1901C4D}" presName="childTextHidden" presStyleLbl="bgAccFollowNode1" presStyleIdx="1" presStyleCnt="2"/>
      <dgm:spPr/>
      <dgm:t>
        <a:bodyPr/>
        <a:lstStyle/>
        <a:p>
          <a:endParaRPr lang="en-US"/>
        </a:p>
      </dgm:t>
    </dgm:pt>
    <dgm:pt modelId="{0334407C-1265-469F-8E22-02D9A2704528}" type="pres">
      <dgm:prSet presAssocID="{226FC0FB-901C-411A-BF02-AC5FA1901C4D}" presName="parentText" presStyleLbl="node1" presStyleIdx="1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01C75853-B8F6-443E-8005-A61A395D2428}" type="presOf" srcId="{20468EEE-6C13-439D-AF6E-318850FDB631}" destId="{0F0C46DB-3D77-454A-9340-3F365BD9BB72}" srcOrd="0" destOrd="0" presId="urn:microsoft.com/office/officeart/2005/8/layout/hProcess6"/>
    <dgm:cxn modelId="{6DD6972E-3517-4C79-8864-4CFDD00CD506}" type="presOf" srcId="{DE1CD2A5-2B76-4424-A47A-4236F02E6921}" destId="{5C3D2ED3-148D-4142-B3B2-9FFA443C7983}" srcOrd="1" destOrd="1" presId="urn:microsoft.com/office/officeart/2005/8/layout/hProcess6"/>
    <dgm:cxn modelId="{C7DAFBF7-9502-4FC9-B5FC-1674DBD5626D}" type="presOf" srcId="{A8341654-A054-4441-90BF-5896BFC22F73}" destId="{64B9B616-1485-40F4-B014-A10703B7B566}" srcOrd="0" destOrd="0" presId="urn:microsoft.com/office/officeart/2005/8/layout/hProcess6"/>
    <dgm:cxn modelId="{768C056E-56D0-4DE7-9ED9-4A6A00D12532}" type="presOf" srcId="{92CD92EE-8F03-4953-8E75-5F0520AF5AC8}" destId="{2B0FC815-7E95-4ACA-82C5-50C7BF7BC39B}" srcOrd="0" destOrd="0" presId="urn:microsoft.com/office/officeart/2005/8/layout/hProcess6"/>
    <dgm:cxn modelId="{3943CD53-6A78-4708-BD45-088E11944695}" srcId="{20468EEE-6C13-439D-AF6E-318850FDB631}" destId="{A8341654-A054-4441-90BF-5896BFC22F73}" srcOrd="0" destOrd="0" parTransId="{5F5C0F6B-62E4-43CA-B57D-A4C38404255E}" sibTransId="{4E0E9E0A-7009-4D83-8688-7DE3D4CFA695}"/>
    <dgm:cxn modelId="{60DCEAA6-9297-40CE-9624-9E96AAF3E5D0}" srcId="{A8341654-A054-4441-90BF-5896BFC22F73}" destId="{DE1CD2A5-2B76-4424-A47A-4236F02E6921}" srcOrd="1" destOrd="0" parTransId="{65ACB037-1112-4252-8597-8A3658934D77}" sibTransId="{5CDCB3A8-8036-48AB-B8E2-341BC7CFBCF4}"/>
    <dgm:cxn modelId="{304842F4-FAED-4911-A99A-3EF09475C83F}" type="presOf" srcId="{DE1CD2A5-2B76-4424-A47A-4236F02E6921}" destId="{2B0FC815-7E95-4ACA-82C5-50C7BF7BC39B}" srcOrd="0" destOrd="1" presId="urn:microsoft.com/office/officeart/2005/8/layout/hProcess6"/>
    <dgm:cxn modelId="{B6B1C65E-BB88-432E-ABA0-37264B850361}" type="presOf" srcId="{BC2429AD-CD07-4C52-92E8-16EFF92C929B}" destId="{2F5A14BC-7B94-4310-A2FF-F5AA829099C1}" srcOrd="0" destOrd="1" presId="urn:microsoft.com/office/officeart/2005/8/layout/hProcess6"/>
    <dgm:cxn modelId="{0C173AA9-4AFF-4A71-B529-07B0A722A4C6}" srcId="{226FC0FB-901C-411A-BF02-AC5FA1901C4D}" destId="{68C318D1-C10A-43E7-9708-BCDE5B445273}" srcOrd="0" destOrd="0" parTransId="{913DF042-C7C8-4719-AF2C-09111E9B3BB7}" sibTransId="{E8FC82C0-93FF-4A6F-A436-82B3C0462747}"/>
    <dgm:cxn modelId="{79437C19-89E7-415C-87FC-092532F4B08A}" srcId="{226FC0FB-901C-411A-BF02-AC5FA1901C4D}" destId="{BC2429AD-CD07-4C52-92E8-16EFF92C929B}" srcOrd="1" destOrd="0" parTransId="{39BF6C52-4EF2-4D0C-BE37-F9C18D6AB5C7}" sibTransId="{7C6A13B8-0CEF-4428-A225-5013AC68E0FC}"/>
    <dgm:cxn modelId="{9DC3123E-86C0-4509-8689-9BA635794371}" type="presOf" srcId="{226FC0FB-901C-411A-BF02-AC5FA1901C4D}" destId="{0334407C-1265-469F-8E22-02D9A2704528}" srcOrd="0" destOrd="0" presId="urn:microsoft.com/office/officeart/2005/8/layout/hProcess6"/>
    <dgm:cxn modelId="{78063C4C-B7CA-461A-A442-3F71E74F55AA}" type="presOf" srcId="{68C318D1-C10A-43E7-9708-BCDE5B445273}" destId="{2F5A14BC-7B94-4310-A2FF-F5AA829099C1}" srcOrd="0" destOrd="0" presId="urn:microsoft.com/office/officeart/2005/8/layout/hProcess6"/>
    <dgm:cxn modelId="{F0E4B156-5CEF-429F-BE08-052C3B2DE726}" type="presOf" srcId="{68C318D1-C10A-43E7-9708-BCDE5B445273}" destId="{3FE5BCA5-463E-41FE-A623-BEC4533E30E5}" srcOrd="1" destOrd="0" presId="urn:microsoft.com/office/officeart/2005/8/layout/hProcess6"/>
    <dgm:cxn modelId="{FFAE7F69-8275-499E-80E5-D8573A60C41C}" srcId="{A8341654-A054-4441-90BF-5896BFC22F73}" destId="{92CD92EE-8F03-4953-8E75-5F0520AF5AC8}" srcOrd="0" destOrd="0" parTransId="{069E97B1-141A-469E-BB66-8269388344CD}" sibTransId="{E5431E7A-88FC-44D6-A4EC-76F806BCB56A}"/>
    <dgm:cxn modelId="{DEEB8953-EA29-47E6-853F-AF1C027EA093}" srcId="{20468EEE-6C13-439D-AF6E-318850FDB631}" destId="{226FC0FB-901C-411A-BF02-AC5FA1901C4D}" srcOrd="1" destOrd="0" parTransId="{64DD3DC7-9A4D-4AB5-AFE4-4E5EB74C0F67}" sibTransId="{3CEA9894-E450-4D9A-98E7-20A524543212}"/>
    <dgm:cxn modelId="{2632DD90-E87E-4251-806E-93AE3B5C9DD7}" type="presOf" srcId="{BC2429AD-CD07-4C52-92E8-16EFF92C929B}" destId="{3FE5BCA5-463E-41FE-A623-BEC4533E30E5}" srcOrd="1" destOrd="1" presId="urn:microsoft.com/office/officeart/2005/8/layout/hProcess6"/>
    <dgm:cxn modelId="{BAF50C32-E786-4514-B4F1-904EAA538A55}" type="presOf" srcId="{92CD92EE-8F03-4953-8E75-5F0520AF5AC8}" destId="{5C3D2ED3-148D-4142-B3B2-9FFA443C7983}" srcOrd="1" destOrd="0" presId="urn:microsoft.com/office/officeart/2005/8/layout/hProcess6"/>
    <dgm:cxn modelId="{255F343E-1CED-48A1-A1F9-D20DA05BDFC8}" type="presParOf" srcId="{0F0C46DB-3D77-454A-9340-3F365BD9BB72}" destId="{278B1C48-E8FB-4965-B7A6-DE44303C2A1B}" srcOrd="0" destOrd="0" presId="urn:microsoft.com/office/officeart/2005/8/layout/hProcess6"/>
    <dgm:cxn modelId="{CC4DB36B-0781-42CE-AE54-28F1A6469FBB}" type="presParOf" srcId="{278B1C48-E8FB-4965-B7A6-DE44303C2A1B}" destId="{221FEDD6-10BA-4FF7-94C2-E393F7DD5C5B}" srcOrd="0" destOrd="0" presId="urn:microsoft.com/office/officeart/2005/8/layout/hProcess6"/>
    <dgm:cxn modelId="{CF01BC6D-7D19-4ACB-A2E3-AA4EE5008826}" type="presParOf" srcId="{278B1C48-E8FB-4965-B7A6-DE44303C2A1B}" destId="{2B0FC815-7E95-4ACA-82C5-50C7BF7BC39B}" srcOrd="1" destOrd="0" presId="urn:microsoft.com/office/officeart/2005/8/layout/hProcess6"/>
    <dgm:cxn modelId="{BC585D6B-DCED-4E29-81EA-66416F189DB1}" type="presParOf" srcId="{278B1C48-E8FB-4965-B7A6-DE44303C2A1B}" destId="{5C3D2ED3-148D-4142-B3B2-9FFA443C7983}" srcOrd="2" destOrd="0" presId="urn:microsoft.com/office/officeart/2005/8/layout/hProcess6"/>
    <dgm:cxn modelId="{E6D77645-E2BE-4A16-BC2A-AE2E78D3D34F}" type="presParOf" srcId="{278B1C48-E8FB-4965-B7A6-DE44303C2A1B}" destId="{64B9B616-1485-40F4-B014-A10703B7B566}" srcOrd="3" destOrd="0" presId="urn:microsoft.com/office/officeart/2005/8/layout/hProcess6"/>
    <dgm:cxn modelId="{7094BC15-605C-4EAE-99D9-1D93C3BD9C3E}" type="presParOf" srcId="{0F0C46DB-3D77-454A-9340-3F365BD9BB72}" destId="{C1732C91-7363-4C83-A2B8-01E925DF4897}" srcOrd="1" destOrd="0" presId="urn:microsoft.com/office/officeart/2005/8/layout/hProcess6"/>
    <dgm:cxn modelId="{6E2FF194-376D-4903-9A66-9F663B4C19AF}" type="presParOf" srcId="{0F0C46DB-3D77-454A-9340-3F365BD9BB72}" destId="{3DF3F439-CB85-455C-886C-3938B5967E71}" srcOrd="2" destOrd="0" presId="urn:microsoft.com/office/officeart/2005/8/layout/hProcess6"/>
    <dgm:cxn modelId="{09E5F9CD-C58D-4329-8C2F-13453C6FBE3C}" type="presParOf" srcId="{3DF3F439-CB85-455C-886C-3938B5967E71}" destId="{5E4A8E9C-DDFB-4AAF-8251-82376C7DE0DC}" srcOrd="0" destOrd="0" presId="urn:microsoft.com/office/officeart/2005/8/layout/hProcess6"/>
    <dgm:cxn modelId="{8FFEF655-1EE2-4378-883A-35692F51ACC1}" type="presParOf" srcId="{3DF3F439-CB85-455C-886C-3938B5967E71}" destId="{2F5A14BC-7B94-4310-A2FF-F5AA829099C1}" srcOrd="1" destOrd="0" presId="urn:microsoft.com/office/officeart/2005/8/layout/hProcess6"/>
    <dgm:cxn modelId="{8AD0D1EE-F333-4E13-8BAF-F8DE0914F029}" type="presParOf" srcId="{3DF3F439-CB85-455C-886C-3938B5967E71}" destId="{3FE5BCA5-463E-41FE-A623-BEC4533E30E5}" srcOrd="2" destOrd="0" presId="urn:microsoft.com/office/officeart/2005/8/layout/hProcess6"/>
    <dgm:cxn modelId="{DB96B100-D380-4CAA-BEBF-507C852AB132}" type="presParOf" srcId="{3DF3F439-CB85-455C-886C-3938B5967E71}" destId="{0334407C-1265-469F-8E22-02D9A2704528}" srcOrd="3" destOrd="0" presId="urn:microsoft.com/office/officeart/2005/8/layout/hProcess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0281EEC-9D0A-4B3B-B785-E9B7C3470826}" type="doc">
      <dgm:prSet loTypeId="urn:microsoft.com/office/officeart/2005/8/layout/hList9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11CB47C-7B81-4438-9459-EBE2D316915E}">
      <dgm:prSet phldrT="[Text]"/>
      <dgm:spPr/>
      <dgm:t>
        <a:bodyPr/>
        <a:lstStyle/>
        <a:p>
          <a:r>
            <a:rPr lang="en-US" dirty="0"/>
            <a:t>Philosophy and approach</a:t>
          </a:r>
        </a:p>
      </dgm:t>
    </dgm:pt>
    <dgm:pt modelId="{DE71212D-D210-4562-8A61-5E05B31FA554}" type="parTrans" cxnId="{60F60DC7-9675-4D58-9A25-B0224400D5A2}">
      <dgm:prSet/>
      <dgm:spPr/>
      <dgm:t>
        <a:bodyPr/>
        <a:lstStyle/>
        <a:p>
          <a:endParaRPr lang="en-US"/>
        </a:p>
      </dgm:t>
    </dgm:pt>
    <dgm:pt modelId="{78E922DC-16E6-4DAF-844A-7CE978E01213}" type="sibTrans" cxnId="{60F60DC7-9675-4D58-9A25-B0224400D5A2}">
      <dgm:prSet/>
      <dgm:spPr/>
      <dgm:t>
        <a:bodyPr/>
        <a:lstStyle/>
        <a:p>
          <a:endParaRPr lang="en-US"/>
        </a:p>
      </dgm:t>
    </dgm:pt>
    <dgm:pt modelId="{0F9CCB78-007B-4E10-9744-D520E3717C64}">
      <dgm:prSet phldrT="[Text]"/>
      <dgm:spPr/>
      <dgm:t>
        <a:bodyPr/>
        <a:lstStyle/>
        <a:p>
          <a:r>
            <a:rPr lang="en-US" dirty="0" err="1"/>
            <a:t>Interpretivism</a:t>
          </a:r>
          <a:r>
            <a:rPr lang="en-US" dirty="0"/>
            <a:t> philosophy</a:t>
          </a:r>
        </a:p>
      </dgm:t>
    </dgm:pt>
    <dgm:pt modelId="{181C8332-0C33-442A-A4A0-A69B2B2D63AB}" type="parTrans" cxnId="{3EE78E67-5EB4-469B-9BAE-F7854A745B61}">
      <dgm:prSet/>
      <dgm:spPr/>
      <dgm:t>
        <a:bodyPr/>
        <a:lstStyle/>
        <a:p>
          <a:endParaRPr lang="en-US"/>
        </a:p>
      </dgm:t>
    </dgm:pt>
    <dgm:pt modelId="{27A1F4F3-07C6-4D45-B152-440030E5C0E9}" type="sibTrans" cxnId="{3EE78E67-5EB4-469B-9BAE-F7854A745B61}">
      <dgm:prSet/>
      <dgm:spPr/>
      <dgm:t>
        <a:bodyPr/>
        <a:lstStyle/>
        <a:p>
          <a:endParaRPr lang="en-US"/>
        </a:p>
      </dgm:t>
    </dgm:pt>
    <dgm:pt modelId="{B08A272C-1F8B-40B0-AED4-807B756B2787}">
      <dgm:prSet phldrT="[Text]"/>
      <dgm:spPr/>
      <dgm:t>
        <a:bodyPr/>
        <a:lstStyle/>
        <a:p>
          <a:r>
            <a:rPr lang="en-US" dirty="0"/>
            <a:t>Qualitative research approach</a:t>
          </a:r>
        </a:p>
      </dgm:t>
    </dgm:pt>
    <dgm:pt modelId="{D2C8DA18-4110-4139-85D0-C6154A0B5414}" type="parTrans" cxnId="{04C2B248-EE66-4CA7-B1AF-F88464BD0E5E}">
      <dgm:prSet/>
      <dgm:spPr/>
      <dgm:t>
        <a:bodyPr/>
        <a:lstStyle/>
        <a:p>
          <a:endParaRPr lang="en-US"/>
        </a:p>
      </dgm:t>
    </dgm:pt>
    <dgm:pt modelId="{25D2BAE5-9912-4244-B533-39DD75A84E48}" type="sibTrans" cxnId="{04C2B248-EE66-4CA7-B1AF-F88464BD0E5E}">
      <dgm:prSet/>
      <dgm:spPr/>
      <dgm:t>
        <a:bodyPr/>
        <a:lstStyle/>
        <a:p>
          <a:endParaRPr lang="en-US"/>
        </a:p>
      </dgm:t>
    </dgm:pt>
    <dgm:pt modelId="{DAC7F028-5CAC-4EF8-9F41-07078330784F}">
      <dgm:prSet phldrT="[Text]"/>
      <dgm:spPr/>
      <dgm:t>
        <a:bodyPr/>
        <a:lstStyle/>
        <a:p>
          <a:r>
            <a:rPr lang="en-US" dirty="0"/>
            <a:t>Method and data collection</a:t>
          </a:r>
        </a:p>
      </dgm:t>
    </dgm:pt>
    <dgm:pt modelId="{8B4D4F52-E00A-4009-A45C-309E8CCB80F8}" type="parTrans" cxnId="{07025DAB-F4B8-49CC-845E-66C6D4B2F7DC}">
      <dgm:prSet/>
      <dgm:spPr/>
      <dgm:t>
        <a:bodyPr/>
        <a:lstStyle/>
        <a:p>
          <a:endParaRPr lang="en-US"/>
        </a:p>
      </dgm:t>
    </dgm:pt>
    <dgm:pt modelId="{9528A53A-7008-4466-8160-3B838032A5B3}" type="sibTrans" cxnId="{07025DAB-F4B8-49CC-845E-66C6D4B2F7DC}">
      <dgm:prSet/>
      <dgm:spPr/>
      <dgm:t>
        <a:bodyPr/>
        <a:lstStyle/>
        <a:p>
          <a:endParaRPr lang="en-US"/>
        </a:p>
      </dgm:t>
    </dgm:pt>
    <dgm:pt modelId="{EB85A1F2-57BA-4503-988E-67804A686F95}">
      <dgm:prSet phldrT="[Text]"/>
      <dgm:spPr/>
      <dgm:t>
        <a:bodyPr/>
        <a:lstStyle/>
        <a:p>
          <a:r>
            <a:rPr lang="en-US" dirty="0"/>
            <a:t>Case study method</a:t>
          </a:r>
        </a:p>
      </dgm:t>
    </dgm:pt>
    <dgm:pt modelId="{9EF7EDBE-B629-43C1-88AB-6B33F35F7384}" type="parTrans" cxnId="{5BCAD557-119B-422C-9851-0096D410688F}">
      <dgm:prSet/>
      <dgm:spPr/>
      <dgm:t>
        <a:bodyPr/>
        <a:lstStyle/>
        <a:p>
          <a:endParaRPr lang="en-US"/>
        </a:p>
      </dgm:t>
    </dgm:pt>
    <dgm:pt modelId="{27BE15ED-C6A5-4C64-B461-D563DBFDB6CB}" type="sibTrans" cxnId="{5BCAD557-119B-422C-9851-0096D410688F}">
      <dgm:prSet/>
      <dgm:spPr/>
      <dgm:t>
        <a:bodyPr/>
        <a:lstStyle/>
        <a:p>
          <a:endParaRPr lang="en-US"/>
        </a:p>
      </dgm:t>
    </dgm:pt>
    <dgm:pt modelId="{B48187E0-62F2-4885-A0F8-91752008F4E1}">
      <dgm:prSet phldrT="[Text]"/>
      <dgm:spPr/>
      <dgm:t>
        <a:bodyPr/>
        <a:lstStyle/>
        <a:p>
          <a:r>
            <a:rPr lang="en-US" dirty="0"/>
            <a:t>Online semi-structured interview</a:t>
          </a:r>
        </a:p>
      </dgm:t>
    </dgm:pt>
    <dgm:pt modelId="{C7ADA0EA-E2F9-4167-8B87-9880B8BDFD7F}" type="parTrans" cxnId="{9F0F9455-B865-463E-9D44-5828533107FA}">
      <dgm:prSet/>
      <dgm:spPr/>
      <dgm:t>
        <a:bodyPr/>
        <a:lstStyle/>
        <a:p>
          <a:endParaRPr lang="en-US"/>
        </a:p>
      </dgm:t>
    </dgm:pt>
    <dgm:pt modelId="{BA671B07-7D70-4DE7-B25B-A02F4D1F6322}" type="sibTrans" cxnId="{9F0F9455-B865-463E-9D44-5828533107FA}">
      <dgm:prSet/>
      <dgm:spPr/>
      <dgm:t>
        <a:bodyPr/>
        <a:lstStyle/>
        <a:p>
          <a:endParaRPr lang="en-US"/>
        </a:p>
      </dgm:t>
    </dgm:pt>
    <dgm:pt modelId="{5222A593-38D4-40F4-A10A-1C399BE4E324}" type="pres">
      <dgm:prSet presAssocID="{50281EEC-9D0A-4B3B-B785-E9B7C3470826}" presName="list" presStyleCnt="0">
        <dgm:presLayoutVars>
          <dgm:dir/>
          <dgm:animLvl val="lvl"/>
        </dgm:presLayoutVars>
      </dgm:prSet>
      <dgm:spPr/>
      <dgm:t>
        <a:bodyPr/>
        <a:lstStyle/>
        <a:p>
          <a:endParaRPr lang="en-US"/>
        </a:p>
      </dgm:t>
    </dgm:pt>
    <dgm:pt modelId="{488686D0-B8D5-40DE-9F46-ACF5649EED6F}" type="pres">
      <dgm:prSet presAssocID="{811CB47C-7B81-4438-9459-EBE2D316915E}" presName="posSpace" presStyleCnt="0"/>
      <dgm:spPr/>
    </dgm:pt>
    <dgm:pt modelId="{81409429-0859-43C7-8C4A-F7159D467C62}" type="pres">
      <dgm:prSet presAssocID="{811CB47C-7B81-4438-9459-EBE2D316915E}" presName="vertFlow" presStyleCnt="0"/>
      <dgm:spPr/>
    </dgm:pt>
    <dgm:pt modelId="{C1044ACD-9DFE-4C6A-A566-B29FBE3AE82D}" type="pres">
      <dgm:prSet presAssocID="{811CB47C-7B81-4438-9459-EBE2D316915E}" presName="topSpace" presStyleCnt="0"/>
      <dgm:spPr/>
    </dgm:pt>
    <dgm:pt modelId="{AE4C07FA-7AB8-46A6-B33B-3C43006DB22D}" type="pres">
      <dgm:prSet presAssocID="{811CB47C-7B81-4438-9459-EBE2D316915E}" presName="firstComp" presStyleCnt="0"/>
      <dgm:spPr/>
    </dgm:pt>
    <dgm:pt modelId="{6087F255-1EB3-4C30-8ADE-3A7585735CF1}" type="pres">
      <dgm:prSet presAssocID="{811CB47C-7B81-4438-9459-EBE2D316915E}" presName="firstChild" presStyleLbl="bgAccFollowNode1" presStyleIdx="0" presStyleCnt="4"/>
      <dgm:spPr/>
      <dgm:t>
        <a:bodyPr/>
        <a:lstStyle/>
        <a:p>
          <a:endParaRPr lang="en-US"/>
        </a:p>
      </dgm:t>
    </dgm:pt>
    <dgm:pt modelId="{12ED874B-54F6-4F5B-AC9C-33CDD3C73D5F}" type="pres">
      <dgm:prSet presAssocID="{811CB47C-7B81-4438-9459-EBE2D316915E}" presName="firstChildTx" presStyleLbl="bg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46FF4B0-A7CF-4DBE-8ECF-579D1C95A9F6}" type="pres">
      <dgm:prSet presAssocID="{B08A272C-1F8B-40B0-AED4-807B756B2787}" presName="comp" presStyleCnt="0"/>
      <dgm:spPr/>
    </dgm:pt>
    <dgm:pt modelId="{D785571A-8B36-4EF4-B735-D5D793E29D3D}" type="pres">
      <dgm:prSet presAssocID="{B08A272C-1F8B-40B0-AED4-807B756B2787}" presName="child" presStyleLbl="bgAccFollowNode1" presStyleIdx="1" presStyleCnt="4"/>
      <dgm:spPr/>
      <dgm:t>
        <a:bodyPr/>
        <a:lstStyle/>
        <a:p>
          <a:endParaRPr lang="en-US"/>
        </a:p>
      </dgm:t>
    </dgm:pt>
    <dgm:pt modelId="{611478E5-C502-4B5F-B1CA-63A790E493E8}" type="pres">
      <dgm:prSet presAssocID="{B08A272C-1F8B-40B0-AED4-807B756B2787}" presName="childTx" presStyleLbl="bg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3611886-5679-4B28-A049-94C84095F208}" type="pres">
      <dgm:prSet presAssocID="{811CB47C-7B81-4438-9459-EBE2D316915E}" presName="negSpace" presStyleCnt="0"/>
      <dgm:spPr/>
    </dgm:pt>
    <dgm:pt modelId="{B3E42BBF-3DC9-47ED-84B6-643D0A003575}" type="pres">
      <dgm:prSet presAssocID="{811CB47C-7B81-4438-9459-EBE2D316915E}" presName="circle" presStyleLbl="node1" presStyleIdx="0" presStyleCnt="2"/>
      <dgm:spPr/>
      <dgm:t>
        <a:bodyPr/>
        <a:lstStyle/>
        <a:p>
          <a:endParaRPr lang="en-US"/>
        </a:p>
      </dgm:t>
    </dgm:pt>
    <dgm:pt modelId="{123D64E9-4A3B-47D3-A325-5BD7FB435E1A}" type="pres">
      <dgm:prSet presAssocID="{78E922DC-16E6-4DAF-844A-7CE978E01213}" presName="transSpace" presStyleCnt="0"/>
      <dgm:spPr/>
    </dgm:pt>
    <dgm:pt modelId="{B706FBB0-83A6-4A1D-B479-9338A796F8D1}" type="pres">
      <dgm:prSet presAssocID="{DAC7F028-5CAC-4EF8-9F41-07078330784F}" presName="posSpace" presStyleCnt="0"/>
      <dgm:spPr/>
    </dgm:pt>
    <dgm:pt modelId="{914B55D9-81C9-48F9-9126-971D52398E28}" type="pres">
      <dgm:prSet presAssocID="{DAC7F028-5CAC-4EF8-9F41-07078330784F}" presName="vertFlow" presStyleCnt="0"/>
      <dgm:spPr/>
    </dgm:pt>
    <dgm:pt modelId="{90C9527E-1DB4-4FBD-A58D-11BA5F590F0B}" type="pres">
      <dgm:prSet presAssocID="{DAC7F028-5CAC-4EF8-9F41-07078330784F}" presName="topSpace" presStyleCnt="0"/>
      <dgm:spPr/>
    </dgm:pt>
    <dgm:pt modelId="{7000123D-D5BA-493A-9E2A-B73C0C00F96D}" type="pres">
      <dgm:prSet presAssocID="{DAC7F028-5CAC-4EF8-9F41-07078330784F}" presName="firstComp" presStyleCnt="0"/>
      <dgm:spPr/>
    </dgm:pt>
    <dgm:pt modelId="{A408B8A9-C905-440D-923B-3E14162D551B}" type="pres">
      <dgm:prSet presAssocID="{DAC7F028-5CAC-4EF8-9F41-07078330784F}" presName="firstChild" presStyleLbl="bgAccFollowNode1" presStyleIdx="2" presStyleCnt="4"/>
      <dgm:spPr/>
      <dgm:t>
        <a:bodyPr/>
        <a:lstStyle/>
        <a:p>
          <a:endParaRPr lang="en-US"/>
        </a:p>
      </dgm:t>
    </dgm:pt>
    <dgm:pt modelId="{E05AF54C-1AA5-453A-8BDD-98D3FAF89969}" type="pres">
      <dgm:prSet presAssocID="{DAC7F028-5CAC-4EF8-9F41-07078330784F}" presName="firstChildTx" presStyleLbl="bg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99CEFFA-2EF2-4245-906E-1CEF0564D319}" type="pres">
      <dgm:prSet presAssocID="{B48187E0-62F2-4885-A0F8-91752008F4E1}" presName="comp" presStyleCnt="0"/>
      <dgm:spPr/>
    </dgm:pt>
    <dgm:pt modelId="{724838B6-3E56-4E91-A0F9-56FFC4AED921}" type="pres">
      <dgm:prSet presAssocID="{B48187E0-62F2-4885-A0F8-91752008F4E1}" presName="child" presStyleLbl="bgAccFollowNode1" presStyleIdx="3" presStyleCnt="4"/>
      <dgm:spPr/>
      <dgm:t>
        <a:bodyPr/>
        <a:lstStyle/>
        <a:p>
          <a:endParaRPr lang="en-US"/>
        </a:p>
      </dgm:t>
    </dgm:pt>
    <dgm:pt modelId="{C09B5CA2-B6B5-482A-84A9-AC5066279A8C}" type="pres">
      <dgm:prSet presAssocID="{B48187E0-62F2-4885-A0F8-91752008F4E1}" presName="childTx" presStyleLbl="bg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DDFB957-37C2-4EF6-8CAA-403274CB12DC}" type="pres">
      <dgm:prSet presAssocID="{DAC7F028-5CAC-4EF8-9F41-07078330784F}" presName="negSpace" presStyleCnt="0"/>
      <dgm:spPr/>
    </dgm:pt>
    <dgm:pt modelId="{7D5304F6-82A0-42A7-AFE4-394EA3588871}" type="pres">
      <dgm:prSet presAssocID="{DAC7F028-5CAC-4EF8-9F41-07078330784F}" presName="circle" presStyleLbl="node1" presStyleIdx="1" presStyleCnt="2"/>
      <dgm:spPr/>
      <dgm:t>
        <a:bodyPr/>
        <a:lstStyle/>
        <a:p>
          <a:endParaRPr lang="en-US"/>
        </a:p>
      </dgm:t>
    </dgm:pt>
  </dgm:ptLst>
  <dgm:cxnLst>
    <dgm:cxn modelId="{5BCAD557-119B-422C-9851-0096D410688F}" srcId="{DAC7F028-5CAC-4EF8-9F41-07078330784F}" destId="{EB85A1F2-57BA-4503-988E-67804A686F95}" srcOrd="0" destOrd="0" parTransId="{9EF7EDBE-B629-43C1-88AB-6B33F35F7384}" sibTransId="{27BE15ED-C6A5-4C64-B461-D563DBFDB6CB}"/>
    <dgm:cxn modelId="{88179B9B-896C-4565-86F7-5E9BF14EBE09}" type="presOf" srcId="{EB85A1F2-57BA-4503-988E-67804A686F95}" destId="{E05AF54C-1AA5-453A-8BDD-98D3FAF89969}" srcOrd="1" destOrd="0" presId="urn:microsoft.com/office/officeart/2005/8/layout/hList9"/>
    <dgm:cxn modelId="{7DD32F75-3114-4178-B293-BD741145D2CC}" type="presOf" srcId="{B08A272C-1F8B-40B0-AED4-807B756B2787}" destId="{611478E5-C502-4B5F-B1CA-63A790E493E8}" srcOrd="1" destOrd="0" presId="urn:microsoft.com/office/officeart/2005/8/layout/hList9"/>
    <dgm:cxn modelId="{04C2B248-EE66-4CA7-B1AF-F88464BD0E5E}" srcId="{811CB47C-7B81-4438-9459-EBE2D316915E}" destId="{B08A272C-1F8B-40B0-AED4-807B756B2787}" srcOrd="1" destOrd="0" parTransId="{D2C8DA18-4110-4139-85D0-C6154A0B5414}" sibTransId="{25D2BAE5-9912-4244-B533-39DD75A84E48}"/>
    <dgm:cxn modelId="{A9F1D73D-B883-4449-BFD9-5E40560704D4}" type="presOf" srcId="{0F9CCB78-007B-4E10-9744-D520E3717C64}" destId="{12ED874B-54F6-4F5B-AC9C-33CDD3C73D5F}" srcOrd="1" destOrd="0" presId="urn:microsoft.com/office/officeart/2005/8/layout/hList9"/>
    <dgm:cxn modelId="{9F0F9455-B865-463E-9D44-5828533107FA}" srcId="{DAC7F028-5CAC-4EF8-9F41-07078330784F}" destId="{B48187E0-62F2-4885-A0F8-91752008F4E1}" srcOrd="1" destOrd="0" parTransId="{C7ADA0EA-E2F9-4167-8B87-9880B8BDFD7F}" sibTransId="{BA671B07-7D70-4DE7-B25B-A02F4D1F6322}"/>
    <dgm:cxn modelId="{60F60DC7-9675-4D58-9A25-B0224400D5A2}" srcId="{50281EEC-9D0A-4B3B-B785-E9B7C3470826}" destId="{811CB47C-7B81-4438-9459-EBE2D316915E}" srcOrd="0" destOrd="0" parTransId="{DE71212D-D210-4562-8A61-5E05B31FA554}" sibTransId="{78E922DC-16E6-4DAF-844A-7CE978E01213}"/>
    <dgm:cxn modelId="{CFB68861-2C88-47F8-B2AD-6D3861870620}" type="presOf" srcId="{EB85A1F2-57BA-4503-988E-67804A686F95}" destId="{A408B8A9-C905-440D-923B-3E14162D551B}" srcOrd="0" destOrd="0" presId="urn:microsoft.com/office/officeart/2005/8/layout/hList9"/>
    <dgm:cxn modelId="{07025DAB-F4B8-49CC-845E-66C6D4B2F7DC}" srcId="{50281EEC-9D0A-4B3B-B785-E9B7C3470826}" destId="{DAC7F028-5CAC-4EF8-9F41-07078330784F}" srcOrd="1" destOrd="0" parTransId="{8B4D4F52-E00A-4009-A45C-309E8CCB80F8}" sibTransId="{9528A53A-7008-4466-8160-3B838032A5B3}"/>
    <dgm:cxn modelId="{7E284C41-94FD-4ED9-9A76-125ECA19770E}" type="presOf" srcId="{811CB47C-7B81-4438-9459-EBE2D316915E}" destId="{B3E42BBF-3DC9-47ED-84B6-643D0A003575}" srcOrd="0" destOrd="0" presId="urn:microsoft.com/office/officeart/2005/8/layout/hList9"/>
    <dgm:cxn modelId="{4072DF22-5556-45A8-A9A2-AE542BB57DD6}" type="presOf" srcId="{DAC7F028-5CAC-4EF8-9F41-07078330784F}" destId="{7D5304F6-82A0-42A7-AFE4-394EA3588871}" srcOrd="0" destOrd="0" presId="urn:microsoft.com/office/officeart/2005/8/layout/hList9"/>
    <dgm:cxn modelId="{1811FEB6-51DF-4F07-8D4A-69B8A2CE3D82}" type="presOf" srcId="{B48187E0-62F2-4885-A0F8-91752008F4E1}" destId="{724838B6-3E56-4E91-A0F9-56FFC4AED921}" srcOrd="0" destOrd="0" presId="urn:microsoft.com/office/officeart/2005/8/layout/hList9"/>
    <dgm:cxn modelId="{5F298420-D109-463F-A461-AE9483281D57}" type="presOf" srcId="{B48187E0-62F2-4885-A0F8-91752008F4E1}" destId="{C09B5CA2-B6B5-482A-84A9-AC5066279A8C}" srcOrd="1" destOrd="0" presId="urn:microsoft.com/office/officeart/2005/8/layout/hList9"/>
    <dgm:cxn modelId="{B94F1604-2AB4-4049-B340-9D0FF8D12D9C}" type="presOf" srcId="{50281EEC-9D0A-4B3B-B785-E9B7C3470826}" destId="{5222A593-38D4-40F4-A10A-1C399BE4E324}" srcOrd="0" destOrd="0" presId="urn:microsoft.com/office/officeart/2005/8/layout/hList9"/>
    <dgm:cxn modelId="{DB0091DF-EB08-418C-A5F1-78A6C73251B6}" type="presOf" srcId="{0F9CCB78-007B-4E10-9744-D520E3717C64}" destId="{6087F255-1EB3-4C30-8ADE-3A7585735CF1}" srcOrd="0" destOrd="0" presId="urn:microsoft.com/office/officeart/2005/8/layout/hList9"/>
    <dgm:cxn modelId="{3EE78E67-5EB4-469B-9BAE-F7854A745B61}" srcId="{811CB47C-7B81-4438-9459-EBE2D316915E}" destId="{0F9CCB78-007B-4E10-9744-D520E3717C64}" srcOrd="0" destOrd="0" parTransId="{181C8332-0C33-442A-A4A0-A69B2B2D63AB}" sibTransId="{27A1F4F3-07C6-4D45-B152-440030E5C0E9}"/>
    <dgm:cxn modelId="{E230093E-7D9E-4F9C-953A-3ABC8C386BE0}" type="presOf" srcId="{B08A272C-1F8B-40B0-AED4-807B756B2787}" destId="{D785571A-8B36-4EF4-B735-D5D793E29D3D}" srcOrd="0" destOrd="0" presId="urn:microsoft.com/office/officeart/2005/8/layout/hList9"/>
    <dgm:cxn modelId="{19615F6E-0E07-4450-B905-C1233D404985}" type="presParOf" srcId="{5222A593-38D4-40F4-A10A-1C399BE4E324}" destId="{488686D0-B8D5-40DE-9F46-ACF5649EED6F}" srcOrd="0" destOrd="0" presId="urn:microsoft.com/office/officeart/2005/8/layout/hList9"/>
    <dgm:cxn modelId="{FBB5B61A-F88A-4E61-9FAC-0320A5BBC73F}" type="presParOf" srcId="{5222A593-38D4-40F4-A10A-1C399BE4E324}" destId="{81409429-0859-43C7-8C4A-F7159D467C62}" srcOrd="1" destOrd="0" presId="urn:microsoft.com/office/officeart/2005/8/layout/hList9"/>
    <dgm:cxn modelId="{ED73AA14-A56B-47EE-8668-53A643D1E294}" type="presParOf" srcId="{81409429-0859-43C7-8C4A-F7159D467C62}" destId="{C1044ACD-9DFE-4C6A-A566-B29FBE3AE82D}" srcOrd="0" destOrd="0" presId="urn:microsoft.com/office/officeart/2005/8/layout/hList9"/>
    <dgm:cxn modelId="{78B5EE7F-715D-46CD-8249-AF040DCCD37C}" type="presParOf" srcId="{81409429-0859-43C7-8C4A-F7159D467C62}" destId="{AE4C07FA-7AB8-46A6-B33B-3C43006DB22D}" srcOrd="1" destOrd="0" presId="urn:microsoft.com/office/officeart/2005/8/layout/hList9"/>
    <dgm:cxn modelId="{9EAC5853-DEAB-424C-A8A2-430F4377E315}" type="presParOf" srcId="{AE4C07FA-7AB8-46A6-B33B-3C43006DB22D}" destId="{6087F255-1EB3-4C30-8ADE-3A7585735CF1}" srcOrd="0" destOrd="0" presId="urn:microsoft.com/office/officeart/2005/8/layout/hList9"/>
    <dgm:cxn modelId="{2ECEFAB6-C656-4379-8856-AF15CF111D4A}" type="presParOf" srcId="{AE4C07FA-7AB8-46A6-B33B-3C43006DB22D}" destId="{12ED874B-54F6-4F5B-AC9C-33CDD3C73D5F}" srcOrd="1" destOrd="0" presId="urn:microsoft.com/office/officeart/2005/8/layout/hList9"/>
    <dgm:cxn modelId="{A4E5A387-14AD-4F9D-96AC-6FC20F5E3C50}" type="presParOf" srcId="{81409429-0859-43C7-8C4A-F7159D467C62}" destId="{946FF4B0-A7CF-4DBE-8ECF-579D1C95A9F6}" srcOrd="2" destOrd="0" presId="urn:microsoft.com/office/officeart/2005/8/layout/hList9"/>
    <dgm:cxn modelId="{128F7EE8-1D4C-4EBC-8FFC-E38C6D85AE55}" type="presParOf" srcId="{946FF4B0-A7CF-4DBE-8ECF-579D1C95A9F6}" destId="{D785571A-8B36-4EF4-B735-D5D793E29D3D}" srcOrd="0" destOrd="0" presId="urn:microsoft.com/office/officeart/2005/8/layout/hList9"/>
    <dgm:cxn modelId="{06E84C65-4AAC-4DBB-BA41-3A826C5F851A}" type="presParOf" srcId="{946FF4B0-A7CF-4DBE-8ECF-579D1C95A9F6}" destId="{611478E5-C502-4B5F-B1CA-63A790E493E8}" srcOrd="1" destOrd="0" presId="urn:microsoft.com/office/officeart/2005/8/layout/hList9"/>
    <dgm:cxn modelId="{9DBCC71F-AEAD-444A-82F1-7BA3FBE63C4A}" type="presParOf" srcId="{5222A593-38D4-40F4-A10A-1C399BE4E324}" destId="{23611886-5679-4B28-A049-94C84095F208}" srcOrd="2" destOrd="0" presId="urn:microsoft.com/office/officeart/2005/8/layout/hList9"/>
    <dgm:cxn modelId="{285BA911-C424-4270-972D-632494E4B840}" type="presParOf" srcId="{5222A593-38D4-40F4-A10A-1C399BE4E324}" destId="{B3E42BBF-3DC9-47ED-84B6-643D0A003575}" srcOrd="3" destOrd="0" presId="urn:microsoft.com/office/officeart/2005/8/layout/hList9"/>
    <dgm:cxn modelId="{6D6E3B6F-B100-4D0B-8AE9-B418E1BF7A6D}" type="presParOf" srcId="{5222A593-38D4-40F4-A10A-1C399BE4E324}" destId="{123D64E9-4A3B-47D3-A325-5BD7FB435E1A}" srcOrd="4" destOrd="0" presId="urn:microsoft.com/office/officeart/2005/8/layout/hList9"/>
    <dgm:cxn modelId="{A7541ED3-4F18-4F6F-B0B1-779F00B6B554}" type="presParOf" srcId="{5222A593-38D4-40F4-A10A-1C399BE4E324}" destId="{B706FBB0-83A6-4A1D-B479-9338A796F8D1}" srcOrd="5" destOrd="0" presId="urn:microsoft.com/office/officeart/2005/8/layout/hList9"/>
    <dgm:cxn modelId="{358767B4-0322-41EA-A311-48D7E284B141}" type="presParOf" srcId="{5222A593-38D4-40F4-A10A-1C399BE4E324}" destId="{914B55D9-81C9-48F9-9126-971D52398E28}" srcOrd="6" destOrd="0" presId="urn:microsoft.com/office/officeart/2005/8/layout/hList9"/>
    <dgm:cxn modelId="{88A92B0E-24DD-4307-B4CC-F2FDA475BC49}" type="presParOf" srcId="{914B55D9-81C9-48F9-9126-971D52398E28}" destId="{90C9527E-1DB4-4FBD-A58D-11BA5F590F0B}" srcOrd="0" destOrd="0" presId="urn:microsoft.com/office/officeart/2005/8/layout/hList9"/>
    <dgm:cxn modelId="{710C2AC5-FDF8-4844-96DF-F85DDF11FD5B}" type="presParOf" srcId="{914B55D9-81C9-48F9-9126-971D52398E28}" destId="{7000123D-D5BA-493A-9E2A-B73C0C00F96D}" srcOrd="1" destOrd="0" presId="urn:microsoft.com/office/officeart/2005/8/layout/hList9"/>
    <dgm:cxn modelId="{637EC514-9CEE-44D5-9DE0-C385A4934A83}" type="presParOf" srcId="{7000123D-D5BA-493A-9E2A-B73C0C00F96D}" destId="{A408B8A9-C905-440D-923B-3E14162D551B}" srcOrd="0" destOrd="0" presId="urn:microsoft.com/office/officeart/2005/8/layout/hList9"/>
    <dgm:cxn modelId="{06B7DFD6-BA9F-49E1-B4B7-5091B0D3F8E7}" type="presParOf" srcId="{7000123D-D5BA-493A-9E2A-B73C0C00F96D}" destId="{E05AF54C-1AA5-453A-8BDD-98D3FAF89969}" srcOrd="1" destOrd="0" presId="urn:microsoft.com/office/officeart/2005/8/layout/hList9"/>
    <dgm:cxn modelId="{3E4FF7F7-CD0D-4523-A835-75627043AB7A}" type="presParOf" srcId="{914B55D9-81C9-48F9-9126-971D52398E28}" destId="{999CEFFA-2EF2-4245-906E-1CEF0564D319}" srcOrd="2" destOrd="0" presId="urn:microsoft.com/office/officeart/2005/8/layout/hList9"/>
    <dgm:cxn modelId="{C4D79281-BA17-4236-AAB1-6FAA7C9934CD}" type="presParOf" srcId="{999CEFFA-2EF2-4245-906E-1CEF0564D319}" destId="{724838B6-3E56-4E91-A0F9-56FFC4AED921}" srcOrd="0" destOrd="0" presId="urn:microsoft.com/office/officeart/2005/8/layout/hList9"/>
    <dgm:cxn modelId="{74DE19DD-CFCD-452E-B5F0-14F7B10CFC99}" type="presParOf" srcId="{999CEFFA-2EF2-4245-906E-1CEF0564D319}" destId="{C09B5CA2-B6B5-482A-84A9-AC5066279A8C}" srcOrd="1" destOrd="0" presId="urn:microsoft.com/office/officeart/2005/8/layout/hList9"/>
    <dgm:cxn modelId="{F25318C5-BFB9-49B3-B274-F87F600FF1DC}" type="presParOf" srcId="{5222A593-38D4-40F4-A10A-1C399BE4E324}" destId="{5DDFB957-37C2-4EF6-8CAA-403274CB12DC}" srcOrd="7" destOrd="0" presId="urn:microsoft.com/office/officeart/2005/8/layout/hList9"/>
    <dgm:cxn modelId="{8891B16F-9D4D-466F-B17E-9DE6903B643E}" type="presParOf" srcId="{5222A593-38D4-40F4-A10A-1C399BE4E324}" destId="{7D5304F6-82A0-42A7-AFE4-394EA3588871}" srcOrd="8" destOrd="0" presId="urn:microsoft.com/office/officeart/2005/8/layout/hList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E0D41A9D-68D1-4347-99A3-181EA2F9FA72}" type="doc">
      <dgm:prSet loTypeId="urn:microsoft.com/office/officeart/2005/8/layout/process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956032F-D819-4207-BBDE-C9A542C89AF1}">
      <dgm:prSet phldrT="[Text]"/>
      <dgm:spPr/>
      <dgm:t>
        <a:bodyPr/>
        <a:lstStyle/>
        <a:p>
          <a:r>
            <a:rPr lang="en-US" dirty="0"/>
            <a:t>Online semi-structured interview</a:t>
          </a:r>
        </a:p>
      </dgm:t>
    </dgm:pt>
    <dgm:pt modelId="{0C9B5F96-5423-450B-8783-4E3985CFA83E}" type="parTrans" cxnId="{7751FB2D-3FCE-41A5-97AE-FCDE6D67CD3F}">
      <dgm:prSet/>
      <dgm:spPr/>
      <dgm:t>
        <a:bodyPr/>
        <a:lstStyle/>
        <a:p>
          <a:endParaRPr lang="en-US"/>
        </a:p>
      </dgm:t>
    </dgm:pt>
    <dgm:pt modelId="{735892F0-64B9-47CE-A522-98C19307EFF2}" type="sibTrans" cxnId="{7751FB2D-3FCE-41A5-97AE-FCDE6D67CD3F}">
      <dgm:prSet/>
      <dgm:spPr/>
      <dgm:t>
        <a:bodyPr/>
        <a:lstStyle/>
        <a:p>
          <a:endParaRPr lang="en-US"/>
        </a:p>
      </dgm:t>
    </dgm:pt>
    <dgm:pt modelId="{0A52FDC2-51EB-4088-8250-CB8F5BD80F20}">
      <dgm:prSet phldrT="[Text]"/>
      <dgm:spPr/>
      <dgm:t>
        <a:bodyPr/>
        <a:lstStyle/>
        <a:p>
          <a:r>
            <a:rPr lang="en-US" dirty="0"/>
            <a:t>Skype channel</a:t>
          </a:r>
        </a:p>
      </dgm:t>
    </dgm:pt>
    <dgm:pt modelId="{AF3A8CC8-61CB-45A5-94B2-D6C48DB69C0B}" type="parTrans" cxnId="{78533304-2844-4CF7-955D-71189FCCE3A6}">
      <dgm:prSet/>
      <dgm:spPr/>
      <dgm:t>
        <a:bodyPr/>
        <a:lstStyle/>
        <a:p>
          <a:endParaRPr lang="en-US"/>
        </a:p>
      </dgm:t>
    </dgm:pt>
    <dgm:pt modelId="{3604D5EF-37BD-4552-BC7B-1B68C84ADE95}" type="sibTrans" cxnId="{78533304-2844-4CF7-955D-71189FCCE3A6}">
      <dgm:prSet/>
      <dgm:spPr/>
      <dgm:t>
        <a:bodyPr/>
        <a:lstStyle/>
        <a:p>
          <a:endParaRPr lang="en-US"/>
        </a:p>
      </dgm:t>
    </dgm:pt>
    <dgm:pt modelId="{3AE4B742-5B42-4097-B239-AED852C8F7F0}">
      <dgm:prSet phldrT="[Text]"/>
      <dgm:spPr/>
      <dgm:t>
        <a:bodyPr/>
        <a:lstStyle/>
        <a:p>
          <a:r>
            <a:rPr lang="en-US" dirty="0"/>
            <a:t>45 minutes for each interview</a:t>
          </a:r>
        </a:p>
      </dgm:t>
    </dgm:pt>
    <dgm:pt modelId="{8B01ECDB-2B73-424B-AC46-4D9F7C8FA680}" type="parTrans" cxnId="{C6DFB41E-1293-43F6-90C9-C7EC6F855A6E}">
      <dgm:prSet/>
      <dgm:spPr/>
      <dgm:t>
        <a:bodyPr/>
        <a:lstStyle/>
        <a:p>
          <a:endParaRPr lang="en-US"/>
        </a:p>
      </dgm:t>
    </dgm:pt>
    <dgm:pt modelId="{CFDC52AD-E1C5-4B71-A208-B74AA0759D09}" type="sibTrans" cxnId="{C6DFB41E-1293-43F6-90C9-C7EC6F855A6E}">
      <dgm:prSet/>
      <dgm:spPr/>
      <dgm:t>
        <a:bodyPr/>
        <a:lstStyle/>
        <a:p>
          <a:endParaRPr lang="en-US"/>
        </a:p>
      </dgm:t>
    </dgm:pt>
    <dgm:pt modelId="{7200C10C-7E17-4A7B-BD61-270436D54220}" type="pres">
      <dgm:prSet presAssocID="{E0D41A9D-68D1-4347-99A3-181EA2F9FA72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9532CAF0-C6EC-44A5-8941-0BB17D6985D1}" type="pres">
      <dgm:prSet presAssocID="{3AE4B742-5B42-4097-B239-AED852C8F7F0}" presName="boxAndChildren" presStyleCnt="0"/>
      <dgm:spPr/>
    </dgm:pt>
    <dgm:pt modelId="{BDE0C18C-30A4-460D-A07B-14F421C0ACB7}" type="pres">
      <dgm:prSet presAssocID="{3AE4B742-5B42-4097-B239-AED852C8F7F0}" presName="parentTextBox" presStyleLbl="node1" presStyleIdx="0" presStyleCnt="3"/>
      <dgm:spPr/>
      <dgm:t>
        <a:bodyPr/>
        <a:lstStyle/>
        <a:p>
          <a:endParaRPr lang="en-US"/>
        </a:p>
      </dgm:t>
    </dgm:pt>
    <dgm:pt modelId="{87743687-A759-40A4-BCD1-56800229BD33}" type="pres">
      <dgm:prSet presAssocID="{3604D5EF-37BD-4552-BC7B-1B68C84ADE95}" presName="sp" presStyleCnt="0"/>
      <dgm:spPr/>
    </dgm:pt>
    <dgm:pt modelId="{C05595B8-C647-47A2-BF11-7447FD3DF53F}" type="pres">
      <dgm:prSet presAssocID="{0A52FDC2-51EB-4088-8250-CB8F5BD80F20}" presName="arrowAndChildren" presStyleCnt="0"/>
      <dgm:spPr/>
    </dgm:pt>
    <dgm:pt modelId="{5E1CAEC6-D069-4416-ACE4-B10F58D99842}" type="pres">
      <dgm:prSet presAssocID="{0A52FDC2-51EB-4088-8250-CB8F5BD80F20}" presName="parentTextArrow" presStyleLbl="node1" presStyleIdx="1" presStyleCnt="3"/>
      <dgm:spPr/>
      <dgm:t>
        <a:bodyPr/>
        <a:lstStyle/>
        <a:p>
          <a:endParaRPr lang="en-US"/>
        </a:p>
      </dgm:t>
    </dgm:pt>
    <dgm:pt modelId="{196933C9-89D0-44DB-B229-9A6CE1464326}" type="pres">
      <dgm:prSet presAssocID="{735892F0-64B9-47CE-A522-98C19307EFF2}" presName="sp" presStyleCnt="0"/>
      <dgm:spPr/>
    </dgm:pt>
    <dgm:pt modelId="{EEE5BD13-7F9B-4C7F-85A8-41A0D04B0914}" type="pres">
      <dgm:prSet presAssocID="{B956032F-D819-4207-BBDE-C9A542C89AF1}" presName="arrowAndChildren" presStyleCnt="0"/>
      <dgm:spPr/>
    </dgm:pt>
    <dgm:pt modelId="{C8E0C6A3-9057-40F2-AF9A-1ECB41C5B08B}" type="pres">
      <dgm:prSet presAssocID="{B956032F-D819-4207-BBDE-C9A542C89AF1}" presName="parentTextArrow" presStyleLbl="node1" presStyleIdx="2" presStyleCnt="3"/>
      <dgm:spPr/>
      <dgm:t>
        <a:bodyPr/>
        <a:lstStyle/>
        <a:p>
          <a:endParaRPr lang="en-US"/>
        </a:p>
      </dgm:t>
    </dgm:pt>
  </dgm:ptLst>
  <dgm:cxnLst>
    <dgm:cxn modelId="{AF3A8871-466A-412C-89E4-EEDF1642AAB7}" type="presOf" srcId="{E0D41A9D-68D1-4347-99A3-181EA2F9FA72}" destId="{7200C10C-7E17-4A7B-BD61-270436D54220}" srcOrd="0" destOrd="0" presId="urn:microsoft.com/office/officeart/2005/8/layout/process4"/>
    <dgm:cxn modelId="{7751FB2D-3FCE-41A5-97AE-FCDE6D67CD3F}" srcId="{E0D41A9D-68D1-4347-99A3-181EA2F9FA72}" destId="{B956032F-D819-4207-BBDE-C9A542C89AF1}" srcOrd="0" destOrd="0" parTransId="{0C9B5F96-5423-450B-8783-4E3985CFA83E}" sibTransId="{735892F0-64B9-47CE-A522-98C19307EFF2}"/>
    <dgm:cxn modelId="{567B02B4-A5DF-4F06-ACD6-7EABA28E8F82}" type="presOf" srcId="{0A52FDC2-51EB-4088-8250-CB8F5BD80F20}" destId="{5E1CAEC6-D069-4416-ACE4-B10F58D99842}" srcOrd="0" destOrd="0" presId="urn:microsoft.com/office/officeart/2005/8/layout/process4"/>
    <dgm:cxn modelId="{292CEF68-3630-4D14-9769-45D834237469}" type="presOf" srcId="{3AE4B742-5B42-4097-B239-AED852C8F7F0}" destId="{BDE0C18C-30A4-460D-A07B-14F421C0ACB7}" srcOrd="0" destOrd="0" presId="urn:microsoft.com/office/officeart/2005/8/layout/process4"/>
    <dgm:cxn modelId="{78533304-2844-4CF7-955D-71189FCCE3A6}" srcId="{E0D41A9D-68D1-4347-99A3-181EA2F9FA72}" destId="{0A52FDC2-51EB-4088-8250-CB8F5BD80F20}" srcOrd="1" destOrd="0" parTransId="{AF3A8CC8-61CB-45A5-94B2-D6C48DB69C0B}" sibTransId="{3604D5EF-37BD-4552-BC7B-1B68C84ADE95}"/>
    <dgm:cxn modelId="{40C6FD65-CD15-41EE-B311-FAFBCECF2D5B}" type="presOf" srcId="{B956032F-D819-4207-BBDE-C9A542C89AF1}" destId="{C8E0C6A3-9057-40F2-AF9A-1ECB41C5B08B}" srcOrd="0" destOrd="0" presId="urn:microsoft.com/office/officeart/2005/8/layout/process4"/>
    <dgm:cxn modelId="{C6DFB41E-1293-43F6-90C9-C7EC6F855A6E}" srcId="{E0D41A9D-68D1-4347-99A3-181EA2F9FA72}" destId="{3AE4B742-5B42-4097-B239-AED852C8F7F0}" srcOrd="2" destOrd="0" parTransId="{8B01ECDB-2B73-424B-AC46-4D9F7C8FA680}" sibTransId="{CFDC52AD-E1C5-4B71-A208-B74AA0759D09}"/>
    <dgm:cxn modelId="{283A3AC6-6EF1-4D14-8628-50A15CA9EAE7}" type="presParOf" srcId="{7200C10C-7E17-4A7B-BD61-270436D54220}" destId="{9532CAF0-C6EC-44A5-8941-0BB17D6985D1}" srcOrd="0" destOrd="0" presId="urn:microsoft.com/office/officeart/2005/8/layout/process4"/>
    <dgm:cxn modelId="{2CF190CC-482C-4C55-95E1-078D9C43C019}" type="presParOf" srcId="{9532CAF0-C6EC-44A5-8941-0BB17D6985D1}" destId="{BDE0C18C-30A4-460D-A07B-14F421C0ACB7}" srcOrd="0" destOrd="0" presId="urn:microsoft.com/office/officeart/2005/8/layout/process4"/>
    <dgm:cxn modelId="{AA9BC026-B273-414C-90E8-E06C56A697C8}" type="presParOf" srcId="{7200C10C-7E17-4A7B-BD61-270436D54220}" destId="{87743687-A759-40A4-BCD1-56800229BD33}" srcOrd="1" destOrd="0" presId="urn:microsoft.com/office/officeart/2005/8/layout/process4"/>
    <dgm:cxn modelId="{7A0B6027-182C-4040-9302-DA8D8D4B7D64}" type="presParOf" srcId="{7200C10C-7E17-4A7B-BD61-270436D54220}" destId="{C05595B8-C647-47A2-BF11-7447FD3DF53F}" srcOrd="2" destOrd="0" presId="urn:microsoft.com/office/officeart/2005/8/layout/process4"/>
    <dgm:cxn modelId="{9001E956-E624-4F87-BD2B-0CF9E9023D7D}" type="presParOf" srcId="{C05595B8-C647-47A2-BF11-7447FD3DF53F}" destId="{5E1CAEC6-D069-4416-ACE4-B10F58D99842}" srcOrd="0" destOrd="0" presId="urn:microsoft.com/office/officeart/2005/8/layout/process4"/>
    <dgm:cxn modelId="{797293D4-5C90-4DEE-8E3C-C5C29277FE17}" type="presParOf" srcId="{7200C10C-7E17-4A7B-BD61-270436D54220}" destId="{196933C9-89D0-44DB-B229-9A6CE1464326}" srcOrd="3" destOrd="0" presId="urn:microsoft.com/office/officeart/2005/8/layout/process4"/>
    <dgm:cxn modelId="{072F398A-4199-4BE6-86E4-348BDD2C64EA}" type="presParOf" srcId="{7200C10C-7E17-4A7B-BD61-270436D54220}" destId="{EEE5BD13-7F9B-4C7F-85A8-41A0D04B0914}" srcOrd="4" destOrd="0" presId="urn:microsoft.com/office/officeart/2005/8/layout/process4"/>
    <dgm:cxn modelId="{8BE5E849-09C9-43E8-B256-2C2805A170FB}" type="presParOf" srcId="{EEE5BD13-7F9B-4C7F-85A8-41A0D04B0914}" destId="{C8E0C6A3-9057-40F2-AF9A-1ECB41C5B08B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464719E7-5B6E-49E7-957F-F3E0A2CF1063}" type="doc">
      <dgm:prSet loTypeId="urn:microsoft.com/office/officeart/2005/8/layout/hProcess7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6EA0D8F-C3FD-4226-8DB6-726DC34146AC}">
      <dgm:prSet phldrT="[Text]"/>
      <dgm:spPr/>
      <dgm:t>
        <a:bodyPr/>
        <a:lstStyle/>
        <a:p>
          <a:endParaRPr lang="en-US" dirty="0"/>
        </a:p>
      </dgm:t>
    </dgm:pt>
    <dgm:pt modelId="{32E674DE-7AFF-46D6-A062-458CDAA31080}" type="parTrans" cxnId="{7C584666-B7BB-43FB-BD69-D485E0DD5200}">
      <dgm:prSet/>
      <dgm:spPr/>
      <dgm:t>
        <a:bodyPr/>
        <a:lstStyle/>
        <a:p>
          <a:endParaRPr lang="en-US"/>
        </a:p>
      </dgm:t>
    </dgm:pt>
    <dgm:pt modelId="{671B37BB-CE74-486B-AF42-39DEDA4F9E8B}" type="sibTrans" cxnId="{7C584666-B7BB-43FB-BD69-D485E0DD5200}">
      <dgm:prSet/>
      <dgm:spPr/>
      <dgm:t>
        <a:bodyPr/>
        <a:lstStyle/>
        <a:p>
          <a:endParaRPr lang="en-US"/>
        </a:p>
      </dgm:t>
    </dgm:pt>
    <dgm:pt modelId="{9DB90023-AD8D-48BD-9D63-FA09E9DE12DD}">
      <dgm:prSet phldrT="[Text]"/>
      <dgm:spPr/>
      <dgm:t>
        <a:bodyPr/>
        <a:lstStyle/>
        <a:p>
          <a:endParaRPr lang="en-US" dirty="0"/>
        </a:p>
        <a:p>
          <a:r>
            <a:rPr lang="en-US" dirty="0"/>
            <a:t>A sample size of 15 customers of McDonald’s in the UK</a:t>
          </a:r>
        </a:p>
      </dgm:t>
    </dgm:pt>
    <dgm:pt modelId="{C09883AE-B3A3-49AB-8D6A-8080E43D9038}" type="parTrans" cxnId="{BE0B2A34-F253-494B-9E1D-47134D3E1DE3}">
      <dgm:prSet/>
      <dgm:spPr/>
      <dgm:t>
        <a:bodyPr/>
        <a:lstStyle/>
        <a:p>
          <a:endParaRPr lang="en-US"/>
        </a:p>
      </dgm:t>
    </dgm:pt>
    <dgm:pt modelId="{A30247E8-4012-4C91-9C74-748E24BEA712}" type="sibTrans" cxnId="{BE0B2A34-F253-494B-9E1D-47134D3E1DE3}">
      <dgm:prSet/>
      <dgm:spPr/>
      <dgm:t>
        <a:bodyPr/>
        <a:lstStyle/>
        <a:p>
          <a:endParaRPr lang="en-US"/>
        </a:p>
      </dgm:t>
    </dgm:pt>
    <dgm:pt modelId="{3F29082F-B4C5-4A0F-A3ED-20464E2ECFA3}">
      <dgm:prSet phldrT="[Text]"/>
      <dgm:spPr/>
      <dgm:t>
        <a:bodyPr/>
        <a:lstStyle/>
        <a:p>
          <a:endParaRPr lang="en-US" dirty="0"/>
        </a:p>
        <a:p>
          <a:r>
            <a:rPr lang="en-US" dirty="0"/>
            <a:t>Convenience sampling method</a:t>
          </a:r>
        </a:p>
      </dgm:t>
    </dgm:pt>
    <dgm:pt modelId="{DD22C5B6-B455-46F9-8358-3A31015AB1F8}" type="sibTrans" cxnId="{58ECBC14-54A6-4C3B-9678-4B6C3743A48D}">
      <dgm:prSet/>
      <dgm:spPr/>
      <dgm:t>
        <a:bodyPr/>
        <a:lstStyle/>
        <a:p>
          <a:endParaRPr lang="en-US"/>
        </a:p>
      </dgm:t>
    </dgm:pt>
    <dgm:pt modelId="{917F0CCE-B53E-454B-AA80-CE308F54AC09}" type="parTrans" cxnId="{58ECBC14-54A6-4C3B-9678-4B6C3743A48D}">
      <dgm:prSet/>
      <dgm:spPr/>
      <dgm:t>
        <a:bodyPr/>
        <a:lstStyle/>
        <a:p>
          <a:endParaRPr lang="en-US"/>
        </a:p>
      </dgm:t>
    </dgm:pt>
    <dgm:pt modelId="{83D13B49-6CD9-452F-9CB8-E1ACFD4E8860}">
      <dgm:prSet phldrT="[Text]"/>
      <dgm:spPr/>
      <dgm:t>
        <a:bodyPr/>
        <a:lstStyle/>
        <a:p>
          <a:endParaRPr lang="en-US" dirty="0"/>
        </a:p>
      </dgm:t>
    </dgm:pt>
    <dgm:pt modelId="{C7DF3DF3-B5D8-4C05-9271-B47A00EA4427}" type="sibTrans" cxnId="{ACC718A9-314C-49A9-88DE-E1B859DCB299}">
      <dgm:prSet/>
      <dgm:spPr/>
      <dgm:t>
        <a:bodyPr/>
        <a:lstStyle/>
        <a:p>
          <a:endParaRPr lang="en-US"/>
        </a:p>
      </dgm:t>
    </dgm:pt>
    <dgm:pt modelId="{EC3F5C92-7886-4880-B451-FBF2594A708B}" type="parTrans" cxnId="{ACC718A9-314C-49A9-88DE-E1B859DCB299}">
      <dgm:prSet/>
      <dgm:spPr/>
      <dgm:t>
        <a:bodyPr/>
        <a:lstStyle/>
        <a:p>
          <a:endParaRPr lang="en-US"/>
        </a:p>
      </dgm:t>
    </dgm:pt>
    <dgm:pt modelId="{953A6F2A-B67F-487F-A783-F836640A851F}" type="pres">
      <dgm:prSet presAssocID="{464719E7-5B6E-49E7-957F-F3E0A2CF1063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C8915DA2-E0CD-4493-9A6E-517DBB51B45A}" type="pres">
      <dgm:prSet presAssocID="{46EA0D8F-C3FD-4226-8DB6-726DC34146AC}" presName="compositeNode" presStyleCnt="0">
        <dgm:presLayoutVars>
          <dgm:bulletEnabled val="1"/>
        </dgm:presLayoutVars>
      </dgm:prSet>
      <dgm:spPr/>
    </dgm:pt>
    <dgm:pt modelId="{EEA8AF18-B1C6-4AB5-B466-076FDC6E050F}" type="pres">
      <dgm:prSet presAssocID="{46EA0D8F-C3FD-4226-8DB6-726DC34146AC}" presName="bgRect" presStyleLbl="node1" presStyleIdx="0" presStyleCnt="2"/>
      <dgm:spPr/>
      <dgm:t>
        <a:bodyPr/>
        <a:lstStyle/>
        <a:p>
          <a:endParaRPr lang="en-US"/>
        </a:p>
      </dgm:t>
    </dgm:pt>
    <dgm:pt modelId="{510D2E1D-4078-4349-95BD-B48349BB8041}" type="pres">
      <dgm:prSet presAssocID="{46EA0D8F-C3FD-4226-8DB6-726DC34146AC}" presName="parentNode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094D02E-8843-4A3E-BCEC-1AC36A7E5DCA}" type="pres">
      <dgm:prSet presAssocID="{46EA0D8F-C3FD-4226-8DB6-726DC34146AC}" presName="childNode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342CDFF-D439-466E-9A29-D81B78323F30}" type="pres">
      <dgm:prSet presAssocID="{671B37BB-CE74-486B-AF42-39DEDA4F9E8B}" presName="hSp" presStyleCnt="0"/>
      <dgm:spPr/>
    </dgm:pt>
    <dgm:pt modelId="{7E4B1A11-8EF1-4503-9EC3-CED5DBD59C21}" type="pres">
      <dgm:prSet presAssocID="{671B37BB-CE74-486B-AF42-39DEDA4F9E8B}" presName="vProcSp" presStyleCnt="0"/>
      <dgm:spPr/>
    </dgm:pt>
    <dgm:pt modelId="{B55CDD6F-B94E-4893-8738-E9899E64F80E}" type="pres">
      <dgm:prSet presAssocID="{671B37BB-CE74-486B-AF42-39DEDA4F9E8B}" presName="vSp1" presStyleCnt="0"/>
      <dgm:spPr/>
    </dgm:pt>
    <dgm:pt modelId="{F04E657E-0324-4ABD-955D-1AEB3BAD7FD0}" type="pres">
      <dgm:prSet presAssocID="{671B37BB-CE74-486B-AF42-39DEDA4F9E8B}" presName="simulatedConn" presStyleLbl="solidFgAcc1" presStyleIdx="0" presStyleCnt="1"/>
      <dgm:spPr/>
    </dgm:pt>
    <dgm:pt modelId="{5CA90F96-DEC1-47D2-AD10-82089BF511A8}" type="pres">
      <dgm:prSet presAssocID="{671B37BB-CE74-486B-AF42-39DEDA4F9E8B}" presName="vSp2" presStyleCnt="0"/>
      <dgm:spPr/>
    </dgm:pt>
    <dgm:pt modelId="{B5913C17-1730-414A-B092-CB7720D24BF4}" type="pres">
      <dgm:prSet presAssocID="{671B37BB-CE74-486B-AF42-39DEDA4F9E8B}" presName="sibTrans" presStyleCnt="0"/>
      <dgm:spPr/>
    </dgm:pt>
    <dgm:pt modelId="{124DE04C-70B7-4538-A552-A8058C68A4C4}" type="pres">
      <dgm:prSet presAssocID="{83D13B49-6CD9-452F-9CB8-E1ACFD4E8860}" presName="compositeNode" presStyleCnt="0">
        <dgm:presLayoutVars>
          <dgm:bulletEnabled val="1"/>
        </dgm:presLayoutVars>
      </dgm:prSet>
      <dgm:spPr/>
    </dgm:pt>
    <dgm:pt modelId="{D68C00A2-F36F-42D4-8ABB-1AC77F9FAA67}" type="pres">
      <dgm:prSet presAssocID="{83D13B49-6CD9-452F-9CB8-E1ACFD4E8860}" presName="bgRect" presStyleLbl="node1" presStyleIdx="1" presStyleCnt="2"/>
      <dgm:spPr/>
      <dgm:t>
        <a:bodyPr/>
        <a:lstStyle/>
        <a:p>
          <a:endParaRPr lang="en-US"/>
        </a:p>
      </dgm:t>
    </dgm:pt>
    <dgm:pt modelId="{108988A9-BBD1-4360-830C-F697B8A01EF2}" type="pres">
      <dgm:prSet presAssocID="{83D13B49-6CD9-452F-9CB8-E1ACFD4E8860}" presName="parentNode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18B7FFE-CEFE-4E70-9404-27A892101531}" type="pres">
      <dgm:prSet presAssocID="{83D13B49-6CD9-452F-9CB8-E1ACFD4E8860}" presName="childNode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BEEC5FD0-E7B5-4E33-BC32-78F12F67F22E}" type="presOf" srcId="{9DB90023-AD8D-48BD-9D63-FA09E9DE12DD}" destId="{218B7FFE-CEFE-4E70-9404-27A892101531}" srcOrd="0" destOrd="0" presId="urn:microsoft.com/office/officeart/2005/8/layout/hProcess7"/>
    <dgm:cxn modelId="{25DC1414-D6FA-495E-9070-FB3FE7FA034C}" type="presOf" srcId="{83D13B49-6CD9-452F-9CB8-E1ACFD4E8860}" destId="{108988A9-BBD1-4360-830C-F697B8A01EF2}" srcOrd="1" destOrd="0" presId="urn:microsoft.com/office/officeart/2005/8/layout/hProcess7"/>
    <dgm:cxn modelId="{7C584666-B7BB-43FB-BD69-D485E0DD5200}" srcId="{464719E7-5B6E-49E7-957F-F3E0A2CF1063}" destId="{46EA0D8F-C3FD-4226-8DB6-726DC34146AC}" srcOrd="0" destOrd="0" parTransId="{32E674DE-7AFF-46D6-A062-458CDAA31080}" sibTransId="{671B37BB-CE74-486B-AF42-39DEDA4F9E8B}"/>
    <dgm:cxn modelId="{F2FB226E-4269-4F40-BD5E-1912BB83833D}" type="presOf" srcId="{464719E7-5B6E-49E7-957F-F3E0A2CF1063}" destId="{953A6F2A-B67F-487F-A783-F836640A851F}" srcOrd="0" destOrd="0" presId="urn:microsoft.com/office/officeart/2005/8/layout/hProcess7"/>
    <dgm:cxn modelId="{58ECBC14-54A6-4C3B-9678-4B6C3743A48D}" srcId="{46EA0D8F-C3FD-4226-8DB6-726DC34146AC}" destId="{3F29082F-B4C5-4A0F-A3ED-20464E2ECFA3}" srcOrd="0" destOrd="0" parTransId="{917F0CCE-B53E-454B-AA80-CE308F54AC09}" sibTransId="{DD22C5B6-B455-46F9-8358-3A31015AB1F8}"/>
    <dgm:cxn modelId="{ACC718A9-314C-49A9-88DE-E1B859DCB299}" srcId="{464719E7-5B6E-49E7-957F-F3E0A2CF1063}" destId="{83D13B49-6CD9-452F-9CB8-E1ACFD4E8860}" srcOrd="1" destOrd="0" parTransId="{EC3F5C92-7886-4880-B451-FBF2594A708B}" sibTransId="{C7DF3DF3-B5D8-4C05-9271-B47A00EA4427}"/>
    <dgm:cxn modelId="{14C48023-830A-4D5B-8616-39F98B4751CD}" type="presOf" srcId="{46EA0D8F-C3FD-4226-8DB6-726DC34146AC}" destId="{EEA8AF18-B1C6-4AB5-B466-076FDC6E050F}" srcOrd="0" destOrd="0" presId="urn:microsoft.com/office/officeart/2005/8/layout/hProcess7"/>
    <dgm:cxn modelId="{AD5DC53C-D162-4E51-A4D7-D32C5B054000}" type="presOf" srcId="{83D13B49-6CD9-452F-9CB8-E1ACFD4E8860}" destId="{D68C00A2-F36F-42D4-8ABB-1AC77F9FAA67}" srcOrd="0" destOrd="0" presId="urn:microsoft.com/office/officeart/2005/8/layout/hProcess7"/>
    <dgm:cxn modelId="{3B59C7FA-0C6D-470F-852A-26D88EE472AC}" type="presOf" srcId="{3F29082F-B4C5-4A0F-A3ED-20464E2ECFA3}" destId="{D094D02E-8843-4A3E-BCEC-1AC36A7E5DCA}" srcOrd="0" destOrd="0" presId="urn:microsoft.com/office/officeart/2005/8/layout/hProcess7"/>
    <dgm:cxn modelId="{BE0B2A34-F253-494B-9E1D-47134D3E1DE3}" srcId="{83D13B49-6CD9-452F-9CB8-E1ACFD4E8860}" destId="{9DB90023-AD8D-48BD-9D63-FA09E9DE12DD}" srcOrd="0" destOrd="0" parTransId="{C09883AE-B3A3-49AB-8D6A-8080E43D9038}" sibTransId="{A30247E8-4012-4C91-9C74-748E24BEA712}"/>
    <dgm:cxn modelId="{57CAEAE2-D12E-4E94-955F-691156D5A16D}" type="presOf" srcId="{46EA0D8F-C3FD-4226-8DB6-726DC34146AC}" destId="{510D2E1D-4078-4349-95BD-B48349BB8041}" srcOrd="1" destOrd="0" presId="urn:microsoft.com/office/officeart/2005/8/layout/hProcess7"/>
    <dgm:cxn modelId="{11D3D0D1-721F-47EC-A63E-6A44C11C13AE}" type="presParOf" srcId="{953A6F2A-B67F-487F-A783-F836640A851F}" destId="{C8915DA2-E0CD-4493-9A6E-517DBB51B45A}" srcOrd="0" destOrd="0" presId="urn:microsoft.com/office/officeart/2005/8/layout/hProcess7"/>
    <dgm:cxn modelId="{1707582A-741F-4F11-9CE0-2B217C5D2C3B}" type="presParOf" srcId="{C8915DA2-E0CD-4493-9A6E-517DBB51B45A}" destId="{EEA8AF18-B1C6-4AB5-B466-076FDC6E050F}" srcOrd="0" destOrd="0" presId="urn:microsoft.com/office/officeart/2005/8/layout/hProcess7"/>
    <dgm:cxn modelId="{5AC62CC3-E2C2-49FD-9A63-4C3C888F88C4}" type="presParOf" srcId="{C8915DA2-E0CD-4493-9A6E-517DBB51B45A}" destId="{510D2E1D-4078-4349-95BD-B48349BB8041}" srcOrd="1" destOrd="0" presId="urn:microsoft.com/office/officeart/2005/8/layout/hProcess7"/>
    <dgm:cxn modelId="{2736BE2D-2608-4552-89E5-E9CF599A72B7}" type="presParOf" srcId="{C8915DA2-E0CD-4493-9A6E-517DBB51B45A}" destId="{D094D02E-8843-4A3E-BCEC-1AC36A7E5DCA}" srcOrd="2" destOrd="0" presId="urn:microsoft.com/office/officeart/2005/8/layout/hProcess7"/>
    <dgm:cxn modelId="{B4895B64-1654-4921-A8BC-CD533FAA61AE}" type="presParOf" srcId="{953A6F2A-B67F-487F-A783-F836640A851F}" destId="{A342CDFF-D439-466E-9A29-D81B78323F30}" srcOrd="1" destOrd="0" presId="urn:microsoft.com/office/officeart/2005/8/layout/hProcess7"/>
    <dgm:cxn modelId="{38DAB833-5112-4E05-AAD6-5975ABA4B1E7}" type="presParOf" srcId="{953A6F2A-B67F-487F-A783-F836640A851F}" destId="{7E4B1A11-8EF1-4503-9EC3-CED5DBD59C21}" srcOrd="2" destOrd="0" presId="urn:microsoft.com/office/officeart/2005/8/layout/hProcess7"/>
    <dgm:cxn modelId="{CB8D9820-571A-4E7C-A731-070A915C5FC7}" type="presParOf" srcId="{7E4B1A11-8EF1-4503-9EC3-CED5DBD59C21}" destId="{B55CDD6F-B94E-4893-8738-E9899E64F80E}" srcOrd="0" destOrd="0" presId="urn:microsoft.com/office/officeart/2005/8/layout/hProcess7"/>
    <dgm:cxn modelId="{C9FF0B25-6F5B-41EC-88BF-617F0309372D}" type="presParOf" srcId="{7E4B1A11-8EF1-4503-9EC3-CED5DBD59C21}" destId="{F04E657E-0324-4ABD-955D-1AEB3BAD7FD0}" srcOrd="1" destOrd="0" presId="urn:microsoft.com/office/officeart/2005/8/layout/hProcess7"/>
    <dgm:cxn modelId="{4E0A14BF-1B3B-41B2-93A6-A23A76868D21}" type="presParOf" srcId="{7E4B1A11-8EF1-4503-9EC3-CED5DBD59C21}" destId="{5CA90F96-DEC1-47D2-AD10-82089BF511A8}" srcOrd="2" destOrd="0" presId="urn:microsoft.com/office/officeart/2005/8/layout/hProcess7"/>
    <dgm:cxn modelId="{CCE7CFD5-0250-4C4D-BB05-2C9E4CFA5DE9}" type="presParOf" srcId="{953A6F2A-B67F-487F-A783-F836640A851F}" destId="{B5913C17-1730-414A-B092-CB7720D24BF4}" srcOrd="3" destOrd="0" presId="urn:microsoft.com/office/officeart/2005/8/layout/hProcess7"/>
    <dgm:cxn modelId="{CD45522E-82B6-4761-8958-B5ABE080BB0D}" type="presParOf" srcId="{953A6F2A-B67F-487F-A783-F836640A851F}" destId="{124DE04C-70B7-4538-A552-A8058C68A4C4}" srcOrd="4" destOrd="0" presId="urn:microsoft.com/office/officeart/2005/8/layout/hProcess7"/>
    <dgm:cxn modelId="{16A6C5CD-34C8-484F-9384-FCF676975A75}" type="presParOf" srcId="{124DE04C-70B7-4538-A552-A8058C68A4C4}" destId="{D68C00A2-F36F-42D4-8ABB-1AC77F9FAA67}" srcOrd="0" destOrd="0" presId="urn:microsoft.com/office/officeart/2005/8/layout/hProcess7"/>
    <dgm:cxn modelId="{E118928C-4131-4C9F-B937-5F7A0BB0DC08}" type="presParOf" srcId="{124DE04C-70B7-4538-A552-A8058C68A4C4}" destId="{108988A9-BBD1-4360-830C-F697B8A01EF2}" srcOrd="1" destOrd="0" presId="urn:microsoft.com/office/officeart/2005/8/layout/hProcess7"/>
    <dgm:cxn modelId="{725B241A-6271-48CF-88E5-04486D212629}" type="presParOf" srcId="{124DE04C-70B7-4538-A552-A8058C68A4C4}" destId="{218B7FFE-CEFE-4E70-9404-27A892101531}" srcOrd="2" destOrd="0" presId="urn:microsoft.com/office/officeart/2005/8/layout/hProcess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CAE31D68-3A04-418F-823D-35B04807AD9B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</dgm:pt>
    <dgm:pt modelId="{5E2BBEB7-FA70-49DA-96F9-4A0CDC3543D7}">
      <dgm:prSet phldrT="[Text]"/>
      <dgm:spPr/>
      <dgm:t>
        <a:bodyPr/>
        <a:lstStyle/>
        <a:p>
          <a:r>
            <a:rPr lang="en-US" dirty="0" err="1"/>
            <a:t>Nvivo</a:t>
          </a:r>
          <a:r>
            <a:rPr lang="en-US" dirty="0"/>
            <a:t> software</a:t>
          </a:r>
        </a:p>
      </dgm:t>
    </dgm:pt>
    <dgm:pt modelId="{DF6F292B-0DAA-4CB0-8742-58392BD28CDE}" type="parTrans" cxnId="{EC8C3DE5-BF79-4679-ACB2-BFDA451DCBE3}">
      <dgm:prSet/>
      <dgm:spPr/>
      <dgm:t>
        <a:bodyPr/>
        <a:lstStyle/>
        <a:p>
          <a:endParaRPr lang="en-US"/>
        </a:p>
      </dgm:t>
    </dgm:pt>
    <dgm:pt modelId="{5D2635C0-0ABE-4576-8CDC-820A9649ACA2}" type="sibTrans" cxnId="{EC8C3DE5-BF79-4679-ACB2-BFDA451DCBE3}">
      <dgm:prSet/>
      <dgm:spPr/>
      <dgm:t>
        <a:bodyPr/>
        <a:lstStyle/>
        <a:p>
          <a:endParaRPr lang="en-US"/>
        </a:p>
      </dgm:t>
    </dgm:pt>
    <dgm:pt modelId="{8A16385A-3F56-4021-A321-E6C4AE619A8A}">
      <dgm:prSet phldrT="[Text]"/>
      <dgm:spPr/>
      <dgm:t>
        <a:bodyPr/>
        <a:lstStyle/>
        <a:p>
          <a:r>
            <a:rPr lang="en-US" dirty="0"/>
            <a:t>Thematic analysis</a:t>
          </a:r>
        </a:p>
      </dgm:t>
    </dgm:pt>
    <dgm:pt modelId="{7B45B096-8A21-43D6-A106-60CA46BA75A3}" type="parTrans" cxnId="{1B7918A8-E573-4BE2-8839-4ACD42C1F89B}">
      <dgm:prSet/>
      <dgm:spPr/>
      <dgm:t>
        <a:bodyPr/>
        <a:lstStyle/>
        <a:p>
          <a:endParaRPr lang="en-US"/>
        </a:p>
      </dgm:t>
    </dgm:pt>
    <dgm:pt modelId="{722C3A66-5050-484F-87E7-EB17CEB07039}" type="sibTrans" cxnId="{1B7918A8-E573-4BE2-8839-4ACD42C1F89B}">
      <dgm:prSet/>
      <dgm:spPr/>
      <dgm:t>
        <a:bodyPr/>
        <a:lstStyle/>
        <a:p>
          <a:endParaRPr lang="en-US"/>
        </a:p>
      </dgm:t>
    </dgm:pt>
    <dgm:pt modelId="{3AC787E9-84DC-4B16-BC80-B6533426CDA0}">
      <dgm:prSet phldrT="[Text]"/>
      <dgm:spPr/>
      <dgm:t>
        <a:bodyPr/>
        <a:lstStyle/>
        <a:p>
          <a:r>
            <a:rPr lang="en-US" dirty="0"/>
            <a:t>Presentation of data analysis results</a:t>
          </a:r>
        </a:p>
      </dgm:t>
    </dgm:pt>
    <dgm:pt modelId="{29DF4A00-7FDA-4B8A-89DC-C297FE0CF400}" type="parTrans" cxnId="{B0EA4F5C-4DDF-4421-AF3D-8F4FE50B97CE}">
      <dgm:prSet/>
      <dgm:spPr/>
      <dgm:t>
        <a:bodyPr/>
        <a:lstStyle/>
        <a:p>
          <a:endParaRPr lang="en-US"/>
        </a:p>
      </dgm:t>
    </dgm:pt>
    <dgm:pt modelId="{F9E5E063-4212-4588-AF40-33F8E35282A7}" type="sibTrans" cxnId="{B0EA4F5C-4DDF-4421-AF3D-8F4FE50B97CE}">
      <dgm:prSet/>
      <dgm:spPr/>
      <dgm:t>
        <a:bodyPr/>
        <a:lstStyle/>
        <a:p>
          <a:endParaRPr lang="en-US"/>
        </a:p>
      </dgm:t>
    </dgm:pt>
    <dgm:pt modelId="{D33BE7DF-9E7B-48E7-89C2-3A58440CEBF0}" type="pres">
      <dgm:prSet presAssocID="{CAE31D68-3A04-418F-823D-35B04807AD9B}" presName="CompostProcess" presStyleCnt="0">
        <dgm:presLayoutVars>
          <dgm:dir/>
          <dgm:resizeHandles val="exact"/>
        </dgm:presLayoutVars>
      </dgm:prSet>
      <dgm:spPr/>
    </dgm:pt>
    <dgm:pt modelId="{BBA0C27A-AB6F-4E11-BF9D-E56741D78E64}" type="pres">
      <dgm:prSet presAssocID="{CAE31D68-3A04-418F-823D-35B04807AD9B}" presName="arrow" presStyleLbl="bgShp" presStyleIdx="0" presStyleCnt="1"/>
      <dgm:spPr/>
    </dgm:pt>
    <dgm:pt modelId="{F98EA294-C454-4985-AC70-0C6052A15A4B}" type="pres">
      <dgm:prSet presAssocID="{CAE31D68-3A04-418F-823D-35B04807AD9B}" presName="linearProcess" presStyleCnt="0"/>
      <dgm:spPr/>
    </dgm:pt>
    <dgm:pt modelId="{05CC9630-F607-4738-8554-9CEAF17EE688}" type="pres">
      <dgm:prSet presAssocID="{5E2BBEB7-FA70-49DA-96F9-4A0CDC3543D7}" presName="text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C174EC0-A53C-4E1E-859E-10A49B70FBCC}" type="pres">
      <dgm:prSet presAssocID="{5D2635C0-0ABE-4576-8CDC-820A9649ACA2}" presName="sibTrans" presStyleCnt="0"/>
      <dgm:spPr/>
    </dgm:pt>
    <dgm:pt modelId="{07DDBA9F-5D73-47A2-ABDF-27E8ACA2C51F}" type="pres">
      <dgm:prSet presAssocID="{8A16385A-3F56-4021-A321-E6C4AE619A8A}" presName="text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18F3105-E273-45DA-9F51-7ABC1CFF9EC0}" type="pres">
      <dgm:prSet presAssocID="{722C3A66-5050-484F-87E7-EB17CEB07039}" presName="sibTrans" presStyleCnt="0"/>
      <dgm:spPr/>
    </dgm:pt>
    <dgm:pt modelId="{083328A4-C625-4211-B32D-6EA84785777B}" type="pres">
      <dgm:prSet presAssocID="{3AC787E9-84DC-4B16-BC80-B6533426CDA0}" presName="tex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EC226E97-87AA-44A9-835A-046A8C36E8CE}" type="presOf" srcId="{8A16385A-3F56-4021-A321-E6C4AE619A8A}" destId="{07DDBA9F-5D73-47A2-ABDF-27E8ACA2C51F}" srcOrd="0" destOrd="0" presId="urn:microsoft.com/office/officeart/2005/8/layout/hProcess9"/>
    <dgm:cxn modelId="{EB607055-24D2-4EEE-A878-D58FC1314B63}" type="presOf" srcId="{5E2BBEB7-FA70-49DA-96F9-4A0CDC3543D7}" destId="{05CC9630-F607-4738-8554-9CEAF17EE688}" srcOrd="0" destOrd="0" presId="urn:microsoft.com/office/officeart/2005/8/layout/hProcess9"/>
    <dgm:cxn modelId="{1B7918A8-E573-4BE2-8839-4ACD42C1F89B}" srcId="{CAE31D68-3A04-418F-823D-35B04807AD9B}" destId="{8A16385A-3F56-4021-A321-E6C4AE619A8A}" srcOrd="1" destOrd="0" parTransId="{7B45B096-8A21-43D6-A106-60CA46BA75A3}" sibTransId="{722C3A66-5050-484F-87E7-EB17CEB07039}"/>
    <dgm:cxn modelId="{B0EA4F5C-4DDF-4421-AF3D-8F4FE50B97CE}" srcId="{CAE31D68-3A04-418F-823D-35B04807AD9B}" destId="{3AC787E9-84DC-4B16-BC80-B6533426CDA0}" srcOrd="2" destOrd="0" parTransId="{29DF4A00-7FDA-4B8A-89DC-C297FE0CF400}" sibTransId="{F9E5E063-4212-4588-AF40-33F8E35282A7}"/>
    <dgm:cxn modelId="{703E40CB-C58A-413E-A64F-41F9225B98E7}" type="presOf" srcId="{CAE31D68-3A04-418F-823D-35B04807AD9B}" destId="{D33BE7DF-9E7B-48E7-89C2-3A58440CEBF0}" srcOrd="0" destOrd="0" presId="urn:microsoft.com/office/officeart/2005/8/layout/hProcess9"/>
    <dgm:cxn modelId="{8B06100D-5C1B-4F9B-AC87-202F7EDAF654}" type="presOf" srcId="{3AC787E9-84DC-4B16-BC80-B6533426CDA0}" destId="{083328A4-C625-4211-B32D-6EA84785777B}" srcOrd="0" destOrd="0" presId="urn:microsoft.com/office/officeart/2005/8/layout/hProcess9"/>
    <dgm:cxn modelId="{EC8C3DE5-BF79-4679-ACB2-BFDA451DCBE3}" srcId="{CAE31D68-3A04-418F-823D-35B04807AD9B}" destId="{5E2BBEB7-FA70-49DA-96F9-4A0CDC3543D7}" srcOrd="0" destOrd="0" parTransId="{DF6F292B-0DAA-4CB0-8742-58392BD28CDE}" sibTransId="{5D2635C0-0ABE-4576-8CDC-820A9649ACA2}"/>
    <dgm:cxn modelId="{8B2610A7-B2F4-4D95-9BBC-80AD19CAB45E}" type="presParOf" srcId="{D33BE7DF-9E7B-48E7-89C2-3A58440CEBF0}" destId="{BBA0C27A-AB6F-4E11-BF9D-E56741D78E64}" srcOrd="0" destOrd="0" presId="urn:microsoft.com/office/officeart/2005/8/layout/hProcess9"/>
    <dgm:cxn modelId="{12D478BF-508F-40FB-8BA6-9A5C2CBEC5D0}" type="presParOf" srcId="{D33BE7DF-9E7B-48E7-89C2-3A58440CEBF0}" destId="{F98EA294-C454-4985-AC70-0C6052A15A4B}" srcOrd="1" destOrd="0" presId="urn:microsoft.com/office/officeart/2005/8/layout/hProcess9"/>
    <dgm:cxn modelId="{8F0CB01D-3F35-487A-B62E-51F6869136AA}" type="presParOf" srcId="{F98EA294-C454-4985-AC70-0C6052A15A4B}" destId="{05CC9630-F607-4738-8554-9CEAF17EE688}" srcOrd="0" destOrd="0" presId="urn:microsoft.com/office/officeart/2005/8/layout/hProcess9"/>
    <dgm:cxn modelId="{E74AE6F6-0A12-4EAA-BFBE-F65E8DDFB6CA}" type="presParOf" srcId="{F98EA294-C454-4985-AC70-0C6052A15A4B}" destId="{2C174EC0-A53C-4E1E-859E-10A49B70FBCC}" srcOrd="1" destOrd="0" presId="urn:microsoft.com/office/officeart/2005/8/layout/hProcess9"/>
    <dgm:cxn modelId="{BFFFD62E-2CA8-441B-AAD2-67751E0962E6}" type="presParOf" srcId="{F98EA294-C454-4985-AC70-0C6052A15A4B}" destId="{07DDBA9F-5D73-47A2-ABDF-27E8ACA2C51F}" srcOrd="2" destOrd="0" presId="urn:microsoft.com/office/officeart/2005/8/layout/hProcess9"/>
    <dgm:cxn modelId="{DD3B6FEA-E3E1-4529-B51D-D7C7E824E033}" type="presParOf" srcId="{F98EA294-C454-4985-AC70-0C6052A15A4B}" destId="{918F3105-E273-45DA-9F51-7ABC1CFF9EC0}" srcOrd="3" destOrd="0" presId="urn:microsoft.com/office/officeart/2005/8/layout/hProcess9"/>
    <dgm:cxn modelId="{12F61216-9F62-49BA-A97F-F52A99678A39}" type="presParOf" srcId="{F98EA294-C454-4985-AC70-0C6052A15A4B}" destId="{083328A4-C625-4211-B32D-6EA84785777B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8A7964E7-EAD6-47EC-91B7-05B540732EDD}" type="doc">
      <dgm:prSet loTypeId="urn:microsoft.com/office/officeart/2005/8/layout/v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7FA0F1E-0649-474C-A1AC-37BFD65FE162}">
      <dgm:prSet phldrT="[Text]"/>
      <dgm:spPr/>
      <dgm:t>
        <a:bodyPr/>
        <a:lstStyle/>
        <a:p>
          <a:r>
            <a:rPr lang="en-US" dirty="0"/>
            <a:t>Reliability</a:t>
          </a:r>
        </a:p>
      </dgm:t>
    </dgm:pt>
    <dgm:pt modelId="{8E65BCB9-ADA8-435A-B5F0-52A3456E10B5}" type="parTrans" cxnId="{34345B25-5357-41EA-B9A7-2AC384BB9A24}">
      <dgm:prSet/>
      <dgm:spPr/>
      <dgm:t>
        <a:bodyPr/>
        <a:lstStyle/>
        <a:p>
          <a:endParaRPr lang="en-US"/>
        </a:p>
      </dgm:t>
    </dgm:pt>
    <dgm:pt modelId="{9410BAE0-094A-4C57-8D26-2E50062B9506}" type="sibTrans" cxnId="{34345B25-5357-41EA-B9A7-2AC384BB9A24}">
      <dgm:prSet/>
      <dgm:spPr/>
      <dgm:t>
        <a:bodyPr/>
        <a:lstStyle/>
        <a:p>
          <a:endParaRPr lang="en-US"/>
        </a:p>
      </dgm:t>
    </dgm:pt>
    <dgm:pt modelId="{9148DB02-B09B-4B49-9609-8A71103F8644}">
      <dgm:prSet phldrT="[Text]"/>
      <dgm:spPr/>
      <dgm:t>
        <a:bodyPr/>
        <a:lstStyle/>
        <a:p>
          <a:r>
            <a:rPr lang="en-US" dirty="0"/>
            <a:t>The honest, careful and thorough aspect in carrying out the research (Robson, 2002)</a:t>
          </a:r>
        </a:p>
      </dgm:t>
    </dgm:pt>
    <dgm:pt modelId="{6E99E5BA-0B74-44BD-94A6-3FF1D611DE81}" type="parTrans" cxnId="{7E0360AF-140E-4B1C-BE52-5E3F7D3D3E78}">
      <dgm:prSet/>
      <dgm:spPr/>
      <dgm:t>
        <a:bodyPr/>
        <a:lstStyle/>
        <a:p>
          <a:endParaRPr lang="en-US"/>
        </a:p>
      </dgm:t>
    </dgm:pt>
    <dgm:pt modelId="{639DF804-AB8D-41CE-AEA0-8AA7154992E6}" type="sibTrans" cxnId="{7E0360AF-140E-4B1C-BE52-5E3F7D3D3E78}">
      <dgm:prSet/>
      <dgm:spPr/>
      <dgm:t>
        <a:bodyPr/>
        <a:lstStyle/>
        <a:p>
          <a:endParaRPr lang="en-US"/>
        </a:p>
      </dgm:t>
    </dgm:pt>
    <dgm:pt modelId="{FF0155B2-EFD5-4F66-AB1C-2934D5568EF3}">
      <dgm:prSet phldrT="[Text]"/>
      <dgm:spPr/>
      <dgm:t>
        <a:bodyPr/>
        <a:lstStyle/>
        <a:p>
          <a:r>
            <a:rPr lang="en-US" dirty="0"/>
            <a:t>Validity</a:t>
          </a:r>
        </a:p>
      </dgm:t>
    </dgm:pt>
    <dgm:pt modelId="{C2C977CA-B5B8-4241-839D-9DE2350BF121}" type="parTrans" cxnId="{4832CE88-1673-4447-8F5B-A93871B1C87E}">
      <dgm:prSet/>
      <dgm:spPr/>
      <dgm:t>
        <a:bodyPr/>
        <a:lstStyle/>
        <a:p>
          <a:endParaRPr lang="en-US"/>
        </a:p>
      </dgm:t>
    </dgm:pt>
    <dgm:pt modelId="{54385405-5EA8-497A-8BEF-EA89BAEE1C3C}" type="sibTrans" cxnId="{4832CE88-1673-4447-8F5B-A93871B1C87E}">
      <dgm:prSet/>
      <dgm:spPr/>
      <dgm:t>
        <a:bodyPr/>
        <a:lstStyle/>
        <a:p>
          <a:endParaRPr lang="en-US"/>
        </a:p>
      </dgm:t>
    </dgm:pt>
    <dgm:pt modelId="{89A22A6F-2217-4422-A030-3BF61A080C55}">
      <dgm:prSet phldrT="[Text]"/>
      <dgm:spPr/>
      <dgm:t>
        <a:bodyPr/>
        <a:lstStyle/>
        <a:p>
          <a:r>
            <a:rPr lang="en-US" dirty="0"/>
            <a:t> Reliability and validity of the qualitative research will be ensured</a:t>
          </a:r>
        </a:p>
      </dgm:t>
    </dgm:pt>
    <dgm:pt modelId="{039BE1F9-9C27-4CDB-98B1-6CFE5258356E}" type="parTrans" cxnId="{BA0B03AD-DAC0-41BE-AF0D-37499EBA8B5E}">
      <dgm:prSet/>
      <dgm:spPr/>
      <dgm:t>
        <a:bodyPr/>
        <a:lstStyle/>
        <a:p>
          <a:endParaRPr lang="en-US"/>
        </a:p>
      </dgm:t>
    </dgm:pt>
    <dgm:pt modelId="{A95C3B4D-438B-4958-8986-B94AA8A724EF}" type="sibTrans" cxnId="{BA0B03AD-DAC0-41BE-AF0D-37499EBA8B5E}">
      <dgm:prSet/>
      <dgm:spPr/>
      <dgm:t>
        <a:bodyPr/>
        <a:lstStyle/>
        <a:p>
          <a:endParaRPr lang="en-US"/>
        </a:p>
      </dgm:t>
    </dgm:pt>
    <dgm:pt modelId="{375A60BD-F1E2-4C10-9D65-83E0360A68CE}">
      <dgm:prSet phldrT="[Text]"/>
      <dgm:spPr/>
      <dgm:t>
        <a:bodyPr/>
        <a:lstStyle/>
        <a:p>
          <a:r>
            <a:rPr lang="en-US" dirty="0"/>
            <a:t>Reliability and validity of qualitative research</a:t>
          </a:r>
        </a:p>
      </dgm:t>
    </dgm:pt>
    <dgm:pt modelId="{8286184C-7404-4FD3-87AF-BEE0781CE890}" type="parTrans" cxnId="{C09225A7-2488-44AF-B9B5-AE5927CFB119}">
      <dgm:prSet/>
      <dgm:spPr/>
      <dgm:t>
        <a:bodyPr/>
        <a:lstStyle/>
        <a:p>
          <a:endParaRPr lang="en-US"/>
        </a:p>
      </dgm:t>
    </dgm:pt>
    <dgm:pt modelId="{65901433-C6DF-436C-A5C3-F5E3FAC01914}" type="sibTrans" cxnId="{C09225A7-2488-44AF-B9B5-AE5927CFB119}">
      <dgm:prSet/>
      <dgm:spPr/>
      <dgm:t>
        <a:bodyPr/>
        <a:lstStyle/>
        <a:p>
          <a:endParaRPr lang="en-US"/>
        </a:p>
      </dgm:t>
    </dgm:pt>
    <dgm:pt modelId="{C764568E-1BC7-443B-B9B8-80603A1E6EDF}">
      <dgm:prSet/>
      <dgm:spPr/>
      <dgm:t>
        <a:bodyPr/>
        <a:lstStyle/>
        <a:p>
          <a:r>
            <a:rPr lang="en-US"/>
            <a:t>Interviewee bias and researcher bias can reduce validity of the qualitative research (Brink, 1993).</a:t>
          </a:r>
        </a:p>
      </dgm:t>
    </dgm:pt>
    <dgm:pt modelId="{E9E510F0-C84B-49BB-B1D7-414AA111E25A}" type="parTrans" cxnId="{59699107-328A-45C3-B1D6-2655AA34CF7D}">
      <dgm:prSet/>
      <dgm:spPr/>
      <dgm:t>
        <a:bodyPr/>
        <a:lstStyle/>
        <a:p>
          <a:endParaRPr lang="en-US"/>
        </a:p>
      </dgm:t>
    </dgm:pt>
    <dgm:pt modelId="{8F52BEC0-31C2-42AD-9830-88E89789BF6D}" type="sibTrans" cxnId="{59699107-328A-45C3-B1D6-2655AA34CF7D}">
      <dgm:prSet/>
      <dgm:spPr/>
      <dgm:t>
        <a:bodyPr/>
        <a:lstStyle/>
        <a:p>
          <a:endParaRPr lang="en-US"/>
        </a:p>
      </dgm:t>
    </dgm:pt>
    <dgm:pt modelId="{918F384C-3038-4B90-B360-0FB2343DF7BA}" type="pres">
      <dgm:prSet presAssocID="{8A7964E7-EAD6-47EC-91B7-05B540732EDD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60E151EA-837C-48A3-BF55-CB33FCE33F0F}" type="pres">
      <dgm:prSet presAssocID="{07FA0F1E-0649-474C-A1AC-37BFD65FE162}" presName="linNode" presStyleCnt="0"/>
      <dgm:spPr/>
    </dgm:pt>
    <dgm:pt modelId="{45D52154-B2A6-4EF2-AAA6-AB0FB22AF9A4}" type="pres">
      <dgm:prSet presAssocID="{07FA0F1E-0649-474C-A1AC-37BFD65FE162}" presName="parentShp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3582781-E6AB-4D32-9426-97D4A9D85913}" type="pres">
      <dgm:prSet presAssocID="{07FA0F1E-0649-474C-A1AC-37BFD65FE162}" presName="childShp" presStyleLbl="bg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0C0320B-C4FA-41D6-8F03-0935D7C88F06}" type="pres">
      <dgm:prSet presAssocID="{9410BAE0-094A-4C57-8D26-2E50062B9506}" presName="spacing" presStyleCnt="0"/>
      <dgm:spPr/>
    </dgm:pt>
    <dgm:pt modelId="{1D91B6A1-0948-49B0-A390-76C87B0979E6}" type="pres">
      <dgm:prSet presAssocID="{FF0155B2-EFD5-4F66-AB1C-2934D5568EF3}" presName="linNode" presStyleCnt="0"/>
      <dgm:spPr/>
    </dgm:pt>
    <dgm:pt modelId="{6840401D-5D16-4F5B-A330-6270F4B5EDAF}" type="pres">
      <dgm:prSet presAssocID="{FF0155B2-EFD5-4F66-AB1C-2934D5568EF3}" presName="parentShp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504EC9E-4FB7-4167-B0E8-098B3EF9D34A}" type="pres">
      <dgm:prSet presAssocID="{FF0155B2-EFD5-4F66-AB1C-2934D5568EF3}" presName="childShp" presStyleLbl="bg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6FAC677-3DEB-4434-BE59-E8754B4EA884}" type="pres">
      <dgm:prSet presAssocID="{54385405-5EA8-497A-8BEF-EA89BAEE1C3C}" presName="spacing" presStyleCnt="0"/>
      <dgm:spPr/>
    </dgm:pt>
    <dgm:pt modelId="{A90ABFB5-10C4-4837-96B6-0D8895AF4DB2}" type="pres">
      <dgm:prSet presAssocID="{375A60BD-F1E2-4C10-9D65-83E0360A68CE}" presName="linNode" presStyleCnt="0"/>
      <dgm:spPr/>
    </dgm:pt>
    <dgm:pt modelId="{391C3D19-FEF4-4424-95BC-B09C1B1E0ABE}" type="pres">
      <dgm:prSet presAssocID="{375A60BD-F1E2-4C10-9D65-83E0360A68CE}" presName="parentShp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EFCB86D-3148-4BD3-B382-F4B24F6ACA87}" type="pres">
      <dgm:prSet presAssocID="{375A60BD-F1E2-4C10-9D65-83E0360A68CE}" presName="childShp" presStyleLbl="bg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C09225A7-2488-44AF-B9B5-AE5927CFB119}" srcId="{8A7964E7-EAD6-47EC-91B7-05B540732EDD}" destId="{375A60BD-F1E2-4C10-9D65-83E0360A68CE}" srcOrd="2" destOrd="0" parTransId="{8286184C-7404-4FD3-87AF-BEE0781CE890}" sibTransId="{65901433-C6DF-436C-A5C3-F5E3FAC01914}"/>
    <dgm:cxn modelId="{54341379-3D39-4F69-AD9D-FADE125777DF}" type="presOf" srcId="{C764568E-1BC7-443B-B9B8-80603A1E6EDF}" destId="{0504EC9E-4FB7-4167-B0E8-098B3EF9D34A}" srcOrd="0" destOrd="0" presId="urn:microsoft.com/office/officeart/2005/8/layout/vList6"/>
    <dgm:cxn modelId="{F18DCC10-4522-4CC1-8776-3E216FF77535}" type="presOf" srcId="{9148DB02-B09B-4B49-9609-8A71103F8644}" destId="{83582781-E6AB-4D32-9426-97D4A9D85913}" srcOrd="0" destOrd="0" presId="urn:microsoft.com/office/officeart/2005/8/layout/vList6"/>
    <dgm:cxn modelId="{C17B2842-93FA-48AC-867B-9474ECC36AB3}" type="presOf" srcId="{8A7964E7-EAD6-47EC-91B7-05B540732EDD}" destId="{918F384C-3038-4B90-B360-0FB2343DF7BA}" srcOrd="0" destOrd="0" presId="urn:microsoft.com/office/officeart/2005/8/layout/vList6"/>
    <dgm:cxn modelId="{BA0B03AD-DAC0-41BE-AF0D-37499EBA8B5E}" srcId="{375A60BD-F1E2-4C10-9D65-83E0360A68CE}" destId="{89A22A6F-2217-4422-A030-3BF61A080C55}" srcOrd="0" destOrd="0" parTransId="{039BE1F9-9C27-4CDB-98B1-6CFE5258356E}" sibTransId="{A95C3B4D-438B-4958-8986-B94AA8A724EF}"/>
    <dgm:cxn modelId="{2192F667-06C7-46E8-87AE-C3817DB82A7B}" type="presOf" srcId="{89A22A6F-2217-4422-A030-3BF61A080C55}" destId="{0EFCB86D-3148-4BD3-B382-F4B24F6ACA87}" srcOrd="0" destOrd="0" presId="urn:microsoft.com/office/officeart/2005/8/layout/vList6"/>
    <dgm:cxn modelId="{7E0360AF-140E-4B1C-BE52-5E3F7D3D3E78}" srcId="{07FA0F1E-0649-474C-A1AC-37BFD65FE162}" destId="{9148DB02-B09B-4B49-9609-8A71103F8644}" srcOrd="0" destOrd="0" parTransId="{6E99E5BA-0B74-44BD-94A6-3FF1D611DE81}" sibTransId="{639DF804-AB8D-41CE-AEA0-8AA7154992E6}"/>
    <dgm:cxn modelId="{59699107-328A-45C3-B1D6-2655AA34CF7D}" srcId="{FF0155B2-EFD5-4F66-AB1C-2934D5568EF3}" destId="{C764568E-1BC7-443B-B9B8-80603A1E6EDF}" srcOrd="0" destOrd="0" parTransId="{E9E510F0-C84B-49BB-B1D7-414AA111E25A}" sibTransId="{8F52BEC0-31C2-42AD-9830-88E89789BF6D}"/>
    <dgm:cxn modelId="{EE5F2CB6-2BD7-45B3-ADD1-FB72EEEBB8D5}" type="presOf" srcId="{375A60BD-F1E2-4C10-9D65-83E0360A68CE}" destId="{391C3D19-FEF4-4424-95BC-B09C1B1E0ABE}" srcOrd="0" destOrd="0" presId="urn:microsoft.com/office/officeart/2005/8/layout/vList6"/>
    <dgm:cxn modelId="{56281AB7-BF2D-4238-934E-07670667EB22}" type="presOf" srcId="{FF0155B2-EFD5-4F66-AB1C-2934D5568EF3}" destId="{6840401D-5D16-4F5B-A330-6270F4B5EDAF}" srcOrd="0" destOrd="0" presId="urn:microsoft.com/office/officeart/2005/8/layout/vList6"/>
    <dgm:cxn modelId="{34345B25-5357-41EA-B9A7-2AC384BB9A24}" srcId="{8A7964E7-EAD6-47EC-91B7-05B540732EDD}" destId="{07FA0F1E-0649-474C-A1AC-37BFD65FE162}" srcOrd="0" destOrd="0" parTransId="{8E65BCB9-ADA8-435A-B5F0-52A3456E10B5}" sibTransId="{9410BAE0-094A-4C57-8D26-2E50062B9506}"/>
    <dgm:cxn modelId="{4832CE88-1673-4447-8F5B-A93871B1C87E}" srcId="{8A7964E7-EAD6-47EC-91B7-05B540732EDD}" destId="{FF0155B2-EFD5-4F66-AB1C-2934D5568EF3}" srcOrd="1" destOrd="0" parTransId="{C2C977CA-B5B8-4241-839D-9DE2350BF121}" sibTransId="{54385405-5EA8-497A-8BEF-EA89BAEE1C3C}"/>
    <dgm:cxn modelId="{6770979D-E9BD-4130-9CFB-C82CF182CC0A}" type="presOf" srcId="{07FA0F1E-0649-474C-A1AC-37BFD65FE162}" destId="{45D52154-B2A6-4EF2-AAA6-AB0FB22AF9A4}" srcOrd="0" destOrd="0" presId="urn:microsoft.com/office/officeart/2005/8/layout/vList6"/>
    <dgm:cxn modelId="{66B8CA4C-77CC-4528-8D38-3B99FFB70D45}" type="presParOf" srcId="{918F384C-3038-4B90-B360-0FB2343DF7BA}" destId="{60E151EA-837C-48A3-BF55-CB33FCE33F0F}" srcOrd="0" destOrd="0" presId="urn:microsoft.com/office/officeart/2005/8/layout/vList6"/>
    <dgm:cxn modelId="{63945B34-FB3C-4865-B59A-BD53E889B7EF}" type="presParOf" srcId="{60E151EA-837C-48A3-BF55-CB33FCE33F0F}" destId="{45D52154-B2A6-4EF2-AAA6-AB0FB22AF9A4}" srcOrd="0" destOrd="0" presId="urn:microsoft.com/office/officeart/2005/8/layout/vList6"/>
    <dgm:cxn modelId="{5C410AAD-DAAB-45B1-A97C-4532D9B6AF5E}" type="presParOf" srcId="{60E151EA-837C-48A3-BF55-CB33FCE33F0F}" destId="{83582781-E6AB-4D32-9426-97D4A9D85913}" srcOrd="1" destOrd="0" presId="urn:microsoft.com/office/officeart/2005/8/layout/vList6"/>
    <dgm:cxn modelId="{D97F9E66-1AC6-4317-9388-A401A2A6B3AF}" type="presParOf" srcId="{918F384C-3038-4B90-B360-0FB2343DF7BA}" destId="{F0C0320B-C4FA-41D6-8F03-0935D7C88F06}" srcOrd="1" destOrd="0" presId="urn:microsoft.com/office/officeart/2005/8/layout/vList6"/>
    <dgm:cxn modelId="{F64C7E61-7918-4EF6-9089-BF22780FA511}" type="presParOf" srcId="{918F384C-3038-4B90-B360-0FB2343DF7BA}" destId="{1D91B6A1-0948-49B0-A390-76C87B0979E6}" srcOrd="2" destOrd="0" presId="urn:microsoft.com/office/officeart/2005/8/layout/vList6"/>
    <dgm:cxn modelId="{BAE2C60A-6A37-4D01-8029-DD5000BB57B6}" type="presParOf" srcId="{1D91B6A1-0948-49B0-A390-76C87B0979E6}" destId="{6840401D-5D16-4F5B-A330-6270F4B5EDAF}" srcOrd="0" destOrd="0" presId="urn:microsoft.com/office/officeart/2005/8/layout/vList6"/>
    <dgm:cxn modelId="{B8003E72-4F01-4337-B78E-877D276D3292}" type="presParOf" srcId="{1D91B6A1-0948-49B0-A390-76C87B0979E6}" destId="{0504EC9E-4FB7-4167-B0E8-098B3EF9D34A}" srcOrd="1" destOrd="0" presId="urn:microsoft.com/office/officeart/2005/8/layout/vList6"/>
    <dgm:cxn modelId="{B8D4673D-6C4D-41AA-BAC6-C9D670D6C1DA}" type="presParOf" srcId="{918F384C-3038-4B90-B360-0FB2343DF7BA}" destId="{56FAC677-3DEB-4434-BE59-E8754B4EA884}" srcOrd="3" destOrd="0" presId="urn:microsoft.com/office/officeart/2005/8/layout/vList6"/>
    <dgm:cxn modelId="{D735D848-66A2-43DE-9784-EAE4F9EB842D}" type="presParOf" srcId="{918F384C-3038-4B90-B360-0FB2343DF7BA}" destId="{A90ABFB5-10C4-4837-96B6-0D8895AF4DB2}" srcOrd="4" destOrd="0" presId="urn:microsoft.com/office/officeart/2005/8/layout/vList6"/>
    <dgm:cxn modelId="{14EB6510-0480-499C-8759-3FCF0CDF98A3}" type="presParOf" srcId="{A90ABFB5-10C4-4837-96B6-0D8895AF4DB2}" destId="{391C3D19-FEF4-4424-95BC-B09C1B1E0ABE}" srcOrd="0" destOrd="0" presId="urn:microsoft.com/office/officeart/2005/8/layout/vList6"/>
    <dgm:cxn modelId="{7684278A-2402-495A-862B-198A38609C61}" type="presParOf" srcId="{A90ABFB5-10C4-4837-96B6-0D8895AF4DB2}" destId="{0EFCB86D-3148-4BD3-B382-F4B24F6ACA87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B6C42A-8430-4129-AEC0-7EE01714AA82}">
      <dsp:nvSpPr>
        <dsp:cNvPr id="0" name=""/>
        <dsp:cNvSpPr/>
      </dsp:nvSpPr>
      <dsp:spPr>
        <a:xfrm>
          <a:off x="3225518" y="821"/>
          <a:ext cx="1356875" cy="88196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Food searching on Social media </a:t>
          </a:r>
        </a:p>
      </dsp:txBody>
      <dsp:txXfrm>
        <a:off x="3268572" y="43875"/>
        <a:ext cx="1270767" cy="795860"/>
      </dsp:txXfrm>
    </dsp:sp>
    <dsp:sp modelId="{78405903-425D-429F-88DB-FAECF4B496B9}">
      <dsp:nvSpPr>
        <dsp:cNvPr id="0" name=""/>
        <dsp:cNvSpPr/>
      </dsp:nvSpPr>
      <dsp:spPr>
        <a:xfrm>
          <a:off x="2142932" y="441805"/>
          <a:ext cx="3522048" cy="3522048"/>
        </a:xfrm>
        <a:custGeom>
          <a:avLst/>
          <a:gdLst/>
          <a:ahLst/>
          <a:cxnLst/>
          <a:rect l="0" t="0" r="0" b="0"/>
          <a:pathLst>
            <a:path>
              <a:moveTo>
                <a:pt x="2448769" y="139848"/>
              </a:moveTo>
              <a:arcTo wR="1761024" hR="1761024" stAng="17579276" swAng="1960024"/>
            </a:path>
          </a:pathLst>
        </a:custGeom>
        <a:noFill/>
        <a:ln w="635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58AD751-0D94-4853-8C3E-C2B147511CB8}">
      <dsp:nvSpPr>
        <dsp:cNvPr id="0" name=""/>
        <dsp:cNvSpPr/>
      </dsp:nvSpPr>
      <dsp:spPr>
        <a:xfrm>
          <a:off x="4900352" y="1217658"/>
          <a:ext cx="1356875" cy="88196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Word of mouth on social media</a:t>
          </a:r>
        </a:p>
      </dsp:txBody>
      <dsp:txXfrm>
        <a:off x="4943406" y="1260712"/>
        <a:ext cx="1270767" cy="795860"/>
      </dsp:txXfrm>
    </dsp:sp>
    <dsp:sp modelId="{7CEC0A63-7DBF-4369-8E2D-55295E015462}">
      <dsp:nvSpPr>
        <dsp:cNvPr id="0" name=""/>
        <dsp:cNvSpPr/>
      </dsp:nvSpPr>
      <dsp:spPr>
        <a:xfrm>
          <a:off x="2142932" y="441805"/>
          <a:ext cx="3522048" cy="3522048"/>
        </a:xfrm>
        <a:custGeom>
          <a:avLst/>
          <a:gdLst/>
          <a:ahLst/>
          <a:cxnLst/>
          <a:rect l="0" t="0" r="0" b="0"/>
          <a:pathLst>
            <a:path>
              <a:moveTo>
                <a:pt x="3519645" y="1669073"/>
              </a:moveTo>
              <a:arcTo wR="1761024" hR="1761024" stAng="21420419" swAng="2195140"/>
            </a:path>
          </a:pathLst>
        </a:custGeom>
        <a:noFill/>
        <a:ln w="635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216BA58-BFA0-48EE-A4DB-11B050EE578B}">
      <dsp:nvSpPr>
        <dsp:cNvPr id="0" name=""/>
        <dsp:cNvSpPr/>
      </dsp:nvSpPr>
      <dsp:spPr>
        <a:xfrm>
          <a:off x="4260622" y="3186543"/>
          <a:ext cx="1356875" cy="88196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Low social media marketing cost</a:t>
          </a:r>
        </a:p>
      </dsp:txBody>
      <dsp:txXfrm>
        <a:off x="4303676" y="3229597"/>
        <a:ext cx="1270767" cy="795860"/>
      </dsp:txXfrm>
    </dsp:sp>
    <dsp:sp modelId="{2F440B36-A871-4F18-B0F0-BA805B319A34}">
      <dsp:nvSpPr>
        <dsp:cNvPr id="0" name=""/>
        <dsp:cNvSpPr/>
      </dsp:nvSpPr>
      <dsp:spPr>
        <a:xfrm>
          <a:off x="2142932" y="441805"/>
          <a:ext cx="3522048" cy="3522048"/>
        </a:xfrm>
        <a:custGeom>
          <a:avLst/>
          <a:gdLst/>
          <a:ahLst/>
          <a:cxnLst/>
          <a:rect l="0" t="0" r="0" b="0"/>
          <a:pathLst>
            <a:path>
              <a:moveTo>
                <a:pt x="2110702" y="3486982"/>
              </a:moveTo>
              <a:arcTo wR="1761024" hR="1761024" stAng="4712816" swAng="1374368"/>
            </a:path>
          </a:pathLst>
        </a:custGeom>
        <a:noFill/>
        <a:ln w="635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1214C6D-0E94-4C1D-9E3C-4F3B9A20B45E}">
      <dsp:nvSpPr>
        <dsp:cNvPr id="0" name=""/>
        <dsp:cNvSpPr/>
      </dsp:nvSpPr>
      <dsp:spPr>
        <a:xfrm>
          <a:off x="2190414" y="3186543"/>
          <a:ext cx="1356875" cy="88196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Connection between social media users</a:t>
          </a:r>
        </a:p>
      </dsp:txBody>
      <dsp:txXfrm>
        <a:off x="2233468" y="3229597"/>
        <a:ext cx="1270767" cy="795860"/>
      </dsp:txXfrm>
    </dsp:sp>
    <dsp:sp modelId="{85640E13-F1A3-4F01-B281-563F05FC4E69}">
      <dsp:nvSpPr>
        <dsp:cNvPr id="0" name=""/>
        <dsp:cNvSpPr/>
      </dsp:nvSpPr>
      <dsp:spPr>
        <a:xfrm>
          <a:off x="2142932" y="441805"/>
          <a:ext cx="3522048" cy="3522048"/>
        </a:xfrm>
        <a:custGeom>
          <a:avLst/>
          <a:gdLst/>
          <a:ahLst/>
          <a:cxnLst/>
          <a:rect l="0" t="0" r="0" b="0"/>
          <a:pathLst>
            <a:path>
              <a:moveTo>
                <a:pt x="294572" y="2736075"/>
              </a:moveTo>
              <a:arcTo wR="1761024" hR="1761024" stAng="8782792" swAng="2025016"/>
            </a:path>
          </a:pathLst>
        </a:custGeom>
        <a:noFill/>
        <a:ln w="635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ED4C36C-8B50-4977-A0DF-E23B7AAD7B1E}">
      <dsp:nvSpPr>
        <dsp:cNvPr id="0" name=""/>
        <dsp:cNvSpPr/>
      </dsp:nvSpPr>
      <dsp:spPr>
        <a:xfrm>
          <a:off x="1377059" y="1128879"/>
          <a:ext cx="1704126" cy="105952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Affecting consumer </a:t>
          </a:r>
          <a:r>
            <a:rPr lang="en-US" sz="1500" kern="1200" dirty="0" err="1"/>
            <a:t>behaviour</a:t>
          </a:r>
          <a:r>
            <a:rPr lang="en-US" sz="1500" kern="1200" dirty="0"/>
            <a:t> based on social media </a:t>
          </a:r>
        </a:p>
      </dsp:txBody>
      <dsp:txXfrm>
        <a:off x="1428781" y="1180601"/>
        <a:ext cx="1600682" cy="956082"/>
      </dsp:txXfrm>
    </dsp:sp>
    <dsp:sp modelId="{555C812A-AC3A-43D9-BD0C-19E378223A99}">
      <dsp:nvSpPr>
        <dsp:cNvPr id="0" name=""/>
        <dsp:cNvSpPr/>
      </dsp:nvSpPr>
      <dsp:spPr>
        <a:xfrm>
          <a:off x="2142932" y="441805"/>
          <a:ext cx="3522048" cy="3522048"/>
        </a:xfrm>
        <a:custGeom>
          <a:avLst/>
          <a:gdLst/>
          <a:ahLst/>
          <a:cxnLst/>
          <a:rect l="0" t="0" r="0" b="0"/>
          <a:pathLst>
            <a:path>
              <a:moveTo>
                <a:pt x="370909" y="679919"/>
              </a:moveTo>
              <a:arcTo wR="1761024" hR="1761024" stAng="13072350" swAng="1750430"/>
            </a:path>
          </a:pathLst>
        </a:custGeom>
        <a:noFill/>
        <a:ln w="635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138AD5-8555-4B01-B262-46FAA2B914F4}">
      <dsp:nvSpPr>
        <dsp:cNvPr id="0" name=""/>
        <dsp:cNvSpPr/>
      </dsp:nvSpPr>
      <dsp:spPr>
        <a:xfrm>
          <a:off x="3053714" y="0"/>
          <a:ext cx="4580572" cy="1123156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65" tIns="12065" rIns="12065" bIns="12065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b="1" kern="1200" dirty="0"/>
            <a:t>Media-saturated digital environment affects social media users’ </a:t>
          </a:r>
          <a:r>
            <a:rPr lang="en-US" sz="1900" b="1" kern="1200" dirty="0" err="1"/>
            <a:t>behaviours</a:t>
          </a:r>
          <a:r>
            <a:rPr lang="en-US" sz="1900" b="1" kern="1200" dirty="0"/>
            <a:t> (</a:t>
          </a:r>
          <a:r>
            <a:rPr lang="en-US" sz="1900" b="1" kern="1200" dirty="0" err="1"/>
            <a:t>Michikyan</a:t>
          </a:r>
          <a:r>
            <a:rPr lang="en-US" sz="1900" b="1" kern="1200" dirty="0"/>
            <a:t> and Suarez-Orozco, 2016).</a:t>
          </a:r>
          <a:endParaRPr lang="en-US" sz="1900" kern="1200" dirty="0"/>
        </a:p>
      </dsp:txBody>
      <dsp:txXfrm>
        <a:off x="3053714" y="140395"/>
        <a:ext cx="4159389" cy="842367"/>
      </dsp:txXfrm>
    </dsp:sp>
    <dsp:sp modelId="{71976857-61C0-480A-B5F3-3BA3ED794C85}">
      <dsp:nvSpPr>
        <dsp:cNvPr id="0" name=""/>
        <dsp:cNvSpPr/>
      </dsp:nvSpPr>
      <dsp:spPr>
        <a:xfrm>
          <a:off x="0" y="0"/>
          <a:ext cx="3053714" cy="112315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30" tIns="100965" rIns="201930" bIns="100965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300" kern="1200" dirty="0"/>
            <a:t>Reason 1</a:t>
          </a:r>
        </a:p>
      </dsp:txBody>
      <dsp:txXfrm>
        <a:off x="54828" y="54828"/>
        <a:ext cx="2944058" cy="1013500"/>
      </dsp:txXfrm>
    </dsp:sp>
    <dsp:sp modelId="{C2516487-290B-4535-B048-892274AA5952}">
      <dsp:nvSpPr>
        <dsp:cNvPr id="0" name=""/>
        <dsp:cNvSpPr/>
      </dsp:nvSpPr>
      <dsp:spPr>
        <a:xfrm>
          <a:off x="3053714" y="1235471"/>
          <a:ext cx="4580572" cy="1123156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65" tIns="12065" rIns="12065" bIns="12065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b="1" kern="1200" dirty="0"/>
            <a:t>Advertising of unhealthy foods causes negative impact on individuals’ health (WHO, 2016).</a:t>
          </a:r>
          <a:endParaRPr lang="en-US" sz="1900" kern="1200" dirty="0"/>
        </a:p>
      </dsp:txBody>
      <dsp:txXfrm>
        <a:off x="3053714" y="1375866"/>
        <a:ext cx="4159389" cy="842367"/>
      </dsp:txXfrm>
    </dsp:sp>
    <dsp:sp modelId="{93B9E177-B56F-461D-A0B3-C0BF7BCCA8C7}">
      <dsp:nvSpPr>
        <dsp:cNvPr id="0" name=""/>
        <dsp:cNvSpPr/>
      </dsp:nvSpPr>
      <dsp:spPr>
        <a:xfrm>
          <a:off x="0" y="1235471"/>
          <a:ext cx="3053714" cy="112315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30" tIns="100965" rIns="201930" bIns="100965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300" kern="1200" dirty="0"/>
            <a:t>Reason 2</a:t>
          </a:r>
        </a:p>
      </dsp:txBody>
      <dsp:txXfrm>
        <a:off x="54828" y="1290299"/>
        <a:ext cx="2944058" cy="1013500"/>
      </dsp:txXfrm>
    </dsp:sp>
    <dsp:sp modelId="{B69C4B9E-FA9F-4FF9-91CF-E9BE041B9879}">
      <dsp:nvSpPr>
        <dsp:cNvPr id="0" name=""/>
        <dsp:cNvSpPr/>
      </dsp:nvSpPr>
      <dsp:spPr>
        <a:xfrm>
          <a:off x="3053714" y="2470943"/>
          <a:ext cx="4580572" cy="1123156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65" tIns="12065" rIns="12065" bIns="12065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b="1" kern="1200" dirty="0"/>
            <a:t>In many countries including the UK, regulations restrict such the unhealthy food advertising to children (Murphy et al., 2020). </a:t>
          </a:r>
          <a:endParaRPr lang="en-US" sz="1900" kern="1200" dirty="0"/>
        </a:p>
      </dsp:txBody>
      <dsp:txXfrm>
        <a:off x="3053714" y="2611338"/>
        <a:ext cx="4159389" cy="842367"/>
      </dsp:txXfrm>
    </dsp:sp>
    <dsp:sp modelId="{8B70916C-D8BE-40C0-921B-A8779BC41090}">
      <dsp:nvSpPr>
        <dsp:cNvPr id="0" name=""/>
        <dsp:cNvSpPr/>
      </dsp:nvSpPr>
      <dsp:spPr>
        <a:xfrm>
          <a:off x="0" y="2470943"/>
          <a:ext cx="3053714" cy="112315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30" tIns="100965" rIns="201930" bIns="100965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300" kern="1200" dirty="0"/>
            <a:t>Reason 3</a:t>
          </a:r>
        </a:p>
      </dsp:txBody>
      <dsp:txXfrm>
        <a:off x="54828" y="2525771"/>
        <a:ext cx="2944058" cy="10135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33C6C8-6158-4485-BC27-7171E63E1774}">
      <dsp:nvSpPr>
        <dsp:cNvPr id="0" name=""/>
        <dsp:cNvSpPr/>
      </dsp:nvSpPr>
      <dsp:spPr>
        <a:xfrm>
          <a:off x="0" y="33049"/>
          <a:ext cx="7634287" cy="3528000"/>
        </a:xfrm>
        <a:prstGeom prst="rightArrow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73B223-F354-4CF1-8B4C-DC0D5B291885}">
      <dsp:nvSpPr>
        <dsp:cNvPr id="0" name=""/>
        <dsp:cNvSpPr/>
      </dsp:nvSpPr>
      <dsp:spPr>
        <a:xfrm>
          <a:off x="615812" y="915050"/>
          <a:ext cx="6255045" cy="1764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304800" rIns="0" bIns="3048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000" b="1" kern="1200" dirty="0">
              <a:solidFill>
                <a:schemeClr val="bg1"/>
              </a:solidFill>
            </a:rPr>
            <a:t>“How do social media advertisements develop consumers’ brand loyalty to McDonald’s in the UK?”</a:t>
          </a:r>
        </a:p>
      </dsp:txBody>
      <dsp:txXfrm>
        <a:off x="615812" y="915050"/>
        <a:ext cx="6255045" cy="1764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7D6755-C070-4B7E-9B18-C8EBA735734D}">
      <dsp:nvSpPr>
        <dsp:cNvPr id="0" name=""/>
        <dsp:cNvSpPr/>
      </dsp:nvSpPr>
      <dsp:spPr>
        <a:xfrm rot="5400000">
          <a:off x="-181742" y="184113"/>
          <a:ext cx="1211616" cy="84813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Question 1</a:t>
          </a:r>
        </a:p>
      </dsp:txBody>
      <dsp:txXfrm rot="-5400000">
        <a:off x="1" y="426437"/>
        <a:ext cx="848131" cy="363485"/>
      </dsp:txXfrm>
    </dsp:sp>
    <dsp:sp modelId="{004150A4-8054-4533-9AF5-EAA6DED17684}">
      <dsp:nvSpPr>
        <dsp:cNvPr id="0" name=""/>
        <dsp:cNvSpPr/>
      </dsp:nvSpPr>
      <dsp:spPr>
        <a:xfrm rot="5400000">
          <a:off x="3904376" y="-3053874"/>
          <a:ext cx="787964" cy="690045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2065" rIns="12065" bIns="1206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 dirty="0"/>
            <a:t>What is the role of social media advertisements in developing brand loyalty of consumers to McDonald’s in the UK?; </a:t>
          </a:r>
        </a:p>
      </dsp:txBody>
      <dsp:txXfrm rot="-5400000">
        <a:off x="848131" y="40836"/>
        <a:ext cx="6861990" cy="711034"/>
      </dsp:txXfrm>
    </dsp:sp>
    <dsp:sp modelId="{771A82E0-F18B-4DA7-8ECB-13BE0CCB01C5}">
      <dsp:nvSpPr>
        <dsp:cNvPr id="0" name=""/>
        <dsp:cNvSpPr/>
      </dsp:nvSpPr>
      <dsp:spPr>
        <a:xfrm rot="5400000">
          <a:off x="-181742" y="1248874"/>
          <a:ext cx="1211616" cy="84813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Question</a:t>
          </a:r>
          <a:r>
            <a:rPr lang="en-US" sz="1900" kern="1200" dirty="0"/>
            <a:t> 2</a:t>
          </a:r>
        </a:p>
      </dsp:txBody>
      <dsp:txXfrm rot="-5400000">
        <a:off x="1" y="1491198"/>
        <a:ext cx="848131" cy="363485"/>
      </dsp:txXfrm>
    </dsp:sp>
    <dsp:sp modelId="{D92AD0EE-2474-435B-BCFC-600AD3FCB16A}">
      <dsp:nvSpPr>
        <dsp:cNvPr id="0" name=""/>
        <dsp:cNvSpPr/>
      </dsp:nvSpPr>
      <dsp:spPr>
        <a:xfrm rot="5400000">
          <a:off x="3904583" y="-1989320"/>
          <a:ext cx="787550" cy="690045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2065" rIns="12065" bIns="1206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 dirty="0"/>
            <a:t>How does McDonald’s in the UK interact with its customers on social media sites?; </a:t>
          </a:r>
        </a:p>
      </dsp:txBody>
      <dsp:txXfrm rot="-5400000">
        <a:off x="848131" y="1105577"/>
        <a:ext cx="6862010" cy="710660"/>
      </dsp:txXfrm>
    </dsp:sp>
    <dsp:sp modelId="{21F6078D-B6D7-42E6-8E9B-604ECBDCCAAD}">
      <dsp:nvSpPr>
        <dsp:cNvPr id="0" name=""/>
        <dsp:cNvSpPr/>
      </dsp:nvSpPr>
      <dsp:spPr>
        <a:xfrm rot="5400000">
          <a:off x="-181742" y="2313635"/>
          <a:ext cx="1211616" cy="84813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Question 3 </a:t>
          </a:r>
        </a:p>
      </dsp:txBody>
      <dsp:txXfrm rot="-5400000">
        <a:off x="1" y="2555959"/>
        <a:ext cx="848131" cy="363485"/>
      </dsp:txXfrm>
    </dsp:sp>
    <dsp:sp modelId="{BA375DEE-01B6-418A-8F27-4539B9C18D59}">
      <dsp:nvSpPr>
        <dsp:cNvPr id="0" name=""/>
        <dsp:cNvSpPr/>
      </dsp:nvSpPr>
      <dsp:spPr>
        <a:xfrm rot="5400000">
          <a:off x="3904583" y="-924559"/>
          <a:ext cx="787550" cy="690045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2065" rIns="12065" bIns="1206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/>
            <a:t>Why word of mouth comments on social media sites can increase or reduce brand reputation of McDonald’s in the UK?; and</a:t>
          </a:r>
        </a:p>
      </dsp:txBody>
      <dsp:txXfrm rot="-5400000">
        <a:off x="848131" y="2170338"/>
        <a:ext cx="6862010" cy="710660"/>
      </dsp:txXfrm>
    </dsp:sp>
    <dsp:sp modelId="{AD6C2945-5E05-4B52-B6E5-9B410245DE15}">
      <dsp:nvSpPr>
        <dsp:cNvPr id="0" name=""/>
        <dsp:cNvSpPr/>
      </dsp:nvSpPr>
      <dsp:spPr>
        <a:xfrm rot="5400000">
          <a:off x="-181742" y="3387355"/>
          <a:ext cx="1211616" cy="84813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Question 4</a:t>
          </a:r>
        </a:p>
      </dsp:txBody>
      <dsp:txXfrm rot="-5400000">
        <a:off x="1" y="3629679"/>
        <a:ext cx="848131" cy="363485"/>
      </dsp:txXfrm>
    </dsp:sp>
    <dsp:sp modelId="{04F7CCD4-3DC8-413A-B5F3-FA8AE037CE9E}">
      <dsp:nvSpPr>
        <dsp:cNvPr id="0" name=""/>
        <dsp:cNvSpPr/>
      </dsp:nvSpPr>
      <dsp:spPr>
        <a:xfrm rot="5400000">
          <a:off x="3895625" y="149160"/>
          <a:ext cx="805467" cy="690045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2065" rIns="12065" bIns="1206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 dirty="0"/>
            <a:t>Why social media interactions can increase brand loyalty of consumers to McDonald’s in the UK?</a:t>
          </a:r>
        </a:p>
      </dsp:txBody>
      <dsp:txXfrm rot="-5400000">
        <a:off x="848131" y="3235974"/>
        <a:ext cx="6861135" cy="72682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E08E37-716E-4313-A111-13939D3A393C}">
      <dsp:nvSpPr>
        <dsp:cNvPr id="0" name=""/>
        <dsp:cNvSpPr/>
      </dsp:nvSpPr>
      <dsp:spPr>
        <a:xfrm>
          <a:off x="1422482" y="598971"/>
          <a:ext cx="2244994" cy="149741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56464" rIns="156464" bIns="156464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/>
            <a:t>Gaining, sharing and exchanging of information</a:t>
          </a:r>
        </a:p>
      </dsp:txBody>
      <dsp:txXfrm>
        <a:off x="1781681" y="598971"/>
        <a:ext cx="1885795" cy="1497411"/>
      </dsp:txXfrm>
    </dsp:sp>
    <dsp:sp modelId="{6F5075B4-EF47-4B3B-83DE-EFFB0EDBC16A}">
      <dsp:nvSpPr>
        <dsp:cNvPr id="0" name=""/>
        <dsp:cNvSpPr/>
      </dsp:nvSpPr>
      <dsp:spPr>
        <a:xfrm>
          <a:off x="1422482" y="2096382"/>
          <a:ext cx="2244994" cy="149741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56464" rIns="156464" bIns="156464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/>
            <a:t>Providing individual profiles on social media </a:t>
          </a:r>
        </a:p>
      </dsp:txBody>
      <dsp:txXfrm>
        <a:off x="1781681" y="2096382"/>
        <a:ext cx="1885795" cy="1497411"/>
      </dsp:txXfrm>
    </dsp:sp>
    <dsp:sp modelId="{600B6301-D7E3-40B1-8943-F3089EC2277A}">
      <dsp:nvSpPr>
        <dsp:cNvPr id="0" name=""/>
        <dsp:cNvSpPr/>
      </dsp:nvSpPr>
      <dsp:spPr>
        <a:xfrm>
          <a:off x="225151" y="305"/>
          <a:ext cx="1496663" cy="149666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/>
            <a:t>Concept of social media</a:t>
          </a:r>
        </a:p>
      </dsp:txBody>
      <dsp:txXfrm>
        <a:off x="444332" y="219486"/>
        <a:ext cx="1058301" cy="1058301"/>
      </dsp:txXfrm>
    </dsp:sp>
    <dsp:sp modelId="{BDF3E016-4EB4-4BE1-BE39-54D8E62AC4BD}">
      <dsp:nvSpPr>
        <dsp:cNvPr id="0" name=""/>
        <dsp:cNvSpPr/>
      </dsp:nvSpPr>
      <dsp:spPr>
        <a:xfrm>
          <a:off x="5164140" y="598971"/>
          <a:ext cx="2244994" cy="149741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56464" rIns="156464" bIns="156464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/>
            <a:t>Two-way interactions</a:t>
          </a:r>
        </a:p>
      </dsp:txBody>
      <dsp:txXfrm>
        <a:off x="5523339" y="598971"/>
        <a:ext cx="1885795" cy="1497411"/>
      </dsp:txXfrm>
    </dsp:sp>
    <dsp:sp modelId="{A0E19A1D-B0B0-4F8B-AA11-41650B1713BF}">
      <dsp:nvSpPr>
        <dsp:cNvPr id="0" name=""/>
        <dsp:cNvSpPr/>
      </dsp:nvSpPr>
      <dsp:spPr>
        <a:xfrm>
          <a:off x="5164140" y="2096382"/>
          <a:ext cx="2244994" cy="149741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56464" rIns="156464" bIns="156464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/>
            <a:t>Word of mouth</a:t>
          </a:r>
        </a:p>
      </dsp:txBody>
      <dsp:txXfrm>
        <a:off x="5523339" y="2096382"/>
        <a:ext cx="1885795" cy="1497411"/>
      </dsp:txXfrm>
    </dsp:sp>
    <dsp:sp modelId="{59BD1607-9FF7-43D1-8158-4B4FB986B55E}">
      <dsp:nvSpPr>
        <dsp:cNvPr id="0" name=""/>
        <dsp:cNvSpPr/>
      </dsp:nvSpPr>
      <dsp:spPr>
        <a:xfrm>
          <a:off x="3966809" y="305"/>
          <a:ext cx="1496663" cy="149666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/>
            <a:t>Theory of social media marketing</a:t>
          </a:r>
        </a:p>
      </dsp:txBody>
      <dsp:txXfrm>
        <a:off x="4185990" y="219486"/>
        <a:ext cx="1058301" cy="105830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F32BC9-1944-416D-8A51-8A6E5AB38B71}">
      <dsp:nvSpPr>
        <dsp:cNvPr id="0" name=""/>
        <dsp:cNvSpPr/>
      </dsp:nvSpPr>
      <dsp:spPr>
        <a:xfrm>
          <a:off x="0" y="625249"/>
          <a:ext cx="7634287" cy="105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042AB1-67C9-46A6-A4E3-2669C3836F4D}">
      <dsp:nvSpPr>
        <dsp:cNvPr id="0" name=""/>
        <dsp:cNvSpPr/>
      </dsp:nvSpPr>
      <dsp:spPr>
        <a:xfrm>
          <a:off x="381714" y="5329"/>
          <a:ext cx="5344000" cy="1239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91" tIns="0" rIns="201991" bIns="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200" b="1" kern="1200" dirty="0"/>
            <a:t>Repeated purchases</a:t>
          </a:r>
          <a:endParaRPr lang="en-US" sz="3200" kern="1200" dirty="0"/>
        </a:p>
      </dsp:txBody>
      <dsp:txXfrm>
        <a:off x="442238" y="65853"/>
        <a:ext cx="5222952" cy="1118792"/>
      </dsp:txXfrm>
    </dsp:sp>
    <dsp:sp modelId="{B3A182CE-C770-406E-9644-8B30F8536341}">
      <dsp:nvSpPr>
        <dsp:cNvPr id="0" name=""/>
        <dsp:cNvSpPr/>
      </dsp:nvSpPr>
      <dsp:spPr>
        <a:xfrm>
          <a:off x="0" y="2530370"/>
          <a:ext cx="7634287" cy="105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A214BB-EB04-42B1-98CF-56010AED1907}">
      <dsp:nvSpPr>
        <dsp:cNvPr id="0" name=""/>
        <dsp:cNvSpPr/>
      </dsp:nvSpPr>
      <dsp:spPr>
        <a:xfrm>
          <a:off x="381714" y="1910449"/>
          <a:ext cx="5344000" cy="1239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91" tIns="0" rIns="201991" bIns="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200" b="1" kern="1200" dirty="0"/>
            <a:t>Brand advocates </a:t>
          </a:r>
          <a:endParaRPr lang="en-US" sz="3200" kern="1200" dirty="0"/>
        </a:p>
      </dsp:txBody>
      <dsp:txXfrm>
        <a:off x="442238" y="1970973"/>
        <a:ext cx="5222952" cy="111879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0FC815-7E95-4ACA-82C5-50C7BF7BC39B}">
      <dsp:nvSpPr>
        <dsp:cNvPr id="0" name=""/>
        <dsp:cNvSpPr/>
      </dsp:nvSpPr>
      <dsp:spPr>
        <a:xfrm>
          <a:off x="744883" y="494969"/>
          <a:ext cx="2979161" cy="2604161"/>
        </a:xfrm>
        <a:prstGeom prst="rightArrow">
          <a:avLst>
            <a:gd name="adj1" fmla="val 70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260" tIns="12065" rIns="24130" bIns="1206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 dirty="0"/>
            <a:t>Social media interactions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 dirty="0"/>
            <a:t>Word of mouth</a:t>
          </a:r>
        </a:p>
      </dsp:txBody>
      <dsp:txXfrm>
        <a:off x="1489673" y="885593"/>
        <a:ext cx="1452341" cy="1822913"/>
      </dsp:txXfrm>
    </dsp:sp>
    <dsp:sp modelId="{64B9B616-1485-40F4-B014-A10703B7B566}">
      <dsp:nvSpPr>
        <dsp:cNvPr id="0" name=""/>
        <dsp:cNvSpPr/>
      </dsp:nvSpPr>
      <dsp:spPr>
        <a:xfrm>
          <a:off x="93" y="1052259"/>
          <a:ext cx="1489580" cy="148958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/>
            <a:t>Social media</a:t>
          </a:r>
        </a:p>
      </dsp:txBody>
      <dsp:txXfrm>
        <a:off x="218237" y="1270403"/>
        <a:ext cx="1053292" cy="1053292"/>
      </dsp:txXfrm>
    </dsp:sp>
    <dsp:sp modelId="{2F5A14BC-7B94-4310-A2FF-F5AA829099C1}">
      <dsp:nvSpPr>
        <dsp:cNvPr id="0" name=""/>
        <dsp:cNvSpPr/>
      </dsp:nvSpPr>
      <dsp:spPr>
        <a:xfrm>
          <a:off x="4655032" y="494969"/>
          <a:ext cx="2979161" cy="2604161"/>
        </a:xfrm>
        <a:prstGeom prst="rightArrow">
          <a:avLst>
            <a:gd name="adj1" fmla="val 70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260" tIns="12065" rIns="24130" bIns="1206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 dirty="0"/>
            <a:t>Brand connection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 dirty="0"/>
            <a:t>Strong brand-customer relationship</a:t>
          </a:r>
        </a:p>
      </dsp:txBody>
      <dsp:txXfrm>
        <a:off x="5399822" y="885593"/>
        <a:ext cx="1452341" cy="1822913"/>
      </dsp:txXfrm>
    </dsp:sp>
    <dsp:sp modelId="{0334407C-1265-469F-8E22-02D9A2704528}">
      <dsp:nvSpPr>
        <dsp:cNvPr id="0" name=""/>
        <dsp:cNvSpPr/>
      </dsp:nvSpPr>
      <dsp:spPr>
        <a:xfrm>
          <a:off x="3910242" y="1052259"/>
          <a:ext cx="1489580" cy="148958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/>
            <a:t>Brand loyalty</a:t>
          </a:r>
        </a:p>
      </dsp:txBody>
      <dsp:txXfrm>
        <a:off x="4128386" y="1270403"/>
        <a:ext cx="1053292" cy="105329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87F255-1EB3-4C30-8ADE-3A7585735CF1}">
      <dsp:nvSpPr>
        <dsp:cNvPr id="0" name=""/>
        <dsp:cNvSpPr/>
      </dsp:nvSpPr>
      <dsp:spPr>
        <a:xfrm>
          <a:off x="1422482" y="598971"/>
          <a:ext cx="2244994" cy="149741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63576" rIns="163576" bIns="163576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dirty="0" err="1"/>
            <a:t>Interpretivism</a:t>
          </a:r>
          <a:r>
            <a:rPr lang="en-US" sz="2300" kern="1200" dirty="0"/>
            <a:t> philosophy</a:t>
          </a:r>
        </a:p>
      </dsp:txBody>
      <dsp:txXfrm>
        <a:off x="1781681" y="598971"/>
        <a:ext cx="1885795" cy="1497411"/>
      </dsp:txXfrm>
    </dsp:sp>
    <dsp:sp modelId="{D785571A-8B36-4EF4-B735-D5D793E29D3D}">
      <dsp:nvSpPr>
        <dsp:cNvPr id="0" name=""/>
        <dsp:cNvSpPr/>
      </dsp:nvSpPr>
      <dsp:spPr>
        <a:xfrm>
          <a:off x="1422482" y="2096382"/>
          <a:ext cx="2244994" cy="149741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63576" rIns="163576" bIns="163576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dirty="0"/>
            <a:t>Qualitative research approach</a:t>
          </a:r>
        </a:p>
      </dsp:txBody>
      <dsp:txXfrm>
        <a:off x="1781681" y="2096382"/>
        <a:ext cx="1885795" cy="1497411"/>
      </dsp:txXfrm>
    </dsp:sp>
    <dsp:sp modelId="{B3E42BBF-3DC9-47ED-84B6-643D0A003575}">
      <dsp:nvSpPr>
        <dsp:cNvPr id="0" name=""/>
        <dsp:cNvSpPr/>
      </dsp:nvSpPr>
      <dsp:spPr>
        <a:xfrm>
          <a:off x="225151" y="305"/>
          <a:ext cx="1496663" cy="149666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/>
            <a:t>Philosophy and approach</a:t>
          </a:r>
        </a:p>
      </dsp:txBody>
      <dsp:txXfrm>
        <a:off x="444332" y="219486"/>
        <a:ext cx="1058301" cy="1058301"/>
      </dsp:txXfrm>
    </dsp:sp>
    <dsp:sp modelId="{A408B8A9-C905-440D-923B-3E14162D551B}">
      <dsp:nvSpPr>
        <dsp:cNvPr id="0" name=""/>
        <dsp:cNvSpPr/>
      </dsp:nvSpPr>
      <dsp:spPr>
        <a:xfrm>
          <a:off x="5164140" y="598971"/>
          <a:ext cx="2244994" cy="149741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63576" rIns="163576" bIns="163576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dirty="0"/>
            <a:t>Case study method</a:t>
          </a:r>
        </a:p>
      </dsp:txBody>
      <dsp:txXfrm>
        <a:off x="5523339" y="598971"/>
        <a:ext cx="1885795" cy="1497411"/>
      </dsp:txXfrm>
    </dsp:sp>
    <dsp:sp modelId="{724838B6-3E56-4E91-A0F9-56FFC4AED921}">
      <dsp:nvSpPr>
        <dsp:cNvPr id="0" name=""/>
        <dsp:cNvSpPr/>
      </dsp:nvSpPr>
      <dsp:spPr>
        <a:xfrm>
          <a:off x="5164140" y="2096382"/>
          <a:ext cx="2244994" cy="149741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63576" rIns="163576" bIns="163576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dirty="0"/>
            <a:t>Online semi-structured interview</a:t>
          </a:r>
        </a:p>
      </dsp:txBody>
      <dsp:txXfrm>
        <a:off x="5523339" y="2096382"/>
        <a:ext cx="1885795" cy="1497411"/>
      </dsp:txXfrm>
    </dsp:sp>
    <dsp:sp modelId="{7D5304F6-82A0-42A7-AFE4-394EA3588871}">
      <dsp:nvSpPr>
        <dsp:cNvPr id="0" name=""/>
        <dsp:cNvSpPr/>
      </dsp:nvSpPr>
      <dsp:spPr>
        <a:xfrm>
          <a:off x="3966809" y="305"/>
          <a:ext cx="1496663" cy="149666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/>
            <a:t>Method and data collection</a:t>
          </a:r>
        </a:p>
      </dsp:txBody>
      <dsp:txXfrm>
        <a:off x="4185990" y="219486"/>
        <a:ext cx="1058301" cy="1058301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E0C18C-30A4-460D-A07B-14F421C0ACB7}">
      <dsp:nvSpPr>
        <dsp:cNvPr id="0" name=""/>
        <dsp:cNvSpPr/>
      </dsp:nvSpPr>
      <dsp:spPr>
        <a:xfrm>
          <a:off x="0" y="2705469"/>
          <a:ext cx="7634287" cy="8879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200" kern="1200" dirty="0"/>
            <a:t>45 minutes for each interview</a:t>
          </a:r>
        </a:p>
      </dsp:txBody>
      <dsp:txXfrm>
        <a:off x="0" y="2705469"/>
        <a:ext cx="7634287" cy="887995"/>
      </dsp:txXfrm>
    </dsp:sp>
    <dsp:sp modelId="{5E1CAEC6-D069-4416-ACE4-B10F58D99842}">
      <dsp:nvSpPr>
        <dsp:cNvPr id="0" name=""/>
        <dsp:cNvSpPr/>
      </dsp:nvSpPr>
      <dsp:spPr>
        <a:xfrm rot="10800000">
          <a:off x="0" y="1353052"/>
          <a:ext cx="7634287" cy="1365736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200" kern="1200" dirty="0"/>
            <a:t>Skype channel</a:t>
          </a:r>
        </a:p>
      </dsp:txBody>
      <dsp:txXfrm rot="10800000">
        <a:off x="0" y="1353052"/>
        <a:ext cx="7634287" cy="887414"/>
      </dsp:txXfrm>
    </dsp:sp>
    <dsp:sp modelId="{C8E0C6A3-9057-40F2-AF9A-1ECB41C5B08B}">
      <dsp:nvSpPr>
        <dsp:cNvPr id="0" name=""/>
        <dsp:cNvSpPr/>
      </dsp:nvSpPr>
      <dsp:spPr>
        <a:xfrm rot="10800000">
          <a:off x="0" y="635"/>
          <a:ext cx="7634287" cy="1365736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200" kern="1200" dirty="0"/>
            <a:t>Online semi-structured interview</a:t>
          </a:r>
        </a:p>
      </dsp:txBody>
      <dsp:txXfrm rot="10800000">
        <a:off x="0" y="635"/>
        <a:ext cx="7634287" cy="88741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A8AF18-B1C6-4AB5-B466-076FDC6E050F}">
      <dsp:nvSpPr>
        <dsp:cNvPr id="0" name=""/>
        <dsp:cNvSpPr/>
      </dsp:nvSpPr>
      <dsp:spPr>
        <a:xfrm>
          <a:off x="1472" y="0"/>
          <a:ext cx="3750045" cy="3594100"/>
        </a:xfrm>
        <a:prstGeom prst="roundRect">
          <a:avLst>
            <a:gd name="adj" fmla="val 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50876" rIns="195580" bIns="0" numCol="1" spcCol="1270" anchor="t" anchorCtr="0">
          <a:noAutofit/>
        </a:bodyPr>
        <a:lstStyle/>
        <a:p>
          <a:pPr lvl="0" algn="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4400" kern="1200" dirty="0"/>
        </a:p>
      </dsp:txBody>
      <dsp:txXfrm rot="16200000">
        <a:off x="-1097104" y="1098576"/>
        <a:ext cx="2947162" cy="750009"/>
      </dsp:txXfrm>
    </dsp:sp>
    <dsp:sp modelId="{D094D02E-8843-4A3E-BCEC-1AC36A7E5DCA}">
      <dsp:nvSpPr>
        <dsp:cNvPr id="0" name=""/>
        <dsp:cNvSpPr/>
      </dsp:nvSpPr>
      <dsp:spPr>
        <a:xfrm>
          <a:off x="751481" y="0"/>
          <a:ext cx="2793783" cy="3594100"/>
        </a:xfrm>
        <a:prstGeom prst="rect">
          <a:avLst/>
        </a:prstGeom>
        <a:noFill/>
        <a:ln w="12700" cap="flat" cmpd="sng" algn="in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37160" rIns="0" bIns="0" numCol="1" spcCol="1270" anchor="t" anchorCtr="0">
          <a:noAutofit/>
        </a:bodyPr>
        <a:lstStyle/>
        <a:p>
          <a:pPr lvl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4000" kern="1200" dirty="0"/>
        </a:p>
        <a:p>
          <a:pPr lvl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000" kern="1200" dirty="0"/>
            <a:t>Convenience sampling method</a:t>
          </a:r>
        </a:p>
      </dsp:txBody>
      <dsp:txXfrm>
        <a:off x="751481" y="0"/>
        <a:ext cx="2793783" cy="3594100"/>
      </dsp:txXfrm>
    </dsp:sp>
    <dsp:sp modelId="{D68C00A2-F36F-42D4-8ABB-1AC77F9FAA67}">
      <dsp:nvSpPr>
        <dsp:cNvPr id="0" name=""/>
        <dsp:cNvSpPr/>
      </dsp:nvSpPr>
      <dsp:spPr>
        <a:xfrm>
          <a:off x="3882769" y="0"/>
          <a:ext cx="3750045" cy="3594100"/>
        </a:xfrm>
        <a:prstGeom prst="roundRect">
          <a:avLst>
            <a:gd name="adj" fmla="val 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50876" rIns="195580" bIns="0" numCol="1" spcCol="1270" anchor="t" anchorCtr="0">
          <a:noAutofit/>
        </a:bodyPr>
        <a:lstStyle/>
        <a:p>
          <a:pPr lvl="0" algn="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4400" kern="1200" dirty="0"/>
        </a:p>
      </dsp:txBody>
      <dsp:txXfrm rot="16200000">
        <a:off x="2784192" y="1098576"/>
        <a:ext cx="2947162" cy="750009"/>
      </dsp:txXfrm>
    </dsp:sp>
    <dsp:sp modelId="{F04E657E-0324-4ABD-955D-1AEB3BAD7FD0}">
      <dsp:nvSpPr>
        <dsp:cNvPr id="0" name=""/>
        <dsp:cNvSpPr/>
      </dsp:nvSpPr>
      <dsp:spPr>
        <a:xfrm rot="5400000">
          <a:off x="3637320" y="2801071"/>
          <a:ext cx="528398" cy="562506"/>
        </a:xfrm>
        <a:prstGeom prst="flowChartExtra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8B7FFE-CEFE-4E70-9404-27A892101531}">
      <dsp:nvSpPr>
        <dsp:cNvPr id="0" name=""/>
        <dsp:cNvSpPr/>
      </dsp:nvSpPr>
      <dsp:spPr>
        <a:xfrm>
          <a:off x="4632778" y="0"/>
          <a:ext cx="2793783" cy="3594100"/>
        </a:xfrm>
        <a:prstGeom prst="rect">
          <a:avLst/>
        </a:prstGeom>
        <a:noFill/>
        <a:ln w="12700" cap="flat" cmpd="sng" algn="in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37160" rIns="0" bIns="0" numCol="1" spcCol="1270" anchor="t" anchorCtr="0">
          <a:noAutofit/>
        </a:bodyPr>
        <a:lstStyle/>
        <a:p>
          <a:pPr lvl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4000" kern="1200" dirty="0"/>
        </a:p>
        <a:p>
          <a:pPr lvl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000" kern="1200" dirty="0"/>
            <a:t>A sample size of 15 customers of McDonald’s in the UK</a:t>
          </a:r>
        </a:p>
      </dsp:txBody>
      <dsp:txXfrm>
        <a:off x="4632778" y="0"/>
        <a:ext cx="2793783" cy="359410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A0C27A-AB6F-4E11-BF9D-E56741D78E64}">
      <dsp:nvSpPr>
        <dsp:cNvPr id="0" name=""/>
        <dsp:cNvSpPr/>
      </dsp:nvSpPr>
      <dsp:spPr>
        <a:xfrm>
          <a:off x="572571" y="0"/>
          <a:ext cx="6489143" cy="3594100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CC9630-F607-4738-8554-9CEAF17EE688}">
      <dsp:nvSpPr>
        <dsp:cNvPr id="0" name=""/>
        <dsp:cNvSpPr/>
      </dsp:nvSpPr>
      <dsp:spPr>
        <a:xfrm>
          <a:off x="8200" y="1078230"/>
          <a:ext cx="2457286" cy="14376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700" kern="1200" dirty="0" err="1"/>
            <a:t>Nvivo</a:t>
          </a:r>
          <a:r>
            <a:rPr lang="en-US" sz="2700" kern="1200" dirty="0"/>
            <a:t> software</a:t>
          </a:r>
        </a:p>
      </dsp:txBody>
      <dsp:txXfrm>
        <a:off x="78380" y="1148410"/>
        <a:ext cx="2316926" cy="1297280"/>
      </dsp:txXfrm>
    </dsp:sp>
    <dsp:sp modelId="{07DDBA9F-5D73-47A2-ABDF-27E8ACA2C51F}">
      <dsp:nvSpPr>
        <dsp:cNvPr id="0" name=""/>
        <dsp:cNvSpPr/>
      </dsp:nvSpPr>
      <dsp:spPr>
        <a:xfrm>
          <a:off x="2588500" y="1078230"/>
          <a:ext cx="2457286" cy="14376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700" kern="1200" dirty="0"/>
            <a:t>Thematic analysis</a:t>
          </a:r>
        </a:p>
      </dsp:txBody>
      <dsp:txXfrm>
        <a:off x="2658680" y="1148410"/>
        <a:ext cx="2316926" cy="1297280"/>
      </dsp:txXfrm>
    </dsp:sp>
    <dsp:sp modelId="{083328A4-C625-4211-B32D-6EA84785777B}">
      <dsp:nvSpPr>
        <dsp:cNvPr id="0" name=""/>
        <dsp:cNvSpPr/>
      </dsp:nvSpPr>
      <dsp:spPr>
        <a:xfrm>
          <a:off x="5168799" y="1078230"/>
          <a:ext cx="2457286" cy="14376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700" kern="1200" dirty="0"/>
            <a:t>Presentation of data analysis results</a:t>
          </a:r>
        </a:p>
      </dsp:txBody>
      <dsp:txXfrm>
        <a:off x="5238979" y="1148410"/>
        <a:ext cx="2316926" cy="129728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582781-E6AB-4D32-9426-97D4A9D85913}">
      <dsp:nvSpPr>
        <dsp:cNvPr id="0" name=""/>
        <dsp:cNvSpPr/>
      </dsp:nvSpPr>
      <dsp:spPr>
        <a:xfrm>
          <a:off x="3053714" y="0"/>
          <a:ext cx="4580572" cy="1123156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/>
            <a:t>The honest, careful and thorough aspect in carrying out the research (Robson, 2002)</a:t>
          </a:r>
        </a:p>
      </dsp:txBody>
      <dsp:txXfrm>
        <a:off x="3053714" y="140395"/>
        <a:ext cx="4159389" cy="842367"/>
      </dsp:txXfrm>
    </dsp:sp>
    <dsp:sp modelId="{45D52154-B2A6-4EF2-AAA6-AB0FB22AF9A4}">
      <dsp:nvSpPr>
        <dsp:cNvPr id="0" name=""/>
        <dsp:cNvSpPr/>
      </dsp:nvSpPr>
      <dsp:spPr>
        <a:xfrm>
          <a:off x="0" y="0"/>
          <a:ext cx="3053714" cy="112315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/>
            <a:t>Reliability</a:t>
          </a:r>
        </a:p>
      </dsp:txBody>
      <dsp:txXfrm>
        <a:off x="54828" y="54828"/>
        <a:ext cx="2944058" cy="1013500"/>
      </dsp:txXfrm>
    </dsp:sp>
    <dsp:sp modelId="{0504EC9E-4FB7-4167-B0E8-098B3EF9D34A}">
      <dsp:nvSpPr>
        <dsp:cNvPr id="0" name=""/>
        <dsp:cNvSpPr/>
      </dsp:nvSpPr>
      <dsp:spPr>
        <a:xfrm>
          <a:off x="3053714" y="1235471"/>
          <a:ext cx="4580572" cy="1123156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/>
            <a:t>Interviewee bias and researcher bias can reduce validity of the qualitative research (Brink, 1993).</a:t>
          </a:r>
        </a:p>
      </dsp:txBody>
      <dsp:txXfrm>
        <a:off x="3053714" y="1375866"/>
        <a:ext cx="4159389" cy="842367"/>
      </dsp:txXfrm>
    </dsp:sp>
    <dsp:sp modelId="{6840401D-5D16-4F5B-A330-6270F4B5EDAF}">
      <dsp:nvSpPr>
        <dsp:cNvPr id="0" name=""/>
        <dsp:cNvSpPr/>
      </dsp:nvSpPr>
      <dsp:spPr>
        <a:xfrm>
          <a:off x="0" y="1235471"/>
          <a:ext cx="3053714" cy="112315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/>
            <a:t>Validity</a:t>
          </a:r>
        </a:p>
      </dsp:txBody>
      <dsp:txXfrm>
        <a:off x="54828" y="1290299"/>
        <a:ext cx="2944058" cy="1013500"/>
      </dsp:txXfrm>
    </dsp:sp>
    <dsp:sp modelId="{0EFCB86D-3148-4BD3-B382-F4B24F6ACA87}">
      <dsp:nvSpPr>
        <dsp:cNvPr id="0" name=""/>
        <dsp:cNvSpPr/>
      </dsp:nvSpPr>
      <dsp:spPr>
        <a:xfrm>
          <a:off x="3053714" y="2470943"/>
          <a:ext cx="4580572" cy="1123156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/>
            <a:t> Reliability and validity of the qualitative research will be ensured</a:t>
          </a:r>
        </a:p>
      </dsp:txBody>
      <dsp:txXfrm>
        <a:off x="3053714" y="2611338"/>
        <a:ext cx="4159389" cy="842367"/>
      </dsp:txXfrm>
    </dsp:sp>
    <dsp:sp modelId="{391C3D19-FEF4-4424-95BC-B09C1B1E0ABE}">
      <dsp:nvSpPr>
        <dsp:cNvPr id="0" name=""/>
        <dsp:cNvSpPr/>
      </dsp:nvSpPr>
      <dsp:spPr>
        <a:xfrm>
          <a:off x="0" y="2470943"/>
          <a:ext cx="3053714" cy="112315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/>
            <a:t>Reliability and validity of qualitative research</a:t>
          </a:r>
        </a:p>
      </dsp:txBody>
      <dsp:txXfrm>
        <a:off x="54828" y="2525771"/>
        <a:ext cx="2944058" cy="1013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Process3">
  <dgm:title val=""/>
  <dgm:desc val=""/>
  <dgm:catLst>
    <dgm:cat type="process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 chOrder="t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dummy" refType="w"/>
      <dgm:constr type="h" for="ch" forName="dummy" refType="h"/>
      <dgm:constr type="h" for="ch" forName="dummy" refType="w" refFor="ch" refForName="dummy" op="lte" fact="0.4"/>
      <dgm:constr type="ctrX" for="ch" forName="dummy" refType="w" fact="0.5"/>
      <dgm:constr type="ctrY" for="ch" forName="dummy" refType="h" fact="0.5"/>
      <dgm:constr type="w" for="ch" forName="linH" refType="w"/>
      <dgm:constr type="h" for="ch" forName="linH" refType="h"/>
      <dgm:constr type="ctrX" for="ch" forName="linH" refType="w" fact="0.5"/>
      <dgm:constr type="ctrY" for="ch" forName="linH" refType="h" fact="0.5"/>
      <dgm:constr type="userP" for="ch" forName="linH" refType="h" refFor="ch" refForName="dummy" fact="0.25"/>
      <dgm:constr type="userT" for="des" forName="parTx" refType="w" refFor="ch" refForName="dummy" fact="0.2"/>
    </dgm:constrLst>
    <dgm:ruleLst/>
    <dgm:layoutNode name="dummy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linH">
      <dgm:choose name="Name1">
        <dgm:if name="Name2" func="var" arg="dir" op="equ" val="norm">
          <dgm:alg type="lin">
            <dgm:param type="linDir" val="fromL"/>
            <dgm:param type="nodeVertAlign" val="t"/>
          </dgm:alg>
        </dgm:if>
        <dgm:else name="Name3">
          <dgm:alg type="lin">
            <dgm:param type="linDir" val="fromR"/>
            <dgm:param type="nodeVertAlign" val="t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primFontSz" for="des" forName="parTx" val="65"/>
        <dgm:constr type="primFontSz" for="des" forName="desTx" refType="primFontSz" refFor="des" refForName="parTx" op="equ"/>
        <dgm:constr type="h" for="des" forName="parTx" refType="primFontSz" refFor="des" refForName="parTx"/>
        <dgm:constr type="h" for="des" forName="desTx" refType="primFontSz" refFor="des" refForName="parTx" fact="0.5"/>
        <dgm:constr type="h" for="des" forName="parTx" op="equ"/>
        <dgm:constr type="h" for="des" forName="desTx" op="equ"/>
        <dgm:constr type="h" for="ch" forName="backgroundArrow" refType="primFontSz" refFor="des" refForName="parTx" fact="2"/>
        <dgm:constr type="h" for="ch" forName="backgroundArrow" refType="h" refFor="des" refForName="parTx" op="lte" fact="2"/>
        <dgm:constr type="h" for="ch" forName="backgroundArrow" refType="h" refFor="des" refForName="parTx" op="gte" fact="2"/>
        <dgm:constr type="h" for="des" forName="spVertical1" refType="primFontSz" refFor="des" refForName="parTx" fact="0.5"/>
        <dgm:constr type="h" for="des" forName="spVertical1" refType="h" refFor="des" refForName="parTx" op="lte" fact="0.5"/>
        <dgm:constr type="h" for="des" forName="spVertical1" refType="h" refFor="des" refForName="parTx" op="gte" fact="0.5"/>
        <dgm:constr type="h" for="des" forName="spVertical2" refType="primFontSz" refFor="des" refForName="parTx" fact="0.5"/>
        <dgm:constr type="h" for="des" forName="spVertical2" refType="h" refFor="des" refForName="parTx" op="lte" fact="0.5"/>
        <dgm:constr type="h" for="des" forName="spVertical2" refType="h" refFor="des" refForName="parTx" op="gte" fact="0.5"/>
        <dgm:constr type="h" for="des" forName="spVertical3" refType="primFontSz" refFor="des" refForName="parTx" fact="-0.4"/>
        <dgm:constr type="h" for="des" forName="spVertical3" refType="h" refFor="des" refForName="parTx" op="lte" fact="-0.4"/>
        <dgm:constr type="h" for="des" forName="spVertical3" refType="h" refFor="des" refForName="parTx" op="gte" fact="-0.4"/>
        <dgm:constr type="w" for="ch" forName="backgroundArrow" refType="w"/>
        <dgm:constr type="w" for="ch" forName="negArrow" refType="w" fact="-1"/>
        <dgm:constr type="w" for="ch" forName="linV" refType="w"/>
        <dgm:constr type="w" for="ch" forName="space" refType="w" refFor="ch" refForName="linV" fact="0.2"/>
        <dgm:constr type="w" for="ch" forName="padding1" refType="w" fact="0.08"/>
        <dgm:constr type="userP"/>
        <dgm:constr type="w" for="ch" forName="padding2" refType="userP"/>
      </dgm:constrLst>
      <dgm:ruleLst>
        <dgm:rule type="w" for="ch" forName="linV" val="0" fact="NaN" max="NaN"/>
        <dgm:rule type="primFontSz" for="des" forName="parTx" val="5" fact="NaN" max="NaN"/>
      </dgm:ruleLst>
      <dgm:layoutNode name="padding1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forEach name="Name4" axis="ch" ptType="node">
        <dgm:layoutNode name="linV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spVertical1" refType="w"/>
            <dgm:constr type="w" for="ch" forName="parTx" refType="w"/>
            <dgm:constr type="w" for="ch" forName="spVertical2" refType="w"/>
            <dgm:constr type="w" for="ch" forName="spVertical3" refType="w"/>
            <dgm:constr type="w" for="ch" forName="desTx" refType="w"/>
          </dgm:constrLst>
          <dgm:ruleLst/>
          <dgm:layoutNode name="spVertical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parTx" styleLbl="revTx">
            <dgm:varLst>
              <dgm:chMax val="0"/>
              <dgm:chPref val="0"/>
              <dgm:bulletEnabled val="1"/>
            </dgm:varLst>
            <dgm:choose name="Name5">
              <dgm:if name="Name6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">
                <dgm:alg type="tx">
                  <dgm:param type="parTxLTRAlign" val="ctr"/>
                  <dgm:param type="parTxRTLAlign" val="ct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hoose name="Name8">
              <dgm:if name="Name9" func="var" arg="dir" op="equ" val="norm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if>
              <dgm:else name="Name10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else>
            </dgm:choose>
            <dgm:ruleLst>
              <dgm:rule type="h" val="INF" fact="NaN" max="NaN"/>
            </dgm:ruleLst>
          </dgm:layoutNode>
          <dgm:layoutNode name="spVertical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pVertical3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choose name="Name11">
            <dgm:if name="Name12" axis="ch" ptType="node" func="cnt" op="gte" val="1">
              <dgm:layoutNode name="desTx" styleLbl="revTx">
                <dgm:varLst>
                  <dgm:bulletEnabled val="1"/>
                </dgm:varLst>
                <dgm:alg type="tx">
                  <dgm:param type="stBulletLvl" val="1"/>
                </dgm:alg>
                <dgm:shape xmlns:r="http://schemas.openxmlformats.org/officeDocument/2006/relationships" type="rect" r:blip="">
                  <dgm:adjLst/>
                </dgm:shape>
                <dgm:presOf axis="des" ptType="node"/>
                <dgm:constrLst>
                  <dgm:constr type="tMarg"/>
                  <dgm:constr type="bMarg"/>
                  <dgm:constr type="rMarg"/>
                  <dgm:constr type="lMarg"/>
                </dgm:constrLst>
                <dgm:ruleLst>
                  <dgm:rule type="h" val="INF" fact="NaN" max="NaN"/>
                </dgm:ruleLst>
              </dgm:layoutNode>
            </dgm:if>
            <dgm:else name="Name13"/>
          </dgm:choose>
        </dgm:layoutNod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  <dgm:layoutNode name="padding2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negArrow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backgroundArrow" styleLbl="node1">
        <dgm:alg type="sp"/>
        <dgm:choose name="Name15">
          <dgm:if name="Name16" func="var" arg="dir" op="equ" val="norm">
            <dgm:shape xmlns:r="http://schemas.openxmlformats.org/officeDocument/2006/relationships" type="rightArrow" r:blip="">
              <dgm:adjLst/>
            </dgm:shape>
          </dgm:if>
          <dgm:else name="Name17">
            <dgm:shape xmlns:r="http://schemas.openxmlformats.org/officeDocument/2006/relationships" type="leftArrow" r:blip="">
              <dgm:adjLst/>
            </dgm:shape>
          </dgm:else>
        </dgm:choose>
        <dgm:presOf/>
        <dgm:constrLst/>
        <dgm:ruleLst/>
      </dgm:layoutNode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List9">
  <dgm:title val=""/>
  <dgm:desc val=""/>
  <dgm:catLst>
    <dgm:cat type="list" pri="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3" srcId="0" destId="1" srcOrd="0" destOrd="0"/>
        <dgm:cxn modelId="4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2"/>
        <dgm:pt modelId="21"/>
        <dgm:pt modelId="22"/>
        <dgm:pt modelId="23"/>
        <dgm:pt modelId="24"/>
        <dgm:pt modelId="3"/>
        <dgm:pt modelId="31"/>
        <dgm:pt modelId="32"/>
        <dgm:pt modelId="33"/>
        <dgm:pt modelId="34"/>
      </dgm:ptLst>
      <dgm:cxnLst>
        <dgm:cxn modelId="4" srcId="0" destId="1" srcOrd="0" destOrd="0"/>
        <dgm:cxn modelId="5" srcId="0" destId="2" srcOrd="1" destOrd="0"/>
        <dgm:cxn modelId="6" srcId="0" destId="3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18" srcId="1" destId="14" srcOrd="0" destOrd="0"/>
        <dgm:cxn modelId="25" srcId="2" destId="21" srcOrd="0" destOrd="0"/>
        <dgm:cxn modelId="26" srcId="2" destId="22" srcOrd="0" destOrd="0"/>
        <dgm:cxn modelId="27" srcId="2" destId="23" srcOrd="0" destOrd="0"/>
        <dgm:cxn modelId="28" srcId="2" destId="24" srcOrd="0" destOrd="0"/>
        <dgm:cxn modelId="35" srcId="3" destId="31" srcOrd="0" destOrd="0"/>
        <dgm:cxn modelId="36" srcId="3" destId="32" srcOrd="0" destOrd="0"/>
        <dgm:cxn modelId="37" srcId="3" destId="33" srcOrd="0" destOrd="0"/>
        <dgm:cxn modelId="38" srcId="3" destId="34" srcOrd="0" destOrd="0"/>
      </dgm:cxnLst>
      <dgm:bg/>
      <dgm:whole/>
    </dgm:dataModel>
  </dgm:clrData>
  <dgm:layoutNode name="list">
    <dgm:varLst>
      <dgm:dir/>
      <dgm:animLvl val="lvl"/>
    </dgm:varLst>
    <dgm:choose name="Name0">
      <dgm:if name="Name1" func="var" arg="dir" op="equ" val="norm">
        <dgm:alg type="lin">
          <dgm:param type="linDir" val="fromL"/>
          <dgm:param type="fallback" val="2D"/>
          <dgm:param type="nodeVertAlign" val="t"/>
        </dgm:alg>
      </dgm:if>
      <dgm:else name="Name2">
        <dgm:alg type="lin">
          <dgm:param type="linDir" val="fromR"/>
          <dgm:param type="fallback" val="2D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ircle" refType="w" fact="0.5"/>
      <dgm:constr type="w" for="ch" forName="vertFlow" refType="w" fact="0.75"/>
      <dgm:constr type="h" for="des" forName="firstComp" refType="w" refFor="ch" refForName="vertFlow" fact="0.667"/>
      <dgm:constr type="h" for="des" forName="comp" refType="h" refFor="des" refForName="firstComp" op="equ"/>
      <dgm:constr type="h" for="des" forName="topSpace" refType="w" refFor="ch" refForName="circle" op="equ" fact="0.4"/>
      <dgm:constr type="w" for="ch" forName="posSpace" refType="w" fact="0.4"/>
      <dgm:constr type="w" for="ch" forName="negSpace" refType="w" fact="-1.15"/>
      <dgm:constr type="w" for="ch" forName="transSpace" refType="w" fact="0.75"/>
      <dgm:constr type="primFontSz" for="ch" forName="circle" op="equ" val="65"/>
      <dgm:constr type="primFontSz" for="des" forName="firstChildTx" val="65"/>
      <dgm:constr type="primFontSz" for="des" forName="childTx" refType="primFontSz" refFor="des" refForName="firstChildTx" op="equ"/>
    </dgm:constrLst>
    <dgm:ruleLst/>
    <dgm:forEach name="Name3" axis="ch" ptType="node">
      <dgm:layoutNode name="pos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vertFlow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firstComp" refType="w"/>
          <dgm:constr type="w" for="ch" forName="comp" refType="w"/>
        </dgm:constrLst>
        <dgm:ruleLst/>
        <dgm:layoutNode name="top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firstComp">
          <dgm:alg type="composite"/>
          <dgm:shape xmlns:r="http://schemas.openxmlformats.org/officeDocument/2006/relationships" r:blip="">
            <dgm:adjLst/>
          </dgm:shape>
          <dgm:presOf/>
          <dgm:choose name="Name4">
            <dgm:if name="Name5" func="var" arg="dir" op="equ" val="norm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 refType="w" fact="0.16"/>
                <dgm:constr type="r" for="ch" forName="firstChildTx" refType="w"/>
                <dgm:constr type="h" for="ch" forName="firstChildTx" refFor="ch" refForName="firstChild" op="equ"/>
              </dgm:constrLst>
            </dgm:if>
            <dgm:else name="Name6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/>
                <dgm:constr type="r" for="ch" forName="firstChildTx" refType="w" fact="0.825"/>
                <dgm:constr type="h" for="ch" forName="firstChildTx" refFor="ch" refForName="firstChild" op="equ"/>
              </dgm:constrLst>
            </dgm:else>
          </dgm:choose>
          <dgm:ruleLst/>
          <dgm:layoutNode name="firstChild" styleLbl="bgAccFollowNode1">
            <dgm:alg type="sp"/>
            <dgm:shape xmlns:r="http://schemas.openxmlformats.org/officeDocument/2006/relationships" type="rect" r:blip="">
              <dgm:adjLst/>
            </dgm:shape>
            <dgm:presOf axis="ch desOrSelf" ptType="node node" cnt="1 0"/>
            <dgm:constrLst/>
            <dgm:ruleLst/>
          </dgm:layoutNode>
          <dgm:layoutNode name="firstChildTx" styleLbl="bgAccFollowNode1">
            <dgm:varLst>
              <dgm:bulletEnabled val="1"/>
            </dgm:varLst>
            <dgm:alg type="tx">
              <dgm:param type="parTxLTRAlign" val="l"/>
            </dgm:alg>
            <dgm:shape xmlns:r="http://schemas.openxmlformats.org/officeDocument/2006/relationships" type="rect" r:blip="" hideGeom="1">
              <dgm:adjLst/>
            </dgm:shape>
            <dgm:presOf axis="ch desOrSelf" ptType="node node" cnt="1 0"/>
            <dgm:choose name="Name7">
              <dgm:if name="Name8" func="var" arg="dir" op="equ" val="norm">
                <dgm:constrLst>
                  <dgm:constr type="primFontSz" val="65"/>
                  <dgm:constr type="lMarg"/>
                </dgm:constrLst>
              </dgm:if>
              <dgm:else name="Name9">
                <dgm:constrLst>
                  <dgm:constr type="primFontSz" val="65"/>
                  <dgm:constr type="rMarg"/>
                </dgm:constrLst>
              </dgm:else>
            </dgm:choose>
            <dgm:ruleLst>
              <dgm:rule type="primFontSz" val="5" fact="NaN" max="NaN"/>
            </dgm:ruleLst>
          </dgm:layoutNode>
        </dgm:layoutNode>
        <dgm:forEach name="Name10" axis="ch" ptType="node" st="2">
          <dgm:layoutNode name="comp">
            <dgm:alg type="composite"/>
            <dgm:shape xmlns:r="http://schemas.openxmlformats.org/officeDocument/2006/relationships" r:blip="">
              <dgm:adjLst/>
            </dgm:shape>
            <dgm:presOf/>
            <dgm:choose name="Name11">
              <dgm:if name="Name12" func="var" arg="dir" op="equ" val="norm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 refType="w" fact="0.16"/>
                  <dgm:constr type="r" for="ch" forName="childTx" refType="w"/>
                  <dgm:constr type="h" for="ch" forName="childTx" refFor="ch" refForName="child" op="equ"/>
                </dgm:constrLst>
              </dgm:if>
              <dgm:else name="Name13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/>
                  <dgm:constr type="r" for="ch" forName="childTx" refType="w" fact="0.825"/>
                  <dgm:constr type="h" for="ch" forName="childTx" refFor="ch" refForName="child" op="equ"/>
                </dgm:constrLst>
              </dgm:else>
            </dgm:choose>
            <dgm:ruleLst/>
            <dgm:layoutNode name="child" styleLbl="bgAccFollowNode1">
              <dgm:alg type="sp"/>
              <dgm:shape xmlns:r="http://schemas.openxmlformats.org/officeDocument/2006/relationships" type="rect" r:blip="">
                <dgm:adjLst/>
              </dgm:shape>
              <dgm:presOf axis="desOrSelf" ptType="node"/>
              <dgm:constrLst/>
              <dgm:ruleLst/>
            </dgm:layoutNode>
            <dgm:layoutNode name="childTx" styleLbl="bgAccFollowNode1">
              <dgm:varLst>
                <dgm:bulletEnabled val="1"/>
              </dgm:varLst>
              <dgm:alg type="tx">
                <dgm:param type="parTxLTRAlign" val="l"/>
              </dgm:alg>
              <dgm:shape xmlns:r="http://schemas.openxmlformats.org/officeDocument/2006/relationships" type="rect" r:blip="" hideGeom="1">
                <dgm:adjLst/>
              </dgm:shape>
              <dgm:presOf axis="desOrSelf" ptType="node"/>
              <dgm:choose name="Name14">
                <dgm:if name="Name15" func="var" arg="dir" op="equ" val="norm">
                  <dgm:constrLst>
                    <dgm:constr type="primFontSz" val="65"/>
                    <dgm:constr type="lMarg"/>
                  </dgm:constrLst>
                </dgm:if>
                <dgm:else name="Name16">
                  <dgm:constrLst>
                    <dgm:constr type="primFontSz" val="65"/>
                    <dgm:constr type="rMarg"/>
                  </dgm:constrLst>
                </dgm:else>
              </dgm:choose>
              <dgm:ruleLst>
                <dgm:rule type="primFontSz" val="5" fact="NaN" max="NaN"/>
              </dgm:ruleLst>
            </dgm:layoutNode>
          </dgm:layoutNode>
        </dgm:forEach>
      </dgm:layoutNode>
      <dgm:layoutNode name="neg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ircle" styleLbl="node1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lMarg"/>
          <dgm:constr type="rMarg"/>
          <dgm:constr type="tMarg"/>
          <dgm:constr type="bMarg"/>
          <dgm:constr type="h" refType="w"/>
        </dgm:constrLst>
        <dgm:ruleLst>
          <dgm:rule type="primFontSz" val="5" fact="NaN" max="NaN"/>
        </dgm:ruleLst>
      </dgm:layoutNode>
      <dgm:forEach name="Name17" axis="followSib" ptType="sibTrans" cnt="1">
        <dgm:layoutNode name="trans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Process6">
  <dgm:title val=""/>
  <dgm:desc val=""/>
  <dgm:catLst>
    <dgm:cat type="process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L"/>
          <dgm:param type="nodeHorzAlign" val="l"/>
        </dgm:alg>
      </dgm:if>
      <dgm:else name="Name2">
        <dgm:alg type="lin">
          <dgm:param type="linDir" val="from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refFor="ch" refForName="compNode" fact="0.7"/>
      <dgm:constr type="ctrY" for="ch" forName="compNode" refType="h" fact="0.5"/>
      <dgm:constr type="w" for="ch" forName="aSpace" refType="w" fact="0.05"/>
      <dgm:constr type="primFontSz" for="des" forName="childTextHidden" op="equ" val="65"/>
      <dgm:constr type="primFontSz" for="des" forName="parentText" op="equ"/>
    </dgm:constrLst>
    <dgm:ruleLst/>
    <dgm:forEach name="aNodeForEach" axis="ch" ptType="node">
      <dgm:layoutNode name="compNode">
        <dgm:alg type="composite">
          <dgm:param type="ar" val="1.43"/>
        </dgm:alg>
        <dgm:shape xmlns:r="http://schemas.openxmlformats.org/officeDocument/2006/relationships" r:blip="">
          <dgm:adjLst/>
        </dgm:shape>
        <dgm:presOf/>
        <dgm:choose name="Name3">
          <dgm:if name="Name4" func="var" arg="dir" op="equ" val="norm">
            <dgm:constrLst>
              <dgm:constr type="w" for="ch" forName="childTextVisible" refType="w" fact="0.8"/>
              <dgm:constr type="h" for="ch" forName="childTextVisible" refType="h"/>
              <dgm:constr type="r" for="ch" forName="childTextVisible" refType="w"/>
              <dgm:constr type="w" for="ch" forName="childTextHidden" refType="w" fact="0.6"/>
              <dgm:constr type="h" for="ch" forName="childTextHidden" refType="h"/>
              <dgm:constr type="r" for="ch" forName="childTextHidden" refType="w"/>
              <dgm:constr type="l" for="ch" forName="parentText"/>
              <dgm:constr type="w" for="ch" forName="parentText" refType="w" fact="0.4"/>
              <dgm:constr type="h" for="ch" forName="parentText" refType="w" refFor="ch" refForName="parentText" op="equ"/>
              <dgm:constr type="ctrY" for="ch" forName="parentText" refType="h" fact="0.5"/>
            </dgm:constrLst>
          </dgm:if>
          <dgm:else name="Name5">
            <dgm:constrLst>
              <dgm:constr type="w" for="ch" forName="childTextVisible" refType="w" fact="0.8"/>
              <dgm:constr type="h" for="ch" forName="childTextVisible" refType="h"/>
              <dgm:constr type="l" for="ch" forName="childTextVisible"/>
              <dgm:constr type="w" for="ch" forName="childTextHidden" refType="w" fact="0.6"/>
              <dgm:constr type="h" for="ch" forName="childTextHidden" refType="h"/>
              <dgm:constr type="l" for="ch" forName="childTextHidden"/>
              <dgm:constr type="r" for="ch" forName="parentText" refType="w"/>
              <dgm:constr type="w" for="ch" forName="parentText" refType="w" fact="0.4"/>
              <dgm:constr type="h" for="ch" forName="parentText" refType="w" refFor="ch" refForName="parentText" op="equ"/>
              <dgm:constr type="ctrY" for="ch" forName="parentText" refType="h" fact="0.5"/>
            </dgm:constrLst>
          </dgm:else>
        </dgm:choose>
        <dgm:ruleLst/>
        <dgm:layoutNode name="noGeometry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childTextVisible" styleLbl="bgAccFollowNode1">
          <dgm:varLst>
            <dgm:bulletEnabled val="1"/>
          </dgm:varLst>
          <dgm:alg type="sp"/>
          <dgm:choose name="Name6">
            <dgm:if name="Name7" func="var" arg="dir" op="equ" val="norm">
              <dgm:shape xmlns:r="http://schemas.openxmlformats.org/officeDocument/2006/relationships" type="rightArrow" r:blip="">
                <dgm:adjLst>
                  <dgm:adj idx="1" val="0.7"/>
                  <dgm:adj idx="2" val="0.5"/>
                </dgm:adjLst>
              </dgm:shape>
            </dgm:if>
            <dgm:else name="Name8">
              <dgm:shape xmlns:r="http://schemas.openxmlformats.org/officeDocument/2006/relationships" type="leftArrow" r:blip="">
                <dgm:adjLst>
                  <dgm:adj idx="1" val="0.7"/>
                  <dgm:adj idx="2" val="0.5"/>
                </dgm:adjLst>
              </dgm:shape>
            </dgm:else>
          </dgm:choose>
          <dgm:presOf axis="des" ptType="node"/>
          <dgm:constrLst/>
          <dgm:ruleLst/>
        </dgm:layoutNode>
        <dgm:layoutNode name="childTextHidden" styleLbl="bgAccFollowNode1">
          <dgm:choose name="Name9">
            <dgm:if name="Name10" axis="des followSib" ptType="node node" st="1 1" cnt="1 0" func="cnt" op="gte" val="1">
              <dgm:alg type="tx">
                <dgm:param type="stBulletLvl" val="1"/>
                <dgm:param type="txAnchorVertCh" val="mid"/>
              </dgm:alg>
            </dgm:if>
            <dgm:else name="Name11">
              <dgm:alg type="tx">
                <dgm:param type="stBulletLvl" val="2"/>
                <dgm:param type="txAnchorVertCh" val="mid"/>
              </dgm:alg>
            </dgm:else>
          </dgm:choose>
          <dgm:choose name="Name12">
            <dgm:if name="Name13" func="var" arg="dir" op="equ" val="norm">
              <dgm:shape xmlns:r="http://schemas.openxmlformats.org/officeDocument/2006/relationships" type="rightArrow" r:blip="" hideGeom="1">
                <dgm:adjLst>
                  <dgm:adj idx="1" val="0.7"/>
                  <dgm:adj idx="2" val="0.5"/>
                </dgm:adjLst>
              </dgm:shape>
            </dgm:if>
            <dgm:else name="Name14">
              <dgm:shape xmlns:r="http://schemas.openxmlformats.org/officeDocument/2006/relationships" type="leftArrow" r:blip="" hideGeom="1">
                <dgm:adjLst>
                  <dgm:adj idx="1" val="0.7"/>
                  <dgm:adj idx="2" val="0.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rMarg" refType="primFontSz" fact="0.1"/>
            <dgm:constr type="lMarg" refType="primFontSz" fact="0.2"/>
          </dgm:constrLst>
          <dgm:ruleLst>
            <dgm:rule type="primFontSz" val="5" fact="NaN" max="NaN"/>
          </dgm:ruleLst>
        </dgm:layoutNode>
        <dgm:layoutNode name="parentText" styleLbl="node1">
          <dgm:varLst>
            <dgm:chMax val="1"/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primFontSz" val="65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choose name="Name15">
        <dgm:if name="Name16" axis="self" ptType="node" func="revPos" op="gte" val="2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List9">
  <dgm:title val=""/>
  <dgm:desc val=""/>
  <dgm:catLst>
    <dgm:cat type="list" pri="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3" srcId="0" destId="1" srcOrd="0" destOrd="0"/>
        <dgm:cxn modelId="4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2"/>
        <dgm:pt modelId="21"/>
        <dgm:pt modelId="22"/>
        <dgm:pt modelId="23"/>
        <dgm:pt modelId="24"/>
        <dgm:pt modelId="3"/>
        <dgm:pt modelId="31"/>
        <dgm:pt modelId="32"/>
        <dgm:pt modelId="33"/>
        <dgm:pt modelId="34"/>
      </dgm:ptLst>
      <dgm:cxnLst>
        <dgm:cxn modelId="4" srcId="0" destId="1" srcOrd="0" destOrd="0"/>
        <dgm:cxn modelId="5" srcId="0" destId="2" srcOrd="1" destOrd="0"/>
        <dgm:cxn modelId="6" srcId="0" destId="3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18" srcId="1" destId="14" srcOrd="0" destOrd="0"/>
        <dgm:cxn modelId="25" srcId="2" destId="21" srcOrd="0" destOrd="0"/>
        <dgm:cxn modelId="26" srcId="2" destId="22" srcOrd="0" destOrd="0"/>
        <dgm:cxn modelId="27" srcId="2" destId="23" srcOrd="0" destOrd="0"/>
        <dgm:cxn modelId="28" srcId="2" destId="24" srcOrd="0" destOrd="0"/>
        <dgm:cxn modelId="35" srcId="3" destId="31" srcOrd="0" destOrd="0"/>
        <dgm:cxn modelId="36" srcId="3" destId="32" srcOrd="0" destOrd="0"/>
        <dgm:cxn modelId="37" srcId="3" destId="33" srcOrd="0" destOrd="0"/>
        <dgm:cxn modelId="38" srcId="3" destId="34" srcOrd="0" destOrd="0"/>
      </dgm:cxnLst>
      <dgm:bg/>
      <dgm:whole/>
    </dgm:dataModel>
  </dgm:clrData>
  <dgm:layoutNode name="list">
    <dgm:varLst>
      <dgm:dir/>
      <dgm:animLvl val="lvl"/>
    </dgm:varLst>
    <dgm:choose name="Name0">
      <dgm:if name="Name1" func="var" arg="dir" op="equ" val="norm">
        <dgm:alg type="lin">
          <dgm:param type="linDir" val="fromL"/>
          <dgm:param type="fallback" val="2D"/>
          <dgm:param type="nodeVertAlign" val="t"/>
        </dgm:alg>
      </dgm:if>
      <dgm:else name="Name2">
        <dgm:alg type="lin">
          <dgm:param type="linDir" val="fromR"/>
          <dgm:param type="fallback" val="2D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ircle" refType="w" fact="0.5"/>
      <dgm:constr type="w" for="ch" forName="vertFlow" refType="w" fact="0.75"/>
      <dgm:constr type="h" for="des" forName="firstComp" refType="w" refFor="ch" refForName="vertFlow" fact="0.667"/>
      <dgm:constr type="h" for="des" forName="comp" refType="h" refFor="des" refForName="firstComp" op="equ"/>
      <dgm:constr type="h" for="des" forName="topSpace" refType="w" refFor="ch" refForName="circle" op="equ" fact="0.4"/>
      <dgm:constr type="w" for="ch" forName="posSpace" refType="w" fact="0.4"/>
      <dgm:constr type="w" for="ch" forName="negSpace" refType="w" fact="-1.15"/>
      <dgm:constr type="w" for="ch" forName="transSpace" refType="w" fact="0.75"/>
      <dgm:constr type="primFontSz" for="ch" forName="circle" op="equ" val="65"/>
      <dgm:constr type="primFontSz" for="des" forName="firstChildTx" val="65"/>
      <dgm:constr type="primFontSz" for="des" forName="childTx" refType="primFontSz" refFor="des" refForName="firstChildTx" op="equ"/>
    </dgm:constrLst>
    <dgm:ruleLst/>
    <dgm:forEach name="Name3" axis="ch" ptType="node">
      <dgm:layoutNode name="pos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vertFlow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firstComp" refType="w"/>
          <dgm:constr type="w" for="ch" forName="comp" refType="w"/>
        </dgm:constrLst>
        <dgm:ruleLst/>
        <dgm:layoutNode name="top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firstComp">
          <dgm:alg type="composite"/>
          <dgm:shape xmlns:r="http://schemas.openxmlformats.org/officeDocument/2006/relationships" r:blip="">
            <dgm:adjLst/>
          </dgm:shape>
          <dgm:presOf/>
          <dgm:choose name="Name4">
            <dgm:if name="Name5" func="var" arg="dir" op="equ" val="norm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 refType="w" fact="0.16"/>
                <dgm:constr type="r" for="ch" forName="firstChildTx" refType="w"/>
                <dgm:constr type="h" for="ch" forName="firstChildTx" refFor="ch" refForName="firstChild" op="equ"/>
              </dgm:constrLst>
            </dgm:if>
            <dgm:else name="Name6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/>
                <dgm:constr type="r" for="ch" forName="firstChildTx" refType="w" fact="0.825"/>
                <dgm:constr type="h" for="ch" forName="firstChildTx" refFor="ch" refForName="firstChild" op="equ"/>
              </dgm:constrLst>
            </dgm:else>
          </dgm:choose>
          <dgm:ruleLst/>
          <dgm:layoutNode name="firstChild" styleLbl="bgAccFollowNode1">
            <dgm:alg type="sp"/>
            <dgm:shape xmlns:r="http://schemas.openxmlformats.org/officeDocument/2006/relationships" type="rect" r:blip="">
              <dgm:adjLst/>
            </dgm:shape>
            <dgm:presOf axis="ch desOrSelf" ptType="node node" cnt="1 0"/>
            <dgm:constrLst/>
            <dgm:ruleLst/>
          </dgm:layoutNode>
          <dgm:layoutNode name="firstChildTx" styleLbl="bgAccFollowNode1">
            <dgm:varLst>
              <dgm:bulletEnabled val="1"/>
            </dgm:varLst>
            <dgm:alg type="tx">
              <dgm:param type="parTxLTRAlign" val="l"/>
            </dgm:alg>
            <dgm:shape xmlns:r="http://schemas.openxmlformats.org/officeDocument/2006/relationships" type="rect" r:blip="" hideGeom="1">
              <dgm:adjLst/>
            </dgm:shape>
            <dgm:presOf axis="ch desOrSelf" ptType="node node" cnt="1 0"/>
            <dgm:choose name="Name7">
              <dgm:if name="Name8" func="var" arg="dir" op="equ" val="norm">
                <dgm:constrLst>
                  <dgm:constr type="primFontSz" val="65"/>
                  <dgm:constr type="lMarg"/>
                </dgm:constrLst>
              </dgm:if>
              <dgm:else name="Name9">
                <dgm:constrLst>
                  <dgm:constr type="primFontSz" val="65"/>
                  <dgm:constr type="rMarg"/>
                </dgm:constrLst>
              </dgm:else>
            </dgm:choose>
            <dgm:ruleLst>
              <dgm:rule type="primFontSz" val="5" fact="NaN" max="NaN"/>
            </dgm:ruleLst>
          </dgm:layoutNode>
        </dgm:layoutNode>
        <dgm:forEach name="Name10" axis="ch" ptType="node" st="2">
          <dgm:layoutNode name="comp">
            <dgm:alg type="composite"/>
            <dgm:shape xmlns:r="http://schemas.openxmlformats.org/officeDocument/2006/relationships" r:blip="">
              <dgm:adjLst/>
            </dgm:shape>
            <dgm:presOf/>
            <dgm:choose name="Name11">
              <dgm:if name="Name12" func="var" arg="dir" op="equ" val="norm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 refType="w" fact="0.16"/>
                  <dgm:constr type="r" for="ch" forName="childTx" refType="w"/>
                  <dgm:constr type="h" for="ch" forName="childTx" refFor="ch" refForName="child" op="equ"/>
                </dgm:constrLst>
              </dgm:if>
              <dgm:else name="Name13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/>
                  <dgm:constr type="r" for="ch" forName="childTx" refType="w" fact="0.825"/>
                  <dgm:constr type="h" for="ch" forName="childTx" refFor="ch" refForName="child" op="equ"/>
                </dgm:constrLst>
              </dgm:else>
            </dgm:choose>
            <dgm:ruleLst/>
            <dgm:layoutNode name="child" styleLbl="bgAccFollowNode1">
              <dgm:alg type="sp"/>
              <dgm:shape xmlns:r="http://schemas.openxmlformats.org/officeDocument/2006/relationships" type="rect" r:blip="">
                <dgm:adjLst/>
              </dgm:shape>
              <dgm:presOf axis="desOrSelf" ptType="node"/>
              <dgm:constrLst/>
              <dgm:ruleLst/>
            </dgm:layoutNode>
            <dgm:layoutNode name="childTx" styleLbl="bgAccFollowNode1">
              <dgm:varLst>
                <dgm:bulletEnabled val="1"/>
              </dgm:varLst>
              <dgm:alg type="tx">
                <dgm:param type="parTxLTRAlign" val="l"/>
              </dgm:alg>
              <dgm:shape xmlns:r="http://schemas.openxmlformats.org/officeDocument/2006/relationships" type="rect" r:blip="" hideGeom="1">
                <dgm:adjLst/>
              </dgm:shape>
              <dgm:presOf axis="desOrSelf" ptType="node"/>
              <dgm:choose name="Name14">
                <dgm:if name="Name15" func="var" arg="dir" op="equ" val="norm">
                  <dgm:constrLst>
                    <dgm:constr type="primFontSz" val="65"/>
                    <dgm:constr type="lMarg"/>
                  </dgm:constrLst>
                </dgm:if>
                <dgm:else name="Name16">
                  <dgm:constrLst>
                    <dgm:constr type="primFontSz" val="65"/>
                    <dgm:constr type="rMarg"/>
                  </dgm:constrLst>
                </dgm:else>
              </dgm:choose>
              <dgm:ruleLst>
                <dgm:rule type="primFontSz" val="5" fact="NaN" max="NaN"/>
              </dgm:ruleLst>
            </dgm:layoutNode>
          </dgm:layoutNode>
        </dgm:forEach>
      </dgm:layoutNode>
      <dgm:layoutNode name="neg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ircle" styleLbl="node1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lMarg"/>
          <dgm:constr type="rMarg"/>
          <dgm:constr type="tMarg"/>
          <dgm:constr type="bMarg"/>
          <dgm:constr type="h" refType="w"/>
        </dgm:constrLst>
        <dgm:ruleLst>
          <dgm:rule type="primFontSz" val="5" fact="NaN" max="NaN"/>
        </dgm:ruleLst>
      </dgm:layoutNode>
      <dgm:forEach name="Name17" axis="followSib" ptType="sibTrans" cnt="1">
        <dgm:layoutNode name="trans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hProcess7">
  <dgm:title val=""/>
  <dgm:desc val=""/>
  <dgm:catLst>
    <dgm:cat type="process" pri="21000"/>
    <dgm:cat type="lis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ch" forName="hSp" refType="w" refFor="ch" refForName="compositeNode" fact="-0.035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-0.08"/>
      <dgm:constr type="primFontSz" for="des" forName="parentNode" op="equ"/>
      <dgm:constr type="primFontSz" for="des" forName="childNode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hoose name="Name5">
          <dgm:if name="Name6" func="var" arg="dir" op="equ" val="norm">
            <dgm:constrLst>
              <dgm:constr type="h" refType="w" op="lte" fact="1.2"/>
              <dgm:constr type="w" for="ch" forName="bgRect" refType="w"/>
              <dgm:constr type="h" for="ch" forName="bgRect" refType="h"/>
              <dgm:constr type="t" for="ch" forName="bgRect"/>
              <dgm:constr type="l" for="ch" forName="bgRect"/>
              <dgm:constr type="w" for="ch" forName="parentNode" refType="w" refFor="ch" refForName="bgRect" fact="0.2"/>
              <dgm:constr type="h" for="ch" forName="parentNode" refType="h" fact="0.82"/>
              <dgm:constr type="t" for="ch" forName="parentNode"/>
              <dgm:constr type="l" for="ch" forName="parentNode"/>
              <dgm:constr type="r" for="ch" forName="childNode" refType="r" refFor="ch" refForName="bgRect" fact="0.945"/>
              <dgm:constr type="h" for="ch" forName="childNode" refType="h" refFor="ch" refForName="bgRect" op="equ"/>
              <dgm:constr type="t" for="ch" forName="childNode"/>
              <dgm:constr type="l" for="ch" forName="childNode" refType="r" refFor="ch" refForName="parentNode"/>
            </dgm:constrLst>
          </dgm:if>
          <dgm:else name="Name7">
            <dgm:constrLst>
              <dgm:constr type="h" refType="w" op="lte" fact="1.2"/>
              <dgm:constr type="w" for="ch" forName="bgRect" refType="w"/>
              <dgm:constr type="h" for="ch" forName="bgRect" refType="h"/>
              <dgm:constr type="t" for="ch" forName="bgRect"/>
              <dgm:constr type="r" for="ch" forName="bgRect" refType="w"/>
              <dgm:constr type="w" for="ch" forName="parentNode" refType="w" refFor="ch" refForName="bgRect" fact="0.2"/>
              <dgm:constr type="h" for="ch" forName="parentNode" refType="h" fact="0.82"/>
              <dgm:constr type="t" for="ch" forName="parentNode"/>
              <dgm:constr type="r" for="ch" forName="parentNode" refType="w"/>
              <dgm:constr type="h" for="ch" forName="childNode" refType="h" refFor="ch" refForName="bgRect"/>
              <dgm:constr type="t" for="ch" forName="childNode"/>
              <dgm:constr type="r" for="ch" forName="childNode" refType="l" refFor="ch" refForName="parentNode"/>
              <dgm:constr type="l" for="ch" forName="childNode" refType="w" refFor="ch" refForName="bgRect" fact="0.055"/>
            </dgm:constrLst>
          </dgm:else>
        </dgm:choose>
        <dgm:ruleLst>
          <dgm:rule type="w" for="ch" forName="childNode" val="NaN" fact="NaN" max="30"/>
        </dgm:ruleLst>
        <dgm:layoutNode name="bgRect" styleLbl="node1">
          <dgm:alg type="sp"/>
          <dgm:shape xmlns:r="http://schemas.openxmlformats.org/officeDocument/2006/relationships" type="roundRect" r:blip="" zOrderOff="-1">
            <dgm:adjLst>
              <dgm:adj idx="1" val="0.05"/>
            </dgm:adjLst>
          </dgm:shape>
          <dgm:presOf axis="self"/>
          <dgm:constrLst/>
          <dgm:ruleLst/>
        </dgm:layoutNode>
        <dgm:layoutNode name="parentNode" styleLbl="node1">
          <dgm:varLst>
            <dgm:chMax val="0"/>
            <dgm:bulletEnabled val="1"/>
          </dgm:varLst>
          <dgm:presOf axis="self"/>
          <dgm:choose name="Name8">
            <dgm:if name="Name9" func="var" arg="dir" op="equ" val="norm">
              <dgm:alg type="tx">
                <dgm:param type="autoTxRot" val="grav"/>
                <dgm:param type="txAnchorVert" val="t"/>
                <dgm:param type="parTxLTRAlign" val="r"/>
                <dgm:param type="parTxRTLAlign" val="r"/>
              </dgm:alg>
              <dgm:shape xmlns:r="http://schemas.openxmlformats.org/officeDocument/2006/relationships" rot="270" type="rect" r:blip="" hideGeom="1">
                <dgm:adjLst/>
              </dgm:shape>
              <dgm:constrLst>
                <dgm:constr type="primFontSz" val="65"/>
                <dgm:constr type="lMarg"/>
                <dgm:constr type="rMarg" refType="primFontSz" fact="0.35"/>
                <dgm:constr type="tMarg" refType="primFontSz" fact="0.27"/>
                <dgm:constr type="bMarg"/>
              </dgm:constrLst>
            </dgm:if>
            <dgm:else name="Name10">
              <dgm:alg type="tx">
                <dgm:param type="autoTxRot" val="grav"/>
                <dgm:param type="txAnchorVert" val="t"/>
                <dgm:param type="parTxLTRAlign" val="l"/>
                <dgm:param type="parTxRTLAlign" val="l"/>
              </dgm:alg>
              <dgm:shape xmlns:r="http://schemas.openxmlformats.org/officeDocument/2006/relationships" rot="90" type="rect" r:blip="" hideGeom="1">
                <dgm:adjLst/>
              </dgm:shape>
              <dgm:constrLst>
                <dgm:constr type="primFontSz" val="65"/>
                <dgm:constr type="lMarg" refType="primFontSz" fact="0.35"/>
                <dgm:constr type="rMarg"/>
                <dgm:constr type="tMarg" refType="primFontSz" fact="0.27"/>
                <dgm:constr type="bMarg"/>
              </dgm:constrLst>
            </dgm:else>
          </dgm:choose>
          <dgm:ruleLst>
            <dgm:rule type="primFontSz" val="5" fact="NaN" max="NaN"/>
          </dgm:ruleLst>
        </dgm:layoutNode>
        <dgm:choose name="Name11">
          <dgm:if name="Name12" axis="ch" ptType="node" func="cnt" op="gte" val="1">
            <dgm:layoutNode name="childNode" styleLbl="node1" moveWith="bgRect">
              <dgm:varLst>
                <dgm:bulletEnabled val="1"/>
              </dgm:varLst>
              <dgm:alg type="tx">
                <dgm:param type="parTxLTRAlign" val="l"/>
                <dgm:param type="parTxRTLAlign" val="r"/>
                <dgm:param type="txAnchorVert" val="t"/>
              </dgm:alg>
              <dgm:shape xmlns:r="http://schemas.openxmlformats.org/officeDocument/2006/relationships" type="rect" r:blip="" hideGeom="1">
                <dgm:adjLst/>
              </dgm:shape>
              <dgm:presOf axis="des" ptType="node"/>
              <dgm:constrLst>
                <dgm:constr type="primFontSz" val="65"/>
                <dgm:constr type="lMarg"/>
                <dgm:constr type="bMarg"/>
                <dgm:constr type="tMarg" refType="primFontSz" fact="0.27"/>
                <dgm:constr type="rMarg"/>
              </dgm:constrLst>
              <dgm:ruleLst>
                <dgm:rule type="prim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h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vProcSp" moveWith="bgRec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vSp1" refType="w"/>
            <dgm:constr type="w" for="ch" forName="simulatedConn" refType="w"/>
            <dgm:constr type="w" for="ch" forName="vSp2" refType="w"/>
          </dgm:constrLst>
          <dgm:ruleLst/>
          <dgm:layoutNode name="vSp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imulatedConn" styleLbl="solidFgAcc1">
            <dgm:alg type="sp"/>
            <dgm:choose name="Name15">
              <dgm:if name="Name16" func="var" arg="dir" op="equ" val="norm">
                <dgm:shape xmlns:r="http://schemas.openxmlformats.org/officeDocument/2006/relationships" rot="90" type="flowChartExtract" r:blip="">
                  <dgm:adjLst/>
                </dgm:shape>
              </dgm:if>
              <dgm:else name="Name17">
                <dgm:shape xmlns:r="http://schemas.openxmlformats.org/officeDocument/2006/relationships" rot="-90" type="flowChartExtract" r:blip="">
                  <dgm:adjLst/>
                </dgm:shape>
              </dgm:else>
            </dgm:choose>
            <dgm:presOf/>
            <dgm:constrLst/>
            <dgm:ruleLst/>
          </dgm:layoutNode>
          <dgm:layoutNode name="vSp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200560-4495-41A7-90F5-0832709468D5}" type="datetimeFigureOut">
              <a:rPr lang="en-US" smtClean="0"/>
              <a:t>5/23/21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E2DB1E-BBC8-4439-8A6C-77B24933161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182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E2DB1E-BBC8-4439-8A6C-77B249331617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93127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2063115" y="630937"/>
            <a:ext cx="5230368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8892" y="1098388"/>
            <a:ext cx="7738814" cy="4394988"/>
          </a:xfrm>
        </p:spPr>
        <p:txBody>
          <a:bodyPr anchor="ctr">
            <a:noAutofit/>
          </a:bodyPr>
          <a:lstStyle>
            <a:lvl1pPr algn="ctr">
              <a:defRPr sz="7500" spc="6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61284" y="5979197"/>
            <a:ext cx="6034030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500" b="1" i="0" cap="all" spc="300" baseline="0">
                <a:solidFill>
                  <a:schemeClr val="tx2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8892" y="6375679"/>
            <a:ext cx="174729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8A971168-A9B6-4B41-BC94-C399F302A619}" type="datetimeFigureOut">
              <a:rPr lang="en-US" smtClean="0"/>
              <a:t>5/23/21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5249" y="6375679"/>
            <a:ext cx="30861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800414" y="6375679"/>
            <a:ext cx="1747292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C85DDAA0-5934-440B-89A5-1C6345309B96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21259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 title="left edge border"/>
          <p:cNvSpPr/>
          <p:nvPr/>
        </p:nvSpPr>
        <p:spPr>
          <a:xfrm>
            <a:off x="0" y="0"/>
            <a:ext cx="21259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971168-A9B6-4B41-BC94-C399F302A619}" type="datetimeFigureOut">
              <a:rPr lang="en-US" smtClean="0"/>
              <a:t>5/23/21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DDAA0-5934-440B-89A5-1C6345309B9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2110979" cy="6858000"/>
          </a:xfrm>
          <a:custGeom>
            <a:avLst/>
            <a:gdLst/>
            <a:ahLst/>
            <a:cxnLst/>
            <a:rect l="0" t="0" r="r" b="b"/>
            <a:pathLst>
              <a:path w="1773" h="4320">
                <a:moveTo>
                  <a:pt x="0" y="0"/>
                </a:moveTo>
                <a:lnTo>
                  <a:pt x="891" y="0"/>
                </a:lnTo>
                <a:lnTo>
                  <a:pt x="906" y="56"/>
                </a:lnTo>
                <a:lnTo>
                  <a:pt x="921" y="111"/>
                </a:lnTo>
                <a:lnTo>
                  <a:pt x="938" y="165"/>
                </a:lnTo>
                <a:lnTo>
                  <a:pt x="957" y="217"/>
                </a:lnTo>
                <a:lnTo>
                  <a:pt x="980" y="266"/>
                </a:lnTo>
                <a:lnTo>
                  <a:pt x="1007" y="312"/>
                </a:lnTo>
                <a:lnTo>
                  <a:pt x="1036" y="351"/>
                </a:lnTo>
                <a:lnTo>
                  <a:pt x="1069" y="387"/>
                </a:lnTo>
                <a:lnTo>
                  <a:pt x="1105" y="422"/>
                </a:lnTo>
                <a:lnTo>
                  <a:pt x="1145" y="456"/>
                </a:lnTo>
                <a:lnTo>
                  <a:pt x="1185" y="487"/>
                </a:lnTo>
                <a:lnTo>
                  <a:pt x="1227" y="520"/>
                </a:lnTo>
                <a:lnTo>
                  <a:pt x="1270" y="551"/>
                </a:lnTo>
                <a:lnTo>
                  <a:pt x="1311" y="584"/>
                </a:lnTo>
                <a:lnTo>
                  <a:pt x="1352" y="617"/>
                </a:lnTo>
                <a:lnTo>
                  <a:pt x="1390" y="651"/>
                </a:lnTo>
                <a:lnTo>
                  <a:pt x="1425" y="687"/>
                </a:lnTo>
                <a:lnTo>
                  <a:pt x="1456" y="725"/>
                </a:lnTo>
                <a:lnTo>
                  <a:pt x="1484" y="765"/>
                </a:lnTo>
                <a:lnTo>
                  <a:pt x="1505" y="808"/>
                </a:lnTo>
                <a:lnTo>
                  <a:pt x="1521" y="856"/>
                </a:lnTo>
                <a:lnTo>
                  <a:pt x="1530" y="907"/>
                </a:lnTo>
                <a:lnTo>
                  <a:pt x="1534" y="960"/>
                </a:lnTo>
                <a:lnTo>
                  <a:pt x="1534" y="1013"/>
                </a:lnTo>
                <a:lnTo>
                  <a:pt x="1530" y="1068"/>
                </a:lnTo>
                <a:lnTo>
                  <a:pt x="1523" y="1125"/>
                </a:lnTo>
                <a:lnTo>
                  <a:pt x="1515" y="1181"/>
                </a:lnTo>
                <a:lnTo>
                  <a:pt x="1508" y="1237"/>
                </a:lnTo>
                <a:lnTo>
                  <a:pt x="1501" y="1293"/>
                </a:lnTo>
                <a:lnTo>
                  <a:pt x="1496" y="1350"/>
                </a:lnTo>
                <a:lnTo>
                  <a:pt x="1494" y="1405"/>
                </a:lnTo>
                <a:lnTo>
                  <a:pt x="1497" y="1458"/>
                </a:lnTo>
                <a:lnTo>
                  <a:pt x="1504" y="1511"/>
                </a:lnTo>
                <a:lnTo>
                  <a:pt x="1517" y="1560"/>
                </a:lnTo>
                <a:lnTo>
                  <a:pt x="1535" y="1610"/>
                </a:lnTo>
                <a:lnTo>
                  <a:pt x="1557" y="1659"/>
                </a:lnTo>
                <a:lnTo>
                  <a:pt x="1583" y="1708"/>
                </a:lnTo>
                <a:lnTo>
                  <a:pt x="1611" y="1757"/>
                </a:lnTo>
                <a:lnTo>
                  <a:pt x="1640" y="1807"/>
                </a:lnTo>
                <a:lnTo>
                  <a:pt x="1669" y="1855"/>
                </a:lnTo>
                <a:lnTo>
                  <a:pt x="1696" y="1905"/>
                </a:lnTo>
                <a:lnTo>
                  <a:pt x="1721" y="1954"/>
                </a:lnTo>
                <a:lnTo>
                  <a:pt x="1742" y="2006"/>
                </a:lnTo>
                <a:lnTo>
                  <a:pt x="1759" y="2057"/>
                </a:lnTo>
                <a:lnTo>
                  <a:pt x="1769" y="2108"/>
                </a:lnTo>
                <a:lnTo>
                  <a:pt x="1773" y="2160"/>
                </a:lnTo>
                <a:lnTo>
                  <a:pt x="1769" y="2212"/>
                </a:lnTo>
                <a:lnTo>
                  <a:pt x="1759" y="2263"/>
                </a:lnTo>
                <a:lnTo>
                  <a:pt x="1742" y="2314"/>
                </a:lnTo>
                <a:lnTo>
                  <a:pt x="1721" y="2366"/>
                </a:lnTo>
                <a:lnTo>
                  <a:pt x="1696" y="2415"/>
                </a:lnTo>
                <a:lnTo>
                  <a:pt x="1669" y="2465"/>
                </a:lnTo>
                <a:lnTo>
                  <a:pt x="1640" y="2513"/>
                </a:lnTo>
                <a:lnTo>
                  <a:pt x="1611" y="2563"/>
                </a:lnTo>
                <a:lnTo>
                  <a:pt x="1583" y="2612"/>
                </a:lnTo>
                <a:lnTo>
                  <a:pt x="1557" y="2661"/>
                </a:lnTo>
                <a:lnTo>
                  <a:pt x="1535" y="2710"/>
                </a:lnTo>
                <a:lnTo>
                  <a:pt x="1517" y="2760"/>
                </a:lnTo>
                <a:lnTo>
                  <a:pt x="1504" y="2809"/>
                </a:lnTo>
                <a:lnTo>
                  <a:pt x="1497" y="2862"/>
                </a:lnTo>
                <a:lnTo>
                  <a:pt x="1494" y="2915"/>
                </a:lnTo>
                <a:lnTo>
                  <a:pt x="1496" y="2970"/>
                </a:lnTo>
                <a:lnTo>
                  <a:pt x="1501" y="3027"/>
                </a:lnTo>
                <a:lnTo>
                  <a:pt x="1508" y="3083"/>
                </a:lnTo>
                <a:lnTo>
                  <a:pt x="1515" y="3139"/>
                </a:lnTo>
                <a:lnTo>
                  <a:pt x="1523" y="3195"/>
                </a:lnTo>
                <a:lnTo>
                  <a:pt x="1530" y="3252"/>
                </a:lnTo>
                <a:lnTo>
                  <a:pt x="1534" y="3307"/>
                </a:lnTo>
                <a:lnTo>
                  <a:pt x="1534" y="3360"/>
                </a:lnTo>
                <a:lnTo>
                  <a:pt x="1530" y="3413"/>
                </a:lnTo>
                <a:lnTo>
                  <a:pt x="1521" y="3464"/>
                </a:lnTo>
                <a:lnTo>
                  <a:pt x="1505" y="3512"/>
                </a:lnTo>
                <a:lnTo>
                  <a:pt x="1484" y="3555"/>
                </a:lnTo>
                <a:lnTo>
                  <a:pt x="1456" y="3595"/>
                </a:lnTo>
                <a:lnTo>
                  <a:pt x="1425" y="3633"/>
                </a:lnTo>
                <a:lnTo>
                  <a:pt x="1390" y="3669"/>
                </a:lnTo>
                <a:lnTo>
                  <a:pt x="1352" y="3703"/>
                </a:lnTo>
                <a:lnTo>
                  <a:pt x="1311" y="3736"/>
                </a:lnTo>
                <a:lnTo>
                  <a:pt x="1270" y="3769"/>
                </a:lnTo>
                <a:lnTo>
                  <a:pt x="1227" y="3800"/>
                </a:lnTo>
                <a:lnTo>
                  <a:pt x="1185" y="3833"/>
                </a:lnTo>
                <a:lnTo>
                  <a:pt x="1145" y="3864"/>
                </a:lnTo>
                <a:lnTo>
                  <a:pt x="1105" y="3898"/>
                </a:lnTo>
                <a:lnTo>
                  <a:pt x="1069" y="3933"/>
                </a:lnTo>
                <a:lnTo>
                  <a:pt x="1036" y="3969"/>
                </a:lnTo>
                <a:lnTo>
                  <a:pt x="1007" y="4008"/>
                </a:lnTo>
                <a:lnTo>
                  <a:pt x="980" y="4054"/>
                </a:lnTo>
                <a:lnTo>
                  <a:pt x="957" y="4103"/>
                </a:lnTo>
                <a:lnTo>
                  <a:pt x="938" y="4155"/>
                </a:lnTo>
                <a:lnTo>
                  <a:pt x="921" y="4209"/>
                </a:lnTo>
                <a:lnTo>
                  <a:pt x="906" y="4264"/>
                </a:lnTo>
                <a:lnTo>
                  <a:pt x="891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2197" y="1073889"/>
            <a:ext cx="6140303" cy="4064627"/>
          </a:xfrm>
        </p:spPr>
        <p:txBody>
          <a:bodyPr anchor="b">
            <a:normAutofit/>
          </a:bodyPr>
          <a:lstStyle>
            <a:lvl1pPr>
              <a:defRPr sz="6300" spc="600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432198" y="5159782"/>
            <a:ext cx="5263116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500" b="1" i="0" cap="all" spc="300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2427410" y="6375679"/>
            <a:ext cx="1120460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A971168-A9B6-4B41-BC94-C399F302A619}" type="datetimeFigureOut">
              <a:rPr lang="en-US" smtClean="0"/>
              <a:t>5/23/21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59298" y="6375679"/>
            <a:ext cx="30861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456825" y="6375679"/>
            <a:ext cx="1115675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C85DDAA0-5934-440B-89A5-1C6345309B96}" type="slidenum">
              <a:rPr lang="en-US" smtClean="0"/>
              <a:t>‹#›</a:t>
            </a:fld>
            <a:endParaRPr lang="en-US"/>
          </a:p>
        </p:txBody>
      </p:sp>
      <p:sp>
        <p:nvSpPr>
          <p:cNvPr id="16" name="Freeform 11"/>
          <p:cNvSpPr/>
          <p:nvPr/>
        </p:nvSpPr>
        <p:spPr bwMode="auto">
          <a:xfrm>
            <a:off x="655786" y="0"/>
            <a:ext cx="1234679" cy="6858000"/>
          </a:xfrm>
          <a:custGeom>
            <a:avLst/>
            <a:gdLst/>
            <a:ahLst/>
            <a:cxnLst/>
            <a:rect l="0" t="0" r="r" b="b"/>
            <a:pathLst>
              <a:path w="1037" h="4320">
                <a:moveTo>
                  <a:pt x="0" y="0"/>
                </a:moveTo>
                <a:lnTo>
                  <a:pt x="171" y="0"/>
                </a:lnTo>
                <a:lnTo>
                  <a:pt x="188" y="55"/>
                </a:lnTo>
                <a:lnTo>
                  <a:pt x="204" y="110"/>
                </a:lnTo>
                <a:lnTo>
                  <a:pt x="220" y="166"/>
                </a:lnTo>
                <a:lnTo>
                  <a:pt x="234" y="223"/>
                </a:lnTo>
                <a:lnTo>
                  <a:pt x="251" y="278"/>
                </a:lnTo>
                <a:lnTo>
                  <a:pt x="269" y="331"/>
                </a:lnTo>
                <a:lnTo>
                  <a:pt x="292" y="381"/>
                </a:lnTo>
                <a:lnTo>
                  <a:pt x="319" y="427"/>
                </a:lnTo>
                <a:lnTo>
                  <a:pt x="349" y="466"/>
                </a:lnTo>
                <a:lnTo>
                  <a:pt x="382" y="503"/>
                </a:lnTo>
                <a:lnTo>
                  <a:pt x="420" y="537"/>
                </a:lnTo>
                <a:lnTo>
                  <a:pt x="460" y="571"/>
                </a:lnTo>
                <a:lnTo>
                  <a:pt x="502" y="603"/>
                </a:lnTo>
                <a:lnTo>
                  <a:pt x="544" y="635"/>
                </a:lnTo>
                <a:lnTo>
                  <a:pt x="587" y="668"/>
                </a:lnTo>
                <a:lnTo>
                  <a:pt x="628" y="700"/>
                </a:lnTo>
                <a:lnTo>
                  <a:pt x="667" y="734"/>
                </a:lnTo>
                <a:lnTo>
                  <a:pt x="703" y="771"/>
                </a:lnTo>
                <a:lnTo>
                  <a:pt x="736" y="808"/>
                </a:lnTo>
                <a:lnTo>
                  <a:pt x="763" y="848"/>
                </a:lnTo>
                <a:lnTo>
                  <a:pt x="786" y="893"/>
                </a:lnTo>
                <a:lnTo>
                  <a:pt x="800" y="937"/>
                </a:lnTo>
                <a:lnTo>
                  <a:pt x="809" y="986"/>
                </a:lnTo>
                <a:lnTo>
                  <a:pt x="813" y="1034"/>
                </a:lnTo>
                <a:lnTo>
                  <a:pt x="812" y="1085"/>
                </a:lnTo>
                <a:lnTo>
                  <a:pt x="808" y="1136"/>
                </a:lnTo>
                <a:lnTo>
                  <a:pt x="803" y="1189"/>
                </a:lnTo>
                <a:lnTo>
                  <a:pt x="796" y="1242"/>
                </a:lnTo>
                <a:lnTo>
                  <a:pt x="788" y="1295"/>
                </a:lnTo>
                <a:lnTo>
                  <a:pt x="782" y="1348"/>
                </a:lnTo>
                <a:lnTo>
                  <a:pt x="778" y="1401"/>
                </a:lnTo>
                <a:lnTo>
                  <a:pt x="775" y="1452"/>
                </a:lnTo>
                <a:lnTo>
                  <a:pt x="778" y="1502"/>
                </a:lnTo>
                <a:lnTo>
                  <a:pt x="784" y="1551"/>
                </a:lnTo>
                <a:lnTo>
                  <a:pt x="797" y="1602"/>
                </a:lnTo>
                <a:lnTo>
                  <a:pt x="817" y="1652"/>
                </a:lnTo>
                <a:lnTo>
                  <a:pt x="841" y="1702"/>
                </a:lnTo>
                <a:lnTo>
                  <a:pt x="868" y="1752"/>
                </a:lnTo>
                <a:lnTo>
                  <a:pt x="896" y="1801"/>
                </a:lnTo>
                <a:lnTo>
                  <a:pt x="926" y="1851"/>
                </a:lnTo>
                <a:lnTo>
                  <a:pt x="953" y="1901"/>
                </a:lnTo>
                <a:lnTo>
                  <a:pt x="980" y="1952"/>
                </a:lnTo>
                <a:lnTo>
                  <a:pt x="1003" y="2003"/>
                </a:lnTo>
                <a:lnTo>
                  <a:pt x="1021" y="2054"/>
                </a:lnTo>
                <a:lnTo>
                  <a:pt x="1031" y="2106"/>
                </a:lnTo>
                <a:lnTo>
                  <a:pt x="1037" y="2160"/>
                </a:lnTo>
                <a:lnTo>
                  <a:pt x="1031" y="2214"/>
                </a:lnTo>
                <a:lnTo>
                  <a:pt x="1021" y="2266"/>
                </a:lnTo>
                <a:lnTo>
                  <a:pt x="1003" y="2317"/>
                </a:lnTo>
                <a:lnTo>
                  <a:pt x="980" y="2368"/>
                </a:lnTo>
                <a:lnTo>
                  <a:pt x="953" y="2419"/>
                </a:lnTo>
                <a:lnTo>
                  <a:pt x="926" y="2469"/>
                </a:lnTo>
                <a:lnTo>
                  <a:pt x="896" y="2519"/>
                </a:lnTo>
                <a:lnTo>
                  <a:pt x="868" y="2568"/>
                </a:lnTo>
                <a:lnTo>
                  <a:pt x="841" y="2618"/>
                </a:lnTo>
                <a:lnTo>
                  <a:pt x="817" y="2668"/>
                </a:lnTo>
                <a:lnTo>
                  <a:pt x="797" y="2718"/>
                </a:lnTo>
                <a:lnTo>
                  <a:pt x="784" y="2769"/>
                </a:lnTo>
                <a:lnTo>
                  <a:pt x="778" y="2818"/>
                </a:lnTo>
                <a:lnTo>
                  <a:pt x="775" y="2868"/>
                </a:lnTo>
                <a:lnTo>
                  <a:pt x="778" y="2919"/>
                </a:lnTo>
                <a:lnTo>
                  <a:pt x="782" y="2972"/>
                </a:lnTo>
                <a:lnTo>
                  <a:pt x="788" y="3025"/>
                </a:lnTo>
                <a:lnTo>
                  <a:pt x="796" y="3078"/>
                </a:lnTo>
                <a:lnTo>
                  <a:pt x="803" y="3131"/>
                </a:lnTo>
                <a:lnTo>
                  <a:pt x="808" y="3184"/>
                </a:lnTo>
                <a:lnTo>
                  <a:pt x="812" y="3235"/>
                </a:lnTo>
                <a:lnTo>
                  <a:pt x="813" y="3286"/>
                </a:lnTo>
                <a:lnTo>
                  <a:pt x="809" y="3334"/>
                </a:lnTo>
                <a:lnTo>
                  <a:pt x="800" y="3383"/>
                </a:lnTo>
                <a:lnTo>
                  <a:pt x="786" y="3427"/>
                </a:lnTo>
                <a:lnTo>
                  <a:pt x="763" y="3472"/>
                </a:lnTo>
                <a:lnTo>
                  <a:pt x="736" y="3512"/>
                </a:lnTo>
                <a:lnTo>
                  <a:pt x="703" y="3549"/>
                </a:lnTo>
                <a:lnTo>
                  <a:pt x="667" y="3586"/>
                </a:lnTo>
                <a:lnTo>
                  <a:pt x="628" y="3620"/>
                </a:lnTo>
                <a:lnTo>
                  <a:pt x="587" y="3652"/>
                </a:lnTo>
                <a:lnTo>
                  <a:pt x="544" y="3685"/>
                </a:lnTo>
                <a:lnTo>
                  <a:pt x="502" y="3717"/>
                </a:lnTo>
                <a:lnTo>
                  <a:pt x="460" y="3749"/>
                </a:lnTo>
                <a:lnTo>
                  <a:pt x="420" y="3783"/>
                </a:lnTo>
                <a:lnTo>
                  <a:pt x="382" y="3817"/>
                </a:lnTo>
                <a:lnTo>
                  <a:pt x="349" y="3854"/>
                </a:lnTo>
                <a:lnTo>
                  <a:pt x="319" y="3893"/>
                </a:lnTo>
                <a:lnTo>
                  <a:pt x="292" y="3939"/>
                </a:lnTo>
                <a:lnTo>
                  <a:pt x="269" y="3989"/>
                </a:lnTo>
                <a:lnTo>
                  <a:pt x="251" y="4042"/>
                </a:lnTo>
                <a:lnTo>
                  <a:pt x="234" y="4097"/>
                </a:lnTo>
                <a:lnTo>
                  <a:pt x="220" y="4154"/>
                </a:lnTo>
                <a:lnTo>
                  <a:pt x="204" y="4210"/>
                </a:lnTo>
                <a:lnTo>
                  <a:pt x="188" y="4265"/>
                </a:lnTo>
                <a:lnTo>
                  <a:pt x="171" y="4320"/>
                </a:lnTo>
                <a:lnTo>
                  <a:pt x="0" y="4320"/>
                </a:lnTo>
                <a:lnTo>
                  <a:pt x="17" y="4278"/>
                </a:lnTo>
                <a:lnTo>
                  <a:pt x="33" y="4232"/>
                </a:lnTo>
                <a:lnTo>
                  <a:pt x="46" y="4183"/>
                </a:lnTo>
                <a:lnTo>
                  <a:pt x="60" y="4131"/>
                </a:lnTo>
                <a:lnTo>
                  <a:pt x="75" y="4075"/>
                </a:lnTo>
                <a:lnTo>
                  <a:pt x="90" y="4019"/>
                </a:lnTo>
                <a:lnTo>
                  <a:pt x="109" y="3964"/>
                </a:lnTo>
                <a:lnTo>
                  <a:pt x="129" y="3909"/>
                </a:lnTo>
                <a:lnTo>
                  <a:pt x="156" y="3855"/>
                </a:lnTo>
                <a:lnTo>
                  <a:pt x="186" y="3804"/>
                </a:lnTo>
                <a:lnTo>
                  <a:pt x="222" y="3756"/>
                </a:lnTo>
                <a:lnTo>
                  <a:pt x="261" y="3713"/>
                </a:lnTo>
                <a:lnTo>
                  <a:pt x="303" y="3672"/>
                </a:lnTo>
                <a:lnTo>
                  <a:pt x="348" y="3634"/>
                </a:lnTo>
                <a:lnTo>
                  <a:pt x="392" y="3599"/>
                </a:lnTo>
                <a:lnTo>
                  <a:pt x="438" y="3565"/>
                </a:lnTo>
                <a:lnTo>
                  <a:pt x="482" y="3531"/>
                </a:lnTo>
                <a:lnTo>
                  <a:pt x="523" y="3499"/>
                </a:lnTo>
                <a:lnTo>
                  <a:pt x="561" y="3466"/>
                </a:lnTo>
                <a:lnTo>
                  <a:pt x="594" y="3434"/>
                </a:lnTo>
                <a:lnTo>
                  <a:pt x="620" y="3400"/>
                </a:lnTo>
                <a:lnTo>
                  <a:pt x="638" y="3367"/>
                </a:lnTo>
                <a:lnTo>
                  <a:pt x="647" y="3336"/>
                </a:lnTo>
                <a:lnTo>
                  <a:pt x="652" y="3302"/>
                </a:lnTo>
                <a:lnTo>
                  <a:pt x="654" y="3265"/>
                </a:lnTo>
                <a:lnTo>
                  <a:pt x="651" y="3224"/>
                </a:lnTo>
                <a:lnTo>
                  <a:pt x="647" y="3181"/>
                </a:lnTo>
                <a:lnTo>
                  <a:pt x="642" y="3137"/>
                </a:lnTo>
                <a:lnTo>
                  <a:pt x="637" y="3091"/>
                </a:lnTo>
                <a:lnTo>
                  <a:pt x="626" y="3021"/>
                </a:lnTo>
                <a:lnTo>
                  <a:pt x="620" y="2952"/>
                </a:lnTo>
                <a:lnTo>
                  <a:pt x="616" y="2881"/>
                </a:lnTo>
                <a:lnTo>
                  <a:pt x="618" y="2809"/>
                </a:lnTo>
                <a:lnTo>
                  <a:pt x="628" y="2737"/>
                </a:lnTo>
                <a:lnTo>
                  <a:pt x="642" y="2681"/>
                </a:lnTo>
                <a:lnTo>
                  <a:pt x="661" y="2626"/>
                </a:lnTo>
                <a:lnTo>
                  <a:pt x="685" y="2574"/>
                </a:lnTo>
                <a:lnTo>
                  <a:pt x="711" y="2521"/>
                </a:lnTo>
                <a:lnTo>
                  <a:pt x="739" y="2472"/>
                </a:lnTo>
                <a:lnTo>
                  <a:pt x="767" y="2423"/>
                </a:lnTo>
                <a:lnTo>
                  <a:pt x="791" y="2381"/>
                </a:lnTo>
                <a:lnTo>
                  <a:pt x="813" y="2342"/>
                </a:lnTo>
                <a:lnTo>
                  <a:pt x="834" y="2303"/>
                </a:lnTo>
                <a:lnTo>
                  <a:pt x="851" y="2265"/>
                </a:lnTo>
                <a:lnTo>
                  <a:pt x="864" y="2228"/>
                </a:lnTo>
                <a:lnTo>
                  <a:pt x="873" y="2194"/>
                </a:lnTo>
                <a:lnTo>
                  <a:pt x="876" y="2160"/>
                </a:lnTo>
                <a:lnTo>
                  <a:pt x="873" y="2126"/>
                </a:lnTo>
                <a:lnTo>
                  <a:pt x="864" y="2092"/>
                </a:lnTo>
                <a:lnTo>
                  <a:pt x="851" y="2055"/>
                </a:lnTo>
                <a:lnTo>
                  <a:pt x="834" y="2017"/>
                </a:lnTo>
                <a:lnTo>
                  <a:pt x="813" y="1978"/>
                </a:lnTo>
                <a:lnTo>
                  <a:pt x="791" y="1939"/>
                </a:lnTo>
                <a:lnTo>
                  <a:pt x="767" y="1897"/>
                </a:lnTo>
                <a:lnTo>
                  <a:pt x="739" y="1848"/>
                </a:lnTo>
                <a:lnTo>
                  <a:pt x="711" y="1799"/>
                </a:lnTo>
                <a:lnTo>
                  <a:pt x="685" y="1746"/>
                </a:lnTo>
                <a:lnTo>
                  <a:pt x="661" y="1694"/>
                </a:lnTo>
                <a:lnTo>
                  <a:pt x="642" y="1639"/>
                </a:lnTo>
                <a:lnTo>
                  <a:pt x="628" y="1583"/>
                </a:lnTo>
                <a:lnTo>
                  <a:pt x="618" y="1511"/>
                </a:lnTo>
                <a:lnTo>
                  <a:pt x="616" y="1439"/>
                </a:lnTo>
                <a:lnTo>
                  <a:pt x="620" y="1368"/>
                </a:lnTo>
                <a:lnTo>
                  <a:pt x="626" y="1299"/>
                </a:lnTo>
                <a:lnTo>
                  <a:pt x="637" y="1229"/>
                </a:lnTo>
                <a:lnTo>
                  <a:pt x="642" y="1183"/>
                </a:lnTo>
                <a:lnTo>
                  <a:pt x="647" y="1139"/>
                </a:lnTo>
                <a:lnTo>
                  <a:pt x="651" y="1096"/>
                </a:lnTo>
                <a:lnTo>
                  <a:pt x="654" y="1055"/>
                </a:lnTo>
                <a:lnTo>
                  <a:pt x="652" y="1018"/>
                </a:lnTo>
                <a:lnTo>
                  <a:pt x="647" y="984"/>
                </a:lnTo>
                <a:lnTo>
                  <a:pt x="638" y="953"/>
                </a:lnTo>
                <a:lnTo>
                  <a:pt x="620" y="920"/>
                </a:lnTo>
                <a:lnTo>
                  <a:pt x="594" y="886"/>
                </a:lnTo>
                <a:lnTo>
                  <a:pt x="561" y="854"/>
                </a:lnTo>
                <a:lnTo>
                  <a:pt x="523" y="822"/>
                </a:lnTo>
                <a:lnTo>
                  <a:pt x="482" y="789"/>
                </a:lnTo>
                <a:lnTo>
                  <a:pt x="438" y="755"/>
                </a:lnTo>
                <a:lnTo>
                  <a:pt x="392" y="721"/>
                </a:lnTo>
                <a:lnTo>
                  <a:pt x="348" y="686"/>
                </a:lnTo>
                <a:lnTo>
                  <a:pt x="303" y="648"/>
                </a:lnTo>
                <a:lnTo>
                  <a:pt x="261" y="607"/>
                </a:lnTo>
                <a:lnTo>
                  <a:pt x="222" y="564"/>
                </a:lnTo>
                <a:lnTo>
                  <a:pt x="186" y="516"/>
                </a:lnTo>
                <a:lnTo>
                  <a:pt x="156" y="465"/>
                </a:lnTo>
                <a:lnTo>
                  <a:pt x="129" y="411"/>
                </a:lnTo>
                <a:lnTo>
                  <a:pt x="109" y="356"/>
                </a:lnTo>
                <a:lnTo>
                  <a:pt x="90" y="301"/>
                </a:lnTo>
                <a:lnTo>
                  <a:pt x="75" y="245"/>
                </a:lnTo>
                <a:lnTo>
                  <a:pt x="60" y="189"/>
                </a:lnTo>
                <a:lnTo>
                  <a:pt x="46" y="137"/>
                </a:lnTo>
                <a:lnTo>
                  <a:pt x="33" y="88"/>
                </a:lnTo>
                <a:lnTo>
                  <a:pt x="17" y="42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w="0">
            <a:noFill/>
            <a:prstDash val="solid"/>
            <a:round/>
            <a:headEnd/>
            <a:tailEnd/>
          </a:ln>
        </p:spPr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110979" cy="6858000"/>
            <a:chOff x="0" y="0"/>
            <a:chExt cx="2110979" cy="6858000"/>
          </a:xfrm>
        </p:grpSpPr>
        <p:sp>
          <p:nvSpPr>
            <p:cNvPr id="9" name="Freeform 8" title="left scallop shape"/>
            <p:cNvSpPr/>
            <p:nvPr/>
          </p:nvSpPr>
          <p:spPr bwMode="auto">
            <a:xfrm>
              <a:off x="0" y="0"/>
              <a:ext cx="2110979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0" name="Freeform 11" title="left scallop inline"/>
            <p:cNvSpPr/>
            <p:nvPr/>
          </p:nvSpPr>
          <p:spPr bwMode="auto">
            <a:xfrm>
              <a:off x="655786" y="0"/>
              <a:ext cx="1234679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2975" y="2286000"/>
            <a:ext cx="3593592" cy="36195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85846" y="2286000"/>
            <a:ext cx="3593592" cy="36195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971168-A9B6-4B41-BC94-C399F302A619}" type="datetimeFigureOut">
              <a:rPr lang="en-US" smtClean="0"/>
              <a:t>5/23/21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DDAA0-5934-440B-89A5-1C6345309B9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2975" y="381001"/>
            <a:ext cx="7629525" cy="149351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1832" y="2199634"/>
            <a:ext cx="361188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800" b="1" cap="all" spc="150" baseline="0">
                <a:solidFill>
                  <a:schemeClr val="tx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1832" y="2909102"/>
            <a:ext cx="3611880" cy="299639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75398" y="2199634"/>
            <a:ext cx="361188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800" b="1" cap="all" spc="150" baseline="0">
                <a:solidFill>
                  <a:schemeClr val="tx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75398" y="2909102"/>
            <a:ext cx="3611880" cy="299639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971168-A9B6-4B41-BC94-C399F302A619}" type="datetimeFigureOut">
              <a:rPr lang="en-US" smtClean="0"/>
              <a:t>5/23/21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DDAA0-5934-440B-89A5-1C6345309B9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971168-A9B6-4B41-BC94-C399F302A619}" type="datetimeFigureOut">
              <a:rPr lang="en-US" smtClean="0"/>
              <a:t>5/23/21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DDAA0-5934-440B-89A5-1C6345309B9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971168-A9B6-4B41-BC94-C399F302A619}" type="datetimeFigureOut">
              <a:rPr lang="en-US" smtClean="0"/>
              <a:t>5/23/21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DDAA0-5934-440B-89A5-1C6345309B9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5542359" y="0"/>
            <a:ext cx="3601641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53414" y="457200"/>
            <a:ext cx="2319086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800" b="1" i="0" cap="all" spc="225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3788" y="920377"/>
            <a:ext cx="4618814" cy="4985124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53414" y="1741336"/>
            <a:ext cx="2319086" cy="4164164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1200"/>
              </a:spcBef>
              <a:buNone/>
              <a:defRPr sz="1400" baseline="0">
                <a:solidFill>
                  <a:schemeClr val="bg2"/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3789" y="6375679"/>
            <a:ext cx="925016" cy="348462"/>
          </a:xfrm>
        </p:spPr>
        <p:txBody>
          <a:bodyPr/>
          <a:lstStyle/>
          <a:p>
            <a:fld id="{8A971168-A9B6-4B41-BC94-C399F302A619}" type="datetimeFigureOut">
              <a:rPr lang="en-US" smtClean="0"/>
              <a:t>5/23/21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577716" y="6375679"/>
            <a:ext cx="2611634" cy="345796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268261" y="6375679"/>
            <a:ext cx="924342" cy="345796"/>
          </a:xfrm>
        </p:spPr>
        <p:txBody>
          <a:bodyPr/>
          <a:lstStyle/>
          <a:p>
            <a:fld id="{C85DDAA0-5934-440B-89A5-1C6345309B96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21259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 title="left edge border"/>
          <p:cNvSpPr/>
          <p:nvPr/>
        </p:nvSpPr>
        <p:spPr>
          <a:xfrm>
            <a:off x="0" y="0"/>
            <a:ext cx="21259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12598" y="1"/>
            <a:ext cx="5516689" cy="6857999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5542359" y="0"/>
            <a:ext cx="3601641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/>
          <p:cNvSpPr/>
          <p:nvPr/>
        </p:nvSpPr>
        <p:spPr>
          <a:xfrm>
            <a:off x="0" y="0"/>
            <a:ext cx="21259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53413" y="457200"/>
            <a:ext cx="2319088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800" b="1" i="0" spc="225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53413" y="1741336"/>
            <a:ext cx="2319088" cy="4164164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1200"/>
              </a:spcBef>
              <a:buNone/>
              <a:defRPr sz="1400" baseline="0">
                <a:solidFill>
                  <a:schemeClr val="bg2"/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4463" y="6375679"/>
            <a:ext cx="924342" cy="348462"/>
          </a:xfrm>
        </p:spPr>
        <p:txBody>
          <a:bodyPr/>
          <a:lstStyle/>
          <a:p>
            <a:fld id="{8A971168-A9B6-4B41-BC94-C399F302A619}" type="datetimeFigureOut">
              <a:rPr lang="en-US" smtClean="0"/>
              <a:t>5/23/21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577716" y="6375679"/>
            <a:ext cx="2611634" cy="345796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256153" y="6375679"/>
            <a:ext cx="947460" cy="345796"/>
          </a:xfrm>
        </p:spPr>
        <p:txBody>
          <a:bodyPr/>
          <a:lstStyle/>
          <a:p>
            <a:fld id="{C85DDAA0-5934-440B-89A5-1C6345309B96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1259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971168-A9B6-4B41-BC94-C399F302A619}" type="datetimeFigureOut">
              <a:rPr lang="en-US" smtClean="0"/>
              <a:t>5/23/21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DDAA0-5934-440B-89A5-1C6345309B9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96911" y="382386"/>
            <a:ext cx="1771930" cy="560040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42974" y="382386"/>
            <a:ext cx="5809517" cy="560040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971168-A9B6-4B41-BC94-C399F302A619}" type="datetimeFigureOut">
              <a:rPr lang="en-US" smtClean="0"/>
              <a:t>5/23/21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DDAA0-5934-440B-89A5-1C6345309B9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38758" y="382385"/>
            <a:ext cx="763374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38758" y="2286002"/>
            <a:ext cx="763374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8758" y="6375679"/>
            <a:ext cx="174729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A971168-A9B6-4B41-BC94-C399F302A619}" type="datetimeFigureOut">
              <a:rPr lang="en-US" smtClean="0"/>
              <a:t>5/23/21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75679"/>
            <a:ext cx="30861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1" y="6375679"/>
            <a:ext cx="211454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C85DDAA0-5934-440B-89A5-1C6345309B96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8931402" y="0"/>
            <a:ext cx="21259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 title="right edge border"/>
          <p:cNvSpPr/>
          <p:nvPr/>
        </p:nvSpPr>
        <p:spPr>
          <a:xfrm>
            <a:off x="8931402" y="0"/>
            <a:ext cx="21259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Freeform 5"/>
          <p:cNvSpPr/>
          <p:nvPr/>
        </p:nvSpPr>
        <p:spPr bwMode="auto">
          <a:xfrm>
            <a:off x="1" y="0"/>
            <a:ext cx="679090" cy="6858000"/>
          </a:xfrm>
          <a:custGeom>
            <a:avLst/>
            <a:gdLst/>
            <a:ahLst/>
            <a:cxnLst/>
            <a:rect l="0" t="0" r="r" b="b"/>
            <a:pathLst>
              <a:path w="211" h="2160">
                <a:moveTo>
                  <a:pt x="155" y="1728"/>
                </a:moveTo>
                <a:cubicBezTo>
                  <a:pt x="155" y="1620"/>
                  <a:pt x="211" y="1620"/>
                  <a:pt x="211" y="1512"/>
                </a:cubicBezTo>
                <a:cubicBezTo>
                  <a:pt x="211" y="1404"/>
                  <a:pt x="155" y="1404"/>
                  <a:pt x="155" y="1296"/>
                </a:cubicBezTo>
                <a:cubicBezTo>
                  <a:pt x="155" y="1188"/>
                  <a:pt x="211" y="1188"/>
                  <a:pt x="211" y="1080"/>
                </a:cubicBezTo>
                <a:cubicBezTo>
                  <a:pt x="211" y="972"/>
                  <a:pt x="155" y="972"/>
                  <a:pt x="155" y="864"/>
                </a:cubicBezTo>
                <a:cubicBezTo>
                  <a:pt x="155" y="756"/>
                  <a:pt x="211" y="756"/>
                  <a:pt x="211" y="648"/>
                </a:cubicBezTo>
                <a:cubicBezTo>
                  <a:pt x="211" y="540"/>
                  <a:pt x="155" y="540"/>
                  <a:pt x="155" y="432"/>
                </a:cubicBezTo>
                <a:cubicBezTo>
                  <a:pt x="155" y="324"/>
                  <a:pt x="211" y="324"/>
                  <a:pt x="211" y="216"/>
                </a:cubicBezTo>
                <a:cubicBezTo>
                  <a:pt x="211" y="108"/>
                  <a:pt x="155" y="108"/>
                  <a:pt x="155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2160"/>
                  <a:pt x="0" y="2160"/>
                  <a:pt x="0" y="2160"/>
                </a:cubicBezTo>
                <a:cubicBezTo>
                  <a:pt x="155" y="2160"/>
                  <a:pt x="155" y="2160"/>
                  <a:pt x="155" y="2160"/>
                </a:cubicBezTo>
                <a:cubicBezTo>
                  <a:pt x="155" y="2052"/>
                  <a:pt x="211" y="2052"/>
                  <a:pt x="211" y="1944"/>
                </a:cubicBezTo>
                <a:cubicBezTo>
                  <a:pt x="211" y="1836"/>
                  <a:pt x="155" y="1836"/>
                  <a:pt x="155" y="1728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4249328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8" r:id="rId1"/>
    <p:sldLayoutId id="2147483889" r:id="rId2"/>
    <p:sldLayoutId id="2147483890" r:id="rId3"/>
    <p:sldLayoutId id="2147483891" r:id="rId4"/>
    <p:sldLayoutId id="2147483892" r:id="rId5"/>
    <p:sldLayoutId id="2147483893" r:id="rId6"/>
    <p:sldLayoutId id="2147483894" r:id="rId7"/>
    <p:sldLayoutId id="2147483895" r:id="rId8"/>
    <p:sldLayoutId id="2147483896" r:id="rId9"/>
    <p:sldLayoutId id="2147483897" r:id="rId10"/>
    <p:sldLayoutId id="2147483898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5100" kern="1200" cap="all" spc="15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6858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6858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6858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6858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6858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057400" indent="-228600" algn="l" defTabSz="6858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057400" indent="-228600" algn="l" defTabSz="6858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057400" indent="-228600" algn="l" defTabSz="6858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057400" indent="-228600" algn="l" defTabSz="6858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0" pos="594">
          <p15:clr>
            <a:srgbClr val="F26B43"/>
          </p15:clr>
        </p15:guide>
        <p15:guide id="3" pos="5400">
          <p15:clr>
            <a:srgbClr val="F26B43"/>
          </p15:clr>
        </p15:guide>
        <p15:guide id="4" orient="horz" pos="4008">
          <p15:clr>
            <a:srgbClr val="F26B43"/>
          </p15:clr>
        </p15:guide>
        <p15:guide id="5" orient="horz" pos="1440">
          <p15:clr>
            <a:srgbClr val="F26B43"/>
          </p15:clr>
        </p15:guide>
        <p15:guide id="6" orient="horz" pos="3720">
          <p15:clr>
            <a:srgbClr val="F26B43"/>
          </p15:clr>
        </p15:guide>
        <p15:guide id="7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4" Type="http://schemas.openxmlformats.org/officeDocument/2006/relationships/diagramQuickStyle" Target="../diagrams/quickStyle1.xml"/><Relationship Id="rId5" Type="http://schemas.openxmlformats.org/officeDocument/2006/relationships/diagramColors" Target="../diagrams/colors1.xml"/><Relationship Id="rId6" Type="http://schemas.microsoft.com/office/2007/relationships/diagramDrawing" Target="../diagrams/drawing1.xml"/><Relationship Id="rId1" Type="http://schemas.openxmlformats.org/officeDocument/2006/relationships/slideLayout" Target="../slideLayouts/slideLayout2.xml"/><Relationship Id="rId2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4" Type="http://schemas.openxmlformats.org/officeDocument/2006/relationships/diagramQuickStyle" Target="../diagrams/quickStyle2.xml"/><Relationship Id="rId5" Type="http://schemas.openxmlformats.org/officeDocument/2006/relationships/diagramColors" Target="../diagrams/colors2.xml"/><Relationship Id="rId6" Type="http://schemas.microsoft.com/office/2007/relationships/diagramDrawing" Target="../diagrams/drawing2.xml"/><Relationship Id="rId1" Type="http://schemas.openxmlformats.org/officeDocument/2006/relationships/slideLayout" Target="../slideLayouts/slideLayout2.xml"/><Relationship Id="rId2" Type="http://schemas.openxmlformats.org/officeDocument/2006/relationships/diagramData" Target="../diagrams/data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4" Type="http://schemas.openxmlformats.org/officeDocument/2006/relationships/diagramQuickStyle" Target="../diagrams/quickStyle3.xml"/><Relationship Id="rId5" Type="http://schemas.openxmlformats.org/officeDocument/2006/relationships/diagramColors" Target="../diagrams/colors3.xml"/><Relationship Id="rId6" Type="http://schemas.microsoft.com/office/2007/relationships/diagramDrawing" Target="../diagrams/drawing3.xml"/><Relationship Id="rId1" Type="http://schemas.openxmlformats.org/officeDocument/2006/relationships/slideLayout" Target="../slideLayouts/slideLayout2.xml"/><Relationship Id="rId2" Type="http://schemas.openxmlformats.org/officeDocument/2006/relationships/diagramData" Target="../diagrams/data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4" Type="http://schemas.openxmlformats.org/officeDocument/2006/relationships/diagramQuickStyle" Target="../diagrams/quickStyle4.xml"/><Relationship Id="rId5" Type="http://schemas.openxmlformats.org/officeDocument/2006/relationships/diagramColors" Target="../diagrams/colors4.xml"/><Relationship Id="rId6" Type="http://schemas.microsoft.com/office/2007/relationships/diagramDrawing" Target="../diagrams/drawing4.xml"/><Relationship Id="rId1" Type="http://schemas.openxmlformats.org/officeDocument/2006/relationships/slideLayout" Target="../slideLayouts/slideLayout2.xml"/><Relationship Id="rId2" Type="http://schemas.openxmlformats.org/officeDocument/2006/relationships/diagramData" Target="../diagrams/data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4" Type="http://schemas.openxmlformats.org/officeDocument/2006/relationships/diagramQuickStyle" Target="../diagrams/quickStyle5.xml"/><Relationship Id="rId5" Type="http://schemas.openxmlformats.org/officeDocument/2006/relationships/diagramColors" Target="../diagrams/colors5.xml"/><Relationship Id="rId6" Type="http://schemas.microsoft.com/office/2007/relationships/diagramDrawing" Target="../diagrams/drawing5.xml"/><Relationship Id="rId1" Type="http://schemas.openxmlformats.org/officeDocument/2006/relationships/slideLayout" Target="../slideLayouts/slideLayout2.xml"/><Relationship Id="rId2" Type="http://schemas.openxmlformats.org/officeDocument/2006/relationships/diagramData" Target="../diagrams/data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4" Type="http://schemas.openxmlformats.org/officeDocument/2006/relationships/diagramQuickStyle" Target="../diagrams/quickStyle6.xml"/><Relationship Id="rId5" Type="http://schemas.openxmlformats.org/officeDocument/2006/relationships/diagramColors" Target="../diagrams/colors6.xml"/><Relationship Id="rId6" Type="http://schemas.microsoft.com/office/2007/relationships/diagramDrawing" Target="../diagrams/drawing6.xml"/><Relationship Id="rId1" Type="http://schemas.openxmlformats.org/officeDocument/2006/relationships/slideLayout" Target="../slideLayouts/slideLayout2.xml"/><Relationship Id="rId2" Type="http://schemas.openxmlformats.org/officeDocument/2006/relationships/diagramData" Target="../diagrams/data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4" Type="http://schemas.openxmlformats.org/officeDocument/2006/relationships/diagramQuickStyle" Target="../diagrams/quickStyle7.xml"/><Relationship Id="rId5" Type="http://schemas.openxmlformats.org/officeDocument/2006/relationships/diagramColors" Target="../diagrams/colors7.xml"/><Relationship Id="rId6" Type="http://schemas.microsoft.com/office/2007/relationships/diagramDrawing" Target="../diagrams/drawing7.xml"/><Relationship Id="rId1" Type="http://schemas.openxmlformats.org/officeDocument/2006/relationships/slideLayout" Target="../slideLayouts/slideLayout2.xml"/><Relationship Id="rId2" Type="http://schemas.openxmlformats.org/officeDocument/2006/relationships/diagramData" Target="../diagrams/data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4" Type="http://schemas.openxmlformats.org/officeDocument/2006/relationships/diagramQuickStyle" Target="../diagrams/quickStyle8.xml"/><Relationship Id="rId5" Type="http://schemas.openxmlformats.org/officeDocument/2006/relationships/diagramColors" Target="../diagrams/colors8.xml"/><Relationship Id="rId6" Type="http://schemas.microsoft.com/office/2007/relationships/diagramDrawing" Target="../diagrams/drawing8.xml"/><Relationship Id="rId1" Type="http://schemas.openxmlformats.org/officeDocument/2006/relationships/slideLayout" Target="../slideLayouts/slideLayout2.xml"/><Relationship Id="rId2" Type="http://schemas.openxmlformats.org/officeDocument/2006/relationships/diagramData" Target="../diagrams/data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4" Type="http://schemas.openxmlformats.org/officeDocument/2006/relationships/diagramQuickStyle" Target="../diagrams/quickStyle9.xml"/><Relationship Id="rId5" Type="http://schemas.openxmlformats.org/officeDocument/2006/relationships/diagramColors" Target="../diagrams/colors9.xml"/><Relationship Id="rId6" Type="http://schemas.microsoft.com/office/2007/relationships/diagramDrawing" Target="../diagrams/drawing9.xml"/><Relationship Id="rId1" Type="http://schemas.openxmlformats.org/officeDocument/2006/relationships/slideLayout" Target="../slideLayouts/slideLayout2.xml"/><Relationship Id="rId2" Type="http://schemas.openxmlformats.org/officeDocument/2006/relationships/diagramData" Target="../diagrams/data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4" Type="http://schemas.openxmlformats.org/officeDocument/2006/relationships/diagramQuickStyle" Target="../diagrams/quickStyle10.xml"/><Relationship Id="rId5" Type="http://schemas.openxmlformats.org/officeDocument/2006/relationships/diagramColors" Target="../diagrams/colors10.xml"/><Relationship Id="rId6" Type="http://schemas.microsoft.com/office/2007/relationships/diagramDrawing" Target="../diagrams/drawing10.xml"/><Relationship Id="rId1" Type="http://schemas.openxmlformats.org/officeDocument/2006/relationships/slideLayout" Target="../slideLayouts/slideLayout2.xml"/><Relationship Id="rId2" Type="http://schemas.openxmlformats.org/officeDocument/2006/relationships/diagramData" Target="../diagrams/data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4" Type="http://schemas.openxmlformats.org/officeDocument/2006/relationships/diagramQuickStyle" Target="../diagrams/quickStyle11.xml"/><Relationship Id="rId5" Type="http://schemas.openxmlformats.org/officeDocument/2006/relationships/diagramColors" Target="../diagrams/colors11.xml"/><Relationship Id="rId6" Type="http://schemas.microsoft.com/office/2007/relationships/diagramDrawing" Target="../diagrams/drawing11.xml"/><Relationship Id="rId1" Type="http://schemas.openxmlformats.org/officeDocument/2006/relationships/slideLayout" Target="../slideLayouts/slideLayout2.xml"/><Relationship Id="rId2" Type="http://schemas.openxmlformats.org/officeDocument/2006/relationships/diagramData" Target="../diagrams/data1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4" Type="http://schemas.openxmlformats.org/officeDocument/2006/relationships/diagramQuickStyle" Target="../diagrams/quickStyle12.xml"/><Relationship Id="rId5" Type="http://schemas.openxmlformats.org/officeDocument/2006/relationships/diagramColors" Target="../diagrams/colors12.xml"/><Relationship Id="rId6" Type="http://schemas.microsoft.com/office/2007/relationships/diagramDrawing" Target="../diagrams/drawing12.xml"/><Relationship Id="rId1" Type="http://schemas.openxmlformats.org/officeDocument/2006/relationships/slideLayout" Target="../slideLayouts/slideLayout2.xml"/><Relationship Id="rId2" Type="http://schemas.openxmlformats.org/officeDocument/2006/relationships/diagramData" Target="../diagrams/data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statista.com/statistics/560960/top-fast-food-chains-on-facebook-in-the-uk-united-kingdom/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580854"/>
            <a:ext cx="7848600" cy="3029119"/>
          </a:xfrm>
        </p:spPr>
        <p:txBody>
          <a:bodyPr/>
          <a:lstStyle/>
          <a:p>
            <a:pPr algn="ctr"/>
            <a:r>
              <a:rPr lang="en-US" sz="2000" b="1" cap="none" dirty="0"/>
              <a:t>The Role of Social Media Advertisements in Developing Brand Loyalty of Consumers to McDonald’s in The UK</a:t>
            </a:r>
            <a:endParaRPr lang="en-US" sz="2000" cap="none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83464" y="3238834"/>
            <a:ext cx="6034030" cy="742279"/>
          </a:xfrm>
        </p:spPr>
        <p:txBody>
          <a:bodyPr/>
          <a:lstStyle/>
          <a:p>
            <a:r>
              <a:rPr lang="en-US" dirty="0" smtClean="0"/>
              <a:t>By </a:t>
            </a:r>
            <a:r>
              <a:rPr lang="en-US" dirty="0" err="1" smtClean="0"/>
              <a:t>tran</a:t>
            </a:r>
            <a:r>
              <a:rPr lang="en-US" dirty="0" smtClean="0"/>
              <a:t> </a:t>
            </a:r>
            <a:r>
              <a:rPr lang="en-US" dirty="0" err="1" smtClean="0"/>
              <a:t>tra</a:t>
            </a:r>
            <a:r>
              <a:rPr lang="en-US" dirty="0" smtClean="0"/>
              <a:t> my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4418" y="3981113"/>
            <a:ext cx="4772121" cy="28387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5378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Research context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21354390"/>
              </p:ext>
            </p:extLst>
          </p:nvPr>
        </p:nvGraphicFramePr>
        <p:xfrm>
          <a:off x="938213" y="1752600"/>
          <a:ext cx="7634287" cy="41275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81856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Research reasons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81238186"/>
              </p:ext>
            </p:extLst>
          </p:nvPr>
        </p:nvGraphicFramePr>
        <p:xfrm>
          <a:off x="938213" y="2286000"/>
          <a:ext cx="7634287" cy="3594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21411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6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Research significance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en-US" dirty="0"/>
              <a:t>Government regulations rarely refer aspects related to social media advertising for adolescents (Murphy et al., 2020). 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en-US" dirty="0"/>
              <a:t>Few studies have evaluated their responses to social media advertising in the context of food restaurants (Murphy et al., 2020). 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en-US" dirty="0"/>
              <a:t>The research will increase the number of studies related to social media advertising in the context of fast food restaurant industry in the UK 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en-US" dirty="0"/>
              <a:t>The research will be beneficial for McDonald’s in the UK to perform social media marketing effectively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9671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Research question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8876495"/>
              </p:ext>
            </p:extLst>
          </p:nvPr>
        </p:nvGraphicFramePr>
        <p:xfrm>
          <a:off x="938213" y="2286000"/>
          <a:ext cx="7634287" cy="3594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2194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7848600" cy="1066482"/>
          </a:xfrm>
        </p:spPr>
        <p:txBody>
          <a:bodyPr/>
          <a:lstStyle/>
          <a:p>
            <a:r>
              <a:rPr lang="en-US" dirty="0"/>
              <a:t>Research sub-questions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25458134"/>
              </p:ext>
            </p:extLst>
          </p:nvPr>
        </p:nvGraphicFramePr>
        <p:xfrm>
          <a:off x="938213" y="1905000"/>
          <a:ext cx="7748587" cy="4419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24071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Social media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48326617"/>
              </p:ext>
            </p:extLst>
          </p:nvPr>
        </p:nvGraphicFramePr>
        <p:xfrm>
          <a:off x="938213" y="2286000"/>
          <a:ext cx="7634287" cy="3594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92207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Brand loyalty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5388709"/>
              </p:ext>
            </p:extLst>
          </p:nvPr>
        </p:nvGraphicFramePr>
        <p:xfrm>
          <a:off x="938213" y="2286000"/>
          <a:ext cx="7634287" cy="3594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24734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7696200" cy="1371600"/>
          </a:xfrm>
        </p:spPr>
        <p:txBody>
          <a:bodyPr>
            <a:noAutofit/>
          </a:bodyPr>
          <a:lstStyle/>
          <a:p>
            <a:r>
              <a:rPr lang="en-US" sz="3000" dirty="0"/>
              <a:t>The impact of social media advertisements on brand loyalty</a:t>
            </a:r>
          </a:p>
        </p:txBody>
      </p:sp>
      <p:graphicFrame>
        <p:nvGraphicFramePr>
          <p:cNvPr id="8" name="Content Placeholder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3348128"/>
              </p:ext>
            </p:extLst>
          </p:nvPr>
        </p:nvGraphicFramePr>
        <p:xfrm>
          <a:off x="938213" y="2286000"/>
          <a:ext cx="7634287" cy="3594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10982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52400"/>
            <a:ext cx="6934200" cy="1371600"/>
          </a:xfrm>
        </p:spPr>
        <p:txBody>
          <a:bodyPr>
            <a:normAutofit fontScale="90000"/>
          </a:bodyPr>
          <a:lstStyle/>
          <a:p>
            <a:r>
              <a:rPr lang="en-US" dirty="0"/>
              <a:t>Proposed methodological approach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9688348"/>
              </p:ext>
            </p:extLst>
          </p:nvPr>
        </p:nvGraphicFramePr>
        <p:xfrm>
          <a:off x="938213" y="2286000"/>
          <a:ext cx="7634287" cy="3594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85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Data collection tool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2098298"/>
              </p:ext>
            </p:extLst>
          </p:nvPr>
        </p:nvGraphicFramePr>
        <p:xfrm>
          <a:off x="938213" y="2286000"/>
          <a:ext cx="7634287" cy="3594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74270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Sampling method and sample size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32185283"/>
              </p:ext>
            </p:extLst>
          </p:nvPr>
        </p:nvGraphicFramePr>
        <p:xfrm>
          <a:off x="966788" y="2257425"/>
          <a:ext cx="7634287" cy="3594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23662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6" grpId="0">
        <p:bldAsOne/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Data analysis planning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35719125"/>
              </p:ext>
            </p:extLst>
          </p:nvPr>
        </p:nvGraphicFramePr>
        <p:xfrm>
          <a:off x="938213" y="2286000"/>
          <a:ext cx="7634287" cy="3594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95829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Reliability and validity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3247300"/>
              </p:ext>
            </p:extLst>
          </p:nvPr>
        </p:nvGraphicFramePr>
        <p:xfrm>
          <a:off x="938213" y="2286000"/>
          <a:ext cx="7634287" cy="3594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05468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Ethics issues in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en-US" dirty="0"/>
              <a:t>Introduction of research purposes to participants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US" dirty="0"/>
              <a:t>Anonymity of participants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US" dirty="0"/>
              <a:t>Consent of participants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US" dirty="0"/>
              <a:t>The issue of recording audio for interview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US" dirty="0"/>
              <a:t>Confidential storage of data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US" dirty="0"/>
              <a:t>Access to data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US" dirty="0"/>
              <a:t>Use goal of of data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US" dirty="0"/>
              <a:t>Safety and health of interviewees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US" dirty="0"/>
              <a:t>Withdrawal of participants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US" dirty="0"/>
              <a:t>The impact of research on interviewees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US" dirty="0"/>
              <a:t>Deletion of collected data</a:t>
            </a:r>
          </a:p>
        </p:txBody>
      </p:sp>
    </p:spTree>
    <p:extLst>
      <p:ext uri="{BB962C8B-B14F-4D97-AF65-F5344CB8AC3E}">
        <p14:creationId xmlns:p14="http://schemas.microsoft.com/office/powerpoint/2010/main" val="3169367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Arial" pitchFamily="34" charset="0"/>
              <a:buChar char="•"/>
            </a:pPr>
            <a:r>
              <a:rPr lang="en-US" dirty="0"/>
              <a:t>Filling research gap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US" dirty="0"/>
              <a:t>Increasing the understanding about social media marketing of McDonald’s in the UK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US" dirty="0"/>
              <a:t>A proposed methodological approach: </a:t>
            </a:r>
            <a:r>
              <a:rPr lang="en-US" dirty="0" err="1"/>
              <a:t>Interpretivism</a:t>
            </a:r>
            <a:r>
              <a:rPr lang="en-US" dirty="0"/>
              <a:t> philosophy, qualitative research approach, case study method and online semi-structure interview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US" dirty="0"/>
              <a:t>A convenience sampling method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US" dirty="0"/>
              <a:t>A sample size: 200 customers of McDonald’s in the UK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US" dirty="0" err="1"/>
              <a:t>Nvivo</a:t>
            </a:r>
            <a:r>
              <a:rPr lang="en-US" dirty="0"/>
              <a:t> software in the process of thematic analysis </a:t>
            </a:r>
          </a:p>
        </p:txBody>
      </p:sp>
    </p:spTree>
    <p:extLst>
      <p:ext uri="{BB962C8B-B14F-4D97-AF65-F5344CB8AC3E}">
        <p14:creationId xmlns:p14="http://schemas.microsoft.com/office/powerpoint/2010/main" val="2300865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609282"/>
          </a:xfrm>
        </p:spPr>
        <p:txBody>
          <a:bodyPr>
            <a:normAutofit fontScale="90000"/>
          </a:bodyPr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14400"/>
            <a:ext cx="7620000" cy="5638800"/>
          </a:xfrm>
        </p:spPr>
        <p:txBody>
          <a:bodyPr>
            <a:noAutofit/>
          </a:bodyPr>
          <a:lstStyle/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vi-VN" sz="750" dirty="0"/>
              <a:t>Alhaddad, A. (2014). The effect of brand image and brand loyalty on brand equity. </a:t>
            </a:r>
            <a:r>
              <a:rPr lang="vi-VN" sz="750" i="1" dirty="0"/>
              <a:t>International Journal of Business and Management Invention, </a:t>
            </a:r>
            <a:r>
              <a:rPr lang="vi-VN" sz="750" dirty="0"/>
              <a:t>3(5), pp. 28-32.</a:t>
            </a:r>
            <a:endParaRPr lang="en-US" sz="750" dirty="0"/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vi-VN" sz="750" dirty="0"/>
              <a:t>Baxter, P. and Jack, S. (2008). Qualitative case study methodology: Study design and implementation for novice researchers. </a:t>
            </a:r>
            <a:r>
              <a:rPr lang="vi-VN" sz="750" i="1" dirty="0"/>
              <a:t>The Qualitative Report</a:t>
            </a:r>
            <a:r>
              <a:rPr lang="vi-VN" sz="750" dirty="0"/>
              <a:t>, 13(4), pp. 544-559.</a:t>
            </a:r>
            <a:endParaRPr lang="en-US" sz="750" dirty="0"/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vi-VN" sz="750" dirty="0"/>
              <a:t>Bazely, P. and Jackson, K. (2013). </a:t>
            </a:r>
            <a:r>
              <a:rPr lang="vi-VN" sz="750" i="1" dirty="0"/>
              <a:t>Qualitative data analysis with NVivo,</a:t>
            </a:r>
            <a:r>
              <a:rPr lang="vi-VN" sz="750" dirty="0"/>
              <a:t> 2</a:t>
            </a:r>
            <a:r>
              <a:rPr lang="vi-VN" sz="750" baseline="30000" dirty="0"/>
              <a:t>nd</a:t>
            </a:r>
            <a:r>
              <a:rPr lang="vi-VN" sz="750" dirty="0"/>
              <a:t> edition. London: SAGE Publication. </a:t>
            </a:r>
            <a:endParaRPr lang="en-US" sz="750" dirty="0"/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vi-VN" sz="750" dirty="0"/>
              <a:t>Blank, G. and Lutz, C. (2017). Representativeness of social media in Great Britain: Investigating Facebook, LinkedIn, Twitter, Pinterest, Google+, and Instagram. </a:t>
            </a:r>
            <a:r>
              <a:rPr lang="vi-VN" sz="750" i="1" dirty="0"/>
              <a:t>American Behavioral Scientist,</a:t>
            </a:r>
            <a:r>
              <a:rPr lang="vi-VN" sz="750" dirty="0"/>
              <a:t> 61(7), pp. 741-756.</a:t>
            </a:r>
            <a:endParaRPr lang="en-US" sz="750" dirty="0"/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vi-VN" sz="750" dirty="0"/>
              <a:t>Brink, H. I. L. (1993). Validity and reliability in qualitative research. </a:t>
            </a:r>
            <a:r>
              <a:rPr lang="vi-VN" sz="750" i="1" dirty="0"/>
              <a:t>Curationis</a:t>
            </a:r>
            <a:r>
              <a:rPr lang="vi-VN" sz="750" dirty="0"/>
              <a:t>, 16(2), pp. 35–38.</a:t>
            </a:r>
            <a:endParaRPr lang="en-US" sz="750" dirty="0"/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vi-VN" sz="750" dirty="0"/>
              <a:t>Bryman, A. (2004).</a:t>
            </a:r>
            <a:r>
              <a:rPr lang="vi-VN" sz="750" i="1" dirty="0"/>
              <a:t> Quantity and quality in social research.</a:t>
            </a:r>
            <a:r>
              <a:rPr lang="vi-VN" sz="750" dirty="0"/>
              <a:t> New York: Routledge. </a:t>
            </a:r>
            <a:endParaRPr lang="en-US" sz="750" dirty="0"/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vi-VN" sz="750" dirty="0"/>
              <a:t>Bryman, A. (2006). Integrating quantitative and qualitative research: How is it done? </a:t>
            </a:r>
            <a:r>
              <a:rPr lang="vi-VN" sz="750" i="1" dirty="0"/>
              <a:t>Qualitative Research</a:t>
            </a:r>
            <a:r>
              <a:rPr lang="vi-VN" sz="750" dirty="0"/>
              <a:t>, 6(1), pp. 97-113.</a:t>
            </a:r>
            <a:endParaRPr lang="en-US" sz="750" dirty="0"/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vi-VN" sz="750" dirty="0"/>
              <a:t>Bryman, A. (2012).</a:t>
            </a:r>
            <a:r>
              <a:rPr lang="vi-VN" sz="750" i="1" dirty="0"/>
              <a:t> Social research methods, </a:t>
            </a:r>
            <a:r>
              <a:rPr lang="vi-VN" sz="750" dirty="0"/>
              <a:t>4</a:t>
            </a:r>
            <a:r>
              <a:rPr lang="vi-VN" sz="750" baseline="30000" dirty="0"/>
              <a:t>th</a:t>
            </a:r>
            <a:r>
              <a:rPr lang="vi-VN" sz="750" dirty="0"/>
              <a:t> edition. Oxford: Oxford University Press.</a:t>
            </a:r>
            <a:endParaRPr lang="en-US" sz="750" dirty="0"/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vi-VN" sz="750" dirty="0"/>
              <a:t>Coelho, P. S., Rita, P.</a:t>
            </a:r>
            <a:r>
              <a:rPr lang="en-US" sz="750" dirty="0"/>
              <a:t> and</a:t>
            </a:r>
            <a:r>
              <a:rPr lang="vi-VN" sz="750" dirty="0"/>
              <a:t> Santos, Z. R. (2018). On the relationship between consumer-brand identification, brand community, and brand loyalty. </a:t>
            </a:r>
            <a:r>
              <a:rPr lang="vi-VN" sz="750" i="1" dirty="0"/>
              <a:t>Journal of Retailing and Consumer Services,</a:t>
            </a:r>
            <a:r>
              <a:rPr lang="vi-VN" sz="750" dirty="0"/>
              <a:t> 43, </a:t>
            </a:r>
            <a:r>
              <a:rPr lang="en-US" sz="750" dirty="0"/>
              <a:t>pp. </a:t>
            </a:r>
            <a:r>
              <a:rPr lang="vi-VN" sz="750" dirty="0"/>
              <a:t>101</a:t>
            </a:r>
            <a:r>
              <a:rPr lang="en-US" sz="750" dirty="0"/>
              <a:t>-</a:t>
            </a:r>
            <a:r>
              <a:rPr lang="vi-VN" sz="750" dirty="0"/>
              <a:t>110.</a:t>
            </a:r>
            <a:endParaRPr lang="en-US" sz="750" dirty="0"/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vi-VN" sz="750" dirty="0"/>
              <a:t>Cohen, L., Manion, L. and Morrison, K. (2007). </a:t>
            </a:r>
            <a:r>
              <a:rPr lang="vi-VN" sz="750" i="1" dirty="0"/>
              <a:t>Research methods in education</a:t>
            </a:r>
            <a:r>
              <a:rPr lang="vi-VN" sz="750" dirty="0"/>
              <a:t>, 6</a:t>
            </a:r>
            <a:r>
              <a:rPr lang="vi-VN" sz="750" baseline="30000" dirty="0"/>
              <a:t>th</a:t>
            </a:r>
            <a:r>
              <a:rPr lang="vi-VN" sz="750" dirty="0"/>
              <a:t> edition. New York: Routledge.</a:t>
            </a:r>
            <a:endParaRPr lang="en-US" sz="750" dirty="0"/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vi-VN" sz="750" dirty="0"/>
              <a:t>Creswell, J. (2013). </a:t>
            </a:r>
            <a:r>
              <a:rPr lang="vi-VN" sz="750" i="1" dirty="0"/>
              <a:t>Research design: Qualitative, quantitative, and mixed methods approaches</a:t>
            </a:r>
            <a:r>
              <a:rPr lang="vi-VN" sz="750" dirty="0"/>
              <a:t>. London, United Kingdom: Sage.</a:t>
            </a:r>
            <a:endParaRPr lang="en-US" sz="750" dirty="0"/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vi-VN" sz="750" dirty="0"/>
              <a:t>Creswell, J. and Poth, C. (2017). </a:t>
            </a:r>
            <a:r>
              <a:rPr lang="vi-VN" sz="750" i="1" dirty="0"/>
              <a:t>Qualitative inquiry and research design: Choosing among five approaches</a:t>
            </a:r>
            <a:r>
              <a:rPr lang="vi-VN" sz="750" dirty="0"/>
              <a:t>. London, United Kingdom: Sage. </a:t>
            </a:r>
            <a:endParaRPr lang="en-US" sz="750" dirty="0"/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vi-VN" sz="750" dirty="0"/>
              <a:t>Cvijikj, I. P. and Michahelles, F. (2013). Online engagement factors on Facebook brand pages. </a:t>
            </a:r>
            <a:r>
              <a:rPr lang="vi-VN" sz="750" i="1" dirty="0"/>
              <a:t>Social Network Analysis and Mining</a:t>
            </a:r>
            <a:r>
              <a:rPr lang="vi-VN" sz="750" dirty="0"/>
              <a:t>, 3(4), pp. 843-861.</a:t>
            </a:r>
            <a:endParaRPr lang="en-US" sz="750" dirty="0"/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vi-VN" sz="750" dirty="0"/>
              <a:t>Etikan, I., Musa, S. A. and Alkassim, R. S. (2016). Comparison of convenience sampling and purposive sampling. </a:t>
            </a:r>
            <a:r>
              <a:rPr lang="vi-VN" sz="750" i="1" dirty="0"/>
              <a:t>American Journal of Theoretical and Applied Statistics, </a:t>
            </a:r>
            <a:r>
              <a:rPr lang="vi-VN" sz="750" dirty="0"/>
              <a:t>5(1), pp. 1-4.</a:t>
            </a:r>
            <a:endParaRPr lang="en-US" sz="750" dirty="0"/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vi-VN" sz="750" dirty="0"/>
              <a:t>Goh, K.-Y., Heng, C. S.</a:t>
            </a:r>
            <a:r>
              <a:rPr lang="en-US" sz="750" dirty="0"/>
              <a:t> and</a:t>
            </a:r>
            <a:r>
              <a:rPr lang="vi-VN" sz="750" dirty="0"/>
              <a:t> Lin, Z. (2013). Social media brand community and consumer behavior: Quantifying the relative impact of user-and marketer-generated content. </a:t>
            </a:r>
            <a:r>
              <a:rPr lang="vi-VN" sz="750" i="1" dirty="0"/>
              <a:t>Information Systems Research,</a:t>
            </a:r>
            <a:r>
              <a:rPr lang="vi-VN" sz="750" dirty="0"/>
              <a:t> 24(1), </a:t>
            </a:r>
            <a:r>
              <a:rPr lang="en-US" sz="750" dirty="0"/>
              <a:t>pp. </a:t>
            </a:r>
            <a:r>
              <a:rPr lang="vi-VN" sz="750" dirty="0"/>
              <a:t>88</a:t>
            </a:r>
            <a:r>
              <a:rPr lang="en-US" sz="750" dirty="0"/>
              <a:t>-</a:t>
            </a:r>
            <a:r>
              <a:rPr lang="vi-VN" sz="750" dirty="0"/>
              <a:t>107</a:t>
            </a:r>
            <a:r>
              <a:rPr lang="en-US" sz="750" dirty="0"/>
              <a:t>.</a:t>
            </a:r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vi-VN" sz="750" dirty="0"/>
              <a:t>Guba, E. G. and Lincoln, Y. S. (</a:t>
            </a:r>
            <a:r>
              <a:rPr lang="en-US" sz="750" dirty="0"/>
              <a:t>1</a:t>
            </a:r>
            <a:r>
              <a:rPr lang="vi-VN" sz="750" dirty="0"/>
              <a:t>994). Competing paradigms in qualitative research. In N. K. Denzin &amp; Y. S. Lincoln (Eds.), </a:t>
            </a:r>
            <a:r>
              <a:rPr lang="vi-VN" sz="750" i="1" dirty="0"/>
              <a:t>Handbook of qualitative research</a:t>
            </a:r>
            <a:r>
              <a:rPr lang="vi-VN" sz="750" dirty="0"/>
              <a:t> (pp. 105-117). Thousand Oaks, CA: Sage. </a:t>
            </a:r>
            <a:endParaRPr lang="en-US" sz="750" dirty="0"/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vi-VN" sz="750" dirty="0"/>
              <a:t>James, N. and Busher, H. (2009). </a:t>
            </a:r>
            <a:r>
              <a:rPr lang="vi-VN" sz="750" i="1" dirty="0"/>
              <a:t>Online interviewing</a:t>
            </a:r>
            <a:r>
              <a:rPr lang="vi-VN" sz="750" dirty="0"/>
              <a:t>. London: Sage.</a:t>
            </a:r>
            <a:endParaRPr lang="en-US" sz="750" dirty="0"/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US" sz="750" dirty="0" err="1"/>
              <a:t>Jibril</a:t>
            </a:r>
            <a:r>
              <a:rPr lang="en-US" sz="750" dirty="0"/>
              <a:t>, A. B., </a:t>
            </a:r>
            <a:r>
              <a:rPr lang="en-US" sz="750" dirty="0" err="1"/>
              <a:t>Kwarteng</a:t>
            </a:r>
            <a:r>
              <a:rPr lang="en-US" sz="750" dirty="0"/>
              <a:t>, M. A., </a:t>
            </a:r>
            <a:r>
              <a:rPr lang="en-US" sz="750" dirty="0" err="1"/>
              <a:t>Chovancova</a:t>
            </a:r>
            <a:r>
              <a:rPr lang="en-US" sz="750" dirty="0"/>
              <a:t>, M., </a:t>
            </a:r>
            <a:r>
              <a:rPr lang="en-US" sz="750" dirty="0" err="1"/>
              <a:t>Pilik</a:t>
            </a:r>
            <a:r>
              <a:rPr lang="en-US" sz="750" dirty="0"/>
              <a:t>, M. and Wright, L. T. (2019). The impact of social media on consumer-brand loyalty: A mediating role of online based-brand community. </a:t>
            </a:r>
            <a:r>
              <a:rPr lang="en-US" sz="750" i="1" dirty="0"/>
              <a:t>Cogent Business &amp; Management, </a:t>
            </a:r>
            <a:r>
              <a:rPr lang="en-US" sz="750" dirty="0"/>
              <a:t>6(1), pp. 1-19.</a:t>
            </a:r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vi-VN" sz="750" dirty="0"/>
              <a:t>Kaplan, A. M.</a:t>
            </a:r>
            <a:r>
              <a:rPr lang="en-US" sz="750" dirty="0"/>
              <a:t> and</a:t>
            </a:r>
            <a:r>
              <a:rPr lang="vi-VN" sz="750" dirty="0"/>
              <a:t> Haenlein, M. (2010). Users of the world, unite! The challenges and opportunities of social media. </a:t>
            </a:r>
            <a:r>
              <a:rPr lang="vi-VN" sz="750" i="1" dirty="0"/>
              <a:t>Business Horizons</a:t>
            </a:r>
            <a:r>
              <a:rPr lang="vi-VN" sz="750" dirty="0"/>
              <a:t>, 53(1), </a:t>
            </a:r>
            <a:r>
              <a:rPr lang="en-US" sz="750" dirty="0"/>
              <a:t>pp. </a:t>
            </a:r>
            <a:r>
              <a:rPr lang="vi-VN" sz="750" dirty="0"/>
              <a:t>59</a:t>
            </a:r>
            <a:r>
              <a:rPr lang="en-US" sz="750" dirty="0"/>
              <a:t>-</a:t>
            </a:r>
            <a:r>
              <a:rPr lang="vi-VN" sz="750" dirty="0"/>
              <a:t>68.</a:t>
            </a:r>
            <a:endParaRPr lang="en-US" sz="750" dirty="0"/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vi-VN" sz="750" dirty="0"/>
              <a:t>Laroche, M., Habibi, M. R., Richard, M. O.</a:t>
            </a:r>
            <a:r>
              <a:rPr lang="fr-FR" sz="750" dirty="0"/>
              <a:t> and</a:t>
            </a:r>
            <a:r>
              <a:rPr lang="vi-VN" sz="750" dirty="0"/>
              <a:t> Sankaranarayanan, R. (2012). The effects of social media based brand communities on brand community markers, value creation practices, brand trust and brand loyalty. </a:t>
            </a:r>
            <a:r>
              <a:rPr lang="vi-VN" sz="750" i="1" dirty="0"/>
              <a:t>Computers in Human Behavior,</a:t>
            </a:r>
            <a:r>
              <a:rPr lang="vi-VN" sz="750" dirty="0"/>
              <a:t> 28(5), </a:t>
            </a:r>
            <a:r>
              <a:rPr lang="en-US" sz="750" dirty="0"/>
              <a:t>pp. </a:t>
            </a:r>
            <a:r>
              <a:rPr lang="vi-VN" sz="750" dirty="0"/>
              <a:t>1755</a:t>
            </a:r>
            <a:r>
              <a:rPr lang="en-US" sz="750" dirty="0"/>
              <a:t>-</a:t>
            </a:r>
            <a:r>
              <a:rPr lang="vi-VN" sz="750" dirty="0"/>
              <a:t>1767.</a:t>
            </a:r>
            <a:endParaRPr lang="en-US" sz="750" dirty="0"/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vi-VN" sz="750" dirty="0"/>
              <a:t>Leavy, P. (2014). </a:t>
            </a:r>
            <a:r>
              <a:rPr lang="vi-VN" sz="750" i="1" dirty="0"/>
              <a:t>The Oxford handbook of</a:t>
            </a:r>
            <a:r>
              <a:rPr lang="vi-VN" sz="750" dirty="0"/>
              <a:t> </a:t>
            </a:r>
            <a:r>
              <a:rPr lang="vi-VN" sz="750" i="1" dirty="0"/>
              <a:t>qualitative research</a:t>
            </a:r>
            <a:r>
              <a:rPr lang="vi-VN" sz="750" dirty="0"/>
              <a:t>. Oxford: Oxford University Press.</a:t>
            </a:r>
            <a:endParaRPr lang="en-US" sz="750" dirty="0"/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vi-VN" sz="750" dirty="0"/>
              <a:t>Michikyan, M. and Suarez-Orozco, C. (2016). Adolescent media and social media use: implications for development. </a:t>
            </a:r>
            <a:r>
              <a:rPr lang="vi-VN" sz="750" i="1" dirty="0"/>
              <a:t> Journal of Adolescent Research</a:t>
            </a:r>
            <a:r>
              <a:rPr lang="vi-VN" sz="750" dirty="0"/>
              <a:t>, 31, pp. 411-414.</a:t>
            </a:r>
            <a:endParaRPr lang="en-US" sz="750" dirty="0"/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vi-VN" sz="750" dirty="0"/>
              <a:t>Murphy, G., Corcoran, C., Tatlow-Golden, M., Boyland, E. and Rooney, B. (2020). See, like, share, remember: Adolescents’ responses to unhealthy-, healthy-, and non-food advertising in social media. </a:t>
            </a:r>
            <a:r>
              <a:rPr lang="vi-VN" sz="750" i="1" dirty="0"/>
              <a:t>International Journal of Environmental Research and Public Health,</a:t>
            </a:r>
            <a:r>
              <a:rPr lang="vi-VN" sz="750" dirty="0"/>
              <a:t> 17(7), pp. 1-25.</a:t>
            </a:r>
            <a:endParaRPr lang="en-US" sz="750" dirty="0"/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vi-VN" sz="750" dirty="0"/>
              <a:t>Nowell, L. S., Norris, J. M., White, D. E. and Moules, N. J. (2017). Thematic analysis: Striving to meet the trustworthiness criteria. </a:t>
            </a:r>
            <a:r>
              <a:rPr lang="vi-VN" sz="750" i="1" dirty="0"/>
              <a:t>International Journal of Qualitative Methods, </a:t>
            </a:r>
            <a:r>
              <a:rPr lang="vi-VN" sz="750" dirty="0"/>
              <a:t>16, pp. 1-13.</a:t>
            </a:r>
            <a:endParaRPr lang="en-US" sz="750" dirty="0"/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vi-VN" sz="750" dirty="0"/>
              <a:t>Rashid, Y., Rashid, A., Warraich, M. A., Sabir, S. S. and Waseem, A. (2019). Case study method: A step-by-step guide for business researchers. </a:t>
            </a:r>
            <a:r>
              <a:rPr lang="vi-VN" sz="750" i="1" dirty="0"/>
              <a:t>International Journal of Qualitative methods, </a:t>
            </a:r>
            <a:r>
              <a:rPr lang="vi-VN" sz="750" dirty="0"/>
              <a:t>18, pp. 1-13.</a:t>
            </a:r>
            <a:endParaRPr lang="en-US" sz="750" dirty="0"/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vi-VN" sz="750" dirty="0"/>
              <a:t>Robson, C. (2002). </a:t>
            </a:r>
            <a:r>
              <a:rPr lang="vi-VN" sz="750" i="1" dirty="0"/>
              <a:t>Real world research, 2</a:t>
            </a:r>
            <a:r>
              <a:rPr lang="vi-VN" sz="750" i="1" baseline="30000" dirty="0"/>
              <a:t>nd</a:t>
            </a:r>
            <a:r>
              <a:rPr lang="vi-VN" sz="750" i="1" dirty="0"/>
              <a:t> edition</a:t>
            </a:r>
            <a:r>
              <a:rPr lang="vi-VN" sz="750" dirty="0"/>
              <a:t>. Oxford: Blackwell.</a:t>
            </a:r>
            <a:endParaRPr lang="en-US" sz="750" dirty="0"/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vi-VN" sz="750" dirty="0"/>
              <a:t>Ryan, G. (2018). Introduction to positivism, interpretivism and critical theory. </a:t>
            </a:r>
            <a:r>
              <a:rPr lang="vi-VN" sz="750" i="1" dirty="0"/>
              <a:t>Nurse Researcher,</a:t>
            </a:r>
            <a:r>
              <a:rPr lang="vi-VN" sz="750" dirty="0"/>
              <a:t> 25(4) pp. 41-49.</a:t>
            </a:r>
            <a:endParaRPr lang="en-US" sz="750" dirty="0"/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vi-VN" sz="750" dirty="0"/>
              <a:t>Salmons, J. (2014). </a:t>
            </a:r>
            <a:r>
              <a:rPr lang="vi-VN" sz="750" i="1" dirty="0"/>
              <a:t>Qualitative online interviews</a:t>
            </a:r>
            <a:r>
              <a:rPr lang="vi-VN" sz="750" dirty="0"/>
              <a:t>. London: Sage.</a:t>
            </a:r>
            <a:endParaRPr lang="en-US" sz="750" dirty="0"/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vi-VN" sz="750" dirty="0"/>
              <a:t>Tankovska, H. (2021). </a:t>
            </a:r>
            <a:r>
              <a:rPr lang="vi-VN" sz="750" i="1" dirty="0"/>
              <a:t>United Kingdom: Top fast food chains on Facebook 2020</a:t>
            </a:r>
            <a:r>
              <a:rPr lang="vi-VN" sz="750" dirty="0"/>
              <a:t>. [Online]. Available from </a:t>
            </a:r>
            <a:r>
              <a:rPr lang="vi-VN" sz="750" dirty="0">
                <a:hlinkClick r:id="rId2"/>
              </a:rPr>
              <a:t>https://www.statista.com/statistics/560960/top-fast-food-chains-on-facebook-in-the-uk-united-kingdom/</a:t>
            </a:r>
            <a:r>
              <a:rPr lang="vi-VN" sz="750" dirty="0"/>
              <a:t> (Accessed 12 May 2021).</a:t>
            </a:r>
            <a:endParaRPr lang="en-US" sz="750" dirty="0"/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vi-VN" sz="750" dirty="0"/>
              <a:t>Terry, G. and Hayfield, N. (2021). </a:t>
            </a:r>
            <a:r>
              <a:rPr lang="vi-VN" sz="750" i="1" dirty="0"/>
              <a:t>Essentials of thematic analysis (essentials of qualitative methods). </a:t>
            </a:r>
            <a:r>
              <a:rPr lang="vi-VN" sz="750" dirty="0"/>
              <a:t>New York: American Psychological Association. </a:t>
            </a:r>
            <a:endParaRPr lang="en-US" sz="750" dirty="0"/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en-US" sz="750" dirty="0" err="1"/>
              <a:t>Tuten</a:t>
            </a:r>
            <a:r>
              <a:rPr lang="en-US" sz="750" dirty="0"/>
              <a:t>, T. and </a:t>
            </a:r>
            <a:r>
              <a:rPr lang="en-US" sz="750" dirty="0" err="1"/>
              <a:t>Mintu-Wimsatt</a:t>
            </a:r>
            <a:r>
              <a:rPr lang="en-US" sz="750" dirty="0"/>
              <a:t>, A. (2018). Advancing our understanding of the theory and practice of social media marketing: Introduction to the special issue. </a:t>
            </a:r>
            <a:r>
              <a:rPr lang="en-US" sz="750" i="1" dirty="0"/>
              <a:t>Journal of Marketing Theory and Practice, </a:t>
            </a:r>
            <a:r>
              <a:rPr lang="en-US" sz="750" dirty="0"/>
              <a:t>26 (1/2), pp. 1-3.</a:t>
            </a:r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vi-VN" sz="750" dirty="0"/>
              <a:t>World Health Organization. (2016). </a:t>
            </a:r>
            <a:r>
              <a:rPr lang="vi-VN" sz="750" i="1" dirty="0"/>
              <a:t>Tackling food marketing to children in a digital world: Trans-disciplinary perspectives - Children’s rights, evidence of impact, methodological challenges, regulatory options and policy implications for the WHO European region</a:t>
            </a:r>
            <a:r>
              <a:rPr lang="vi-VN" sz="750" dirty="0"/>
              <a:t>. [Online]. Available from http://www.euro.who.int/__data/assets/pdf_file/0017/322226/Tackling-food-marketingchildren-digital-world-trans-disciplinary-perspectives-en.pdf?ua=1 (Accessed 12 May 2021).</a:t>
            </a:r>
            <a:endParaRPr lang="en-US" sz="750" dirty="0"/>
          </a:p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lang="vi-VN" sz="750" dirty="0"/>
              <a:t> </a:t>
            </a:r>
            <a:endParaRPr lang="en-US" sz="750" dirty="0"/>
          </a:p>
          <a:p>
            <a:pPr algn="just">
              <a:spcBef>
                <a:spcPts val="0"/>
              </a:spcBef>
              <a:spcAft>
                <a:spcPts val="0"/>
              </a:spcAft>
            </a:pPr>
            <a:endParaRPr lang="en-US" sz="750" dirty="0"/>
          </a:p>
        </p:txBody>
      </p:sp>
    </p:spTree>
    <p:extLst>
      <p:ext uri="{BB962C8B-B14F-4D97-AF65-F5344CB8AC3E}">
        <p14:creationId xmlns:p14="http://schemas.microsoft.com/office/powerpoint/2010/main" val="2064582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7" dur="2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2" dur="2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7" dur="2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2" dur="20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7" dur="20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2" dur="20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7" dur="2000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2" dur="2000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7" dur="2000"/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2" dur="2000"/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7" dur="2000"/>
                                        <p:tgtEl>
                                          <p:spTgt spid="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2" dur="2000"/>
                                        <p:tgtEl>
                                          <p:spTgt spid="3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7" dur="2000"/>
                                        <p:tgtEl>
                                          <p:spTgt spid="3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6" end="2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2" dur="2000"/>
                                        <p:tgtEl>
                                          <p:spTgt spid="3">
                                            <p:txEl>
                                              <p:pRg st="26" end="2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7" end="2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7" dur="2000"/>
                                        <p:tgtEl>
                                          <p:spTgt spid="3">
                                            <p:txEl>
                                              <p:pRg st="27" end="2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8" end="2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2" dur="2000"/>
                                        <p:tgtEl>
                                          <p:spTgt spid="3">
                                            <p:txEl>
                                              <p:pRg st="28" end="2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9" end="2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7" dur="2000"/>
                                        <p:tgtEl>
                                          <p:spTgt spid="3">
                                            <p:txEl>
                                              <p:pRg st="29" end="2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0" end="3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2" dur="2000"/>
                                        <p:tgtEl>
                                          <p:spTgt spid="3">
                                            <p:txEl>
                                              <p:pRg st="30" end="3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1" end="3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7" dur="2000"/>
                                        <p:tgtEl>
                                          <p:spTgt spid="3">
                                            <p:txEl>
                                              <p:pRg st="31" end="3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2" end="3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2" dur="2000"/>
                                        <p:tgtEl>
                                          <p:spTgt spid="3">
                                            <p:txEl>
                                              <p:pRg st="32" end="3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6445" y="2590800"/>
            <a:ext cx="7633742" cy="3593591"/>
          </a:xfrm>
        </p:spPr>
        <p:txBody>
          <a:bodyPr>
            <a:norm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5000" dirty="0" smtClean="0"/>
              <a:t>Thank you </a:t>
            </a:r>
            <a:r>
              <a:rPr lang="en-US" sz="5000" smtClean="0"/>
              <a:t>for listening!</a:t>
            </a:r>
            <a:endParaRPr lang="en-US" sz="5000" dirty="0"/>
          </a:p>
        </p:txBody>
      </p:sp>
    </p:spTree>
    <p:extLst>
      <p:ext uri="{BB962C8B-B14F-4D97-AF65-F5344CB8AC3E}">
        <p14:creationId xmlns:p14="http://schemas.microsoft.com/office/powerpoint/2010/main" val="2844500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2A1A00"/>
      </a:dk2>
      <a:lt2>
        <a:srgbClr val="F3F3F2"/>
      </a:lt2>
      <a:accent1>
        <a:srgbClr val="F8B323"/>
      </a:accent1>
      <a:accent2>
        <a:srgbClr val="656A59"/>
      </a:accent2>
      <a:accent3>
        <a:srgbClr val="46B2B5"/>
      </a:accent3>
      <a:accent4>
        <a:srgbClr val="8CAA7E"/>
      </a:accent4>
      <a:accent5>
        <a:srgbClr val="D36F68"/>
      </a:accent5>
      <a:accent6>
        <a:srgbClr val="826276"/>
      </a:accent6>
      <a:hlink>
        <a:srgbClr val="46B2B5"/>
      </a:hlink>
      <a:folHlink>
        <a:srgbClr val="A46694"/>
      </a:folHlink>
    </a:clrScheme>
    <a:fontScheme name="Badge">
      <a:majorFont>
        <a:latin typeface="Impact" panose="020B0806030902050204"/>
        <a:ea typeface=""/>
        <a:cs typeface=""/>
      </a:majorFont>
      <a:minorFont>
        <a:latin typeface="Gill Sans MT" panose="020B0502020104020203"/>
        <a:ea typeface=""/>
        <a:cs typeface="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771EA782-DFA6-45B1-AEA3-661F1715B31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Badge</Template>
  <TotalTime>210</TotalTime>
  <Words>1758</Words>
  <Application>Microsoft Macintosh PowerPoint</Application>
  <PresentationFormat>On-screen Show (4:3)</PresentationFormat>
  <Paragraphs>130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Calibri</vt:lpstr>
      <vt:lpstr>Gill Sans MT</vt:lpstr>
      <vt:lpstr>Impact</vt:lpstr>
      <vt:lpstr>Badge</vt:lpstr>
      <vt:lpstr>The Role of Social Media Advertisements in Developing Brand Loyalty of Consumers to McDonald’s in The UK</vt:lpstr>
      <vt:lpstr>Research context</vt:lpstr>
      <vt:lpstr>Research reasons</vt:lpstr>
      <vt:lpstr>Research significance</vt:lpstr>
      <vt:lpstr>Research question</vt:lpstr>
      <vt:lpstr>Research sub-questions</vt:lpstr>
      <vt:lpstr>Social media</vt:lpstr>
      <vt:lpstr>Brand loyalty</vt:lpstr>
      <vt:lpstr>The impact of social media advertisements on brand loyalty</vt:lpstr>
      <vt:lpstr>Proposed methodological approach</vt:lpstr>
      <vt:lpstr>Data collection tool</vt:lpstr>
      <vt:lpstr>Sampling method and sample size</vt:lpstr>
      <vt:lpstr>Data analysis planning</vt:lpstr>
      <vt:lpstr>Reliability and validity</vt:lpstr>
      <vt:lpstr>Ethics issues in research</vt:lpstr>
      <vt:lpstr>conclusion</vt:lpstr>
      <vt:lpstr>references</vt:lpstr>
      <vt:lpstr>PowerPoint Presentation</vt:lpstr>
    </vt:vector>
  </TitlesOfParts>
  <LinksUpToDate>false</LinksUpToDate>
  <SharedDoc>false</SharedDoc>
  <HyperlinksChanged>false</HyperlinksChanged>
  <AppVersion>15.0031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Tuan Nguyen</cp:lastModifiedBy>
  <cp:revision>19</cp:revision>
  <dcterms:created xsi:type="dcterms:W3CDTF">2021-05-22T01:35:44Z</dcterms:created>
  <dcterms:modified xsi:type="dcterms:W3CDTF">2021-05-23T12:24:00Z</dcterms:modified>
</cp:coreProperties>
</file>