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69" r:id="rId16"/>
    <p:sldId id="271" r:id="rId17"/>
    <p:sldId id="272" r:id="rId18"/>
    <p:sldId id="273" r:id="rId19"/>
    <p:sldId id="274" r:id="rId20"/>
    <p:sldId id="275" r:id="rId21"/>
    <p:sldId id="276" r:id="rId22"/>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1pPr>
    <a:lvl2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2pPr>
    <a:lvl3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3pPr>
    <a:lvl4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4pPr>
    <a:lvl5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5pPr>
    <a:lvl6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6pPr>
    <a:lvl7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7pPr>
    <a:lvl8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8pPr>
    <a:lvl9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7F3F4"/>
          </a:solidFill>
        </a:fill>
      </a:tcStyle>
    </a:wholeTbl>
    <a:band2H>
      <a:tcTxStyle/>
      <a:tcStyle>
        <a:tcBdr/>
        <a:fill>
          <a:solidFill>
            <a:srgbClr val="F3F9FA"/>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BDBDB"/>
          </a:solidFill>
        </a:fill>
      </a:tcStyle>
    </a:wholeTbl>
    <a:band2H>
      <a:tcTxStyle/>
      <a:tcStyle>
        <a:tcBdr/>
        <a:fill>
          <a:solidFill>
            <a:srgbClr val="EEEEEE"/>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CCCD9"/>
          </a:solidFill>
        </a:fill>
      </a:tcStyle>
    </a:wholeTbl>
    <a:band2H>
      <a:tcTxStyle/>
      <a:tcStyle>
        <a:tcBdr/>
        <a:fill>
          <a:solidFill>
            <a:srgbClr val="E7E7ED"/>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181" name="Shape 2181"/>
          <p:cNvSpPr>
            <a:spLocks noGrp="1" noRot="1" noChangeAspect="1"/>
          </p:cNvSpPr>
          <p:nvPr>
            <p:ph type="sldImg"/>
          </p:nvPr>
        </p:nvSpPr>
        <p:spPr>
          <a:xfrm>
            <a:off x="1143000" y="685800"/>
            <a:ext cx="4572000" cy="3429000"/>
          </a:xfrm>
          <a:prstGeom prst="rect">
            <a:avLst/>
          </a:prstGeom>
        </p:spPr>
        <p:txBody>
          <a:bodyPr/>
          <a:lstStyle/>
          <a:p>
            <a:endParaRPr dirty="0"/>
          </a:p>
        </p:txBody>
      </p:sp>
      <p:sp>
        <p:nvSpPr>
          <p:cNvPr id="2182" name="Shape 2182"/>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3774096838"/>
      </p:ext>
    </p:extLst>
  </p:cSld>
  <p:clrMap bg1="lt1" tx1="dk1" bg2="lt2" tx2="dk2" accent1="accent1" accent2="accent2" accent3="accent3" accent4="accent4" accent5="accent5" accent6="accent6" hlink="hlink" folHlink="folHlink"/>
  <p:notesStyle>
    <a:lvl1pPr latinLnBrk="0">
      <a:spcBef>
        <a:spcPts val="400"/>
      </a:spcBef>
      <a:defRPr sz="1200">
        <a:latin typeface="+mn-lt"/>
        <a:ea typeface="+mn-ea"/>
        <a:cs typeface="+mn-cs"/>
        <a:sym typeface="Arial"/>
      </a:defRPr>
    </a:lvl1pPr>
    <a:lvl2pPr indent="228600" latinLnBrk="0">
      <a:spcBef>
        <a:spcPts val="400"/>
      </a:spcBef>
      <a:defRPr sz="1200">
        <a:latin typeface="+mn-lt"/>
        <a:ea typeface="+mn-ea"/>
        <a:cs typeface="+mn-cs"/>
        <a:sym typeface="Arial"/>
      </a:defRPr>
    </a:lvl2pPr>
    <a:lvl3pPr indent="457200" latinLnBrk="0">
      <a:spcBef>
        <a:spcPts val="400"/>
      </a:spcBef>
      <a:defRPr sz="1200">
        <a:latin typeface="+mn-lt"/>
        <a:ea typeface="+mn-ea"/>
        <a:cs typeface="+mn-cs"/>
        <a:sym typeface="Arial"/>
      </a:defRPr>
    </a:lvl3pPr>
    <a:lvl4pPr indent="685800" latinLnBrk="0">
      <a:spcBef>
        <a:spcPts val="400"/>
      </a:spcBef>
      <a:defRPr sz="1200">
        <a:latin typeface="+mn-lt"/>
        <a:ea typeface="+mn-ea"/>
        <a:cs typeface="+mn-cs"/>
        <a:sym typeface="Arial"/>
      </a:defRPr>
    </a:lvl4pPr>
    <a:lvl5pPr indent="914400" latinLnBrk="0">
      <a:spcBef>
        <a:spcPts val="400"/>
      </a:spcBef>
      <a:defRPr sz="1200">
        <a:latin typeface="+mn-lt"/>
        <a:ea typeface="+mn-ea"/>
        <a:cs typeface="+mn-cs"/>
        <a:sym typeface="Arial"/>
      </a:defRPr>
    </a:lvl5pPr>
    <a:lvl6pPr indent="1143000" latinLnBrk="0">
      <a:spcBef>
        <a:spcPts val="400"/>
      </a:spcBef>
      <a:defRPr sz="1200">
        <a:latin typeface="+mn-lt"/>
        <a:ea typeface="+mn-ea"/>
        <a:cs typeface="+mn-cs"/>
        <a:sym typeface="Arial"/>
      </a:defRPr>
    </a:lvl6pPr>
    <a:lvl7pPr indent="1371600" latinLnBrk="0">
      <a:spcBef>
        <a:spcPts val="400"/>
      </a:spcBef>
      <a:defRPr sz="1200">
        <a:latin typeface="+mn-lt"/>
        <a:ea typeface="+mn-ea"/>
        <a:cs typeface="+mn-cs"/>
        <a:sym typeface="Arial"/>
      </a:defRPr>
    </a:lvl7pPr>
    <a:lvl8pPr indent="1600200" latinLnBrk="0">
      <a:spcBef>
        <a:spcPts val="400"/>
      </a:spcBef>
      <a:defRPr sz="1200">
        <a:latin typeface="+mn-lt"/>
        <a:ea typeface="+mn-ea"/>
        <a:cs typeface="+mn-cs"/>
        <a:sym typeface="Arial"/>
      </a:defRPr>
    </a:lvl8pPr>
    <a:lvl9pPr indent="1828800" latinLnBrk="0">
      <a:spcBef>
        <a:spcPts val="400"/>
      </a:spcBef>
      <a:defRPr sz="1200">
        <a:latin typeface="+mn-lt"/>
        <a:ea typeface="+mn-ea"/>
        <a:cs typeface="+mn-cs"/>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8" name="Shape 2208"/>
          <p:cNvSpPr>
            <a:spLocks noGrp="1" noRot="1" noChangeAspect="1"/>
          </p:cNvSpPr>
          <p:nvPr>
            <p:ph type="sldImg"/>
          </p:nvPr>
        </p:nvSpPr>
        <p:spPr>
          <a:prstGeom prst="rect">
            <a:avLst/>
          </a:prstGeom>
        </p:spPr>
        <p:txBody>
          <a:bodyPr/>
          <a:lstStyle/>
          <a:p>
            <a:endParaRPr dirty="0"/>
          </a:p>
        </p:txBody>
      </p:sp>
      <p:sp>
        <p:nvSpPr>
          <p:cNvPr id="2209" name="Shape 2209"/>
          <p:cNvSpPr>
            <a:spLocks noGrp="1"/>
          </p:cNvSpPr>
          <p:nvPr>
            <p:ph type="body" sz="quarter" idx="1"/>
          </p:nvPr>
        </p:nvSpPr>
        <p:spPr>
          <a:prstGeom prst="rect">
            <a:avLst/>
          </a:prstGeom>
        </p:spPr>
        <p:txBody>
          <a:bodyPr/>
          <a:lstStyle/>
          <a:p>
            <a:r>
              <a:rPr dirty="0"/>
              <a:t>Average stats taken from Waterwise UK 2015</a:t>
            </a:r>
          </a:p>
        </p:txBody>
      </p:sp>
    </p:spTree>
    <p:extLst>
      <p:ext uri="{BB962C8B-B14F-4D97-AF65-F5344CB8AC3E}">
        <p14:creationId xmlns:p14="http://schemas.microsoft.com/office/powerpoint/2010/main" val="1854454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7" name="Shape 2217"/>
          <p:cNvSpPr>
            <a:spLocks noGrp="1" noRot="1" noChangeAspect="1"/>
          </p:cNvSpPr>
          <p:nvPr>
            <p:ph type="sldImg"/>
          </p:nvPr>
        </p:nvSpPr>
        <p:spPr>
          <a:prstGeom prst="rect">
            <a:avLst/>
          </a:prstGeom>
        </p:spPr>
        <p:txBody>
          <a:bodyPr/>
          <a:lstStyle/>
          <a:p>
            <a:endParaRPr dirty="0"/>
          </a:p>
        </p:txBody>
      </p:sp>
      <p:sp>
        <p:nvSpPr>
          <p:cNvPr id="2218" name="Shape 2218"/>
          <p:cNvSpPr>
            <a:spLocks noGrp="1"/>
          </p:cNvSpPr>
          <p:nvPr>
            <p:ph type="body" sz="quarter" idx="1"/>
          </p:nvPr>
        </p:nvSpPr>
        <p:spPr>
          <a:prstGeom prst="rect">
            <a:avLst/>
          </a:prstGeom>
        </p:spPr>
        <p:txBody>
          <a:bodyPr/>
          <a:lstStyle/>
          <a:p>
            <a:r>
              <a:rPr dirty="0"/>
              <a:t>For background and stats on lack of access to Water and sanitation go to https://practicalaction.org/urban-water-sanitation-waste</a:t>
            </a:r>
          </a:p>
        </p:txBody>
      </p:sp>
    </p:spTree>
    <p:extLst>
      <p:ext uri="{BB962C8B-B14F-4D97-AF65-F5344CB8AC3E}">
        <p14:creationId xmlns:p14="http://schemas.microsoft.com/office/powerpoint/2010/main" val="707670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8" name="Shape 2228"/>
          <p:cNvSpPr>
            <a:spLocks noGrp="1" noRot="1" noChangeAspect="1"/>
          </p:cNvSpPr>
          <p:nvPr>
            <p:ph type="sldImg"/>
          </p:nvPr>
        </p:nvSpPr>
        <p:spPr>
          <a:prstGeom prst="rect">
            <a:avLst/>
          </a:prstGeom>
        </p:spPr>
        <p:txBody>
          <a:bodyPr/>
          <a:lstStyle/>
          <a:p>
            <a:endParaRPr dirty="0"/>
          </a:p>
        </p:txBody>
      </p:sp>
      <p:sp>
        <p:nvSpPr>
          <p:cNvPr id="2229" name="Shape 2229"/>
          <p:cNvSpPr>
            <a:spLocks noGrp="1"/>
          </p:cNvSpPr>
          <p:nvPr>
            <p:ph type="body" sz="quarter" idx="1"/>
          </p:nvPr>
        </p:nvSpPr>
        <p:spPr>
          <a:prstGeom prst="rect">
            <a:avLst/>
          </a:prstGeom>
        </p:spPr>
        <p:txBody>
          <a:bodyPr/>
          <a:lstStyle/>
          <a:p>
            <a:r>
              <a:rPr dirty="0"/>
              <a:t>Have you ever had to carry a large amount of water far? Maybe if you have camped or helped wash a car?</a:t>
            </a:r>
          </a:p>
          <a:p>
            <a:endParaRPr dirty="0"/>
          </a:p>
          <a:p>
            <a:endParaRPr dirty="0"/>
          </a:p>
          <a:p>
            <a:endParaRPr dirty="0"/>
          </a:p>
          <a:p>
            <a:endParaRPr dirty="0"/>
          </a:p>
          <a:p>
            <a:endParaRPr dirty="0"/>
          </a:p>
          <a:p>
            <a:endParaRPr dirty="0"/>
          </a:p>
          <a:p>
            <a:r>
              <a:rPr dirty="0"/>
              <a:t>What would it be like if you had to collect and carry all of the water that you and your household use every day?</a:t>
            </a:r>
          </a:p>
        </p:txBody>
      </p:sp>
    </p:spTree>
    <p:extLst>
      <p:ext uri="{BB962C8B-B14F-4D97-AF65-F5344CB8AC3E}">
        <p14:creationId xmlns:p14="http://schemas.microsoft.com/office/powerpoint/2010/main" val="1175322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9" name="Shape 2259"/>
          <p:cNvSpPr>
            <a:spLocks noGrp="1" noRot="1" noChangeAspect="1"/>
          </p:cNvSpPr>
          <p:nvPr>
            <p:ph type="sldImg"/>
          </p:nvPr>
        </p:nvSpPr>
        <p:spPr>
          <a:prstGeom prst="rect">
            <a:avLst/>
          </a:prstGeom>
        </p:spPr>
        <p:txBody>
          <a:bodyPr/>
          <a:lstStyle/>
          <a:p>
            <a:endParaRPr dirty="0"/>
          </a:p>
        </p:txBody>
      </p:sp>
      <p:sp>
        <p:nvSpPr>
          <p:cNvPr id="2260" name="Shape 2260"/>
          <p:cNvSpPr>
            <a:spLocks noGrp="1"/>
          </p:cNvSpPr>
          <p:nvPr>
            <p:ph type="body" sz="quarter" idx="1"/>
          </p:nvPr>
        </p:nvSpPr>
        <p:spPr>
          <a:prstGeom prst="rect">
            <a:avLst/>
          </a:prstGeom>
        </p:spPr>
        <p:txBody>
          <a:bodyPr/>
          <a:lstStyle/>
          <a:p>
            <a:r>
              <a:rPr dirty="0"/>
              <a:t>Photographs can be found in Ditch the Dirt pupils worksheets.</a:t>
            </a:r>
          </a:p>
        </p:txBody>
      </p:sp>
    </p:spTree>
    <p:extLst>
      <p:ext uri="{BB962C8B-B14F-4D97-AF65-F5344CB8AC3E}">
        <p14:creationId xmlns:p14="http://schemas.microsoft.com/office/powerpoint/2010/main" val="29281225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6" name="Shape 2276"/>
          <p:cNvSpPr>
            <a:spLocks noGrp="1" noRot="1" noChangeAspect="1"/>
          </p:cNvSpPr>
          <p:nvPr>
            <p:ph type="sldImg"/>
          </p:nvPr>
        </p:nvSpPr>
        <p:spPr>
          <a:prstGeom prst="rect">
            <a:avLst/>
          </a:prstGeom>
        </p:spPr>
        <p:txBody>
          <a:bodyPr/>
          <a:lstStyle/>
          <a:p>
            <a:endParaRPr dirty="0"/>
          </a:p>
        </p:txBody>
      </p:sp>
      <p:sp>
        <p:nvSpPr>
          <p:cNvPr id="2277" name="Shape 2277"/>
          <p:cNvSpPr>
            <a:spLocks noGrp="1"/>
          </p:cNvSpPr>
          <p:nvPr>
            <p:ph type="body" sz="quarter" idx="1"/>
          </p:nvPr>
        </p:nvSpPr>
        <p:spPr>
          <a:prstGeom prst="rect">
            <a:avLst/>
          </a:prstGeom>
        </p:spPr>
        <p:txBody>
          <a:bodyPr/>
          <a:lstStyle/>
          <a:p>
            <a:r>
              <a:rPr dirty="0"/>
              <a:t>Lots of information on Global Goal 6 and the other Global Goals http://www.un.org/sustainabledevelopment/sustainable-development-goals/</a:t>
            </a:r>
          </a:p>
        </p:txBody>
      </p:sp>
    </p:spTree>
    <p:extLst>
      <p:ext uri="{BB962C8B-B14F-4D97-AF65-F5344CB8AC3E}">
        <p14:creationId xmlns:p14="http://schemas.microsoft.com/office/powerpoint/2010/main" val="983994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9" name="Shape 2289"/>
          <p:cNvSpPr>
            <a:spLocks noGrp="1" noRot="1" noChangeAspect="1"/>
          </p:cNvSpPr>
          <p:nvPr>
            <p:ph type="sldImg"/>
          </p:nvPr>
        </p:nvSpPr>
        <p:spPr>
          <a:prstGeom prst="rect">
            <a:avLst/>
          </a:prstGeom>
        </p:spPr>
        <p:txBody>
          <a:bodyPr/>
          <a:lstStyle/>
          <a:p>
            <a:endParaRPr dirty="0"/>
          </a:p>
        </p:txBody>
      </p:sp>
      <p:sp>
        <p:nvSpPr>
          <p:cNvPr id="2290" name="Shape 2290"/>
          <p:cNvSpPr>
            <a:spLocks noGrp="1"/>
          </p:cNvSpPr>
          <p:nvPr>
            <p:ph type="body" sz="quarter" idx="1"/>
          </p:nvPr>
        </p:nvSpPr>
        <p:spPr>
          <a:prstGeom prst="rect">
            <a:avLst/>
          </a:prstGeom>
        </p:spPr>
        <p:txBody>
          <a:bodyPr/>
          <a:lstStyle/>
          <a:p>
            <a:r>
              <a:rPr dirty="0"/>
              <a:t>https://practicalaction.org/video-solar-power-kenya Link to video (show the first 37secs)</a:t>
            </a:r>
          </a:p>
        </p:txBody>
      </p:sp>
    </p:spTree>
    <p:extLst>
      <p:ext uri="{BB962C8B-B14F-4D97-AF65-F5344CB8AC3E}">
        <p14:creationId xmlns:p14="http://schemas.microsoft.com/office/powerpoint/2010/main" val="2940806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9" name="Shape 2329"/>
          <p:cNvSpPr>
            <a:spLocks noGrp="1" noRot="1" noChangeAspect="1"/>
          </p:cNvSpPr>
          <p:nvPr>
            <p:ph type="sldImg"/>
          </p:nvPr>
        </p:nvSpPr>
        <p:spPr>
          <a:prstGeom prst="rect">
            <a:avLst/>
          </a:prstGeom>
        </p:spPr>
        <p:txBody>
          <a:bodyPr/>
          <a:lstStyle/>
          <a:p>
            <a:endParaRPr dirty="0"/>
          </a:p>
        </p:txBody>
      </p:sp>
      <p:sp>
        <p:nvSpPr>
          <p:cNvPr id="2330" name="Shape 2330"/>
          <p:cNvSpPr>
            <a:spLocks noGrp="1"/>
          </p:cNvSpPr>
          <p:nvPr>
            <p:ph type="body" sz="quarter" idx="1"/>
          </p:nvPr>
        </p:nvSpPr>
        <p:spPr>
          <a:prstGeom prst="rect">
            <a:avLst/>
          </a:prstGeom>
        </p:spPr>
        <p:txBody>
          <a:bodyPr/>
          <a:lstStyle/>
          <a:p>
            <a:r>
              <a:rPr dirty="0"/>
              <a:t>To find out more about bio-sand filters and other ways to remove contaminants from water go to https://answers.practicalaction.org/our-resources/collection/water-quality-and-treatment-1</a:t>
            </a:r>
          </a:p>
        </p:txBody>
      </p:sp>
    </p:spTree>
    <p:extLst>
      <p:ext uri="{BB962C8B-B14F-4D97-AF65-F5344CB8AC3E}">
        <p14:creationId xmlns:p14="http://schemas.microsoft.com/office/powerpoint/2010/main" val="9302510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9" name="Shape 2339"/>
          <p:cNvSpPr>
            <a:spLocks noGrp="1" noRot="1" noChangeAspect="1"/>
          </p:cNvSpPr>
          <p:nvPr>
            <p:ph type="sldImg"/>
          </p:nvPr>
        </p:nvSpPr>
        <p:spPr>
          <a:prstGeom prst="rect">
            <a:avLst/>
          </a:prstGeom>
        </p:spPr>
        <p:txBody>
          <a:bodyPr/>
          <a:lstStyle/>
          <a:p>
            <a:endParaRPr dirty="0"/>
          </a:p>
        </p:txBody>
      </p:sp>
      <p:sp>
        <p:nvSpPr>
          <p:cNvPr id="2340" name="Shape 2340"/>
          <p:cNvSpPr>
            <a:spLocks noGrp="1"/>
          </p:cNvSpPr>
          <p:nvPr>
            <p:ph type="body" sz="quarter" idx="1"/>
          </p:nvPr>
        </p:nvSpPr>
        <p:spPr>
          <a:prstGeom prst="rect">
            <a:avLst/>
          </a:prstGeom>
        </p:spPr>
        <p:txBody>
          <a:bodyPr/>
          <a:lstStyle/>
          <a:p>
            <a:r>
              <a:rPr dirty="0"/>
              <a:t>For more information https://practicalaction.org/pumping-water-by-solar-power</a:t>
            </a:r>
          </a:p>
        </p:txBody>
      </p:sp>
    </p:spTree>
    <p:extLst>
      <p:ext uri="{BB962C8B-B14F-4D97-AF65-F5344CB8AC3E}">
        <p14:creationId xmlns:p14="http://schemas.microsoft.com/office/powerpoint/2010/main" val="3046883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47" name="Shape 2347"/>
          <p:cNvSpPr>
            <a:spLocks noGrp="1" noRot="1" noChangeAspect="1"/>
          </p:cNvSpPr>
          <p:nvPr>
            <p:ph type="sldImg"/>
          </p:nvPr>
        </p:nvSpPr>
        <p:spPr>
          <a:prstGeom prst="rect">
            <a:avLst/>
          </a:prstGeom>
        </p:spPr>
        <p:txBody>
          <a:bodyPr/>
          <a:lstStyle/>
          <a:p>
            <a:endParaRPr dirty="0"/>
          </a:p>
        </p:txBody>
      </p:sp>
      <p:sp>
        <p:nvSpPr>
          <p:cNvPr id="2348" name="Shape 2348"/>
          <p:cNvSpPr>
            <a:spLocks noGrp="1"/>
          </p:cNvSpPr>
          <p:nvPr>
            <p:ph type="body" sz="quarter" idx="1"/>
          </p:nvPr>
        </p:nvSpPr>
        <p:spPr>
          <a:prstGeom prst="rect">
            <a:avLst/>
          </a:prstGeom>
        </p:spPr>
        <p:txBody>
          <a:bodyPr/>
          <a:lstStyle/>
          <a:p>
            <a:r>
              <a:rPr dirty="0"/>
              <a:t>For more information about this story go to https://practicalaction.org/pumping-water-by-solar-power</a:t>
            </a:r>
          </a:p>
        </p:txBody>
      </p:sp>
    </p:spTree>
    <p:extLst>
      <p:ext uri="{BB962C8B-B14F-4D97-AF65-F5344CB8AC3E}">
        <p14:creationId xmlns:p14="http://schemas.microsoft.com/office/powerpoint/2010/main" val="37863029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4" name="Shape 2354"/>
          <p:cNvSpPr>
            <a:spLocks noGrp="1" noRot="1" noChangeAspect="1"/>
          </p:cNvSpPr>
          <p:nvPr>
            <p:ph type="sldImg"/>
          </p:nvPr>
        </p:nvSpPr>
        <p:spPr>
          <a:prstGeom prst="rect">
            <a:avLst/>
          </a:prstGeom>
        </p:spPr>
        <p:txBody>
          <a:bodyPr/>
          <a:lstStyle/>
          <a:p>
            <a:endParaRPr dirty="0"/>
          </a:p>
        </p:txBody>
      </p:sp>
      <p:sp>
        <p:nvSpPr>
          <p:cNvPr id="2355" name="Shape 2355"/>
          <p:cNvSpPr>
            <a:spLocks noGrp="1"/>
          </p:cNvSpPr>
          <p:nvPr>
            <p:ph type="body" sz="quarter" idx="1"/>
          </p:nvPr>
        </p:nvSpPr>
        <p:spPr>
          <a:prstGeom prst="rect">
            <a:avLst/>
          </a:prstGeom>
        </p:spPr>
        <p:txBody>
          <a:bodyPr/>
          <a:lstStyle/>
          <a:p>
            <a:r>
              <a:rPr dirty="0"/>
              <a:t>https://practicalaction.org/water-distillation-1</a:t>
            </a:r>
          </a:p>
        </p:txBody>
      </p:sp>
    </p:spTree>
    <p:extLst>
      <p:ext uri="{BB962C8B-B14F-4D97-AF65-F5344CB8AC3E}">
        <p14:creationId xmlns:p14="http://schemas.microsoft.com/office/powerpoint/2010/main" val="10567209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6" name="Shape 2366"/>
          <p:cNvSpPr>
            <a:spLocks noGrp="1" noRot="1" noChangeAspect="1"/>
          </p:cNvSpPr>
          <p:nvPr>
            <p:ph type="sldImg"/>
          </p:nvPr>
        </p:nvSpPr>
        <p:spPr>
          <a:prstGeom prst="rect">
            <a:avLst/>
          </a:prstGeom>
        </p:spPr>
        <p:txBody>
          <a:bodyPr/>
          <a:lstStyle/>
          <a:p>
            <a:endParaRPr dirty="0"/>
          </a:p>
        </p:txBody>
      </p:sp>
      <p:sp>
        <p:nvSpPr>
          <p:cNvPr id="2367" name="Shape 2367"/>
          <p:cNvSpPr>
            <a:spLocks noGrp="1"/>
          </p:cNvSpPr>
          <p:nvPr>
            <p:ph type="body" sz="quarter" idx="1"/>
          </p:nvPr>
        </p:nvSpPr>
        <p:spPr>
          <a:prstGeom prst="rect">
            <a:avLst/>
          </a:prstGeom>
        </p:spPr>
        <p:txBody>
          <a:bodyPr/>
          <a:lstStyle/>
          <a:p>
            <a:r>
              <a:rPr dirty="0"/>
              <a:t>The project brief for this technology solution can be found here https://answers.practicalaction.org/our-resources/item/sodis-solar-water-disinfection </a:t>
            </a:r>
          </a:p>
        </p:txBody>
      </p:sp>
    </p:spTree>
    <p:extLst>
      <p:ext uri="{BB962C8B-B14F-4D97-AF65-F5344CB8AC3E}">
        <p14:creationId xmlns:p14="http://schemas.microsoft.com/office/powerpoint/2010/main" val="36988880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gif"/><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gif"/><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gif"/><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gif"/><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gif"/><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gif"/><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gif"/><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gif"/><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gif"/><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gif"/><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gif"/><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gif"/><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gif"/><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gif"/><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gif"/><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gif"/><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gif"/><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gif"/><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gif"/><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gif"/><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gif"/><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gif"/><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gif"/><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gif"/><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gif"/><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gif"/><Relationship Id="rId1" Type="http://schemas.openxmlformats.org/officeDocument/2006/relationships/slideMaster" Target="../slideMasters/slideMaster1.xml"/></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gif"/><Relationship Id="rId1" Type="http://schemas.openxmlformats.org/officeDocument/2006/relationships/slideMaster" Target="../slideMasters/slideMaster1.xml"/></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gif"/><Relationship Id="rId1" Type="http://schemas.openxmlformats.org/officeDocument/2006/relationships/slideMaster" Target="../slideMasters/slideMaster1.xml"/></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gif"/><Relationship Id="rId1" Type="http://schemas.openxmlformats.org/officeDocument/2006/relationships/slideMaster" Target="../slideMasters/slideMaster1.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gif"/><Relationship Id="rId1" Type="http://schemas.openxmlformats.org/officeDocument/2006/relationships/slideMaster" Target="../slideMasters/slideMaster1.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gif"/><Relationship Id="rId1" Type="http://schemas.openxmlformats.org/officeDocument/2006/relationships/slideMaster" Target="../slideMasters/slideMaster1.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gif"/><Relationship Id="rId1" Type="http://schemas.openxmlformats.org/officeDocument/2006/relationships/slideMaster" Target="../slideMasters/slideMaster1.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gif"/><Relationship Id="rId1" Type="http://schemas.openxmlformats.org/officeDocument/2006/relationships/slideMaster" Target="../slideMasters/slideMaster1.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gif"/><Relationship Id="rId1" Type="http://schemas.openxmlformats.org/officeDocument/2006/relationships/slideMaster" Target="../slideMasters/slideMaster1.xml"/></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gif"/><Relationship Id="rId1" Type="http://schemas.openxmlformats.org/officeDocument/2006/relationships/slideMaster" Target="../slideMasters/slideMaster1.xml"/></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gif"/><Relationship Id="rId1" Type="http://schemas.openxmlformats.org/officeDocument/2006/relationships/slideMaster" Target="../slideMasters/slideMaster1.xml"/></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gif"/><Relationship Id="rId1" Type="http://schemas.openxmlformats.org/officeDocument/2006/relationships/slideMaster" Target="../slideMasters/slideMaster1.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gif"/><Relationship Id="rId1" Type="http://schemas.openxmlformats.org/officeDocument/2006/relationships/slideMaster" Target="../slideMasters/slideMaster1.xml"/></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gif"/><Relationship Id="rId1" Type="http://schemas.openxmlformats.org/officeDocument/2006/relationships/slideMaster" Target="../slideMasters/slideMaster1.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gif"/><Relationship Id="rId1" Type="http://schemas.openxmlformats.org/officeDocument/2006/relationships/slideMaster" Target="../slideMasters/slideMaster1.xml"/></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gif"/><Relationship Id="rId1" Type="http://schemas.openxmlformats.org/officeDocument/2006/relationships/slideMaster" Target="../slideMasters/slideMaster1.xml"/></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gif"/><Relationship Id="rId1" Type="http://schemas.openxmlformats.org/officeDocument/2006/relationships/slideMaster" Target="../slideMasters/slideMaster1.xml"/></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gif"/><Relationship Id="rId1" Type="http://schemas.openxmlformats.org/officeDocument/2006/relationships/slideMaster" Target="../slideMasters/slideMaster1.xml"/></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gif"/><Relationship Id="rId1" Type="http://schemas.openxmlformats.org/officeDocument/2006/relationships/slideMaster" Target="../slideMasters/slideMaster1.xml"/></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gif"/><Relationship Id="rId1" Type="http://schemas.openxmlformats.org/officeDocument/2006/relationships/slideMaster" Target="../slideMasters/slideMaster1.xml"/></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gif"/><Relationship Id="rId1" Type="http://schemas.openxmlformats.org/officeDocument/2006/relationships/slideMaster" Target="../slideMasters/slideMaster1.xml"/></Relationships>
</file>

<file path=ppt/slideLayouts/_rels/slideLayout10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gif"/><Relationship Id="rId1" Type="http://schemas.openxmlformats.org/officeDocument/2006/relationships/slideMaster" Target="../slideMasters/slideMaster1.xm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gif"/><Relationship Id="rId1" Type="http://schemas.openxmlformats.org/officeDocument/2006/relationships/slideMaster" Target="../slideMasters/slideMaster1.xm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gif"/><Relationship Id="rId1" Type="http://schemas.openxmlformats.org/officeDocument/2006/relationships/slideMaster" Target="../slideMasters/slideMaster1.xml"/></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gif"/><Relationship Id="rId1" Type="http://schemas.openxmlformats.org/officeDocument/2006/relationships/slideMaster" Target="../slideMasters/slideMaster1.xml"/></Relationships>
</file>

<file path=ppt/slideLayouts/_rels/slideLayout1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gif"/><Relationship Id="rId1" Type="http://schemas.openxmlformats.org/officeDocument/2006/relationships/slideMaster" Target="../slideMasters/slideMaster1.xml"/></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gif"/><Relationship Id="rId1" Type="http://schemas.openxmlformats.org/officeDocument/2006/relationships/slideMaster" Target="../slideMasters/slideMaster1.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gif"/><Relationship Id="rId1" Type="http://schemas.openxmlformats.org/officeDocument/2006/relationships/slideMaster" Target="../slideMasters/slideMaster1.xml"/></Relationships>
</file>

<file path=ppt/slideLayouts/_rels/slideLayout1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gif"/><Relationship Id="rId1" Type="http://schemas.openxmlformats.org/officeDocument/2006/relationships/slideMaster" Target="../slideMasters/slideMaster1.xml"/></Relationships>
</file>

<file path=ppt/slideLayouts/_rels/slideLayout1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gif"/><Relationship Id="rId1" Type="http://schemas.openxmlformats.org/officeDocument/2006/relationships/slideMaster" Target="../slideMasters/slideMaster1.xml"/></Relationships>
</file>

<file path=ppt/slideLayouts/_rels/slideLayout1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gif"/><Relationship Id="rId1" Type="http://schemas.openxmlformats.org/officeDocument/2006/relationships/slideMaster" Target="../slideMasters/slideMaster1.xml"/></Relationships>
</file>

<file path=ppt/slideLayouts/_rels/slideLayout1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gif"/><Relationship Id="rId1" Type="http://schemas.openxmlformats.org/officeDocument/2006/relationships/slideMaster" Target="../slideMasters/slideMaster1.xml"/></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gif"/><Relationship Id="rId1" Type="http://schemas.openxmlformats.org/officeDocument/2006/relationships/slideMaster" Target="../slideMasters/slideMaster1.xml"/></Relationships>
</file>

<file path=ppt/slideLayouts/_rels/slideLayout1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gif"/><Relationship Id="rId1" Type="http://schemas.openxmlformats.org/officeDocument/2006/relationships/slideMaster" Target="../slideMasters/slideMaster1.xml"/></Relationships>
</file>

<file path=ppt/slideLayouts/_rels/slideLayout1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gif"/><Relationship Id="rId1" Type="http://schemas.openxmlformats.org/officeDocument/2006/relationships/slideMaster" Target="../slideMasters/slideMaster1.xml"/></Relationships>
</file>

<file path=ppt/slideLayouts/_rels/slideLayout1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gif"/><Relationship Id="rId1" Type="http://schemas.openxmlformats.org/officeDocument/2006/relationships/slideMaster" Target="../slideMasters/slideMaster1.xml"/></Relationships>
</file>

<file path=ppt/slideLayouts/_rels/slideLayout1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gif"/><Relationship Id="rId1" Type="http://schemas.openxmlformats.org/officeDocument/2006/relationships/slideMaster" Target="../slideMasters/slideMaster1.xml"/></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gif"/><Relationship Id="rId1" Type="http://schemas.openxmlformats.org/officeDocument/2006/relationships/slideMaster" Target="../slideMasters/slideMaster1.xml"/></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gif"/><Relationship Id="rId1" Type="http://schemas.openxmlformats.org/officeDocument/2006/relationships/slideMaster" Target="../slideMasters/slideMaster1.xml"/></Relationships>
</file>

<file path=ppt/slideLayouts/_rels/slideLayout124.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2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2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27.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28.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29.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30.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31.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32.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33.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34.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3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3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37.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38.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39.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40.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41.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42.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43.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44.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4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4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47.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image" Target="../media/image3.jpeg"/><Relationship Id="rId2" Type="http://schemas.openxmlformats.org/officeDocument/2006/relationships/image" Target="../media/image11.jpeg"/><Relationship Id="rId1" Type="http://schemas.openxmlformats.org/officeDocument/2006/relationships/slideMaster" Target="../slideMasters/slideMaster1.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Layouts/_rels/slideLayout148.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49.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50.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51.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52.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53.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54.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5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5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hyperlink" Target="http://www.youtube.com/practicalaction" TargetMode="External"/><Relationship Id="rId7" Type="http://schemas.openxmlformats.org/officeDocument/2006/relationships/hyperlink" Target="http://www.facebook.com/practicalaction" TargetMode="External"/><Relationship Id="rId12"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12.jpeg"/><Relationship Id="rId11" Type="http://schemas.openxmlformats.org/officeDocument/2006/relationships/hyperlink" Target="http://www.twitter.com/practicalaction" TargetMode="External"/><Relationship Id="rId5" Type="http://schemas.openxmlformats.org/officeDocument/2006/relationships/hyperlink" Target="http://www.practicalaction.org.uk/blogs" TargetMode="External"/><Relationship Id="rId10" Type="http://schemas.openxmlformats.org/officeDocument/2006/relationships/image" Target="../media/image14.jpeg"/><Relationship Id="rId4" Type="http://schemas.openxmlformats.org/officeDocument/2006/relationships/image" Target="../media/image11.jpeg"/><Relationship Id="rId9" Type="http://schemas.openxmlformats.org/officeDocument/2006/relationships/hyperlink" Target="http://www.flickr.com/photos/practicalaction" TargetMode="External"/></Relationships>
</file>

<file path=ppt/slideLayouts/_rels/slideLayout15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15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15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16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16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16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16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16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16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_rels/slideLayout1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gi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14" name="Shape 14"/>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5"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16" name="Shape 16"/>
          <p:cNvSpPr>
            <a:spLocks noGrp="1"/>
          </p:cNvSpPr>
          <p:nvPr>
            <p:ph type="title"/>
          </p:nvPr>
        </p:nvSpPr>
        <p:spPr>
          <a:xfrm>
            <a:off x="685800" y="2130425"/>
            <a:ext cx="7772400" cy="1470025"/>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7" name="Shape 17"/>
          <p:cNvSpPr>
            <a:spLocks noGrp="1"/>
          </p:cNvSpPr>
          <p:nvPr>
            <p:ph type="body" sz="quarter" idx="1"/>
          </p:nvPr>
        </p:nvSpPr>
        <p:spPr>
          <a:xfrm>
            <a:off x="1371600" y="3886200"/>
            <a:ext cx="6400800" cy="1752600"/>
          </a:xfrm>
          <a:prstGeom prst="rect">
            <a:avLst/>
          </a:prstGeom>
        </p:spPr>
        <p:txBody>
          <a:bodyPr/>
          <a:lstStyle>
            <a:lvl1pPr marL="0" indent="0" algn="ctr">
              <a:buSzTx/>
              <a:buFontTx/>
              <a:buNone/>
              <a:defRPr>
                <a:solidFill>
                  <a:srgbClr val="FFFFFF"/>
                </a:solidFill>
              </a:defRPr>
            </a:lvl1pPr>
            <a:lvl2pPr marL="0" indent="0" algn="ctr">
              <a:buSzTx/>
              <a:buFontTx/>
              <a:buNone/>
              <a:defRPr>
                <a:solidFill>
                  <a:srgbClr val="FFFFFF"/>
                </a:solidFill>
              </a:defRPr>
            </a:lvl2pPr>
            <a:lvl3pPr marL="0" indent="0" algn="ctr">
              <a:buSzTx/>
              <a:buFontTx/>
              <a:buNone/>
              <a:defRPr>
                <a:solidFill>
                  <a:srgbClr val="FFFFFF"/>
                </a:solidFill>
              </a:defRPr>
            </a:lvl3pPr>
            <a:lvl4pPr marL="0" indent="0" algn="ctr">
              <a:buSzTx/>
              <a:buFontTx/>
              <a:buNone/>
              <a:defRPr>
                <a:solidFill>
                  <a:srgbClr val="FFFFFF"/>
                </a:solidFill>
              </a:defRPr>
            </a:lvl4pPr>
            <a:lvl5pPr marL="0" indent="0" algn="ctr">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8" name="Shape 1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x">
  <p:cSld name="Title and Content">
    <p:spTree>
      <p:nvGrpSpPr>
        <p:cNvPr id="1" name=""/>
        <p:cNvGrpSpPr/>
        <p:nvPr/>
      </p:nvGrpSpPr>
      <p:grpSpPr>
        <a:xfrm>
          <a:off x="0" y="0"/>
          <a:ext cx="0" cy="0"/>
          <a:chOff x="0" y="0"/>
          <a:chExt cx="0" cy="0"/>
        </a:xfrm>
      </p:grpSpPr>
      <p:sp>
        <p:nvSpPr>
          <p:cNvPr id="25" name="Shape 25"/>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6"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27" name="Shape 27"/>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28" name="Shape 28"/>
          <p:cNvSpPr>
            <a:spLocks noGrp="1"/>
          </p:cNvSpPr>
          <p:nvPr>
            <p:ph type="body" sz="quarter" idx="1"/>
          </p:nvPr>
        </p:nvSpPr>
        <p:spPr>
          <a:xfrm>
            <a:off x="900112" y="2278063"/>
            <a:ext cx="7786689" cy="719139"/>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29" name="Shape 29"/>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sp>
        <p:nvSpPr>
          <p:cNvPr id="36" name="Shape 36"/>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37"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38" name="Shape 38"/>
          <p:cNvSpPr>
            <a:spLocks noGrp="1"/>
          </p:cNvSpPr>
          <p:nvPr>
            <p:ph type="title"/>
          </p:nvPr>
        </p:nvSpPr>
        <p:spPr>
          <a:xfrm>
            <a:off x="722312" y="4406900"/>
            <a:ext cx="7772401" cy="1362075"/>
          </a:xfrm>
          <a:prstGeom prst="rect">
            <a:avLst/>
          </a:prstGeom>
        </p:spPr>
        <p:txBody>
          <a:bodyPr lIns="45718" tIns="45718" rIns="45718" bIns="45718"/>
          <a:lstStyle>
            <a:lvl1pPr>
              <a:lnSpc>
                <a:spcPct val="100000"/>
              </a:lnSpc>
              <a:defRPr sz="4000" cap="all">
                <a:solidFill>
                  <a:srgbClr val="FFFFFF"/>
                </a:solidFill>
              </a:defRPr>
            </a:lvl1pPr>
          </a:lstStyle>
          <a:p>
            <a:r>
              <a:t>Title Text</a:t>
            </a:r>
          </a:p>
        </p:txBody>
      </p:sp>
      <p:sp>
        <p:nvSpPr>
          <p:cNvPr id="39" name="Shape 39"/>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solidFill>
                  <a:srgbClr val="FFFFFF"/>
                </a:solidFill>
              </a:defRPr>
            </a:lvl1pPr>
            <a:lvl2pPr marL="0" indent="0">
              <a:spcBef>
                <a:spcPts val="400"/>
              </a:spcBef>
              <a:buSzTx/>
              <a:buFontTx/>
              <a:buNone/>
              <a:defRPr sz="2000">
                <a:solidFill>
                  <a:srgbClr val="FFFFFF"/>
                </a:solidFill>
              </a:defRPr>
            </a:lvl2pPr>
            <a:lvl3pPr marL="0" indent="0">
              <a:spcBef>
                <a:spcPts val="400"/>
              </a:spcBef>
              <a:buSzTx/>
              <a:buFontTx/>
              <a:buNone/>
              <a:defRPr sz="2000">
                <a:solidFill>
                  <a:srgbClr val="FFFFFF"/>
                </a:solidFill>
              </a:defRPr>
            </a:lvl3pPr>
            <a:lvl4pPr marL="0" indent="0">
              <a:spcBef>
                <a:spcPts val="400"/>
              </a:spcBef>
              <a:buSzTx/>
              <a:buFontTx/>
              <a:buNone/>
              <a:defRPr sz="2000">
                <a:solidFill>
                  <a:srgbClr val="FFFFFF"/>
                </a:solidFill>
              </a:defRPr>
            </a:lvl4pPr>
            <a:lvl5pPr marL="0" indent="0">
              <a:spcBef>
                <a:spcPts val="400"/>
              </a:spcBef>
              <a:buSzTx/>
              <a:buFontTx/>
              <a:buNone/>
              <a:defRPr sz="20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40" name="Shape 4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sp>
        <p:nvSpPr>
          <p:cNvPr id="47" name="Shape 47"/>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48"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49" name="Shape 49"/>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50" name="Shape 50"/>
          <p:cNvSpPr>
            <a:spLocks noGrp="1"/>
          </p:cNvSpPr>
          <p:nvPr>
            <p:ph type="body" sz="quarter" idx="1"/>
          </p:nvPr>
        </p:nvSpPr>
        <p:spPr>
          <a:xfrm>
            <a:off x="900112" y="2278063"/>
            <a:ext cx="3816352" cy="719139"/>
          </a:xfrm>
          <a:prstGeom prst="rect">
            <a:avLst/>
          </a:prstGeom>
        </p:spPr>
        <p:txBody>
          <a:bodyPr/>
          <a:lstStyle>
            <a:lvl1pPr>
              <a:spcBef>
                <a:spcPts val="600"/>
              </a:spcBef>
              <a:buSzTx/>
              <a:buFontTx/>
              <a:buNone/>
              <a:defRPr sz="2800">
                <a:solidFill>
                  <a:srgbClr val="FFFFFF"/>
                </a:solidFill>
              </a:defRPr>
            </a:lvl1pPr>
            <a:lvl2pPr marL="342900" indent="0">
              <a:spcBef>
                <a:spcPts val="600"/>
              </a:spcBef>
              <a:buSzTx/>
              <a:buFontTx/>
              <a:buNone/>
              <a:defRPr sz="2800">
                <a:solidFill>
                  <a:srgbClr val="FFFFFF"/>
                </a:solidFill>
              </a:defRPr>
            </a:lvl2pPr>
            <a:lvl3pPr marL="342900" indent="0">
              <a:spcBef>
                <a:spcPts val="600"/>
              </a:spcBef>
              <a:buSzTx/>
              <a:buFontTx/>
              <a:buNone/>
              <a:defRPr sz="2800">
                <a:solidFill>
                  <a:srgbClr val="FFFFFF"/>
                </a:solidFill>
              </a:defRPr>
            </a:lvl3pPr>
            <a:lvl4pPr marL="342900" indent="0">
              <a:spcBef>
                <a:spcPts val="600"/>
              </a:spcBef>
              <a:buSzTx/>
              <a:buFontTx/>
              <a:buNone/>
              <a:defRPr sz="2800">
                <a:solidFill>
                  <a:srgbClr val="FFFFFF"/>
                </a:solidFill>
              </a:defRPr>
            </a:lvl4pPr>
            <a:lvl5pPr marL="342900" indent="0">
              <a:spcBef>
                <a:spcPts val="600"/>
              </a:spcBef>
              <a:buSzTx/>
              <a:buFontTx/>
              <a:buNone/>
              <a:defRPr sz="28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51" name="Shape 51"/>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x">
  <p:cSld name="Comparison">
    <p:spTree>
      <p:nvGrpSpPr>
        <p:cNvPr id="1" name=""/>
        <p:cNvGrpSpPr/>
        <p:nvPr/>
      </p:nvGrpSpPr>
      <p:grpSpPr>
        <a:xfrm>
          <a:off x="0" y="0"/>
          <a:ext cx="0" cy="0"/>
          <a:chOff x="0" y="0"/>
          <a:chExt cx="0" cy="0"/>
        </a:xfrm>
      </p:grpSpPr>
      <p:sp>
        <p:nvSpPr>
          <p:cNvPr id="58" name="Shape 58"/>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59"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60" name="Shape 60"/>
          <p:cNvSpPr>
            <a:spLocks noGrp="1"/>
          </p:cNvSpPr>
          <p:nvPr>
            <p:ph type="title"/>
          </p:nvPr>
        </p:nvSpPr>
        <p:spPr>
          <a:xfrm>
            <a:off x="457200" y="274638"/>
            <a:ext cx="8229600" cy="1143001"/>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61" name="Shape 61"/>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solidFill>
                  <a:srgbClr val="FFFFFF"/>
                </a:solidFill>
              </a:defRPr>
            </a:lvl1pPr>
            <a:lvl2pPr marL="0" indent="0">
              <a:spcBef>
                <a:spcPts val="500"/>
              </a:spcBef>
              <a:buSzTx/>
              <a:buFontTx/>
              <a:buNone/>
              <a:defRPr sz="2400" b="1">
                <a:solidFill>
                  <a:srgbClr val="FFFFFF"/>
                </a:solidFill>
              </a:defRPr>
            </a:lvl2pPr>
            <a:lvl3pPr marL="0" indent="0">
              <a:spcBef>
                <a:spcPts val="500"/>
              </a:spcBef>
              <a:buSzTx/>
              <a:buFontTx/>
              <a:buNone/>
              <a:defRPr sz="2400" b="1">
                <a:solidFill>
                  <a:srgbClr val="FFFFFF"/>
                </a:solidFill>
              </a:defRPr>
            </a:lvl3pPr>
            <a:lvl4pPr marL="0" indent="0">
              <a:spcBef>
                <a:spcPts val="500"/>
              </a:spcBef>
              <a:buSzTx/>
              <a:buFontTx/>
              <a:buNone/>
              <a:defRPr sz="2400" b="1">
                <a:solidFill>
                  <a:srgbClr val="FFFFFF"/>
                </a:solidFill>
              </a:defRPr>
            </a:lvl4pPr>
            <a:lvl5pPr marL="0" indent="0">
              <a:spcBef>
                <a:spcPts val="500"/>
              </a:spcBef>
              <a:buSzTx/>
              <a:buFontTx/>
              <a:buNone/>
              <a:defRPr sz="2400" b="1">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62" name="Shape 62"/>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63" name="Shape 6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sp>
        <p:nvSpPr>
          <p:cNvPr id="70" name="Shape 70"/>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71"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72" name="Shape 72"/>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73" name="Shape 7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80" name="Shape 80"/>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81"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82" name="Shape 82"/>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sp>
        <p:nvSpPr>
          <p:cNvPr id="89" name="Shape 89"/>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90"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91" name="Shape 91"/>
          <p:cNvSpPr>
            <a:spLocks noGrp="1"/>
          </p:cNvSpPr>
          <p:nvPr>
            <p:ph type="title"/>
          </p:nvPr>
        </p:nvSpPr>
        <p:spPr>
          <a:xfrm>
            <a:off x="457200" y="273050"/>
            <a:ext cx="3008315" cy="1162050"/>
          </a:xfrm>
          <a:prstGeom prst="rect">
            <a:avLst/>
          </a:prstGeom>
        </p:spPr>
        <p:txBody>
          <a:bodyPr lIns="45718" tIns="45718" rIns="45718" bIns="45718" anchor="b"/>
          <a:lstStyle>
            <a:lvl1pPr>
              <a:lnSpc>
                <a:spcPct val="100000"/>
              </a:lnSpc>
              <a:defRPr sz="2000">
                <a:solidFill>
                  <a:srgbClr val="FFFFFF"/>
                </a:solidFill>
              </a:defRPr>
            </a:lvl1pPr>
          </a:lstStyle>
          <a:p>
            <a:r>
              <a:t>Title Text</a:t>
            </a:r>
          </a:p>
        </p:txBody>
      </p:sp>
      <p:sp>
        <p:nvSpPr>
          <p:cNvPr id="92" name="Shape 92"/>
          <p:cNvSpPr>
            <a:spLocks noGrp="1"/>
          </p:cNvSpPr>
          <p:nvPr>
            <p:ph type="body" idx="1"/>
          </p:nvPr>
        </p:nvSpPr>
        <p:spPr>
          <a:xfrm>
            <a:off x="3575050" y="273050"/>
            <a:ext cx="5111750" cy="5853113"/>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93" name="Shape 93"/>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94" name="Shape 94"/>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sp>
        <p:nvSpPr>
          <p:cNvPr id="101" name="Shape 101"/>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02"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103" name="Shape 103"/>
          <p:cNvSpPr>
            <a:spLocks noGrp="1"/>
          </p:cNvSpPr>
          <p:nvPr>
            <p:ph type="title"/>
          </p:nvPr>
        </p:nvSpPr>
        <p:spPr>
          <a:xfrm>
            <a:off x="1792288" y="4800600"/>
            <a:ext cx="5486402" cy="566738"/>
          </a:xfrm>
          <a:prstGeom prst="rect">
            <a:avLst/>
          </a:prstGeom>
        </p:spPr>
        <p:txBody>
          <a:bodyPr lIns="45718" tIns="45718" rIns="45718" bIns="45718" anchor="b"/>
          <a:lstStyle>
            <a:lvl1pPr>
              <a:lnSpc>
                <a:spcPct val="100000"/>
              </a:lnSpc>
              <a:defRPr sz="2000">
                <a:solidFill>
                  <a:srgbClr val="FFFFFF"/>
                </a:solidFill>
              </a:defRPr>
            </a:lvl1pPr>
          </a:lstStyle>
          <a:p>
            <a:r>
              <a:t>Title Text</a:t>
            </a:r>
          </a:p>
        </p:txBody>
      </p:sp>
      <p:sp>
        <p:nvSpPr>
          <p:cNvPr id="104" name="Shape 104"/>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105" name="Shape 105"/>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solidFill>
                  <a:srgbClr val="FFFFFF"/>
                </a:solidFill>
              </a:defRPr>
            </a:lvl1pPr>
            <a:lvl2pPr marL="0" indent="0">
              <a:spcBef>
                <a:spcPts val="300"/>
              </a:spcBef>
              <a:buSzTx/>
              <a:buFontTx/>
              <a:buNone/>
              <a:defRPr sz="1400">
                <a:solidFill>
                  <a:srgbClr val="FFFFFF"/>
                </a:solidFill>
              </a:defRPr>
            </a:lvl2pPr>
            <a:lvl3pPr marL="0" indent="0">
              <a:spcBef>
                <a:spcPts val="300"/>
              </a:spcBef>
              <a:buSzTx/>
              <a:buFontTx/>
              <a:buNone/>
              <a:defRPr sz="1400">
                <a:solidFill>
                  <a:srgbClr val="FFFFFF"/>
                </a:solidFill>
              </a:defRPr>
            </a:lvl3pPr>
            <a:lvl4pPr marL="0" indent="0">
              <a:spcBef>
                <a:spcPts val="300"/>
              </a:spcBef>
              <a:buSzTx/>
              <a:buFontTx/>
              <a:buNone/>
              <a:defRPr sz="1400">
                <a:solidFill>
                  <a:srgbClr val="FFFFFF"/>
                </a:solidFill>
              </a:defRPr>
            </a:lvl4pPr>
            <a:lvl5pPr marL="0" indent="0">
              <a:spcBef>
                <a:spcPts val="300"/>
              </a:spcBef>
              <a:buSzTx/>
              <a:buFontTx/>
              <a:buNone/>
              <a:defRPr sz="14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06" name="Shape 106"/>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tx">
  <p:cSld name="Title and Vertical Text">
    <p:spTree>
      <p:nvGrpSpPr>
        <p:cNvPr id="1" name=""/>
        <p:cNvGrpSpPr/>
        <p:nvPr/>
      </p:nvGrpSpPr>
      <p:grpSpPr>
        <a:xfrm>
          <a:off x="0" y="0"/>
          <a:ext cx="0" cy="0"/>
          <a:chOff x="0" y="0"/>
          <a:chExt cx="0" cy="0"/>
        </a:xfrm>
      </p:grpSpPr>
      <p:sp>
        <p:nvSpPr>
          <p:cNvPr id="113" name="Shape 113"/>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14"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115" name="Shape 115"/>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16" name="Shape 116"/>
          <p:cNvSpPr>
            <a:spLocks noGrp="1"/>
          </p:cNvSpPr>
          <p:nvPr>
            <p:ph type="body" sz="quarter" idx="1"/>
          </p:nvPr>
        </p:nvSpPr>
        <p:spPr>
          <a:xfrm>
            <a:off x="900112" y="2278063"/>
            <a:ext cx="7786689" cy="719139"/>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17" name="Shape 117"/>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tx">
  <p:cSld name="Vertical Title and Text">
    <p:spTree>
      <p:nvGrpSpPr>
        <p:cNvPr id="1" name=""/>
        <p:cNvGrpSpPr/>
        <p:nvPr/>
      </p:nvGrpSpPr>
      <p:grpSpPr>
        <a:xfrm>
          <a:off x="0" y="0"/>
          <a:ext cx="0" cy="0"/>
          <a:chOff x="0" y="0"/>
          <a:chExt cx="0" cy="0"/>
        </a:xfrm>
      </p:grpSpPr>
      <p:sp>
        <p:nvSpPr>
          <p:cNvPr id="124" name="Shape 124"/>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25"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126" name="Shape 126"/>
          <p:cNvSpPr>
            <a:spLocks noGrp="1"/>
          </p:cNvSpPr>
          <p:nvPr>
            <p:ph type="title"/>
          </p:nvPr>
        </p:nvSpPr>
        <p:spPr>
          <a:xfrm>
            <a:off x="6740525" y="274638"/>
            <a:ext cx="1946275" cy="27225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27" name="Shape 127"/>
          <p:cNvSpPr>
            <a:spLocks noGrp="1"/>
          </p:cNvSpPr>
          <p:nvPr>
            <p:ph type="body" sz="half" idx="1"/>
          </p:nvPr>
        </p:nvSpPr>
        <p:spPr>
          <a:xfrm>
            <a:off x="900112" y="274638"/>
            <a:ext cx="5688015" cy="2722562"/>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28" name="Shape 12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
  <p:cSld name="Title Slide">
    <p:spTree>
      <p:nvGrpSpPr>
        <p:cNvPr id="1" name=""/>
        <p:cNvGrpSpPr/>
        <p:nvPr/>
      </p:nvGrpSpPr>
      <p:grpSpPr>
        <a:xfrm>
          <a:off x="0" y="0"/>
          <a:ext cx="0" cy="0"/>
          <a:chOff x="0" y="0"/>
          <a:chExt cx="0" cy="0"/>
        </a:xfrm>
      </p:grpSpPr>
      <p:sp>
        <p:nvSpPr>
          <p:cNvPr id="135" name="Shape 135"/>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36"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137" name="Shape 137"/>
          <p:cNvSpPr>
            <a:spLocks noGrp="1"/>
          </p:cNvSpPr>
          <p:nvPr>
            <p:ph type="title"/>
          </p:nvPr>
        </p:nvSpPr>
        <p:spPr>
          <a:xfrm>
            <a:off x="685800" y="2130425"/>
            <a:ext cx="7772400" cy="1470025"/>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38" name="Shape 138"/>
          <p:cNvSpPr>
            <a:spLocks noGrp="1"/>
          </p:cNvSpPr>
          <p:nvPr>
            <p:ph type="body" sz="quarter" idx="1"/>
          </p:nvPr>
        </p:nvSpPr>
        <p:spPr>
          <a:xfrm>
            <a:off x="1371600" y="3886200"/>
            <a:ext cx="6400800" cy="1752600"/>
          </a:xfrm>
          <a:prstGeom prst="rect">
            <a:avLst/>
          </a:prstGeom>
        </p:spPr>
        <p:txBody>
          <a:bodyPr/>
          <a:lstStyle>
            <a:lvl1pPr marL="0" indent="0" algn="ctr">
              <a:buSzTx/>
              <a:buFontTx/>
              <a:buNone/>
              <a:defRPr>
                <a:solidFill>
                  <a:srgbClr val="FFFFFF"/>
                </a:solidFill>
              </a:defRPr>
            </a:lvl1pPr>
            <a:lvl2pPr marL="0" indent="0" algn="ctr">
              <a:buSzTx/>
              <a:buFontTx/>
              <a:buNone/>
              <a:defRPr>
                <a:solidFill>
                  <a:srgbClr val="FFFFFF"/>
                </a:solidFill>
              </a:defRPr>
            </a:lvl2pPr>
            <a:lvl3pPr marL="0" indent="0" algn="ctr">
              <a:buSzTx/>
              <a:buFontTx/>
              <a:buNone/>
              <a:defRPr>
                <a:solidFill>
                  <a:srgbClr val="FFFFFF"/>
                </a:solidFill>
              </a:defRPr>
            </a:lvl3pPr>
            <a:lvl4pPr marL="0" indent="0" algn="ctr">
              <a:buSzTx/>
              <a:buFontTx/>
              <a:buNone/>
              <a:defRPr>
                <a:solidFill>
                  <a:srgbClr val="FFFFFF"/>
                </a:solidFill>
              </a:defRPr>
            </a:lvl4pPr>
            <a:lvl5pPr marL="0" indent="0" algn="ctr">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39" name="Shape 139"/>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
  <p:cSld name="Title and Content">
    <p:spTree>
      <p:nvGrpSpPr>
        <p:cNvPr id="1" name=""/>
        <p:cNvGrpSpPr/>
        <p:nvPr/>
      </p:nvGrpSpPr>
      <p:grpSpPr>
        <a:xfrm>
          <a:off x="0" y="0"/>
          <a:ext cx="0" cy="0"/>
          <a:chOff x="0" y="0"/>
          <a:chExt cx="0" cy="0"/>
        </a:xfrm>
      </p:grpSpPr>
      <p:sp>
        <p:nvSpPr>
          <p:cNvPr id="146" name="Shape 146"/>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47"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148" name="Shape 148"/>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49" name="Shape 149"/>
          <p:cNvSpPr>
            <a:spLocks noGrp="1"/>
          </p:cNvSpPr>
          <p:nvPr>
            <p:ph type="body" sz="quarter" idx="1"/>
          </p:nvPr>
        </p:nvSpPr>
        <p:spPr>
          <a:xfrm>
            <a:off x="900112" y="2278063"/>
            <a:ext cx="7786689" cy="719139"/>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50" name="Shape 15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sp>
        <p:nvSpPr>
          <p:cNvPr id="157" name="Shape 157"/>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58"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159" name="Shape 159"/>
          <p:cNvSpPr>
            <a:spLocks noGrp="1"/>
          </p:cNvSpPr>
          <p:nvPr>
            <p:ph type="title"/>
          </p:nvPr>
        </p:nvSpPr>
        <p:spPr>
          <a:xfrm>
            <a:off x="722312" y="4406900"/>
            <a:ext cx="7772401" cy="1362075"/>
          </a:xfrm>
          <a:prstGeom prst="rect">
            <a:avLst/>
          </a:prstGeom>
        </p:spPr>
        <p:txBody>
          <a:bodyPr lIns="45718" tIns="45718" rIns="45718" bIns="45718"/>
          <a:lstStyle>
            <a:lvl1pPr>
              <a:lnSpc>
                <a:spcPct val="100000"/>
              </a:lnSpc>
              <a:defRPr sz="4000" cap="all">
                <a:solidFill>
                  <a:srgbClr val="FFFFFF"/>
                </a:solidFill>
              </a:defRPr>
            </a:lvl1pPr>
          </a:lstStyle>
          <a:p>
            <a:r>
              <a:t>Title Text</a:t>
            </a:r>
          </a:p>
        </p:txBody>
      </p:sp>
      <p:sp>
        <p:nvSpPr>
          <p:cNvPr id="160" name="Shape 160"/>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solidFill>
                  <a:srgbClr val="FFFFFF"/>
                </a:solidFill>
              </a:defRPr>
            </a:lvl1pPr>
            <a:lvl2pPr marL="0" indent="0">
              <a:spcBef>
                <a:spcPts val="400"/>
              </a:spcBef>
              <a:buSzTx/>
              <a:buFontTx/>
              <a:buNone/>
              <a:defRPr sz="2000">
                <a:solidFill>
                  <a:srgbClr val="FFFFFF"/>
                </a:solidFill>
              </a:defRPr>
            </a:lvl2pPr>
            <a:lvl3pPr marL="0" indent="0">
              <a:spcBef>
                <a:spcPts val="400"/>
              </a:spcBef>
              <a:buSzTx/>
              <a:buFontTx/>
              <a:buNone/>
              <a:defRPr sz="2000">
                <a:solidFill>
                  <a:srgbClr val="FFFFFF"/>
                </a:solidFill>
              </a:defRPr>
            </a:lvl3pPr>
            <a:lvl4pPr marL="0" indent="0">
              <a:spcBef>
                <a:spcPts val="400"/>
              </a:spcBef>
              <a:buSzTx/>
              <a:buFontTx/>
              <a:buNone/>
              <a:defRPr sz="2000">
                <a:solidFill>
                  <a:srgbClr val="FFFFFF"/>
                </a:solidFill>
              </a:defRPr>
            </a:lvl4pPr>
            <a:lvl5pPr marL="0" indent="0">
              <a:spcBef>
                <a:spcPts val="400"/>
              </a:spcBef>
              <a:buSzTx/>
              <a:buFontTx/>
              <a:buNone/>
              <a:defRPr sz="20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61" name="Shape 161"/>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sp>
        <p:nvSpPr>
          <p:cNvPr id="168" name="Shape 168"/>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69"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170" name="Shape 170"/>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71" name="Shape 171"/>
          <p:cNvSpPr>
            <a:spLocks noGrp="1"/>
          </p:cNvSpPr>
          <p:nvPr>
            <p:ph type="body" sz="quarter" idx="1"/>
          </p:nvPr>
        </p:nvSpPr>
        <p:spPr>
          <a:xfrm>
            <a:off x="900112" y="2278063"/>
            <a:ext cx="3816352" cy="719139"/>
          </a:xfrm>
          <a:prstGeom prst="rect">
            <a:avLst/>
          </a:prstGeom>
        </p:spPr>
        <p:txBody>
          <a:bodyPr/>
          <a:lstStyle>
            <a:lvl1pPr>
              <a:spcBef>
                <a:spcPts val="600"/>
              </a:spcBef>
              <a:buSzTx/>
              <a:buFontTx/>
              <a:buNone/>
              <a:defRPr sz="2800">
                <a:solidFill>
                  <a:srgbClr val="FFFFFF"/>
                </a:solidFill>
              </a:defRPr>
            </a:lvl1pPr>
            <a:lvl2pPr marL="342900" indent="0">
              <a:spcBef>
                <a:spcPts val="600"/>
              </a:spcBef>
              <a:buSzTx/>
              <a:buFontTx/>
              <a:buNone/>
              <a:defRPr sz="2800">
                <a:solidFill>
                  <a:srgbClr val="FFFFFF"/>
                </a:solidFill>
              </a:defRPr>
            </a:lvl2pPr>
            <a:lvl3pPr marL="342900" indent="0">
              <a:spcBef>
                <a:spcPts val="600"/>
              </a:spcBef>
              <a:buSzTx/>
              <a:buFontTx/>
              <a:buNone/>
              <a:defRPr sz="2800">
                <a:solidFill>
                  <a:srgbClr val="FFFFFF"/>
                </a:solidFill>
              </a:defRPr>
            </a:lvl3pPr>
            <a:lvl4pPr marL="342900" indent="0">
              <a:spcBef>
                <a:spcPts val="600"/>
              </a:spcBef>
              <a:buSzTx/>
              <a:buFontTx/>
              <a:buNone/>
              <a:defRPr sz="2800">
                <a:solidFill>
                  <a:srgbClr val="FFFFFF"/>
                </a:solidFill>
              </a:defRPr>
            </a:lvl4pPr>
            <a:lvl5pPr marL="342900" indent="0">
              <a:spcBef>
                <a:spcPts val="600"/>
              </a:spcBef>
              <a:buSzTx/>
              <a:buFontTx/>
              <a:buNone/>
              <a:defRPr sz="28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72" name="Shape 172"/>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x">
  <p:cSld name="Comparison">
    <p:spTree>
      <p:nvGrpSpPr>
        <p:cNvPr id="1" name=""/>
        <p:cNvGrpSpPr/>
        <p:nvPr/>
      </p:nvGrpSpPr>
      <p:grpSpPr>
        <a:xfrm>
          <a:off x="0" y="0"/>
          <a:ext cx="0" cy="0"/>
          <a:chOff x="0" y="0"/>
          <a:chExt cx="0" cy="0"/>
        </a:xfrm>
      </p:grpSpPr>
      <p:sp>
        <p:nvSpPr>
          <p:cNvPr id="179" name="Shape 179"/>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80"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181" name="Shape 181"/>
          <p:cNvSpPr>
            <a:spLocks noGrp="1"/>
          </p:cNvSpPr>
          <p:nvPr>
            <p:ph type="title"/>
          </p:nvPr>
        </p:nvSpPr>
        <p:spPr>
          <a:xfrm>
            <a:off x="457200" y="274638"/>
            <a:ext cx="8229600" cy="1143001"/>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82" name="Shape 182"/>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solidFill>
                  <a:srgbClr val="FFFFFF"/>
                </a:solidFill>
              </a:defRPr>
            </a:lvl1pPr>
            <a:lvl2pPr marL="0" indent="0">
              <a:spcBef>
                <a:spcPts val="500"/>
              </a:spcBef>
              <a:buSzTx/>
              <a:buFontTx/>
              <a:buNone/>
              <a:defRPr sz="2400" b="1">
                <a:solidFill>
                  <a:srgbClr val="FFFFFF"/>
                </a:solidFill>
              </a:defRPr>
            </a:lvl2pPr>
            <a:lvl3pPr marL="0" indent="0">
              <a:spcBef>
                <a:spcPts val="500"/>
              </a:spcBef>
              <a:buSzTx/>
              <a:buFontTx/>
              <a:buNone/>
              <a:defRPr sz="2400" b="1">
                <a:solidFill>
                  <a:srgbClr val="FFFFFF"/>
                </a:solidFill>
              </a:defRPr>
            </a:lvl3pPr>
            <a:lvl4pPr marL="0" indent="0">
              <a:spcBef>
                <a:spcPts val="500"/>
              </a:spcBef>
              <a:buSzTx/>
              <a:buFontTx/>
              <a:buNone/>
              <a:defRPr sz="2400" b="1">
                <a:solidFill>
                  <a:srgbClr val="FFFFFF"/>
                </a:solidFill>
              </a:defRPr>
            </a:lvl4pPr>
            <a:lvl5pPr marL="0" indent="0">
              <a:spcBef>
                <a:spcPts val="500"/>
              </a:spcBef>
              <a:buSzTx/>
              <a:buFontTx/>
              <a:buNone/>
              <a:defRPr sz="2400" b="1">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83" name="Shape 183"/>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184" name="Shape 184"/>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sp>
        <p:nvSpPr>
          <p:cNvPr id="191" name="Shape 191"/>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92"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193" name="Shape 193"/>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94" name="Shape 194"/>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201" name="Shape 201"/>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02"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203" name="Shape 20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sp>
        <p:nvSpPr>
          <p:cNvPr id="210" name="Shape 210"/>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11"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212" name="Shape 212"/>
          <p:cNvSpPr>
            <a:spLocks noGrp="1"/>
          </p:cNvSpPr>
          <p:nvPr>
            <p:ph type="title"/>
          </p:nvPr>
        </p:nvSpPr>
        <p:spPr>
          <a:xfrm>
            <a:off x="457200" y="273050"/>
            <a:ext cx="3008315" cy="1162050"/>
          </a:xfrm>
          <a:prstGeom prst="rect">
            <a:avLst/>
          </a:prstGeom>
        </p:spPr>
        <p:txBody>
          <a:bodyPr lIns="45718" tIns="45718" rIns="45718" bIns="45718" anchor="b"/>
          <a:lstStyle>
            <a:lvl1pPr>
              <a:lnSpc>
                <a:spcPct val="100000"/>
              </a:lnSpc>
              <a:defRPr sz="2000">
                <a:solidFill>
                  <a:srgbClr val="FFFFFF"/>
                </a:solidFill>
              </a:defRPr>
            </a:lvl1pPr>
          </a:lstStyle>
          <a:p>
            <a:r>
              <a:t>Title Text</a:t>
            </a:r>
          </a:p>
        </p:txBody>
      </p:sp>
      <p:sp>
        <p:nvSpPr>
          <p:cNvPr id="213" name="Shape 213"/>
          <p:cNvSpPr>
            <a:spLocks noGrp="1"/>
          </p:cNvSpPr>
          <p:nvPr>
            <p:ph type="body" idx="1"/>
          </p:nvPr>
        </p:nvSpPr>
        <p:spPr>
          <a:xfrm>
            <a:off x="3575050" y="273050"/>
            <a:ext cx="5111750" cy="5853113"/>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214" name="Shape 214"/>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215" name="Shape 215"/>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sp>
        <p:nvSpPr>
          <p:cNvPr id="222" name="Shape 222"/>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23"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224" name="Shape 224"/>
          <p:cNvSpPr>
            <a:spLocks noGrp="1"/>
          </p:cNvSpPr>
          <p:nvPr>
            <p:ph type="title"/>
          </p:nvPr>
        </p:nvSpPr>
        <p:spPr>
          <a:xfrm>
            <a:off x="1792288" y="4800600"/>
            <a:ext cx="5486402" cy="566738"/>
          </a:xfrm>
          <a:prstGeom prst="rect">
            <a:avLst/>
          </a:prstGeom>
        </p:spPr>
        <p:txBody>
          <a:bodyPr lIns="45718" tIns="45718" rIns="45718" bIns="45718" anchor="b"/>
          <a:lstStyle>
            <a:lvl1pPr>
              <a:lnSpc>
                <a:spcPct val="100000"/>
              </a:lnSpc>
              <a:defRPr sz="2000">
                <a:solidFill>
                  <a:srgbClr val="FFFFFF"/>
                </a:solidFill>
              </a:defRPr>
            </a:lvl1pPr>
          </a:lstStyle>
          <a:p>
            <a:r>
              <a:t>Title Text</a:t>
            </a:r>
          </a:p>
        </p:txBody>
      </p:sp>
      <p:sp>
        <p:nvSpPr>
          <p:cNvPr id="225" name="Shape 225"/>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226" name="Shape 226"/>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solidFill>
                  <a:srgbClr val="FFFFFF"/>
                </a:solidFill>
              </a:defRPr>
            </a:lvl1pPr>
            <a:lvl2pPr marL="0" indent="0">
              <a:spcBef>
                <a:spcPts val="300"/>
              </a:spcBef>
              <a:buSzTx/>
              <a:buFontTx/>
              <a:buNone/>
              <a:defRPr sz="1400">
                <a:solidFill>
                  <a:srgbClr val="FFFFFF"/>
                </a:solidFill>
              </a:defRPr>
            </a:lvl2pPr>
            <a:lvl3pPr marL="0" indent="0">
              <a:spcBef>
                <a:spcPts val="300"/>
              </a:spcBef>
              <a:buSzTx/>
              <a:buFontTx/>
              <a:buNone/>
              <a:defRPr sz="1400">
                <a:solidFill>
                  <a:srgbClr val="FFFFFF"/>
                </a:solidFill>
              </a:defRPr>
            </a:lvl3pPr>
            <a:lvl4pPr marL="0" indent="0">
              <a:spcBef>
                <a:spcPts val="300"/>
              </a:spcBef>
              <a:buSzTx/>
              <a:buFontTx/>
              <a:buNone/>
              <a:defRPr sz="1400">
                <a:solidFill>
                  <a:srgbClr val="FFFFFF"/>
                </a:solidFill>
              </a:defRPr>
            </a:lvl4pPr>
            <a:lvl5pPr marL="0" indent="0">
              <a:spcBef>
                <a:spcPts val="300"/>
              </a:spcBef>
              <a:buSzTx/>
              <a:buFontTx/>
              <a:buNone/>
              <a:defRPr sz="14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227" name="Shape 227"/>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x">
  <p:cSld name="Title and Vertical Text">
    <p:spTree>
      <p:nvGrpSpPr>
        <p:cNvPr id="1" name=""/>
        <p:cNvGrpSpPr/>
        <p:nvPr/>
      </p:nvGrpSpPr>
      <p:grpSpPr>
        <a:xfrm>
          <a:off x="0" y="0"/>
          <a:ext cx="0" cy="0"/>
          <a:chOff x="0" y="0"/>
          <a:chExt cx="0" cy="0"/>
        </a:xfrm>
      </p:grpSpPr>
      <p:sp>
        <p:nvSpPr>
          <p:cNvPr id="234" name="Shape 234"/>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35"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236" name="Shape 236"/>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237" name="Shape 237"/>
          <p:cNvSpPr>
            <a:spLocks noGrp="1"/>
          </p:cNvSpPr>
          <p:nvPr>
            <p:ph type="body" sz="quarter" idx="1"/>
          </p:nvPr>
        </p:nvSpPr>
        <p:spPr>
          <a:xfrm>
            <a:off x="900112" y="2278063"/>
            <a:ext cx="7786689" cy="719139"/>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238" name="Shape 23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x">
  <p:cSld name="Vertical Title and Text">
    <p:spTree>
      <p:nvGrpSpPr>
        <p:cNvPr id="1" name=""/>
        <p:cNvGrpSpPr/>
        <p:nvPr/>
      </p:nvGrpSpPr>
      <p:grpSpPr>
        <a:xfrm>
          <a:off x="0" y="0"/>
          <a:ext cx="0" cy="0"/>
          <a:chOff x="0" y="0"/>
          <a:chExt cx="0" cy="0"/>
        </a:xfrm>
      </p:grpSpPr>
      <p:sp>
        <p:nvSpPr>
          <p:cNvPr id="245" name="Shape 245"/>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46"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247" name="Shape 247"/>
          <p:cNvSpPr>
            <a:spLocks noGrp="1"/>
          </p:cNvSpPr>
          <p:nvPr>
            <p:ph type="title"/>
          </p:nvPr>
        </p:nvSpPr>
        <p:spPr>
          <a:xfrm>
            <a:off x="6740525" y="274638"/>
            <a:ext cx="1946275" cy="27225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248" name="Shape 248"/>
          <p:cNvSpPr>
            <a:spLocks noGrp="1"/>
          </p:cNvSpPr>
          <p:nvPr>
            <p:ph type="body" sz="half" idx="1"/>
          </p:nvPr>
        </p:nvSpPr>
        <p:spPr>
          <a:xfrm>
            <a:off x="900112" y="274638"/>
            <a:ext cx="5688015" cy="2722562"/>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249" name="Shape 249"/>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x">
  <p:cSld name="Title Slide">
    <p:spTree>
      <p:nvGrpSpPr>
        <p:cNvPr id="1" name=""/>
        <p:cNvGrpSpPr/>
        <p:nvPr/>
      </p:nvGrpSpPr>
      <p:grpSpPr>
        <a:xfrm>
          <a:off x="0" y="0"/>
          <a:ext cx="0" cy="0"/>
          <a:chOff x="0" y="0"/>
          <a:chExt cx="0" cy="0"/>
        </a:xfrm>
      </p:grpSpPr>
      <p:sp>
        <p:nvSpPr>
          <p:cNvPr id="256" name="Shape 256"/>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57"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258" name="Shape 258"/>
          <p:cNvSpPr>
            <a:spLocks noGrp="1"/>
          </p:cNvSpPr>
          <p:nvPr>
            <p:ph type="title"/>
          </p:nvPr>
        </p:nvSpPr>
        <p:spPr>
          <a:xfrm>
            <a:off x="685800" y="2130425"/>
            <a:ext cx="7772400" cy="1470025"/>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259" name="Shape 259"/>
          <p:cNvSpPr>
            <a:spLocks noGrp="1"/>
          </p:cNvSpPr>
          <p:nvPr>
            <p:ph type="body" sz="quarter" idx="1"/>
          </p:nvPr>
        </p:nvSpPr>
        <p:spPr>
          <a:xfrm>
            <a:off x="1371600" y="3886200"/>
            <a:ext cx="6400800" cy="1752600"/>
          </a:xfrm>
          <a:prstGeom prst="rect">
            <a:avLst/>
          </a:prstGeom>
        </p:spPr>
        <p:txBody>
          <a:bodyPr/>
          <a:lstStyle>
            <a:lvl1pPr marL="0" indent="0" algn="ctr">
              <a:buSzTx/>
              <a:buFontTx/>
              <a:buNone/>
              <a:defRPr>
                <a:solidFill>
                  <a:srgbClr val="FFFFFF"/>
                </a:solidFill>
              </a:defRPr>
            </a:lvl1pPr>
            <a:lvl2pPr marL="0" indent="0" algn="ctr">
              <a:buSzTx/>
              <a:buFontTx/>
              <a:buNone/>
              <a:defRPr>
                <a:solidFill>
                  <a:srgbClr val="FFFFFF"/>
                </a:solidFill>
              </a:defRPr>
            </a:lvl2pPr>
            <a:lvl3pPr marL="0" indent="0" algn="ctr">
              <a:buSzTx/>
              <a:buFontTx/>
              <a:buNone/>
              <a:defRPr>
                <a:solidFill>
                  <a:srgbClr val="FFFFFF"/>
                </a:solidFill>
              </a:defRPr>
            </a:lvl3pPr>
            <a:lvl4pPr marL="0" indent="0" algn="ctr">
              <a:buSzTx/>
              <a:buFontTx/>
              <a:buNone/>
              <a:defRPr>
                <a:solidFill>
                  <a:srgbClr val="FFFFFF"/>
                </a:solidFill>
              </a:defRPr>
            </a:lvl4pPr>
            <a:lvl5pPr marL="0" indent="0" algn="ctr">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260" name="Shape 26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x">
  <p:cSld name="Title and Content">
    <p:spTree>
      <p:nvGrpSpPr>
        <p:cNvPr id="1" name=""/>
        <p:cNvGrpSpPr/>
        <p:nvPr/>
      </p:nvGrpSpPr>
      <p:grpSpPr>
        <a:xfrm>
          <a:off x="0" y="0"/>
          <a:ext cx="0" cy="0"/>
          <a:chOff x="0" y="0"/>
          <a:chExt cx="0" cy="0"/>
        </a:xfrm>
      </p:grpSpPr>
      <p:pic>
        <p:nvPicPr>
          <p:cNvPr id="267" name="image1.jpeg"/>
          <p:cNvPicPr>
            <a:picLocks noChangeAspect="1"/>
          </p:cNvPicPr>
          <p:nvPr/>
        </p:nvPicPr>
        <p:blipFill>
          <a:blip r:embed="rId2">
            <a:extLst/>
          </a:blip>
          <a:stretch>
            <a:fillRect/>
          </a:stretch>
        </p:blipFill>
        <p:spPr>
          <a:xfrm>
            <a:off x="-62112" y="-4496805"/>
            <a:ext cx="9268225" cy="13110051"/>
          </a:xfrm>
          <a:prstGeom prst="rect">
            <a:avLst/>
          </a:prstGeom>
          <a:ln w="12700">
            <a:miter lim="400000"/>
          </a:ln>
        </p:spPr>
      </p:pic>
      <p:sp>
        <p:nvSpPr>
          <p:cNvPr id="268" name="Shape 26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sp>
        <p:nvSpPr>
          <p:cNvPr id="275" name="Shape 275"/>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76"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277" name="Shape 277"/>
          <p:cNvSpPr>
            <a:spLocks noGrp="1"/>
          </p:cNvSpPr>
          <p:nvPr>
            <p:ph type="title"/>
          </p:nvPr>
        </p:nvSpPr>
        <p:spPr>
          <a:xfrm>
            <a:off x="722312" y="4406900"/>
            <a:ext cx="7772401" cy="1362075"/>
          </a:xfrm>
          <a:prstGeom prst="rect">
            <a:avLst/>
          </a:prstGeom>
        </p:spPr>
        <p:txBody>
          <a:bodyPr lIns="45718" tIns="45718" rIns="45718" bIns="45718"/>
          <a:lstStyle>
            <a:lvl1pPr>
              <a:lnSpc>
                <a:spcPct val="100000"/>
              </a:lnSpc>
              <a:defRPr sz="4000" cap="all">
                <a:solidFill>
                  <a:srgbClr val="FFFFFF"/>
                </a:solidFill>
              </a:defRPr>
            </a:lvl1pPr>
          </a:lstStyle>
          <a:p>
            <a:r>
              <a:t>Title Text</a:t>
            </a:r>
          </a:p>
        </p:txBody>
      </p:sp>
      <p:sp>
        <p:nvSpPr>
          <p:cNvPr id="278" name="Shape 278"/>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solidFill>
                  <a:srgbClr val="FFFFFF"/>
                </a:solidFill>
              </a:defRPr>
            </a:lvl1pPr>
            <a:lvl2pPr marL="0" indent="0">
              <a:spcBef>
                <a:spcPts val="400"/>
              </a:spcBef>
              <a:buSzTx/>
              <a:buFontTx/>
              <a:buNone/>
              <a:defRPr sz="2000">
                <a:solidFill>
                  <a:srgbClr val="FFFFFF"/>
                </a:solidFill>
              </a:defRPr>
            </a:lvl2pPr>
            <a:lvl3pPr marL="0" indent="0">
              <a:spcBef>
                <a:spcPts val="400"/>
              </a:spcBef>
              <a:buSzTx/>
              <a:buFontTx/>
              <a:buNone/>
              <a:defRPr sz="2000">
                <a:solidFill>
                  <a:srgbClr val="FFFFFF"/>
                </a:solidFill>
              </a:defRPr>
            </a:lvl3pPr>
            <a:lvl4pPr marL="0" indent="0">
              <a:spcBef>
                <a:spcPts val="400"/>
              </a:spcBef>
              <a:buSzTx/>
              <a:buFontTx/>
              <a:buNone/>
              <a:defRPr sz="2000">
                <a:solidFill>
                  <a:srgbClr val="FFFFFF"/>
                </a:solidFill>
              </a:defRPr>
            </a:lvl4pPr>
            <a:lvl5pPr marL="0" indent="0">
              <a:spcBef>
                <a:spcPts val="400"/>
              </a:spcBef>
              <a:buSzTx/>
              <a:buFontTx/>
              <a:buNone/>
              <a:defRPr sz="20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279" name="Shape 279"/>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sp>
        <p:nvSpPr>
          <p:cNvPr id="286" name="Shape 286"/>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87"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288" name="Shape 288"/>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289" name="Shape 289"/>
          <p:cNvSpPr>
            <a:spLocks noGrp="1"/>
          </p:cNvSpPr>
          <p:nvPr>
            <p:ph type="body" sz="quarter" idx="1"/>
          </p:nvPr>
        </p:nvSpPr>
        <p:spPr>
          <a:xfrm>
            <a:off x="900112" y="2278063"/>
            <a:ext cx="3816352" cy="719139"/>
          </a:xfrm>
          <a:prstGeom prst="rect">
            <a:avLst/>
          </a:prstGeom>
        </p:spPr>
        <p:txBody>
          <a:bodyPr/>
          <a:lstStyle>
            <a:lvl1pPr>
              <a:spcBef>
                <a:spcPts val="600"/>
              </a:spcBef>
              <a:buSzTx/>
              <a:buFontTx/>
              <a:buNone/>
              <a:defRPr sz="2800">
                <a:solidFill>
                  <a:srgbClr val="FFFFFF"/>
                </a:solidFill>
              </a:defRPr>
            </a:lvl1pPr>
            <a:lvl2pPr marL="342900" indent="0">
              <a:spcBef>
                <a:spcPts val="600"/>
              </a:spcBef>
              <a:buSzTx/>
              <a:buFontTx/>
              <a:buNone/>
              <a:defRPr sz="2800">
                <a:solidFill>
                  <a:srgbClr val="FFFFFF"/>
                </a:solidFill>
              </a:defRPr>
            </a:lvl2pPr>
            <a:lvl3pPr marL="342900" indent="0">
              <a:spcBef>
                <a:spcPts val="600"/>
              </a:spcBef>
              <a:buSzTx/>
              <a:buFontTx/>
              <a:buNone/>
              <a:defRPr sz="2800">
                <a:solidFill>
                  <a:srgbClr val="FFFFFF"/>
                </a:solidFill>
              </a:defRPr>
            </a:lvl3pPr>
            <a:lvl4pPr marL="342900" indent="0">
              <a:spcBef>
                <a:spcPts val="600"/>
              </a:spcBef>
              <a:buSzTx/>
              <a:buFontTx/>
              <a:buNone/>
              <a:defRPr sz="2800">
                <a:solidFill>
                  <a:srgbClr val="FFFFFF"/>
                </a:solidFill>
              </a:defRPr>
            </a:lvl4pPr>
            <a:lvl5pPr marL="342900" indent="0">
              <a:spcBef>
                <a:spcPts val="600"/>
              </a:spcBef>
              <a:buSzTx/>
              <a:buFontTx/>
              <a:buNone/>
              <a:defRPr sz="28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290" name="Shape 29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x">
  <p:cSld name="Comparison">
    <p:spTree>
      <p:nvGrpSpPr>
        <p:cNvPr id="1" name=""/>
        <p:cNvGrpSpPr/>
        <p:nvPr/>
      </p:nvGrpSpPr>
      <p:grpSpPr>
        <a:xfrm>
          <a:off x="0" y="0"/>
          <a:ext cx="0" cy="0"/>
          <a:chOff x="0" y="0"/>
          <a:chExt cx="0" cy="0"/>
        </a:xfrm>
      </p:grpSpPr>
      <p:sp>
        <p:nvSpPr>
          <p:cNvPr id="297" name="Shape 297"/>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98"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299" name="Shape 299"/>
          <p:cNvSpPr>
            <a:spLocks noGrp="1"/>
          </p:cNvSpPr>
          <p:nvPr>
            <p:ph type="title"/>
          </p:nvPr>
        </p:nvSpPr>
        <p:spPr>
          <a:xfrm>
            <a:off x="457200" y="274638"/>
            <a:ext cx="8229600" cy="1143001"/>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300" name="Shape 300"/>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solidFill>
                  <a:srgbClr val="FFFFFF"/>
                </a:solidFill>
              </a:defRPr>
            </a:lvl1pPr>
            <a:lvl2pPr marL="0" indent="0">
              <a:spcBef>
                <a:spcPts val="500"/>
              </a:spcBef>
              <a:buSzTx/>
              <a:buFontTx/>
              <a:buNone/>
              <a:defRPr sz="2400" b="1">
                <a:solidFill>
                  <a:srgbClr val="FFFFFF"/>
                </a:solidFill>
              </a:defRPr>
            </a:lvl2pPr>
            <a:lvl3pPr marL="0" indent="0">
              <a:spcBef>
                <a:spcPts val="500"/>
              </a:spcBef>
              <a:buSzTx/>
              <a:buFontTx/>
              <a:buNone/>
              <a:defRPr sz="2400" b="1">
                <a:solidFill>
                  <a:srgbClr val="FFFFFF"/>
                </a:solidFill>
              </a:defRPr>
            </a:lvl3pPr>
            <a:lvl4pPr marL="0" indent="0">
              <a:spcBef>
                <a:spcPts val="500"/>
              </a:spcBef>
              <a:buSzTx/>
              <a:buFontTx/>
              <a:buNone/>
              <a:defRPr sz="2400" b="1">
                <a:solidFill>
                  <a:srgbClr val="FFFFFF"/>
                </a:solidFill>
              </a:defRPr>
            </a:lvl4pPr>
            <a:lvl5pPr marL="0" indent="0">
              <a:spcBef>
                <a:spcPts val="500"/>
              </a:spcBef>
              <a:buSzTx/>
              <a:buFontTx/>
              <a:buNone/>
              <a:defRPr sz="2400" b="1">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301" name="Shape 301"/>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302" name="Shape 302"/>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sp>
        <p:nvSpPr>
          <p:cNvPr id="309" name="Shape 309"/>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310"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311" name="Shape 311"/>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312" name="Shape 312"/>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319" name="Shape 319"/>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320"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321" name="Shape 321"/>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sp>
        <p:nvSpPr>
          <p:cNvPr id="328" name="Shape 328"/>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329"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330" name="Shape 330"/>
          <p:cNvSpPr>
            <a:spLocks noGrp="1"/>
          </p:cNvSpPr>
          <p:nvPr>
            <p:ph type="title"/>
          </p:nvPr>
        </p:nvSpPr>
        <p:spPr>
          <a:xfrm>
            <a:off x="457200" y="273050"/>
            <a:ext cx="3008315" cy="1162050"/>
          </a:xfrm>
          <a:prstGeom prst="rect">
            <a:avLst/>
          </a:prstGeom>
        </p:spPr>
        <p:txBody>
          <a:bodyPr lIns="45718" tIns="45718" rIns="45718" bIns="45718" anchor="b"/>
          <a:lstStyle>
            <a:lvl1pPr>
              <a:lnSpc>
                <a:spcPct val="100000"/>
              </a:lnSpc>
              <a:defRPr sz="2000">
                <a:solidFill>
                  <a:srgbClr val="FFFFFF"/>
                </a:solidFill>
              </a:defRPr>
            </a:lvl1pPr>
          </a:lstStyle>
          <a:p>
            <a:r>
              <a:t>Title Text</a:t>
            </a:r>
          </a:p>
        </p:txBody>
      </p:sp>
      <p:sp>
        <p:nvSpPr>
          <p:cNvPr id="331" name="Shape 331"/>
          <p:cNvSpPr>
            <a:spLocks noGrp="1"/>
          </p:cNvSpPr>
          <p:nvPr>
            <p:ph type="body" idx="1"/>
          </p:nvPr>
        </p:nvSpPr>
        <p:spPr>
          <a:xfrm>
            <a:off x="3575050" y="273050"/>
            <a:ext cx="5111750" cy="5853113"/>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332" name="Shape 332"/>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333" name="Shape 33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sp>
        <p:nvSpPr>
          <p:cNvPr id="340" name="Shape 340"/>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341"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342" name="Shape 342"/>
          <p:cNvSpPr>
            <a:spLocks noGrp="1"/>
          </p:cNvSpPr>
          <p:nvPr>
            <p:ph type="title"/>
          </p:nvPr>
        </p:nvSpPr>
        <p:spPr>
          <a:xfrm>
            <a:off x="1792288" y="4800600"/>
            <a:ext cx="5486402" cy="566738"/>
          </a:xfrm>
          <a:prstGeom prst="rect">
            <a:avLst/>
          </a:prstGeom>
        </p:spPr>
        <p:txBody>
          <a:bodyPr lIns="45718" tIns="45718" rIns="45718" bIns="45718" anchor="b"/>
          <a:lstStyle>
            <a:lvl1pPr>
              <a:lnSpc>
                <a:spcPct val="100000"/>
              </a:lnSpc>
              <a:defRPr sz="2000">
                <a:solidFill>
                  <a:srgbClr val="FFFFFF"/>
                </a:solidFill>
              </a:defRPr>
            </a:lvl1pPr>
          </a:lstStyle>
          <a:p>
            <a:r>
              <a:t>Title Text</a:t>
            </a:r>
          </a:p>
        </p:txBody>
      </p:sp>
      <p:sp>
        <p:nvSpPr>
          <p:cNvPr id="343" name="Shape 343"/>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344" name="Shape 344"/>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solidFill>
                  <a:srgbClr val="FFFFFF"/>
                </a:solidFill>
              </a:defRPr>
            </a:lvl1pPr>
            <a:lvl2pPr marL="0" indent="0">
              <a:spcBef>
                <a:spcPts val="300"/>
              </a:spcBef>
              <a:buSzTx/>
              <a:buFontTx/>
              <a:buNone/>
              <a:defRPr sz="1400">
                <a:solidFill>
                  <a:srgbClr val="FFFFFF"/>
                </a:solidFill>
              </a:defRPr>
            </a:lvl2pPr>
            <a:lvl3pPr marL="0" indent="0">
              <a:spcBef>
                <a:spcPts val="300"/>
              </a:spcBef>
              <a:buSzTx/>
              <a:buFontTx/>
              <a:buNone/>
              <a:defRPr sz="1400">
                <a:solidFill>
                  <a:srgbClr val="FFFFFF"/>
                </a:solidFill>
              </a:defRPr>
            </a:lvl3pPr>
            <a:lvl4pPr marL="0" indent="0">
              <a:spcBef>
                <a:spcPts val="300"/>
              </a:spcBef>
              <a:buSzTx/>
              <a:buFontTx/>
              <a:buNone/>
              <a:defRPr sz="1400">
                <a:solidFill>
                  <a:srgbClr val="FFFFFF"/>
                </a:solidFill>
              </a:defRPr>
            </a:lvl4pPr>
            <a:lvl5pPr marL="0" indent="0">
              <a:spcBef>
                <a:spcPts val="300"/>
              </a:spcBef>
              <a:buSzTx/>
              <a:buFontTx/>
              <a:buNone/>
              <a:defRPr sz="14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345" name="Shape 345"/>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tx">
  <p:cSld name="Title and Vertical Text">
    <p:spTree>
      <p:nvGrpSpPr>
        <p:cNvPr id="1" name=""/>
        <p:cNvGrpSpPr/>
        <p:nvPr/>
      </p:nvGrpSpPr>
      <p:grpSpPr>
        <a:xfrm>
          <a:off x="0" y="0"/>
          <a:ext cx="0" cy="0"/>
          <a:chOff x="0" y="0"/>
          <a:chExt cx="0" cy="0"/>
        </a:xfrm>
      </p:grpSpPr>
      <p:sp>
        <p:nvSpPr>
          <p:cNvPr id="352" name="Shape 352"/>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353"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354" name="Shape 354"/>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355" name="Shape 355"/>
          <p:cNvSpPr>
            <a:spLocks noGrp="1"/>
          </p:cNvSpPr>
          <p:nvPr>
            <p:ph type="body" sz="quarter" idx="1"/>
          </p:nvPr>
        </p:nvSpPr>
        <p:spPr>
          <a:xfrm>
            <a:off x="900112" y="2278063"/>
            <a:ext cx="7786689" cy="719139"/>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356" name="Shape 356"/>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tx">
  <p:cSld name="Vertical Title and Text">
    <p:spTree>
      <p:nvGrpSpPr>
        <p:cNvPr id="1" name=""/>
        <p:cNvGrpSpPr/>
        <p:nvPr/>
      </p:nvGrpSpPr>
      <p:grpSpPr>
        <a:xfrm>
          <a:off x="0" y="0"/>
          <a:ext cx="0" cy="0"/>
          <a:chOff x="0" y="0"/>
          <a:chExt cx="0" cy="0"/>
        </a:xfrm>
      </p:grpSpPr>
      <p:sp>
        <p:nvSpPr>
          <p:cNvPr id="363" name="Shape 363"/>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364"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sp>
        <p:nvSpPr>
          <p:cNvPr id="365" name="Shape 365"/>
          <p:cNvSpPr>
            <a:spLocks noGrp="1"/>
          </p:cNvSpPr>
          <p:nvPr>
            <p:ph type="title"/>
          </p:nvPr>
        </p:nvSpPr>
        <p:spPr>
          <a:xfrm>
            <a:off x="6740525" y="274638"/>
            <a:ext cx="1946275" cy="27225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366" name="Shape 366"/>
          <p:cNvSpPr>
            <a:spLocks noGrp="1"/>
          </p:cNvSpPr>
          <p:nvPr>
            <p:ph type="body" sz="half" idx="1"/>
          </p:nvPr>
        </p:nvSpPr>
        <p:spPr>
          <a:xfrm>
            <a:off x="900112" y="274638"/>
            <a:ext cx="5688015" cy="2722562"/>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367" name="Shape 367"/>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34.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374" name="Shape 374"/>
          <p:cNvSpPr>
            <a:spLocks noGrp="1"/>
          </p:cNvSpPr>
          <p:nvPr>
            <p:ph type="title"/>
          </p:nvPr>
        </p:nvSpPr>
        <p:spPr>
          <a:xfrm>
            <a:off x="685800" y="2130425"/>
            <a:ext cx="7772400" cy="1470025"/>
          </a:xfrm>
          <a:prstGeom prst="rect">
            <a:avLst/>
          </a:prstGeom>
        </p:spPr>
        <p:txBody>
          <a:bodyPr/>
          <a:lstStyle/>
          <a:p>
            <a:r>
              <a:t>Title Text</a:t>
            </a:r>
          </a:p>
        </p:txBody>
      </p:sp>
      <p:sp>
        <p:nvSpPr>
          <p:cNvPr id="375" name="Shape 375"/>
          <p:cNvSpPr>
            <a:spLocks noGrp="1"/>
          </p:cNvSpPr>
          <p:nvPr>
            <p:ph type="body" sz="quarter" idx="1"/>
          </p:nvPr>
        </p:nvSpPr>
        <p:spPr>
          <a:xfrm>
            <a:off x="1371600" y="3886200"/>
            <a:ext cx="6400800" cy="1752600"/>
          </a:xfrm>
          <a:prstGeom prst="rect">
            <a:avLst/>
          </a:prstGeom>
        </p:spPr>
        <p:txBody>
          <a:bodyPr/>
          <a:lstStyle>
            <a:lvl1pPr marL="0" indent="0" algn="ctr">
              <a:buSzTx/>
              <a:buFontTx/>
              <a:buNone/>
            </a:lvl1pPr>
            <a:lvl2pPr marL="0" indent="0" algn="ctr">
              <a:buSzTx/>
              <a:buFontTx/>
              <a:buNone/>
            </a:lvl2pPr>
            <a:lvl3pPr marL="0" indent="0" algn="ctr">
              <a:buSzTx/>
              <a:buFontTx/>
              <a:buNone/>
            </a:lvl3pPr>
            <a:lvl4pPr marL="0" indent="0" algn="ctr">
              <a:buSzTx/>
              <a:buFontTx/>
              <a:buNone/>
            </a:lvl4pPr>
            <a:lvl5pPr marL="0" indent="0" algn="ctr">
              <a:buSzTx/>
              <a:buFontTx/>
              <a:buNone/>
            </a:lvl5pPr>
          </a:lstStyle>
          <a:p>
            <a:r>
              <a:t>Body Level One</a:t>
            </a:r>
          </a:p>
          <a:p>
            <a:pPr lvl="1"/>
            <a:r>
              <a:t>Body Level Two</a:t>
            </a:r>
          </a:p>
          <a:p>
            <a:pPr lvl="2"/>
            <a:r>
              <a:t>Body Level Three</a:t>
            </a:r>
          </a:p>
          <a:p>
            <a:pPr lvl="3"/>
            <a:r>
              <a:t>Body Level Four</a:t>
            </a:r>
          </a:p>
          <a:p>
            <a:pPr lvl="4"/>
            <a:r>
              <a:t>Body Level Five</a:t>
            </a:r>
          </a:p>
        </p:txBody>
      </p:sp>
      <p:sp>
        <p:nvSpPr>
          <p:cNvPr id="376" name="Shape 376"/>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35.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383" name="Shape 383"/>
          <p:cNvSpPr>
            <a:spLocks noGrp="1"/>
          </p:cNvSpPr>
          <p:nvPr>
            <p:ph type="title"/>
          </p:nvPr>
        </p:nvSpPr>
        <p:spPr>
          <a:prstGeom prst="rect">
            <a:avLst/>
          </a:prstGeom>
        </p:spPr>
        <p:txBody>
          <a:bodyPr/>
          <a:lstStyle/>
          <a:p>
            <a:r>
              <a:t>Title Text</a:t>
            </a:r>
          </a:p>
        </p:txBody>
      </p:sp>
      <p:sp>
        <p:nvSpPr>
          <p:cNvPr id="384" name="Shape 384"/>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385" name="Shape 385"/>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36.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392" name="Shape 392"/>
          <p:cNvSpPr>
            <a:spLocks noGrp="1"/>
          </p:cNvSpPr>
          <p:nvPr>
            <p:ph type="title"/>
          </p:nvPr>
        </p:nvSpPr>
        <p:spPr>
          <a:xfrm>
            <a:off x="722312" y="4406900"/>
            <a:ext cx="7772401" cy="1362075"/>
          </a:xfrm>
          <a:prstGeom prst="rect">
            <a:avLst/>
          </a:prstGeom>
        </p:spPr>
        <p:txBody>
          <a:bodyPr/>
          <a:lstStyle>
            <a:lvl1pPr>
              <a:defRPr sz="4000" cap="all"/>
            </a:lvl1pPr>
          </a:lstStyle>
          <a:p>
            <a:r>
              <a:t>Title Text</a:t>
            </a:r>
          </a:p>
        </p:txBody>
      </p:sp>
      <p:sp>
        <p:nvSpPr>
          <p:cNvPr id="393" name="Shape 393"/>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lvl1pPr>
            <a:lvl2pPr marL="0" indent="0">
              <a:spcBef>
                <a:spcPts val="400"/>
              </a:spcBef>
              <a:buSzTx/>
              <a:buFontTx/>
              <a:buNone/>
              <a:defRPr sz="2000"/>
            </a:lvl2pPr>
            <a:lvl3pPr marL="0" indent="0">
              <a:spcBef>
                <a:spcPts val="400"/>
              </a:spcBef>
              <a:buSzTx/>
              <a:buFontTx/>
              <a:buNone/>
              <a:defRPr sz="2000"/>
            </a:lvl3pPr>
            <a:lvl4pPr marL="0" indent="0">
              <a:spcBef>
                <a:spcPts val="400"/>
              </a:spcBef>
              <a:buSzTx/>
              <a:buFontTx/>
              <a:buNone/>
              <a:defRPr sz="2000"/>
            </a:lvl4pPr>
            <a:lvl5pPr marL="0" indent="0">
              <a:spcBef>
                <a:spcPts val="400"/>
              </a:spcBef>
              <a:buSzTx/>
              <a:buFontTx/>
              <a:buNone/>
              <a:defRPr sz="2000"/>
            </a:lvl5pPr>
          </a:lstStyle>
          <a:p>
            <a:r>
              <a:t>Body Level One</a:t>
            </a:r>
          </a:p>
          <a:p>
            <a:pPr lvl="1"/>
            <a:r>
              <a:t>Body Level Two</a:t>
            </a:r>
          </a:p>
          <a:p>
            <a:pPr lvl="2"/>
            <a:r>
              <a:t>Body Level Three</a:t>
            </a:r>
          </a:p>
          <a:p>
            <a:pPr lvl="3"/>
            <a:r>
              <a:t>Body Level Four</a:t>
            </a:r>
          </a:p>
          <a:p>
            <a:pPr lvl="4"/>
            <a:r>
              <a:t>Body Level Five</a:t>
            </a:r>
          </a:p>
        </p:txBody>
      </p:sp>
      <p:sp>
        <p:nvSpPr>
          <p:cNvPr id="394" name="Shape 394"/>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37.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401" name="Shape 401"/>
          <p:cNvSpPr>
            <a:spLocks noGrp="1"/>
          </p:cNvSpPr>
          <p:nvPr>
            <p:ph type="title"/>
          </p:nvPr>
        </p:nvSpPr>
        <p:spPr>
          <a:prstGeom prst="rect">
            <a:avLst/>
          </a:prstGeom>
        </p:spPr>
        <p:txBody>
          <a:bodyPr/>
          <a:lstStyle/>
          <a:p>
            <a:r>
              <a:t>Title Text</a:t>
            </a:r>
          </a:p>
        </p:txBody>
      </p:sp>
      <p:sp>
        <p:nvSpPr>
          <p:cNvPr id="402" name="Shape 402"/>
          <p:cNvSpPr>
            <a:spLocks noGrp="1"/>
          </p:cNvSpPr>
          <p:nvPr>
            <p:ph type="body" sz="half" idx="1"/>
          </p:nvPr>
        </p:nvSpPr>
        <p:spPr>
          <a:xfrm>
            <a:off x="900112" y="1600200"/>
            <a:ext cx="3816352" cy="4637088"/>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403" name="Shape 40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38.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10" name="Shape 410"/>
          <p:cNvSpPr>
            <a:spLocks noGrp="1"/>
          </p:cNvSpPr>
          <p:nvPr>
            <p:ph type="title"/>
          </p:nvPr>
        </p:nvSpPr>
        <p:spPr>
          <a:xfrm>
            <a:off x="457200" y="274638"/>
            <a:ext cx="8229600" cy="1143001"/>
          </a:xfrm>
          <a:prstGeom prst="rect">
            <a:avLst/>
          </a:prstGeom>
        </p:spPr>
        <p:txBody>
          <a:bodyPr/>
          <a:lstStyle/>
          <a:p>
            <a:r>
              <a:t>Title Text</a:t>
            </a:r>
          </a:p>
        </p:txBody>
      </p:sp>
      <p:sp>
        <p:nvSpPr>
          <p:cNvPr id="411" name="Shape 411"/>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0">
              <a:spcBef>
                <a:spcPts val="500"/>
              </a:spcBef>
              <a:buSzTx/>
              <a:buFontTx/>
              <a:buNone/>
              <a:defRPr sz="2400" b="1"/>
            </a:lvl2pPr>
            <a:lvl3pPr marL="0" indent="0">
              <a:spcBef>
                <a:spcPts val="500"/>
              </a:spcBef>
              <a:buSzTx/>
              <a:buFontTx/>
              <a:buNone/>
              <a:defRPr sz="2400" b="1"/>
            </a:lvl3pPr>
            <a:lvl4pPr marL="0" indent="0">
              <a:spcBef>
                <a:spcPts val="500"/>
              </a:spcBef>
              <a:buSzTx/>
              <a:buFontTx/>
              <a:buNone/>
              <a:defRPr sz="2400" b="1"/>
            </a:lvl4pPr>
            <a:lvl5pPr marL="0" indent="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12" name="Shape 412"/>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413" name="Shape 41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39.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420" name="Shape 420"/>
          <p:cNvSpPr>
            <a:spLocks noGrp="1"/>
          </p:cNvSpPr>
          <p:nvPr>
            <p:ph type="title"/>
          </p:nvPr>
        </p:nvSpPr>
        <p:spPr>
          <a:prstGeom prst="rect">
            <a:avLst/>
          </a:prstGeom>
        </p:spPr>
        <p:txBody>
          <a:bodyPr/>
          <a:lstStyle/>
          <a:p>
            <a:r>
              <a:t>Title Text</a:t>
            </a:r>
          </a:p>
        </p:txBody>
      </p:sp>
      <p:sp>
        <p:nvSpPr>
          <p:cNvPr id="421" name="Shape 421"/>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40.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428" name="Shape 42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41.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435" name="Shape 435"/>
          <p:cNvSpPr>
            <a:spLocks noGrp="1"/>
          </p:cNvSpPr>
          <p:nvPr>
            <p:ph type="title"/>
          </p:nvPr>
        </p:nvSpPr>
        <p:spPr>
          <a:xfrm>
            <a:off x="457200" y="273050"/>
            <a:ext cx="3008315" cy="1162050"/>
          </a:xfrm>
          <a:prstGeom prst="rect">
            <a:avLst/>
          </a:prstGeom>
        </p:spPr>
        <p:txBody>
          <a:bodyPr anchor="b"/>
          <a:lstStyle>
            <a:lvl1pPr>
              <a:defRPr sz="2000"/>
            </a:lvl1pPr>
          </a:lstStyle>
          <a:p>
            <a:r>
              <a:t>Title Text</a:t>
            </a:r>
          </a:p>
        </p:txBody>
      </p:sp>
      <p:sp>
        <p:nvSpPr>
          <p:cNvPr id="436" name="Shape 436"/>
          <p:cNvSpPr>
            <a:spLocks noGrp="1"/>
          </p:cNvSpPr>
          <p:nvPr>
            <p:ph type="body"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37" name="Shape 437"/>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438" name="Shape 43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42.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445" name="Shape 445"/>
          <p:cNvSpPr>
            <a:spLocks noGrp="1"/>
          </p:cNvSpPr>
          <p:nvPr>
            <p:ph type="title"/>
          </p:nvPr>
        </p:nvSpPr>
        <p:spPr>
          <a:xfrm>
            <a:off x="1792288" y="4800600"/>
            <a:ext cx="5486402" cy="566738"/>
          </a:xfrm>
          <a:prstGeom prst="rect">
            <a:avLst/>
          </a:prstGeom>
        </p:spPr>
        <p:txBody>
          <a:bodyPr anchor="b"/>
          <a:lstStyle>
            <a:lvl1pPr>
              <a:defRPr sz="2000"/>
            </a:lvl1pPr>
          </a:lstStyle>
          <a:p>
            <a:r>
              <a:t>Title Text</a:t>
            </a:r>
          </a:p>
        </p:txBody>
      </p:sp>
      <p:sp>
        <p:nvSpPr>
          <p:cNvPr id="446" name="Shape 446"/>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447" name="Shape 447"/>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448" name="Shape 44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43.xml><?xml version="1.0" encoding="utf-8"?>
<p:sldLayout xmlns:a="http://schemas.openxmlformats.org/drawingml/2006/main" xmlns:r="http://schemas.openxmlformats.org/officeDocument/2006/relationships" xmlns:p="http://schemas.openxmlformats.org/presentationml/2006/main" type="tx">
  <p:cSld name="Title and Vertical Text">
    <p:spTree>
      <p:nvGrpSpPr>
        <p:cNvPr id="1" name=""/>
        <p:cNvGrpSpPr/>
        <p:nvPr/>
      </p:nvGrpSpPr>
      <p:grpSpPr>
        <a:xfrm>
          <a:off x="0" y="0"/>
          <a:ext cx="0" cy="0"/>
          <a:chOff x="0" y="0"/>
          <a:chExt cx="0" cy="0"/>
        </a:xfrm>
      </p:grpSpPr>
      <p:sp>
        <p:nvSpPr>
          <p:cNvPr id="455" name="Shape 455"/>
          <p:cNvSpPr>
            <a:spLocks noGrp="1"/>
          </p:cNvSpPr>
          <p:nvPr>
            <p:ph type="title"/>
          </p:nvPr>
        </p:nvSpPr>
        <p:spPr>
          <a:prstGeom prst="rect">
            <a:avLst/>
          </a:prstGeom>
        </p:spPr>
        <p:txBody>
          <a:bodyPr/>
          <a:lstStyle/>
          <a:p>
            <a:r>
              <a:t>Title Text</a:t>
            </a:r>
          </a:p>
        </p:txBody>
      </p:sp>
      <p:sp>
        <p:nvSpPr>
          <p:cNvPr id="456" name="Shape 456"/>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57" name="Shape 457"/>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44.xml><?xml version="1.0" encoding="utf-8"?>
<p:sldLayout xmlns:a="http://schemas.openxmlformats.org/drawingml/2006/main" xmlns:r="http://schemas.openxmlformats.org/officeDocument/2006/relationships" xmlns:p="http://schemas.openxmlformats.org/presentationml/2006/main" type="tx">
  <p:cSld name="Vertical Title and Text">
    <p:spTree>
      <p:nvGrpSpPr>
        <p:cNvPr id="1" name=""/>
        <p:cNvGrpSpPr/>
        <p:nvPr/>
      </p:nvGrpSpPr>
      <p:grpSpPr>
        <a:xfrm>
          <a:off x="0" y="0"/>
          <a:ext cx="0" cy="0"/>
          <a:chOff x="0" y="0"/>
          <a:chExt cx="0" cy="0"/>
        </a:xfrm>
      </p:grpSpPr>
      <p:sp>
        <p:nvSpPr>
          <p:cNvPr id="464" name="Shape 464"/>
          <p:cNvSpPr>
            <a:spLocks noGrp="1"/>
          </p:cNvSpPr>
          <p:nvPr>
            <p:ph type="title"/>
          </p:nvPr>
        </p:nvSpPr>
        <p:spPr>
          <a:xfrm>
            <a:off x="6740525" y="333375"/>
            <a:ext cx="1946275" cy="5903913"/>
          </a:xfrm>
          <a:prstGeom prst="rect">
            <a:avLst/>
          </a:prstGeom>
        </p:spPr>
        <p:txBody>
          <a:bodyPr/>
          <a:lstStyle/>
          <a:p>
            <a:r>
              <a:t>Title Text</a:t>
            </a:r>
          </a:p>
        </p:txBody>
      </p:sp>
      <p:sp>
        <p:nvSpPr>
          <p:cNvPr id="465" name="Shape 465"/>
          <p:cNvSpPr>
            <a:spLocks noGrp="1"/>
          </p:cNvSpPr>
          <p:nvPr>
            <p:ph type="body" idx="1"/>
          </p:nvPr>
        </p:nvSpPr>
        <p:spPr>
          <a:xfrm>
            <a:off x="900112" y="333375"/>
            <a:ext cx="5688015" cy="59039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66" name="Shape 466"/>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45.xml><?xml version="1.0" encoding="utf-8"?>
<p:sldLayout xmlns:a="http://schemas.openxmlformats.org/drawingml/2006/main" xmlns:r="http://schemas.openxmlformats.org/officeDocument/2006/relationships" xmlns:p="http://schemas.openxmlformats.org/presentationml/2006/main" type="tx">
  <p:cSld name="Title, Text and Clip Art">
    <p:spTree>
      <p:nvGrpSpPr>
        <p:cNvPr id="1" name=""/>
        <p:cNvGrpSpPr/>
        <p:nvPr/>
      </p:nvGrpSpPr>
      <p:grpSpPr>
        <a:xfrm>
          <a:off x="0" y="0"/>
          <a:ext cx="0" cy="0"/>
          <a:chOff x="0" y="0"/>
          <a:chExt cx="0" cy="0"/>
        </a:xfrm>
      </p:grpSpPr>
      <p:sp>
        <p:nvSpPr>
          <p:cNvPr id="473" name="Shape 473"/>
          <p:cNvSpPr>
            <a:spLocks noGrp="1"/>
          </p:cNvSpPr>
          <p:nvPr>
            <p:ph type="title"/>
          </p:nvPr>
        </p:nvSpPr>
        <p:spPr>
          <a:prstGeom prst="rect">
            <a:avLst/>
          </a:prstGeom>
        </p:spPr>
        <p:txBody>
          <a:bodyPr/>
          <a:lstStyle/>
          <a:p>
            <a:r>
              <a:t>Title Text</a:t>
            </a:r>
          </a:p>
        </p:txBody>
      </p:sp>
      <p:sp>
        <p:nvSpPr>
          <p:cNvPr id="474" name="Shape 474"/>
          <p:cNvSpPr>
            <a:spLocks noGrp="1"/>
          </p:cNvSpPr>
          <p:nvPr>
            <p:ph type="body" sz="half" idx="1"/>
          </p:nvPr>
        </p:nvSpPr>
        <p:spPr>
          <a:xfrm>
            <a:off x="900112" y="1600200"/>
            <a:ext cx="3816352" cy="463708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75" name="Shape 475"/>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46.xml><?xml version="1.0" encoding="utf-8"?>
<p:sldLayout xmlns:a="http://schemas.openxmlformats.org/drawingml/2006/main" xmlns:r="http://schemas.openxmlformats.org/officeDocument/2006/relationships" xmlns:p="http://schemas.openxmlformats.org/presentationml/2006/main" type="tx">
  <p:cSld name="Title, Text and Chart">
    <p:spTree>
      <p:nvGrpSpPr>
        <p:cNvPr id="1" name=""/>
        <p:cNvGrpSpPr/>
        <p:nvPr/>
      </p:nvGrpSpPr>
      <p:grpSpPr>
        <a:xfrm>
          <a:off x="0" y="0"/>
          <a:ext cx="0" cy="0"/>
          <a:chOff x="0" y="0"/>
          <a:chExt cx="0" cy="0"/>
        </a:xfrm>
      </p:grpSpPr>
      <p:sp>
        <p:nvSpPr>
          <p:cNvPr id="482" name="Shape 482"/>
          <p:cNvSpPr>
            <a:spLocks noGrp="1"/>
          </p:cNvSpPr>
          <p:nvPr>
            <p:ph type="title"/>
          </p:nvPr>
        </p:nvSpPr>
        <p:spPr>
          <a:prstGeom prst="rect">
            <a:avLst/>
          </a:prstGeom>
        </p:spPr>
        <p:txBody>
          <a:bodyPr/>
          <a:lstStyle/>
          <a:p>
            <a:r>
              <a:t>Title Text</a:t>
            </a:r>
          </a:p>
        </p:txBody>
      </p:sp>
      <p:sp>
        <p:nvSpPr>
          <p:cNvPr id="483" name="Shape 483"/>
          <p:cNvSpPr>
            <a:spLocks noGrp="1"/>
          </p:cNvSpPr>
          <p:nvPr>
            <p:ph type="body" sz="half" idx="1"/>
          </p:nvPr>
        </p:nvSpPr>
        <p:spPr>
          <a:xfrm>
            <a:off x="900112" y="1600200"/>
            <a:ext cx="3816352" cy="4637088"/>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84" name="Shape 484"/>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tx">
  <p:cSld name="Title Slide">
    <p:spTree>
      <p:nvGrpSpPr>
        <p:cNvPr id="1" name=""/>
        <p:cNvGrpSpPr/>
        <p:nvPr/>
      </p:nvGrpSpPr>
      <p:grpSpPr>
        <a:xfrm>
          <a:off x="0" y="0"/>
          <a:ext cx="0" cy="0"/>
          <a:chOff x="0" y="0"/>
          <a:chExt cx="0" cy="0"/>
        </a:xfrm>
      </p:grpSpPr>
      <p:pic>
        <p:nvPicPr>
          <p:cNvPr id="491"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492"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493" name="Shape 493"/>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494"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495" name="Shape 495"/>
          <p:cNvSpPr>
            <a:spLocks noGrp="1"/>
          </p:cNvSpPr>
          <p:nvPr>
            <p:ph type="title"/>
          </p:nvPr>
        </p:nvSpPr>
        <p:spPr>
          <a:xfrm>
            <a:off x="685800" y="2130425"/>
            <a:ext cx="7772400" cy="1470025"/>
          </a:xfrm>
          <a:prstGeom prst="rect">
            <a:avLst/>
          </a:prstGeom>
        </p:spPr>
        <p:txBody>
          <a:bodyPr/>
          <a:lstStyle>
            <a:lvl1pPr>
              <a:defRPr>
                <a:solidFill>
                  <a:srgbClr val="E2014D"/>
                </a:solidFill>
              </a:defRPr>
            </a:lvl1pPr>
          </a:lstStyle>
          <a:p>
            <a:r>
              <a:t>Title Text</a:t>
            </a:r>
          </a:p>
        </p:txBody>
      </p:sp>
      <p:sp>
        <p:nvSpPr>
          <p:cNvPr id="496" name="Shape 496"/>
          <p:cNvSpPr>
            <a:spLocks noGrp="1"/>
          </p:cNvSpPr>
          <p:nvPr>
            <p:ph type="body" sz="quarter" idx="1"/>
          </p:nvPr>
        </p:nvSpPr>
        <p:spPr>
          <a:xfrm>
            <a:off x="1371600" y="3886200"/>
            <a:ext cx="6400800" cy="1752600"/>
          </a:xfrm>
          <a:prstGeom prst="rect">
            <a:avLst/>
          </a:prstGeom>
        </p:spPr>
        <p:txBody>
          <a:bodyPr/>
          <a:lstStyle>
            <a:lvl1pPr marL="0" indent="0" algn="ctr">
              <a:buSzTx/>
              <a:buFontTx/>
              <a:buNone/>
            </a:lvl1pPr>
            <a:lvl2pPr marL="0" indent="0" algn="ctr">
              <a:buSzTx/>
              <a:buFontTx/>
              <a:buNone/>
            </a:lvl2pPr>
            <a:lvl3pPr marL="0" indent="0" algn="ctr">
              <a:buSzTx/>
              <a:buFontTx/>
              <a:buNone/>
            </a:lvl3pPr>
            <a:lvl4pPr marL="0" indent="0" algn="ctr">
              <a:buSzTx/>
              <a:buFontTx/>
              <a:buNone/>
            </a:lvl4pPr>
            <a:lvl5pPr marL="0" indent="0" algn="ctr">
              <a:buSzTx/>
              <a:buFontTx/>
              <a:buNone/>
            </a:lvl5pPr>
          </a:lstStyle>
          <a:p>
            <a:r>
              <a:t>Body Level One</a:t>
            </a:r>
          </a:p>
          <a:p>
            <a:pPr lvl="1"/>
            <a:r>
              <a:t>Body Level Two</a:t>
            </a:r>
          </a:p>
          <a:p>
            <a:pPr lvl="2"/>
            <a:r>
              <a:t>Body Level Three</a:t>
            </a:r>
          </a:p>
          <a:p>
            <a:pPr lvl="3"/>
            <a:r>
              <a:t>Body Level Four</a:t>
            </a:r>
          </a:p>
          <a:p>
            <a:pPr lvl="4"/>
            <a:r>
              <a:t>Body Level Five</a:t>
            </a:r>
          </a:p>
        </p:txBody>
      </p:sp>
      <p:sp>
        <p:nvSpPr>
          <p:cNvPr id="497" name="Shape 497"/>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tx">
  <p:cSld name="Title and Content">
    <p:spTree>
      <p:nvGrpSpPr>
        <p:cNvPr id="1" name=""/>
        <p:cNvGrpSpPr/>
        <p:nvPr/>
      </p:nvGrpSpPr>
      <p:grpSpPr>
        <a:xfrm>
          <a:off x="0" y="0"/>
          <a:ext cx="0" cy="0"/>
          <a:chOff x="0" y="0"/>
          <a:chExt cx="0" cy="0"/>
        </a:xfrm>
      </p:grpSpPr>
      <p:pic>
        <p:nvPicPr>
          <p:cNvPr id="504"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505"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506" name="Shape 506"/>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507"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508" name="Shape 508"/>
          <p:cNvSpPr>
            <a:spLocks noGrp="1"/>
          </p:cNvSpPr>
          <p:nvPr>
            <p:ph type="title"/>
          </p:nvPr>
        </p:nvSpPr>
        <p:spPr>
          <a:prstGeom prst="rect">
            <a:avLst/>
          </a:prstGeom>
        </p:spPr>
        <p:txBody>
          <a:bodyPr/>
          <a:lstStyle>
            <a:lvl1pPr>
              <a:defRPr>
                <a:solidFill>
                  <a:srgbClr val="E2014D"/>
                </a:solidFill>
              </a:defRPr>
            </a:lvl1pPr>
          </a:lstStyle>
          <a:p>
            <a:r>
              <a:t>Title Text</a:t>
            </a:r>
          </a:p>
        </p:txBody>
      </p:sp>
      <p:sp>
        <p:nvSpPr>
          <p:cNvPr id="509" name="Shape 509"/>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510" name="Shape 51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pic>
        <p:nvPicPr>
          <p:cNvPr id="517"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518"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519" name="Shape 519"/>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520"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521" name="Shape 521"/>
          <p:cNvSpPr>
            <a:spLocks noGrp="1"/>
          </p:cNvSpPr>
          <p:nvPr>
            <p:ph type="title"/>
          </p:nvPr>
        </p:nvSpPr>
        <p:spPr>
          <a:xfrm>
            <a:off x="722312" y="4406900"/>
            <a:ext cx="7772401" cy="1362075"/>
          </a:xfrm>
          <a:prstGeom prst="rect">
            <a:avLst/>
          </a:prstGeom>
        </p:spPr>
        <p:txBody>
          <a:bodyPr/>
          <a:lstStyle>
            <a:lvl1pPr>
              <a:defRPr sz="4000" cap="all">
                <a:solidFill>
                  <a:srgbClr val="E2014D"/>
                </a:solidFill>
              </a:defRPr>
            </a:lvl1pPr>
          </a:lstStyle>
          <a:p>
            <a:r>
              <a:t>Title Text</a:t>
            </a:r>
          </a:p>
        </p:txBody>
      </p:sp>
      <p:sp>
        <p:nvSpPr>
          <p:cNvPr id="522" name="Shape 522"/>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lvl1pPr>
            <a:lvl2pPr marL="0" indent="0">
              <a:spcBef>
                <a:spcPts val="400"/>
              </a:spcBef>
              <a:buSzTx/>
              <a:buFontTx/>
              <a:buNone/>
              <a:defRPr sz="2000"/>
            </a:lvl2pPr>
            <a:lvl3pPr marL="0" indent="0">
              <a:spcBef>
                <a:spcPts val="400"/>
              </a:spcBef>
              <a:buSzTx/>
              <a:buFontTx/>
              <a:buNone/>
              <a:defRPr sz="2000"/>
            </a:lvl3pPr>
            <a:lvl4pPr marL="0" indent="0">
              <a:spcBef>
                <a:spcPts val="400"/>
              </a:spcBef>
              <a:buSzTx/>
              <a:buFontTx/>
              <a:buNone/>
              <a:defRPr sz="2000"/>
            </a:lvl4pPr>
            <a:lvl5pPr marL="0" indent="0">
              <a:spcBef>
                <a:spcPts val="400"/>
              </a:spcBef>
              <a:buSzTx/>
              <a:buFontTx/>
              <a:buNone/>
              <a:defRPr sz="2000"/>
            </a:lvl5pPr>
          </a:lstStyle>
          <a:p>
            <a:r>
              <a:t>Body Level One</a:t>
            </a:r>
          </a:p>
          <a:p>
            <a:pPr lvl="1"/>
            <a:r>
              <a:t>Body Level Two</a:t>
            </a:r>
          </a:p>
          <a:p>
            <a:pPr lvl="2"/>
            <a:r>
              <a:t>Body Level Three</a:t>
            </a:r>
          </a:p>
          <a:p>
            <a:pPr lvl="3"/>
            <a:r>
              <a:t>Body Level Four</a:t>
            </a:r>
          </a:p>
          <a:p>
            <a:pPr lvl="4"/>
            <a:r>
              <a:t>Body Level Five</a:t>
            </a:r>
          </a:p>
        </p:txBody>
      </p:sp>
      <p:sp>
        <p:nvSpPr>
          <p:cNvPr id="523" name="Shape 52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pic>
        <p:nvPicPr>
          <p:cNvPr id="530"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531"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532" name="Shape 532"/>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533"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534" name="Shape 534"/>
          <p:cNvSpPr>
            <a:spLocks noGrp="1"/>
          </p:cNvSpPr>
          <p:nvPr>
            <p:ph type="title"/>
          </p:nvPr>
        </p:nvSpPr>
        <p:spPr>
          <a:prstGeom prst="rect">
            <a:avLst/>
          </a:prstGeom>
        </p:spPr>
        <p:txBody>
          <a:bodyPr/>
          <a:lstStyle>
            <a:lvl1pPr>
              <a:defRPr>
                <a:solidFill>
                  <a:srgbClr val="E2014D"/>
                </a:solidFill>
              </a:defRPr>
            </a:lvl1pPr>
          </a:lstStyle>
          <a:p>
            <a:r>
              <a:t>Title Text</a:t>
            </a:r>
          </a:p>
        </p:txBody>
      </p:sp>
      <p:sp>
        <p:nvSpPr>
          <p:cNvPr id="535" name="Shape 535"/>
          <p:cNvSpPr>
            <a:spLocks noGrp="1"/>
          </p:cNvSpPr>
          <p:nvPr>
            <p:ph type="body" sz="half" idx="1"/>
          </p:nvPr>
        </p:nvSpPr>
        <p:spPr>
          <a:xfrm>
            <a:off x="900112" y="1600200"/>
            <a:ext cx="3816352" cy="4637088"/>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536" name="Shape 536"/>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tx">
  <p:cSld name="Comparison">
    <p:spTree>
      <p:nvGrpSpPr>
        <p:cNvPr id="1" name=""/>
        <p:cNvGrpSpPr/>
        <p:nvPr/>
      </p:nvGrpSpPr>
      <p:grpSpPr>
        <a:xfrm>
          <a:off x="0" y="0"/>
          <a:ext cx="0" cy="0"/>
          <a:chOff x="0" y="0"/>
          <a:chExt cx="0" cy="0"/>
        </a:xfrm>
      </p:grpSpPr>
      <p:pic>
        <p:nvPicPr>
          <p:cNvPr id="543"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544"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545" name="Shape 545"/>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546"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547" name="Shape 547"/>
          <p:cNvSpPr>
            <a:spLocks noGrp="1"/>
          </p:cNvSpPr>
          <p:nvPr>
            <p:ph type="title"/>
          </p:nvPr>
        </p:nvSpPr>
        <p:spPr>
          <a:xfrm>
            <a:off x="457200" y="274638"/>
            <a:ext cx="8229600" cy="1143001"/>
          </a:xfrm>
          <a:prstGeom prst="rect">
            <a:avLst/>
          </a:prstGeom>
        </p:spPr>
        <p:txBody>
          <a:bodyPr/>
          <a:lstStyle>
            <a:lvl1pPr>
              <a:defRPr>
                <a:solidFill>
                  <a:srgbClr val="E2014D"/>
                </a:solidFill>
              </a:defRPr>
            </a:lvl1pPr>
          </a:lstStyle>
          <a:p>
            <a:r>
              <a:t>Title Text</a:t>
            </a:r>
          </a:p>
        </p:txBody>
      </p:sp>
      <p:sp>
        <p:nvSpPr>
          <p:cNvPr id="548" name="Shape 548"/>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0">
              <a:spcBef>
                <a:spcPts val="500"/>
              </a:spcBef>
              <a:buSzTx/>
              <a:buFontTx/>
              <a:buNone/>
              <a:defRPr sz="2400" b="1"/>
            </a:lvl2pPr>
            <a:lvl3pPr marL="0" indent="0">
              <a:spcBef>
                <a:spcPts val="500"/>
              </a:spcBef>
              <a:buSzTx/>
              <a:buFontTx/>
              <a:buNone/>
              <a:defRPr sz="2400" b="1"/>
            </a:lvl3pPr>
            <a:lvl4pPr marL="0" indent="0">
              <a:spcBef>
                <a:spcPts val="500"/>
              </a:spcBef>
              <a:buSzTx/>
              <a:buFontTx/>
              <a:buNone/>
              <a:defRPr sz="2400" b="1"/>
            </a:lvl4pPr>
            <a:lvl5pPr marL="0" indent="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549" name="Shape 549"/>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550" name="Shape 55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pic>
        <p:nvPicPr>
          <p:cNvPr id="557"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558"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559" name="Shape 559"/>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560"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561" name="Shape 561"/>
          <p:cNvSpPr>
            <a:spLocks noGrp="1"/>
          </p:cNvSpPr>
          <p:nvPr>
            <p:ph type="title"/>
          </p:nvPr>
        </p:nvSpPr>
        <p:spPr>
          <a:prstGeom prst="rect">
            <a:avLst/>
          </a:prstGeom>
        </p:spPr>
        <p:txBody>
          <a:bodyPr/>
          <a:lstStyle>
            <a:lvl1pPr>
              <a:defRPr>
                <a:solidFill>
                  <a:srgbClr val="E2014D"/>
                </a:solidFill>
              </a:defRPr>
            </a:lvl1pPr>
          </a:lstStyle>
          <a:p>
            <a:r>
              <a:t>Title Text</a:t>
            </a:r>
          </a:p>
        </p:txBody>
      </p:sp>
      <p:sp>
        <p:nvSpPr>
          <p:cNvPr id="562" name="Shape 562"/>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569"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570"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571" name="Shape 571"/>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572"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573" name="Shape 57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pic>
        <p:nvPicPr>
          <p:cNvPr id="580"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581"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582" name="Shape 582"/>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583"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584" name="Shape 584"/>
          <p:cNvSpPr>
            <a:spLocks noGrp="1"/>
          </p:cNvSpPr>
          <p:nvPr>
            <p:ph type="title"/>
          </p:nvPr>
        </p:nvSpPr>
        <p:spPr>
          <a:xfrm>
            <a:off x="457200" y="273050"/>
            <a:ext cx="3008315" cy="1162050"/>
          </a:xfrm>
          <a:prstGeom prst="rect">
            <a:avLst/>
          </a:prstGeom>
        </p:spPr>
        <p:txBody>
          <a:bodyPr anchor="b"/>
          <a:lstStyle>
            <a:lvl1pPr>
              <a:defRPr sz="2000">
                <a:solidFill>
                  <a:srgbClr val="E2014D"/>
                </a:solidFill>
              </a:defRPr>
            </a:lvl1pPr>
          </a:lstStyle>
          <a:p>
            <a:r>
              <a:t>Title Text</a:t>
            </a:r>
          </a:p>
        </p:txBody>
      </p:sp>
      <p:sp>
        <p:nvSpPr>
          <p:cNvPr id="585" name="Shape 585"/>
          <p:cNvSpPr>
            <a:spLocks noGrp="1"/>
          </p:cNvSpPr>
          <p:nvPr>
            <p:ph type="body"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586" name="Shape 586"/>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587" name="Shape 587"/>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pic>
        <p:nvPicPr>
          <p:cNvPr id="594"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595"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596" name="Shape 596"/>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597"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598" name="Shape 598"/>
          <p:cNvSpPr>
            <a:spLocks noGrp="1"/>
          </p:cNvSpPr>
          <p:nvPr>
            <p:ph type="title"/>
          </p:nvPr>
        </p:nvSpPr>
        <p:spPr>
          <a:xfrm>
            <a:off x="1792288" y="4800600"/>
            <a:ext cx="5486402" cy="566738"/>
          </a:xfrm>
          <a:prstGeom prst="rect">
            <a:avLst/>
          </a:prstGeom>
        </p:spPr>
        <p:txBody>
          <a:bodyPr anchor="b"/>
          <a:lstStyle>
            <a:lvl1pPr>
              <a:defRPr sz="2000">
                <a:solidFill>
                  <a:srgbClr val="E2014D"/>
                </a:solidFill>
              </a:defRPr>
            </a:lvl1pPr>
          </a:lstStyle>
          <a:p>
            <a:r>
              <a:t>Title Text</a:t>
            </a:r>
          </a:p>
        </p:txBody>
      </p:sp>
      <p:sp>
        <p:nvSpPr>
          <p:cNvPr id="599" name="Shape 599"/>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600" name="Shape 600"/>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601" name="Shape 601"/>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x">
  <p:cSld name="Title and Vertical Text">
    <p:spTree>
      <p:nvGrpSpPr>
        <p:cNvPr id="1" name=""/>
        <p:cNvGrpSpPr/>
        <p:nvPr/>
      </p:nvGrpSpPr>
      <p:grpSpPr>
        <a:xfrm>
          <a:off x="0" y="0"/>
          <a:ext cx="0" cy="0"/>
          <a:chOff x="0" y="0"/>
          <a:chExt cx="0" cy="0"/>
        </a:xfrm>
      </p:grpSpPr>
      <p:pic>
        <p:nvPicPr>
          <p:cNvPr id="608"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609"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610" name="Shape 610"/>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611"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612" name="Shape 612"/>
          <p:cNvSpPr>
            <a:spLocks noGrp="1"/>
          </p:cNvSpPr>
          <p:nvPr>
            <p:ph type="title"/>
          </p:nvPr>
        </p:nvSpPr>
        <p:spPr>
          <a:prstGeom prst="rect">
            <a:avLst/>
          </a:prstGeom>
        </p:spPr>
        <p:txBody>
          <a:bodyPr/>
          <a:lstStyle>
            <a:lvl1pPr>
              <a:defRPr>
                <a:solidFill>
                  <a:srgbClr val="E2014D"/>
                </a:solidFill>
              </a:defRPr>
            </a:lvl1pPr>
          </a:lstStyle>
          <a:p>
            <a:r>
              <a:t>Title Text</a:t>
            </a:r>
          </a:p>
        </p:txBody>
      </p:sp>
      <p:sp>
        <p:nvSpPr>
          <p:cNvPr id="613" name="Shape 613"/>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614" name="Shape 614"/>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type="tx">
  <p:cSld name="Vertical Title and Text">
    <p:spTree>
      <p:nvGrpSpPr>
        <p:cNvPr id="1" name=""/>
        <p:cNvGrpSpPr/>
        <p:nvPr/>
      </p:nvGrpSpPr>
      <p:grpSpPr>
        <a:xfrm>
          <a:off x="0" y="0"/>
          <a:ext cx="0" cy="0"/>
          <a:chOff x="0" y="0"/>
          <a:chExt cx="0" cy="0"/>
        </a:xfrm>
      </p:grpSpPr>
      <p:pic>
        <p:nvPicPr>
          <p:cNvPr id="621"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622"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623" name="Shape 623"/>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624"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625" name="Shape 625"/>
          <p:cNvSpPr>
            <a:spLocks noGrp="1"/>
          </p:cNvSpPr>
          <p:nvPr>
            <p:ph type="title"/>
          </p:nvPr>
        </p:nvSpPr>
        <p:spPr>
          <a:xfrm>
            <a:off x="6740525" y="333375"/>
            <a:ext cx="1946275" cy="5903913"/>
          </a:xfrm>
          <a:prstGeom prst="rect">
            <a:avLst/>
          </a:prstGeom>
        </p:spPr>
        <p:txBody>
          <a:bodyPr/>
          <a:lstStyle>
            <a:lvl1pPr>
              <a:defRPr>
                <a:solidFill>
                  <a:srgbClr val="E2014D"/>
                </a:solidFill>
              </a:defRPr>
            </a:lvl1pPr>
          </a:lstStyle>
          <a:p>
            <a:r>
              <a:t>Title Text</a:t>
            </a:r>
          </a:p>
        </p:txBody>
      </p:sp>
      <p:sp>
        <p:nvSpPr>
          <p:cNvPr id="626" name="Shape 626"/>
          <p:cNvSpPr>
            <a:spLocks noGrp="1"/>
          </p:cNvSpPr>
          <p:nvPr>
            <p:ph type="body" idx="1"/>
          </p:nvPr>
        </p:nvSpPr>
        <p:spPr>
          <a:xfrm>
            <a:off x="900112" y="333375"/>
            <a:ext cx="5688015" cy="59039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627" name="Shape 627"/>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tx">
  <p:cSld name="Title Slide">
    <p:spTree>
      <p:nvGrpSpPr>
        <p:cNvPr id="1" name=""/>
        <p:cNvGrpSpPr/>
        <p:nvPr/>
      </p:nvGrpSpPr>
      <p:grpSpPr>
        <a:xfrm>
          <a:off x="0" y="0"/>
          <a:ext cx="0" cy="0"/>
          <a:chOff x="0" y="0"/>
          <a:chExt cx="0" cy="0"/>
        </a:xfrm>
      </p:grpSpPr>
      <p:pic>
        <p:nvPicPr>
          <p:cNvPr id="634" name="image3.gif"/>
          <p:cNvPicPr>
            <a:picLocks noChangeAspect="1"/>
          </p:cNvPicPr>
          <p:nvPr/>
        </p:nvPicPr>
        <p:blipFill>
          <a:blip r:embed="rId2">
            <a:extLst/>
          </a:blip>
          <a:stretch>
            <a:fillRect/>
          </a:stretch>
        </p:blipFill>
        <p:spPr>
          <a:xfrm>
            <a:off x="4933950" y="3090940"/>
            <a:ext cx="4210050" cy="3771902"/>
          </a:xfrm>
          <a:prstGeom prst="rect">
            <a:avLst/>
          </a:prstGeom>
          <a:ln w="12700">
            <a:miter lim="400000"/>
          </a:ln>
        </p:spPr>
      </p:pic>
      <p:sp>
        <p:nvSpPr>
          <p:cNvPr id="635" name="Shape 635"/>
          <p:cNvSpPr/>
          <p:nvPr/>
        </p:nvSpPr>
        <p:spPr>
          <a:xfrm>
            <a:off x="0" y="0"/>
            <a:ext cx="468313" cy="6858000"/>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636" name="image1.png" descr="practical_action_logo_300"/>
          <p:cNvPicPr>
            <a:picLocks noChangeAspect="1"/>
          </p:cNvPicPr>
          <p:nvPr/>
        </p:nvPicPr>
        <p:blipFill>
          <a:blip r:embed="rId3">
            <a:extLst/>
          </a:blip>
          <a:stretch>
            <a:fillRect/>
          </a:stretch>
        </p:blipFill>
        <p:spPr>
          <a:xfrm>
            <a:off x="6804025" y="0"/>
            <a:ext cx="2339975" cy="1211263"/>
          </a:xfrm>
          <a:prstGeom prst="rect">
            <a:avLst/>
          </a:prstGeom>
          <a:ln w="12700">
            <a:miter lim="400000"/>
          </a:ln>
        </p:spPr>
      </p:pic>
      <p:pic>
        <p:nvPicPr>
          <p:cNvPr id="637"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638" name="Shape 638"/>
          <p:cNvSpPr>
            <a:spLocks noGrp="1"/>
          </p:cNvSpPr>
          <p:nvPr>
            <p:ph type="title"/>
          </p:nvPr>
        </p:nvSpPr>
        <p:spPr>
          <a:xfrm>
            <a:off x="685800" y="2130425"/>
            <a:ext cx="7772400" cy="1470025"/>
          </a:xfrm>
          <a:prstGeom prst="rect">
            <a:avLst/>
          </a:prstGeom>
        </p:spPr>
        <p:txBody>
          <a:bodyPr/>
          <a:lstStyle>
            <a:lvl1pPr>
              <a:defRPr>
                <a:solidFill>
                  <a:srgbClr val="2461AA"/>
                </a:solidFill>
              </a:defRPr>
            </a:lvl1pPr>
          </a:lstStyle>
          <a:p>
            <a:r>
              <a:t>Title Text</a:t>
            </a:r>
          </a:p>
        </p:txBody>
      </p:sp>
      <p:sp>
        <p:nvSpPr>
          <p:cNvPr id="639" name="Shape 639"/>
          <p:cNvSpPr>
            <a:spLocks noGrp="1"/>
          </p:cNvSpPr>
          <p:nvPr>
            <p:ph type="body" sz="quarter" idx="1"/>
          </p:nvPr>
        </p:nvSpPr>
        <p:spPr>
          <a:xfrm>
            <a:off x="1371600" y="3886200"/>
            <a:ext cx="6400800" cy="1752600"/>
          </a:xfrm>
          <a:prstGeom prst="rect">
            <a:avLst/>
          </a:prstGeom>
        </p:spPr>
        <p:txBody>
          <a:bodyPr/>
          <a:lstStyle>
            <a:lvl1pPr marL="0" indent="0" algn="ctr">
              <a:buSzTx/>
              <a:buFontTx/>
              <a:buNone/>
            </a:lvl1pPr>
            <a:lvl2pPr marL="0" indent="0" algn="ctr">
              <a:buSzTx/>
              <a:buFontTx/>
              <a:buNone/>
            </a:lvl2pPr>
            <a:lvl3pPr marL="0" indent="0" algn="ctr">
              <a:buSzTx/>
              <a:buFontTx/>
              <a:buNone/>
            </a:lvl3pPr>
            <a:lvl4pPr marL="0" indent="0" algn="ctr">
              <a:buSzTx/>
              <a:buFontTx/>
              <a:buNone/>
            </a:lvl4pPr>
            <a:lvl5pPr marL="0" indent="0" algn="ctr">
              <a:buSzTx/>
              <a:buFontTx/>
              <a:buNone/>
            </a:lvl5pPr>
          </a:lstStyle>
          <a:p>
            <a:r>
              <a:t>Body Level One</a:t>
            </a:r>
          </a:p>
          <a:p>
            <a:pPr lvl="1"/>
            <a:r>
              <a:t>Body Level Two</a:t>
            </a:r>
          </a:p>
          <a:p>
            <a:pPr lvl="2"/>
            <a:r>
              <a:t>Body Level Three</a:t>
            </a:r>
          </a:p>
          <a:p>
            <a:pPr lvl="3"/>
            <a:r>
              <a:t>Body Level Four</a:t>
            </a:r>
          </a:p>
          <a:p>
            <a:pPr lvl="4"/>
            <a:r>
              <a:t>Body Level Five</a:t>
            </a:r>
          </a:p>
        </p:txBody>
      </p:sp>
      <p:sp>
        <p:nvSpPr>
          <p:cNvPr id="640" name="Shape 64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type="tx">
  <p:cSld name="Title and Content">
    <p:spTree>
      <p:nvGrpSpPr>
        <p:cNvPr id="1" name=""/>
        <p:cNvGrpSpPr/>
        <p:nvPr/>
      </p:nvGrpSpPr>
      <p:grpSpPr>
        <a:xfrm>
          <a:off x="0" y="0"/>
          <a:ext cx="0" cy="0"/>
          <a:chOff x="0" y="0"/>
          <a:chExt cx="0" cy="0"/>
        </a:xfrm>
      </p:grpSpPr>
      <p:pic>
        <p:nvPicPr>
          <p:cNvPr id="647" name="image3.gif"/>
          <p:cNvPicPr>
            <a:picLocks noChangeAspect="1"/>
          </p:cNvPicPr>
          <p:nvPr/>
        </p:nvPicPr>
        <p:blipFill>
          <a:blip r:embed="rId2">
            <a:extLst/>
          </a:blip>
          <a:stretch>
            <a:fillRect/>
          </a:stretch>
        </p:blipFill>
        <p:spPr>
          <a:xfrm>
            <a:off x="4933950" y="3090940"/>
            <a:ext cx="4210050" cy="3771902"/>
          </a:xfrm>
          <a:prstGeom prst="rect">
            <a:avLst/>
          </a:prstGeom>
          <a:ln w="12700">
            <a:miter lim="400000"/>
          </a:ln>
        </p:spPr>
      </p:pic>
      <p:sp>
        <p:nvSpPr>
          <p:cNvPr id="648" name="Shape 648"/>
          <p:cNvSpPr/>
          <p:nvPr/>
        </p:nvSpPr>
        <p:spPr>
          <a:xfrm>
            <a:off x="0" y="0"/>
            <a:ext cx="468313" cy="6858000"/>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649" name="image1.png" descr="practical_action_logo_300"/>
          <p:cNvPicPr>
            <a:picLocks noChangeAspect="1"/>
          </p:cNvPicPr>
          <p:nvPr/>
        </p:nvPicPr>
        <p:blipFill>
          <a:blip r:embed="rId3">
            <a:extLst/>
          </a:blip>
          <a:stretch>
            <a:fillRect/>
          </a:stretch>
        </p:blipFill>
        <p:spPr>
          <a:xfrm>
            <a:off x="6804025" y="0"/>
            <a:ext cx="2339975" cy="1211263"/>
          </a:xfrm>
          <a:prstGeom prst="rect">
            <a:avLst/>
          </a:prstGeom>
          <a:ln w="12700">
            <a:miter lim="400000"/>
          </a:ln>
        </p:spPr>
      </p:pic>
      <p:pic>
        <p:nvPicPr>
          <p:cNvPr id="650"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651" name="Shape 651"/>
          <p:cNvSpPr>
            <a:spLocks noGrp="1"/>
          </p:cNvSpPr>
          <p:nvPr>
            <p:ph type="title"/>
          </p:nvPr>
        </p:nvSpPr>
        <p:spPr>
          <a:xfrm>
            <a:off x="900112" y="333375"/>
            <a:ext cx="5976940" cy="1084263"/>
          </a:xfrm>
          <a:prstGeom prst="rect">
            <a:avLst/>
          </a:prstGeom>
        </p:spPr>
        <p:txBody>
          <a:bodyPr/>
          <a:lstStyle>
            <a:lvl1pPr>
              <a:defRPr>
                <a:solidFill>
                  <a:srgbClr val="2461AA"/>
                </a:solidFill>
              </a:defRPr>
            </a:lvl1pPr>
          </a:lstStyle>
          <a:p>
            <a:r>
              <a:t>Title Text</a:t>
            </a:r>
          </a:p>
        </p:txBody>
      </p:sp>
      <p:sp>
        <p:nvSpPr>
          <p:cNvPr id="652" name="Shape 652"/>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653" name="Shape 65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pic>
        <p:nvPicPr>
          <p:cNvPr id="660" name="image3.gif"/>
          <p:cNvPicPr>
            <a:picLocks noChangeAspect="1"/>
          </p:cNvPicPr>
          <p:nvPr/>
        </p:nvPicPr>
        <p:blipFill>
          <a:blip r:embed="rId2">
            <a:extLst/>
          </a:blip>
          <a:stretch>
            <a:fillRect/>
          </a:stretch>
        </p:blipFill>
        <p:spPr>
          <a:xfrm>
            <a:off x="4933950" y="3090940"/>
            <a:ext cx="4210050" cy="3771902"/>
          </a:xfrm>
          <a:prstGeom prst="rect">
            <a:avLst/>
          </a:prstGeom>
          <a:ln w="12700">
            <a:miter lim="400000"/>
          </a:ln>
        </p:spPr>
      </p:pic>
      <p:sp>
        <p:nvSpPr>
          <p:cNvPr id="661" name="Shape 661"/>
          <p:cNvSpPr/>
          <p:nvPr/>
        </p:nvSpPr>
        <p:spPr>
          <a:xfrm>
            <a:off x="0" y="0"/>
            <a:ext cx="468313" cy="6858000"/>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662" name="image1.png" descr="practical_action_logo_300"/>
          <p:cNvPicPr>
            <a:picLocks noChangeAspect="1"/>
          </p:cNvPicPr>
          <p:nvPr/>
        </p:nvPicPr>
        <p:blipFill>
          <a:blip r:embed="rId3">
            <a:extLst/>
          </a:blip>
          <a:stretch>
            <a:fillRect/>
          </a:stretch>
        </p:blipFill>
        <p:spPr>
          <a:xfrm>
            <a:off x="6804025" y="0"/>
            <a:ext cx="2339975" cy="1211263"/>
          </a:xfrm>
          <a:prstGeom prst="rect">
            <a:avLst/>
          </a:prstGeom>
          <a:ln w="12700">
            <a:miter lim="400000"/>
          </a:ln>
        </p:spPr>
      </p:pic>
      <p:pic>
        <p:nvPicPr>
          <p:cNvPr id="663"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664" name="Shape 664"/>
          <p:cNvSpPr>
            <a:spLocks noGrp="1"/>
          </p:cNvSpPr>
          <p:nvPr>
            <p:ph type="title"/>
          </p:nvPr>
        </p:nvSpPr>
        <p:spPr>
          <a:xfrm>
            <a:off x="722312" y="4406900"/>
            <a:ext cx="7772401" cy="1362075"/>
          </a:xfrm>
          <a:prstGeom prst="rect">
            <a:avLst/>
          </a:prstGeom>
        </p:spPr>
        <p:txBody>
          <a:bodyPr/>
          <a:lstStyle>
            <a:lvl1pPr>
              <a:defRPr sz="4000" cap="all">
                <a:solidFill>
                  <a:srgbClr val="2461AA"/>
                </a:solidFill>
              </a:defRPr>
            </a:lvl1pPr>
          </a:lstStyle>
          <a:p>
            <a:r>
              <a:t>Title Text</a:t>
            </a:r>
          </a:p>
        </p:txBody>
      </p:sp>
      <p:sp>
        <p:nvSpPr>
          <p:cNvPr id="665" name="Shape 665"/>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lvl1pPr>
            <a:lvl2pPr marL="0" indent="0">
              <a:spcBef>
                <a:spcPts val="400"/>
              </a:spcBef>
              <a:buSzTx/>
              <a:buFontTx/>
              <a:buNone/>
              <a:defRPr sz="2000"/>
            </a:lvl2pPr>
            <a:lvl3pPr marL="0" indent="0">
              <a:spcBef>
                <a:spcPts val="400"/>
              </a:spcBef>
              <a:buSzTx/>
              <a:buFontTx/>
              <a:buNone/>
              <a:defRPr sz="2000"/>
            </a:lvl3pPr>
            <a:lvl4pPr marL="0" indent="0">
              <a:spcBef>
                <a:spcPts val="400"/>
              </a:spcBef>
              <a:buSzTx/>
              <a:buFontTx/>
              <a:buNone/>
              <a:defRPr sz="2000"/>
            </a:lvl4pPr>
            <a:lvl5pPr marL="0" indent="0">
              <a:spcBef>
                <a:spcPts val="400"/>
              </a:spcBef>
              <a:buSzTx/>
              <a:buFontTx/>
              <a:buNone/>
              <a:defRPr sz="2000"/>
            </a:lvl5pPr>
          </a:lstStyle>
          <a:p>
            <a:r>
              <a:t>Body Level One</a:t>
            </a:r>
          </a:p>
          <a:p>
            <a:pPr lvl="1"/>
            <a:r>
              <a:t>Body Level Two</a:t>
            </a:r>
          </a:p>
          <a:p>
            <a:pPr lvl="2"/>
            <a:r>
              <a:t>Body Level Three</a:t>
            </a:r>
          </a:p>
          <a:p>
            <a:pPr lvl="3"/>
            <a:r>
              <a:t>Body Level Four</a:t>
            </a:r>
          </a:p>
          <a:p>
            <a:pPr lvl="4"/>
            <a:r>
              <a:t>Body Level Five</a:t>
            </a:r>
          </a:p>
        </p:txBody>
      </p:sp>
      <p:sp>
        <p:nvSpPr>
          <p:cNvPr id="666" name="Shape 666"/>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pic>
        <p:nvPicPr>
          <p:cNvPr id="673" name="image3.gif"/>
          <p:cNvPicPr>
            <a:picLocks noChangeAspect="1"/>
          </p:cNvPicPr>
          <p:nvPr/>
        </p:nvPicPr>
        <p:blipFill>
          <a:blip r:embed="rId2">
            <a:extLst/>
          </a:blip>
          <a:stretch>
            <a:fillRect/>
          </a:stretch>
        </p:blipFill>
        <p:spPr>
          <a:xfrm>
            <a:off x="4933950" y="3090940"/>
            <a:ext cx="4210050" cy="3771902"/>
          </a:xfrm>
          <a:prstGeom prst="rect">
            <a:avLst/>
          </a:prstGeom>
          <a:ln w="12700">
            <a:miter lim="400000"/>
          </a:ln>
        </p:spPr>
      </p:pic>
      <p:sp>
        <p:nvSpPr>
          <p:cNvPr id="674" name="Shape 674"/>
          <p:cNvSpPr/>
          <p:nvPr/>
        </p:nvSpPr>
        <p:spPr>
          <a:xfrm>
            <a:off x="0" y="0"/>
            <a:ext cx="468313" cy="6858000"/>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675" name="image1.png" descr="practical_action_logo_300"/>
          <p:cNvPicPr>
            <a:picLocks noChangeAspect="1"/>
          </p:cNvPicPr>
          <p:nvPr/>
        </p:nvPicPr>
        <p:blipFill>
          <a:blip r:embed="rId3">
            <a:extLst/>
          </a:blip>
          <a:stretch>
            <a:fillRect/>
          </a:stretch>
        </p:blipFill>
        <p:spPr>
          <a:xfrm>
            <a:off x="6804025" y="0"/>
            <a:ext cx="2339975" cy="1211263"/>
          </a:xfrm>
          <a:prstGeom prst="rect">
            <a:avLst/>
          </a:prstGeom>
          <a:ln w="12700">
            <a:miter lim="400000"/>
          </a:ln>
        </p:spPr>
      </p:pic>
      <p:pic>
        <p:nvPicPr>
          <p:cNvPr id="676"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677" name="Shape 677"/>
          <p:cNvSpPr>
            <a:spLocks noGrp="1"/>
          </p:cNvSpPr>
          <p:nvPr>
            <p:ph type="title"/>
          </p:nvPr>
        </p:nvSpPr>
        <p:spPr>
          <a:xfrm>
            <a:off x="900112" y="333375"/>
            <a:ext cx="5976940" cy="1084263"/>
          </a:xfrm>
          <a:prstGeom prst="rect">
            <a:avLst/>
          </a:prstGeom>
        </p:spPr>
        <p:txBody>
          <a:bodyPr/>
          <a:lstStyle>
            <a:lvl1pPr>
              <a:defRPr>
                <a:solidFill>
                  <a:srgbClr val="2461AA"/>
                </a:solidFill>
              </a:defRPr>
            </a:lvl1pPr>
          </a:lstStyle>
          <a:p>
            <a:r>
              <a:t>Title Text</a:t>
            </a:r>
          </a:p>
        </p:txBody>
      </p:sp>
      <p:sp>
        <p:nvSpPr>
          <p:cNvPr id="678" name="Shape 678"/>
          <p:cNvSpPr>
            <a:spLocks noGrp="1"/>
          </p:cNvSpPr>
          <p:nvPr>
            <p:ph type="body" sz="half" idx="1"/>
          </p:nvPr>
        </p:nvSpPr>
        <p:spPr>
          <a:xfrm>
            <a:off x="900112" y="1600200"/>
            <a:ext cx="3816352" cy="4637088"/>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679" name="Shape 679"/>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tx">
  <p:cSld name="Comparison">
    <p:spTree>
      <p:nvGrpSpPr>
        <p:cNvPr id="1" name=""/>
        <p:cNvGrpSpPr/>
        <p:nvPr/>
      </p:nvGrpSpPr>
      <p:grpSpPr>
        <a:xfrm>
          <a:off x="0" y="0"/>
          <a:ext cx="0" cy="0"/>
          <a:chOff x="0" y="0"/>
          <a:chExt cx="0" cy="0"/>
        </a:xfrm>
      </p:grpSpPr>
      <p:pic>
        <p:nvPicPr>
          <p:cNvPr id="686" name="image3.gif"/>
          <p:cNvPicPr>
            <a:picLocks noChangeAspect="1"/>
          </p:cNvPicPr>
          <p:nvPr/>
        </p:nvPicPr>
        <p:blipFill>
          <a:blip r:embed="rId2">
            <a:extLst/>
          </a:blip>
          <a:stretch>
            <a:fillRect/>
          </a:stretch>
        </p:blipFill>
        <p:spPr>
          <a:xfrm>
            <a:off x="4933950" y="3090940"/>
            <a:ext cx="4210050" cy="3771902"/>
          </a:xfrm>
          <a:prstGeom prst="rect">
            <a:avLst/>
          </a:prstGeom>
          <a:ln w="12700">
            <a:miter lim="400000"/>
          </a:ln>
        </p:spPr>
      </p:pic>
      <p:sp>
        <p:nvSpPr>
          <p:cNvPr id="687" name="Shape 687"/>
          <p:cNvSpPr/>
          <p:nvPr/>
        </p:nvSpPr>
        <p:spPr>
          <a:xfrm>
            <a:off x="0" y="0"/>
            <a:ext cx="468313" cy="6858000"/>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688" name="image1.png" descr="practical_action_logo_300"/>
          <p:cNvPicPr>
            <a:picLocks noChangeAspect="1"/>
          </p:cNvPicPr>
          <p:nvPr/>
        </p:nvPicPr>
        <p:blipFill>
          <a:blip r:embed="rId3">
            <a:extLst/>
          </a:blip>
          <a:stretch>
            <a:fillRect/>
          </a:stretch>
        </p:blipFill>
        <p:spPr>
          <a:xfrm>
            <a:off x="6804025" y="0"/>
            <a:ext cx="2339975" cy="1211263"/>
          </a:xfrm>
          <a:prstGeom prst="rect">
            <a:avLst/>
          </a:prstGeom>
          <a:ln w="12700">
            <a:miter lim="400000"/>
          </a:ln>
        </p:spPr>
      </p:pic>
      <p:pic>
        <p:nvPicPr>
          <p:cNvPr id="689"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690" name="Shape 690"/>
          <p:cNvSpPr>
            <a:spLocks noGrp="1"/>
          </p:cNvSpPr>
          <p:nvPr>
            <p:ph type="title"/>
          </p:nvPr>
        </p:nvSpPr>
        <p:spPr>
          <a:xfrm>
            <a:off x="457200" y="274638"/>
            <a:ext cx="8229600" cy="1143001"/>
          </a:xfrm>
          <a:prstGeom prst="rect">
            <a:avLst/>
          </a:prstGeom>
        </p:spPr>
        <p:txBody>
          <a:bodyPr/>
          <a:lstStyle>
            <a:lvl1pPr>
              <a:defRPr>
                <a:solidFill>
                  <a:srgbClr val="2461AA"/>
                </a:solidFill>
              </a:defRPr>
            </a:lvl1pPr>
          </a:lstStyle>
          <a:p>
            <a:r>
              <a:t>Title Text</a:t>
            </a:r>
          </a:p>
        </p:txBody>
      </p:sp>
      <p:sp>
        <p:nvSpPr>
          <p:cNvPr id="691" name="Shape 691"/>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0">
              <a:spcBef>
                <a:spcPts val="500"/>
              </a:spcBef>
              <a:buSzTx/>
              <a:buFontTx/>
              <a:buNone/>
              <a:defRPr sz="2400" b="1"/>
            </a:lvl2pPr>
            <a:lvl3pPr marL="0" indent="0">
              <a:spcBef>
                <a:spcPts val="500"/>
              </a:spcBef>
              <a:buSzTx/>
              <a:buFontTx/>
              <a:buNone/>
              <a:defRPr sz="2400" b="1"/>
            </a:lvl3pPr>
            <a:lvl4pPr marL="0" indent="0">
              <a:spcBef>
                <a:spcPts val="500"/>
              </a:spcBef>
              <a:buSzTx/>
              <a:buFontTx/>
              <a:buNone/>
              <a:defRPr sz="2400" b="1"/>
            </a:lvl4pPr>
            <a:lvl5pPr marL="0" indent="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692" name="Shape 692"/>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693" name="Shape 69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pic>
        <p:nvPicPr>
          <p:cNvPr id="700" name="image3.gif"/>
          <p:cNvPicPr>
            <a:picLocks noChangeAspect="1"/>
          </p:cNvPicPr>
          <p:nvPr/>
        </p:nvPicPr>
        <p:blipFill>
          <a:blip r:embed="rId2">
            <a:extLst/>
          </a:blip>
          <a:stretch>
            <a:fillRect/>
          </a:stretch>
        </p:blipFill>
        <p:spPr>
          <a:xfrm>
            <a:off x="4933950" y="3090940"/>
            <a:ext cx="4210050" cy="3771902"/>
          </a:xfrm>
          <a:prstGeom prst="rect">
            <a:avLst/>
          </a:prstGeom>
          <a:ln w="12700">
            <a:miter lim="400000"/>
          </a:ln>
        </p:spPr>
      </p:pic>
      <p:sp>
        <p:nvSpPr>
          <p:cNvPr id="701" name="Shape 701"/>
          <p:cNvSpPr/>
          <p:nvPr/>
        </p:nvSpPr>
        <p:spPr>
          <a:xfrm>
            <a:off x="0" y="0"/>
            <a:ext cx="468313" cy="6858000"/>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702" name="image1.png" descr="practical_action_logo_300"/>
          <p:cNvPicPr>
            <a:picLocks noChangeAspect="1"/>
          </p:cNvPicPr>
          <p:nvPr/>
        </p:nvPicPr>
        <p:blipFill>
          <a:blip r:embed="rId3">
            <a:extLst/>
          </a:blip>
          <a:stretch>
            <a:fillRect/>
          </a:stretch>
        </p:blipFill>
        <p:spPr>
          <a:xfrm>
            <a:off x="6804025" y="0"/>
            <a:ext cx="2339975" cy="1211263"/>
          </a:xfrm>
          <a:prstGeom prst="rect">
            <a:avLst/>
          </a:prstGeom>
          <a:ln w="12700">
            <a:miter lim="400000"/>
          </a:ln>
        </p:spPr>
      </p:pic>
      <p:pic>
        <p:nvPicPr>
          <p:cNvPr id="703"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704" name="Shape 704"/>
          <p:cNvSpPr>
            <a:spLocks noGrp="1"/>
          </p:cNvSpPr>
          <p:nvPr>
            <p:ph type="title"/>
          </p:nvPr>
        </p:nvSpPr>
        <p:spPr>
          <a:xfrm>
            <a:off x="900112" y="333375"/>
            <a:ext cx="5976940" cy="1084263"/>
          </a:xfrm>
          <a:prstGeom prst="rect">
            <a:avLst/>
          </a:prstGeom>
        </p:spPr>
        <p:txBody>
          <a:bodyPr/>
          <a:lstStyle>
            <a:lvl1pPr>
              <a:defRPr>
                <a:solidFill>
                  <a:srgbClr val="2461AA"/>
                </a:solidFill>
              </a:defRPr>
            </a:lvl1pPr>
          </a:lstStyle>
          <a:p>
            <a:r>
              <a:t>Title Text</a:t>
            </a:r>
          </a:p>
        </p:txBody>
      </p:sp>
      <p:sp>
        <p:nvSpPr>
          <p:cNvPr id="705" name="Shape 705"/>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712" name="image3.gif"/>
          <p:cNvPicPr>
            <a:picLocks noChangeAspect="1"/>
          </p:cNvPicPr>
          <p:nvPr/>
        </p:nvPicPr>
        <p:blipFill>
          <a:blip r:embed="rId2">
            <a:extLst/>
          </a:blip>
          <a:stretch>
            <a:fillRect/>
          </a:stretch>
        </p:blipFill>
        <p:spPr>
          <a:xfrm>
            <a:off x="4933950" y="3090940"/>
            <a:ext cx="4210050" cy="3771902"/>
          </a:xfrm>
          <a:prstGeom prst="rect">
            <a:avLst/>
          </a:prstGeom>
          <a:ln w="12700">
            <a:miter lim="400000"/>
          </a:ln>
        </p:spPr>
      </p:pic>
      <p:sp>
        <p:nvSpPr>
          <p:cNvPr id="713" name="Shape 713"/>
          <p:cNvSpPr/>
          <p:nvPr/>
        </p:nvSpPr>
        <p:spPr>
          <a:xfrm>
            <a:off x="0" y="0"/>
            <a:ext cx="468313" cy="6858000"/>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714" name="image1.png" descr="practical_action_logo_300"/>
          <p:cNvPicPr>
            <a:picLocks noChangeAspect="1"/>
          </p:cNvPicPr>
          <p:nvPr/>
        </p:nvPicPr>
        <p:blipFill>
          <a:blip r:embed="rId3">
            <a:extLst/>
          </a:blip>
          <a:stretch>
            <a:fillRect/>
          </a:stretch>
        </p:blipFill>
        <p:spPr>
          <a:xfrm>
            <a:off x="6804025" y="0"/>
            <a:ext cx="2339975" cy="1211263"/>
          </a:xfrm>
          <a:prstGeom prst="rect">
            <a:avLst/>
          </a:prstGeom>
          <a:ln w="12700">
            <a:miter lim="400000"/>
          </a:ln>
        </p:spPr>
      </p:pic>
      <p:pic>
        <p:nvPicPr>
          <p:cNvPr id="715"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716" name="Shape 716"/>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pic>
        <p:nvPicPr>
          <p:cNvPr id="723" name="image3.gif"/>
          <p:cNvPicPr>
            <a:picLocks noChangeAspect="1"/>
          </p:cNvPicPr>
          <p:nvPr/>
        </p:nvPicPr>
        <p:blipFill>
          <a:blip r:embed="rId2">
            <a:extLst/>
          </a:blip>
          <a:stretch>
            <a:fillRect/>
          </a:stretch>
        </p:blipFill>
        <p:spPr>
          <a:xfrm>
            <a:off x="4933950" y="3090940"/>
            <a:ext cx="4210050" cy="3771902"/>
          </a:xfrm>
          <a:prstGeom prst="rect">
            <a:avLst/>
          </a:prstGeom>
          <a:ln w="12700">
            <a:miter lim="400000"/>
          </a:ln>
        </p:spPr>
      </p:pic>
      <p:sp>
        <p:nvSpPr>
          <p:cNvPr id="724" name="Shape 724"/>
          <p:cNvSpPr/>
          <p:nvPr/>
        </p:nvSpPr>
        <p:spPr>
          <a:xfrm>
            <a:off x="0" y="0"/>
            <a:ext cx="468313" cy="6858000"/>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725" name="image1.png" descr="practical_action_logo_300"/>
          <p:cNvPicPr>
            <a:picLocks noChangeAspect="1"/>
          </p:cNvPicPr>
          <p:nvPr/>
        </p:nvPicPr>
        <p:blipFill>
          <a:blip r:embed="rId3">
            <a:extLst/>
          </a:blip>
          <a:stretch>
            <a:fillRect/>
          </a:stretch>
        </p:blipFill>
        <p:spPr>
          <a:xfrm>
            <a:off x="6804025" y="0"/>
            <a:ext cx="2339975" cy="1211263"/>
          </a:xfrm>
          <a:prstGeom prst="rect">
            <a:avLst/>
          </a:prstGeom>
          <a:ln w="12700">
            <a:miter lim="400000"/>
          </a:ln>
        </p:spPr>
      </p:pic>
      <p:pic>
        <p:nvPicPr>
          <p:cNvPr id="726"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727" name="Shape 727"/>
          <p:cNvSpPr>
            <a:spLocks noGrp="1"/>
          </p:cNvSpPr>
          <p:nvPr>
            <p:ph type="title"/>
          </p:nvPr>
        </p:nvSpPr>
        <p:spPr>
          <a:xfrm>
            <a:off x="457200" y="273050"/>
            <a:ext cx="3008315" cy="1162050"/>
          </a:xfrm>
          <a:prstGeom prst="rect">
            <a:avLst/>
          </a:prstGeom>
        </p:spPr>
        <p:txBody>
          <a:bodyPr anchor="b"/>
          <a:lstStyle>
            <a:lvl1pPr>
              <a:defRPr sz="2000">
                <a:solidFill>
                  <a:srgbClr val="2461AA"/>
                </a:solidFill>
              </a:defRPr>
            </a:lvl1pPr>
          </a:lstStyle>
          <a:p>
            <a:r>
              <a:t>Title Text</a:t>
            </a:r>
          </a:p>
        </p:txBody>
      </p:sp>
      <p:sp>
        <p:nvSpPr>
          <p:cNvPr id="728" name="Shape 728"/>
          <p:cNvSpPr>
            <a:spLocks noGrp="1"/>
          </p:cNvSpPr>
          <p:nvPr>
            <p:ph type="body"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29" name="Shape 729"/>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730" name="Shape 73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pic>
        <p:nvPicPr>
          <p:cNvPr id="737" name="image3.gif"/>
          <p:cNvPicPr>
            <a:picLocks noChangeAspect="1"/>
          </p:cNvPicPr>
          <p:nvPr/>
        </p:nvPicPr>
        <p:blipFill>
          <a:blip r:embed="rId2">
            <a:extLst/>
          </a:blip>
          <a:stretch>
            <a:fillRect/>
          </a:stretch>
        </p:blipFill>
        <p:spPr>
          <a:xfrm>
            <a:off x="4933950" y="3090940"/>
            <a:ext cx="4210050" cy="3771902"/>
          </a:xfrm>
          <a:prstGeom prst="rect">
            <a:avLst/>
          </a:prstGeom>
          <a:ln w="12700">
            <a:miter lim="400000"/>
          </a:ln>
        </p:spPr>
      </p:pic>
      <p:sp>
        <p:nvSpPr>
          <p:cNvPr id="738" name="Shape 738"/>
          <p:cNvSpPr/>
          <p:nvPr/>
        </p:nvSpPr>
        <p:spPr>
          <a:xfrm>
            <a:off x="0" y="0"/>
            <a:ext cx="468313" cy="6858000"/>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739" name="image1.png" descr="practical_action_logo_300"/>
          <p:cNvPicPr>
            <a:picLocks noChangeAspect="1"/>
          </p:cNvPicPr>
          <p:nvPr/>
        </p:nvPicPr>
        <p:blipFill>
          <a:blip r:embed="rId3">
            <a:extLst/>
          </a:blip>
          <a:stretch>
            <a:fillRect/>
          </a:stretch>
        </p:blipFill>
        <p:spPr>
          <a:xfrm>
            <a:off x="6804025" y="0"/>
            <a:ext cx="2339975" cy="1211263"/>
          </a:xfrm>
          <a:prstGeom prst="rect">
            <a:avLst/>
          </a:prstGeom>
          <a:ln w="12700">
            <a:miter lim="400000"/>
          </a:ln>
        </p:spPr>
      </p:pic>
      <p:pic>
        <p:nvPicPr>
          <p:cNvPr id="740"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741" name="Shape 741"/>
          <p:cNvSpPr>
            <a:spLocks noGrp="1"/>
          </p:cNvSpPr>
          <p:nvPr>
            <p:ph type="title"/>
          </p:nvPr>
        </p:nvSpPr>
        <p:spPr>
          <a:xfrm>
            <a:off x="1792288" y="4800600"/>
            <a:ext cx="5486402" cy="566738"/>
          </a:xfrm>
          <a:prstGeom prst="rect">
            <a:avLst/>
          </a:prstGeom>
        </p:spPr>
        <p:txBody>
          <a:bodyPr anchor="b"/>
          <a:lstStyle>
            <a:lvl1pPr>
              <a:defRPr sz="2000">
                <a:solidFill>
                  <a:srgbClr val="2461AA"/>
                </a:solidFill>
              </a:defRPr>
            </a:lvl1pPr>
          </a:lstStyle>
          <a:p>
            <a:r>
              <a:t>Title Text</a:t>
            </a:r>
          </a:p>
        </p:txBody>
      </p:sp>
      <p:sp>
        <p:nvSpPr>
          <p:cNvPr id="742" name="Shape 742"/>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743" name="Shape 743"/>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744" name="Shape 744"/>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x">
  <p:cSld name="Title and Vertical Text">
    <p:spTree>
      <p:nvGrpSpPr>
        <p:cNvPr id="1" name=""/>
        <p:cNvGrpSpPr/>
        <p:nvPr/>
      </p:nvGrpSpPr>
      <p:grpSpPr>
        <a:xfrm>
          <a:off x="0" y="0"/>
          <a:ext cx="0" cy="0"/>
          <a:chOff x="0" y="0"/>
          <a:chExt cx="0" cy="0"/>
        </a:xfrm>
      </p:grpSpPr>
      <p:pic>
        <p:nvPicPr>
          <p:cNvPr id="751" name="image3.gif"/>
          <p:cNvPicPr>
            <a:picLocks noChangeAspect="1"/>
          </p:cNvPicPr>
          <p:nvPr/>
        </p:nvPicPr>
        <p:blipFill>
          <a:blip r:embed="rId2">
            <a:extLst/>
          </a:blip>
          <a:stretch>
            <a:fillRect/>
          </a:stretch>
        </p:blipFill>
        <p:spPr>
          <a:xfrm>
            <a:off x="4933950" y="3090940"/>
            <a:ext cx="4210050" cy="3771902"/>
          </a:xfrm>
          <a:prstGeom prst="rect">
            <a:avLst/>
          </a:prstGeom>
          <a:ln w="12700">
            <a:miter lim="400000"/>
          </a:ln>
        </p:spPr>
      </p:pic>
      <p:sp>
        <p:nvSpPr>
          <p:cNvPr id="752" name="Shape 752"/>
          <p:cNvSpPr/>
          <p:nvPr/>
        </p:nvSpPr>
        <p:spPr>
          <a:xfrm>
            <a:off x="0" y="0"/>
            <a:ext cx="468313" cy="6858000"/>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753" name="image1.png" descr="practical_action_logo_300"/>
          <p:cNvPicPr>
            <a:picLocks noChangeAspect="1"/>
          </p:cNvPicPr>
          <p:nvPr/>
        </p:nvPicPr>
        <p:blipFill>
          <a:blip r:embed="rId3">
            <a:extLst/>
          </a:blip>
          <a:stretch>
            <a:fillRect/>
          </a:stretch>
        </p:blipFill>
        <p:spPr>
          <a:xfrm>
            <a:off x="6804025" y="0"/>
            <a:ext cx="2339975" cy="1211263"/>
          </a:xfrm>
          <a:prstGeom prst="rect">
            <a:avLst/>
          </a:prstGeom>
          <a:ln w="12700">
            <a:miter lim="400000"/>
          </a:ln>
        </p:spPr>
      </p:pic>
      <p:pic>
        <p:nvPicPr>
          <p:cNvPr id="754"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755" name="Shape 755"/>
          <p:cNvSpPr>
            <a:spLocks noGrp="1"/>
          </p:cNvSpPr>
          <p:nvPr>
            <p:ph type="title"/>
          </p:nvPr>
        </p:nvSpPr>
        <p:spPr>
          <a:xfrm>
            <a:off x="900112" y="333375"/>
            <a:ext cx="5976940" cy="1084263"/>
          </a:xfrm>
          <a:prstGeom prst="rect">
            <a:avLst/>
          </a:prstGeom>
        </p:spPr>
        <p:txBody>
          <a:bodyPr/>
          <a:lstStyle>
            <a:lvl1pPr>
              <a:defRPr>
                <a:solidFill>
                  <a:srgbClr val="2461AA"/>
                </a:solidFill>
              </a:defRPr>
            </a:lvl1pPr>
          </a:lstStyle>
          <a:p>
            <a:r>
              <a:t>Title Text</a:t>
            </a:r>
          </a:p>
        </p:txBody>
      </p:sp>
      <p:sp>
        <p:nvSpPr>
          <p:cNvPr id="756" name="Shape 756"/>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57" name="Shape 757"/>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tx">
  <p:cSld name="Vertical Title and Text">
    <p:spTree>
      <p:nvGrpSpPr>
        <p:cNvPr id="1" name=""/>
        <p:cNvGrpSpPr/>
        <p:nvPr/>
      </p:nvGrpSpPr>
      <p:grpSpPr>
        <a:xfrm>
          <a:off x="0" y="0"/>
          <a:ext cx="0" cy="0"/>
          <a:chOff x="0" y="0"/>
          <a:chExt cx="0" cy="0"/>
        </a:xfrm>
      </p:grpSpPr>
      <p:pic>
        <p:nvPicPr>
          <p:cNvPr id="764" name="image3.gif"/>
          <p:cNvPicPr>
            <a:picLocks noChangeAspect="1"/>
          </p:cNvPicPr>
          <p:nvPr/>
        </p:nvPicPr>
        <p:blipFill>
          <a:blip r:embed="rId2">
            <a:extLst/>
          </a:blip>
          <a:stretch>
            <a:fillRect/>
          </a:stretch>
        </p:blipFill>
        <p:spPr>
          <a:xfrm>
            <a:off x="4933950" y="3090940"/>
            <a:ext cx="4210050" cy="3771902"/>
          </a:xfrm>
          <a:prstGeom prst="rect">
            <a:avLst/>
          </a:prstGeom>
          <a:ln w="12700">
            <a:miter lim="400000"/>
          </a:ln>
        </p:spPr>
      </p:pic>
      <p:sp>
        <p:nvSpPr>
          <p:cNvPr id="765" name="Shape 765"/>
          <p:cNvSpPr/>
          <p:nvPr/>
        </p:nvSpPr>
        <p:spPr>
          <a:xfrm>
            <a:off x="0" y="0"/>
            <a:ext cx="468313" cy="6858000"/>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766" name="image1.png" descr="practical_action_logo_300"/>
          <p:cNvPicPr>
            <a:picLocks noChangeAspect="1"/>
          </p:cNvPicPr>
          <p:nvPr/>
        </p:nvPicPr>
        <p:blipFill>
          <a:blip r:embed="rId3">
            <a:extLst/>
          </a:blip>
          <a:stretch>
            <a:fillRect/>
          </a:stretch>
        </p:blipFill>
        <p:spPr>
          <a:xfrm>
            <a:off x="6804025" y="0"/>
            <a:ext cx="2339975" cy="1211263"/>
          </a:xfrm>
          <a:prstGeom prst="rect">
            <a:avLst/>
          </a:prstGeom>
          <a:ln w="12700">
            <a:miter lim="400000"/>
          </a:ln>
        </p:spPr>
      </p:pic>
      <p:pic>
        <p:nvPicPr>
          <p:cNvPr id="767"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768" name="Shape 768"/>
          <p:cNvSpPr>
            <a:spLocks noGrp="1"/>
          </p:cNvSpPr>
          <p:nvPr>
            <p:ph type="title"/>
          </p:nvPr>
        </p:nvSpPr>
        <p:spPr>
          <a:xfrm>
            <a:off x="6740525" y="333375"/>
            <a:ext cx="1946275" cy="5903913"/>
          </a:xfrm>
          <a:prstGeom prst="rect">
            <a:avLst/>
          </a:prstGeom>
        </p:spPr>
        <p:txBody>
          <a:bodyPr/>
          <a:lstStyle>
            <a:lvl1pPr>
              <a:defRPr>
                <a:solidFill>
                  <a:srgbClr val="2461AA"/>
                </a:solidFill>
              </a:defRPr>
            </a:lvl1pPr>
          </a:lstStyle>
          <a:p>
            <a:r>
              <a:t>Title Text</a:t>
            </a:r>
          </a:p>
        </p:txBody>
      </p:sp>
      <p:sp>
        <p:nvSpPr>
          <p:cNvPr id="769" name="Shape 769"/>
          <p:cNvSpPr>
            <a:spLocks noGrp="1"/>
          </p:cNvSpPr>
          <p:nvPr>
            <p:ph type="body" idx="1"/>
          </p:nvPr>
        </p:nvSpPr>
        <p:spPr>
          <a:xfrm>
            <a:off x="900112" y="333375"/>
            <a:ext cx="5688015" cy="59039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70" name="Shape 77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tx">
  <p:cSld name="Title Slide">
    <p:spTree>
      <p:nvGrpSpPr>
        <p:cNvPr id="1" name=""/>
        <p:cNvGrpSpPr/>
        <p:nvPr/>
      </p:nvGrpSpPr>
      <p:grpSpPr>
        <a:xfrm>
          <a:off x="0" y="0"/>
          <a:ext cx="0" cy="0"/>
          <a:chOff x="0" y="0"/>
          <a:chExt cx="0" cy="0"/>
        </a:xfrm>
      </p:grpSpPr>
      <p:pic>
        <p:nvPicPr>
          <p:cNvPr id="777" name="image4.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778" name="Shape 778"/>
          <p:cNvSpPr/>
          <p:nvPr/>
        </p:nvSpPr>
        <p:spPr>
          <a:xfrm>
            <a:off x="0" y="0"/>
            <a:ext cx="468313" cy="6858000"/>
          </a:xfrm>
          <a:prstGeom prst="rect">
            <a:avLst/>
          </a:prstGeom>
          <a:solidFill>
            <a:srgbClr val="6AC6D2"/>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779"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780"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781" name="Shape 781"/>
          <p:cNvSpPr>
            <a:spLocks noGrp="1"/>
          </p:cNvSpPr>
          <p:nvPr>
            <p:ph type="title"/>
          </p:nvPr>
        </p:nvSpPr>
        <p:spPr>
          <a:xfrm>
            <a:off x="685800" y="2130425"/>
            <a:ext cx="7772400" cy="1470025"/>
          </a:xfrm>
          <a:prstGeom prst="rect">
            <a:avLst/>
          </a:prstGeom>
        </p:spPr>
        <p:txBody>
          <a:bodyPr/>
          <a:lstStyle>
            <a:lvl1pPr>
              <a:defRPr>
                <a:solidFill>
                  <a:srgbClr val="6AC6D2"/>
                </a:solidFill>
              </a:defRPr>
            </a:lvl1pPr>
          </a:lstStyle>
          <a:p>
            <a:r>
              <a:t>Title Text</a:t>
            </a:r>
          </a:p>
        </p:txBody>
      </p:sp>
      <p:sp>
        <p:nvSpPr>
          <p:cNvPr id="782" name="Shape 782"/>
          <p:cNvSpPr>
            <a:spLocks noGrp="1"/>
          </p:cNvSpPr>
          <p:nvPr>
            <p:ph type="body" sz="quarter" idx="1"/>
          </p:nvPr>
        </p:nvSpPr>
        <p:spPr>
          <a:xfrm>
            <a:off x="1371600" y="3886200"/>
            <a:ext cx="6400800" cy="1752600"/>
          </a:xfrm>
          <a:prstGeom prst="rect">
            <a:avLst/>
          </a:prstGeom>
        </p:spPr>
        <p:txBody>
          <a:bodyPr/>
          <a:lstStyle>
            <a:lvl1pPr marL="0" indent="0" algn="ctr">
              <a:buSzTx/>
              <a:buFontTx/>
              <a:buNone/>
            </a:lvl1pPr>
            <a:lvl2pPr marL="0" indent="0" algn="ctr">
              <a:buSzTx/>
              <a:buFontTx/>
              <a:buNone/>
            </a:lvl2pPr>
            <a:lvl3pPr marL="0" indent="0" algn="ctr">
              <a:buSzTx/>
              <a:buFontTx/>
              <a:buNone/>
            </a:lvl3pPr>
            <a:lvl4pPr marL="0" indent="0" algn="ctr">
              <a:buSzTx/>
              <a:buFontTx/>
              <a:buNone/>
            </a:lvl4pPr>
            <a:lvl5pPr marL="0" indent="0" algn="ctr">
              <a:buSzTx/>
              <a:buFontTx/>
              <a:buNone/>
            </a:lvl5pPr>
          </a:lstStyle>
          <a:p>
            <a:r>
              <a:t>Body Level One</a:t>
            </a:r>
          </a:p>
          <a:p>
            <a:pPr lvl="1"/>
            <a:r>
              <a:t>Body Level Two</a:t>
            </a:r>
          </a:p>
          <a:p>
            <a:pPr lvl="2"/>
            <a:r>
              <a:t>Body Level Three</a:t>
            </a:r>
          </a:p>
          <a:p>
            <a:pPr lvl="3"/>
            <a:r>
              <a:t>Body Level Four</a:t>
            </a:r>
          </a:p>
          <a:p>
            <a:pPr lvl="4"/>
            <a:r>
              <a:t>Body Level Five</a:t>
            </a:r>
          </a:p>
        </p:txBody>
      </p:sp>
      <p:sp>
        <p:nvSpPr>
          <p:cNvPr id="783" name="Shape 78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type="tx">
  <p:cSld name="Title and Content">
    <p:spTree>
      <p:nvGrpSpPr>
        <p:cNvPr id="1" name=""/>
        <p:cNvGrpSpPr/>
        <p:nvPr/>
      </p:nvGrpSpPr>
      <p:grpSpPr>
        <a:xfrm>
          <a:off x="0" y="0"/>
          <a:ext cx="0" cy="0"/>
          <a:chOff x="0" y="0"/>
          <a:chExt cx="0" cy="0"/>
        </a:xfrm>
      </p:grpSpPr>
      <p:pic>
        <p:nvPicPr>
          <p:cNvPr id="790" name="image4.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791" name="Shape 791"/>
          <p:cNvSpPr/>
          <p:nvPr/>
        </p:nvSpPr>
        <p:spPr>
          <a:xfrm>
            <a:off x="0" y="0"/>
            <a:ext cx="468313" cy="6858000"/>
          </a:xfrm>
          <a:prstGeom prst="rect">
            <a:avLst/>
          </a:prstGeom>
          <a:solidFill>
            <a:srgbClr val="6AC6D2"/>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792"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793"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794" name="Shape 794"/>
          <p:cNvSpPr>
            <a:spLocks noGrp="1"/>
          </p:cNvSpPr>
          <p:nvPr>
            <p:ph type="title"/>
          </p:nvPr>
        </p:nvSpPr>
        <p:spPr>
          <a:prstGeom prst="rect">
            <a:avLst/>
          </a:prstGeom>
        </p:spPr>
        <p:txBody>
          <a:bodyPr/>
          <a:lstStyle>
            <a:lvl1pPr>
              <a:defRPr>
                <a:solidFill>
                  <a:srgbClr val="6AC6D2"/>
                </a:solidFill>
              </a:defRPr>
            </a:lvl1pPr>
          </a:lstStyle>
          <a:p>
            <a:r>
              <a:t>Title Text</a:t>
            </a:r>
          </a:p>
        </p:txBody>
      </p:sp>
      <p:sp>
        <p:nvSpPr>
          <p:cNvPr id="795" name="Shape 795"/>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96" name="Shape 796"/>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pic>
        <p:nvPicPr>
          <p:cNvPr id="803" name="image4.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804" name="Shape 804"/>
          <p:cNvSpPr/>
          <p:nvPr/>
        </p:nvSpPr>
        <p:spPr>
          <a:xfrm>
            <a:off x="0" y="0"/>
            <a:ext cx="468313" cy="6858000"/>
          </a:xfrm>
          <a:prstGeom prst="rect">
            <a:avLst/>
          </a:prstGeom>
          <a:solidFill>
            <a:srgbClr val="6AC6D2"/>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805"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806"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807" name="Shape 807"/>
          <p:cNvSpPr>
            <a:spLocks noGrp="1"/>
          </p:cNvSpPr>
          <p:nvPr>
            <p:ph type="title"/>
          </p:nvPr>
        </p:nvSpPr>
        <p:spPr>
          <a:xfrm>
            <a:off x="722312" y="4406900"/>
            <a:ext cx="7772401" cy="1362075"/>
          </a:xfrm>
          <a:prstGeom prst="rect">
            <a:avLst/>
          </a:prstGeom>
        </p:spPr>
        <p:txBody>
          <a:bodyPr/>
          <a:lstStyle>
            <a:lvl1pPr>
              <a:defRPr sz="4000" cap="all">
                <a:solidFill>
                  <a:srgbClr val="6AC6D2"/>
                </a:solidFill>
              </a:defRPr>
            </a:lvl1pPr>
          </a:lstStyle>
          <a:p>
            <a:r>
              <a:t>Title Text</a:t>
            </a:r>
          </a:p>
        </p:txBody>
      </p:sp>
      <p:sp>
        <p:nvSpPr>
          <p:cNvPr id="808" name="Shape 808"/>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lvl1pPr>
            <a:lvl2pPr marL="0" indent="0">
              <a:spcBef>
                <a:spcPts val="400"/>
              </a:spcBef>
              <a:buSzTx/>
              <a:buFontTx/>
              <a:buNone/>
              <a:defRPr sz="2000"/>
            </a:lvl2pPr>
            <a:lvl3pPr marL="0" indent="0">
              <a:spcBef>
                <a:spcPts val="400"/>
              </a:spcBef>
              <a:buSzTx/>
              <a:buFontTx/>
              <a:buNone/>
              <a:defRPr sz="2000"/>
            </a:lvl3pPr>
            <a:lvl4pPr marL="0" indent="0">
              <a:spcBef>
                <a:spcPts val="400"/>
              </a:spcBef>
              <a:buSzTx/>
              <a:buFontTx/>
              <a:buNone/>
              <a:defRPr sz="2000"/>
            </a:lvl4pPr>
            <a:lvl5pPr marL="0" indent="0">
              <a:spcBef>
                <a:spcPts val="400"/>
              </a:spcBef>
              <a:buSzTx/>
              <a:buFontTx/>
              <a:buNone/>
              <a:defRPr sz="2000"/>
            </a:lvl5pPr>
          </a:lstStyle>
          <a:p>
            <a:r>
              <a:t>Body Level One</a:t>
            </a:r>
          </a:p>
          <a:p>
            <a:pPr lvl="1"/>
            <a:r>
              <a:t>Body Level Two</a:t>
            </a:r>
          </a:p>
          <a:p>
            <a:pPr lvl="2"/>
            <a:r>
              <a:t>Body Level Three</a:t>
            </a:r>
          </a:p>
          <a:p>
            <a:pPr lvl="3"/>
            <a:r>
              <a:t>Body Level Four</a:t>
            </a:r>
          </a:p>
          <a:p>
            <a:pPr lvl="4"/>
            <a:r>
              <a:t>Body Level Five</a:t>
            </a:r>
          </a:p>
        </p:txBody>
      </p:sp>
      <p:sp>
        <p:nvSpPr>
          <p:cNvPr id="809" name="Shape 809"/>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pic>
        <p:nvPicPr>
          <p:cNvPr id="816" name="image4.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817" name="Shape 817"/>
          <p:cNvSpPr/>
          <p:nvPr/>
        </p:nvSpPr>
        <p:spPr>
          <a:xfrm>
            <a:off x="0" y="0"/>
            <a:ext cx="468313" cy="6858000"/>
          </a:xfrm>
          <a:prstGeom prst="rect">
            <a:avLst/>
          </a:prstGeom>
          <a:solidFill>
            <a:srgbClr val="6AC6D2"/>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818"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819"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820" name="Shape 820"/>
          <p:cNvSpPr>
            <a:spLocks noGrp="1"/>
          </p:cNvSpPr>
          <p:nvPr>
            <p:ph type="title"/>
          </p:nvPr>
        </p:nvSpPr>
        <p:spPr>
          <a:prstGeom prst="rect">
            <a:avLst/>
          </a:prstGeom>
        </p:spPr>
        <p:txBody>
          <a:bodyPr/>
          <a:lstStyle>
            <a:lvl1pPr>
              <a:defRPr>
                <a:solidFill>
                  <a:srgbClr val="6AC6D2"/>
                </a:solidFill>
              </a:defRPr>
            </a:lvl1pPr>
          </a:lstStyle>
          <a:p>
            <a:r>
              <a:t>Title Text</a:t>
            </a:r>
          </a:p>
        </p:txBody>
      </p:sp>
      <p:sp>
        <p:nvSpPr>
          <p:cNvPr id="821" name="Shape 821"/>
          <p:cNvSpPr>
            <a:spLocks noGrp="1"/>
          </p:cNvSpPr>
          <p:nvPr>
            <p:ph type="body" sz="half" idx="1"/>
          </p:nvPr>
        </p:nvSpPr>
        <p:spPr>
          <a:xfrm>
            <a:off x="900112" y="1600200"/>
            <a:ext cx="3816352" cy="4637088"/>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822" name="Shape 822"/>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73.xml><?xml version="1.0" encoding="utf-8"?>
<p:sldLayout xmlns:a="http://schemas.openxmlformats.org/drawingml/2006/main" xmlns:r="http://schemas.openxmlformats.org/officeDocument/2006/relationships" xmlns:p="http://schemas.openxmlformats.org/presentationml/2006/main" showMasterSp="0" type="tx">
  <p:cSld name="Comparison">
    <p:spTree>
      <p:nvGrpSpPr>
        <p:cNvPr id="1" name=""/>
        <p:cNvGrpSpPr/>
        <p:nvPr/>
      </p:nvGrpSpPr>
      <p:grpSpPr>
        <a:xfrm>
          <a:off x="0" y="0"/>
          <a:ext cx="0" cy="0"/>
          <a:chOff x="0" y="0"/>
          <a:chExt cx="0" cy="0"/>
        </a:xfrm>
      </p:grpSpPr>
      <p:pic>
        <p:nvPicPr>
          <p:cNvPr id="829" name="image4.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830" name="Shape 830"/>
          <p:cNvSpPr/>
          <p:nvPr/>
        </p:nvSpPr>
        <p:spPr>
          <a:xfrm>
            <a:off x="0" y="0"/>
            <a:ext cx="468313" cy="6858000"/>
          </a:xfrm>
          <a:prstGeom prst="rect">
            <a:avLst/>
          </a:prstGeom>
          <a:solidFill>
            <a:srgbClr val="6AC6D2"/>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831"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832"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833" name="Shape 833"/>
          <p:cNvSpPr>
            <a:spLocks noGrp="1"/>
          </p:cNvSpPr>
          <p:nvPr>
            <p:ph type="title"/>
          </p:nvPr>
        </p:nvSpPr>
        <p:spPr>
          <a:xfrm>
            <a:off x="457200" y="274638"/>
            <a:ext cx="8229600" cy="1143001"/>
          </a:xfrm>
          <a:prstGeom prst="rect">
            <a:avLst/>
          </a:prstGeom>
        </p:spPr>
        <p:txBody>
          <a:bodyPr/>
          <a:lstStyle>
            <a:lvl1pPr>
              <a:defRPr>
                <a:solidFill>
                  <a:srgbClr val="6AC6D2"/>
                </a:solidFill>
              </a:defRPr>
            </a:lvl1pPr>
          </a:lstStyle>
          <a:p>
            <a:r>
              <a:t>Title Text</a:t>
            </a:r>
          </a:p>
        </p:txBody>
      </p:sp>
      <p:sp>
        <p:nvSpPr>
          <p:cNvPr id="834" name="Shape 834"/>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0">
              <a:spcBef>
                <a:spcPts val="500"/>
              </a:spcBef>
              <a:buSzTx/>
              <a:buFontTx/>
              <a:buNone/>
              <a:defRPr sz="2400" b="1"/>
            </a:lvl2pPr>
            <a:lvl3pPr marL="0" indent="0">
              <a:spcBef>
                <a:spcPts val="500"/>
              </a:spcBef>
              <a:buSzTx/>
              <a:buFontTx/>
              <a:buNone/>
              <a:defRPr sz="2400" b="1"/>
            </a:lvl3pPr>
            <a:lvl4pPr marL="0" indent="0">
              <a:spcBef>
                <a:spcPts val="500"/>
              </a:spcBef>
              <a:buSzTx/>
              <a:buFontTx/>
              <a:buNone/>
              <a:defRPr sz="2400" b="1"/>
            </a:lvl4pPr>
            <a:lvl5pPr marL="0" indent="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835" name="Shape 835"/>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836" name="Shape 836"/>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pic>
        <p:nvPicPr>
          <p:cNvPr id="843" name="image4.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844" name="Shape 844"/>
          <p:cNvSpPr/>
          <p:nvPr/>
        </p:nvSpPr>
        <p:spPr>
          <a:xfrm>
            <a:off x="0" y="0"/>
            <a:ext cx="468313" cy="6858000"/>
          </a:xfrm>
          <a:prstGeom prst="rect">
            <a:avLst/>
          </a:prstGeom>
          <a:solidFill>
            <a:srgbClr val="6AC6D2"/>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845"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846"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847" name="Shape 847"/>
          <p:cNvSpPr>
            <a:spLocks noGrp="1"/>
          </p:cNvSpPr>
          <p:nvPr>
            <p:ph type="title"/>
          </p:nvPr>
        </p:nvSpPr>
        <p:spPr>
          <a:prstGeom prst="rect">
            <a:avLst/>
          </a:prstGeom>
        </p:spPr>
        <p:txBody>
          <a:bodyPr/>
          <a:lstStyle>
            <a:lvl1pPr>
              <a:defRPr>
                <a:solidFill>
                  <a:srgbClr val="6AC6D2"/>
                </a:solidFill>
              </a:defRPr>
            </a:lvl1pPr>
          </a:lstStyle>
          <a:p>
            <a:r>
              <a:t>Title Text</a:t>
            </a:r>
          </a:p>
        </p:txBody>
      </p:sp>
      <p:sp>
        <p:nvSpPr>
          <p:cNvPr id="848" name="Shape 84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855" name="image4.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856" name="Shape 856"/>
          <p:cNvSpPr/>
          <p:nvPr/>
        </p:nvSpPr>
        <p:spPr>
          <a:xfrm>
            <a:off x="0" y="0"/>
            <a:ext cx="468313" cy="6858000"/>
          </a:xfrm>
          <a:prstGeom prst="rect">
            <a:avLst/>
          </a:prstGeom>
          <a:solidFill>
            <a:srgbClr val="6AC6D2"/>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857"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858"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859" name="Shape 859"/>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76.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pic>
        <p:nvPicPr>
          <p:cNvPr id="866" name="image4.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867" name="Shape 867"/>
          <p:cNvSpPr/>
          <p:nvPr/>
        </p:nvSpPr>
        <p:spPr>
          <a:xfrm>
            <a:off x="0" y="0"/>
            <a:ext cx="468313" cy="6858000"/>
          </a:xfrm>
          <a:prstGeom prst="rect">
            <a:avLst/>
          </a:prstGeom>
          <a:solidFill>
            <a:srgbClr val="6AC6D2"/>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868"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869"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870" name="Shape 870"/>
          <p:cNvSpPr>
            <a:spLocks noGrp="1"/>
          </p:cNvSpPr>
          <p:nvPr>
            <p:ph type="title"/>
          </p:nvPr>
        </p:nvSpPr>
        <p:spPr>
          <a:xfrm>
            <a:off x="457200" y="273050"/>
            <a:ext cx="3008315" cy="1162050"/>
          </a:xfrm>
          <a:prstGeom prst="rect">
            <a:avLst/>
          </a:prstGeom>
        </p:spPr>
        <p:txBody>
          <a:bodyPr anchor="b"/>
          <a:lstStyle>
            <a:lvl1pPr>
              <a:defRPr sz="2000">
                <a:solidFill>
                  <a:srgbClr val="6AC6D2"/>
                </a:solidFill>
              </a:defRPr>
            </a:lvl1pPr>
          </a:lstStyle>
          <a:p>
            <a:r>
              <a:t>Title Text</a:t>
            </a:r>
          </a:p>
        </p:txBody>
      </p:sp>
      <p:sp>
        <p:nvSpPr>
          <p:cNvPr id="871" name="Shape 871"/>
          <p:cNvSpPr>
            <a:spLocks noGrp="1"/>
          </p:cNvSpPr>
          <p:nvPr>
            <p:ph type="body"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872" name="Shape 872"/>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873" name="Shape 87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77.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pic>
        <p:nvPicPr>
          <p:cNvPr id="880" name="image4.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881" name="Shape 881"/>
          <p:cNvSpPr/>
          <p:nvPr/>
        </p:nvSpPr>
        <p:spPr>
          <a:xfrm>
            <a:off x="0" y="0"/>
            <a:ext cx="468313" cy="6858000"/>
          </a:xfrm>
          <a:prstGeom prst="rect">
            <a:avLst/>
          </a:prstGeom>
          <a:solidFill>
            <a:srgbClr val="6AC6D2"/>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882"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883"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884" name="Shape 884"/>
          <p:cNvSpPr>
            <a:spLocks noGrp="1"/>
          </p:cNvSpPr>
          <p:nvPr>
            <p:ph type="title"/>
          </p:nvPr>
        </p:nvSpPr>
        <p:spPr>
          <a:xfrm>
            <a:off x="1792288" y="4800600"/>
            <a:ext cx="5486402" cy="566738"/>
          </a:xfrm>
          <a:prstGeom prst="rect">
            <a:avLst/>
          </a:prstGeom>
        </p:spPr>
        <p:txBody>
          <a:bodyPr anchor="b"/>
          <a:lstStyle>
            <a:lvl1pPr>
              <a:defRPr sz="2000">
                <a:solidFill>
                  <a:srgbClr val="6AC6D2"/>
                </a:solidFill>
              </a:defRPr>
            </a:lvl1pPr>
          </a:lstStyle>
          <a:p>
            <a:r>
              <a:t>Title Text</a:t>
            </a:r>
          </a:p>
        </p:txBody>
      </p:sp>
      <p:sp>
        <p:nvSpPr>
          <p:cNvPr id="885" name="Shape 885"/>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886" name="Shape 886"/>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887" name="Shape 887"/>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78.xml><?xml version="1.0" encoding="utf-8"?>
<p:sldLayout xmlns:a="http://schemas.openxmlformats.org/drawingml/2006/main" xmlns:r="http://schemas.openxmlformats.org/officeDocument/2006/relationships" xmlns:p="http://schemas.openxmlformats.org/presentationml/2006/main" showMasterSp="0" type="tx">
  <p:cSld name="Title and Vertical Text">
    <p:spTree>
      <p:nvGrpSpPr>
        <p:cNvPr id="1" name=""/>
        <p:cNvGrpSpPr/>
        <p:nvPr/>
      </p:nvGrpSpPr>
      <p:grpSpPr>
        <a:xfrm>
          <a:off x="0" y="0"/>
          <a:ext cx="0" cy="0"/>
          <a:chOff x="0" y="0"/>
          <a:chExt cx="0" cy="0"/>
        </a:xfrm>
      </p:grpSpPr>
      <p:pic>
        <p:nvPicPr>
          <p:cNvPr id="894" name="image4.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895" name="Shape 895"/>
          <p:cNvSpPr/>
          <p:nvPr/>
        </p:nvSpPr>
        <p:spPr>
          <a:xfrm>
            <a:off x="0" y="0"/>
            <a:ext cx="468313" cy="6858000"/>
          </a:xfrm>
          <a:prstGeom prst="rect">
            <a:avLst/>
          </a:prstGeom>
          <a:solidFill>
            <a:srgbClr val="6AC6D2"/>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896"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897"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898" name="Shape 898"/>
          <p:cNvSpPr>
            <a:spLocks noGrp="1"/>
          </p:cNvSpPr>
          <p:nvPr>
            <p:ph type="title"/>
          </p:nvPr>
        </p:nvSpPr>
        <p:spPr>
          <a:prstGeom prst="rect">
            <a:avLst/>
          </a:prstGeom>
        </p:spPr>
        <p:txBody>
          <a:bodyPr/>
          <a:lstStyle>
            <a:lvl1pPr>
              <a:defRPr>
                <a:solidFill>
                  <a:srgbClr val="6AC6D2"/>
                </a:solidFill>
              </a:defRPr>
            </a:lvl1pPr>
          </a:lstStyle>
          <a:p>
            <a:r>
              <a:t>Title Text</a:t>
            </a:r>
          </a:p>
        </p:txBody>
      </p:sp>
      <p:sp>
        <p:nvSpPr>
          <p:cNvPr id="899" name="Shape 899"/>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900" name="Shape 90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79.xml><?xml version="1.0" encoding="utf-8"?>
<p:sldLayout xmlns:a="http://schemas.openxmlformats.org/drawingml/2006/main" xmlns:r="http://schemas.openxmlformats.org/officeDocument/2006/relationships" xmlns:p="http://schemas.openxmlformats.org/presentationml/2006/main" showMasterSp="0" type="tx">
  <p:cSld name="Vertical Title and Text">
    <p:spTree>
      <p:nvGrpSpPr>
        <p:cNvPr id="1" name=""/>
        <p:cNvGrpSpPr/>
        <p:nvPr/>
      </p:nvGrpSpPr>
      <p:grpSpPr>
        <a:xfrm>
          <a:off x="0" y="0"/>
          <a:ext cx="0" cy="0"/>
          <a:chOff x="0" y="0"/>
          <a:chExt cx="0" cy="0"/>
        </a:xfrm>
      </p:grpSpPr>
      <p:pic>
        <p:nvPicPr>
          <p:cNvPr id="907" name="image4.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908" name="Shape 908"/>
          <p:cNvSpPr/>
          <p:nvPr/>
        </p:nvSpPr>
        <p:spPr>
          <a:xfrm>
            <a:off x="0" y="0"/>
            <a:ext cx="468313" cy="6858000"/>
          </a:xfrm>
          <a:prstGeom prst="rect">
            <a:avLst/>
          </a:prstGeom>
          <a:solidFill>
            <a:srgbClr val="6AC6D2"/>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909"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910"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911" name="Shape 911"/>
          <p:cNvSpPr>
            <a:spLocks noGrp="1"/>
          </p:cNvSpPr>
          <p:nvPr>
            <p:ph type="title"/>
          </p:nvPr>
        </p:nvSpPr>
        <p:spPr>
          <a:xfrm>
            <a:off x="6740525" y="333375"/>
            <a:ext cx="1946275" cy="5903913"/>
          </a:xfrm>
          <a:prstGeom prst="rect">
            <a:avLst/>
          </a:prstGeom>
        </p:spPr>
        <p:txBody>
          <a:bodyPr/>
          <a:lstStyle>
            <a:lvl1pPr>
              <a:defRPr>
                <a:solidFill>
                  <a:srgbClr val="6AC6D2"/>
                </a:solidFill>
              </a:defRPr>
            </a:lvl1pPr>
          </a:lstStyle>
          <a:p>
            <a:r>
              <a:t>Title Text</a:t>
            </a:r>
          </a:p>
        </p:txBody>
      </p:sp>
      <p:sp>
        <p:nvSpPr>
          <p:cNvPr id="912" name="Shape 912"/>
          <p:cNvSpPr>
            <a:spLocks noGrp="1"/>
          </p:cNvSpPr>
          <p:nvPr>
            <p:ph type="body" idx="1"/>
          </p:nvPr>
        </p:nvSpPr>
        <p:spPr>
          <a:xfrm>
            <a:off x="900112" y="333375"/>
            <a:ext cx="5688015" cy="59039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913" name="Shape 91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tx">
  <p:cSld name="Title Slide">
    <p:spTree>
      <p:nvGrpSpPr>
        <p:cNvPr id="1" name=""/>
        <p:cNvGrpSpPr/>
        <p:nvPr/>
      </p:nvGrpSpPr>
      <p:grpSpPr>
        <a:xfrm>
          <a:off x="0" y="0"/>
          <a:ext cx="0" cy="0"/>
          <a:chOff x="0" y="0"/>
          <a:chExt cx="0" cy="0"/>
        </a:xfrm>
      </p:grpSpPr>
      <p:pic>
        <p:nvPicPr>
          <p:cNvPr id="920" name="image5.gif"/>
          <p:cNvPicPr>
            <a:picLocks noChangeAspect="1"/>
          </p:cNvPicPr>
          <p:nvPr/>
        </p:nvPicPr>
        <p:blipFill>
          <a:blip r:embed="rId2">
            <a:extLst/>
          </a:blip>
          <a:stretch>
            <a:fillRect/>
          </a:stretch>
        </p:blipFill>
        <p:spPr>
          <a:xfrm>
            <a:off x="4928220" y="3086100"/>
            <a:ext cx="4210052" cy="3771900"/>
          </a:xfrm>
          <a:prstGeom prst="rect">
            <a:avLst/>
          </a:prstGeom>
          <a:ln w="12700">
            <a:miter lim="400000"/>
          </a:ln>
        </p:spPr>
      </p:pic>
      <p:sp>
        <p:nvSpPr>
          <p:cNvPr id="921" name="Shape 921"/>
          <p:cNvSpPr/>
          <p:nvPr/>
        </p:nvSpPr>
        <p:spPr>
          <a:xfrm>
            <a:off x="0" y="0"/>
            <a:ext cx="468313" cy="6858000"/>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922"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923"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924" name="Shape 924"/>
          <p:cNvSpPr>
            <a:spLocks noGrp="1"/>
          </p:cNvSpPr>
          <p:nvPr>
            <p:ph type="title"/>
          </p:nvPr>
        </p:nvSpPr>
        <p:spPr>
          <a:xfrm>
            <a:off x="685800" y="2130425"/>
            <a:ext cx="7772400" cy="1470025"/>
          </a:xfrm>
          <a:prstGeom prst="rect">
            <a:avLst/>
          </a:prstGeom>
        </p:spPr>
        <p:txBody>
          <a:bodyPr/>
          <a:lstStyle>
            <a:lvl1pPr>
              <a:defRPr>
                <a:solidFill>
                  <a:srgbClr val="008E8F"/>
                </a:solidFill>
              </a:defRPr>
            </a:lvl1pPr>
          </a:lstStyle>
          <a:p>
            <a:r>
              <a:t>Title Text</a:t>
            </a:r>
          </a:p>
        </p:txBody>
      </p:sp>
      <p:sp>
        <p:nvSpPr>
          <p:cNvPr id="925" name="Shape 925"/>
          <p:cNvSpPr>
            <a:spLocks noGrp="1"/>
          </p:cNvSpPr>
          <p:nvPr>
            <p:ph type="body" sz="quarter" idx="1"/>
          </p:nvPr>
        </p:nvSpPr>
        <p:spPr>
          <a:xfrm>
            <a:off x="1371600" y="3886200"/>
            <a:ext cx="6400800" cy="1752600"/>
          </a:xfrm>
          <a:prstGeom prst="rect">
            <a:avLst/>
          </a:prstGeom>
        </p:spPr>
        <p:txBody>
          <a:bodyPr/>
          <a:lstStyle>
            <a:lvl1pPr marL="0" indent="0" algn="ctr">
              <a:buSzTx/>
              <a:buFontTx/>
              <a:buNone/>
            </a:lvl1pPr>
            <a:lvl2pPr marL="0" indent="0" algn="ctr">
              <a:buSzTx/>
              <a:buFontTx/>
              <a:buNone/>
            </a:lvl2pPr>
            <a:lvl3pPr marL="0" indent="0" algn="ctr">
              <a:buSzTx/>
              <a:buFontTx/>
              <a:buNone/>
            </a:lvl3pPr>
            <a:lvl4pPr marL="0" indent="0" algn="ctr">
              <a:buSzTx/>
              <a:buFontTx/>
              <a:buNone/>
            </a:lvl4pPr>
            <a:lvl5pPr marL="0" indent="0" algn="ctr">
              <a:buSzTx/>
              <a:buFontTx/>
              <a:buNone/>
            </a:lvl5pPr>
          </a:lstStyle>
          <a:p>
            <a:r>
              <a:t>Body Level One</a:t>
            </a:r>
          </a:p>
          <a:p>
            <a:pPr lvl="1"/>
            <a:r>
              <a:t>Body Level Two</a:t>
            </a:r>
          </a:p>
          <a:p>
            <a:pPr lvl="2"/>
            <a:r>
              <a:t>Body Level Three</a:t>
            </a:r>
          </a:p>
          <a:p>
            <a:pPr lvl="3"/>
            <a:r>
              <a:t>Body Level Four</a:t>
            </a:r>
          </a:p>
          <a:p>
            <a:pPr lvl="4"/>
            <a:r>
              <a:t>Body Level Five</a:t>
            </a:r>
          </a:p>
        </p:txBody>
      </p:sp>
      <p:sp>
        <p:nvSpPr>
          <p:cNvPr id="926" name="Shape 926"/>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type="tx">
  <p:cSld name="Title and Content">
    <p:spTree>
      <p:nvGrpSpPr>
        <p:cNvPr id="1" name=""/>
        <p:cNvGrpSpPr/>
        <p:nvPr/>
      </p:nvGrpSpPr>
      <p:grpSpPr>
        <a:xfrm>
          <a:off x="0" y="0"/>
          <a:ext cx="0" cy="0"/>
          <a:chOff x="0" y="0"/>
          <a:chExt cx="0" cy="0"/>
        </a:xfrm>
      </p:grpSpPr>
      <p:pic>
        <p:nvPicPr>
          <p:cNvPr id="933" name="image1.png" descr="practical_action_logo_300"/>
          <p:cNvPicPr>
            <a:picLocks noChangeAspect="1"/>
          </p:cNvPicPr>
          <p:nvPr/>
        </p:nvPicPr>
        <p:blipFill>
          <a:blip r:embed="rId2">
            <a:extLst/>
          </a:blip>
          <a:stretch>
            <a:fillRect/>
          </a:stretch>
        </p:blipFill>
        <p:spPr>
          <a:xfrm>
            <a:off x="7366000" y="0"/>
            <a:ext cx="1778000" cy="920750"/>
          </a:xfrm>
          <a:prstGeom prst="rect">
            <a:avLst/>
          </a:prstGeom>
          <a:ln w="12700">
            <a:miter lim="400000"/>
          </a:ln>
        </p:spPr>
      </p:pic>
      <p:pic>
        <p:nvPicPr>
          <p:cNvPr id="934" name="image1.png" descr="practical_action_logo_300"/>
          <p:cNvPicPr>
            <a:picLocks noChangeAspect="1"/>
          </p:cNvPicPr>
          <p:nvPr/>
        </p:nvPicPr>
        <p:blipFill>
          <a:blip r:embed="rId2">
            <a:extLst/>
          </a:blip>
          <a:stretch>
            <a:fillRect/>
          </a:stretch>
        </p:blipFill>
        <p:spPr>
          <a:xfrm>
            <a:off x="6877050" y="0"/>
            <a:ext cx="2266950" cy="1174750"/>
          </a:xfrm>
          <a:prstGeom prst="rect">
            <a:avLst/>
          </a:prstGeom>
          <a:ln w="12700">
            <a:miter lim="400000"/>
          </a:ln>
        </p:spPr>
      </p:pic>
      <p:sp>
        <p:nvSpPr>
          <p:cNvPr id="935" name="Shape 935"/>
          <p:cNvSpPr>
            <a:spLocks noGrp="1"/>
          </p:cNvSpPr>
          <p:nvPr>
            <p:ph type="title"/>
          </p:nvPr>
        </p:nvSpPr>
        <p:spPr>
          <a:xfrm>
            <a:off x="900112" y="333375"/>
            <a:ext cx="6119815" cy="1084263"/>
          </a:xfrm>
          <a:prstGeom prst="rect">
            <a:avLst/>
          </a:prstGeom>
        </p:spPr>
        <p:txBody>
          <a:bodyPr/>
          <a:lstStyle>
            <a:lvl1pPr>
              <a:defRPr>
                <a:solidFill>
                  <a:srgbClr val="008E8F"/>
                </a:solidFill>
              </a:defRPr>
            </a:lvl1pPr>
          </a:lstStyle>
          <a:p>
            <a:r>
              <a:t>Title Text</a:t>
            </a:r>
          </a:p>
        </p:txBody>
      </p:sp>
      <p:sp>
        <p:nvSpPr>
          <p:cNvPr id="936" name="Shape 936"/>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pic>
        <p:nvPicPr>
          <p:cNvPr id="937" name="image1.jpeg"/>
          <p:cNvPicPr>
            <a:picLocks noChangeAspect="1"/>
          </p:cNvPicPr>
          <p:nvPr/>
        </p:nvPicPr>
        <p:blipFill>
          <a:blip r:embed="rId3">
            <a:extLst/>
          </a:blip>
          <a:stretch>
            <a:fillRect/>
          </a:stretch>
        </p:blipFill>
        <p:spPr>
          <a:xfrm>
            <a:off x="-62112" y="-4496805"/>
            <a:ext cx="9268225" cy="13110051"/>
          </a:xfrm>
          <a:prstGeom prst="rect">
            <a:avLst/>
          </a:prstGeom>
          <a:ln w="12700">
            <a:miter lim="400000"/>
          </a:ln>
        </p:spPr>
      </p:pic>
      <p:sp>
        <p:nvSpPr>
          <p:cNvPr id="938" name="Shape 93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pic>
        <p:nvPicPr>
          <p:cNvPr id="945" name="image5.gif"/>
          <p:cNvPicPr>
            <a:picLocks noChangeAspect="1"/>
          </p:cNvPicPr>
          <p:nvPr/>
        </p:nvPicPr>
        <p:blipFill>
          <a:blip r:embed="rId2">
            <a:extLst/>
          </a:blip>
          <a:stretch>
            <a:fillRect/>
          </a:stretch>
        </p:blipFill>
        <p:spPr>
          <a:xfrm>
            <a:off x="4928220" y="3086100"/>
            <a:ext cx="4210052" cy="3771900"/>
          </a:xfrm>
          <a:prstGeom prst="rect">
            <a:avLst/>
          </a:prstGeom>
          <a:ln w="12700">
            <a:miter lim="400000"/>
          </a:ln>
        </p:spPr>
      </p:pic>
      <p:sp>
        <p:nvSpPr>
          <p:cNvPr id="946" name="Shape 946"/>
          <p:cNvSpPr/>
          <p:nvPr/>
        </p:nvSpPr>
        <p:spPr>
          <a:xfrm>
            <a:off x="0" y="0"/>
            <a:ext cx="468313" cy="6858000"/>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947"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948"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949" name="Shape 949"/>
          <p:cNvSpPr>
            <a:spLocks noGrp="1"/>
          </p:cNvSpPr>
          <p:nvPr>
            <p:ph type="title"/>
          </p:nvPr>
        </p:nvSpPr>
        <p:spPr>
          <a:xfrm>
            <a:off x="722312" y="4406900"/>
            <a:ext cx="7772401" cy="1362075"/>
          </a:xfrm>
          <a:prstGeom prst="rect">
            <a:avLst/>
          </a:prstGeom>
        </p:spPr>
        <p:txBody>
          <a:bodyPr/>
          <a:lstStyle>
            <a:lvl1pPr>
              <a:defRPr sz="4000" cap="all">
                <a:solidFill>
                  <a:srgbClr val="008E8F"/>
                </a:solidFill>
              </a:defRPr>
            </a:lvl1pPr>
          </a:lstStyle>
          <a:p>
            <a:r>
              <a:t>Title Text</a:t>
            </a:r>
          </a:p>
        </p:txBody>
      </p:sp>
      <p:sp>
        <p:nvSpPr>
          <p:cNvPr id="950" name="Shape 950"/>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lvl1pPr>
            <a:lvl2pPr marL="0" indent="0">
              <a:spcBef>
                <a:spcPts val="400"/>
              </a:spcBef>
              <a:buSzTx/>
              <a:buFontTx/>
              <a:buNone/>
              <a:defRPr sz="2000"/>
            </a:lvl2pPr>
            <a:lvl3pPr marL="0" indent="0">
              <a:spcBef>
                <a:spcPts val="400"/>
              </a:spcBef>
              <a:buSzTx/>
              <a:buFontTx/>
              <a:buNone/>
              <a:defRPr sz="2000"/>
            </a:lvl3pPr>
            <a:lvl4pPr marL="0" indent="0">
              <a:spcBef>
                <a:spcPts val="400"/>
              </a:spcBef>
              <a:buSzTx/>
              <a:buFontTx/>
              <a:buNone/>
              <a:defRPr sz="2000"/>
            </a:lvl4pPr>
            <a:lvl5pPr marL="0" indent="0">
              <a:spcBef>
                <a:spcPts val="400"/>
              </a:spcBef>
              <a:buSzTx/>
              <a:buFontTx/>
              <a:buNone/>
              <a:defRPr sz="2000"/>
            </a:lvl5pPr>
          </a:lstStyle>
          <a:p>
            <a:r>
              <a:t>Body Level One</a:t>
            </a:r>
          </a:p>
          <a:p>
            <a:pPr lvl="1"/>
            <a:r>
              <a:t>Body Level Two</a:t>
            </a:r>
          </a:p>
          <a:p>
            <a:pPr lvl="2"/>
            <a:r>
              <a:t>Body Level Three</a:t>
            </a:r>
          </a:p>
          <a:p>
            <a:pPr lvl="3"/>
            <a:r>
              <a:t>Body Level Four</a:t>
            </a:r>
          </a:p>
          <a:p>
            <a:pPr lvl="4"/>
            <a:r>
              <a:t>Body Level Five</a:t>
            </a:r>
          </a:p>
        </p:txBody>
      </p:sp>
      <p:sp>
        <p:nvSpPr>
          <p:cNvPr id="951" name="Shape 951"/>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83.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pic>
        <p:nvPicPr>
          <p:cNvPr id="958" name="image5.gif"/>
          <p:cNvPicPr>
            <a:picLocks noChangeAspect="1"/>
          </p:cNvPicPr>
          <p:nvPr/>
        </p:nvPicPr>
        <p:blipFill>
          <a:blip r:embed="rId2">
            <a:extLst/>
          </a:blip>
          <a:stretch>
            <a:fillRect/>
          </a:stretch>
        </p:blipFill>
        <p:spPr>
          <a:xfrm>
            <a:off x="4928220" y="3086100"/>
            <a:ext cx="4210052" cy="3771900"/>
          </a:xfrm>
          <a:prstGeom prst="rect">
            <a:avLst/>
          </a:prstGeom>
          <a:ln w="12700">
            <a:miter lim="400000"/>
          </a:ln>
        </p:spPr>
      </p:pic>
      <p:sp>
        <p:nvSpPr>
          <p:cNvPr id="959" name="Shape 959"/>
          <p:cNvSpPr/>
          <p:nvPr/>
        </p:nvSpPr>
        <p:spPr>
          <a:xfrm>
            <a:off x="0" y="0"/>
            <a:ext cx="468313" cy="6858000"/>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960"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961"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962" name="Shape 962"/>
          <p:cNvSpPr>
            <a:spLocks noGrp="1"/>
          </p:cNvSpPr>
          <p:nvPr>
            <p:ph type="title"/>
          </p:nvPr>
        </p:nvSpPr>
        <p:spPr>
          <a:xfrm>
            <a:off x="900112" y="333375"/>
            <a:ext cx="6119815" cy="1084263"/>
          </a:xfrm>
          <a:prstGeom prst="rect">
            <a:avLst/>
          </a:prstGeom>
        </p:spPr>
        <p:txBody>
          <a:bodyPr/>
          <a:lstStyle>
            <a:lvl1pPr>
              <a:defRPr>
                <a:solidFill>
                  <a:srgbClr val="008E8F"/>
                </a:solidFill>
              </a:defRPr>
            </a:lvl1pPr>
          </a:lstStyle>
          <a:p>
            <a:r>
              <a:t>Title Text</a:t>
            </a:r>
          </a:p>
        </p:txBody>
      </p:sp>
      <p:sp>
        <p:nvSpPr>
          <p:cNvPr id="963" name="Shape 963"/>
          <p:cNvSpPr>
            <a:spLocks noGrp="1"/>
          </p:cNvSpPr>
          <p:nvPr>
            <p:ph type="body" sz="half" idx="1"/>
          </p:nvPr>
        </p:nvSpPr>
        <p:spPr>
          <a:xfrm>
            <a:off x="900112" y="1600200"/>
            <a:ext cx="3816352" cy="4637088"/>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964" name="Shape 964"/>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84.xml><?xml version="1.0" encoding="utf-8"?>
<p:sldLayout xmlns:a="http://schemas.openxmlformats.org/drawingml/2006/main" xmlns:r="http://schemas.openxmlformats.org/officeDocument/2006/relationships" xmlns:p="http://schemas.openxmlformats.org/presentationml/2006/main" showMasterSp="0" type="tx">
  <p:cSld name="Comparison">
    <p:spTree>
      <p:nvGrpSpPr>
        <p:cNvPr id="1" name=""/>
        <p:cNvGrpSpPr/>
        <p:nvPr/>
      </p:nvGrpSpPr>
      <p:grpSpPr>
        <a:xfrm>
          <a:off x="0" y="0"/>
          <a:ext cx="0" cy="0"/>
          <a:chOff x="0" y="0"/>
          <a:chExt cx="0" cy="0"/>
        </a:xfrm>
      </p:grpSpPr>
      <p:pic>
        <p:nvPicPr>
          <p:cNvPr id="971" name="image5.gif"/>
          <p:cNvPicPr>
            <a:picLocks noChangeAspect="1"/>
          </p:cNvPicPr>
          <p:nvPr/>
        </p:nvPicPr>
        <p:blipFill>
          <a:blip r:embed="rId2">
            <a:extLst/>
          </a:blip>
          <a:stretch>
            <a:fillRect/>
          </a:stretch>
        </p:blipFill>
        <p:spPr>
          <a:xfrm>
            <a:off x="4928220" y="3086100"/>
            <a:ext cx="4210052" cy="3771900"/>
          </a:xfrm>
          <a:prstGeom prst="rect">
            <a:avLst/>
          </a:prstGeom>
          <a:ln w="12700">
            <a:miter lim="400000"/>
          </a:ln>
        </p:spPr>
      </p:pic>
      <p:sp>
        <p:nvSpPr>
          <p:cNvPr id="972" name="Shape 972"/>
          <p:cNvSpPr/>
          <p:nvPr/>
        </p:nvSpPr>
        <p:spPr>
          <a:xfrm>
            <a:off x="0" y="0"/>
            <a:ext cx="468313" cy="6858000"/>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973"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974"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975" name="Shape 975"/>
          <p:cNvSpPr>
            <a:spLocks noGrp="1"/>
          </p:cNvSpPr>
          <p:nvPr>
            <p:ph type="title"/>
          </p:nvPr>
        </p:nvSpPr>
        <p:spPr>
          <a:xfrm>
            <a:off x="457200" y="274638"/>
            <a:ext cx="8229600" cy="1143001"/>
          </a:xfrm>
          <a:prstGeom prst="rect">
            <a:avLst/>
          </a:prstGeom>
        </p:spPr>
        <p:txBody>
          <a:bodyPr/>
          <a:lstStyle>
            <a:lvl1pPr>
              <a:defRPr>
                <a:solidFill>
                  <a:srgbClr val="008E8F"/>
                </a:solidFill>
              </a:defRPr>
            </a:lvl1pPr>
          </a:lstStyle>
          <a:p>
            <a:r>
              <a:t>Title Text</a:t>
            </a:r>
          </a:p>
        </p:txBody>
      </p:sp>
      <p:sp>
        <p:nvSpPr>
          <p:cNvPr id="976" name="Shape 976"/>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0">
              <a:spcBef>
                <a:spcPts val="500"/>
              </a:spcBef>
              <a:buSzTx/>
              <a:buFontTx/>
              <a:buNone/>
              <a:defRPr sz="2400" b="1"/>
            </a:lvl2pPr>
            <a:lvl3pPr marL="0" indent="0">
              <a:spcBef>
                <a:spcPts val="500"/>
              </a:spcBef>
              <a:buSzTx/>
              <a:buFontTx/>
              <a:buNone/>
              <a:defRPr sz="2400" b="1"/>
            </a:lvl3pPr>
            <a:lvl4pPr marL="0" indent="0">
              <a:spcBef>
                <a:spcPts val="500"/>
              </a:spcBef>
              <a:buSzTx/>
              <a:buFontTx/>
              <a:buNone/>
              <a:defRPr sz="2400" b="1"/>
            </a:lvl4pPr>
            <a:lvl5pPr marL="0" indent="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977" name="Shape 977"/>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978" name="Shape 97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pic>
        <p:nvPicPr>
          <p:cNvPr id="985" name="image1.png" descr="practical_action_logo_300"/>
          <p:cNvPicPr>
            <a:picLocks noChangeAspect="1"/>
          </p:cNvPicPr>
          <p:nvPr/>
        </p:nvPicPr>
        <p:blipFill>
          <a:blip r:embed="rId2">
            <a:extLst/>
          </a:blip>
          <a:stretch>
            <a:fillRect/>
          </a:stretch>
        </p:blipFill>
        <p:spPr>
          <a:xfrm>
            <a:off x="7366000" y="0"/>
            <a:ext cx="1778000" cy="920750"/>
          </a:xfrm>
          <a:prstGeom prst="rect">
            <a:avLst/>
          </a:prstGeom>
          <a:ln w="12700">
            <a:miter lim="400000"/>
          </a:ln>
        </p:spPr>
      </p:pic>
      <p:pic>
        <p:nvPicPr>
          <p:cNvPr id="986" name="image1.png" descr="practical_action_logo_300"/>
          <p:cNvPicPr>
            <a:picLocks noChangeAspect="1"/>
          </p:cNvPicPr>
          <p:nvPr/>
        </p:nvPicPr>
        <p:blipFill>
          <a:blip r:embed="rId2">
            <a:extLst/>
          </a:blip>
          <a:stretch>
            <a:fillRect/>
          </a:stretch>
        </p:blipFill>
        <p:spPr>
          <a:xfrm>
            <a:off x="6877050" y="0"/>
            <a:ext cx="2266950" cy="1174750"/>
          </a:xfrm>
          <a:prstGeom prst="rect">
            <a:avLst/>
          </a:prstGeom>
          <a:ln w="12700">
            <a:miter lim="400000"/>
          </a:ln>
        </p:spPr>
      </p:pic>
      <p:sp>
        <p:nvSpPr>
          <p:cNvPr id="987" name="Shape 987"/>
          <p:cNvSpPr>
            <a:spLocks noGrp="1"/>
          </p:cNvSpPr>
          <p:nvPr>
            <p:ph type="title"/>
          </p:nvPr>
        </p:nvSpPr>
        <p:spPr>
          <a:xfrm>
            <a:off x="900112" y="333375"/>
            <a:ext cx="6119815" cy="1084263"/>
          </a:xfrm>
          <a:prstGeom prst="rect">
            <a:avLst/>
          </a:prstGeom>
        </p:spPr>
        <p:txBody>
          <a:bodyPr/>
          <a:lstStyle>
            <a:lvl1pPr>
              <a:defRPr>
                <a:solidFill>
                  <a:srgbClr val="008E8F"/>
                </a:solidFill>
              </a:defRPr>
            </a:lvl1pPr>
          </a:lstStyle>
          <a:p>
            <a:r>
              <a:t>Title Text</a:t>
            </a:r>
          </a:p>
        </p:txBody>
      </p:sp>
      <p:pic>
        <p:nvPicPr>
          <p:cNvPr id="988" name="image1.jpeg"/>
          <p:cNvPicPr>
            <a:picLocks noChangeAspect="1"/>
          </p:cNvPicPr>
          <p:nvPr/>
        </p:nvPicPr>
        <p:blipFill>
          <a:blip r:embed="rId3">
            <a:extLst/>
          </a:blip>
          <a:stretch>
            <a:fillRect/>
          </a:stretch>
        </p:blipFill>
        <p:spPr>
          <a:xfrm>
            <a:off x="-62112" y="-4496805"/>
            <a:ext cx="9268225" cy="13110051"/>
          </a:xfrm>
          <a:prstGeom prst="rect">
            <a:avLst/>
          </a:prstGeom>
          <a:ln w="12700">
            <a:miter lim="400000"/>
          </a:ln>
        </p:spPr>
      </p:pic>
      <p:sp>
        <p:nvSpPr>
          <p:cNvPr id="989" name="Shape 989"/>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996" name="image5.gif"/>
          <p:cNvPicPr>
            <a:picLocks noChangeAspect="1"/>
          </p:cNvPicPr>
          <p:nvPr/>
        </p:nvPicPr>
        <p:blipFill>
          <a:blip r:embed="rId2">
            <a:extLst/>
          </a:blip>
          <a:stretch>
            <a:fillRect/>
          </a:stretch>
        </p:blipFill>
        <p:spPr>
          <a:xfrm>
            <a:off x="4928220" y="3086100"/>
            <a:ext cx="4210052" cy="3771900"/>
          </a:xfrm>
          <a:prstGeom prst="rect">
            <a:avLst/>
          </a:prstGeom>
          <a:ln w="12700">
            <a:miter lim="400000"/>
          </a:ln>
        </p:spPr>
      </p:pic>
      <p:sp>
        <p:nvSpPr>
          <p:cNvPr id="997" name="Shape 997"/>
          <p:cNvSpPr/>
          <p:nvPr/>
        </p:nvSpPr>
        <p:spPr>
          <a:xfrm>
            <a:off x="0" y="0"/>
            <a:ext cx="468313" cy="6858000"/>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998"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999"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000" name="Shape 100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pic>
        <p:nvPicPr>
          <p:cNvPr id="1007" name="image5.gif"/>
          <p:cNvPicPr>
            <a:picLocks noChangeAspect="1"/>
          </p:cNvPicPr>
          <p:nvPr/>
        </p:nvPicPr>
        <p:blipFill>
          <a:blip r:embed="rId2">
            <a:extLst/>
          </a:blip>
          <a:stretch>
            <a:fillRect/>
          </a:stretch>
        </p:blipFill>
        <p:spPr>
          <a:xfrm>
            <a:off x="4928220" y="3086100"/>
            <a:ext cx="4210052" cy="3771900"/>
          </a:xfrm>
          <a:prstGeom prst="rect">
            <a:avLst/>
          </a:prstGeom>
          <a:ln w="12700">
            <a:miter lim="400000"/>
          </a:ln>
        </p:spPr>
      </p:pic>
      <p:sp>
        <p:nvSpPr>
          <p:cNvPr id="1008" name="Shape 1008"/>
          <p:cNvSpPr/>
          <p:nvPr/>
        </p:nvSpPr>
        <p:spPr>
          <a:xfrm>
            <a:off x="0" y="0"/>
            <a:ext cx="468313" cy="6858000"/>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009"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010"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011" name="Shape 1011"/>
          <p:cNvSpPr>
            <a:spLocks noGrp="1"/>
          </p:cNvSpPr>
          <p:nvPr>
            <p:ph type="title"/>
          </p:nvPr>
        </p:nvSpPr>
        <p:spPr>
          <a:xfrm>
            <a:off x="457200" y="273050"/>
            <a:ext cx="3008315" cy="1162050"/>
          </a:xfrm>
          <a:prstGeom prst="rect">
            <a:avLst/>
          </a:prstGeom>
        </p:spPr>
        <p:txBody>
          <a:bodyPr anchor="b"/>
          <a:lstStyle>
            <a:lvl1pPr>
              <a:defRPr sz="2000">
                <a:solidFill>
                  <a:srgbClr val="008E8F"/>
                </a:solidFill>
              </a:defRPr>
            </a:lvl1pPr>
          </a:lstStyle>
          <a:p>
            <a:r>
              <a:t>Title Text</a:t>
            </a:r>
          </a:p>
        </p:txBody>
      </p:sp>
      <p:sp>
        <p:nvSpPr>
          <p:cNvPr id="1012" name="Shape 1012"/>
          <p:cNvSpPr>
            <a:spLocks noGrp="1"/>
          </p:cNvSpPr>
          <p:nvPr>
            <p:ph type="body"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13" name="Shape 1013"/>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1014" name="Shape 1014"/>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pic>
        <p:nvPicPr>
          <p:cNvPr id="1021" name="image5.gif"/>
          <p:cNvPicPr>
            <a:picLocks noChangeAspect="1"/>
          </p:cNvPicPr>
          <p:nvPr/>
        </p:nvPicPr>
        <p:blipFill>
          <a:blip r:embed="rId2">
            <a:extLst/>
          </a:blip>
          <a:stretch>
            <a:fillRect/>
          </a:stretch>
        </p:blipFill>
        <p:spPr>
          <a:xfrm>
            <a:off x="4928220" y="3086100"/>
            <a:ext cx="4210052" cy="3771900"/>
          </a:xfrm>
          <a:prstGeom prst="rect">
            <a:avLst/>
          </a:prstGeom>
          <a:ln w="12700">
            <a:miter lim="400000"/>
          </a:ln>
        </p:spPr>
      </p:pic>
      <p:sp>
        <p:nvSpPr>
          <p:cNvPr id="1022" name="Shape 1022"/>
          <p:cNvSpPr/>
          <p:nvPr/>
        </p:nvSpPr>
        <p:spPr>
          <a:xfrm>
            <a:off x="0" y="0"/>
            <a:ext cx="468313" cy="6858000"/>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023"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024"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025" name="Shape 1025"/>
          <p:cNvSpPr>
            <a:spLocks noGrp="1"/>
          </p:cNvSpPr>
          <p:nvPr>
            <p:ph type="title"/>
          </p:nvPr>
        </p:nvSpPr>
        <p:spPr>
          <a:xfrm>
            <a:off x="1792288" y="4800600"/>
            <a:ext cx="5486402" cy="566738"/>
          </a:xfrm>
          <a:prstGeom prst="rect">
            <a:avLst/>
          </a:prstGeom>
        </p:spPr>
        <p:txBody>
          <a:bodyPr anchor="b"/>
          <a:lstStyle>
            <a:lvl1pPr>
              <a:defRPr sz="2000">
                <a:solidFill>
                  <a:srgbClr val="008E8F"/>
                </a:solidFill>
              </a:defRPr>
            </a:lvl1pPr>
          </a:lstStyle>
          <a:p>
            <a:r>
              <a:t>Title Text</a:t>
            </a:r>
          </a:p>
        </p:txBody>
      </p:sp>
      <p:sp>
        <p:nvSpPr>
          <p:cNvPr id="1026" name="Shape 1026"/>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1027" name="Shape 1027"/>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1028" name="Shape 102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x">
  <p:cSld name="Title and Vertical Text">
    <p:spTree>
      <p:nvGrpSpPr>
        <p:cNvPr id="1" name=""/>
        <p:cNvGrpSpPr/>
        <p:nvPr/>
      </p:nvGrpSpPr>
      <p:grpSpPr>
        <a:xfrm>
          <a:off x="0" y="0"/>
          <a:ext cx="0" cy="0"/>
          <a:chOff x="0" y="0"/>
          <a:chExt cx="0" cy="0"/>
        </a:xfrm>
      </p:grpSpPr>
      <p:pic>
        <p:nvPicPr>
          <p:cNvPr id="1035" name="image5.gif"/>
          <p:cNvPicPr>
            <a:picLocks noChangeAspect="1"/>
          </p:cNvPicPr>
          <p:nvPr/>
        </p:nvPicPr>
        <p:blipFill>
          <a:blip r:embed="rId2">
            <a:extLst/>
          </a:blip>
          <a:stretch>
            <a:fillRect/>
          </a:stretch>
        </p:blipFill>
        <p:spPr>
          <a:xfrm>
            <a:off x="4928220" y="3086100"/>
            <a:ext cx="4210052" cy="3771900"/>
          </a:xfrm>
          <a:prstGeom prst="rect">
            <a:avLst/>
          </a:prstGeom>
          <a:ln w="12700">
            <a:miter lim="400000"/>
          </a:ln>
        </p:spPr>
      </p:pic>
      <p:sp>
        <p:nvSpPr>
          <p:cNvPr id="1036" name="Shape 1036"/>
          <p:cNvSpPr/>
          <p:nvPr/>
        </p:nvSpPr>
        <p:spPr>
          <a:xfrm>
            <a:off x="0" y="0"/>
            <a:ext cx="468313" cy="6858000"/>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037"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038"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039" name="Shape 1039"/>
          <p:cNvSpPr>
            <a:spLocks noGrp="1"/>
          </p:cNvSpPr>
          <p:nvPr>
            <p:ph type="title"/>
          </p:nvPr>
        </p:nvSpPr>
        <p:spPr>
          <a:xfrm>
            <a:off x="900112" y="333375"/>
            <a:ext cx="6119815" cy="1084263"/>
          </a:xfrm>
          <a:prstGeom prst="rect">
            <a:avLst/>
          </a:prstGeom>
        </p:spPr>
        <p:txBody>
          <a:bodyPr/>
          <a:lstStyle>
            <a:lvl1pPr>
              <a:defRPr>
                <a:solidFill>
                  <a:srgbClr val="008E8F"/>
                </a:solidFill>
              </a:defRPr>
            </a:lvl1pPr>
          </a:lstStyle>
          <a:p>
            <a:r>
              <a:t>Title Text</a:t>
            </a:r>
          </a:p>
        </p:txBody>
      </p:sp>
      <p:sp>
        <p:nvSpPr>
          <p:cNvPr id="1040" name="Shape 1040"/>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41" name="Shape 1041"/>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type="tx">
  <p:cSld name="Vertical Title and Text">
    <p:spTree>
      <p:nvGrpSpPr>
        <p:cNvPr id="1" name=""/>
        <p:cNvGrpSpPr/>
        <p:nvPr/>
      </p:nvGrpSpPr>
      <p:grpSpPr>
        <a:xfrm>
          <a:off x="0" y="0"/>
          <a:ext cx="0" cy="0"/>
          <a:chOff x="0" y="0"/>
          <a:chExt cx="0" cy="0"/>
        </a:xfrm>
      </p:grpSpPr>
      <p:pic>
        <p:nvPicPr>
          <p:cNvPr id="1048" name="image5.gif"/>
          <p:cNvPicPr>
            <a:picLocks noChangeAspect="1"/>
          </p:cNvPicPr>
          <p:nvPr/>
        </p:nvPicPr>
        <p:blipFill>
          <a:blip r:embed="rId2">
            <a:extLst/>
          </a:blip>
          <a:stretch>
            <a:fillRect/>
          </a:stretch>
        </p:blipFill>
        <p:spPr>
          <a:xfrm>
            <a:off x="4928220" y="3086100"/>
            <a:ext cx="4210052" cy="3771900"/>
          </a:xfrm>
          <a:prstGeom prst="rect">
            <a:avLst/>
          </a:prstGeom>
          <a:ln w="12700">
            <a:miter lim="400000"/>
          </a:ln>
        </p:spPr>
      </p:pic>
      <p:sp>
        <p:nvSpPr>
          <p:cNvPr id="1049" name="Shape 1049"/>
          <p:cNvSpPr/>
          <p:nvPr/>
        </p:nvSpPr>
        <p:spPr>
          <a:xfrm>
            <a:off x="0" y="0"/>
            <a:ext cx="468313" cy="6858000"/>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050"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051"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052" name="Shape 1052"/>
          <p:cNvSpPr>
            <a:spLocks noGrp="1"/>
          </p:cNvSpPr>
          <p:nvPr>
            <p:ph type="title"/>
          </p:nvPr>
        </p:nvSpPr>
        <p:spPr>
          <a:xfrm>
            <a:off x="6740525" y="333375"/>
            <a:ext cx="1946275" cy="5903913"/>
          </a:xfrm>
          <a:prstGeom prst="rect">
            <a:avLst/>
          </a:prstGeom>
        </p:spPr>
        <p:txBody>
          <a:bodyPr/>
          <a:lstStyle>
            <a:lvl1pPr>
              <a:defRPr>
                <a:solidFill>
                  <a:srgbClr val="008E8F"/>
                </a:solidFill>
              </a:defRPr>
            </a:lvl1pPr>
          </a:lstStyle>
          <a:p>
            <a:r>
              <a:t>Title Text</a:t>
            </a:r>
          </a:p>
        </p:txBody>
      </p:sp>
      <p:sp>
        <p:nvSpPr>
          <p:cNvPr id="1053" name="Shape 1053"/>
          <p:cNvSpPr>
            <a:spLocks noGrp="1"/>
          </p:cNvSpPr>
          <p:nvPr>
            <p:ph type="body" idx="1"/>
          </p:nvPr>
        </p:nvSpPr>
        <p:spPr>
          <a:xfrm>
            <a:off x="900112" y="333375"/>
            <a:ext cx="5688015" cy="59039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54" name="Shape 1054"/>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tx">
  <p:cSld name="Title Slide">
    <p:spTree>
      <p:nvGrpSpPr>
        <p:cNvPr id="1" name=""/>
        <p:cNvGrpSpPr/>
        <p:nvPr/>
      </p:nvGrpSpPr>
      <p:grpSpPr>
        <a:xfrm>
          <a:off x="0" y="0"/>
          <a:ext cx="0" cy="0"/>
          <a:chOff x="0" y="0"/>
          <a:chExt cx="0" cy="0"/>
        </a:xfrm>
      </p:grpSpPr>
      <p:pic>
        <p:nvPicPr>
          <p:cNvPr id="1061" name="image6.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1062" name="Shape 1062"/>
          <p:cNvSpPr/>
          <p:nvPr/>
        </p:nvSpPr>
        <p:spPr>
          <a:xfrm>
            <a:off x="0" y="0"/>
            <a:ext cx="468313" cy="6858000"/>
          </a:xfrm>
          <a:prstGeom prst="rect">
            <a:avLst/>
          </a:prstGeom>
          <a:solidFill>
            <a:srgbClr val="96D045"/>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063"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064"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065" name="Shape 1065"/>
          <p:cNvSpPr>
            <a:spLocks noGrp="1"/>
          </p:cNvSpPr>
          <p:nvPr>
            <p:ph type="title"/>
          </p:nvPr>
        </p:nvSpPr>
        <p:spPr>
          <a:xfrm>
            <a:off x="685800" y="2130425"/>
            <a:ext cx="7772400" cy="1470025"/>
          </a:xfrm>
          <a:prstGeom prst="rect">
            <a:avLst/>
          </a:prstGeom>
        </p:spPr>
        <p:txBody>
          <a:bodyPr/>
          <a:lstStyle>
            <a:lvl1pPr>
              <a:defRPr>
                <a:solidFill>
                  <a:srgbClr val="96D045"/>
                </a:solidFill>
              </a:defRPr>
            </a:lvl1pPr>
          </a:lstStyle>
          <a:p>
            <a:r>
              <a:t>Title Text</a:t>
            </a:r>
          </a:p>
        </p:txBody>
      </p:sp>
      <p:sp>
        <p:nvSpPr>
          <p:cNvPr id="1066" name="Shape 1066"/>
          <p:cNvSpPr>
            <a:spLocks noGrp="1"/>
          </p:cNvSpPr>
          <p:nvPr>
            <p:ph type="body" sz="quarter" idx="1"/>
          </p:nvPr>
        </p:nvSpPr>
        <p:spPr>
          <a:xfrm>
            <a:off x="1371600" y="3886200"/>
            <a:ext cx="6400800" cy="1752600"/>
          </a:xfrm>
          <a:prstGeom prst="rect">
            <a:avLst/>
          </a:prstGeom>
        </p:spPr>
        <p:txBody>
          <a:bodyPr/>
          <a:lstStyle>
            <a:lvl1pPr marL="0" indent="0" algn="ctr">
              <a:buSzTx/>
              <a:buFontTx/>
              <a:buNone/>
            </a:lvl1pPr>
            <a:lvl2pPr marL="0" indent="0" algn="ctr">
              <a:buSzTx/>
              <a:buFontTx/>
              <a:buNone/>
            </a:lvl2pPr>
            <a:lvl3pPr marL="0" indent="0" algn="ctr">
              <a:buSzTx/>
              <a:buFontTx/>
              <a:buNone/>
            </a:lvl3pPr>
            <a:lvl4pPr marL="0" indent="0" algn="ctr">
              <a:buSzTx/>
              <a:buFontTx/>
              <a:buNone/>
            </a:lvl4pPr>
            <a:lvl5pPr marL="0" indent="0" algn="ctr">
              <a:buSzTx/>
              <a:buFontTx/>
              <a:buNone/>
            </a:lvl5pPr>
          </a:lstStyle>
          <a:p>
            <a:r>
              <a:t>Body Level One</a:t>
            </a:r>
          </a:p>
          <a:p>
            <a:pPr lvl="1"/>
            <a:r>
              <a:t>Body Level Two</a:t>
            </a:r>
          </a:p>
          <a:p>
            <a:pPr lvl="2"/>
            <a:r>
              <a:t>Body Level Three</a:t>
            </a:r>
          </a:p>
          <a:p>
            <a:pPr lvl="3"/>
            <a:r>
              <a:t>Body Level Four</a:t>
            </a:r>
          </a:p>
          <a:p>
            <a:pPr lvl="4"/>
            <a:r>
              <a:t>Body Level Five</a:t>
            </a:r>
          </a:p>
        </p:txBody>
      </p:sp>
      <p:sp>
        <p:nvSpPr>
          <p:cNvPr id="1067" name="Shape 1067"/>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92.xml><?xml version="1.0" encoding="utf-8"?>
<p:sldLayout xmlns:a="http://schemas.openxmlformats.org/drawingml/2006/main" xmlns:r="http://schemas.openxmlformats.org/officeDocument/2006/relationships" xmlns:p="http://schemas.openxmlformats.org/presentationml/2006/main" showMasterSp="0" type="tx">
  <p:cSld name="Title and Content">
    <p:spTree>
      <p:nvGrpSpPr>
        <p:cNvPr id="1" name=""/>
        <p:cNvGrpSpPr/>
        <p:nvPr/>
      </p:nvGrpSpPr>
      <p:grpSpPr>
        <a:xfrm>
          <a:off x="0" y="0"/>
          <a:ext cx="0" cy="0"/>
          <a:chOff x="0" y="0"/>
          <a:chExt cx="0" cy="0"/>
        </a:xfrm>
      </p:grpSpPr>
      <p:pic>
        <p:nvPicPr>
          <p:cNvPr id="1074" name="image6.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1075" name="Shape 1075"/>
          <p:cNvSpPr/>
          <p:nvPr/>
        </p:nvSpPr>
        <p:spPr>
          <a:xfrm>
            <a:off x="0" y="0"/>
            <a:ext cx="468313" cy="6858000"/>
          </a:xfrm>
          <a:prstGeom prst="rect">
            <a:avLst/>
          </a:prstGeom>
          <a:solidFill>
            <a:srgbClr val="96D045"/>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076"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077"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078" name="Shape 1078"/>
          <p:cNvSpPr>
            <a:spLocks noGrp="1"/>
          </p:cNvSpPr>
          <p:nvPr>
            <p:ph type="title"/>
          </p:nvPr>
        </p:nvSpPr>
        <p:spPr>
          <a:prstGeom prst="rect">
            <a:avLst/>
          </a:prstGeom>
        </p:spPr>
        <p:txBody>
          <a:bodyPr/>
          <a:lstStyle>
            <a:lvl1pPr>
              <a:defRPr>
                <a:solidFill>
                  <a:srgbClr val="96D045"/>
                </a:solidFill>
              </a:defRPr>
            </a:lvl1pPr>
          </a:lstStyle>
          <a:p>
            <a:r>
              <a:t>Title Text</a:t>
            </a:r>
          </a:p>
        </p:txBody>
      </p:sp>
      <p:sp>
        <p:nvSpPr>
          <p:cNvPr id="1079" name="Shape 1079"/>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80" name="Shape 108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93.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pic>
        <p:nvPicPr>
          <p:cNvPr id="1087" name="image6.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1088" name="Shape 1088"/>
          <p:cNvSpPr/>
          <p:nvPr/>
        </p:nvSpPr>
        <p:spPr>
          <a:xfrm>
            <a:off x="0" y="0"/>
            <a:ext cx="468313" cy="6858000"/>
          </a:xfrm>
          <a:prstGeom prst="rect">
            <a:avLst/>
          </a:prstGeom>
          <a:solidFill>
            <a:srgbClr val="96D045"/>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089"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090"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091" name="Shape 1091"/>
          <p:cNvSpPr>
            <a:spLocks noGrp="1"/>
          </p:cNvSpPr>
          <p:nvPr>
            <p:ph type="title"/>
          </p:nvPr>
        </p:nvSpPr>
        <p:spPr>
          <a:xfrm>
            <a:off x="722312" y="4406900"/>
            <a:ext cx="7772401" cy="1362075"/>
          </a:xfrm>
          <a:prstGeom prst="rect">
            <a:avLst/>
          </a:prstGeom>
        </p:spPr>
        <p:txBody>
          <a:bodyPr/>
          <a:lstStyle>
            <a:lvl1pPr>
              <a:defRPr sz="4000" cap="all">
                <a:solidFill>
                  <a:srgbClr val="96D045"/>
                </a:solidFill>
              </a:defRPr>
            </a:lvl1pPr>
          </a:lstStyle>
          <a:p>
            <a:r>
              <a:t>Title Text</a:t>
            </a:r>
          </a:p>
        </p:txBody>
      </p:sp>
      <p:sp>
        <p:nvSpPr>
          <p:cNvPr id="1092" name="Shape 1092"/>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lvl1pPr>
            <a:lvl2pPr marL="0" indent="0">
              <a:spcBef>
                <a:spcPts val="400"/>
              </a:spcBef>
              <a:buSzTx/>
              <a:buFontTx/>
              <a:buNone/>
              <a:defRPr sz="2000"/>
            </a:lvl2pPr>
            <a:lvl3pPr marL="0" indent="0">
              <a:spcBef>
                <a:spcPts val="400"/>
              </a:spcBef>
              <a:buSzTx/>
              <a:buFontTx/>
              <a:buNone/>
              <a:defRPr sz="2000"/>
            </a:lvl3pPr>
            <a:lvl4pPr marL="0" indent="0">
              <a:spcBef>
                <a:spcPts val="400"/>
              </a:spcBef>
              <a:buSzTx/>
              <a:buFontTx/>
              <a:buNone/>
              <a:defRPr sz="2000"/>
            </a:lvl4pPr>
            <a:lvl5pPr marL="0" indent="0">
              <a:spcBef>
                <a:spcPts val="400"/>
              </a:spcBef>
              <a:buSzTx/>
              <a:buFontTx/>
              <a:buNone/>
              <a:defRPr sz="2000"/>
            </a:lvl5pPr>
          </a:lstStyle>
          <a:p>
            <a:r>
              <a:t>Body Level One</a:t>
            </a:r>
          </a:p>
          <a:p>
            <a:pPr lvl="1"/>
            <a:r>
              <a:t>Body Level Two</a:t>
            </a:r>
          </a:p>
          <a:p>
            <a:pPr lvl="2"/>
            <a:r>
              <a:t>Body Level Three</a:t>
            </a:r>
          </a:p>
          <a:p>
            <a:pPr lvl="3"/>
            <a:r>
              <a:t>Body Level Four</a:t>
            </a:r>
          </a:p>
          <a:p>
            <a:pPr lvl="4"/>
            <a:r>
              <a:t>Body Level Five</a:t>
            </a:r>
          </a:p>
        </p:txBody>
      </p:sp>
      <p:sp>
        <p:nvSpPr>
          <p:cNvPr id="1093" name="Shape 109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94.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pic>
        <p:nvPicPr>
          <p:cNvPr id="1100" name="image6.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1101" name="Shape 1101"/>
          <p:cNvSpPr/>
          <p:nvPr/>
        </p:nvSpPr>
        <p:spPr>
          <a:xfrm>
            <a:off x="0" y="0"/>
            <a:ext cx="468313" cy="6858000"/>
          </a:xfrm>
          <a:prstGeom prst="rect">
            <a:avLst/>
          </a:prstGeom>
          <a:solidFill>
            <a:srgbClr val="96D045"/>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102"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103"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104" name="Shape 1104"/>
          <p:cNvSpPr>
            <a:spLocks noGrp="1"/>
          </p:cNvSpPr>
          <p:nvPr>
            <p:ph type="title"/>
          </p:nvPr>
        </p:nvSpPr>
        <p:spPr>
          <a:prstGeom prst="rect">
            <a:avLst/>
          </a:prstGeom>
        </p:spPr>
        <p:txBody>
          <a:bodyPr/>
          <a:lstStyle>
            <a:lvl1pPr>
              <a:defRPr>
                <a:solidFill>
                  <a:srgbClr val="96D045"/>
                </a:solidFill>
              </a:defRPr>
            </a:lvl1pPr>
          </a:lstStyle>
          <a:p>
            <a:r>
              <a:t>Title Text</a:t>
            </a:r>
          </a:p>
        </p:txBody>
      </p:sp>
      <p:sp>
        <p:nvSpPr>
          <p:cNvPr id="1105" name="Shape 1105"/>
          <p:cNvSpPr>
            <a:spLocks noGrp="1"/>
          </p:cNvSpPr>
          <p:nvPr>
            <p:ph type="body" sz="half" idx="1"/>
          </p:nvPr>
        </p:nvSpPr>
        <p:spPr>
          <a:xfrm>
            <a:off x="900112" y="1600200"/>
            <a:ext cx="3816352" cy="4637088"/>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1106" name="Shape 1106"/>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95.xml><?xml version="1.0" encoding="utf-8"?>
<p:sldLayout xmlns:a="http://schemas.openxmlformats.org/drawingml/2006/main" xmlns:r="http://schemas.openxmlformats.org/officeDocument/2006/relationships" xmlns:p="http://schemas.openxmlformats.org/presentationml/2006/main" showMasterSp="0" type="tx">
  <p:cSld name="Comparison">
    <p:spTree>
      <p:nvGrpSpPr>
        <p:cNvPr id="1" name=""/>
        <p:cNvGrpSpPr/>
        <p:nvPr/>
      </p:nvGrpSpPr>
      <p:grpSpPr>
        <a:xfrm>
          <a:off x="0" y="0"/>
          <a:ext cx="0" cy="0"/>
          <a:chOff x="0" y="0"/>
          <a:chExt cx="0" cy="0"/>
        </a:xfrm>
      </p:grpSpPr>
      <p:pic>
        <p:nvPicPr>
          <p:cNvPr id="1113" name="image6.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1114" name="Shape 1114"/>
          <p:cNvSpPr/>
          <p:nvPr/>
        </p:nvSpPr>
        <p:spPr>
          <a:xfrm>
            <a:off x="0" y="0"/>
            <a:ext cx="468313" cy="6858000"/>
          </a:xfrm>
          <a:prstGeom prst="rect">
            <a:avLst/>
          </a:prstGeom>
          <a:solidFill>
            <a:srgbClr val="96D045"/>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115"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116"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117" name="Shape 1117"/>
          <p:cNvSpPr>
            <a:spLocks noGrp="1"/>
          </p:cNvSpPr>
          <p:nvPr>
            <p:ph type="title"/>
          </p:nvPr>
        </p:nvSpPr>
        <p:spPr>
          <a:xfrm>
            <a:off x="457200" y="274638"/>
            <a:ext cx="8229600" cy="1143001"/>
          </a:xfrm>
          <a:prstGeom prst="rect">
            <a:avLst/>
          </a:prstGeom>
        </p:spPr>
        <p:txBody>
          <a:bodyPr/>
          <a:lstStyle>
            <a:lvl1pPr>
              <a:defRPr>
                <a:solidFill>
                  <a:srgbClr val="96D045"/>
                </a:solidFill>
              </a:defRPr>
            </a:lvl1pPr>
          </a:lstStyle>
          <a:p>
            <a:r>
              <a:t>Title Text</a:t>
            </a:r>
          </a:p>
        </p:txBody>
      </p:sp>
      <p:sp>
        <p:nvSpPr>
          <p:cNvPr id="1118" name="Shape 1118"/>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0">
              <a:spcBef>
                <a:spcPts val="500"/>
              </a:spcBef>
              <a:buSzTx/>
              <a:buFontTx/>
              <a:buNone/>
              <a:defRPr sz="2400" b="1"/>
            </a:lvl2pPr>
            <a:lvl3pPr marL="0" indent="0">
              <a:spcBef>
                <a:spcPts val="500"/>
              </a:spcBef>
              <a:buSzTx/>
              <a:buFontTx/>
              <a:buNone/>
              <a:defRPr sz="2400" b="1"/>
            </a:lvl3pPr>
            <a:lvl4pPr marL="0" indent="0">
              <a:spcBef>
                <a:spcPts val="500"/>
              </a:spcBef>
              <a:buSzTx/>
              <a:buFontTx/>
              <a:buNone/>
              <a:defRPr sz="2400" b="1"/>
            </a:lvl4pPr>
            <a:lvl5pPr marL="0" indent="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1119" name="Shape 1119"/>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1120" name="Shape 112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pic>
        <p:nvPicPr>
          <p:cNvPr id="1127" name="image6.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1128" name="Shape 1128"/>
          <p:cNvSpPr/>
          <p:nvPr/>
        </p:nvSpPr>
        <p:spPr>
          <a:xfrm>
            <a:off x="0" y="0"/>
            <a:ext cx="468313" cy="6858000"/>
          </a:xfrm>
          <a:prstGeom prst="rect">
            <a:avLst/>
          </a:prstGeom>
          <a:solidFill>
            <a:srgbClr val="96D045"/>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129"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130"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131" name="Shape 1131"/>
          <p:cNvSpPr>
            <a:spLocks noGrp="1"/>
          </p:cNvSpPr>
          <p:nvPr>
            <p:ph type="title"/>
          </p:nvPr>
        </p:nvSpPr>
        <p:spPr>
          <a:prstGeom prst="rect">
            <a:avLst/>
          </a:prstGeom>
        </p:spPr>
        <p:txBody>
          <a:bodyPr/>
          <a:lstStyle>
            <a:lvl1pPr>
              <a:defRPr>
                <a:solidFill>
                  <a:srgbClr val="96D045"/>
                </a:solidFill>
              </a:defRPr>
            </a:lvl1pPr>
          </a:lstStyle>
          <a:p>
            <a:r>
              <a:t>Title Text</a:t>
            </a:r>
          </a:p>
        </p:txBody>
      </p:sp>
      <p:sp>
        <p:nvSpPr>
          <p:cNvPr id="1132" name="Shape 1132"/>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97.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1139" name="image6.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1140" name="Shape 1140"/>
          <p:cNvSpPr/>
          <p:nvPr/>
        </p:nvSpPr>
        <p:spPr>
          <a:xfrm>
            <a:off x="0" y="0"/>
            <a:ext cx="468313" cy="6858000"/>
          </a:xfrm>
          <a:prstGeom prst="rect">
            <a:avLst/>
          </a:prstGeom>
          <a:solidFill>
            <a:srgbClr val="96D045"/>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141"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142"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143" name="Shape 114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98.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pic>
        <p:nvPicPr>
          <p:cNvPr id="1150" name="image6.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1151" name="Shape 1151"/>
          <p:cNvSpPr/>
          <p:nvPr/>
        </p:nvSpPr>
        <p:spPr>
          <a:xfrm>
            <a:off x="0" y="0"/>
            <a:ext cx="468313" cy="6858000"/>
          </a:xfrm>
          <a:prstGeom prst="rect">
            <a:avLst/>
          </a:prstGeom>
          <a:solidFill>
            <a:srgbClr val="96D045"/>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152"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153"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154" name="Shape 1154"/>
          <p:cNvSpPr>
            <a:spLocks noGrp="1"/>
          </p:cNvSpPr>
          <p:nvPr>
            <p:ph type="title"/>
          </p:nvPr>
        </p:nvSpPr>
        <p:spPr>
          <a:xfrm>
            <a:off x="457200" y="273050"/>
            <a:ext cx="3008315" cy="1162050"/>
          </a:xfrm>
          <a:prstGeom prst="rect">
            <a:avLst/>
          </a:prstGeom>
        </p:spPr>
        <p:txBody>
          <a:bodyPr anchor="b"/>
          <a:lstStyle>
            <a:lvl1pPr>
              <a:defRPr sz="2000">
                <a:solidFill>
                  <a:srgbClr val="96D045"/>
                </a:solidFill>
              </a:defRPr>
            </a:lvl1pPr>
          </a:lstStyle>
          <a:p>
            <a:r>
              <a:t>Title Text</a:t>
            </a:r>
          </a:p>
        </p:txBody>
      </p:sp>
      <p:sp>
        <p:nvSpPr>
          <p:cNvPr id="1155" name="Shape 1155"/>
          <p:cNvSpPr>
            <a:spLocks noGrp="1"/>
          </p:cNvSpPr>
          <p:nvPr>
            <p:ph type="body"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156" name="Shape 1156"/>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1157" name="Shape 1157"/>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pic>
        <p:nvPicPr>
          <p:cNvPr id="1164" name="image6.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1165" name="Shape 1165"/>
          <p:cNvSpPr/>
          <p:nvPr/>
        </p:nvSpPr>
        <p:spPr>
          <a:xfrm>
            <a:off x="0" y="0"/>
            <a:ext cx="468313" cy="6858000"/>
          </a:xfrm>
          <a:prstGeom prst="rect">
            <a:avLst/>
          </a:prstGeom>
          <a:solidFill>
            <a:srgbClr val="96D045"/>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166"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167"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168" name="Shape 1168"/>
          <p:cNvSpPr>
            <a:spLocks noGrp="1"/>
          </p:cNvSpPr>
          <p:nvPr>
            <p:ph type="title"/>
          </p:nvPr>
        </p:nvSpPr>
        <p:spPr>
          <a:xfrm>
            <a:off x="1792288" y="4800600"/>
            <a:ext cx="5486402" cy="566738"/>
          </a:xfrm>
          <a:prstGeom prst="rect">
            <a:avLst/>
          </a:prstGeom>
        </p:spPr>
        <p:txBody>
          <a:bodyPr anchor="b"/>
          <a:lstStyle>
            <a:lvl1pPr>
              <a:defRPr sz="2000">
                <a:solidFill>
                  <a:srgbClr val="96D045"/>
                </a:solidFill>
              </a:defRPr>
            </a:lvl1pPr>
          </a:lstStyle>
          <a:p>
            <a:r>
              <a:t>Title Text</a:t>
            </a:r>
          </a:p>
        </p:txBody>
      </p:sp>
      <p:sp>
        <p:nvSpPr>
          <p:cNvPr id="1169" name="Shape 1169"/>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1170" name="Shape 1170"/>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1171" name="Shape 1171"/>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type="tx">
  <p:cSld name="Title and Vertical Text">
    <p:spTree>
      <p:nvGrpSpPr>
        <p:cNvPr id="1" name=""/>
        <p:cNvGrpSpPr/>
        <p:nvPr/>
      </p:nvGrpSpPr>
      <p:grpSpPr>
        <a:xfrm>
          <a:off x="0" y="0"/>
          <a:ext cx="0" cy="0"/>
          <a:chOff x="0" y="0"/>
          <a:chExt cx="0" cy="0"/>
        </a:xfrm>
      </p:grpSpPr>
      <p:pic>
        <p:nvPicPr>
          <p:cNvPr id="1178" name="image6.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1179" name="Shape 1179"/>
          <p:cNvSpPr/>
          <p:nvPr/>
        </p:nvSpPr>
        <p:spPr>
          <a:xfrm>
            <a:off x="0" y="0"/>
            <a:ext cx="468313" cy="6858000"/>
          </a:xfrm>
          <a:prstGeom prst="rect">
            <a:avLst/>
          </a:prstGeom>
          <a:solidFill>
            <a:srgbClr val="96D045"/>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180"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181"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182" name="Shape 1182"/>
          <p:cNvSpPr>
            <a:spLocks noGrp="1"/>
          </p:cNvSpPr>
          <p:nvPr>
            <p:ph type="title"/>
          </p:nvPr>
        </p:nvSpPr>
        <p:spPr>
          <a:prstGeom prst="rect">
            <a:avLst/>
          </a:prstGeom>
        </p:spPr>
        <p:txBody>
          <a:bodyPr/>
          <a:lstStyle>
            <a:lvl1pPr>
              <a:defRPr>
                <a:solidFill>
                  <a:srgbClr val="96D045"/>
                </a:solidFill>
              </a:defRPr>
            </a:lvl1pPr>
          </a:lstStyle>
          <a:p>
            <a:r>
              <a:t>Title Text</a:t>
            </a:r>
          </a:p>
        </p:txBody>
      </p:sp>
      <p:sp>
        <p:nvSpPr>
          <p:cNvPr id="1183" name="Shape 1183"/>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184" name="Shape 1184"/>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01.xml><?xml version="1.0" encoding="utf-8"?>
<p:sldLayout xmlns:a="http://schemas.openxmlformats.org/drawingml/2006/main" xmlns:r="http://schemas.openxmlformats.org/officeDocument/2006/relationships" xmlns:p="http://schemas.openxmlformats.org/presentationml/2006/main" showMasterSp="0" type="tx">
  <p:cSld name="Vertical Title and Text">
    <p:spTree>
      <p:nvGrpSpPr>
        <p:cNvPr id="1" name=""/>
        <p:cNvGrpSpPr/>
        <p:nvPr/>
      </p:nvGrpSpPr>
      <p:grpSpPr>
        <a:xfrm>
          <a:off x="0" y="0"/>
          <a:ext cx="0" cy="0"/>
          <a:chOff x="0" y="0"/>
          <a:chExt cx="0" cy="0"/>
        </a:xfrm>
      </p:grpSpPr>
      <p:pic>
        <p:nvPicPr>
          <p:cNvPr id="1191" name="image6.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sp>
        <p:nvSpPr>
          <p:cNvPr id="1192" name="Shape 1192"/>
          <p:cNvSpPr/>
          <p:nvPr/>
        </p:nvSpPr>
        <p:spPr>
          <a:xfrm>
            <a:off x="0" y="0"/>
            <a:ext cx="468313" cy="6858000"/>
          </a:xfrm>
          <a:prstGeom prst="rect">
            <a:avLst/>
          </a:prstGeom>
          <a:solidFill>
            <a:srgbClr val="96D045"/>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193"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194"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195" name="Shape 1195"/>
          <p:cNvSpPr>
            <a:spLocks noGrp="1"/>
          </p:cNvSpPr>
          <p:nvPr>
            <p:ph type="title"/>
          </p:nvPr>
        </p:nvSpPr>
        <p:spPr>
          <a:xfrm>
            <a:off x="6740525" y="333375"/>
            <a:ext cx="1946275" cy="5903913"/>
          </a:xfrm>
          <a:prstGeom prst="rect">
            <a:avLst/>
          </a:prstGeom>
        </p:spPr>
        <p:txBody>
          <a:bodyPr/>
          <a:lstStyle>
            <a:lvl1pPr>
              <a:defRPr>
                <a:solidFill>
                  <a:srgbClr val="96D045"/>
                </a:solidFill>
              </a:defRPr>
            </a:lvl1pPr>
          </a:lstStyle>
          <a:p>
            <a:r>
              <a:t>Title Text</a:t>
            </a:r>
          </a:p>
        </p:txBody>
      </p:sp>
      <p:sp>
        <p:nvSpPr>
          <p:cNvPr id="1196" name="Shape 1196"/>
          <p:cNvSpPr>
            <a:spLocks noGrp="1"/>
          </p:cNvSpPr>
          <p:nvPr>
            <p:ph type="body" idx="1"/>
          </p:nvPr>
        </p:nvSpPr>
        <p:spPr>
          <a:xfrm>
            <a:off x="900112" y="333375"/>
            <a:ext cx="5688015" cy="59039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197" name="Shape 1197"/>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tx">
  <p:cSld name="Title Slide">
    <p:spTree>
      <p:nvGrpSpPr>
        <p:cNvPr id="1" name=""/>
        <p:cNvGrpSpPr/>
        <p:nvPr/>
      </p:nvGrpSpPr>
      <p:grpSpPr>
        <a:xfrm>
          <a:off x="0" y="0"/>
          <a:ext cx="0" cy="0"/>
          <a:chOff x="0" y="0"/>
          <a:chExt cx="0" cy="0"/>
        </a:xfrm>
      </p:grpSpPr>
      <p:pic>
        <p:nvPicPr>
          <p:cNvPr id="1204" name="image7.gif"/>
          <p:cNvPicPr>
            <a:picLocks noChangeAspect="1"/>
          </p:cNvPicPr>
          <p:nvPr/>
        </p:nvPicPr>
        <p:blipFill>
          <a:blip r:embed="rId2">
            <a:extLst/>
          </a:blip>
          <a:stretch>
            <a:fillRect/>
          </a:stretch>
        </p:blipFill>
        <p:spPr>
          <a:xfrm>
            <a:off x="4933950" y="3083816"/>
            <a:ext cx="4210050" cy="3771903"/>
          </a:xfrm>
          <a:prstGeom prst="rect">
            <a:avLst/>
          </a:prstGeom>
          <a:ln w="12700">
            <a:miter lim="400000"/>
          </a:ln>
        </p:spPr>
      </p:pic>
      <p:sp>
        <p:nvSpPr>
          <p:cNvPr id="1205" name="Shape 1205"/>
          <p:cNvSpPr/>
          <p:nvPr/>
        </p:nvSpPr>
        <p:spPr>
          <a:xfrm>
            <a:off x="0" y="0"/>
            <a:ext cx="468313" cy="6858000"/>
          </a:xfrm>
          <a:prstGeom prst="rect">
            <a:avLst/>
          </a:prstGeom>
          <a:solidFill>
            <a:srgbClr val="FFD600"/>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206"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207"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208" name="Shape 1208"/>
          <p:cNvSpPr>
            <a:spLocks noGrp="1"/>
          </p:cNvSpPr>
          <p:nvPr>
            <p:ph type="title"/>
          </p:nvPr>
        </p:nvSpPr>
        <p:spPr>
          <a:xfrm>
            <a:off x="685800" y="2130425"/>
            <a:ext cx="7772400" cy="1470025"/>
          </a:xfrm>
          <a:prstGeom prst="rect">
            <a:avLst/>
          </a:prstGeom>
        </p:spPr>
        <p:txBody>
          <a:bodyPr/>
          <a:lstStyle>
            <a:lvl1pPr>
              <a:defRPr>
                <a:solidFill>
                  <a:srgbClr val="FFD600"/>
                </a:solidFill>
              </a:defRPr>
            </a:lvl1pPr>
          </a:lstStyle>
          <a:p>
            <a:r>
              <a:t>Title Text</a:t>
            </a:r>
          </a:p>
        </p:txBody>
      </p:sp>
      <p:sp>
        <p:nvSpPr>
          <p:cNvPr id="1209" name="Shape 1209"/>
          <p:cNvSpPr>
            <a:spLocks noGrp="1"/>
          </p:cNvSpPr>
          <p:nvPr>
            <p:ph type="body" sz="quarter" idx="1"/>
          </p:nvPr>
        </p:nvSpPr>
        <p:spPr>
          <a:xfrm>
            <a:off x="1371600" y="3886200"/>
            <a:ext cx="6400800" cy="1752600"/>
          </a:xfrm>
          <a:prstGeom prst="rect">
            <a:avLst/>
          </a:prstGeom>
        </p:spPr>
        <p:txBody>
          <a:bodyPr/>
          <a:lstStyle>
            <a:lvl1pPr marL="0" indent="0" algn="ctr">
              <a:buSzTx/>
              <a:buFontTx/>
              <a:buNone/>
            </a:lvl1pPr>
            <a:lvl2pPr marL="0" indent="0" algn="ctr">
              <a:buSzTx/>
              <a:buFontTx/>
              <a:buNone/>
            </a:lvl2pPr>
            <a:lvl3pPr marL="0" indent="0" algn="ctr">
              <a:buSzTx/>
              <a:buFontTx/>
              <a:buNone/>
            </a:lvl3pPr>
            <a:lvl4pPr marL="0" indent="0" algn="ctr">
              <a:buSzTx/>
              <a:buFontTx/>
              <a:buNone/>
            </a:lvl4pPr>
            <a:lvl5pPr marL="0" indent="0" algn="ctr">
              <a:buSzTx/>
              <a:buFontTx/>
              <a:buNone/>
            </a:lvl5pPr>
          </a:lstStyle>
          <a:p>
            <a:r>
              <a:t>Body Level One</a:t>
            </a:r>
          </a:p>
          <a:p>
            <a:pPr lvl="1"/>
            <a:r>
              <a:t>Body Level Two</a:t>
            </a:r>
          </a:p>
          <a:p>
            <a:pPr lvl="2"/>
            <a:r>
              <a:t>Body Level Three</a:t>
            </a:r>
          </a:p>
          <a:p>
            <a:pPr lvl="3"/>
            <a:r>
              <a:t>Body Level Four</a:t>
            </a:r>
          </a:p>
          <a:p>
            <a:pPr lvl="4"/>
            <a:r>
              <a:t>Body Level Five</a:t>
            </a:r>
          </a:p>
        </p:txBody>
      </p:sp>
      <p:sp>
        <p:nvSpPr>
          <p:cNvPr id="1210" name="Shape 121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03.xml><?xml version="1.0" encoding="utf-8"?>
<p:sldLayout xmlns:a="http://schemas.openxmlformats.org/drawingml/2006/main" xmlns:r="http://schemas.openxmlformats.org/officeDocument/2006/relationships" xmlns:p="http://schemas.openxmlformats.org/presentationml/2006/main" showMasterSp="0" type="tx">
  <p:cSld name="Title and Content">
    <p:spTree>
      <p:nvGrpSpPr>
        <p:cNvPr id="1" name=""/>
        <p:cNvGrpSpPr/>
        <p:nvPr/>
      </p:nvGrpSpPr>
      <p:grpSpPr>
        <a:xfrm>
          <a:off x="0" y="0"/>
          <a:ext cx="0" cy="0"/>
          <a:chOff x="0" y="0"/>
          <a:chExt cx="0" cy="0"/>
        </a:xfrm>
      </p:grpSpPr>
      <p:pic>
        <p:nvPicPr>
          <p:cNvPr id="1217" name="image7.gif"/>
          <p:cNvPicPr>
            <a:picLocks noChangeAspect="1"/>
          </p:cNvPicPr>
          <p:nvPr/>
        </p:nvPicPr>
        <p:blipFill>
          <a:blip r:embed="rId2">
            <a:extLst/>
          </a:blip>
          <a:stretch>
            <a:fillRect/>
          </a:stretch>
        </p:blipFill>
        <p:spPr>
          <a:xfrm>
            <a:off x="4933950" y="3083816"/>
            <a:ext cx="4210050" cy="3771903"/>
          </a:xfrm>
          <a:prstGeom prst="rect">
            <a:avLst/>
          </a:prstGeom>
          <a:ln w="12700">
            <a:miter lim="400000"/>
          </a:ln>
        </p:spPr>
      </p:pic>
      <p:sp>
        <p:nvSpPr>
          <p:cNvPr id="1218" name="Shape 1218"/>
          <p:cNvSpPr/>
          <p:nvPr/>
        </p:nvSpPr>
        <p:spPr>
          <a:xfrm>
            <a:off x="0" y="0"/>
            <a:ext cx="468313" cy="6858000"/>
          </a:xfrm>
          <a:prstGeom prst="rect">
            <a:avLst/>
          </a:prstGeom>
          <a:solidFill>
            <a:srgbClr val="FFD600"/>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219"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220"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221" name="Shape 1221"/>
          <p:cNvSpPr>
            <a:spLocks noGrp="1"/>
          </p:cNvSpPr>
          <p:nvPr>
            <p:ph type="title"/>
          </p:nvPr>
        </p:nvSpPr>
        <p:spPr>
          <a:xfrm>
            <a:off x="900112" y="333375"/>
            <a:ext cx="6119815" cy="1084263"/>
          </a:xfrm>
          <a:prstGeom prst="rect">
            <a:avLst/>
          </a:prstGeom>
        </p:spPr>
        <p:txBody>
          <a:bodyPr/>
          <a:lstStyle>
            <a:lvl1pPr>
              <a:defRPr>
                <a:solidFill>
                  <a:srgbClr val="FFD600"/>
                </a:solidFill>
              </a:defRPr>
            </a:lvl1pPr>
          </a:lstStyle>
          <a:p>
            <a:r>
              <a:t>Title Text</a:t>
            </a:r>
          </a:p>
        </p:txBody>
      </p:sp>
      <p:sp>
        <p:nvSpPr>
          <p:cNvPr id="1222" name="Shape 1222"/>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223" name="Shape 122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04.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pic>
        <p:nvPicPr>
          <p:cNvPr id="1230" name="image7.gif"/>
          <p:cNvPicPr>
            <a:picLocks noChangeAspect="1"/>
          </p:cNvPicPr>
          <p:nvPr/>
        </p:nvPicPr>
        <p:blipFill>
          <a:blip r:embed="rId2">
            <a:extLst/>
          </a:blip>
          <a:stretch>
            <a:fillRect/>
          </a:stretch>
        </p:blipFill>
        <p:spPr>
          <a:xfrm>
            <a:off x="4933950" y="3083816"/>
            <a:ext cx="4210050" cy="3771903"/>
          </a:xfrm>
          <a:prstGeom prst="rect">
            <a:avLst/>
          </a:prstGeom>
          <a:ln w="12700">
            <a:miter lim="400000"/>
          </a:ln>
        </p:spPr>
      </p:pic>
      <p:sp>
        <p:nvSpPr>
          <p:cNvPr id="1231" name="Shape 1231"/>
          <p:cNvSpPr/>
          <p:nvPr/>
        </p:nvSpPr>
        <p:spPr>
          <a:xfrm>
            <a:off x="0" y="0"/>
            <a:ext cx="468313" cy="6858000"/>
          </a:xfrm>
          <a:prstGeom prst="rect">
            <a:avLst/>
          </a:prstGeom>
          <a:solidFill>
            <a:srgbClr val="FFD600"/>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232"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233"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234" name="Shape 1234"/>
          <p:cNvSpPr>
            <a:spLocks noGrp="1"/>
          </p:cNvSpPr>
          <p:nvPr>
            <p:ph type="title"/>
          </p:nvPr>
        </p:nvSpPr>
        <p:spPr>
          <a:xfrm>
            <a:off x="722312" y="4406900"/>
            <a:ext cx="7772401" cy="1362075"/>
          </a:xfrm>
          <a:prstGeom prst="rect">
            <a:avLst/>
          </a:prstGeom>
        </p:spPr>
        <p:txBody>
          <a:bodyPr/>
          <a:lstStyle>
            <a:lvl1pPr>
              <a:defRPr sz="4000" cap="all">
                <a:solidFill>
                  <a:srgbClr val="FFD600"/>
                </a:solidFill>
              </a:defRPr>
            </a:lvl1pPr>
          </a:lstStyle>
          <a:p>
            <a:r>
              <a:t>Title Text</a:t>
            </a:r>
          </a:p>
        </p:txBody>
      </p:sp>
      <p:sp>
        <p:nvSpPr>
          <p:cNvPr id="1235" name="Shape 1235"/>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lvl1pPr>
            <a:lvl2pPr marL="0" indent="0">
              <a:spcBef>
                <a:spcPts val="400"/>
              </a:spcBef>
              <a:buSzTx/>
              <a:buFontTx/>
              <a:buNone/>
              <a:defRPr sz="2000"/>
            </a:lvl2pPr>
            <a:lvl3pPr marL="0" indent="0">
              <a:spcBef>
                <a:spcPts val="400"/>
              </a:spcBef>
              <a:buSzTx/>
              <a:buFontTx/>
              <a:buNone/>
              <a:defRPr sz="2000"/>
            </a:lvl3pPr>
            <a:lvl4pPr marL="0" indent="0">
              <a:spcBef>
                <a:spcPts val="400"/>
              </a:spcBef>
              <a:buSzTx/>
              <a:buFontTx/>
              <a:buNone/>
              <a:defRPr sz="2000"/>
            </a:lvl4pPr>
            <a:lvl5pPr marL="0" indent="0">
              <a:spcBef>
                <a:spcPts val="400"/>
              </a:spcBef>
              <a:buSzTx/>
              <a:buFontTx/>
              <a:buNone/>
              <a:defRPr sz="2000"/>
            </a:lvl5pPr>
          </a:lstStyle>
          <a:p>
            <a:r>
              <a:t>Body Level One</a:t>
            </a:r>
          </a:p>
          <a:p>
            <a:pPr lvl="1"/>
            <a:r>
              <a:t>Body Level Two</a:t>
            </a:r>
          </a:p>
          <a:p>
            <a:pPr lvl="2"/>
            <a:r>
              <a:t>Body Level Three</a:t>
            </a:r>
          </a:p>
          <a:p>
            <a:pPr lvl="3"/>
            <a:r>
              <a:t>Body Level Four</a:t>
            </a:r>
          </a:p>
          <a:p>
            <a:pPr lvl="4"/>
            <a:r>
              <a:t>Body Level Five</a:t>
            </a:r>
          </a:p>
        </p:txBody>
      </p:sp>
      <p:sp>
        <p:nvSpPr>
          <p:cNvPr id="1236" name="Shape 1236"/>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05.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pic>
        <p:nvPicPr>
          <p:cNvPr id="1243" name="image7.gif"/>
          <p:cNvPicPr>
            <a:picLocks noChangeAspect="1"/>
          </p:cNvPicPr>
          <p:nvPr/>
        </p:nvPicPr>
        <p:blipFill>
          <a:blip r:embed="rId2">
            <a:extLst/>
          </a:blip>
          <a:stretch>
            <a:fillRect/>
          </a:stretch>
        </p:blipFill>
        <p:spPr>
          <a:xfrm>
            <a:off x="4933950" y="3083816"/>
            <a:ext cx="4210050" cy="3771903"/>
          </a:xfrm>
          <a:prstGeom prst="rect">
            <a:avLst/>
          </a:prstGeom>
          <a:ln w="12700">
            <a:miter lim="400000"/>
          </a:ln>
        </p:spPr>
      </p:pic>
      <p:sp>
        <p:nvSpPr>
          <p:cNvPr id="1244" name="Shape 1244"/>
          <p:cNvSpPr/>
          <p:nvPr/>
        </p:nvSpPr>
        <p:spPr>
          <a:xfrm>
            <a:off x="0" y="0"/>
            <a:ext cx="468313" cy="6858000"/>
          </a:xfrm>
          <a:prstGeom prst="rect">
            <a:avLst/>
          </a:prstGeom>
          <a:solidFill>
            <a:srgbClr val="FFD600"/>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245"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246"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247" name="Shape 1247"/>
          <p:cNvSpPr>
            <a:spLocks noGrp="1"/>
          </p:cNvSpPr>
          <p:nvPr>
            <p:ph type="title"/>
          </p:nvPr>
        </p:nvSpPr>
        <p:spPr>
          <a:xfrm>
            <a:off x="900112" y="333375"/>
            <a:ext cx="6119815" cy="1084263"/>
          </a:xfrm>
          <a:prstGeom prst="rect">
            <a:avLst/>
          </a:prstGeom>
        </p:spPr>
        <p:txBody>
          <a:bodyPr/>
          <a:lstStyle>
            <a:lvl1pPr>
              <a:defRPr>
                <a:solidFill>
                  <a:srgbClr val="FFD600"/>
                </a:solidFill>
              </a:defRPr>
            </a:lvl1pPr>
          </a:lstStyle>
          <a:p>
            <a:r>
              <a:t>Title Text</a:t>
            </a:r>
          </a:p>
        </p:txBody>
      </p:sp>
      <p:sp>
        <p:nvSpPr>
          <p:cNvPr id="1248" name="Shape 1248"/>
          <p:cNvSpPr>
            <a:spLocks noGrp="1"/>
          </p:cNvSpPr>
          <p:nvPr>
            <p:ph type="body" sz="half" idx="1"/>
          </p:nvPr>
        </p:nvSpPr>
        <p:spPr>
          <a:xfrm>
            <a:off x="900112" y="1600200"/>
            <a:ext cx="3816352" cy="4637088"/>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1249" name="Shape 1249"/>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type="tx">
  <p:cSld name="Comparison">
    <p:spTree>
      <p:nvGrpSpPr>
        <p:cNvPr id="1" name=""/>
        <p:cNvGrpSpPr/>
        <p:nvPr/>
      </p:nvGrpSpPr>
      <p:grpSpPr>
        <a:xfrm>
          <a:off x="0" y="0"/>
          <a:ext cx="0" cy="0"/>
          <a:chOff x="0" y="0"/>
          <a:chExt cx="0" cy="0"/>
        </a:xfrm>
      </p:grpSpPr>
      <p:pic>
        <p:nvPicPr>
          <p:cNvPr id="1256" name="image7.gif"/>
          <p:cNvPicPr>
            <a:picLocks noChangeAspect="1"/>
          </p:cNvPicPr>
          <p:nvPr/>
        </p:nvPicPr>
        <p:blipFill>
          <a:blip r:embed="rId2">
            <a:extLst/>
          </a:blip>
          <a:stretch>
            <a:fillRect/>
          </a:stretch>
        </p:blipFill>
        <p:spPr>
          <a:xfrm>
            <a:off x="4933950" y="3083816"/>
            <a:ext cx="4210050" cy="3771903"/>
          </a:xfrm>
          <a:prstGeom prst="rect">
            <a:avLst/>
          </a:prstGeom>
          <a:ln w="12700">
            <a:miter lim="400000"/>
          </a:ln>
        </p:spPr>
      </p:pic>
      <p:sp>
        <p:nvSpPr>
          <p:cNvPr id="1257" name="Shape 1257"/>
          <p:cNvSpPr/>
          <p:nvPr/>
        </p:nvSpPr>
        <p:spPr>
          <a:xfrm>
            <a:off x="0" y="0"/>
            <a:ext cx="468313" cy="6858000"/>
          </a:xfrm>
          <a:prstGeom prst="rect">
            <a:avLst/>
          </a:prstGeom>
          <a:solidFill>
            <a:srgbClr val="FFD600"/>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258"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259"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260" name="Shape 1260"/>
          <p:cNvSpPr>
            <a:spLocks noGrp="1"/>
          </p:cNvSpPr>
          <p:nvPr>
            <p:ph type="title"/>
          </p:nvPr>
        </p:nvSpPr>
        <p:spPr>
          <a:xfrm>
            <a:off x="457200" y="274638"/>
            <a:ext cx="8229600" cy="1143001"/>
          </a:xfrm>
          <a:prstGeom prst="rect">
            <a:avLst/>
          </a:prstGeom>
        </p:spPr>
        <p:txBody>
          <a:bodyPr/>
          <a:lstStyle>
            <a:lvl1pPr>
              <a:defRPr>
                <a:solidFill>
                  <a:srgbClr val="FFD600"/>
                </a:solidFill>
              </a:defRPr>
            </a:lvl1pPr>
          </a:lstStyle>
          <a:p>
            <a:r>
              <a:t>Title Text</a:t>
            </a:r>
          </a:p>
        </p:txBody>
      </p:sp>
      <p:sp>
        <p:nvSpPr>
          <p:cNvPr id="1261" name="Shape 1261"/>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0">
              <a:spcBef>
                <a:spcPts val="500"/>
              </a:spcBef>
              <a:buSzTx/>
              <a:buFontTx/>
              <a:buNone/>
              <a:defRPr sz="2400" b="1"/>
            </a:lvl2pPr>
            <a:lvl3pPr marL="0" indent="0">
              <a:spcBef>
                <a:spcPts val="500"/>
              </a:spcBef>
              <a:buSzTx/>
              <a:buFontTx/>
              <a:buNone/>
              <a:defRPr sz="2400" b="1"/>
            </a:lvl3pPr>
            <a:lvl4pPr marL="0" indent="0">
              <a:spcBef>
                <a:spcPts val="500"/>
              </a:spcBef>
              <a:buSzTx/>
              <a:buFontTx/>
              <a:buNone/>
              <a:defRPr sz="2400" b="1"/>
            </a:lvl4pPr>
            <a:lvl5pPr marL="0" indent="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1262" name="Shape 1262"/>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1263" name="Shape 1263"/>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pic>
        <p:nvPicPr>
          <p:cNvPr id="1270" name="image7.gif"/>
          <p:cNvPicPr>
            <a:picLocks noChangeAspect="1"/>
          </p:cNvPicPr>
          <p:nvPr/>
        </p:nvPicPr>
        <p:blipFill>
          <a:blip r:embed="rId2">
            <a:extLst/>
          </a:blip>
          <a:stretch>
            <a:fillRect/>
          </a:stretch>
        </p:blipFill>
        <p:spPr>
          <a:xfrm>
            <a:off x="4933950" y="3083816"/>
            <a:ext cx="4210050" cy="3771903"/>
          </a:xfrm>
          <a:prstGeom prst="rect">
            <a:avLst/>
          </a:prstGeom>
          <a:ln w="12700">
            <a:miter lim="400000"/>
          </a:ln>
        </p:spPr>
      </p:pic>
      <p:sp>
        <p:nvSpPr>
          <p:cNvPr id="1271" name="Shape 1271"/>
          <p:cNvSpPr/>
          <p:nvPr/>
        </p:nvSpPr>
        <p:spPr>
          <a:xfrm>
            <a:off x="0" y="0"/>
            <a:ext cx="468313" cy="6858000"/>
          </a:xfrm>
          <a:prstGeom prst="rect">
            <a:avLst/>
          </a:prstGeom>
          <a:solidFill>
            <a:srgbClr val="FFD600"/>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272"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273"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274" name="Shape 1274"/>
          <p:cNvSpPr>
            <a:spLocks noGrp="1"/>
          </p:cNvSpPr>
          <p:nvPr>
            <p:ph type="title"/>
          </p:nvPr>
        </p:nvSpPr>
        <p:spPr>
          <a:xfrm>
            <a:off x="900112" y="333375"/>
            <a:ext cx="6119815" cy="1084263"/>
          </a:xfrm>
          <a:prstGeom prst="rect">
            <a:avLst/>
          </a:prstGeom>
        </p:spPr>
        <p:txBody>
          <a:bodyPr/>
          <a:lstStyle>
            <a:lvl1pPr>
              <a:defRPr>
                <a:solidFill>
                  <a:srgbClr val="FFD600"/>
                </a:solidFill>
              </a:defRPr>
            </a:lvl1pPr>
          </a:lstStyle>
          <a:p>
            <a:r>
              <a:t>Title Text</a:t>
            </a:r>
          </a:p>
        </p:txBody>
      </p:sp>
      <p:sp>
        <p:nvSpPr>
          <p:cNvPr id="1275" name="Shape 1275"/>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1282" name="image7.gif"/>
          <p:cNvPicPr>
            <a:picLocks noChangeAspect="1"/>
          </p:cNvPicPr>
          <p:nvPr/>
        </p:nvPicPr>
        <p:blipFill>
          <a:blip r:embed="rId2">
            <a:extLst/>
          </a:blip>
          <a:stretch>
            <a:fillRect/>
          </a:stretch>
        </p:blipFill>
        <p:spPr>
          <a:xfrm>
            <a:off x="4933950" y="3083816"/>
            <a:ext cx="4210050" cy="3771903"/>
          </a:xfrm>
          <a:prstGeom prst="rect">
            <a:avLst/>
          </a:prstGeom>
          <a:ln w="12700">
            <a:miter lim="400000"/>
          </a:ln>
        </p:spPr>
      </p:pic>
      <p:sp>
        <p:nvSpPr>
          <p:cNvPr id="1283" name="Shape 1283"/>
          <p:cNvSpPr/>
          <p:nvPr/>
        </p:nvSpPr>
        <p:spPr>
          <a:xfrm>
            <a:off x="0" y="0"/>
            <a:ext cx="468313" cy="6858000"/>
          </a:xfrm>
          <a:prstGeom prst="rect">
            <a:avLst/>
          </a:prstGeom>
          <a:solidFill>
            <a:srgbClr val="FFD600"/>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284"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285"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286" name="Shape 1286"/>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09.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pic>
        <p:nvPicPr>
          <p:cNvPr id="1293" name="image7.gif"/>
          <p:cNvPicPr>
            <a:picLocks noChangeAspect="1"/>
          </p:cNvPicPr>
          <p:nvPr/>
        </p:nvPicPr>
        <p:blipFill>
          <a:blip r:embed="rId2">
            <a:extLst/>
          </a:blip>
          <a:stretch>
            <a:fillRect/>
          </a:stretch>
        </p:blipFill>
        <p:spPr>
          <a:xfrm>
            <a:off x="4933950" y="3083816"/>
            <a:ext cx="4210050" cy="3771903"/>
          </a:xfrm>
          <a:prstGeom prst="rect">
            <a:avLst/>
          </a:prstGeom>
          <a:ln w="12700">
            <a:miter lim="400000"/>
          </a:ln>
        </p:spPr>
      </p:pic>
      <p:sp>
        <p:nvSpPr>
          <p:cNvPr id="1294" name="Shape 1294"/>
          <p:cNvSpPr/>
          <p:nvPr/>
        </p:nvSpPr>
        <p:spPr>
          <a:xfrm>
            <a:off x="0" y="0"/>
            <a:ext cx="468313" cy="6858000"/>
          </a:xfrm>
          <a:prstGeom prst="rect">
            <a:avLst/>
          </a:prstGeom>
          <a:solidFill>
            <a:srgbClr val="FFD600"/>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295"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296"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297" name="Shape 1297"/>
          <p:cNvSpPr>
            <a:spLocks noGrp="1"/>
          </p:cNvSpPr>
          <p:nvPr>
            <p:ph type="title"/>
          </p:nvPr>
        </p:nvSpPr>
        <p:spPr>
          <a:xfrm>
            <a:off x="457200" y="273050"/>
            <a:ext cx="3008315" cy="1162050"/>
          </a:xfrm>
          <a:prstGeom prst="rect">
            <a:avLst/>
          </a:prstGeom>
        </p:spPr>
        <p:txBody>
          <a:bodyPr anchor="b"/>
          <a:lstStyle>
            <a:lvl1pPr>
              <a:defRPr sz="2000">
                <a:solidFill>
                  <a:srgbClr val="FFD600"/>
                </a:solidFill>
              </a:defRPr>
            </a:lvl1pPr>
          </a:lstStyle>
          <a:p>
            <a:r>
              <a:t>Title Text</a:t>
            </a:r>
          </a:p>
        </p:txBody>
      </p:sp>
      <p:sp>
        <p:nvSpPr>
          <p:cNvPr id="1298" name="Shape 1298"/>
          <p:cNvSpPr>
            <a:spLocks noGrp="1"/>
          </p:cNvSpPr>
          <p:nvPr>
            <p:ph type="body"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299" name="Shape 1299"/>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1300" name="Shape 130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pic>
        <p:nvPicPr>
          <p:cNvPr id="1307" name="image7.gif"/>
          <p:cNvPicPr>
            <a:picLocks noChangeAspect="1"/>
          </p:cNvPicPr>
          <p:nvPr/>
        </p:nvPicPr>
        <p:blipFill>
          <a:blip r:embed="rId2">
            <a:extLst/>
          </a:blip>
          <a:stretch>
            <a:fillRect/>
          </a:stretch>
        </p:blipFill>
        <p:spPr>
          <a:xfrm>
            <a:off x="4933950" y="3083816"/>
            <a:ext cx="4210050" cy="3771903"/>
          </a:xfrm>
          <a:prstGeom prst="rect">
            <a:avLst/>
          </a:prstGeom>
          <a:ln w="12700">
            <a:miter lim="400000"/>
          </a:ln>
        </p:spPr>
      </p:pic>
      <p:sp>
        <p:nvSpPr>
          <p:cNvPr id="1308" name="Shape 1308"/>
          <p:cNvSpPr/>
          <p:nvPr/>
        </p:nvSpPr>
        <p:spPr>
          <a:xfrm>
            <a:off x="0" y="0"/>
            <a:ext cx="468313" cy="6858000"/>
          </a:xfrm>
          <a:prstGeom prst="rect">
            <a:avLst/>
          </a:prstGeom>
          <a:solidFill>
            <a:srgbClr val="FFD600"/>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309"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310"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311" name="Shape 1311"/>
          <p:cNvSpPr>
            <a:spLocks noGrp="1"/>
          </p:cNvSpPr>
          <p:nvPr>
            <p:ph type="title"/>
          </p:nvPr>
        </p:nvSpPr>
        <p:spPr>
          <a:xfrm>
            <a:off x="1792288" y="4800600"/>
            <a:ext cx="5486402" cy="566738"/>
          </a:xfrm>
          <a:prstGeom prst="rect">
            <a:avLst/>
          </a:prstGeom>
        </p:spPr>
        <p:txBody>
          <a:bodyPr anchor="b"/>
          <a:lstStyle>
            <a:lvl1pPr>
              <a:defRPr sz="2000">
                <a:solidFill>
                  <a:srgbClr val="FFD600"/>
                </a:solidFill>
              </a:defRPr>
            </a:lvl1pPr>
          </a:lstStyle>
          <a:p>
            <a:r>
              <a:t>Title Text</a:t>
            </a:r>
          </a:p>
        </p:txBody>
      </p:sp>
      <p:sp>
        <p:nvSpPr>
          <p:cNvPr id="1312" name="Shape 1312"/>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1313" name="Shape 1313"/>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1314" name="Shape 1314"/>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11.xml><?xml version="1.0" encoding="utf-8"?>
<p:sldLayout xmlns:a="http://schemas.openxmlformats.org/drawingml/2006/main" xmlns:r="http://schemas.openxmlformats.org/officeDocument/2006/relationships" xmlns:p="http://schemas.openxmlformats.org/presentationml/2006/main" showMasterSp="0" type="tx">
  <p:cSld name="Title and Vertical Text">
    <p:spTree>
      <p:nvGrpSpPr>
        <p:cNvPr id="1" name=""/>
        <p:cNvGrpSpPr/>
        <p:nvPr/>
      </p:nvGrpSpPr>
      <p:grpSpPr>
        <a:xfrm>
          <a:off x="0" y="0"/>
          <a:ext cx="0" cy="0"/>
          <a:chOff x="0" y="0"/>
          <a:chExt cx="0" cy="0"/>
        </a:xfrm>
      </p:grpSpPr>
      <p:pic>
        <p:nvPicPr>
          <p:cNvPr id="1321" name="image7.gif"/>
          <p:cNvPicPr>
            <a:picLocks noChangeAspect="1"/>
          </p:cNvPicPr>
          <p:nvPr/>
        </p:nvPicPr>
        <p:blipFill>
          <a:blip r:embed="rId2">
            <a:extLst/>
          </a:blip>
          <a:stretch>
            <a:fillRect/>
          </a:stretch>
        </p:blipFill>
        <p:spPr>
          <a:xfrm>
            <a:off x="4933950" y="3083816"/>
            <a:ext cx="4210050" cy="3771903"/>
          </a:xfrm>
          <a:prstGeom prst="rect">
            <a:avLst/>
          </a:prstGeom>
          <a:ln w="12700">
            <a:miter lim="400000"/>
          </a:ln>
        </p:spPr>
      </p:pic>
      <p:sp>
        <p:nvSpPr>
          <p:cNvPr id="1322" name="Shape 1322"/>
          <p:cNvSpPr/>
          <p:nvPr/>
        </p:nvSpPr>
        <p:spPr>
          <a:xfrm>
            <a:off x="0" y="0"/>
            <a:ext cx="468313" cy="6858000"/>
          </a:xfrm>
          <a:prstGeom prst="rect">
            <a:avLst/>
          </a:prstGeom>
          <a:solidFill>
            <a:srgbClr val="FFD600"/>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323"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324"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325" name="Shape 1325"/>
          <p:cNvSpPr>
            <a:spLocks noGrp="1"/>
          </p:cNvSpPr>
          <p:nvPr>
            <p:ph type="title"/>
          </p:nvPr>
        </p:nvSpPr>
        <p:spPr>
          <a:xfrm>
            <a:off x="900112" y="333375"/>
            <a:ext cx="6119815" cy="1084263"/>
          </a:xfrm>
          <a:prstGeom prst="rect">
            <a:avLst/>
          </a:prstGeom>
        </p:spPr>
        <p:txBody>
          <a:bodyPr/>
          <a:lstStyle>
            <a:lvl1pPr>
              <a:defRPr>
                <a:solidFill>
                  <a:srgbClr val="FFD600"/>
                </a:solidFill>
              </a:defRPr>
            </a:lvl1pPr>
          </a:lstStyle>
          <a:p>
            <a:r>
              <a:t>Title Text</a:t>
            </a:r>
          </a:p>
        </p:txBody>
      </p:sp>
      <p:sp>
        <p:nvSpPr>
          <p:cNvPr id="1326" name="Shape 1326"/>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327" name="Shape 1327"/>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type="tx">
  <p:cSld name="Vertical Title and Text">
    <p:spTree>
      <p:nvGrpSpPr>
        <p:cNvPr id="1" name=""/>
        <p:cNvGrpSpPr/>
        <p:nvPr/>
      </p:nvGrpSpPr>
      <p:grpSpPr>
        <a:xfrm>
          <a:off x="0" y="0"/>
          <a:ext cx="0" cy="0"/>
          <a:chOff x="0" y="0"/>
          <a:chExt cx="0" cy="0"/>
        </a:xfrm>
      </p:grpSpPr>
      <p:pic>
        <p:nvPicPr>
          <p:cNvPr id="1334" name="image7.gif"/>
          <p:cNvPicPr>
            <a:picLocks noChangeAspect="1"/>
          </p:cNvPicPr>
          <p:nvPr/>
        </p:nvPicPr>
        <p:blipFill>
          <a:blip r:embed="rId2">
            <a:extLst/>
          </a:blip>
          <a:stretch>
            <a:fillRect/>
          </a:stretch>
        </p:blipFill>
        <p:spPr>
          <a:xfrm>
            <a:off x="4933950" y="3083816"/>
            <a:ext cx="4210050" cy="3771903"/>
          </a:xfrm>
          <a:prstGeom prst="rect">
            <a:avLst/>
          </a:prstGeom>
          <a:ln w="12700">
            <a:miter lim="400000"/>
          </a:ln>
        </p:spPr>
      </p:pic>
      <p:sp>
        <p:nvSpPr>
          <p:cNvPr id="1335" name="Shape 1335"/>
          <p:cNvSpPr/>
          <p:nvPr/>
        </p:nvSpPr>
        <p:spPr>
          <a:xfrm>
            <a:off x="0" y="0"/>
            <a:ext cx="468313" cy="6858000"/>
          </a:xfrm>
          <a:prstGeom prst="rect">
            <a:avLst/>
          </a:prstGeom>
          <a:solidFill>
            <a:srgbClr val="FFD600"/>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336"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pic>
        <p:nvPicPr>
          <p:cNvPr id="1337"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1338" name="Shape 1338"/>
          <p:cNvSpPr>
            <a:spLocks noGrp="1"/>
          </p:cNvSpPr>
          <p:nvPr>
            <p:ph type="title"/>
          </p:nvPr>
        </p:nvSpPr>
        <p:spPr>
          <a:xfrm>
            <a:off x="6740525" y="333375"/>
            <a:ext cx="1946275" cy="5903913"/>
          </a:xfrm>
          <a:prstGeom prst="rect">
            <a:avLst/>
          </a:prstGeom>
        </p:spPr>
        <p:txBody>
          <a:bodyPr/>
          <a:lstStyle>
            <a:lvl1pPr>
              <a:defRPr>
                <a:solidFill>
                  <a:srgbClr val="FFD600"/>
                </a:solidFill>
              </a:defRPr>
            </a:lvl1pPr>
          </a:lstStyle>
          <a:p>
            <a:r>
              <a:t>Title Text</a:t>
            </a:r>
          </a:p>
        </p:txBody>
      </p:sp>
      <p:sp>
        <p:nvSpPr>
          <p:cNvPr id="1339" name="Shape 1339"/>
          <p:cNvSpPr>
            <a:spLocks noGrp="1"/>
          </p:cNvSpPr>
          <p:nvPr>
            <p:ph type="body" idx="1"/>
          </p:nvPr>
        </p:nvSpPr>
        <p:spPr>
          <a:xfrm>
            <a:off x="900112" y="333375"/>
            <a:ext cx="5688015" cy="59039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340" name="Shape 134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13.xml><?xml version="1.0" encoding="utf-8"?>
<p:sldLayout xmlns:a="http://schemas.openxmlformats.org/drawingml/2006/main" xmlns:r="http://schemas.openxmlformats.org/officeDocument/2006/relationships" xmlns:p="http://schemas.openxmlformats.org/presentationml/2006/main" showMasterSp="0" type="tx">
  <p:cSld name="Title Slide">
    <p:spTree>
      <p:nvGrpSpPr>
        <p:cNvPr id="1" name=""/>
        <p:cNvGrpSpPr/>
        <p:nvPr/>
      </p:nvGrpSpPr>
      <p:grpSpPr>
        <a:xfrm>
          <a:off x="0" y="0"/>
          <a:ext cx="0" cy="0"/>
          <a:chOff x="0" y="0"/>
          <a:chExt cx="0" cy="0"/>
        </a:xfrm>
      </p:grpSpPr>
      <p:pic>
        <p:nvPicPr>
          <p:cNvPr id="1347" name="image8.gif"/>
          <p:cNvPicPr>
            <a:picLocks noChangeAspect="1"/>
          </p:cNvPicPr>
          <p:nvPr/>
        </p:nvPicPr>
        <p:blipFill>
          <a:blip r:embed="rId2">
            <a:extLst/>
          </a:blip>
          <a:stretch>
            <a:fillRect/>
          </a:stretch>
        </p:blipFill>
        <p:spPr>
          <a:xfrm>
            <a:off x="4925938" y="3114675"/>
            <a:ext cx="4210052" cy="3771900"/>
          </a:xfrm>
          <a:prstGeom prst="rect">
            <a:avLst/>
          </a:prstGeom>
          <a:ln w="12700">
            <a:miter lim="400000"/>
          </a:ln>
        </p:spPr>
      </p:pic>
      <p:sp>
        <p:nvSpPr>
          <p:cNvPr id="1348" name="Shape 1348"/>
          <p:cNvSpPr/>
          <p:nvPr/>
        </p:nvSpPr>
        <p:spPr>
          <a:xfrm>
            <a:off x="0" y="0"/>
            <a:ext cx="468313" cy="6858000"/>
          </a:xfrm>
          <a:prstGeom prst="rect">
            <a:avLst/>
          </a:prstGeom>
          <a:solidFill>
            <a:srgbClr val="FC1921"/>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349"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1350" name="Shape 1350"/>
          <p:cNvSpPr>
            <a:spLocks noGrp="1"/>
          </p:cNvSpPr>
          <p:nvPr>
            <p:ph type="title"/>
          </p:nvPr>
        </p:nvSpPr>
        <p:spPr>
          <a:xfrm>
            <a:off x="685800" y="2130425"/>
            <a:ext cx="7772400" cy="1470025"/>
          </a:xfrm>
          <a:prstGeom prst="rect">
            <a:avLst/>
          </a:prstGeom>
        </p:spPr>
        <p:txBody>
          <a:bodyPr/>
          <a:lstStyle>
            <a:lvl1pPr>
              <a:defRPr>
                <a:solidFill>
                  <a:srgbClr val="FC1921"/>
                </a:solidFill>
              </a:defRPr>
            </a:lvl1pPr>
          </a:lstStyle>
          <a:p>
            <a:r>
              <a:t>Title Text</a:t>
            </a:r>
          </a:p>
        </p:txBody>
      </p:sp>
      <p:sp>
        <p:nvSpPr>
          <p:cNvPr id="1351" name="Shape 1351"/>
          <p:cNvSpPr>
            <a:spLocks noGrp="1"/>
          </p:cNvSpPr>
          <p:nvPr>
            <p:ph type="body" sz="quarter" idx="1"/>
          </p:nvPr>
        </p:nvSpPr>
        <p:spPr>
          <a:xfrm>
            <a:off x="1371600" y="3886200"/>
            <a:ext cx="6400800" cy="1752600"/>
          </a:xfrm>
          <a:prstGeom prst="rect">
            <a:avLst/>
          </a:prstGeom>
        </p:spPr>
        <p:txBody>
          <a:bodyPr/>
          <a:lstStyle>
            <a:lvl1pPr marL="0" indent="0" algn="ctr">
              <a:buSzTx/>
              <a:buFontTx/>
              <a:buNone/>
            </a:lvl1pPr>
            <a:lvl2pPr marL="0" indent="0" algn="ctr">
              <a:buSzTx/>
              <a:buFontTx/>
              <a:buNone/>
            </a:lvl2pPr>
            <a:lvl3pPr marL="0" indent="0" algn="ctr">
              <a:buSzTx/>
              <a:buFontTx/>
              <a:buNone/>
            </a:lvl3pPr>
            <a:lvl4pPr marL="0" indent="0" algn="ctr">
              <a:buSzTx/>
              <a:buFontTx/>
              <a:buNone/>
            </a:lvl4pPr>
            <a:lvl5pPr marL="0" indent="0" algn="ctr">
              <a:buSzTx/>
              <a:buFontTx/>
              <a:buNone/>
            </a:lvl5pPr>
          </a:lstStyle>
          <a:p>
            <a:r>
              <a:t>Body Level One</a:t>
            </a:r>
          </a:p>
          <a:p>
            <a:pPr lvl="1"/>
            <a:r>
              <a:t>Body Level Two</a:t>
            </a:r>
          </a:p>
          <a:p>
            <a:pPr lvl="2"/>
            <a:r>
              <a:t>Body Level Three</a:t>
            </a:r>
          </a:p>
          <a:p>
            <a:pPr lvl="3"/>
            <a:r>
              <a:t>Body Level Four</a:t>
            </a:r>
          </a:p>
          <a:p>
            <a:pPr lvl="4"/>
            <a:r>
              <a:t>Body Level Five</a:t>
            </a:r>
          </a:p>
        </p:txBody>
      </p:sp>
      <p:sp>
        <p:nvSpPr>
          <p:cNvPr id="1352" name="Shape 1352"/>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14.xml><?xml version="1.0" encoding="utf-8"?>
<p:sldLayout xmlns:a="http://schemas.openxmlformats.org/drawingml/2006/main" xmlns:r="http://schemas.openxmlformats.org/officeDocument/2006/relationships" xmlns:p="http://schemas.openxmlformats.org/presentationml/2006/main" showMasterSp="0" type="tx">
  <p:cSld name="Title and Content">
    <p:spTree>
      <p:nvGrpSpPr>
        <p:cNvPr id="1" name=""/>
        <p:cNvGrpSpPr/>
        <p:nvPr/>
      </p:nvGrpSpPr>
      <p:grpSpPr>
        <a:xfrm>
          <a:off x="0" y="0"/>
          <a:ext cx="0" cy="0"/>
          <a:chOff x="0" y="0"/>
          <a:chExt cx="0" cy="0"/>
        </a:xfrm>
      </p:grpSpPr>
      <p:pic>
        <p:nvPicPr>
          <p:cNvPr id="1359" name="image8.gif"/>
          <p:cNvPicPr>
            <a:picLocks noChangeAspect="1"/>
          </p:cNvPicPr>
          <p:nvPr/>
        </p:nvPicPr>
        <p:blipFill>
          <a:blip r:embed="rId2">
            <a:extLst/>
          </a:blip>
          <a:stretch>
            <a:fillRect/>
          </a:stretch>
        </p:blipFill>
        <p:spPr>
          <a:xfrm>
            <a:off x="4925938" y="3114675"/>
            <a:ext cx="4210052" cy="3771900"/>
          </a:xfrm>
          <a:prstGeom prst="rect">
            <a:avLst/>
          </a:prstGeom>
          <a:ln w="12700">
            <a:miter lim="400000"/>
          </a:ln>
        </p:spPr>
      </p:pic>
      <p:sp>
        <p:nvSpPr>
          <p:cNvPr id="1360" name="Shape 1360"/>
          <p:cNvSpPr/>
          <p:nvPr/>
        </p:nvSpPr>
        <p:spPr>
          <a:xfrm>
            <a:off x="0" y="0"/>
            <a:ext cx="468313" cy="6858000"/>
          </a:xfrm>
          <a:prstGeom prst="rect">
            <a:avLst/>
          </a:prstGeom>
          <a:solidFill>
            <a:srgbClr val="FC1921"/>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361"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1362" name="Shape 1362"/>
          <p:cNvSpPr>
            <a:spLocks noGrp="1"/>
          </p:cNvSpPr>
          <p:nvPr>
            <p:ph type="title"/>
          </p:nvPr>
        </p:nvSpPr>
        <p:spPr>
          <a:xfrm>
            <a:off x="900112" y="333375"/>
            <a:ext cx="6408740" cy="1084263"/>
          </a:xfrm>
          <a:prstGeom prst="rect">
            <a:avLst/>
          </a:prstGeom>
        </p:spPr>
        <p:txBody>
          <a:bodyPr/>
          <a:lstStyle>
            <a:lvl1pPr>
              <a:defRPr>
                <a:solidFill>
                  <a:srgbClr val="FC1921"/>
                </a:solidFill>
              </a:defRPr>
            </a:lvl1pPr>
          </a:lstStyle>
          <a:p>
            <a:r>
              <a:t>Title Text</a:t>
            </a:r>
          </a:p>
        </p:txBody>
      </p:sp>
      <p:sp>
        <p:nvSpPr>
          <p:cNvPr id="1363" name="Shape 1363"/>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364" name="Shape 1364"/>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15.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pic>
        <p:nvPicPr>
          <p:cNvPr id="1371" name="image8.gif"/>
          <p:cNvPicPr>
            <a:picLocks noChangeAspect="1"/>
          </p:cNvPicPr>
          <p:nvPr/>
        </p:nvPicPr>
        <p:blipFill>
          <a:blip r:embed="rId2">
            <a:extLst/>
          </a:blip>
          <a:stretch>
            <a:fillRect/>
          </a:stretch>
        </p:blipFill>
        <p:spPr>
          <a:xfrm>
            <a:off x="4925938" y="3114675"/>
            <a:ext cx="4210052" cy="3771900"/>
          </a:xfrm>
          <a:prstGeom prst="rect">
            <a:avLst/>
          </a:prstGeom>
          <a:ln w="12700">
            <a:miter lim="400000"/>
          </a:ln>
        </p:spPr>
      </p:pic>
      <p:sp>
        <p:nvSpPr>
          <p:cNvPr id="1372" name="Shape 1372"/>
          <p:cNvSpPr/>
          <p:nvPr/>
        </p:nvSpPr>
        <p:spPr>
          <a:xfrm>
            <a:off x="0" y="0"/>
            <a:ext cx="468313" cy="6858000"/>
          </a:xfrm>
          <a:prstGeom prst="rect">
            <a:avLst/>
          </a:prstGeom>
          <a:solidFill>
            <a:srgbClr val="FC1921"/>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373"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1374" name="Shape 1374"/>
          <p:cNvSpPr>
            <a:spLocks noGrp="1"/>
          </p:cNvSpPr>
          <p:nvPr>
            <p:ph type="title"/>
          </p:nvPr>
        </p:nvSpPr>
        <p:spPr>
          <a:xfrm>
            <a:off x="722312" y="4406900"/>
            <a:ext cx="7772401" cy="1362075"/>
          </a:xfrm>
          <a:prstGeom prst="rect">
            <a:avLst/>
          </a:prstGeom>
        </p:spPr>
        <p:txBody>
          <a:bodyPr/>
          <a:lstStyle>
            <a:lvl1pPr>
              <a:defRPr sz="4000" cap="all">
                <a:solidFill>
                  <a:srgbClr val="FC1921"/>
                </a:solidFill>
              </a:defRPr>
            </a:lvl1pPr>
          </a:lstStyle>
          <a:p>
            <a:r>
              <a:t>Title Text</a:t>
            </a:r>
          </a:p>
        </p:txBody>
      </p:sp>
      <p:sp>
        <p:nvSpPr>
          <p:cNvPr id="1375" name="Shape 1375"/>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lvl1pPr>
            <a:lvl2pPr marL="0" indent="0">
              <a:spcBef>
                <a:spcPts val="400"/>
              </a:spcBef>
              <a:buSzTx/>
              <a:buFontTx/>
              <a:buNone/>
              <a:defRPr sz="2000"/>
            </a:lvl2pPr>
            <a:lvl3pPr marL="0" indent="0">
              <a:spcBef>
                <a:spcPts val="400"/>
              </a:spcBef>
              <a:buSzTx/>
              <a:buFontTx/>
              <a:buNone/>
              <a:defRPr sz="2000"/>
            </a:lvl3pPr>
            <a:lvl4pPr marL="0" indent="0">
              <a:spcBef>
                <a:spcPts val="400"/>
              </a:spcBef>
              <a:buSzTx/>
              <a:buFontTx/>
              <a:buNone/>
              <a:defRPr sz="2000"/>
            </a:lvl4pPr>
            <a:lvl5pPr marL="0" indent="0">
              <a:spcBef>
                <a:spcPts val="400"/>
              </a:spcBef>
              <a:buSzTx/>
              <a:buFontTx/>
              <a:buNone/>
              <a:defRPr sz="2000"/>
            </a:lvl5pPr>
          </a:lstStyle>
          <a:p>
            <a:r>
              <a:t>Body Level One</a:t>
            </a:r>
          </a:p>
          <a:p>
            <a:pPr lvl="1"/>
            <a:r>
              <a:t>Body Level Two</a:t>
            </a:r>
          </a:p>
          <a:p>
            <a:pPr lvl="2"/>
            <a:r>
              <a:t>Body Level Three</a:t>
            </a:r>
          </a:p>
          <a:p>
            <a:pPr lvl="3"/>
            <a:r>
              <a:t>Body Level Four</a:t>
            </a:r>
          </a:p>
          <a:p>
            <a:pPr lvl="4"/>
            <a:r>
              <a:t>Body Level Five</a:t>
            </a:r>
          </a:p>
        </p:txBody>
      </p:sp>
      <p:sp>
        <p:nvSpPr>
          <p:cNvPr id="1376" name="Shape 1376"/>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16.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pic>
        <p:nvPicPr>
          <p:cNvPr id="1383" name="image8.gif"/>
          <p:cNvPicPr>
            <a:picLocks noChangeAspect="1"/>
          </p:cNvPicPr>
          <p:nvPr/>
        </p:nvPicPr>
        <p:blipFill>
          <a:blip r:embed="rId2">
            <a:extLst/>
          </a:blip>
          <a:stretch>
            <a:fillRect/>
          </a:stretch>
        </p:blipFill>
        <p:spPr>
          <a:xfrm>
            <a:off x="4925938" y="3114675"/>
            <a:ext cx="4210052" cy="3771900"/>
          </a:xfrm>
          <a:prstGeom prst="rect">
            <a:avLst/>
          </a:prstGeom>
          <a:ln w="12700">
            <a:miter lim="400000"/>
          </a:ln>
        </p:spPr>
      </p:pic>
      <p:sp>
        <p:nvSpPr>
          <p:cNvPr id="1384" name="Shape 1384"/>
          <p:cNvSpPr/>
          <p:nvPr/>
        </p:nvSpPr>
        <p:spPr>
          <a:xfrm>
            <a:off x="0" y="0"/>
            <a:ext cx="468313" cy="6858000"/>
          </a:xfrm>
          <a:prstGeom prst="rect">
            <a:avLst/>
          </a:prstGeom>
          <a:solidFill>
            <a:srgbClr val="FC1921"/>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385"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1386" name="Shape 1386"/>
          <p:cNvSpPr>
            <a:spLocks noGrp="1"/>
          </p:cNvSpPr>
          <p:nvPr>
            <p:ph type="title"/>
          </p:nvPr>
        </p:nvSpPr>
        <p:spPr>
          <a:xfrm>
            <a:off x="900112" y="333375"/>
            <a:ext cx="6408740" cy="1084263"/>
          </a:xfrm>
          <a:prstGeom prst="rect">
            <a:avLst/>
          </a:prstGeom>
        </p:spPr>
        <p:txBody>
          <a:bodyPr/>
          <a:lstStyle>
            <a:lvl1pPr>
              <a:defRPr>
                <a:solidFill>
                  <a:srgbClr val="FC1921"/>
                </a:solidFill>
              </a:defRPr>
            </a:lvl1pPr>
          </a:lstStyle>
          <a:p>
            <a:r>
              <a:t>Title Text</a:t>
            </a:r>
          </a:p>
        </p:txBody>
      </p:sp>
      <p:sp>
        <p:nvSpPr>
          <p:cNvPr id="1387" name="Shape 1387"/>
          <p:cNvSpPr>
            <a:spLocks noGrp="1"/>
          </p:cNvSpPr>
          <p:nvPr>
            <p:ph type="body" sz="half" idx="1"/>
          </p:nvPr>
        </p:nvSpPr>
        <p:spPr>
          <a:xfrm>
            <a:off x="900112" y="1600200"/>
            <a:ext cx="3816352" cy="4637088"/>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1388" name="Shape 138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17.xml><?xml version="1.0" encoding="utf-8"?>
<p:sldLayout xmlns:a="http://schemas.openxmlformats.org/drawingml/2006/main" xmlns:r="http://schemas.openxmlformats.org/officeDocument/2006/relationships" xmlns:p="http://schemas.openxmlformats.org/presentationml/2006/main" showMasterSp="0" type="tx">
  <p:cSld name="Comparison">
    <p:spTree>
      <p:nvGrpSpPr>
        <p:cNvPr id="1" name=""/>
        <p:cNvGrpSpPr/>
        <p:nvPr/>
      </p:nvGrpSpPr>
      <p:grpSpPr>
        <a:xfrm>
          <a:off x="0" y="0"/>
          <a:ext cx="0" cy="0"/>
          <a:chOff x="0" y="0"/>
          <a:chExt cx="0" cy="0"/>
        </a:xfrm>
      </p:grpSpPr>
      <p:pic>
        <p:nvPicPr>
          <p:cNvPr id="1395" name="image8.gif"/>
          <p:cNvPicPr>
            <a:picLocks noChangeAspect="1"/>
          </p:cNvPicPr>
          <p:nvPr/>
        </p:nvPicPr>
        <p:blipFill>
          <a:blip r:embed="rId2">
            <a:extLst/>
          </a:blip>
          <a:stretch>
            <a:fillRect/>
          </a:stretch>
        </p:blipFill>
        <p:spPr>
          <a:xfrm>
            <a:off x="4925938" y="3114675"/>
            <a:ext cx="4210052" cy="3771900"/>
          </a:xfrm>
          <a:prstGeom prst="rect">
            <a:avLst/>
          </a:prstGeom>
          <a:ln w="12700">
            <a:miter lim="400000"/>
          </a:ln>
        </p:spPr>
      </p:pic>
      <p:sp>
        <p:nvSpPr>
          <p:cNvPr id="1396" name="Shape 1396"/>
          <p:cNvSpPr/>
          <p:nvPr/>
        </p:nvSpPr>
        <p:spPr>
          <a:xfrm>
            <a:off x="0" y="0"/>
            <a:ext cx="468313" cy="6858000"/>
          </a:xfrm>
          <a:prstGeom prst="rect">
            <a:avLst/>
          </a:prstGeom>
          <a:solidFill>
            <a:srgbClr val="FC1921"/>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397"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1398" name="Shape 1398"/>
          <p:cNvSpPr>
            <a:spLocks noGrp="1"/>
          </p:cNvSpPr>
          <p:nvPr>
            <p:ph type="title"/>
          </p:nvPr>
        </p:nvSpPr>
        <p:spPr>
          <a:xfrm>
            <a:off x="457200" y="274638"/>
            <a:ext cx="8229600" cy="1143001"/>
          </a:xfrm>
          <a:prstGeom prst="rect">
            <a:avLst/>
          </a:prstGeom>
        </p:spPr>
        <p:txBody>
          <a:bodyPr/>
          <a:lstStyle>
            <a:lvl1pPr>
              <a:defRPr>
                <a:solidFill>
                  <a:srgbClr val="FC1921"/>
                </a:solidFill>
              </a:defRPr>
            </a:lvl1pPr>
          </a:lstStyle>
          <a:p>
            <a:r>
              <a:t>Title Text</a:t>
            </a:r>
          </a:p>
        </p:txBody>
      </p:sp>
      <p:sp>
        <p:nvSpPr>
          <p:cNvPr id="1399" name="Shape 1399"/>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0">
              <a:spcBef>
                <a:spcPts val="500"/>
              </a:spcBef>
              <a:buSzTx/>
              <a:buFontTx/>
              <a:buNone/>
              <a:defRPr sz="2400" b="1"/>
            </a:lvl2pPr>
            <a:lvl3pPr marL="0" indent="0">
              <a:spcBef>
                <a:spcPts val="500"/>
              </a:spcBef>
              <a:buSzTx/>
              <a:buFontTx/>
              <a:buNone/>
              <a:defRPr sz="2400" b="1"/>
            </a:lvl3pPr>
            <a:lvl4pPr marL="0" indent="0">
              <a:spcBef>
                <a:spcPts val="500"/>
              </a:spcBef>
              <a:buSzTx/>
              <a:buFontTx/>
              <a:buNone/>
              <a:defRPr sz="2400" b="1"/>
            </a:lvl4pPr>
            <a:lvl5pPr marL="0" indent="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1400" name="Shape 1400"/>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1401" name="Shape 1401"/>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18.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pic>
        <p:nvPicPr>
          <p:cNvPr id="1408" name="image8.gif"/>
          <p:cNvPicPr>
            <a:picLocks noChangeAspect="1"/>
          </p:cNvPicPr>
          <p:nvPr/>
        </p:nvPicPr>
        <p:blipFill>
          <a:blip r:embed="rId2">
            <a:extLst/>
          </a:blip>
          <a:stretch>
            <a:fillRect/>
          </a:stretch>
        </p:blipFill>
        <p:spPr>
          <a:xfrm>
            <a:off x="4925938" y="3114675"/>
            <a:ext cx="4210052" cy="3771900"/>
          </a:xfrm>
          <a:prstGeom prst="rect">
            <a:avLst/>
          </a:prstGeom>
          <a:ln w="12700">
            <a:miter lim="400000"/>
          </a:ln>
        </p:spPr>
      </p:pic>
      <p:sp>
        <p:nvSpPr>
          <p:cNvPr id="1409" name="Shape 1409"/>
          <p:cNvSpPr/>
          <p:nvPr/>
        </p:nvSpPr>
        <p:spPr>
          <a:xfrm>
            <a:off x="0" y="0"/>
            <a:ext cx="468313" cy="6858000"/>
          </a:xfrm>
          <a:prstGeom prst="rect">
            <a:avLst/>
          </a:prstGeom>
          <a:solidFill>
            <a:srgbClr val="FC1921"/>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410"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1411" name="Shape 1411"/>
          <p:cNvSpPr>
            <a:spLocks noGrp="1"/>
          </p:cNvSpPr>
          <p:nvPr>
            <p:ph type="title"/>
          </p:nvPr>
        </p:nvSpPr>
        <p:spPr>
          <a:xfrm>
            <a:off x="900112" y="333375"/>
            <a:ext cx="6408740" cy="1084263"/>
          </a:xfrm>
          <a:prstGeom prst="rect">
            <a:avLst/>
          </a:prstGeom>
        </p:spPr>
        <p:txBody>
          <a:bodyPr/>
          <a:lstStyle>
            <a:lvl1pPr>
              <a:defRPr>
                <a:solidFill>
                  <a:srgbClr val="FC1921"/>
                </a:solidFill>
              </a:defRPr>
            </a:lvl1pPr>
          </a:lstStyle>
          <a:p>
            <a:r>
              <a:t>Title Text</a:t>
            </a:r>
          </a:p>
        </p:txBody>
      </p:sp>
      <p:sp>
        <p:nvSpPr>
          <p:cNvPr id="1412" name="Shape 1412"/>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19.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1419" name="image8.gif"/>
          <p:cNvPicPr>
            <a:picLocks noChangeAspect="1"/>
          </p:cNvPicPr>
          <p:nvPr/>
        </p:nvPicPr>
        <p:blipFill>
          <a:blip r:embed="rId2">
            <a:extLst/>
          </a:blip>
          <a:stretch>
            <a:fillRect/>
          </a:stretch>
        </p:blipFill>
        <p:spPr>
          <a:xfrm>
            <a:off x="4925938" y="3114675"/>
            <a:ext cx="4210052" cy="3771900"/>
          </a:xfrm>
          <a:prstGeom prst="rect">
            <a:avLst/>
          </a:prstGeom>
          <a:ln w="12700">
            <a:miter lim="400000"/>
          </a:ln>
        </p:spPr>
      </p:pic>
      <p:sp>
        <p:nvSpPr>
          <p:cNvPr id="1420" name="Shape 1420"/>
          <p:cNvSpPr/>
          <p:nvPr/>
        </p:nvSpPr>
        <p:spPr>
          <a:xfrm>
            <a:off x="0" y="0"/>
            <a:ext cx="468313" cy="6858000"/>
          </a:xfrm>
          <a:prstGeom prst="rect">
            <a:avLst/>
          </a:prstGeom>
          <a:solidFill>
            <a:srgbClr val="FC1921"/>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421"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1422" name="Shape 1422"/>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20.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pic>
        <p:nvPicPr>
          <p:cNvPr id="1429" name="image8.gif"/>
          <p:cNvPicPr>
            <a:picLocks noChangeAspect="1"/>
          </p:cNvPicPr>
          <p:nvPr/>
        </p:nvPicPr>
        <p:blipFill>
          <a:blip r:embed="rId2">
            <a:extLst/>
          </a:blip>
          <a:stretch>
            <a:fillRect/>
          </a:stretch>
        </p:blipFill>
        <p:spPr>
          <a:xfrm>
            <a:off x="4925938" y="3114675"/>
            <a:ext cx="4210052" cy="3771900"/>
          </a:xfrm>
          <a:prstGeom prst="rect">
            <a:avLst/>
          </a:prstGeom>
          <a:ln w="12700">
            <a:miter lim="400000"/>
          </a:ln>
        </p:spPr>
      </p:pic>
      <p:sp>
        <p:nvSpPr>
          <p:cNvPr id="1430" name="Shape 1430"/>
          <p:cNvSpPr/>
          <p:nvPr/>
        </p:nvSpPr>
        <p:spPr>
          <a:xfrm>
            <a:off x="0" y="0"/>
            <a:ext cx="468313" cy="6858000"/>
          </a:xfrm>
          <a:prstGeom prst="rect">
            <a:avLst/>
          </a:prstGeom>
          <a:solidFill>
            <a:srgbClr val="FC1921"/>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431"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1432" name="Shape 1432"/>
          <p:cNvSpPr>
            <a:spLocks noGrp="1"/>
          </p:cNvSpPr>
          <p:nvPr>
            <p:ph type="title"/>
          </p:nvPr>
        </p:nvSpPr>
        <p:spPr>
          <a:xfrm>
            <a:off x="457200" y="273050"/>
            <a:ext cx="3008315" cy="1162050"/>
          </a:xfrm>
          <a:prstGeom prst="rect">
            <a:avLst/>
          </a:prstGeom>
        </p:spPr>
        <p:txBody>
          <a:bodyPr anchor="b"/>
          <a:lstStyle>
            <a:lvl1pPr>
              <a:defRPr sz="2000">
                <a:solidFill>
                  <a:srgbClr val="FC1921"/>
                </a:solidFill>
              </a:defRPr>
            </a:lvl1pPr>
          </a:lstStyle>
          <a:p>
            <a:r>
              <a:t>Title Text</a:t>
            </a:r>
          </a:p>
        </p:txBody>
      </p:sp>
      <p:sp>
        <p:nvSpPr>
          <p:cNvPr id="1433" name="Shape 1433"/>
          <p:cNvSpPr>
            <a:spLocks noGrp="1"/>
          </p:cNvSpPr>
          <p:nvPr>
            <p:ph type="body"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434" name="Shape 1434"/>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1435" name="Shape 1435"/>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21.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pic>
        <p:nvPicPr>
          <p:cNvPr id="1442" name="image8.gif"/>
          <p:cNvPicPr>
            <a:picLocks noChangeAspect="1"/>
          </p:cNvPicPr>
          <p:nvPr/>
        </p:nvPicPr>
        <p:blipFill>
          <a:blip r:embed="rId2">
            <a:extLst/>
          </a:blip>
          <a:stretch>
            <a:fillRect/>
          </a:stretch>
        </p:blipFill>
        <p:spPr>
          <a:xfrm>
            <a:off x="4925938" y="3114675"/>
            <a:ext cx="4210052" cy="3771900"/>
          </a:xfrm>
          <a:prstGeom prst="rect">
            <a:avLst/>
          </a:prstGeom>
          <a:ln w="12700">
            <a:miter lim="400000"/>
          </a:ln>
        </p:spPr>
      </p:pic>
      <p:sp>
        <p:nvSpPr>
          <p:cNvPr id="1443" name="Shape 1443"/>
          <p:cNvSpPr/>
          <p:nvPr/>
        </p:nvSpPr>
        <p:spPr>
          <a:xfrm>
            <a:off x="0" y="0"/>
            <a:ext cx="468313" cy="6858000"/>
          </a:xfrm>
          <a:prstGeom prst="rect">
            <a:avLst/>
          </a:prstGeom>
          <a:solidFill>
            <a:srgbClr val="FC1921"/>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444"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1445" name="Shape 1445"/>
          <p:cNvSpPr>
            <a:spLocks noGrp="1"/>
          </p:cNvSpPr>
          <p:nvPr>
            <p:ph type="title"/>
          </p:nvPr>
        </p:nvSpPr>
        <p:spPr>
          <a:xfrm>
            <a:off x="1792288" y="4800600"/>
            <a:ext cx="5486402" cy="566738"/>
          </a:xfrm>
          <a:prstGeom prst="rect">
            <a:avLst/>
          </a:prstGeom>
        </p:spPr>
        <p:txBody>
          <a:bodyPr anchor="b"/>
          <a:lstStyle>
            <a:lvl1pPr>
              <a:defRPr sz="2000">
                <a:solidFill>
                  <a:srgbClr val="FC1921"/>
                </a:solidFill>
              </a:defRPr>
            </a:lvl1pPr>
          </a:lstStyle>
          <a:p>
            <a:r>
              <a:t>Title Text</a:t>
            </a:r>
          </a:p>
        </p:txBody>
      </p:sp>
      <p:sp>
        <p:nvSpPr>
          <p:cNvPr id="1446" name="Shape 1446"/>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1447" name="Shape 1447"/>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1448" name="Shape 144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22.xml><?xml version="1.0" encoding="utf-8"?>
<p:sldLayout xmlns:a="http://schemas.openxmlformats.org/drawingml/2006/main" xmlns:r="http://schemas.openxmlformats.org/officeDocument/2006/relationships" xmlns:p="http://schemas.openxmlformats.org/presentationml/2006/main" showMasterSp="0" type="tx">
  <p:cSld name="Title and Vertical Text">
    <p:spTree>
      <p:nvGrpSpPr>
        <p:cNvPr id="1" name=""/>
        <p:cNvGrpSpPr/>
        <p:nvPr/>
      </p:nvGrpSpPr>
      <p:grpSpPr>
        <a:xfrm>
          <a:off x="0" y="0"/>
          <a:ext cx="0" cy="0"/>
          <a:chOff x="0" y="0"/>
          <a:chExt cx="0" cy="0"/>
        </a:xfrm>
      </p:grpSpPr>
      <p:pic>
        <p:nvPicPr>
          <p:cNvPr id="1455" name="image8.gif"/>
          <p:cNvPicPr>
            <a:picLocks noChangeAspect="1"/>
          </p:cNvPicPr>
          <p:nvPr/>
        </p:nvPicPr>
        <p:blipFill>
          <a:blip r:embed="rId2">
            <a:extLst/>
          </a:blip>
          <a:stretch>
            <a:fillRect/>
          </a:stretch>
        </p:blipFill>
        <p:spPr>
          <a:xfrm>
            <a:off x="4925938" y="3114675"/>
            <a:ext cx="4210052" cy="3771900"/>
          </a:xfrm>
          <a:prstGeom prst="rect">
            <a:avLst/>
          </a:prstGeom>
          <a:ln w="12700">
            <a:miter lim="400000"/>
          </a:ln>
        </p:spPr>
      </p:pic>
      <p:sp>
        <p:nvSpPr>
          <p:cNvPr id="1456" name="Shape 1456"/>
          <p:cNvSpPr/>
          <p:nvPr/>
        </p:nvSpPr>
        <p:spPr>
          <a:xfrm>
            <a:off x="0" y="0"/>
            <a:ext cx="468313" cy="6858000"/>
          </a:xfrm>
          <a:prstGeom prst="rect">
            <a:avLst/>
          </a:prstGeom>
          <a:solidFill>
            <a:srgbClr val="FC1921"/>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457"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1458" name="Shape 1458"/>
          <p:cNvSpPr>
            <a:spLocks noGrp="1"/>
          </p:cNvSpPr>
          <p:nvPr>
            <p:ph type="title"/>
          </p:nvPr>
        </p:nvSpPr>
        <p:spPr>
          <a:xfrm>
            <a:off x="900112" y="333375"/>
            <a:ext cx="6408740" cy="1084263"/>
          </a:xfrm>
          <a:prstGeom prst="rect">
            <a:avLst/>
          </a:prstGeom>
        </p:spPr>
        <p:txBody>
          <a:bodyPr/>
          <a:lstStyle>
            <a:lvl1pPr>
              <a:defRPr>
                <a:solidFill>
                  <a:srgbClr val="FC1921"/>
                </a:solidFill>
              </a:defRPr>
            </a:lvl1pPr>
          </a:lstStyle>
          <a:p>
            <a:r>
              <a:t>Title Text</a:t>
            </a:r>
          </a:p>
        </p:txBody>
      </p:sp>
      <p:sp>
        <p:nvSpPr>
          <p:cNvPr id="1459" name="Shape 1459"/>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460" name="Shape 146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23.xml><?xml version="1.0" encoding="utf-8"?>
<p:sldLayout xmlns:a="http://schemas.openxmlformats.org/drawingml/2006/main" xmlns:r="http://schemas.openxmlformats.org/officeDocument/2006/relationships" xmlns:p="http://schemas.openxmlformats.org/presentationml/2006/main" showMasterSp="0" type="tx">
  <p:cSld name="Vertical Title and Text">
    <p:spTree>
      <p:nvGrpSpPr>
        <p:cNvPr id="1" name=""/>
        <p:cNvGrpSpPr/>
        <p:nvPr/>
      </p:nvGrpSpPr>
      <p:grpSpPr>
        <a:xfrm>
          <a:off x="0" y="0"/>
          <a:ext cx="0" cy="0"/>
          <a:chOff x="0" y="0"/>
          <a:chExt cx="0" cy="0"/>
        </a:xfrm>
      </p:grpSpPr>
      <p:pic>
        <p:nvPicPr>
          <p:cNvPr id="1467" name="image8.gif"/>
          <p:cNvPicPr>
            <a:picLocks noChangeAspect="1"/>
          </p:cNvPicPr>
          <p:nvPr/>
        </p:nvPicPr>
        <p:blipFill>
          <a:blip r:embed="rId2">
            <a:extLst/>
          </a:blip>
          <a:stretch>
            <a:fillRect/>
          </a:stretch>
        </p:blipFill>
        <p:spPr>
          <a:xfrm>
            <a:off x="4925938" y="3114675"/>
            <a:ext cx="4210052" cy="3771900"/>
          </a:xfrm>
          <a:prstGeom prst="rect">
            <a:avLst/>
          </a:prstGeom>
          <a:ln w="12700">
            <a:miter lim="400000"/>
          </a:ln>
        </p:spPr>
      </p:pic>
      <p:sp>
        <p:nvSpPr>
          <p:cNvPr id="1468" name="Shape 1468"/>
          <p:cNvSpPr/>
          <p:nvPr/>
        </p:nvSpPr>
        <p:spPr>
          <a:xfrm>
            <a:off x="0" y="0"/>
            <a:ext cx="468313" cy="6858000"/>
          </a:xfrm>
          <a:prstGeom prst="rect">
            <a:avLst/>
          </a:prstGeom>
          <a:solidFill>
            <a:srgbClr val="FC1921"/>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469"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1470" name="Shape 1470"/>
          <p:cNvSpPr>
            <a:spLocks noGrp="1"/>
          </p:cNvSpPr>
          <p:nvPr>
            <p:ph type="title"/>
          </p:nvPr>
        </p:nvSpPr>
        <p:spPr>
          <a:xfrm>
            <a:off x="6740525" y="333375"/>
            <a:ext cx="1946275" cy="5903913"/>
          </a:xfrm>
          <a:prstGeom prst="rect">
            <a:avLst/>
          </a:prstGeom>
        </p:spPr>
        <p:txBody>
          <a:bodyPr/>
          <a:lstStyle>
            <a:lvl1pPr>
              <a:defRPr>
                <a:solidFill>
                  <a:srgbClr val="FC1921"/>
                </a:solidFill>
              </a:defRPr>
            </a:lvl1pPr>
          </a:lstStyle>
          <a:p>
            <a:r>
              <a:t>Title Text</a:t>
            </a:r>
          </a:p>
        </p:txBody>
      </p:sp>
      <p:sp>
        <p:nvSpPr>
          <p:cNvPr id="1471" name="Shape 1471"/>
          <p:cNvSpPr>
            <a:spLocks noGrp="1"/>
          </p:cNvSpPr>
          <p:nvPr>
            <p:ph type="body" idx="1"/>
          </p:nvPr>
        </p:nvSpPr>
        <p:spPr>
          <a:xfrm>
            <a:off x="900112" y="333375"/>
            <a:ext cx="5688015" cy="59039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472" name="Shape 1472"/>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tx">
  <p:cSld name="Title Slide">
    <p:spTree>
      <p:nvGrpSpPr>
        <p:cNvPr id="1" name=""/>
        <p:cNvGrpSpPr/>
        <p:nvPr/>
      </p:nvGrpSpPr>
      <p:grpSpPr>
        <a:xfrm>
          <a:off x="0" y="0"/>
          <a:ext cx="0" cy="0"/>
          <a:chOff x="0" y="0"/>
          <a:chExt cx="0" cy="0"/>
        </a:xfrm>
      </p:grpSpPr>
      <p:sp>
        <p:nvSpPr>
          <p:cNvPr id="1479" name="Shape 1479"/>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480"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486" name="Group 1486"/>
          <p:cNvGrpSpPr/>
          <p:nvPr/>
        </p:nvGrpSpPr>
        <p:grpSpPr>
          <a:xfrm>
            <a:off x="900111" y="4292599"/>
            <a:ext cx="2244729" cy="549278"/>
            <a:chOff x="0" y="0"/>
            <a:chExt cx="2244728" cy="549276"/>
          </a:xfrm>
        </p:grpSpPr>
        <p:pic>
          <p:nvPicPr>
            <p:cNvPr id="1481"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482"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483"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484"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485"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487" name="Shape 1487"/>
          <p:cNvSpPr>
            <a:spLocks noGrp="1"/>
          </p:cNvSpPr>
          <p:nvPr>
            <p:ph type="title"/>
          </p:nvPr>
        </p:nvSpPr>
        <p:spPr>
          <a:xfrm>
            <a:off x="685800" y="2130425"/>
            <a:ext cx="7772400" cy="1470025"/>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488" name="Shape 1488"/>
          <p:cNvSpPr>
            <a:spLocks noGrp="1"/>
          </p:cNvSpPr>
          <p:nvPr>
            <p:ph type="body" sz="quarter" idx="1"/>
          </p:nvPr>
        </p:nvSpPr>
        <p:spPr>
          <a:xfrm>
            <a:off x="1371600" y="3886200"/>
            <a:ext cx="6400800" cy="1752600"/>
          </a:xfrm>
          <a:prstGeom prst="rect">
            <a:avLst/>
          </a:prstGeom>
        </p:spPr>
        <p:txBody>
          <a:bodyPr/>
          <a:lstStyle>
            <a:lvl1pPr marL="0" indent="0" algn="ctr">
              <a:buSzTx/>
              <a:buFontTx/>
              <a:buNone/>
              <a:defRPr>
                <a:solidFill>
                  <a:srgbClr val="FFFFFF"/>
                </a:solidFill>
              </a:defRPr>
            </a:lvl1pPr>
            <a:lvl2pPr marL="0" indent="0" algn="ctr">
              <a:buSzTx/>
              <a:buFontTx/>
              <a:buNone/>
              <a:defRPr>
                <a:solidFill>
                  <a:srgbClr val="FFFFFF"/>
                </a:solidFill>
              </a:defRPr>
            </a:lvl2pPr>
            <a:lvl3pPr marL="0" indent="0" algn="ctr">
              <a:buSzTx/>
              <a:buFontTx/>
              <a:buNone/>
              <a:defRPr>
                <a:solidFill>
                  <a:srgbClr val="FFFFFF"/>
                </a:solidFill>
              </a:defRPr>
            </a:lvl3pPr>
            <a:lvl4pPr marL="0" indent="0" algn="ctr">
              <a:buSzTx/>
              <a:buFontTx/>
              <a:buNone/>
              <a:defRPr>
                <a:solidFill>
                  <a:srgbClr val="FFFFFF"/>
                </a:solidFill>
              </a:defRPr>
            </a:lvl4pPr>
            <a:lvl5pPr marL="0" indent="0" algn="ctr">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489" name="Shape 1489"/>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25.xml><?xml version="1.0" encoding="utf-8"?>
<p:sldLayout xmlns:a="http://schemas.openxmlformats.org/drawingml/2006/main" xmlns:r="http://schemas.openxmlformats.org/officeDocument/2006/relationships" xmlns:p="http://schemas.openxmlformats.org/presentationml/2006/main" showMasterSp="0" type="tx">
  <p:cSld name="Title and Content">
    <p:spTree>
      <p:nvGrpSpPr>
        <p:cNvPr id="1" name=""/>
        <p:cNvGrpSpPr/>
        <p:nvPr/>
      </p:nvGrpSpPr>
      <p:grpSpPr>
        <a:xfrm>
          <a:off x="0" y="0"/>
          <a:ext cx="0" cy="0"/>
          <a:chOff x="0" y="0"/>
          <a:chExt cx="0" cy="0"/>
        </a:xfrm>
      </p:grpSpPr>
      <p:sp>
        <p:nvSpPr>
          <p:cNvPr id="1496" name="Shape 1496"/>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497"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503" name="Group 1503"/>
          <p:cNvGrpSpPr/>
          <p:nvPr/>
        </p:nvGrpSpPr>
        <p:grpSpPr>
          <a:xfrm>
            <a:off x="900111" y="4292599"/>
            <a:ext cx="2244729" cy="549278"/>
            <a:chOff x="0" y="0"/>
            <a:chExt cx="2244728" cy="549276"/>
          </a:xfrm>
        </p:grpSpPr>
        <p:pic>
          <p:nvPicPr>
            <p:cNvPr id="1498"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499"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500"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501"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502"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504" name="Shape 1504"/>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505" name="Shape 1505"/>
          <p:cNvSpPr>
            <a:spLocks noGrp="1"/>
          </p:cNvSpPr>
          <p:nvPr>
            <p:ph type="body" sz="half" idx="1"/>
          </p:nvPr>
        </p:nvSpPr>
        <p:spPr>
          <a:xfrm>
            <a:off x="900112" y="2278063"/>
            <a:ext cx="7786689" cy="1655762"/>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506" name="Shape 1506"/>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26.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sp>
        <p:nvSpPr>
          <p:cNvPr id="1513" name="Shape 1513"/>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514"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520" name="Group 1520"/>
          <p:cNvGrpSpPr/>
          <p:nvPr/>
        </p:nvGrpSpPr>
        <p:grpSpPr>
          <a:xfrm>
            <a:off x="900111" y="4292599"/>
            <a:ext cx="2244729" cy="549278"/>
            <a:chOff x="0" y="0"/>
            <a:chExt cx="2244728" cy="549276"/>
          </a:xfrm>
        </p:grpSpPr>
        <p:pic>
          <p:nvPicPr>
            <p:cNvPr id="1515"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516"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517"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518"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519"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521" name="Shape 1521"/>
          <p:cNvSpPr>
            <a:spLocks noGrp="1"/>
          </p:cNvSpPr>
          <p:nvPr>
            <p:ph type="title"/>
          </p:nvPr>
        </p:nvSpPr>
        <p:spPr>
          <a:xfrm>
            <a:off x="722312" y="4406900"/>
            <a:ext cx="7772401" cy="1362075"/>
          </a:xfrm>
          <a:prstGeom prst="rect">
            <a:avLst/>
          </a:prstGeom>
        </p:spPr>
        <p:txBody>
          <a:bodyPr lIns="45718" tIns="45718" rIns="45718" bIns="45718"/>
          <a:lstStyle>
            <a:lvl1pPr>
              <a:lnSpc>
                <a:spcPct val="100000"/>
              </a:lnSpc>
              <a:defRPr sz="4000" cap="all">
                <a:solidFill>
                  <a:srgbClr val="FFFFFF"/>
                </a:solidFill>
              </a:defRPr>
            </a:lvl1pPr>
          </a:lstStyle>
          <a:p>
            <a:r>
              <a:t>Title Text</a:t>
            </a:r>
          </a:p>
        </p:txBody>
      </p:sp>
      <p:sp>
        <p:nvSpPr>
          <p:cNvPr id="1522" name="Shape 1522"/>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solidFill>
                  <a:srgbClr val="FFFFFF"/>
                </a:solidFill>
              </a:defRPr>
            </a:lvl1pPr>
            <a:lvl2pPr marL="0" indent="0">
              <a:spcBef>
                <a:spcPts val="400"/>
              </a:spcBef>
              <a:buSzTx/>
              <a:buFontTx/>
              <a:buNone/>
              <a:defRPr sz="2000">
                <a:solidFill>
                  <a:srgbClr val="FFFFFF"/>
                </a:solidFill>
              </a:defRPr>
            </a:lvl2pPr>
            <a:lvl3pPr marL="0" indent="0">
              <a:spcBef>
                <a:spcPts val="400"/>
              </a:spcBef>
              <a:buSzTx/>
              <a:buFontTx/>
              <a:buNone/>
              <a:defRPr sz="2000">
                <a:solidFill>
                  <a:srgbClr val="FFFFFF"/>
                </a:solidFill>
              </a:defRPr>
            </a:lvl3pPr>
            <a:lvl4pPr marL="0" indent="0">
              <a:spcBef>
                <a:spcPts val="400"/>
              </a:spcBef>
              <a:buSzTx/>
              <a:buFontTx/>
              <a:buNone/>
              <a:defRPr sz="2000">
                <a:solidFill>
                  <a:srgbClr val="FFFFFF"/>
                </a:solidFill>
              </a:defRPr>
            </a:lvl4pPr>
            <a:lvl5pPr marL="0" indent="0">
              <a:spcBef>
                <a:spcPts val="400"/>
              </a:spcBef>
              <a:buSzTx/>
              <a:buFontTx/>
              <a:buNone/>
              <a:defRPr sz="20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523" name="Shape 1523"/>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27.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sp>
        <p:nvSpPr>
          <p:cNvPr id="1530" name="Shape 1530"/>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531"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537" name="Group 1537"/>
          <p:cNvGrpSpPr/>
          <p:nvPr/>
        </p:nvGrpSpPr>
        <p:grpSpPr>
          <a:xfrm>
            <a:off x="900111" y="4292599"/>
            <a:ext cx="2244729" cy="549278"/>
            <a:chOff x="0" y="0"/>
            <a:chExt cx="2244728" cy="549276"/>
          </a:xfrm>
        </p:grpSpPr>
        <p:pic>
          <p:nvPicPr>
            <p:cNvPr id="1532"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533"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534"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535"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536"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538" name="Shape 1538"/>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539" name="Shape 1539"/>
          <p:cNvSpPr>
            <a:spLocks noGrp="1"/>
          </p:cNvSpPr>
          <p:nvPr>
            <p:ph type="body" sz="quarter" idx="1"/>
          </p:nvPr>
        </p:nvSpPr>
        <p:spPr>
          <a:xfrm>
            <a:off x="900112" y="2278063"/>
            <a:ext cx="3816352" cy="1655762"/>
          </a:xfrm>
          <a:prstGeom prst="rect">
            <a:avLst/>
          </a:prstGeom>
        </p:spPr>
        <p:txBody>
          <a:bodyPr/>
          <a:lstStyle>
            <a:lvl1pPr>
              <a:spcBef>
                <a:spcPts val="600"/>
              </a:spcBef>
              <a:buSzTx/>
              <a:buFontTx/>
              <a:buNone/>
              <a:defRPr sz="2800">
                <a:solidFill>
                  <a:srgbClr val="FFFFFF"/>
                </a:solidFill>
              </a:defRPr>
            </a:lvl1pPr>
            <a:lvl2pPr marL="342900" indent="0">
              <a:spcBef>
                <a:spcPts val="600"/>
              </a:spcBef>
              <a:buSzTx/>
              <a:buFontTx/>
              <a:buNone/>
              <a:defRPr sz="2800">
                <a:solidFill>
                  <a:srgbClr val="FFFFFF"/>
                </a:solidFill>
              </a:defRPr>
            </a:lvl2pPr>
            <a:lvl3pPr marL="342900" indent="0">
              <a:spcBef>
                <a:spcPts val="600"/>
              </a:spcBef>
              <a:buSzTx/>
              <a:buFontTx/>
              <a:buNone/>
              <a:defRPr sz="2800">
                <a:solidFill>
                  <a:srgbClr val="FFFFFF"/>
                </a:solidFill>
              </a:defRPr>
            </a:lvl3pPr>
            <a:lvl4pPr marL="342900" indent="0">
              <a:spcBef>
                <a:spcPts val="600"/>
              </a:spcBef>
              <a:buSzTx/>
              <a:buFontTx/>
              <a:buNone/>
              <a:defRPr sz="2800">
                <a:solidFill>
                  <a:srgbClr val="FFFFFF"/>
                </a:solidFill>
              </a:defRPr>
            </a:lvl4pPr>
            <a:lvl5pPr marL="342900" indent="0">
              <a:spcBef>
                <a:spcPts val="600"/>
              </a:spcBef>
              <a:buSzTx/>
              <a:buFontTx/>
              <a:buNone/>
              <a:defRPr sz="28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540" name="Shape 1540"/>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type="tx">
  <p:cSld name="Comparison">
    <p:spTree>
      <p:nvGrpSpPr>
        <p:cNvPr id="1" name=""/>
        <p:cNvGrpSpPr/>
        <p:nvPr/>
      </p:nvGrpSpPr>
      <p:grpSpPr>
        <a:xfrm>
          <a:off x="0" y="0"/>
          <a:ext cx="0" cy="0"/>
          <a:chOff x="0" y="0"/>
          <a:chExt cx="0" cy="0"/>
        </a:xfrm>
      </p:grpSpPr>
      <p:sp>
        <p:nvSpPr>
          <p:cNvPr id="1547" name="Shape 1547"/>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548"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554" name="Group 1554"/>
          <p:cNvGrpSpPr/>
          <p:nvPr/>
        </p:nvGrpSpPr>
        <p:grpSpPr>
          <a:xfrm>
            <a:off x="900111" y="4292599"/>
            <a:ext cx="2244729" cy="549278"/>
            <a:chOff x="0" y="0"/>
            <a:chExt cx="2244728" cy="549276"/>
          </a:xfrm>
        </p:grpSpPr>
        <p:pic>
          <p:nvPicPr>
            <p:cNvPr id="1549"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550"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551"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552"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553"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555" name="Shape 1555"/>
          <p:cNvSpPr>
            <a:spLocks noGrp="1"/>
          </p:cNvSpPr>
          <p:nvPr>
            <p:ph type="title"/>
          </p:nvPr>
        </p:nvSpPr>
        <p:spPr>
          <a:xfrm>
            <a:off x="457200" y="274638"/>
            <a:ext cx="8229600" cy="1143001"/>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556" name="Shape 1556"/>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solidFill>
                  <a:srgbClr val="FFFFFF"/>
                </a:solidFill>
              </a:defRPr>
            </a:lvl1pPr>
            <a:lvl2pPr marL="0" indent="0">
              <a:spcBef>
                <a:spcPts val="500"/>
              </a:spcBef>
              <a:buSzTx/>
              <a:buFontTx/>
              <a:buNone/>
              <a:defRPr sz="2400" b="1">
                <a:solidFill>
                  <a:srgbClr val="FFFFFF"/>
                </a:solidFill>
              </a:defRPr>
            </a:lvl2pPr>
            <a:lvl3pPr marL="0" indent="0">
              <a:spcBef>
                <a:spcPts val="500"/>
              </a:spcBef>
              <a:buSzTx/>
              <a:buFontTx/>
              <a:buNone/>
              <a:defRPr sz="2400" b="1">
                <a:solidFill>
                  <a:srgbClr val="FFFFFF"/>
                </a:solidFill>
              </a:defRPr>
            </a:lvl3pPr>
            <a:lvl4pPr marL="0" indent="0">
              <a:spcBef>
                <a:spcPts val="500"/>
              </a:spcBef>
              <a:buSzTx/>
              <a:buFontTx/>
              <a:buNone/>
              <a:defRPr sz="2400" b="1">
                <a:solidFill>
                  <a:srgbClr val="FFFFFF"/>
                </a:solidFill>
              </a:defRPr>
            </a:lvl4pPr>
            <a:lvl5pPr marL="0" indent="0">
              <a:spcBef>
                <a:spcPts val="500"/>
              </a:spcBef>
              <a:buSzTx/>
              <a:buFontTx/>
              <a:buNone/>
              <a:defRPr sz="2400" b="1">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557" name="Shape 1557"/>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1558" name="Shape 1558"/>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sp>
        <p:nvSpPr>
          <p:cNvPr id="1565" name="Shape 1565"/>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566"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572" name="Group 1572"/>
          <p:cNvGrpSpPr/>
          <p:nvPr/>
        </p:nvGrpSpPr>
        <p:grpSpPr>
          <a:xfrm>
            <a:off x="900111" y="4292599"/>
            <a:ext cx="2244729" cy="549278"/>
            <a:chOff x="0" y="0"/>
            <a:chExt cx="2244728" cy="549276"/>
          </a:xfrm>
        </p:grpSpPr>
        <p:pic>
          <p:nvPicPr>
            <p:cNvPr id="1567"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568"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569"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570"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571"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573" name="Shape 1573"/>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574" name="Shape 1574"/>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1581" name="Shape 1581"/>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582"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588" name="Group 1588"/>
          <p:cNvGrpSpPr/>
          <p:nvPr/>
        </p:nvGrpSpPr>
        <p:grpSpPr>
          <a:xfrm>
            <a:off x="900111" y="4292599"/>
            <a:ext cx="2244729" cy="549278"/>
            <a:chOff x="0" y="0"/>
            <a:chExt cx="2244728" cy="549276"/>
          </a:xfrm>
        </p:grpSpPr>
        <p:pic>
          <p:nvPicPr>
            <p:cNvPr id="1583"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584"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585"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586"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587"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589" name="Shape 1589"/>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31.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sp>
        <p:nvSpPr>
          <p:cNvPr id="1596" name="Shape 1596"/>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597"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603" name="Group 1603"/>
          <p:cNvGrpSpPr/>
          <p:nvPr/>
        </p:nvGrpSpPr>
        <p:grpSpPr>
          <a:xfrm>
            <a:off x="900111" y="4292599"/>
            <a:ext cx="2244729" cy="549278"/>
            <a:chOff x="0" y="0"/>
            <a:chExt cx="2244728" cy="549276"/>
          </a:xfrm>
        </p:grpSpPr>
        <p:pic>
          <p:nvPicPr>
            <p:cNvPr id="1598"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599"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600"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601"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602"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604" name="Shape 1604"/>
          <p:cNvSpPr>
            <a:spLocks noGrp="1"/>
          </p:cNvSpPr>
          <p:nvPr>
            <p:ph type="title"/>
          </p:nvPr>
        </p:nvSpPr>
        <p:spPr>
          <a:xfrm>
            <a:off x="457200" y="273050"/>
            <a:ext cx="3008315" cy="1162050"/>
          </a:xfrm>
          <a:prstGeom prst="rect">
            <a:avLst/>
          </a:prstGeom>
        </p:spPr>
        <p:txBody>
          <a:bodyPr lIns="45718" tIns="45718" rIns="45718" bIns="45718" anchor="b"/>
          <a:lstStyle>
            <a:lvl1pPr>
              <a:lnSpc>
                <a:spcPct val="100000"/>
              </a:lnSpc>
              <a:defRPr sz="2000">
                <a:solidFill>
                  <a:srgbClr val="FFFFFF"/>
                </a:solidFill>
              </a:defRPr>
            </a:lvl1pPr>
          </a:lstStyle>
          <a:p>
            <a:r>
              <a:t>Title Text</a:t>
            </a:r>
          </a:p>
        </p:txBody>
      </p:sp>
      <p:sp>
        <p:nvSpPr>
          <p:cNvPr id="1605" name="Shape 1605"/>
          <p:cNvSpPr>
            <a:spLocks noGrp="1"/>
          </p:cNvSpPr>
          <p:nvPr>
            <p:ph type="body" idx="1"/>
          </p:nvPr>
        </p:nvSpPr>
        <p:spPr>
          <a:xfrm>
            <a:off x="3575050" y="273050"/>
            <a:ext cx="5111750" cy="5853113"/>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606" name="Shape 1606"/>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1607" name="Shape 1607"/>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sp>
        <p:nvSpPr>
          <p:cNvPr id="1614" name="Shape 1614"/>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615"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621" name="Group 1621"/>
          <p:cNvGrpSpPr/>
          <p:nvPr/>
        </p:nvGrpSpPr>
        <p:grpSpPr>
          <a:xfrm>
            <a:off x="900111" y="4292599"/>
            <a:ext cx="2244729" cy="549278"/>
            <a:chOff x="0" y="0"/>
            <a:chExt cx="2244728" cy="549276"/>
          </a:xfrm>
        </p:grpSpPr>
        <p:pic>
          <p:nvPicPr>
            <p:cNvPr id="1616"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617"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618"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619"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620"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622" name="Shape 1622"/>
          <p:cNvSpPr>
            <a:spLocks noGrp="1"/>
          </p:cNvSpPr>
          <p:nvPr>
            <p:ph type="title"/>
          </p:nvPr>
        </p:nvSpPr>
        <p:spPr>
          <a:xfrm>
            <a:off x="1792288" y="4800600"/>
            <a:ext cx="5486402" cy="566738"/>
          </a:xfrm>
          <a:prstGeom prst="rect">
            <a:avLst/>
          </a:prstGeom>
        </p:spPr>
        <p:txBody>
          <a:bodyPr lIns="45718" tIns="45718" rIns="45718" bIns="45718" anchor="b"/>
          <a:lstStyle>
            <a:lvl1pPr>
              <a:lnSpc>
                <a:spcPct val="100000"/>
              </a:lnSpc>
              <a:defRPr sz="2000">
                <a:solidFill>
                  <a:srgbClr val="FFFFFF"/>
                </a:solidFill>
              </a:defRPr>
            </a:lvl1pPr>
          </a:lstStyle>
          <a:p>
            <a:r>
              <a:t>Title Text</a:t>
            </a:r>
          </a:p>
        </p:txBody>
      </p:sp>
      <p:sp>
        <p:nvSpPr>
          <p:cNvPr id="1623" name="Shape 1623"/>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1624" name="Shape 1624"/>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solidFill>
                  <a:srgbClr val="FFFFFF"/>
                </a:solidFill>
              </a:defRPr>
            </a:lvl1pPr>
            <a:lvl2pPr marL="0" indent="0">
              <a:spcBef>
                <a:spcPts val="300"/>
              </a:spcBef>
              <a:buSzTx/>
              <a:buFontTx/>
              <a:buNone/>
              <a:defRPr sz="1400">
                <a:solidFill>
                  <a:srgbClr val="FFFFFF"/>
                </a:solidFill>
              </a:defRPr>
            </a:lvl2pPr>
            <a:lvl3pPr marL="0" indent="0">
              <a:spcBef>
                <a:spcPts val="300"/>
              </a:spcBef>
              <a:buSzTx/>
              <a:buFontTx/>
              <a:buNone/>
              <a:defRPr sz="1400">
                <a:solidFill>
                  <a:srgbClr val="FFFFFF"/>
                </a:solidFill>
              </a:defRPr>
            </a:lvl3pPr>
            <a:lvl4pPr marL="0" indent="0">
              <a:spcBef>
                <a:spcPts val="300"/>
              </a:spcBef>
              <a:buSzTx/>
              <a:buFontTx/>
              <a:buNone/>
              <a:defRPr sz="1400">
                <a:solidFill>
                  <a:srgbClr val="FFFFFF"/>
                </a:solidFill>
              </a:defRPr>
            </a:lvl4pPr>
            <a:lvl5pPr marL="0" indent="0">
              <a:spcBef>
                <a:spcPts val="300"/>
              </a:spcBef>
              <a:buSzTx/>
              <a:buFontTx/>
              <a:buNone/>
              <a:defRPr sz="14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625" name="Shape 1625"/>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33.xml><?xml version="1.0" encoding="utf-8"?>
<p:sldLayout xmlns:a="http://schemas.openxmlformats.org/drawingml/2006/main" xmlns:r="http://schemas.openxmlformats.org/officeDocument/2006/relationships" xmlns:p="http://schemas.openxmlformats.org/presentationml/2006/main" showMasterSp="0" type="tx">
  <p:cSld name="Title and Vertical Text">
    <p:spTree>
      <p:nvGrpSpPr>
        <p:cNvPr id="1" name=""/>
        <p:cNvGrpSpPr/>
        <p:nvPr/>
      </p:nvGrpSpPr>
      <p:grpSpPr>
        <a:xfrm>
          <a:off x="0" y="0"/>
          <a:ext cx="0" cy="0"/>
          <a:chOff x="0" y="0"/>
          <a:chExt cx="0" cy="0"/>
        </a:xfrm>
      </p:grpSpPr>
      <p:sp>
        <p:nvSpPr>
          <p:cNvPr id="1632" name="Shape 1632"/>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633"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639" name="Group 1639"/>
          <p:cNvGrpSpPr/>
          <p:nvPr/>
        </p:nvGrpSpPr>
        <p:grpSpPr>
          <a:xfrm>
            <a:off x="900111" y="4292599"/>
            <a:ext cx="2244729" cy="549278"/>
            <a:chOff x="0" y="0"/>
            <a:chExt cx="2244728" cy="549276"/>
          </a:xfrm>
        </p:grpSpPr>
        <p:pic>
          <p:nvPicPr>
            <p:cNvPr id="1634"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635"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636"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637"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638"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640" name="Shape 1640"/>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641" name="Shape 1641"/>
          <p:cNvSpPr>
            <a:spLocks noGrp="1"/>
          </p:cNvSpPr>
          <p:nvPr>
            <p:ph type="body" sz="half" idx="1"/>
          </p:nvPr>
        </p:nvSpPr>
        <p:spPr>
          <a:xfrm>
            <a:off x="900112" y="2278063"/>
            <a:ext cx="7786689" cy="1655762"/>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642" name="Shape 1642"/>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34.xml><?xml version="1.0" encoding="utf-8"?>
<p:sldLayout xmlns:a="http://schemas.openxmlformats.org/drawingml/2006/main" xmlns:r="http://schemas.openxmlformats.org/officeDocument/2006/relationships" xmlns:p="http://schemas.openxmlformats.org/presentationml/2006/main" showMasterSp="0" type="tx">
  <p:cSld name="Vertical Title and Text">
    <p:spTree>
      <p:nvGrpSpPr>
        <p:cNvPr id="1" name=""/>
        <p:cNvGrpSpPr/>
        <p:nvPr/>
      </p:nvGrpSpPr>
      <p:grpSpPr>
        <a:xfrm>
          <a:off x="0" y="0"/>
          <a:ext cx="0" cy="0"/>
          <a:chOff x="0" y="0"/>
          <a:chExt cx="0" cy="0"/>
        </a:xfrm>
      </p:grpSpPr>
      <p:sp>
        <p:nvSpPr>
          <p:cNvPr id="1649" name="Shape 1649"/>
          <p:cNvSpPr/>
          <p:nvPr/>
        </p:nvSpPr>
        <p:spPr>
          <a:xfrm>
            <a:off x="0" y="-33340"/>
            <a:ext cx="9144000" cy="5549905"/>
          </a:xfrm>
          <a:prstGeom prst="rect">
            <a:avLst/>
          </a:prstGeom>
          <a:solidFill>
            <a:srgbClr val="2461AA"/>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650"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656" name="Group 1656"/>
          <p:cNvGrpSpPr/>
          <p:nvPr/>
        </p:nvGrpSpPr>
        <p:grpSpPr>
          <a:xfrm>
            <a:off x="900111" y="4292599"/>
            <a:ext cx="2244729" cy="549278"/>
            <a:chOff x="0" y="0"/>
            <a:chExt cx="2244728" cy="549276"/>
          </a:xfrm>
        </p:grpSpPr>
        <p:pic>
          <p:nvPicPr>
            <p:cNvPr id="1651"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652"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653"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654"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655"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657" name="Shape 1657"/>
          <p:cNvSpPr>
            <a:spLocks noGrp="1"/>
          </p:cNvSpPr>
          <p:nvPr>
            <p:ph type="title"/>
          </p:nvPr>
        </p:nvSpPr>
        <p:spPr>
          <a:xfrm>
            <a:off x="6740525" y="274638"/>
            <a:ext cx="1946275" cy="3659188"/>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658" name="Shape 1658"/>
          <p:cNvSpPr>
            <a:spLocks noGrp="1"/>
          </p:cNvSpPr>
          <p:nvPr>
            <p:ph type="body" sz="half" idx="1"/>
          </p:nvPr>
        </p:nvSpPr>
        <p:spPr>
          <a:xfrm>
            <a:off x="900112" y="274638"/>
            <a:ext cx="5688015" cy="3659188"/>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659" name="Shape 1659"/>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35.xml><?xml version="1.0" encoding="utf-8"?>
<p:sldLayout xmlns:a="http://schemas.openxmlformats.org/drawingml/2006/main" xmlns:r="http://schemas.openxmlformats.org/officeDocument/2006/relationships" xmlns:p="http://schemas.openxmlformats.org/presentationml/2006/main" showMasterSp="0" type="tx">
  <p:cSld name="Title Slide">
    <p:spTree>
      <p:nvGrpSpPr>
        <p:cNvPr id="1" name=""/>
        <p:cNvGrpSpPr/>
        <p:nvPr/>
      </p:nvGrpSpPr>
      <p:grpSpPr>
        <a:xfrm>
          <a:off x="0" y="0"/>
          <a:ext cx="0" cy="0"/>
          <a:chOff x="0" y="0"/>
          <a:chExt cx="0" cy="0"/>
        </a:xfrm>
      </p:grpSpPr>
      <p:sp>
        <p:nvSpPr>
          <p:cNvPr id="1666" name="Shape 1666"/>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667"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673" name="Group 1673"/>
          <p:cNvGrpSpPr/>
          <p:nvPr/>
        </p:nvGrpSpPr>
        <p:grpSpPr>
          <a:xfrm>
            <a:off x="900111" y="4292599"/>
            <a:ext cx="2244729" cy="549278"/>
            <a:chOff x="0" y="0"/>
            <a:chExt cx="2244728" cy="549276"/>
          </a:xfrm>
        </p:grpSpPr>
        <p:pic>
          <p:nvPicPr>
            <p:cNvPr id="1668"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669"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670"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671"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672"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674" name="Shape 1674"/>
          <p:cNvSpPr>
            <a:spLocks noGrp="1"/>
          </p:cNvSpPr>
          <p:nvPr>
            <p:ph type="title"/>
          </p:nvPr>
        </p:nvSpPr>
        <p:spPr>
          <a:xfrm>
            <a:off x="685800" y="2130425"/>
            <a:ext cx="7772400" cy="1470025"/>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675" name="Shape 1675"/>
          <p:cNvSpPr>
            <a:spLocks noGrp="1"/>
          </p:cNvSpPr>
          <p:nvPr>
            <p:ph type="body" sz="quarter" idx="1"/>
          </p:nvPr>
        </p:nvSpPr>
        <p:spPr>
          <a:xfrm>
            <a:off x="1371600" y="3886200"/>
            <a:ext cx="6400800" cy="1752600"/>
          </a:xfrm>
          <a:prstGeom prst="rect">
            <a:avLst/>
          </a:prstGeom>
        </p:spPr>
        <p:txBody>
          <a:bodyPr/>
          <a:lstStyle>
            <a:lvl1pPr marL="0" indent="0" algn="ctr">
              <a:buSzTx/>
              <a:buFontTx/>
              <a:buNone/>
              <a:defRPr>
                <a:solidFill>
                  <a:srgbClr val="FFFFFF"/>
                </a:solidFill>
              </a:defRPr>
            </a:lvl1pPr>
            <a:lvl2pPr marL="0" indent="0" algn="ctr">
              <a:buSzTx/>
              <a:buFontTx/>
              <a:buNone/>
              <a:defRPr>
                <a:solidFill>
                  <a:srgbClr val="FFFFFF"/>
                </a:solidFill>
              </a:defRPr>
            </a:lvl2pPr>
            <a:lvl3pPr marL="0" indent="0" algn="ctr">
              <a:buSzTx/>
              <a:buFontTx/>
              <a:buNone/>
              <a:defRPr>
                <a:solidFill>
                  <a:srgbClr val="FFFFFF"/>
                </a:solidFill>
              </a:defRPr>
            </a:lvl3pPr>
            <a:lvl4pPr marL="0" indent="0" algn="ctr">
              <a:buSzTx/>
              <a:buFontTx/>
              <a:buNone/>
              <a:defRPr>
                <a:solidFill>
                  <a:srgbClr val="FFFFFF"/>
                </a:solidFill>
              </a:defRPr>
            </a:lvl4pPr>
            <a:lvl5pPr marL="0" indent="0" algn="ctr">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676" name="Shape 1676"/>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type="tx">
  <p:cSld name="Title and Content">
    <p:spTree>
      <p:nvGrpSpPr>
        <p:cNvPr id="1" name=""/>
        <p:cNvGrpSpPr/>
        <p:nvPr/>
      </p:nvGrpSpPr>
      <p:grpSpPr>
        <a:xfrm>
          <a:off x="0" y="0"/>
          <a:ext cx="0" cy="0"/>
          <a:chOff x="0" y="0"/>
          <a:chExt cx="0" cy="0"/>
        </a:xfrm>
      </p:grpSpPr>
      <p:sp>
        <p:nvSpPr>
          <p:cNvPr id="1683" name="Shape 1683"/>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684"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690" name="Group 1690"/>
          <p:cNvGrpSpPr/>
          <p:nvPr/>
        </p:nvGrpSpPr>
        <p:grpSpPr>
          <a:xfrm>
            <a:off x="900111" y="4292599"/>
            <a:ext cx="2244729" cy="549278"/>
            <a:chOff x="0" y="0"/>
            <a:chExt cx="2244728" cy="549276"/>
          </a:xfrm>
        </p:grpSpPr>
        <p:pic>
          <p:nvPicPr>
            <p:cNvPr id="1685"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686"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687"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688"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689"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691" name="Shape 1691"/>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692" name="Shape 1692"/>
          <p:cNvSpPr>
            <a:spLocks noGrp="1"/>
          </p:cNvSpPr>
          <p:nvPr>
            <p:ph type="body" sz="half" idx="1"/>
          </p:nvPr>
        </p:nvSpPr>
        <p:spPr>
          <a:xfrm>
            <a:off x="900112" y="2278063"/>
            <a:ext cx="7786689" cy="1655762"/>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693" name="Shape 1693"/>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37.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sp>
        <p:nvSpPr>
          <p:cNvPr id="1700" name="Shape 1700"/>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701"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707" name="Group 1707"/>
          <p:cNvGrpSpPr/>
          <p:nvPr/>
        </p:nvGrpSpPr>
        <p:grpSpPr>
          <a:xfrm>
            <a:off x="900111" y="4292599"/>
            <a:ext cx="2244729" cy="549278"/>
            <a:chOff x="0" y="0"/>
            <a:chExt cx="2244728" cy="549276"/>
          </a:xfrm>
        </p:grpSpPr>
        <p:pic>
          <p:nvPicPr>
            <p:cNvPr id="1702"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703"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704"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705"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706"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708" name="Shape 1708"/>
          <p:cNvSpPr>
            <a:spLocks noGrp="1"/>
          </p:cNvSpPr>
          <p:nvPr>
            <p:ph type="title"/>
          </p:nvPr>
        </p:nvSpPr>
        <p:spPr>
          <a:xfrm>
            <a:off x="722312" y="4406900"/>
            <a:ext cx="7772401" cy="1362075"/>
          </a:xfrm>
          <a:prstGeom prst="rect">
            <a:avLst/>
          </a:prstGeom>
        </p:spPr>
        <p:txBody>
          <a:bodyPr lIns="45718" tIns="45718" rIns="45718" bIns="45718"/>
          <a:lstStyle>
            <a:lvl1pPr>
              <a:lnSpc>
                <a:spcPct val="100000"/>
              </a:lnSpc>
              <a:defRPr sz="4000" cap="all">
                <a:solidFill>
                  <a:srgbClr val="FFFFFF"/>
                </a:solidFill>
              </a:defRPr>
            </a:lvl1pPr>
          </a:lstStyle>
          <a:p>
            <a:r>
              <a:t>Title Text</a:t>
            </a:r>
          </a:p>
        </p:txBody>
      </p:sp>
      <p:sp>
        <p:nvSpPr>
          <p:cNvPr id="1709" name="Shape 1709"/>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solidFill>
                  <a:srgbClr val="FFFFFF"/>
                </a:solidFill>
              </a:defRPr>
            </a:lvl1pPr>
            <a:lvl2pPr marL="0" indent="0">
              <a:spcBef>
                <a:spcPts val="400"/>
              </a:spcBef>
              <a:buSzTx/>
              <a:buFontTx/>
              <a:buNone/>
              <a:defRPr sz="2000">
                <a:solidFill>
                  <a:srgbClr val="FFFFFF"/>
                </a:solidFill>
              </a:defRPr>
            </a:lvl2pPr>
            <a:lvl3pPr marL="0" indent="0">
              <a:spcBef>
                <a:spcPts val="400"/>
              </a:spcBef>
              <a:buSzTx/>
              <a:buFontTx/>
              <a:buNone/>
              <a:defRPr sz="2000">
                <a:solidFill>
                  <a:srgbClr val="FFFFFF"/>
                </a:solidFill>
              </a:defRPr>
            </a:lvl3pPr>
            <a:lvl4pPr marL="0" indent="0">
              <a:spcBef>
                <a:spcPts val="400"/>
              </a:spcBef>
              <a:buSzTx/>
              <a:buFontTx/>
              <a:buNone/>
              <a:defRPr sz="2000">
                <a:solidFill>
                  <a:srgbClr val="FFFFFF"/>
                </a:solidFill>
              </a:defRPr>
            </a:lvl4pPr>
            <a:lvl5pPr marL="0" indent="0">
              <a:spcBef>
                <a:spcPts val="400"/>
              </a:spcBef>
              <a:buSzTx/>
              <a:buFontTx/>
              <a:buNone/>
              <a:defRPr sz="20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710" name="Shape 1710"/>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38.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sp>
        <p:nvSpPr>
          <p:cNvPr id="1717" name="Shape 1717"/>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718"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724" name="Group 1724"/>
          <p:cNvGrpSpPr/>
          <p:nvPr/>
        </p:nvGrpSpPr>
        <p:grpSpPr>
          <a:xfrm>
            <a:off x="900111" y="4292599"/>
            <a:ext cx="2244729" cy="549278"/>
            <a:chOff x="0" y="0"/>
            <a:chExt cx="2244728" cy="549276"/>
          </a:xfrm>
        </p:grpSpPr>
        <p:pic>
          <p:nvPicPr>
            <p:cNvPr id="1719"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720"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721"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722"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723"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725" name="Shape 1725"/>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726" name="Shape 1726"/>
          <p:cNvSpPr>
            <a:spLocks noGrp="1"/>
          </p:cNvSpPr>
          <p:nvPr>
            <p:ph type="body" sz="quarter" idx="1"/>
          </p:nvPr>
        </p:nvSpPr>
        <p:spPr>
          <a:xfrm>
            <a:off x="900112" y="2278063"/>
            <a:ext cx="3816352" cy="1655762"/>
          </a:xfrm>
          <a:prstGeom prst="rect">
            <a:avLst/>
          </a:prstGeom>
        </p:spPr>
        <p:txBody>
          <a:bodyPr/>
          <a:lstStyle>
            <a:lvl1pPr>
              <a:spcBef>
                <a:spcPts val="600"/>
              </a:spcBef>
              <a:buSzTx/>
              <a:buFontTx/>
              <a:buNone/>
              <a:defRPr sz="2800">
                <a:solidFill>
                  <a:srgbClr val="FFFFFF"/>
                </a:solidFill>
              </a:defRPr>
            </a:lvl1pPr>
            <a:lvl2pPr marL="342900" indent="0">
              <a:spcBef>
                <a:spcPts val="600"/>
              </a:spcBef>
              <a:buSzTx/>
              <a:buFontTx/>
              <a:buNone/>
              <a:defRPr sz="2800">
                <a:solidFill>
                  <a:srgbClr val="FFFFFF"/>
                </a:solidFill>
              </a:defRPr>
            </a:lvl2pPr>
            <a:lvl3pPr marL="342900" indent="0">
              <a:spcBef>
                <a:spcPts val="600"/>
              </a:spcBef>
              <a:buSzTx/>
              <a:buFontTx/>
              <a:buNone/>
              <a:defRPr sz="2800">
                <a:solidFill>
                  <a:srgbClr val="FFFFFF"/>
                </a:solidFill>
              </a:defRPr>
            </a:lvl3pPr>
            <a:lvl4pPr marL="342900" indent="0">
              <a:spcBef>
                <a:spcPts val="600"/>
              </a:spcBef>
              <a:buSzTx/>
              <a:buFontTx/>
              <a:buNone/>
              <a:defRPr sz="2800">
                <a:solidFill>
                  <a:srgbClr val="FFFFFF"/>
                </a:solidFill>
              </a:defRPr>
            </a:lvl4pPr>
            <a:lvl5pPr marL="342900" indent="0">
              <a:spcBef>
                <a:spcPts val="600"/>
              </a:spcBef>
              <a:buSzTx/>
              <a:buFontTx/>
              <a:buNone/>
              <a:defRPr sz="28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727" name="Shape 1727"/>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39.xml><?xml version="1.0" encoding="utf-8"?>
<p:sldLayout xmlns:a="http://schemas.openxmlformats.org/drawingml/2006/main" xmlns:r="http://schemas.openxmlformats.org/officeDocument/2006/relationships" xmlns:p="http://schemas.openxmlformats.org/presentationml/2006/main" showMasterSp="0" type="tx">
  <p:cSld name="Comparison">
    <p:spTree>
      <p:nvGrpSpPr>
        <p:cNvPr id="1" name=""/>
        <p:cNvGrpSpPr/>
        <p:nvPr/>
      </p:nvGrpSpPr>
      <p:grpSpPr>
        <a:xfrm>
          <a:off x="0" y="0"/>
          <a:ext cx="0" cy="0"/>
          <a:chOff x="0" y="0"/>
          <a:chExt cx="0" cy="0"/>
        </a:xfrm>
      </p:grpSpPr>
      <p:sp>
        <p:nvSpPr>
          <p:cNvPr id="1734" name="Shape 1734"/>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735"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741" name="Group 1741"/>
          <p:cNvGrpSpPr/>
          <p:nvPr/>
        </p:nvGrpSpPr>
        <p:grpSpPr>
          <a:xfrm>
            <a:off x="900111" y="4292599"/>
            <a:ext cx="2244729" cy="549278"/>
            <a:chOff x="0" y="0"/>
            <a:chExt cx="2244728" cy="549276"/>
          </a:xfrm>
        </p:grpSpPr>
        <p:pic>
          <p:nvPicPr>
            <p:cNvPr id="1736"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737"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738"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739"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740"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742" name="Shape 1742"/>
          <p:cNvSpPr>
            <a:spLocks noGrp="1"/>
          </p:cNvSpPr>
          <p:nvPr>
            <p:ph type="title"/>
          </p:nvPr>
        </p:nvSpPr>
        <p:spPr>
          <a:xfrm>
            <a:off x="457200" y="274638"/>
            <a:ext cx="8229600" cy="1143001"/>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743" name="Shape 1743"/>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solidFill>
                  <a:srgbClr val="FFFFFF"/>
                </a:solidFill>
              </a:defRPr>
            </a:lvl1pPr>
            <a:lvl2pPr marL="0" indent="0">
              <a:spcBef>
                <a:spcPts val="500"/>
              </a:spcBef>
              <a:buSzTx/>
              <a:buFontTx/>
              <a:buNone/>
              <a:defRPr sz="2400" b="1">
                <a:solidFill>
                  <a:srgbClr val="FFFFFF"/>
                </a:solidFill>
              </a:defRPr>
            </a:lvl2pPr>
            <a:lvl3pPr marL="0" indent="0">
              <a:spcBef>
                <a:spcPts val="500"/>
              </a:spcBef>
              <a:buSzTx/>
              <a:buFontTx/>
              <a:buNone/>
              <a:defRPr sz="2400" b="1">
                <a:solidFill>
                  <a:srgbClr val="FFFFFF"/>
                </a:solidFill>
              </a:defRPr>
            </a:lvl3pPr>
            <a:lvl4pPr marL="0" indent="0">
              <a:spcBef>
                <a:spcPts val="500"/>
              </a:spcBef>
              <a:buSzTx/>
              <a:buFontTx/>
              <a:buNone/>
              <a:defRPr sz="2400" b="1">
                <a:solidFill>
                  <a:srgbClr val="FFFFFF"/>
                </a:solidFill>
              </a:defRPr>
            </a:lvl4pPr>
            <a:lvl5pPr marL="0" indent="0">
              <a:spcBef>
                <a:spcPts val="500"/>
              </a:spcBef>
              <a:buSzTx/>
              <a:buFontTx/>
              <a:buNone/>
              <a:defRPr sz="2400" b="1">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744" name="Shape 1744"/>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1745" name="Shape 1745"/>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40.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sp>
        <p:nvSpPr>
          <p:cNvPr id="1752" name="Shape 1752"/>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753"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759" name="Group 1759"/>
          <p:cNvGrpSpPr/>
          <p:nvPr/>
        </p:nvGrpSpPr>
        <p:grpSpPr>
          <a:xfrm>
            <a:off x="900111" y="4292599"/>
            <a:ext cx="2244729" cy="549278"/>
            <a:chOff x="0" y="0"/>
            <a:chExt cx="2244728" cy="549276"/>
          </a:xfrm>
        </p:grpSpPr>
        <p:pic>
          <p:nvPicPr>
            <p:cNvPr id="1754"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755"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756"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757"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758"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760" name="Shape 1760"/>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761" name="Shape 1761"/>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41.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1768" name="Shape 1768"/>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769"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775" name="Group 1775"/>
          <p:cNvGrpSpPr/>
          <p:nvPr/>
        </p:nvGrpSpPr>
        <p:grpSpPr>
          <a:xfrm>
            <a:off x="900111" y="4292599"/>
            <a:ext cx="2244729" cy="549278"/>
            <a:chOff x="0" y="0"/>
            <a:chExt cx="2244728" cy="549276"/>
          </a:xfrm>
        </p:grpSpPr>
        <p:pic>
          <p:nvPicPr>
            <p:cNvPr id="1770"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771"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772"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773"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774"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776" name="Shape 1776"/>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42.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sp>
        <p:nvSpPr>
          <p:cNvPr id="1783" name="Shape 1783"/>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784"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790" name="Group 1790"/>
          <p:cNvGrpSpPr/>
          <p:nvPr/>
        </p:nvGrpSpPr>
        <p:grpSpPr>
          <a:xfrm>
            <a:off x="900111" y="4292599"/>
            <a:ext cx="2244729" cy="549278"/>
            <a:chOff x="0" y="0"/>
            <a:chExt cx="2244728" cy="549276"/>
          </a:xfrm>
        </p:grpSpPr>
        <p:pic>
          <p:nvPicPr>
            <p:cNvPr id="1785"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786"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787"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788"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789"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791" name="Shape 1791"/>
          <p:cNvSpPr>
            <a:spLocks noGrp="1"/>
          </p:cNvSpPr>
          <p:nvPr>
            <p:ph type="title"/>
          </p:nvPr>
        </p:nvSpPr>
        <p:spPr>
          <a:xfrm>
            <a:off x="457200" y="273050"/>
            <a:ext cx="3008315" cy="1162050"/>
          </a:xfrm>
          <a:prstGeom prst="rect">
            <a:avLst/>
          </a:prstGeom>
        </p:spPr>
        <p:txBody>
          <a:bodyPr lIns="45718" tIns="45718" rIns="45718" bIns="45718" anchor="b"/>
          <a:lstStyle>
            <a:lvl1pPr>
              <a:lnSpc>
                <a:spcPct val="100000"/>
              </a:lnSpc>
              <a:defRPr sz="2000">
                <a:solidFill>
                  <a:srgbClr val="FFFFFF"/>
                </a:solidFill>
              </a:defRPr>
            </a:lvl1pPr>
          </a:lstStyle>
          <a:p>
            <a:r>
              <a:t>Title Text</a:t>
            </a:r>
          </a:p>
        </p:txBody>
      </p:sp>
      <p:sp>
        <p:nvSpPr>
          <p:cNvPr id="1792" name="Shape 1792"/>
          <p:cNvSpPr>
            <a:spLocks noGrp="1"/>
          </p:cNvSpPr>
          <p:nvPr>
            <p:ph type="body" idx="1"/>
          </p:nvPr>
        </p:nvSpPr>
        <p:spPr>
          <a:xfrm>
            <a:off x="3575050" y="273050"/>
            <a:ext cx="5111750" cy="5853113"/>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793" name="Shape 1793"/>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1794" name="Shape 1794"/>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43.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sp>
        <p:nvSpPr>
          <p:cNvPr id="1801" name="Shape 1801"/>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802"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808" name="Group 1808"/>
          <p:cNvGrpSpPr/>
          <p:nvPr/>
        </p:nvGrpSpPr>
        <p:grpSpPr>
          <a:xfrm>
            <a:off x="900111" y="4292599"/>
            <a:ext cx="2244729" cy="549278"/>
            <a:chOff x="0" y="0"/>
            <a:chExt cx="2244728" cy="549276"/>
          </a:xfrm>
        </p:grpSpPr>
        <p:pic>
          <p:nvPicPr>
            <p:cNvPr id="1803"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804"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805"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806"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807"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809" name="Shape 1809"/>
          <p:cNvSpPr>
            <a:spLocks noGrp="1"/>
          </p:cNvSpPr>
          <p:nvPr>
            <p:ph type="title"/>
          </p:nvPr>
        </p:nvSpPr>
        <p:spPr>
          <a:xfrm>
            <a:off x="1792288" y="4800600"/>
            <a:ext cx="5486402" cy="566738"/>
          </a:xfrm>
          <a:prstGeom prst="rect">
            <a:avLst/>
          </a:prstGeom>
        </p:spPr>
        <p:txBody>
          <a:bodyPr lIns="45718" tIns="45718" rIns="45718" bIns="45718" anchor="b"/>
          <a:lstStyle>
            <a:lvl1pPr>
              <a:lnSpc>
                <a:spcPct val="100000"/>
              </a:lnSpc>
              <a:defRPr sz="2000">
                <a:solidFill>
                  <a:srgbClr val="FFFFFF"/>
                </a:solidFill>
              </a:defRPr>
            </a:lvl1pPr>
          </a:lstStyle>
          <a:p>
            <a:r>
              <a:t>Title Text</a:t>
            </a:r>
          </a:p>
        </p:txBody>
      </p:sp>
      <p:sp>
        <p:nvSpPr>
          <p:cNvPr id="1810" name="Shape 1810"/>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1811" name="Shape 1811"/>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solidFill>
                  <a:srgbClr val="FFFFFF"/>
                </a:solidFill>
              </a:defRPr>
            </a:lvl1pPr>
            <a:lvl2pPr marL="0" indent="0">
              <a:spcBef>
                <a:spcPts val="300"/>
              </a:spcBef>
              <a:buSzTx/>
              <a:buFontTx/>
              <a:buNone/>
              <a:defRPr sz="1400">
                <a:solidFill>
                  <a:srgbClr val="FFFFFF"/>
                </a:solidFill>
              </a:defRPr>
            </a:lvl2pPr>
            <a:lvl3pPr marL="0" indent="0">
              <a:spcBef>
                <a:spcPts val="300"/>
              </a:spcBef>
              <a:buSzTx/>
              <a:buFontTx/>
              <a:buNone/>
              <a:defRPr sz="1400">
                <a:solidFill>
                  <a:srgbClr val="FFFFFF"/>
                </a:solidFill>
              </a:defRPr>
            </a:lvl3pPr>
            <a:lvl4pPr marL="0" indent="0">
              <a:spcBef>
                <a:spcPts val="300"/>
              </a:spcBef>
              <a:buSzTx/>
              <a:buFontTx/>
              <a:buNone/>
              <a:defRPr sz="1400">
                <a:solidFill>
                  <a:srgbClr val="FFFFFF"/>
                </a:solidFill>
              </a:defRPr>
            </a:lvl4pPr>
            <a:lvl5pPr marL="0" indent="0">
              <a:spcBef>
                <a:spcPts val="300"/>
              </a:spcBef>
              <a:buSzTx/>
              <a:buFontTx/>
              <a:buNone/>
              <a:defRPr sz="14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812" name="Shape 1812"/>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44.xml><?xml version="1.0" encoding="utf-8"?>
<p:sldLayout xmlns:a="http://schemas.openxmlformats.org/drawingml/2006/main" xmlns:r="http://schemas.openxmlformats.org/officeDocument/2006/relationships" xmlns:p="http://schemas.openxmlformats.org/presentationml/2006/main" showMasterSp="0" type="tx">
  <p:cSld name="Title and Vertical Text">
    <p:spTree>
      <p:nvGrpSpPr>
        <p:cNvPr id="1" name=""/>
        <p:cNvGrpSpPr/>
        <p:nvPr/>
      </p:nvGrpSpPr>
      <p:grpSpPr>
        <a:xfrm>
          <a:off x="0" y="0"/>
          <a:ext cx="0" cy="0"/>
          <a:chOff x="0" y="0"/>
          <a:chExt cx="0" cy="0"/>
        </a:xfrm>
      </p:grpSpPr>
      <p:sp>
        <p:nvSpPr>
          <p:cNvPr id="1819" name="Shape 1819"/>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820"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826" name="Group 1826"/>
          <p:cNvGrpSpPr/>
          <p:nvPr/>
        </p:nvGrpSpPr>
        <p:grpSpPr>
          <a:xfrm>
            <a:off x="900111" y="4292599"/>
            <a:ext cx="2244729" cy="549278"/>
            <a:chOff x="0" y="0"/>
            <a:chExt cx="2244728" cy="549276"/>
          </a:xfrm>
        </p:grpSpPr>
        <p:pic>
          <p:nvPicPr>
            <p:cNvPr id="1821"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822"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823"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824"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825"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827" name="Shape 1827"/>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828" name="Shape 1828"/>
          <p:cNvSpPr>
            <a:spLocks noGrp="1"/>
          </p:cNvSpPr>
          <p:nvPr>
            <p:ph type="body" sz="half" idx="1"/>
          </p:nvPr>
        </p:nvSpPr>
        <p:spPr>
          <a:xfrm>
            <a:off x="900112" y="2278063"/>
            <a:ext cx="7786689" cy="1655762"/>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829" name="Shape 1829"/>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45.xml><?xml version="1.0" encoding="utf-8"?>
<p:sldLayout xmlns:a="http://schemas.openxmlformats.org/drawingml/2006/main" xmlns:r="http://schemas.openxmlformats.org/officeDocument/2006/relationships" xmlns:p="http://schemas.openxmlformats.org/presentationml/2006/main" showMasterSp="0" type="tx">
  <p:cSld name="Vertical Title and Text">
    <p:spTree>
      <p:nvGrpSpPr>
        <p:cNvPr id="1" name=""/>
        <p:cNvGrpSpPr/>
        <p:nvPr/>
      </p:nvGrpSpPr>
      <p:grpSpPr>
        <a:xfrm>
          <a:off x="0" y="0"/>
          <a:ext cx="0" cy="0"/>
          <a:chOff x="0" y="0"/>
          <a:chExt cx="0" cy="0"/>
        </a:xfrm>
      </p:grpSpPr>
      <p:sp>
        <p:nvSpPr>
          <p:cNvPr id="1836" name="Shape 1836"/>
          <p:cNvSpPr/>
          <p:nvPr/>
        </p:nvSpPr>
        <p:spPr>
          <a:xfrm>
            <a:off x="0" y="-33340"/>
            <a:ext cx="9144000" cy="5549905"/>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837"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843" name="Group 1843"/>
          <p:cNvGrpSpPr/>
          <p:nvPr/>
        </p:nvGrpSpPr>
        <p:grpSpPr>
          <a:xfrm>
            <a:off x="900111" y="4292599"/>
            <a:ext cx="2244729" cy="549278"/>
            <a:chOff x="0" y="0"/>
            <a:chExt cx="2244728" cy="549276"/>
          </a:xfrm>
        </p:grpSpPr>
        <p:pic>
          <p:nvPicPr>
            <p:cNvPr id="1838"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839"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840"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841"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842"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844" name="Shape 1844"/>
          <p:cNvSpPr>
            <a:spLocks noGrp="1"/>
          </p:cNvSpPr>
          <p:nvPr>
            <p:ph type="title"/>
          </p:nvPr>
        </p:nvSpPr>
        <p:spPr>
          <a:xfrm>
            <a:off x="6740525" y="274638"/>
            <a:ext cx="1946275" cy="3659188"/>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845" name="Shape 1845"/>
          <p:cNvSpPr>
            <a:spLocks noGrp="1"/>
          </p:cNvSpPr>
          <p:nvPr>
            <p:ph type="body" sz="half" idx="1"/>
          </p:nvPr>
        </p:nvSpPr>
        <p:spPr>
          <a:xfrm>
            <a:off x="900112" y="274638"/>
            <a:ext cx="5688015" cy="3659188"/>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846" name="Shape 1846"/>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type="tx">
  <p:cSld name="Title Slide">
    <p:spTree>
      <p:nvGrpSpPr>
        <p:cNvPr id="1" name=""/>
        <p:cNvGrpSpPr/>
        <p:nvPr/>
      </p:nvGrpSpPr>
      <p:grpSpPr>
        <a:xfrm>
          <a:off x="0" y="0"/>
          <a:ext cx="0" cy="0"/>
          <a:chOff x="0" y="0"/>
          <a:chExt cx="0" cy="0"/>
        </a:xfrm>
      </p:grpSpPr>
      <p:sp>
        <p:nvSpPr>
          <p:cNvPr id="1853" name="Shape 1853"/>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854"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860" name="Group 1860"/>
          <p:cNvGrpSpPr/>
          <p:nvPr/>
        </p:nvGrpSpPr>
        <p:grpSpPr>
          <a:xfrm>
            <a:off x="900111" y="4292599"/>
            <a:ext cx="2244729" cy="549278"/>
            <a:chOff x="0" y="0"/>
            <a:chExt cx="2244728" cy="549276"/>
          </a:xfrm>
        </p:grpSpPr>
        <p:pic>
          <p:nvPicPr>
            <p:cNvPr id="1855"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856"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857"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858"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859"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861" name="Shape 1861"/>
          <p:cNvSpPr>
            <a:spLocks noGrp="1"/>
          </p:cNvSpPr>
          <p:nvPr>
            <p:ph type="title"/>
          </p:nvPr>
        </p:nvSpPr>
        <p:spPr>
          <a:xfrm>
            <a:off x="685800" y="2130425"/>
            <a:ext cx="7772400" cy="1470025"/>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862" name="Shape 1862"/>
          <p:cNvSpPr>
            <a:spLocks noGrp="1"/>
          </p:cNvSpPr>
          <p:nvPr>
            <p:ph type="body" sz="quarter" idx="1"/>
          </p:nvPr>
        </p:nvSpPr>
        <p:spPr>
          <a:xfrm>
            <a:off x="1371600" y="3886200"/>
            <a:ext cx="6400800" cy="1752600"/>
          </a:xfrm>
          <a:prstGeom prst="rect">
            <a:avLst/>
          </a:prstGeom>
        </p:spPr>
        <p:txBody>
          <a:bodyPr/>
          <a:lstStyle>
            <a:lvl1pPr marL="0" indent="0" algn="ctr">
              <a:buSzTx/>
              <a:buFontTx/>
              <a:buNone/>
              <a:defRPr>
                <a:solidFill>
                  <a:srgbClr val="FFFFFF"/>
                </a:solidFill>
              </a:defRPr>
            </a:lvl1pPr>
            <a:lvl2pPr marL="0" indent="0" algn="ctr">
              <a:buSzTx/>
              <a:buFontTx/>
              <a:buNone/>
              <a:defRPr>
                <a:solidFill>
                  <a:srgbClr val="FFFFFF"/>
                </a:solidFill>
              </a:defRPr>
            </a:lvl2pPr>
            <a:lvl3pPr marL="0" indent="0" algn="ctr">
              <a:buSzTx/>
              <a:buFontTx/>
              <a:buNone/>
              <a:defRPr>
                <a:solidFill>
                  <a:srgbClr val="FFFFFF"/>
                </a:solidFill>
              </a:defRPr>
            </a:lvl3pPr>
            <a:lvl4pPr marL="0" indent="0" algn="ctr">
              <a:buSzTx/>
              <a:buFontTx/>
              <a:buNone/>
              <a:defRPr>
                <a:solidFill>
                  <a:srgbClr val="FFFFFF"/>
                </a:solidFill>
              </a:defRPr>
            </a:lvl4pPr>
            <a:lvl5pPr marL="0" indent="0" algn="ctr">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863" name="Shape 1863"/>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47.xml><?xml version="1.0" encoding="utf-8"?>
<p:sldLayout xmlns:a="http://schemas.openxmlformats.org/drawingml/2006/main" xmlns:r="http://schemas.openxmlformats.org/officeDocument/2006/relationships" xmlns:p="http://schemas.openxmlformats.org/presentationml/2006/main" showMasterSp="0" type="tx">
  <p:cSld name="Title and Content">
    <p:spTree>
      <p:nvGrpSpPr>
        <p:cNvPr id="1" name=""/>
        <p:cNvGrpSpPr/>
        <p:nvPr/>
      </p:nvGrpSpPr>
      <p:grpSpPr>
        <a:xfrm>
          <a:off x="0" y="0"/>
          <a:ext cx="0" cy="0"/>
          <a:chOff x="0" y="0"/>
          <a:chExt cx="0" cy="0"/>
        </a:xfrm>
      </p:grpSpPr>
      <p:grpSp>
        <p:nvGrpSpPr>
          <p:cNvPr id="1875" name="Group 1875"/>
          <p:cNvGrpSpPr/>
          <p:nvPr/>
        </p:nvGrpSpPr>
        <p:grpSpPr>
          <a:xfrm>
            <a:off x="900111" y="4292599"/>
            <a:ext cx="2244729" cy="549278"/>
            <a:chOff x="0" y="0"/>
            <a:chExt cx="2244728" cy="549276"/>
          </a:xfrm>
        </p:grpSpPr>
        <p:pic>
          <p:nvPicPr>
            <p:cNvPr id="1870" name="image2.jpeg"/>
            <p:cNvPicPr>
              <a:picLocks noChangeAspect="1"/>
            </p:cNvPicPr>
            <p:nvPr/>
          </p:nvPicPr>
          <p:blipFill>
            <a:blip r:embed="rId2">
              <a:extLst/>
            </a:blip>
            <a:stretch>
              <a:fillRect/>
            </a:stretch>
          </p:blipFill>
          <p:spPr>
            <a:xfrm>
              <a:off x="-1" y="6315"/>
              <a:ext cx="419241" cy="542962"/>
            </a:xfrm>
            <a:prstGeom prst="rect">
              <a:avLst/>
            </a:prstGeom>
            <a:ln w="12700" cap="flat">
              <a:noFill/>
              <a:miter lim="400000"/>
            </a:ln>
            <a:effectLst/>
          </p:spPr>
        </p:pic>
        <p:pic>
          <p:nvPicPr>
            <p:cNvPr id="1871" name="image3.jpeg"/>
            <p:cNvPicPr>
              <a:picLocks noChangeAspect="1"/>
            </p:cNvPicPr>
            <p:nvPr/>
          </p:nvPicPr>
          <p:blipFill>
            <a:blip r:embed="rId3">
              <a:extLst/>
            </a:blip>
            <a:stretch>
              <a:fillRect/>
            </a:stretch>
          </p:blipFill>
          <p:spPr>
            <a:xfrm>
              <a:off x="1825487" y="6315"/>
              <a:ext cx="419241" cy="542962"/>
            </a:xfrm>
            <a:prstGeom prst="rect">
              <a:avLst/>
            </a:prstGeom>
            <a:ln w="12700" cap="flat">
              <a:noFill/>
              <a:miter lim="400000"/>
            </a:ln>
            <a:effectLst/>
          </p:spPr>
        </p:pic>
        <p:pic>
          <p:nvPicPr>
            <p:cNvPr id="1872" name="image4.jpeg"/>
            <p:cNvPicPr>
              <a:picLocks noChangeAspect="1"/>
            </p:cNvPicPr>
            <p:nvPr/>
          </p:nvPicPr>
          <p:blipFill>
            <a:blip r:embed="rId4">
              <a:extLst/>
            </a:blip>
            <a:stretch>
              <a:fillRect/>
            </a:stretch>
          </p:blipFill>
          <p:spPr>
            <a:xfrm>
              <a:off x="454384" y="6314"/>
              <a:ext cx="419240" cy="542962"/>
            </a:xfrm>
            <a:prstGeom prst="rect">
              <a:avLst/>
            </a:prstGeom>
            <a:ln w="12700" cap="flat">
              <a:noFill/>
              <a:miter lim="400000"/>
            </a:ln>
            <a:effectLst/>
          </p:spPr>
        </p:pic>
        <p:pic>
          <p:nvPicPr>
            <p:cNvPr id="1873" name="image5.jpeg"/>
            <p:cNvPicPr>
              <a:picLocks noChangeAspect="1"/>
            </p:cNvPicPr>
            <p:nvPr/>
          </p:nvPicPr>
          <p:blipFill>
            <a:blip r:embed="rId5">
              <a:extLst/>
            </a:blip>
            <a:stretch>
              <a:fillRect/>
            </a:stretch>
          </p:blipFill>
          <p:spPr>
            <a:xfrm>
              <a:off x="1375254" y="-1"/>
              <a:ext cx="419240" cy="542962"/>
            </a:xfrm>
            <a:prstGeom prst="rect">
              <a:avLst/>
            </a:prstGeom>
            <a:ln w="12700" cap="flat">
              <a:noFill/>
              <a:miter lim="400000"/>
            </a:ln>
            <a:effectLst/>
          </p:spPr>
        </p:pic>
        <p:pic>
          <p:nvPicPr>
            <p:cNvPr id="1874" name="image6.jpeg"/>
            <p:cNvPicPr>
              <a:picLocks noChangeAspect="1"/>
            </p:cNvPicPr>
            <p:nvPr/>
          </p:nvPicPr>
          <p:blipFill>
            <a:blip r:embed="rId6">
              <a:extLst/>
            </a:blip>
            <a:stretch>
              <a:fillRect/>
            </a:stretch>
          </p:blipFill>
          <p:spPr>
            <a:xfrm>
              <a:off x="927661" y="6315"/>
              <a:ext cx="419242" cy="542962"/>
            </a:xfrm>
            <a:prstGeom prst="rect">
              <a:avLst/>
            </a:prstGeom>
            <a:ln w="12700" cap="flat">
              <a:noFill/>
              <a:miter lim="400000"/>
            </a:ln>
            <a:effectLst/>
          </p:spPr>
        </p:pic>
      </p:grpSp>
      <p:sp>
        <p:nvSpPr>
          <p:cNvPr id="1876" name="Shape 1876"/>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877" name="Shape 1877"/>
          <p:cNvSpPr>
            <a:spLocks noGrp="1"/>
          </p:cNvSpPr>
          <p:nvPr>
            <p:ph type="body" sz="half" idx="1"/>
          </p:nvPr>
        </p:nvSpPr>
        <p:spPr>
          <a:xfrm>
            <a:off x="900112" y="2278063"/>
            <a:ext cx="7786689" cy="1655762"/>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pic>
        <p:nvPicPr>
          <p:cNvPr id="1878" name="image1.jpeg"/>
          <p:cNvPicPr>
            <a:picLocks noChangeAspect="1"/>
          </p:cNvPicPr>
          <p:nvPr/>
        </p:nvPicPr>
        <p:blipFill>
          <a:blip r:embed="rId7">
            <a:extLst/>
          </a:blip>
          <a:stretch>
            <a:fillRect/>
          </a:stretch>
        </p:blipFill>
        <p:spPr>
          <a:xfrm>
            <a:off x="-62112" y="-4496805"/>
            <a:ext cx="9268225" cy="13110051"/>
          </a:xfrm>
          <a:prstGeom prst="rect">
            <a:avLst/>
          </a:prstGeom>
          <a:ln w="12700">
            <a:miter lim="400000"/>
          </a:ln>
        </p:spPr>
      </p:pic>
      <p:sp>
        <p:nvSpPr>
          <p:cNvPr id="1879" name="Shape 1879"/>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48.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sp>
        <p:nvSpPr>
          <p:cNvPr id="1886" name="Shape 1886"/>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887"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893" name="Group 1893"/>
          <p:cNvGrpSpPr/>
          <p:nvPr/>
        </p:nvGrpSpPr>
        <p:grpSpPr>
          <a:xfrm>
            <a:off x="900111" y="4292599"/>
            <a:ext cx="2244729" cy="549278"/>
            <a:chOff x="0" y="0"/>
            <a:chExt cx="2244728" cy="549276"/>
          </a:xfrm>
        </p:grpSpPr>
        <p:pic>
          <p:nvPicPr>
            <p:cNvPr id="1888"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889"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890"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891"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892"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894" name="Shape 1894"/>
          <p:cNvSpPr>
            <a:spLocks noGrp="1"/>
          </p:cNvSpPr>
          <p:nvPr>
            <p:ph type="title"/>
          </p:nvPr>
        </p:nvSpPr>
        <p:spPr>
          <a:xfrm>
            <a:off x="722312" y="4406900"/>
            <a:ext cx="7772401" cy="1362075"/>
          </a:xfrm>
          <a:prstGeom prst="rect">
            <a:avLst/>
          </a:prstGeom>
        </p:spPr>
        <p:txBody>
          <a:bodyPr lIns="45718" tIns="45718" rIns="45718" bIns="45718"/>
          <a:lstStyle>
            <a:lvl1pPr>
              <a:lnSpc>
                <a:spcPct val="100000"/>
              </a:lnSpc>
              <a:defRPr sz="4000" cap="all">
                <a:solidFill>
                  <a:srgbClr val="FFFFFF"/>
                </a:solidFill>
              </a:defRPr>
            </a:lvl1pPr>
          </a:lstStyle>
          <a:p>
            <a:r>
              <a:t>Title Text</a:t>
            </a:r>
          </a:p>
        </p:txBody>
      </p:sp>
      <p:sp>
        <p:nvSpPr>
          <p:cNvPr id="1895" name="Shape 1895"/>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solidFill>
                  <a:srgbClr val="FFFFFF"/>
                </a:solidFill>
              </a:defRPr>
            </a:lvl1pPr>
            <a:lvl2pPr marL="0" indent="0">
              <a:spcBef>
                <a:spcPts val="400"/>
              </a:spcBef>
              <a:buSzTx/>
              <a:buFontTx/>
              <a:buNone/>
              <a:defRPr sz="2000">
                <a:solidFill>
                  <a:srgbClr val="FFFFFF"/>
                </a:solidFill>
              </a:defRPr>
            </a:lvl2pPr>
            <a:lvl3pPr marL="0" indent="0">
              <a:spcBef>
                <a:spcPts val="400"/>
              </a:spcBef>
              <a:buSzTx/>
              <a:buFontTx/>
              <a:buNone/>
              <a:defRPr sz="2000">
                <a:solidFill>
                  <a:srgbClr val="FFFFFF"/>
                </a:solidFill>
              </a:defRPr>
            </a:lvl3pPr>
            <a:lvl4pPr marL="0" indent="0">
              <a:spcBef>
                <a:spcPts val="400"/>
              </a:spcBef>
              <a:buSzTx/>
              <a:buFontTx/>
              <a:buNone/>
              <a:defRPr sz="2000">
                <a:solidFill>
                  <a:srgbClr val="FFFFFF"/>
                </a:solidFill>
              </a:defRPr>
            </a:lvl4pPr>
            <a:lvl5pPr marL="0" indent="0">
              <a:spcBef>
                <a:spcPts val="400"/>
              </a:spcBef>
              <a:buSzTx/>
              <a:buFontTx/>
              <a:buNone/>
              <a:defRPr sz="20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896" name="Shape 1896"/>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49.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sp>
        <p:nvSpPr>
          <p:cNvPr id="1903" name="Shape 1903"/>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904"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910" name="Group 1910"/>
          <p:cNvGrpSpPr/>
          <p:nvPr/>
        </p:nvGrpSpPr>
        <p:grpSpPr>
          <a:xfrm>
            <a:off x="900111" y="4292599"/>
            <a:ext cx="2244729" cy="549278"/>
            <a:chOff x="0" y="0"/>
            <a:chExt cx="2244728" cy="549276"/>
          </a:xfrm>
        </p:grpSpPr>
        <p:pic>
          <p:nvPicPr>
            <p:cNvPr id="1905"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906"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907"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908"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909"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911" name="Shape 1911"/>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912" name="Shape 1912"/>
          <p:cNvSpPr>
            <a:spLocks noGrp="1"/>
          </p:cNvSpPr>
          <p:nvPr>
            <p:ph type="body" sz="quarter" idx="1"/>
          </p:nvPr>
        </p:nvSpPr>
        <p:spPr>
          <a:xfrm>
            <a:off x="900112" y="2278063"/>
            <a:ext cx="3816352" cy="1655762"/>
          </a:xfrm>
          <a:prstGeom prst="rect">
            <a:avLst/>
          </a:prstGeom>
        </p:spPr>
        <p:txBody>
          <a:bodyPr/>
          <a:lstStyle>
            <a:lvl1pPr>
              <a:spcBef>
                <a:spcPts val="600"/>
              </a:spcBef>
              <a:buSzTx/>
              <a:buFontTx/>
              <a:buNone/>
              <a:defRPr sz="2800">
                <a:solidFill>
                  <a:srgbClr val="FFFFFF"/>
                </a:solidFill>
              </a:defRPr>
            </a:lvl1pPr>
            <a:lvl2pPr marL="342900" indent="0">
              <a:spcBef>
                <a:spcPts val="600"/>
              </a:spcBef>
              <a:buSzTx/>
              <a:buFontTx/>
              <a:buNone/>
              <a:defRPr sz="2800">
                <a:solidFill>
                  <a:srgbClr val="FFFFFF"/>
                </a:solidFill>
              </a:defRPr>
            </a:lvl2pPr>
            <a:lvl3pPr marL="342900" indent="0">
              <a:spcBef>
                <a:spcPts val="600"/>
              </a:spcBef>
              <a:buSzTx/>
              <a:buFontTx/>
              <a:buNone/>
              <a:defRPr sz="2800">
                <a:solidFill>
                  <a:srgbClr val="FFFFFF"/>
                </a:solidFill>
              </a:defRPr>
            </a:lvl3pPr>
            <a:lvl4pPr marL="342900" indent="0">
              <a:spcBef>
                <a:spcPts val="600"/>
              </a:spcBef>
              <a:buSzTx/>
              <a:buFontTx/>
              <a:buNone/>
              <a:defRPr sz="2800">
                <a:solidFill>
                  <a:srgbClr val="FFFFFF"/>
                </a:solidFill>
              </a:defRPr>
            </a:lvl4pPr>
            <a:lvl5pPr marL="342900" indent="0">
              <a:spcBef>
                <a:spcPts val="600"/>
              </a:spcBef>
              <a:buSzTx/>
              <a:buFontTx/>
              <a:buNone/>
              <a:defRPr sz="28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913" name="Shape 1913"/>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50.xml><?xml version="1.0" encoding="utf-8"?>
<p:sldLayout xmlns:a="http://schemas.openxmlformats.org/drawingml/2006/main" xmlns:r="http://schemas.openxmlformats.org/officeDocument/2006/relationships" xmlns:p="http://schemas.openxmlformats.org/presentationml/2006/main" showMasterSp="0" type="tx">
  <p:cSld name="Comparison">
    <p:spTree>
      <p:nvGrpSpPr>
        <p:cNvPr id="1" name=""/>
        <p:cNvGrpSpPr/>
        <p:nvPr/>
      </p:nvGrpSpPr>
      <p:grpSpPr>
        <a:xfrm>
          <a:off x="0" y="0"/>
          <a:ext cx="0" cy="0"/>
          <a:chOff x="0" y="0"/>
          <a:chExt cx="0" cy="0"/>
        </a:xfrm>
      </p:grpSpPr>
      <p:sp>
        <p:nvSpPr>
          <p:cNvPr id="1920" name="Shape 1920"/>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921"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927" name="Group 1927"/>
          <p:cNvGrpSpPr/>
          <p:nvPr/>
        </p:nvGrpSpPr>
        <p:grpSpPr>
          <a:xfrm>
            <a:off x="900111" y="4292599"/>
            <a:ext cx="2244729" cy="549278"/>
            <a:chOff x="0" y="0"/>
            <a:chExt cx="2244728" cy="549276"/>
          </a:xfrm>
        </p:grpSpPr>
        <p:pic>
          <p:nvPicPr>
            <p:cNvPr id="1922"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923"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924"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925"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926"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928" name="Shape 1928"/>
          <p:cNvSpPr>
            <a:spLocks noGrp="1"/>
          </p:cNvSpPr>
          <p:nvPr>
            <p:ph type="title"/>
          </p:nvPr>
        </p:nvSpPr>
        <p:spPr>
          <a:xfrm>
            <a:off x="457200" y="274638"/>
            <a:ext cx="8229600" cy="1143001"/>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929" name="Shape 1929"/>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solidFill>
                  <a:srgbClr val="FFFFFF"/>
                </a:solidFill>
              </a:defRPr>
            </a:lvl1pPr>
            <a:lvl2pPr marL="0" indent="0">
              <a:spcBef>
                <a:spcPts val="500"/>
              </a:spcBef>
              <a:buSzTx/>
              <a:buFontTx/>
              <a:buNone/>
              <a:defRPr sz="2400" b="1">
                <a:solidFill>
                  <a:srgbClr val="FFFFFF"/>
                </a:solidFill>
              </a:defRPr>
            </a:lvl2pPr>
            <a:lvl3pPr marL="0" indent="0">
              <a:spcBef>
                <a:spcPts val="500"/>
              </a:spcBef>
              <a:buSzTx/>
              <a:buFontTx/>
              <a:buNone/>
              <a:defRPr sz="2400" b="1">
                <a:solidFill>
                  <a:srgbClr val="FFFFFF"/>
                </a:solidFill>
              </a:defRPr>
            </a:lvl3pPr>
            <a:lvl4pPr marL="0" indent="0">
              <a:spcBef>
                <a:spcPts val="500"/>
              </a:spcBef>
              <a:buSzTx/>
              <a:buFontTx/>
              <a:buNone/>
              <a:defRPr sz="2400" b="1">
                <a:solidFill>
                  <a:srgbClr val="FFFFFF"/>
                </a:solidFill>
              </a:defRPr>
            </a:lvl4pPr>
            <a:lvl5pPr marL="0" indent="0">
              <a:spcBef>
                <a:spcPts val="500"/>
              </a:spcBef>
              <a:buSzTx/>
              <a:buFontTx/>
              <a:buNone/>
              <a:defRPr sz="2400" b="1">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930" name="Shape 1930"/>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1931" name="Shape 1931"/>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51.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sp>
        <p:nvSpPr>
          <p:cNvPr id="1938" name="Shape 1938"/>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939"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945" name="Group 1945"/>
          <p:cNvGrpSpPr/>
          <p:nvPr/>
        </p:nvGrpSpPr>
        <p:grpSpPr>
          <a:xfrm>
            <a:off x="900111" y="4292599"/>
            <a:ext cx="2244729" cy="549278"/>
            <a:chOff x="0" y="0"/>
            <a:chExt cx="2244728" cy="549276"/>
          </a:xfrm>
        </p:grpSpPr>
        <p:pic>
          <p:nvPicPr>
            <p:cNvPr id="1940"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941"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942"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943"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944"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946" name="Shape 1946"/>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1947" name="Shape 1947"/>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52.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sp>
        <p:nvSpPr>
          <p:cNvPr id="1954" name="Shape 1954"/>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955"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961" name="Group 1961"/>
          <p:cNvGrpSpPr/>
          <p:nvPr/>
        </p:nvGrpSpPr>
        <p:grpSpPr>
          <a:xfrm>
            <a:off x="900111" y="4292599"/>
            <a:ext cx="2244729" cy="549278"/>
            <a:chOff x="0" y="0"/>
            <a:chExt cx="2244728" cy="549276"/>
          </a:xfrm>
        </p:grpSpPr>
        <p:pic>
          <p:nvPicPr>
            <p:cNvPr id="1956"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957"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958"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959"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960"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962" name="Shape 1962"/>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53.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sp>
        <p:nvSpPr>
          <p:cNvPr id="1969" name="Shape 1969"/>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970"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976" name="Group 1976"/>
          <p:cNvGrpSpPr/>
          <p:nvPr/>
        </p:nvGrpSpPr>
        <p:grpSpPr>
          <a:xfrm>
            <a:off x="900111" y="4292599"/>
            <a:ext cx="2244729" cy="549278"/>
            <a:chOff x="0" y="0"/>
            <a:chExt cx="2244728" cy="549276"/>
          </a:xfrm>
        </p:grpSpPr>
        <p:pic>
          <p:nvPicPr>
            <p:cNvPr id="1971"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972"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973"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974"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975"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977" name="Shape 1977"/>
          <p:cNvSpPr>
            <a:spLocks noGrp="1"/>
          </p:cNvSpPr>
          <p:nvPr>
            <p:ph type="title"/>
          </p:nvPr>
        </p:nvSpPr>
        <p:spPr>
          <a:xfrm>
            <a:off x="457200" y="273050"/>
            <a:ext cx="3008315" cy="1162050"/>
          </a:xfrm>
          <a:prstGeom prst="rect">
            <a:avLst/>
          </a:prstGeom>
        </p:spPr>
        <p:txBody>
          <a:bodyPr lIns="45718" tIns="45718" rIns="45718" bIns="45718" anchor="b"/>
          <a:lstStyle>
            <a:lvl1pPr>
              <a:lnSpc>
                <a:spcPct val="100000"/>
              </a:lnSpc>
              <a:defRPr sz="2000">
                <a:solidFill>
                  <a:srgbClr val="FFFFFF"/>
                </a:solidFill>
              </a:defRPr>
            </a:lvl1pPr>
          </a:lstStyle>
          <a:p>
            <a:r>
              <a:t>Title Text</a:t>
            </a:r>
          </a:p>
        </p:txBody>
      </p:sp>
      <p:sp>
        <p:nvSpPr>
          <p:cNvPr id="1978" name="Shape 1978"/>
          <p:cNvSpPr>
            <a:spLocks noGrp="1"/>
          </p:cNvSpPr>
          <p:nvPr>
            <p:ph type="body" idx="1"/>
          </p:nvPr>
        </p:nvSpPr>
        <p:spPr>
          <a:xfrm>
            <a:off x="3575050" y="273050"/>
            <a:ext cx="5111750" cy="5853113"/>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979" name="Shape 1979"/>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1980" name="Shape 1980"/>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54.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sp>
        <p:nvSpPr>
          <p:cNvPr id="1987" name="Shape 1987"/>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1988"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1994" name="Group 1994"/>
          <p:cNvGrpSpPr/>
          <p:nvPr/>
        </p:nvGrpSpPr>
        <p:grpSpPr>
          <a:xfrm>
            <a:off x="900111" y="4292599"/>
            <a:ext cx="2244729" cy="549278"/>
            <a:chOff x="0" y="0"/>
            <a:chExt cx="2244728" cy="549276"/>
          </a:xfrm>
        </p:grpSpPr>
        <p:pic>
          <p:nvPicPr>
            <p:cNvPr id="1989"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1990"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1991"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1992"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1993"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1995" name="Shape 1995"/>
          <p:cNvSpPr>
            <a:spLocks noGrp="1"/>
          </p:cNvSpPr>
          <p:nvPr>
            <p:ph type="title"/>
          </p:nvPr>
        </p:nvSpPr>
        <p:spPr>
          <a:xfrm>
            <a:off x="1792288" y="4800600"/>
            <a:ext cx="5486402" cy="566738"/>
          </a:xfrm>
          <a:prstGeom prst="rect">
            <a:avLst/>
          </a:prstGeom>
        </p:spPr>
        <p:txBody>
          <a:bodyPr lIns="45718" tIns="45718" rIns="45718" bIns="45718" anchor="b"/>
          <a:lstStyle>
            <a:lvl1pPr>
              <a:lnSpc>
                <a:spcPct val="100000"/>
              </a:lnSpc>
              <a:defRPr sz="2000">
                <a:solidFill>
                  <a:srgbClr val="FFFFFF"/>
                </a:solidFill>
              </a:defRPr>
            </a:lvl1pPr>
          </a:lstStyle>
          <a:p>
            <a:r>
              <a:t>Title Text</a:t>
            </a:r>
          </a:p>
        </p:txBody>
      </p:sp>
      <p:sp>
        <p:nvSpPr>
          <p:cNvPr id="1996" name="Shape 1996"/>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1997" name="Shape 1997"/>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solidFill>
                  <a:srgbClr val="FFFFFF"/>
                </a:solidFill>
              </a:defRPr>
            </a:lvl1pPr>
            <a:lvl2pPr marL="0" indent="0">
              <a:spcBef>
                <a:spcPts val="300"/>
              </a:spcBef>
              <a:buSzTx/>
              <a:buFontTx/>
              <a:buNone/>
              <a:defRPr sz="1400">
                <a:solidFill>
                  <a:srgbClr val="FFFFFF"/>
                </a:solidFill>
              </a:defRPr>
            </a:lvl2pPr>
            <a:lvl3pPr marL="0" indent="0">
              <a:spcBef>
                <a:spcPts val="300"/>
              </a:spcBef>
              <a:buSzTx/>
              <a:buFontTx/>
              <a:buNone/>
              <a:defRPr sz="1400">
                <a:solidFill>
                  <a:srgbClr val="FFFFFF"/>
                </a:solidFill>
              </a:defRPr>
            </a:lvl3pPr>
            <a:lvl4pPr marL="0" indent="0">
              <a:spcBef>
                <a:spcPts val="300"/>
              </a:spcBef>
              <a:buSzTx/>
              <a:buFontTx/>
              <a:buNone/>
              <a:defRPr sz="1400">
                <a:solidFill>
                  <a:srgbClr val="FFFFFF"/>
                </a:solidFill>
              </a:defRPr>
            </a:lvl4pPr>
            <a:lvl5pPr marL="0" indent="0">
              <a:spcBef>
                <a:spcPts val="300"/>
              </a:spcBef>
              <a:buSzTx/>
              <a:buFontTx/>
              <a:buNone/>
              <a:defRPr sz="1400">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1998" name="Shape 1998"/>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55.xml><?xml version="1.0" encoding="utf-8"?>
<p:sldLayout xmlns:a="http://schemas.openxmlformats.org/drawingml/2006/main" xmlns:r="http://schemas.openxmlformats.org/officeDocument/2006/relationships" xmlns:p="http://schemas.openxmlformats.org/presentationml/2006/main" showMasterSp="0" type="tx">
  <p:cSld name="Title and Vertical Text">
    <p:spTree>
      <p:nvGrpSpPr>
        <p:cNvPr id="1" name=""/>
        <p:cNvGrpSpPr/>
        <p:nvPr/>
      </p:nvGrpSpPr>
      <p:grpSpPr>
        <a:xfrm>
          <a:off x="0" y="0"/>
          <a:ext cx="0" cy="0"/>
          <a:chOff x="0" y="0"/>
          <a:chExt cx="0" cy="0"/>
        </a:xfrm>
      </p:grpSpPr>
      <p:sp>
        <p:nvSpPr>
          <p:cNvPr id="2005" name="Shape 2005"/>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006"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2012" name="Group 2012"/>
          <p:cNvGrpSpPr/>
          <p:nvPr/>
        </p:nvGrpSpPr>
        <p:grpSpPr>
          <a:xfrm>
            <a:off x="900111" y="4292599"/>
            <a:ext cx="2244729" cy="549278"/>
            <a:chOff x="0" y="0"/>
            <a:chExt cx="2244728" cy="549276"/>
          </a:xfrm>
        </p:grpSpPr>
        <p:pic>
          <p:nvPicPr>
            <p:cNvPr id="2007"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2008"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2009"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2010"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2011"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2013" name="Shape 2013"/>
          <p:cNvSpPr>
            <a:spLocks noGrp="1"/>
          </p:cNvSpPr>
          <p:nvPr>
            <p:ph type="title"/>
          </p:nvPr>
        </p:nvSpPr>
        <p:spPr>
          <a:xfrm>
            <a:off x="900112" y="274638"/>
            <a:ext cx="7786689" cy="1858962"/>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2014" name="Shape 2014"/>
          <p:cNvSpPr>
            <a:spLocks noGrp="1"/>
          </p:cNvSpPr>
          <p:nvPr>
            <p:ph type="body" sz="half" idx="1"/>
          </p:nvPr>
        </p:nvSpPr>
        <p:spPr>
          <a:xfrm>
            <a:off x="900112" y="2278063"/>
            <a:ext cx="7786689" cy="1655762"/>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2015" name="Shape 2015"/>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56.xml><?xml version="1.0" encoding="utf-8"?>
<p:sldLayout xmlns:a="http://schemas.openxmlformats.org/drawingml/2006/main" xmlns:r="http://schemas.openxmlformats.org/officeDocument/2006/relationships" xmlns:p="http://schemas.openxmlformats.org/presentationml/2006/main" showMasterSp="0" type="tx">
  <p:cSld name="Vertical Title and Text">
    <p:spTree>
      <p:nvGrpSpPr>
        <p:cNvPr id="1" name=""/>
        <p:cNvGrpSpPr/>
        <p:nvPr/>
      </p:nvGrpSpPr>
      <p:grpSpPr>
        <a:xfrm>
          <a:off x="0" y="0"/>
          <a:ext cx="0" cy="0"/>
          <a:chOff x="0" y="0"/>
          <a:chExt cx="0" cy="0"/>
        </a:xfrm>
      </p:grpSpPr>
      <p:sp>
        <p:nvSpPr>
          <p:cNvPr id="2022" name="Shape 2022"/>
          <p:cNvSpPr/>
          <p:nvPr/>
        </p:nvSpPr>
        <p:spPr>
          <a:xfrm>
            <a:off x="0" y="-33340"/>
            <a:ext cx="9144000" cy="5549905"/>
          </a:xfrm>
          <a:prstGeom prst="rect">
            <a:avLst/>
          </a:prstGeom>
          <a:solidFill>
            <a:srgbClr val="008E8F"/>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023" name="image1.png" descr="practical_action_logo_300"/>
          <p:cNvPicPr>
            <a:picLocks noChangeAspect="1"/>
          </p:cNvPicPr>
          <p:nvPr/>
        </p:nvPicPr>
        <p:blipFill>
          <a:blip r:embed="rId2">
            <a:extLst/>
          </a:blip>
          <a:stretch>
            <a:fillRect/>
          </a:stretch>
        </p:blipFill>
        <p:spPr>
          <a:xfrm>
            <a:off x="6694488" y="5588000"/>
            <a:ext cx="2438402" cy="1260475"/>
          </a:xfrm>
          <a:prstGeom prst="rect">
            <a:avLst/>
          </a:prstGeom>
          <a:ln w="12700">
            <a:miter lim="400000"/>
          </a:ln>
        </p:spPr>
      </p:pic>
      <p:grpSp>
        <p:nvGrpSpPr>
          <p:cNvPr id="2029" name="Group 2029"/>
          <p:cNvGrpSpPr/>
          <p:nvPr/>
        </p:nvGrpSpPr>
        <p:grpSpPr>
          <a:xfrm>
            <a:off x="900111" y="4292599"/>
            <a:ext cx="2244729" cy="549278"/>
            <a:chOff x="0" y="0"/>
            <a:chExt cx="2244728" cy="549276"/>
          </a:xfrm>
        </p:grpSpPr>
        <p:pic>
          <p:nvPicPr>
            <p:cNvPr id="2024" name="image2.jpeg">
              <a:hlinkClick r:id="rId3"/>
            </p:cNvPr>
            <p:cNvPicPr>
              <a:picLocks noChangeAspect="1"/>
            </p:cNvPicPr>
            <p:nvPr/>
          </p:nvPicPr>
          <p:blipFill>
            <a:blip r:embed="rId4">
              <a:extLst/>
            </a:blip>
            <a:stretch>
              <a:fillRect/>
            </a:stretch>
          </p:blipFill>
          <p:spPr>
            <a:xfrm>
              <a:off x="-1" y="6315"/>
              <a:ext cx="419241" cy="542962"/>
            </a:xfrm>
            <a:prstGeom prst="rect">
              <a:avLst/>
            </a:prstGeom>
            <a:ln w="12700" cap="flat">
              <a:noFill/>
              <a:miter lim="400000"/>
            </a:ln>
            <a:effectLst/>
          </p:spPr>
        </p:pic>
        <p:pic>
          <p:nvPicPr>
            <p:cNvPr id="2025" name="image3.jpeg">
              <a:hlinkClick r:id="rId5"/>
            </p:cNvPr>
            <p:cNvPicPr>
              <a:picLocks noChangeAspect="1"/>
            </p:cNvPicPr>
            <p:nvPr/>
          </p:nvPicPr>
          <p:blipFill>
            <a:blip r:embed="rId6">
              <a:extLst/>
            </a:blip>
            <a:stretch>
              <a:fillRect/>
            </a:stretch>
          </p:blipFill>
          <p:spPr>
            <a:xfrm>
              <a:off x="1825487" y="6315"/>
              <a:ext cx="419241" cy="542962"/>
            </a:xfrm>
            <a:prstGeom prst="rect">
              <a:avLst/>
            </a:prstGeom>
            <a:ln w="12700" cap="flat">
              <a:noFill/>
              <a:miter lim="400000"/>
            </a:ln>
            <a:effectLst/>
          </p:spPr>
        </p:pic>
        <p:pic>
          <p:nvPicPr>
            <p:cNvPr id="2026" name="image4.jpeg">
              <a:hlinkClick r:id="rId7"/>
            </p:cNvPr>
            <p:cNvPicPr>
              <a:picLocks noChangeAspect="1"/>
            </p:cNvPicPr>
            <p:nvPr/>
          </p:nvPicPr>
          <p:blipFill>
            <a:blip r:embed="rId8">
              <a:extLst/>
            </a:blip>
            <a:stretch>
              <a:fillRect/>
            </a:stretch>
          </p:blipFill>
          <p:spPr>
            <a:xfrm>
              <a:off x="454384" y="6314"/>
              <a:ext cx="419240" cy="542962"/>
            </a:xfrm>
            <a:prstGeom prst="rect">
              <a:avLst/>
            </a:prstGeom>
            <a:ln w="12700" cap="flat">
              <a:noFill/>
              <a:miter lim="400000"/>
            </a:ln>
            <a:effectLst/>
          </p:spPr>
        </p:pic>
        <p:pic>
          <p:nvPicPr>
            <p:cNvPr id="2027" name="image5.jpeg">
              <a:hlinkClick r:id="rId9"/>
            </p:cNvPr>
            <p:cNvPicPr>
              <a:picLocks noChangeAspect="1"/>
            </p:cNvPicPr>
            <p:nvPr/>
          </p:nvPicPr>
          <p:blipFill>
            <a:blip r:embed="rId10">
              <a:extLst/>
            </a:blip>
            <a:stretch>
              <a:fillRect/>
            </a:stretch>
          </p:blipFill>
          <p:spPr>
            <a:xfrm>
              <a:off x="1375254" y="-1"/>
              <a:ext cx="419240" cy="542962"/>
            </a:xfrm>
            <a:prstGeom prst="rect">
              <a:avLst/>
            </a:prstGeom>
            <a:ln w="12700" cap="flat">
              <a:noFill/>
              <a:miter lim="400000"/>
            </a:ln>
            <a:effectLst/>
          </p:spPr>
        </p:pic>
        <p:pic>
          <p:nvPicPr>
            <p:cNvPr id="2028" name="image6.jpeg">
              <a:hlinkClick r:id="rId11"/>
            </p:cNvPr>
            <p:cNvPicPr>
              <a:picLocks noChangeAspect="1"/>
            </p:cNvPicPr>
            <p:nvPr/>
          </p:nvPicPr>
          <p:blipFill>
            <a:blip r:embed="rId12">
              <a:extLst/>
            </a:blip>
            <a:stretch>
              <a:fillRect/>
            </a:stretch>
          </p:blipFill>
          <p:spPr>
            <a:xfrm>
              <a:off x="927661" y="6315"/>
              <a:ext cx="419242" cy="542962"/>
            </a:xfrm>
            <a:prstGeom prst="rect">
              <a:avLst/>
            </a:prstGeom>
            <a:ln w="12700" cap="flat">
              <a:noFill/>
              <a:miter lim="400000"/>
            </a:ln>
            <a:effectLst/>
          </p:spPr>
        </p:pic>
      </p:grpSp>
      <p:sp>
        <p:nvSpPr>
          <p:cNvPr id="2030" name="Shape 2030"/>
          <p:cNvSpPr>
            <a:spLocks noGrp="1"/>
          </p:cNvSpPr>
          <p:nvPr>
            <p:ph type="title"/>
          </p:nvPr>
        </p:nvSpPr>
        <p:spPr>
          <a:xfrm>
            <a:off x="6740525" y="274638"/>
            <a:ext cx="1946275" cy="3659188"/>
          </a:xfrm>
          <a:prstGeom prst="rect">
            <a:avLst/>
          </a:prstGeom>
        </p:spPr>
        <p:txBody>
          <a:bodyPr lIns="45718" tIns="45718" rIns="45718" bIns="45718"/>
          <a:lstStyle>
            <a:lvl1pPr>
              <a:lnSpc>
                <a:spcPct val="100000"/>
              </a:lnSpc>
              <a:defRPr sz="4400" b="0">
                <a:solidFill>
                  <a:srgbClr val="FFFFFF"/>
                </a:solidFill>
              </a:defRPr>
            </a:lvl1pPr>
          </a:lstStyle>
          <a:p>
            <a:r>
              <a:t>Title Text</a:t>
            </a:r>
          </a:p>
        </p:txBody>
      </p:sp>
      <p:sp>
        <p:nvSpPr>
          <p:cNvPr id="2031" name="Shape 2031"/>
          <p:cNvSpPr>
            <a:spLocks noGrp="1"/>
          </p:cNvSpPr>
          <p:nvPr>
            <p:ph type="body" sz="half" idx="1"/>
          </p:nvPr>
        </p:nvSpPr>
        <p:spPr>
          <a:xfrm>
            <a:off x="900112" y="274638"/>
            <a:ext cx="5688015" cy="3659188"/>
          </a:xfrm>
          <a:prstGeom prst="rect">
            <a:avLst/>
          </a:prstGeom>
        </p:spPr>
        <p:txBody>
          <a:bodyPr/>
          <a:lstStyle>
            <a:lvl1pPr>
              <a:buSzTx/>
              <a:buFontTx/>
              <a:buNone/>
              <a:defRPr>
                <a:solidFill>
                  <a:srgbClr val="FFFFFF"/>
                </a:solidFill>
              </a:defRPr>
            </a:lvl1pPr>
            <a:lvl2pPr marL="342900" indent="0">
              <a:buSzTx/>
              <a:buFontTx/>
              <a:buNone/>
              <a:defRPr>
                <a:solidFill>
                  <a:srgbClr val="FFFFFF"/>
                </a:solidFill>
              </a:defRPr>
            </a:lvl2pPr>
            <a:lvl3pPr marL="342900" indent="0">
              <a:buSzTx/>
              <a:buFontTx/>
              <a:buNone/>
              <a:defRPr>
                <a:solidFill>
                  <a:srgbClr val="FFFFFF"/>
                </a:solidFill>
              </a:defRPr>
            </a:lvl3pPr>
            <a:lvl4pPr marL="342900" indent="0">
              <a:buSzTx/>
              <a:buFontTx/>
              <a:buNone/>
              <a:defRPr>
                <a:solidFill>
                  <a:srgbClr val="FFFFFF"/>
                </a:solidFill>
              </a:defRPr>
            </a:lvl4pPr>
            <a:lvl5pPr marL="342900" indent="0">
              <a:buSzTx/>
              <a:buFontTx/>
              <a:buNone/>
              <a:defRPr>
                <a:solidFill>
                  <a:srgbClr val="FFFFFF"/>
                </a:solidFill>
              </a:defRPr>
            </a:lvl5pPr>
          </a:lstStyle>
          <a:p>
            <a:r>
              <a:t>Body Level One</a:t>
            </a:r>
          </a:p>
          <a:p>
            <a:pPr lvl="1"/>
            <a:r>
              <a:t>Body Level Two</a:t>
            </a:r>
          </a:p>
          <a:p>
            <a:pPr lvl="2"/>
            <a:r>
              <a:t>Body Level Three</a:t>
            </a:r>
          </a:p>
          <a:p>
            <a:pPr lvl="3"/>
            <a:r>
              <a:t>Body Level Four</a:t>
            </a:r>
          </a:p>
          <a:p>
            <a:pPr lvl="4"/>
            <a:r>
              <a:t>Body Level Five</a:t>
            </a:r>
          </a:p>
        </p:txBody>
      </p:sp>
      <p:sp>
        <p:nvSpPr>
          <p:cNvPr id="2032" name="Shape 2032"/>
          <p:cNvSpPr>
            <a:spLocks noGrp="1"/>
          </p:cNvSpPr>
          <p:nvPr>
            <p:ph type="sldNum" sz="quarter" idx="2"/>
          </p:nvPr>
        </p:nvSpPr>
        <p:spPr>
          <a:xfrm>
            <a:off x="8384895" y="6245225"/>
            <a:ext cx="301907" cy="288822"/>
          </a:xfrm>
          <a:prstGeom prst="rect">
            <a:avLst/>
          </a:prstGeom>
        </p:spPr>
        <p:txBody>
          <a:bodyPr anchor="t"/>
          <a:lstStyle>
            <a:lvl1pPr>
              <a:defRPr sz="1400"/>
            </a:lvl1pPr>
          </a:lstStyle>
          <a:p>
            <a:fld id="{86CB4B4D-7CA3-9044-876B-883B54F8677D}" type="slidenum">
              <a:t>‹#›</a:t>
            </a:fld>
            <a:endParaRPr dirty="0"/>
          </a:p>
        </p:txBody>
      </p:sp>
    </p:spTree>
  </p:cSld>
  <p:clrMapOvr>
    <a:masterClrMapping/>
  </p:clrMapOvr>
  <p:transition spd="med"/>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type="tx">
  <p:cSld name="Title Slide">
    <p:spTree>
      <p:nvGrpSpPr>
        <p:cNvPr id="1" name=""/>
        <p:cNvGrpSpPr/>
        <p:nvPr/>
      </p:nvGrpSpPr>
      <p:grpSpPr>
        <a:xfrm>
          <a:off x="0" y="0"/>
          <a:ext cx="0" cy="0"/>
          <a:chOff x="0" y="0"/>
          <a:chExt cx="0" cy="0"/>
        </a:xfrm>
      </p:grpSpPr>
      <p:pic>
        <p:nvPicPr>
          <p:cNvPr id="2039"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2040"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2041" name="Shape 2041"/>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042"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2043" name="Shape 2043"/>
          <p:cNvSpPr>
            <a:spLocks noGrp="1"/>
          </p:cNvSpPr>
          <p:nvPr>
            <p:ph type="title"/>
          </p:nvPr>
        </p:nvSpPr>
        <p:spPr>
          <a:xfrm>
            <a:off x="685800" y="2130425"/>
            <a:ext cx="7772400" cy="1470025"/>
          </a:xfrm>
          <a:prstGeom prst="rect">
            <a:avLst/>
          </a:prstGeom>
        </p:spPr>
        <p:txBody>
          <a:bodyPr/>
          <a:lstStyle>
            <a:lvl1pPr>
              <a:defRPr>
                <a:solidFill>
                  <a:srgbClr val="E2014D"/>
                </a:solidFill>
              </a:defRPr>
            </a:lvl1pPr>
          </a:lstStyle>
          <a:p>
            <a:r>
              <a:t>Title Text</a:t>
            </a:r>
          </a:p>
        </p:txBody>
      </p:sp>
      <p:sp>
        <p:nvSpPr>
          <p:cNvPr id="2044" name="Shape 2044"/>
          <p:cNvSpPr>
            <a:spLocks noGrp="1"/>
          </p:cNvSpPr>
          <p:nvPr>
            <p:ph type="body" sz="quarter" idx="1"/>
          </p:nvPr>
        </p:nvSpPr>
        <p:spPr>
          <a:xfrm>
            <a:off x="1371600" y="3886200"/>
            <a:ext cx="6400800" cy="1752600"/>
          </a:xfrm>
          <a:prstGeom prst="rect">
            <a:avLst/>
          </a:prstGeom>
        </p:spPr>
        <p:txBody>
          <a:bodyPr/>
          <a:lstStyle>
            <a:lvl1pPr marL="0" indent="0" algn="ctr">
              <a:buSzTx/>
              <a:buFontTx/>
              <a:buNone/>
            </a:lvl1pPr>
            <a:lvl2pPr marL="0" indent="0" algn="ctr">
              <a:buSzTx/>
              <a:buFontTx/>
              <a:buNone/>
            </a:lvl2pPr>
            <a:lvl3pPr marL="0" indent="0" algn="ctr">
              <a:buSzTx/>
              <a:buFontTx/>
              <a:buNone/>
            </a:lvl3pPr>
            <a:lvl4pPr marL="0" indent="0" algn="ctr">
              <a:buSzTx/>
              <a:buFontTx/>
              <a:buNone/>
            </a:lvl4pPr>
            <a:lvl5pPr marL="0" indent="0" algn="ctr">
              <a:buSzTx/>
              <a:buFontTx/>
              <a:buNone/>
            </a:lvl5pPr>
          </a:lstStyle>
          <a:p>
            <a:r>
              <a:t>Body Level One</a:t>
            </a:r>
          </a:p>
          <a:p>
            <a:pPr lvl="1"/>
            <a:r>
              <a:t>Body Level Two</a:t>
            </a:r>
          </a:p>
          <a:p>
            <a:pPr lvl="2"/>
            <a:r>
              <a:t>Body Level Three</a:t>
            </a:r>
          </a:p>
          <a:p>
            <a:pPr lvl="3"/>
            <a:r>
              <a:t>Body Level Four</a:t>
            </a:r>
          </a:p>
          <a:p>
            <a:pPr lvl="4"/>
            <a:r>
              <a:t>Body Level Five</a:t>
            </a:r>
          </a:p>
        </p:txBody>
      </p:sp>
      <p:sp>
        <p:nvSpPr>
          <p:cNvPr id="2045" name="Shape 2045"/>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58.xml><?xml version="1.0" encoding="utf-8"?>
<p:sldLayout xmlns:a="http://schemas.openxmlformats.org/drawingml/2006/main" xmlns:r="http://schemas.openxmlformats.org/officeDocument/2006/relationships" xmlns:p="http://schemas.openxmlformats.org/presentationml/2006/main" showMasterSp="0" type="tx">
  <p:cSld name="Title and Content">
    <p:spTree>
      <p:nvGrpSpPr>
        <p:cNvPr id="1" name=""/>
        <p:cNvGrpSpPr/>
        <p:nvPr/>
      </p:nvGrpSpPr>
      <p:grpSpPr>
        <a:xfrm>
          <a:off x="0" y="0"/>
          <a:ext cx="0" cy="0"/>
          <a:chOff x="0" y="0"/>
          <a:chExt cx="0" cy="0"/>
        </a:xfrm>
      </p:grpSpPr>
      <p:pic>
        <p:nvPicPr>
          <p:cNvPr id="2052"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2053"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2054" name="Shape 2054"/>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055"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2056" name="Shape 2056"/>
          <p:cNvSpPr>
            <a:spLocks noGrp="1"/>
          </p:cNvSpPr>
          <p:nvPr>
            <p:ph type="title"/>
          </p:nvPr>
        </p:nvSpPr>
        <p:spPr>
          <a:prstGeom prst="rect">
            <a:avLst/>
          </a:prstGeom>
        </p:spPr>
        <p:txBody>
          <a:bodyPr/>
          <a:lstStyle>
            <a:lvl1pPr>
              <a:defRPr>
                <a:solidFill>
                  <a:srgbClr val="E2014D"/>
                </a:solidFill>
              </a:defRPr>
            </a:lvl1pPr>
          </a:lstStyle>
          <a:p>
            <a:r>
              <a:t>Title Text</a:t>
            </a:r>
          </a:p>
        </p:txBody>
      </p:sp>
      <p:sp>
        <p:nvSpPr>
          <p:cNvPr id="2057" name="Shape 2057"/>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058" name="Shape 205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59.xml><?xml version="1.0" encoding="utf-8"?>
<p:sldLayout xmlns:a="http://schemas.openxmlformats.org/drawingml/2006/main" xmlns:r="http://schemas.openxmlformats.org/officeDocument/2006/relationships" xmlns:p="http://schemas.openxmlformats.org/presentationml/2006/main" showMasterSp="0" type="tx">
  <p:cSld name="Section Header">
    <p:spTree>
      <p:nvGrpSpPr>
        <p:cNvPr id="1" name=""/>
        <p:cNvGrpSpPr/>
        <p:nvPr/>
      </p:nvGrpSpPr>
      <p:grpSpPr>
        <a:xfrm>
          <a:off x="0" y="0"/>
          <a:ext cx="0" cy="0"/>
          <a:chOff x="0" y="0"/>
          <a:chExt cx="0" cy="0"/>
        </a:xfrm>
      </p:grpSpPr>
      <p:pic>
        <p:nvPicPr>
          <p:cNvPr id="2065"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2066"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2067" name="Shape 2067"/>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068"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2069" name="Shape 2069"/>
          <p:cNvSpPr>
            <a:spLocks noGrp="1"/>
          </p:cNvSpPr>
          <p:nvPr>
            <p:ph type="title"/>
          </p:nvPr>
        </p:nvSpPr>
        <p:spPr>
          <a:xfrm>
            <a:off x="722312" y="4406900"/>
            <a:ext cx="7772401" cy="1362075"/>
          </a:xfrm>
          <a:prstGeom prst="rect">
            <a:avLst/>
          </a:prstGeom>
        </p:spPr>
        <p:txBody>
          <a:bodyPr/>
          <a:lstStyle>
            <a:lvl1pPr>
              <a:defRPr sz="4000" cap="all">
                <a:solidFill>
                  <a:srgbClr val="E2014D"/>
                </a:solidFill>
              </a:defRPr>
            </a:lvl1pPr>
          </a:lstStyle>
          <a:p>
            <a:r>
              <a:t>Title Text</a:t>
            </a:r>
          </a:p>
        </p:txBody>
      </p:sp>
      <p:sp>
        <p:nvSpPr>
          <p:cNvPr id="2070" name="Shape 2070"/>
          <p:cNvSpPr>
            <a:spLocks noGrp="1"/>
          </p:cNvSpPr>
          <p:nvPr>
            <p:ph type="body" sz="quarter" idx="1"/>
          </p:nvPr>
        </p:nvSpPr>
        <p:spPr>
          <a:xfrm>
            <a:off x="722312" y="2906713"/>
            <a:ext cx="7772401" cy="1500189"/>
          </a:xfrm>
          <a:prstGeom prst="rect">
            <a:avLst/>
          </a:prstGeom>
        </p:spPr>
        <p:txBody>
          <a:bodyPr anchor="b"/>
          <a:lstStyle>
            <a:lvl1pPr marL="0" indent="0">
              <a:spcBef>
                <a:spcPts val="400"/>
              </a:spcBef>
              <a:buSzTx/>
              <a:buFontTx/>
              <a:buNone/>
              <a:defRPr sz="2000"/>
            </a:lvl1pPr>
            <a:lvl2pPr marL="0" indent="0">
              <a:spcBef>
                <a:spcPts val="400"/>
              </a:spcBef>
              <a:buSzTx/>
              <a:buFontTx/>
              <a:buNone/>
              <a:defRPr sz="2000"/>
            </a:lvl2pPr>
            <a:lvl3pPr marL="0" indent="0">
              <a:spcBef>
                <a:spcPts val="400"/>
              </a:spcBef>
              <a:buSzTx/>
              <a:buFontTx/>
              <a:buNone/>
              <a:defRPr sz="2000"/>
            </a:lvl3pPr>
            <a:lvl4pPr marL="0" indent="0">
              <a:spcBef>
                <a:spcPts val="400"/>
              </a:spcBef>
              <a:buSzTx/>
              <a:buFontTx/>
              <a:buNone/>
              <a:defRPr sz="2000"/>
            </a:lvl4pPr>
            <a:lvl5pPr marL="0" indent="0">
              <a:spcBef>
                <a:spcPts val="400"/>
              </a:spcBef>
              <a:buSzTx/>
              <a:buFontTx/>
              <a:buNone/>
              <a:defRPr sz="2000"/>
            </a:lvl5pPr>
          </a:lstStyle>
          <a:p>
            <a:r>
              <a:t>Body Level One</a:t>
            </a:r>
          </a:p>
          <a:p>
            <a:pPr lvl="1"/>
            <a:r>
              <a:t>Body Level Two</a:t>
            </a:r>
          </a:p>
          <a:p>
            <a:pPr lvl="2"/>
            <a:r>
              <a:t>Body Level Three</a:t>
            </a:r>
          </a:p>
          <a:p>
            <a:pPr lvl="3"/>
            <a:r>
              <a:t>Body Level Four</a:t>
            </a:r>
          </a:p>
          <a:p>
            <a:pPr lvl="4"/>
            <a:r>
              <a:t>Body Level Five</a:t>
            </a:r>
          </a:p>
        </p:txBody>
      </p:sp>
      <p:sp>
        <p:nvSpPr>
          <p:cNvPr id="2071" name="Shape 2071"/>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60.xml><?xml version="1.0" encoding="utf-8"?>
<p:sldLayout xmlns:a="http://schemas.openxmlformats.org/drawingml/2006/main" xmlns:r="http://schemas.openxmlformats.org/officeDocument/2006/relationships" xmlns:p="http://schemas.openxmlformats.org/presentationml/2006/main" showMasterSp="0" type="tx">
  <p:cSld name="Two Content">
    <p:spTree>
      <p:nvGrpSpPr>
        <p:cNvPr id="1" name=""/>
        <p:cNvGrpSpPr/>
        <p:nvPr/>
      </p:nvGrpSpPr>
      <p:grpSpPr>
        <a:xfrm>
          <a:off x="0" y="0"/>
          <a:ext cx="0" cy="0"/>
          <a:chOff x="0" y="0"/>
          <a:chExt cx="0" cy="0"/>
        </a:xfrm>
      </p:grpSpPr>
      <p:pic>
        <p:nvPicPr>
          <p:cNvPr id="2078"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2079"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2080" name="Shape 2080"/>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081"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2082" name="Shape 2082"/>
          <p:cNvSpPr>
            <a:spLocks noGrp="1"/>
          </p:cNvSpPr>
          <p:nvPr>
            <p:ph type="title"/>
          </p:nvPr>
        </p:nvSpPr>
        <p:spPr>
          <a:prstGeom prst="rect">
            <a:avLst/>
          </a:prstGeom>
        </p:spPr>
        <p:txBody>
          <a:bodyPr/>
          <a:lstStyle>
            <a:lvl1pPr>
              <a:defRPr>
                <a:solidFill>
                  <a:srgbClr val="E2014D"/>
                </a:solidFill>
              </a:defRPr>
            </a:lvl1pPr>
          </a:lstStyle>
          <a:p>
            <a:r>
              <a:t>Title Text</a:t>
            </a:r>
          </a:p>
        </p:txBody>
      </p:sp>
      <p:sp>
        <p:nvSpPr>
          <p:cNvPr id="2083" name="Shape 2083"/>
          <p:cNvSpPr>
            <a:spLocks noGrp="1"/>
          </p:cNvSpPr>
          <p:nvPr>
            <p:ph type="body" sz="half" idx="1"/>
          </p:nvPr>
        </p:nvSpPr>
        <p:spPr>
          <a:xfrm>
            <a:off x="900112" y="1600200"/>
            <a:ext cx="3816352" cy="4637088"/>
          </a:xfrm>
          <a:prstGeom prst="rect">
            <a:avLst/>
          </a:prstGeom>
        </p:spPr>
        <p:txBody>
          <a:bodyPr/>
          <a:lstStyle>
            <a:lvl1pPr>
              <a:spcBef>
                <a:spcPts val="600"/>
              </a:spcBef>
              <a:defRPr sz="2800"/>
            </a:lvl1pPr>
            <a:lvl2pPr marL="790575" indent="-333375">
              <a:spcBef>
                <a:spcPts val="600"/>
              </a:spcBef>
              <a:defRPr sz="2800"/>
            </a:lvl2pPr>
            <a:lvl3pPr marL="1234438" indent="-320038">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2084" name="Shape 2084"/>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61.xml><?xml version="1.0" encoding="utf-8"?>
<p:sldLayout xmlns:a="http://schemas.openxmlformats.org/drawingml/2006/main" xmlns:r="http://schemas.openxmlformats.org/officeDocument/2006/relationships" xmlns:p="http://schemas.openxmlformats.org/presentationml/2006/main" showMasterSp="0" type="tx">
  <p:cSld name="Comparison">
    <p:spTree>
      <p:nvGrpSpPr>
        <p:cNvPr id="1" name=""/>
        <p:cNvGrpSpPr/>
        <p:nvPr/>
      </p:nvGrpSpPr>
      <p:grpSpPr>
        <a:xfrm>
          <a:off x="0" y="0"/>
          <a:ext cx="0" cy="0"/>
          <a:chOff x="0" y="0"/>
          <a:chExt cx="0" cy="0"/>
        </a:xfrm>
      </p:grpSpPr>
      <p:pic>
        <p:nvPicPr>
          <p:cNvPr id="2091"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2092"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2093" name="Shape 2093"/>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094"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2095" name="Shape 2095"/>
          <p:cNvSpPr>
            <a:spLocks noGrp="1"/>
          </p:cNvSpPr>
          <p:nvPr>
            <p:ph type="title"/>
          </p:nvPr>
        </p:nvSpPr>
        <p:spPr>
          <a:xfrm>
            <a:off x="457200" y="274638"/>
            <a:ext cx="8229600" cy="1143001"/>
          </a:xfrm>
          <a:prstGeom prst="rect">
            <a:avLst/>
          </a:prstGeom>
        </p:spPr>
        <p:txBody>
          <a:bodyPr/>
          <a:lstStyle>
            <a:lvl1pPr>
              <a:defRPr>
                <a:solidFill>
                  <a:srgbClr val="E2014D"/>
                </a:solidFill>
              </a:defRPr>
            </a:lvl1pPr>
          </a:lstStyle>
          <a:p>
            <a:r>
              <a:t>Title Text</a:t>
            </a:r>
          </a:p>
        </p:txBody>
      </p:sp>
      <p:sp>
        <p:nvSpPr>
          <p:cNvPr id="2096" name="Shape 2096"/>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0">
              <a:spcBef>
                <a:spcPts val="500"/>
              </a:spcBef>
              <a:buSzTx/>
              <a:buFontTx/>
              <a:buNone/>
              <a:defRPr sz="2400" b="1"/>
            </a:lvl2pPr>
            <a:lvl3pPr marL="0" indent="0">
              <a:spcBef>
                <a:spcPts val="500"/>
              </a:spcBef>
              <a:buSzTx/>
              <a:buFontTx/>
              <a:buNone/>
              <a:defRPr sz="2400" b="1"/>
            </a:lvl3pPr>
            <a:lvl4pPr marL="0" indent="0">
              <a:spcBef>
                <a:spcPts val="500"/>
              </a:spcBef>
              <a:buSzTx/>
              <a:buFontTx/>
              <a:buNone/>
              <a:defRPr sz="2400" b="1"/>
            </a:lvl4pPr>
            <a:lvl5pPr marL="0" indent="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2097" name="Shape 2097"/>
          <p:cNvSpPr>
            <a:spLocks noGrp="1"/>
          </p:cNvSpPr>
          <p:nvPr>
            <p:ph type="body" sz="quarter" idx="13"/>
          </p:nvPr>
        </p:nvSpPr>
        <p:spPr>
          <a:xfrm>
            <a:off x="4645025" y="1535111"/>
            <a:ext cx="4041775" cy="639765"/>
          </a:xfrm>
          <a:prstGeom prst="rect">
            <a:avLst/>
          </a:prstGeom>
        </p:spPr>
        <p:txBody>
          <a:bodyPr anchor="b"/>
          <a:lstStyle/>
          <a:p>
            <a:pPr>
              <a:buSzTx/>
              <a:buFontTx/>
              <a:buNone/>
              <a:defRPr>
                <a:solidFill>
                  <a:srgbClr val="FFFFFF"/>
                </a:solidFill>
              </a:defRPr>
            </a:pPr>
            <a:endParaRPr/>
          </a:p>
        </p:txBody>
      </p:sp>
      <p:sp>
        <p:nvSpPr>
          <p:cNvPr id="2098" name="Shape 2098"/>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62.xml><?xml version="1.0" encoding="utf-8"?>
<p:sldLayout xmlns:a="http://schemas.openxmlformats.org/drawingml/2006/main" xmlns:r="http://schemas.openxmlformats.org/officeDocument/2006/relationships" xmlns:p="http://schemas.openxmlformats.org/presentationml/2006/main" showMasterSp="0" type="tx">
  <p:cSld name="Title Only">
    <p:spTree>
      <p:nvGrpSpPr>
        <p:cNvPr id="1" name=""/>
        <p:cNvGrpSpPr/>
        <p:nvPr/>
      </p:nvGrpSpPr>
      <p:grpSpPr>
        <a:xfrm>
          <a:off x="0" y="0"/>
          <a:ext cx="0" cy="0"/>
          <a:chOff x="0" y="0"/>
          <a:chExt cx="0" cy="0"/>
        </a:xfrm>
      </p:grpSpPr>
      <p:pic>
        <p:nvPicPr>
          <p:cNvPr id="2105"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2106"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2107" name="Shape 2107"/>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108"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2109" name="Shape 2109"/>
          <p:cNvSpPr>
            <a:spLocks noGrp="1"/>
          </p:cNvSpPr>
          <p:nvPr>
            <p:ph type="title"/>
          </p:nvPr>
        </p:nvSpPr>
        <p:spPr>
          <a:prstGeom prst="rect">
            <a:avLst/>
          </a:prstGeom>
        </p:spPr>
        <p:txBody>
          <a:bodyPr/>
          <a:lstStyle>
            <a:lvl1pPr>
              <a:defRPr>
                <a:solidFill>
                  <a:srgbClr val="E2014D"/>
                </a:solidFill>
              </a:defRPr>
            </a:lvl1pPr>
          </a:lstStyle>
          <a:p>
            <a:r>
              <a:t>Title Text</a:t>
            </a:r>
          </a:p>
        </p:txBody>
      </p:sp>
      <p:sp>
        <p:nvSpPr>
          <p:cNvPr id="2110" name="Shape 2110"/>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63.xml><?xml version="1.0" encoding="utf-8"?>
<p:sldLayout xmlns:a="http://schemas.openxmlformats.org/drawingml/2006/main" xmlns:r="http://schemas.openxmlformats.org/officeDocument/2006/relationships" xmlns:p="http://schemas.openxmlformats.org/presentationml/2006/main" showMasterSp="0" type="tx">
  <p:cSld name="Blank">
    <p:spTree>
      <p:nvGrpSpPr>
        <p:cNvPr id="1" name=""/>
        <p:cNvGrpSpPr/>
        <p:nvPr/>
      </p:nvGrpSpPr>
      <p:grpSpPr>
        <a:xfrm>
          <a:off x="0" y="0"/>
          <a:ext cx="0" cy="0"/>
          <a:chOff x="0" y="0"/>
          <a:chExt cx="0" cy="0"/>
        </a:xfrm>
      </p:grpSpPr>
      <p:pic>
        <p:nvPicPr>
          <p:cNvPr id="2117"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2118"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2119" name="Shape 2119"/>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120"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2121" name="Shape 2121"/>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64.xml><?xml version="1.0" encoding="utf-8"?>
<p:sldLayout xmlns:a="http://schemas.openxmlformats.org/drawingml/2006/main" xmlns:r="http://schemas.openxmlformats.org/officeDocument/2006/relationships" xmlns:p="http://schemas.openxmlformats.org/presentationml/2006/main" showMasterSp="0" type="tx">
  <p:cSld name="Content with Caption">
    <p:spTree>
      <p:nvGrpSpPr>
        <p:cNvPr id="1" name=""/>
        <p:cNvGrpSpPr/>
        <p:nvPr/>
      </p:nvGrpSpPr>
      <p:grpSpPr>
        <a:xfrm>
          <a:off x="0" y="0"/>
          <a:ext cx="0" cy="0"/>
          <a:chOff x="0" y="0"/>
          <a:chExt cx="0" cy="0"/>
        </a:xfrm>
      </p:grpSpPr>
      <p:pic>
        <p:nvPicPr>
          <p:cNvPr id="2128"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2129"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2130" name="Shape 2130"/>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131"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2132" name="Shape 2132"/>
          <p:cNvSpPr>
            <a:spLocks noGrp="1"/>
          </p:cNvSpPr>
          <p:nvPr>
            <p:ph type="title"/>
          </p:nvPr>
        </p:nvSpPr>
        <p:spPr>
          <a:xfrm>
            <a:off x="457200" y="273050"/>
            <a:ext cx="3008315" cy="1162050"/>
          </a:xfrm>
          <a:prstGeom prst="rect">
            <a:avLst/>
          </a:prstGeom>
        </p:spPr>
        <p:txBody>
          <a:bodyPr anchor="b"/>
          <a:lstStyle>
            <a:lvl1pPr>
              <a:defRPr sz="2000">
                <a:solidFill>
                  <a:srgbClr val="E2014D"/>
                </a:solidFill>
              </a:defRPr>
            </a:lvl1pPr>
          </a:lstStyle>
          <a:p>
            <a:r>
              <a:t>Title Text</a:t>
            </a:r>
          </a:p>
        </p:txBody>
      </p:sp>
      <p:sp>
        <p:nvSpPr>
          <p:cNvPr id="2133" name="Shape 2133"/>
          <p:cNvSpPr>
            <a:spLocks noGrp="1"/>
          </p:cNvSpPr>
          <p:nvPr>
            <p:ph type="body"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134" name="Shape 2134"/>
          <p:cNvSpPr>
            <a:spLocks noGrp="1"/>
          </p:cNvSpPr>
          <p:nvPr>
            <p:ph type="body" sz="half" idx="13"/>
          </p:nvPr>
        </p:nvSpPr>
        <p:spPr>
          <a:xfrm>
            <a:off x="457198" y="1435100"/>
            <a:ext cx="3008316" cy="4691063"/>
          </a:xfrm>
          <a:prstGeom prst="rect">
            <a:avLst/>
          </a:prstGeom>
        </p:spPr>
        <p:txBody>
          <a:bodyPr/>
          <a:lstStyle/>
          <a:p>
            <a:pPr>
              <a:buSzTx/>
              <a:buFontTx/>
              <a:buNone/>
              <a:defRPr>
                <a:solidFill>
                  <a:srgbClr val="FFFFFF"/>
                </a:solidFill>
              </a:defRPr>
            </a:pPr>
            <a:endParaRPr/>
          </a:p>
        </p:txBody>
      </p:sp>
      <p:sp>
        <p:nvSpPr>
          <p:cNvPr id="2135" name="Shape 2135"/>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65.xml><?xml version="1.0" encoding="utf-8"?>
<p:sldLayout xmlns:a="http://schemas.openxmlformats.org/drawingml/2006/main" xmlns:r="http://schemas.openxmlformats.org/officeDocument/2006/relationships" xmlns:p="http://schemas.openxmlformats.org/presentationml/2006/main" showMasterSp="0" type="tx">
  <p:cSld name="Picture with Caption">
    <p:spTree>
      <p:nvGrpSpPr>
        <p:cNvPr id="1" name=""/>
        <p:cNvGrpSpPr/>
        <p:nvPr/>
      </p:nvGrpSpPr>
      <p:grpSpPr>
        <a:xfrm>
          <a:off x="0" y="0"/>
          <a:ext cx="0" cy="0"/>
          <a:chOff x="0" y="0"/>
          <a:chExt cx="0" cy="0"/>
        </a:xfrm>
      </p:grpSpPr>
      <p:pic>
        <p:nvPicPr>
          <p:cNvPr id="2142"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2143"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2144" name="Shape 2144"/>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145"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2146" name="Shape 2146"/>
          <p:cNvSpPr>
            <a:spLocks noGrp="1"/>
          </p:cNvSpPr>
          <p:nvPr>
            <p:ph type="title"/>
          </p:nvPr>
        </p:nvSpPr>
        <p:spPr>
          <a:xfrm>
            <a:off x="1792288" y="4800600"/>
            <a:ext cx="5486402" cy="566738"/>
          </a:xfrm>
          <a:prstGeom prst="rect">
            <a:avLst/>
          </a:prstGeom>
        </p:spPr>
        <p:txBody>
          <a:bodyPr anchor="b"/>
          <a:lstStyle>
            <a:lvl1pPr>
              <a:defRPr sz="2000">
                <a:solidFill>
                  <a:srgbClr val="E2014D"/>
                </a:solidFill>
              </a:defRPr>
            </a:lvl1pPr>
          </a:lstStyle>
          <a:p>
            <a:r>
              <a:t>Title Text</a:t>
            </a:r>
          </a:p>
        </p:txBody>
      </p:sp>
      <p:sp>
        <p:nvSpPr>
          <p:cNvPr id="2147" name="Shape 2147"/>
          <p:cNvSpPr>
            <a:spLocks noGrp="1"/>
          </p:cNvSpPr>
          <p:nvPr>
            <p:ph type="pic" sz="half" idx="13"/>
          </p:nvPr>
        </p:nvSpPr>
        <p:spPr>
          <a:xfrm>
            <a:off x="1792288" y="612775"/>
            <a:ext cx="5486402" cy="4114800"/>
          </a:xfrm>
          <a:prstGeom prst="rect">
            <a:avLst/>
          </a:prstGeom>
        </p:spPr>
        <p:txBody>
          <a:bodyPr lIns="91439" tIns="45719" rIns="91439" bIns="45719">
            <a:noAutofit/>
          </a:bodyPr>
          <a:lstStyle/>
          <a:p>
            <a:endParaRPr dirty="0"/>
          </a:p>
        </p:txBody>
      </p:sp>
      <p:sp>
        <p:nvSpPr>
          <p:cNvPr id="2148" name="Shape 2148"/>
          <p:cNvSpPr>
            <a:spLocks noGrp="1"/>
          </p:cNvSpPr>
          <p:nvPr>
            <p:ph type="body" sz="quarter" idx="1"/>
          </p:nvPr>
        </p:nvSpPr>
        <p:spPr>
          <a:xfrm>
            <a:off x="1792288" y="5367337"/>
            <a:ext cx="5486402" cy="804864"/>
          </a:xfrm>
          <a:prstGeom prst="rect">
            <a:avLst/>
          </a:prstGeom>
        </p:spPr>
        <p:txBody>
          <a:bodyPr/>
          <a:lstStyle>
            <a:lvl1pPr marL="0" indent="0">
              <a:spcBef>
                <a:spcPts val="300"/>
              </a:spcBef>
              <a:buSzTx/>
              <a:buFontTx/>
              <a:buNone/>
              <a:defRPr sz="1400"/>
            </a:lvl1pPr>
            <a:lvl2pPr marL="0" indent="0">
              <a:spcBef>
                <a:spcPts val="300"/>
              </a:spcBef>
              <a:buSzTx/>
              <a:buFontTx/>
              <a:buNone/>
              <a:defRPr sz="1400"/>
            </a:lvl2pPr>
            <a:lvl3pPr marL="0" indent="0">
              <a:spcBef>
                <a:spcPts val="300"/>
              </a:spcBef>
              <a:buSzTx/>
              <a:buFontTx/>
              <a:buNone/>
              <a:defRPr sz="1400"/>
            </a:lvl3pPr>
            <a:lvl4pPr marL="0" indent="0">
              <a:spcBef>
                <a:spcPts val="300"/>
              </a:spcBef>
              <a:buSzTx/>
              <a:buFontTx/>
              <a:buNone/>
              <a:defRPr sz="1400"/>
            </a:lvl4pPr>
            <a:lvl5pPr marL="0" indent="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2149" name="Shape 2149"/>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66.xml><?xml version="1.0" encoding="utf-8"?>
<p:sldLayout xmlns:a="http://schemas.openxmlformats.org/drawingml/2006/main" xmlns:r="http://schemas.openxmlformats.org/officeDocument/2006/relationships" xmlns:p="http://schemas.openxmlformats.org/presentationml/2006/main" showMasterSp="0" type="tx">
  <p:cSld name="Title and Vertical Text">
    <p:spTree>
      <p:nvGrpSpPr>
        <p:cNvPr id="1" name=""/>
        <p:cNvGrpSpPr/>
        <p:nvPr/>
      </p:nvGrpSpPr>
      <p:grpSpPr>
        <a:xfrm>
          <a:off x="0" y="0"/>
          <a:ext cx="0" cy="0"/>
          <a:chOff x="0" y="0"/>
          <a:chExt cx="0" cy="0"/>
        </a:xfrm>
      </p:grpSpPr>
      <p:pic>
        <p:nvPicPr>
          <p:cNvPr id="2156"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2157"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2158" name="Shape 2158"/>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159"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2160" name="Shape 2160"/>
          <p:cNvSpPr>
            <a:spLocks noGrp="1"/>
          </p:cNvSpPr>
          <p:nvPr>
            <p:ph type="title"/>
          </p:nvPr>
        </p:nvSpPr>
        <p:spPr>
          <a:prstGeom prst="rect">
            <a:avLst/>
          </a:prstGeom>
        </p:spPr>
        <p:txBody>
          <a:bodyPr/>
          <a:lstStyle>
            <a:lvl1pPr>
              <a:defRPr>
                <a:solidFill>
                  <a:srgbClr val="E2014D"/>
                </a:solidFill>
              </a:defRPr>
            </a:lvl1pPr>
          </a:lstStyle>
          <a:p>
            <a:r>
              <a:t>Title Text</a:t>
            </a:r>
          </a:p>
        </p:txBody>
      </p:sp>
      <p:sp>
        <p:nvSpPr>
          <p:cNvPr id="2161" name="Shape 2161"/>
          <p:cNvSpPr>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162" name="Shape 2162"/>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Layouts/slideLayout167.xml><?xml version="1.0" encoding="utf-8"?>
<p:sldLayout xmlns:a="http://schemas.openxmlformats.org/drawingml/2006/main" xmlns:r="http://schemas.openxmlformats.org/officeDocument/2006/relationships" xmlns:p="http://schemas.openxmlformats.org/presentationml/2006/main" showMasterSp="0" type="tx">
  <p:cSld name="Vertical Title and Text">
    <p:spTree>
      <p:nvGrpSpPr>
        <p:cNvPr id="1" name=""/>
        <p:cNvGrpSpPr/>
        <p:nvPr/>
      </p:nvGrpSpPr>
      <p:grpSpPr>
        <a:xfrm>
          <a:off x="0" y="0"/>
          <a:ext cx="0" cy="0"/>
          <a:chOff x="0" y="0"/>
          <a:chExt cx="0" cy="0"/>
        </a:xfrm>
      </p:grpSpPr>
      <p:pic>
        <p:nvPicPr>
          <p:cNvPr id="2169" name="image2.gif"/>
          <p:cNvPicPr>
            <a:picLocks noChangeAspect="1"/>
          </p:cNvPicPr>
          <p:nvPr/>
        </p:nvPicPr>
        <p:blipFill>
          <a:blip r:embed="rId2">
            <a:extLst/>
          </a:blip>
          <a:stretch>
            <a:fillRect/>
          </a:stretch>
        </p:blipFill>
        <p:spPr>
          <a:xfrm>
            <a:off x="4933950" y="3086100"/>
            <a:ext cx="4210050" cy="3771900"/>
          </a:xfrm>
          <a:prstGeom prst="rect">
            <a:avLst/>
          </a:prstGeom>
          <a:ln w="12700">
            <a:miter lim="400000"/>
          </a:ln>
        </p:spPr>
      </p:pic>
      <p:pic>
        <p:nvPicPr>
          <p:cNvPr id="2170" name="image1.png" descr="practical_action_logo_300"/>
          <p:cNvPicPr>
            <a:picLocks noChangeAspect="1"/>
          </p:cNvPicPr>
          <p:nvPr/>
        </p:nvPicPr>
        <p:blipFill>
          <a:blip r:embed="rId3">
            <a:extLst/>
          </a:blip>
          <a:stretch>
            <a:fillRect/>
          </a:stretch>
        </p:blipFill>
        <p:spPr>
          <a:xfrm>
            <a:off x="7366000" y="0"/>
            <a:ext cx="1778000" cy="920750"/>
          </a:xfrm>
          <a:prstGeom prst="rect">
            <a:avLst/>
          </a:prstGeom>
          <a:ln w="12700">
            <a:miter lim="400000"/>
          </a:ln>
        </p:spPr>
      </p:pic>
      <p:sp>
        <p:nvSpPr>
          <p:cNvPr id="2171" name="Shape 2171"/>
          <p:cNvSpPr/>
          <p:nvPr/>
        </p:nvSpPr>
        <p:spPr>
          <a:xfrm>
            <a:off x="0" y="0"/>
            <a:ext cx="468313" cy="6858000"/>
          </a:xfrm>
          <a:prstGeom prst="rect">
            <a:avLst/>
          </a:prstGeom>
          <a:solidFill>
            <a:srgbClr val="E2014D"/>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2172" name="image1.png" descr="practical_action_logo_300"/>
          <p:cNvPicPr>
            <a:picLocks noChangeAspect="1"/>
          </p:cNvPicPr>
          <p:nvPr/>
        </p:nvPicPr>
        <p:blipFill>
          <a:blip r:embed="rId3">
            <a:extLst/>
          </a:blip>
          <a:stretch>
            <a:fillRect/>
          </a:stretch>
        </p:blipFill>
        <p:spPr>
          <a:xfrm>
            <a:off x="6877050" y="0"/>
            <a:ext cx="2266950" cy="1174750"/>
          </a:xfrm>
          <a:prstGeom prst="rect">
            <a:avLst/>
          </a:prstGeom>
          <a:ln w="12700">
            <a:miter lim="400000"/>
          </a:ln>
        </p:spPr>
      </p:pic>
      <p:sp>
        <p:nvSpPr>
          <p:cNvPr id="2173" name="Shape 2173"/>
          <p:cNvSpPr>
            <a:spLocks noGrp="1"/>
          </p:cNvSpPr>
          <p:nvPr>
            <p:ph type="title"/>
          </p:nvPr>
        </p:nvSpPr>
        <p:spPr>
          <a:xfrm>
            <a:off x="6740525" y="333375"/>
            <a:ext cx="1946275" cy="5903913"/>
          </a:xfrm>
          <a:prstGeom prst="rect">
            <a:avLst/>
          </a:prstGeom>
        </p:spPr>
        <p:txBody>
          <a:bodyPr/>
          <a:lstStyle>
            <a:lvl1pPr>
              <a:defRPr>
                <a:solidFill>
                  <a:srgbClr val="E2014D"/>
                </a:solidFill>
              </a:defRPr>
            </a:lvl1pPr>
          </a:lstStyle>
          <a:p>
            <a:r>
              <a:t>Title Text</a:t>
            </a:r>
          </a:p>
        </p:txBody>
      </p:sp>
      <p:sp>
        <p:nvSpPr>
          <p:cNvPr id="2174" name="Shape 2174"/>
          <p:cNvSpPr>
            <a:spLocks noGrp="1"/>
          </p:cNvSpPr>
          <p:nvPr>
            <p:ph type="body" idx="1"/>
          </p:nvPr>
        </p:nvSpPr>
        <p:spPr>
          <a:xfrm>
            <a:off x="900112" y="333375"/>
            <a:ext cx="5688015" cy="59039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175" name="Shape 2175"/>
          <p:cNvSpPr>
            <a:spLocks noGrp="1"/>
          </p:cNvSpPr>
          <p:nvPr>
            <p:ph type="sldNum" sz="quarter" idx="2"/>
          </p:nvPr>
        </p:nvSpPr>
        <p:spPr>
          <a:prstGeom prst="rect">
            <a:avLst/>
          </a:prstGeom>
        </p:spPr>
        <p:txBody>
          <a:bodyPr/>
          <a:lstStyle/>
          <a:p>
            <a:fld id="{86CB4B4D-7CA3-9044-876B-883B54F8677D}" type="slidenum">
              <a:t>‹#›</a:t>
            </a:fld>
            <a:endParaRPr dirty="0"/>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117" Type="http://schemas.openxmlformats.org/officeDocument/2006/relationships/slideLayout" Target="../slideLayouts/slideLayout117.xml"/><Relationship Id="rId21" Type="http://schemas.openxmlformats.org/officeDocument/2006/relationships/slideLayout" Target="../slideLayouts/slideLayout21.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84" Type="http://schemas.openxmlformats.org/officeDocument/2006/relationships/slideLayout" Target="../slideLayouts/slideLayout84.xml"/><Relationship Id="rId89" Type="http://schemas.openxmlformats.org/officeDocument/2006/relationships/slideLayout" Target="../slideLayouts/slideLayout89.xml"/><Relationship Id="rId112" Type="http://schemas.openxmlformats.org/officeDocument/2006/relationships/slideLayout" Target="../slideLayouts/slideLayout112.xml"/><Relationship Id="rId133" Type="http://schemas.openxmlformats.org/officeDocument/2006/relationships/slideLayout" Target="../slideLayouts/slideLayout133.xml"/><Relationship Id="rId138" Type="http://schemas.openxmlformats.org/officeDocument/2006/relationships/slideLayout" Target="../slideLayouts/slideLayout138.xml"/><Relationship Id="rId154" Type="http://schemas.openxmlformats.org/officeDocument/2006/relationships/slideLayout" Target="../slideLayouts/slideLayout154.xml"/><Relationship Id="rId159" Type="http://schemas.openxmlformats.org/officeDocument/2006/relationships/slideLayout" Target="../slideLayouts/slideLayout159.xml"/><Relationship Id="rId170" Type="http://schemas.openxmlformats.org/officeDocument/2006/relationships/image" Target="../media/image2.png"/><Relationship Id="rId16" Type="http://schemas.openxmlformats.org/officeDocument/2006/relationships/slideLayout" Target="../slideLayouts/slideLayout16.xml"/><Relationship Id="rId107" Type="http://schemas.openxmlformats.org/officeDocument/2006/relationships/slideLayout" Target="../slideLayouts/slideLayout107.xml"/><Relationship Id="rId11" Type="http://schemas.openxmlformats.org/officeDocument/2006/relationships/slideLayout" Target="../slideLayouts/slideLayout11.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102" Type="http://schemas.openxmlformats.org/officeDocument/2006/relationships/slideLayout" Target="../slideLayouts/slideLayout102.xml"/><Relationship Id="rId123" Type="http://schemas.openxmlformats.org/officeDocument/2006/relationships/slideLayout" Target="../slideLayouts/slideLayout123.xml"/><Relationship Id="rId128" Type="http://schemas.openxmlformats.org/officeDocument/2006/relationships/slideLayout" Target="../slideLayouts/slideLayout128.xml"/><Relationship Id="rId144" Type="http://schemas.openxmlformats.org/officeDocument/2006/relationships/slideLayout" Target="../slideLayouts/slideLayout144.xml"/><Relationship Id="rId149" Type="http://schemas.openxmlformats.org/officeDocument/2006/relationships/slideLayout" Target="../slideLayouts/slideLayout149.xml"/><Relationship Id="rId5" Type="http://schemas.openxmlformats.org/officeDocument/2006/relationships/slideLayout" Target="../slideLayouts/slideLayout5.xml"/><Relationship Id="rId90" Type="http://schemas.openxmlformats.org/officeDocument/2006/relationships/slideLayout" Target="../slideLayouts/slideLayout90.xml"/><Relationship Id="rId95" Type="http://schemas.openxmlformats.org/officeDocument/2006/relationships/slideLayout" Target="../slideLayouts/slideLayout95.xml"/><Relationship Id="rId160" Type="http://schemas.openxmlformats.org/officeDocument/2006/relationships/slideLayout" Target="../slideLayouts/slideLayout160.xml"/><Relationship Id="rId165" Type="http://schemas.openxmlformats.org/officeDocument/2006/relationships/slideLayout" Target="../slideLayouts/slideLayout165.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113" Type="http://schemas.openxmlformats.org/officeDocument/2006/relationships/slideLayout" Target="../slideLayouts/slideLayout113.xml"/><Relationship Id="rId118" Type="http://schemas.openxmlformats.org/officeDocument/2006/relationships/slideLayout" Target="../slideLayouts/slideLayout118.xml"/><Relationship Id="rId134" Type="http://schemas.openxmlformats.org/officeDocument/2006/relationships/slideLayout" Target="../slideLayouts/slideLayout134.xml"/><Relationship Id="rId139" Type="http://schemas.openxmlformats.org/officeDocument/2006/relationships/slideLayout" Target="../slideLayouts/slideLayout139.xml"/><Relationship Id="rId80" Type="http://schemas.openxmlformats.org/officeDocument/2006/relationships/slideLayout" Target="../slideLayouts/slideLayout80.xml"/><Relationship Id="rId85" Type="http://schemas.openxmlformats.org/officeDocument/2006/relationships/slideLayout" Target="../slideLayouts/slideLayout85.xml"/><Relationship Id="rId150" Type="http://schemas.openxmlformats.org/officeDocument/2006/relationships/slideLayout" Target="../slideLayouts/slideLayout150.xml"/><Relationship Id="rId155" Type="http://schemas.openxmlformats.org/officeDocument/2006/relationships/slideLayout" Target="../slideLayouts/slideLayout155.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59" Type="http://schemas.openxmlformats.org/officeDocument/2006/relationships/slideLayout" Target="../slideLayouts/slideLayout59.xml"/><Relationship Id="rId103" Type="http://schemas.openxmlformats.org/officeDocument/2006/relationships/slideLayout" Target="../slideLayouts/slideLayout103.xml"/><Relationship Id="rId108" Type="http://schemas.openxmlformats.org/officeDocument/2006/relationships/slideLayout" Target="../slideLayouts/slideLayout108.xml"/><Relationship Id="rId124" Type="http://schemas.openxmlformats.org/officeDocument/2006/relationships/slideLayout" Target="../slideLayouts/slideLayout124.xml"/><Relationship Id="rId129" Type="http://schemas.openxmlformats.org/officeDocument/2006/relationships/slideLayout" Target="../slideLayouts/slideLayout129.xml"/><Relationship Id="rId54" Type="http://schemas.openxmlformats.org/officeDocument/2006/relationships/slideLayout" Target="../slideLayouts/slideLayout54.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91" Type="http://schemas.openxmlformats.org/officeDocument/2006/relationships/slideLayout" Target="../slideLayouts/slideLayout91.xml"/><Relationship Id="rId96" Type="http://schemas.openxmlformats.org/officeDocument/2006/relationships/slideLayout" Target="../slideLayouts/slideLayout96.xml"/><Relationship Id="rId140" Type="http://schemas.openxmlformats.org/officeDocument/2006/relationships/slideLayout" Target="../slideLayouts/slideLayout140.xml"/><Relationship Id="rId145" Type="http://schemas.openxmlformats.org/officeDocument/2006/relationships/slideLayout" Target="../slideLayouts/slideLayout145.xml"/><Relationship Id="rId161" Type="http://schemas.openxmlformats.org/officeDocument/2006/relationships/slideLayout" Target="../slideLayouts/slideLayout161.xml"/><Relationship Id="rId166" Type="http://schemas.openxmlformats.org/officeDocument/2006/relationships/slideLayout" Target="../slideLayouts/slideLayout166.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6" Type="http://schemas.openxmlformats.org/officeDocument/2006/relationships/slideLayout" Target="../slideLayouts/slideLayout106.xml"/><Relationship Id="rId114" Type="http://schemas.openxmlformats.org/officeDocument/2006/relationships/slideLayout" Target="../slideLayouts/slideLayout114.xml"/><Relationship Id="rId119" Type="http://schemas.openxmlformats.org/officeDocument/2006/relationships/slideLayout" Target="../slideLayouts/slideLayout119.xml"/><Relationship Id="rId127" Type="http://schemas.openxmlformats.org/officeDocument/2006/relationships/slideLayout" Target="../slideLayouts/slideLayout12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81" Type="http://schemas.openxmlformats.org/officeDocument/2006/relationships/slideLayout" Target="../slideLayouts/slideLayout81.xml"/><Relationship Id="rId86" Type="http://schemas.openxmlformats.org/officeDocument/2006/relationships/slideLayout" Target="../slideLayouts/slideLayout86.xml"/><Relationship Id="rId94" Type="http://schemas.openxmlformats.org/officeDocument/2006/relationships/slideLayout" Target="../slideLayouts/slideLayout94.xml"/><Relationship Id="rId99" Type="http://schemas.openxmlformats.org/officeDocument/2006/relationships/slideLayout" Target="../slideLayouts/slideLayout99.xml"/><Relationship Id="rId101" Type="http://schemas.openxmlformats.org/officeDocument/2006/relationships/slideLayout" Target="../slideLayouts/slideLayout101.xml"/><Relationship Id="rId122" Type="http://schemas.openxmlformats.org/officeDocument/2006/relationships/slideLayout" Target="../slideLayouts/slideLayout122.xml"/><Relationship Id="rId130" Type="http://schemas.openxmlformats.org/officeDocument/2006/relationships/slideLayout" Target="../slideLayouts/slideLayout130.xml"/><Relationship Id="rId135" Type="http://schemas.openxmlformats.org/officeDocument/2006/relationships/slideLayout" Target="../slideLayouts/slideLayout135.xml"/><Relationship Id="rId143" Type="http://schemas.openxmlformats.org/officeDocument/2006/relationships/slideLayout" Target="../slideLayouts/slideLayout143.xml"/><Relationship Id="rId148" Type="http://schemas.openxmlformats.org/officeDocument/2006/relationships/slideLayout" Target="../slideLayouts/slideLayout148.xml"/><Relationship Id="rId151" Type="http://schemas.openxmlformats.org/officeDocument/2006/relationships/slideLayout" Target="../slideLayouts/slideLayout151.xml"/><Relationship Id="rId156" Type="http://schemas.openxmlformats.org/officeDocument/2006/relationships/slideLayout" Target="../slideLayouts/slideLayout156.xml"/><Relationship Id="rId164" Type="http://schemas.openxmlformats.org/officeDocument/2006/relationships/slideLayout" Target="../slideLayouts/slideLayout164.xml"/><Relationship Id="rId169" Type="http://schemas.openxmlformats.org/officeDocument/2006/relationships/image" Target="../media/image1.gif"/><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 Id="rId109" Type="http://schemas.openxmlformats.org/officeDocument/2006/relationships/slideLayout" Target="../slideLayouts/slideLayout109.xml"/><Relationship Id="rId34" Type="http://schemas.openxmlformats.org/officeDocument/2006/relationships/slideLayout" Target="../slideLayouts/slideLayout34.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6" Type="http://schemas.openxmlformats.org/officeDocument/2006/relationships/slideLayout" Target="../slideLayouts/slideLayout76.xml"/><Relationship Id="rId97" Type="http://schemas.openxmlformats.org/officeDocument/2006/relationships/slideLayout" Target="../slideLayouts/slideLayout97.xml"/><Relationship Id="rId104" Type="http://schemas.openxmlformats.org/officeDocument/2006/relationships/slideLayout" Target="../slideLayouts/slideLayout104.xml"/><Relationship Id="rId120" Type="http://schemas.openxmlformats.org/officeDocument/2006/relationships/slideLayout" Target="../slideLayouts/slideLayout120.xml"/><Relationship Id="rId125" Type="http://schemas.openxmlformats.org/officeDocument/2006/relationships/slideLayout" Target="../slideLayouts/slideLayout125.xml"/><Relationship Id="rId141" Type="http://schemas.openxmlformats.org/officeDocument/2006/relationships/slideLayout" Target="../slideLayouts/slideLayout141.xml"/><Relationship Id="rId146" Type="http://schemas.openxmlformats.org/officeDocument/2006/relationships/slideLayout" Target="../slideLayouts/slideLayout146.xml"/><Relationship Id="rId167" Type="http://schemas.openxmlformats.org/officeDocument/2006/relationships/slideLayout" Target="../slideLayouts/slideLayout167.xml"/><Relationship Id="rId7" Type="http://schemas.openxmlformats.org/officeDocument/2006/relationships/slideLayout" Target="../slideLayouts/slideLayout7.xml"/><Relationship Id="rId71" Type="http://schemas.openxmlformats.org/officeDocument/2006/relationships/slideLayout" Target="../slideLayouts/slideLayout71.xml"/><Relationship Id="rId92" Type="http://schemas.openxmlformats.org/officeDocument/2006/relationships/slideLayout" Target="../slideLayouts/slideLayout92.xml"/><Relationship Id="rId162" Type="http://schemas.openxmlformats.org/officeDocument/2006/relationships/slideLayout" Target="../slideLayouts/slideLayout162.xml"/><Relationship Id="rId2" Type="http://schemas.openxmlformats.org/officeDocument/2006/relationships/slideLayout" Target="../slideLayouts/slideLayout2.xml"/><Relationship Id="rId29" Type="http://schemas.openxmlformats.org/officeDocument/2006/relationships/slideLayout" Target="../slideLayouts/slideLayout29.xml"/><Relationship Id="rId24" Type="http://schemas.openxmlformats.org/officeDocument/2006/relationships/slideLayout" Target="../slideLayouts/slideLayout24.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66" Type="http://schemas.openxmlformats.org/officeDocument/2006/relationships/slideLayout" Target="../slideLayouts/slideLayout66.xml"/><Relationship Id="rId87" Type="http://schemas.openxmlformats.org/officeDocument/2006/relationships/slideLayout" Target="../slideLayouts/slideLayout87.xml"/><Relationship Id="rId110" Type="http://schemas.openxmlformats.org/officeDocument/2006/relationships/slideLayout" Target="../slideLayouts/slideLayout110.xml"/><Relationship Id="rId115" Type="http://schemas.openxmlformats.org/officeDocument/2006/relationships/slideLayout" Target="../slideLayouts/slideLayout115.xml"/><Relationship Id="rId131" Type="http://schemas.openxmlformats.org/officeDocument/2006/relationships/slideLayout" Target="../slideLayouts/slideLayout131.xml"/><Relationship Id="rId136" Type="http://schemas.openxmlformats.org/officeDocument/2006/relationships/slideLayout" Target="../slideLayouts/slideLayout136.xml"/><Relationship Id="rId157" Type="http://schemas.openxmlformats.org/officeDocument/2006/relationships/slideLayout" Target="../slideLayouts/slideLayout157.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52" Type="http://schemas.openxmlformats.org/officeDocument/2006/relationships/slideLayout" Target="../slideLayouts/slideLayout152.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56" Type="http://schemas.openxmlformats.org/officeDocument/2006/relationships/slideLayout" Target="../slideLayouts/slideLayout56.xml"/><Relationship Id="rId77" Type="http://schemas.openxmlformats.org/officeDocument/2006/relationships/slideLayout" Target="../slideLayouts/slideLayout77.xml"/><Relationship Id="rId100" Type="http://schemas.openxmlformats.org/officeDocument/2006/relationships/slideLayout" Target="../slideLayouts/slideLayout100.xml"/><Relationship Id="rId105" Type="http://schemas.openxmlformats.org/officeDocument/2006/relationships/slideLayout" Target="../slideLayouts/slideLayout105.xml"/><Relationship Id="rId126" Type="http://schemas.openxmlformats.org/officeDocument/2006/relationships/slideLayout" Target="../slideLayouts/slideLayout126.xml"/><Relationship Id="rId147" Type="http://schemas.openxmlformats.org/officeDocument/2006/relationships/slideLayout" Target="../slideLayouts/slideLayout147.xml"/><Relationship Id="rId168"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93" Type="http://schemas.openxmlformats.org/officeDocument/2006/relationships/slideLayout" Target="../slideLayouts/slideLayout93.xml"/><Relationship Id="rId98" Type="http://schemas.openxmlformats.org/officeDocument/2006/relationships/slideLayout" Target="../slideLayouts/slideLayout98.xml"/><Relationship Id="rId121" Type="http://schemas.openxmlformats.org/officeDocument/2006/relationships/slideLayout" Target="../slideLayouts/slideLayout121.xml"/><Relationship Id="rId142" Type="http://schemas.openxmlformats.org/officeDocument/2006/relationships/slideLayout" Target="../slideLayouts/slideLayout142.xml"/><Relationship Id="rId163" Type="http://schemas.openxmlformats.org/officeDocument/2006/relationships/slideLayout" Target="../slideLayouts/slideLayout163.xml"/><Relationship Id="rId3" Type="http://schemas.openxmlformats.org/officeDocument/2006/relationships/slideLayout" Target="../slideLayouts/slideLayout3.xml"/><Relationship Id="rId25" Type="http://schemas.openxmlformats.org/officeDocument/2006/relationships/slideLayout" Target="../slideLayouts/slideLayout25.xml"/><Relationship Id="rId46" Type="http://schemas.openxmlformats.org/officeDocument/2006/relationships/slideLayout" Target="../slideLayouts/slideLayout46.xml"/><Relationship Id="rId67" Type="http://schemas.openxmlformats.org/officeDocument/2006/relationships/slideLayout" Target="../slideLayouts/slideLayout67.xml"/><Relationship Id="rId116" Type="http://schemas.openxmlformats.org/officeDocument/2006/relationships/slideLayout" Target="../slideLayouts/slideLayout116.xml"/><Relationship Id="rId137" Type="http://schemas.openxmlformats.org/officeDocument/2006/relationships/slideLayout" Target="../slideLayouts/slideLayout137.xml"/><Relationship Id="rId158" Type="http://schemas.openxmlformats.org/officeDocument/2006/relationships/slideLayout" Target="../slideLayouts/slideLayout158.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62" Type="http://schemas.openxmlformats.org/officeDocument/2006/relationships/slideLayout" Target="../slideLayouts/slideLayout62.xml"/><Relationship Id="rId83" Type="http://schemas.openxmlformats.org/officeDocument/2006/relationships/slideLayout" Target="../slideLayouts/slideLayout83.xml"/><Relationship Id="rId88" Type="http://schemas.openxmlformats.org/officeDocument/2006/relationships/slideLayout" Target="../slideLayouts/slideLayout88.xml"/><Relationship Id="rId111" Type="http://schemas.openxmlformats.org/officeDocument/2006/relationships/slideLayout" Target="../slideLayouts/slideLayout111.xml"/><Relationship Id="rId132" Type="http://schemas.openxmlformats.org/officeDocument/2006/relationships/slideLayout" Target="../slideLayouts/slideLayout132.xml"/><Relationship Id="rId153" Type="http://schemas.openxmlformats.org/officeDocument/2006/relationships/slideLayout" Target="../slideLayouts/slideLayout1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image1.gif"/>
          <p:cNvPicPr>
            <a:picLocks noChangeAspect="1"/>
          </p:cNvPicPr>
          <p:nvPr/>
        </p:nvPicPr>
        <p:blipFill>
          <a:blip r:embed="rId169">
            <a:extLst/>
          </a:blip>
          <a:stretch>
            <a:fillRect/>
          </a:stretch>
        </p:blipFill>
        <p:spPr>
          <a:xfrm>
            <a:off x="4933950" y="3086100"/>
            <a:ext cx="4210050" cy="3771900"/>
          </a:xfrm>
          <a:prstGeom prst="rect">
            <a:avLst/>
          </a:prstGeom>
          <a:ln w="12700">
            <a:miter lim="400000"/>
          </a:ln>
        </p:spPr>
      </p:pic>
      <p:sp>
        <p:nvSpPr>
          <p:cNvPr id="3" name="Shape 3"/>
          <p:cNvSpPr/>
          <p:nvPr/>
        </p:nvSpPr>
        <p:spPr>
          <a:xfrm>
            <a:off x="0" y="0"/>
            <a:ext cx="468313" cy="6858000"/>
          </a:xfrm>
          <a:prstGeom prst="rect">
            <a:avLst/>
          </a:prstGeom>
          <a:solidFill>
            <a:srgbClr val="D674B7"/>
          </a:solidFill>
          <a:ln w="12700">
            <a:miter lim="400000"/>
          </a:ln>
        </p:spPr>
        <p:txBody>
          <a:bodyPr lIns="45718" tIns="45718" rIns="45718" bIns="45718" anchor="ctr"/>
          <a:lstStyle/>
          <a:p>
            <a:pPr>
              <a:defRPr>
                <a:latin typeface="+mn-lt"/>
                <a:ea typeface="+mn-ea"/>
                <a:cs typeface="+mn-cs"/>
                <a:sym typeface="Arial"/>
              </a:defRPr>
            </a:pPr>
            <a:endParaRPr dirty="0"/>
          </a:p>
        </p:txBody>
      </p:sp>
      <p:pic>
        <p:nvPicPr>
          <p:cNvPr id="4" name="image1.png" descr="practical_action_logo_300"/>
          <p:cNvPicPr>
            <a:picLocks noChangeAspect="1"/>
          </p:cNvPicPr>
          <p:nvPr/>
        </p:nvPicPr>
        <p:blipFill>
          <a:blip r:embed="rId170">
            <a:extLst/>
          </a:blip>
          <a:stretch>
            <a:fillRect/>
          </a:stretch>
        </p:blipFill>
        <p:spPr>
          <a:xfrm>
            <a:off x="6877050" y="0"/>
            <a:ext cx="2266950" cy="1174750"/>
          </a:xfrm>
          <a:prstGeom prst="rect">
            <a:avLst/>
          </a:prstGeom>
          <a:ln w="12700">
            <a:miter lim="400000"/>
          </a:ln>
        </p:spPr>
      </p:pic>
      <p:sp>
        <p:nvSpPr>
          <p:cNvPr id="5" name="Shape 5"/>
          <p:cNvSpPr>
            <a:spLocks noGrp="1"/>
          </p:cNvSpPr>
          <p:nvPr>
            <p:ph type="title"/>
          </p:nvPr>
        </p:nvSpPr>
        <p:spPr>
          <a:xfrm>
            <a:off x="900112" y="333375"/>
            <a:ext cx="6048377" cy="1084263"/>
          </a:xfrm>
          <a:prstGeom prst="rect">
            <a:avLst/>
          </a:prstGeom>
          <a:ln w="12700">
            <a:miter lim="400000"/>
          </a:ln>
          <a:extLst>
            <a:ext uri="{C572A759-6A51-4108-AA02-DFA0A04FC94B}">
              <ma14:wrappingTextBoxFlag xmlns="" xmlns:ma14="http://schemas.microsoft.com/office/mac/drawingml/2011/main" val="1"/>
            </a:ext>
          </a:extLst>
        </p:spPr>
        <p:txBody>
          <a:bodyPr lIns="0" tIns="0" rIns="0" bIns="0">
            <a:normAutofit/>
          </a:bodyPr>
          <a:lstStyle/>
          <a:p>
            <a:r>
              <a:t>Title Text</a:t>
            </a:r>
          </a:p>
        </p:txBody>
      </p:sp>
      <p:sp>
        <p:nvSpPr>
          <p:cNvPr id="6" name="Shape 6"/>
          <p:cNvSpPr>
            <a:spLocks noGrp="1"/>
          </p:cNvSpPr>
          <p:nvPr>
            <p:ph type="body" idx="1"/>
          </p:nvPr>
        </p:nvSpPr>
        <p:spPr>
          <a:xfrm>
            <a:off x="900112" y="1600200"/>
            <a:ext cx="7786689" cy="4637088"/>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normAutofit/>
          </a:bodyPr>
          <a:lstStyle/>
          <a:p>
            <a:r>
              <a:t>Body Level One</a:t>
            </a:r>
          </a:p>
          <a:p>
            <a:pPr lvl="1"/>
            <a:r>
              <a:t>Body Level Two</a:t>
            </a:r>
          </a:p>
          <a:p>
            <a:pPr lvl="2"/>
            <a:r>
              <a:t>Body Level Three</a:t>
            </a:r>
          </a:p>
          <a:p>
            <a:pPr lvl="3"/>
            <a:r>
              <a:t>Body Level Four</a:t>
            </a:r>
          </a:p>
          <a:p>
            <a:pPr lvl="4"/>
            <a:r>
              <a:t>Body Level Five</a:t>
            </a:r>
          </a:p>
        </p:txBody>
      </p:sp>
      <p:sp>
        <p:nvSpPr>
          <p:cNvPr id="7" name="Shape 7"/>
          <p:cNvSpPr>
            <a:spLocks noGrp="1"/>
          </p:cNvSpPr>
          <p:nvPr>
            <p:ph type="sldNum" sz="quarter" idx="2"/>
          </p:nvPr>
        </p:nvSpPr>
        <p:spPr>
          <a:xfrm>
            <a:off x="6279546" y="6224224"/>
            <a:ext cx="273654" cy="264253"/>
          </a:xfrm>
          <a:prstGeom prst="rect">
            <a:avLst/>
          </a:prstGeom>
          <a:ln w="12700">
            <a:miter lim="400000"/>
          </a:ln>
        </p:spPr>
        <p:txBody>
          <a:bodyPr wrap="none" lIns="45718" tIns="45718" rIns="45718" bIns="45718" anchor="ctr">
            <a:spAutoFit/>
          </a:bodyPr>
          <a:lstStyle>
            <a:lvl1pPr algn="r">
              <a:defRPr sz="1200">
                <a:latin typeface="+mn-lt"/>
                <a:ea typeface="+mn-ea"/>
                <a:cs typeface="+mn-cs"/>
                <a:sym typeface="Arial"/>
              </a:defRPr>
            </a:lvl1pPr>
          </a:lstStyle>
          <a:p>
            <a:fld id="{86CB4B4D-7CA3-9044-876B-883B54F8677D}" type="slidenum">
              <a:t>‹#›</a:t>
            </a:fld>
            <a:endParaRPr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 id="2147483704" r:id="rId56"/>
    <p:sldLayoutId id="2147483705" r:id="rId57"/>
    <p:sldLayoutId id="2147483706" r:id="rId58"/>
    <p:sldLayoutId id="2147483707" r:id="rId59"/>
    <p:sldLayoutId id="2147483708" r:id="rId60"/>
    <p:sldLayoutId id="2147483709" r:id="rId61"/>
    <p:sldLayoutId id="2147483710" r:id="rId62"/>
    <p:sldLayoutId id="2147483711" r:id="rId63"/>
    <p:sldLayoutId id="2147483712" r:id="rId64"/>
    <p:sldLayoutId id="2147483713" r:id="rId65"/>
    <p:sldLayoutId id="2147483714" r:id="rId66"/>
    <p:sldLayoutId id="2147483715" r:id="rId67"/>
    <p:sldLayoutId id="2147483716" r:id="rId68"/>
    <p:sldLayoutId id="2147483717" r:id="rId69"/>
    <p:sldLayoutId id="2147483718" r:id="rId70"/>
    <p:sldLayoutId id="2147483719" r:id="rId71"/>
    <p:sldLayoutId id="2147483720" r:id="rId72"/>
    <p:sldLayoutId id="2147483721" r:id="rId73"/>
    <p:sldLayoutId id="2147483722" r:id="rId74"/>
    <p:sldLayoutId id="2147483723" r:id="rId75"/>
    <p:sldLayoutId id="2147483724" r:id="rId76"/>
    <p:sldLayoutId id="2147483725" r:id="rId77"/>
    <p:sldLayoutId id="2147483726" r:id="rId78"/>
    <p:sldLayoutId id="2147483727" r:id="rId79"/>
    <p:sldLayoutId id="2147483728" r:id="rId80"/>
    <p:sldLayoutId id="2147483729" r:id="rId81"/>
    <p:sldLayoutId id="2147483730" r:id="rId82"/>
    <p:sldLayoutId id="2147483731" r:id="rId83"/>
    <p:sldLayoutId id="2147483732" r:id="rId84"/>
    <p:sldLayoutId id="2147483733" r:id="rId85"/>
    <p:sldLayoutId id="2147483734" r:id="rId86"/>
    <p:sldLayoutId id="2147483735" r:id="rId87"/>
    <p:sldLayoutId id="2147483736" r:id="rId88"/>
    <p:sldLayoutId id="2147483737" r:id="rId89"/>
    <p:sldLayoutId id="2147483738" r:id="rId90"/>
    <p:sldLayoutId id="2147483739" r:id="rId91"/>
    <p:sldLayoutId id="2147483740" r:id="rId92"/>
    <p:sldLayoutId id="2147483741" r:id="rId93"/>
    <p:sldLayoutId id="2147483742" r:id="rId94"/>
    <p:sldLayoutId id="2147483743" r:id="rId95"/>
    <p:sldLayoutId id="2147483744" r:id="rId96"/>
    <p:sldLayoutId id="2147483745" r:id="rId97"/>
    <p:sldLayoutId id="2147483746" r:id="rId98"/>
    <p:sldLayoutId id="2147483747" r:id="rId99"/>
    <p:sldLayoutId id="2147483748" r:id="rId100"/>
    <p:sldLayoutId id="2147483749" r:id="rId101"/>
    <p:sldLayoutId id="2147483750" r:id="rId102"/>
    <p:sldLayoutId id="2147483751" r:id="rId103"/>
    <p:sldLayoutId id="2147483752" r:id="rId104"/>
    <p:sldLayoutId id="2147483753" r:id="rId105"/>
    <p:sldLayoutId id="2147483754" r:id="rId106"/>
    <p:sldLayoutId id="2147483755" r:id="rId107"/>
    <p:sldLayoutId id="2147483756" r:id="rId108"/>
    <p:sldLayoutId id="2147483757" r:id="rId109"/>
    <p:sldLayoutId id="2147483758" r:id="rId110"/>
    <p:sldLayoutId id="2147483759" r:id="rId111"/>
    <p:sldLayoutId id="2147483760" r:id="rId112"/>
    <p:sldLayoutId id="2147483761" r:id="rId113"/>
    <p:sldLayoutId id="2147483762" r:id="rId114"/>
    <p:sldLayoutId id="2147483763" r:id="rId115"/>
    <p:sldLayoutId id="2147483764" r:id="rId116"/>
    <p:sldLayoutId id="2147483765" r:id="rId117"/>
    <p:sldLayoutId id="2147483766" r:id="rId118"/>
    <p:sldLayoutId id="2147483767" r:id="rId119"/>
    <p:sldLayoutId id="2147483768" r:id="rId120"/>
    <p:sldLayoutId id="2147483769" r:id="rId121"/>
    <p:sldLayoutId id="2147483770" r:id="rId122"/>
    <p:sldLayoutId id="2147483771" r:id="rId123"/>
    <p:sldLayoutId id="2147483772" r:id="rId124"/>
    <p:sldLayoutId id="2147483773" r:id="rId125"/>
    <p:sldLayoutId id="2147483774" r:id="rId126"/>
    <p:sldLayoutId id="2147483775" r:id="rId127"/>
    <p:sldLayoutId id="2147483776" r:id="rId128"/>
    <p:sldLayoutId id="2147483777" r:id="rId129"/>
    <p:sldLayoutId id="2147483778" r:id="rId130"/>
    <p:sldLayoutId id="2147483779" r:id="rId131"/>
    <p:sldLayoutId id="2147483780" r:id="rId132"/>
    <p:sldLayoutId id="2147483781" r:id="rId133"/>
    <p:sldLayoutId id="2147483782" r:id="rId134"/>
    <p:sldLayoutId id="2147483783" r:id="rId135"/>
    <p:sldLayoutId id="2147483784" r:id="rId136"/>
    <p:sldLayoutId id="2147483785" r:id="rId137"/>
    <p:sldLayoutId id="2147483786" r:id="rId138"/>
    <p:sldLayoutId id="2147483787" r:id="rId139"/>
    <p:sldLayoutId id="2147483788" r:id="rId140"/>
    <p:sldLayoutId id="2147483789" r:id="rId141"/>
    <p:sldLayoutId id="2147483790" r:id="rId142"/>
    <p:sldLayoutId id="2147483791" r:id="rId143"/>
    <p:sldLayoutId id="2147483792" r:id="rId144"/>
    <p:sldLayoutId id="2147483793" r:id="rId145"/>
    <p:sldLayoutId id="2147483794" r:id="rId146"/>
    <p:sldLayoutId id="2147483795" r:id="rId147"/>
    <p:sldLayoutId id="2147483796" r:id="rId148"/>
    <p:sldLayoutId id="2147483797" r:id="rId149"/>
    <p:sldLayoutId id="2147483798" r:id="rId150"/>
    <p:sldLayoutId id="2147483799" r:id="rId151"/>
    <p:sldLayoutId id="2147483800" r:id="rId152"/>
    <p:sldLayoutId id="2147483801" r:id="rId153"/>
    <p:sldLayoutId id="2147483802" r:id="rId154"/>
    <p:sldLayoutId id="2147483803" r:id="rId155"/>
    <p:sldLayoutId id="2147483804" r:id="rId156"/>
    <p:sldLayoutId id="2147483805" r:id="rId157"/>
    <p:sldLayoutId id="2147483806" r:id="rId158"/>
    <p:sldLayoutId id="2147483807" r:id="rId159"/>
    <p:sldLayoutId id="2147483808" r:id="rId160"/>
    <p:sldLayoutId id="2147483809" r:id="rId161"/>
    <p:sldLayoutId id="2147483810" r:id="rId162"/>
    <p:sldLayoutId id="2147483811" r:id="rId163"/>
    <p:sldLayoutId id="2147483812" r:id="rId164"/>
    <p:sldLayoutId id="2147483813" r:id="rId165"/>
    <p:sldLayoutId id="2147483814" r:id="rId166"/>
    <p:sldLayoutId id="2147483815" r:id="rId167"/>
  </p:sldLayoutIdLst>
  <p:transition spd="med"/>
  <p:txStyles>
    <p:titleStyle>
      <a:lvl1pPr marL="0" marR="0" indent="0" algn="l" defTabSz="914400" rtl="0" latinLnBrk="0">
        <a:lnSpc>
          <a:spcPts val="4000"/>
        </a:lnSpc>
        <a:spcBef>
          <a:spcPts val="0"/>
        </a:spcBef>
        <a:spcAft>
          <a:spcPts val="0"/>
        </a:spcAft>
        <a:buClrTx/>
        <a:buSzTx/>
        <a:buFontTx/>
        <a:buNone/>
        <a:tabLst/>
        <a:defRPr sz="3600" b="1" i="0" u="none" strike="noStrike" cap="none" spc="0" baseline="0">
          <a:ln>
            <a:noFill/>
          </a:ln>
          <a:solidFill>
            <a:srgbClr val="D674B7"/>
          </a:solidFill>
          <a:uFillTx/>
          <a:latin typeface="Trebuchet MS"/>
          <a:ea typeface="Trebuchet MS"/>
          <a:cs typeface="Trebuchet MS"/>
          <a:sym typeface="Trebuchet MS"/>
        </a:defRPr>
      </a:lvl1pPr>
      <a:lvl2pPr marL="0" marR="0" indent="0" algn="l" defTabSz="914400" rtl="0" latinLnBrk="0">
        <a:lnSpc>
          <a:spcPts val="4000"/>
        </a:lnSpc>
        <a:spcBef>
          <a:spcPts val="0"/>
        </a:spcBef>
        <a:spcAft>
          <a:spcPts val="0"/>
        </a:spcAft>
        <a:buClrTx/>
        <a:buSzTx/>
        <a:buFontTx/>
        <a:buNone/>
        <a:tabLst/>
        <a:defRPr sz="3600" b="1" i="0" u="none" strike="noStrike" cap="none" spc="0" baseline="0">
          <a:ln>
            <a:noFill/>
          </a:ln>
          <a:solidFill>
            <a:srgbClr val="D674B7"/>
          </a:solidFill>
          <a:uFillTx/>
          <a:latin typeface="Trebuchet MS"/>
          <a:ea typeface="Trebuchet MS"/>
          <a:cs typeface="Trebuchet MS"/>
          <a:sym typeface="Trebuchet MS"/>
        </a:defRPr>
      </a:lvl2pPr>
      <a:lvl3pPr marL="0" marR="0" indent="0" algn="l" defTabSz="914400" rtl="0" latinLnBrk="0">
        <a:lnSpc>
          <a:spcPts val="4000"/>
        </a:lnSpc>
        <a:spcBef>
          <a:spcPts val="0"/>
        </a:spcBef>
        <a:spcAft>
          <a:spcPts val="0"/>
        </a:spcAft>
        <a:buClrTx/>
        <a:buSzTx/>
        <a:buFontTx/>
        <a:buNone/>
        <a:tabLst/>
        <a:defRPr sz="3600" b="1" i="0" u="none" strike="noStrike" cap="none" spc="0" baseline="0">
          <a:ln>
            <a:noFill/>
          </a:ln>
          <a:solidFill>
            <a:srgbClr val="D674B7"/>
          </a:solidFill>
          <a:uFillTx/>
          <a:latin typeface="Trebuchet MS"/>
          <a:ea typeface="Trebuchet MS"/>
          <a:cs typeface="Trebuchet MS"/>
          <a:sym typeface="Trebuchet MS"/>
        </a:defRPr>
      </a:lvl3pPr>
      <a:lvl4pPr marL="0" marR="0" indent="0" algn="l" defTabSz="914400" rtl="0" latinLnBrk="0">
        <a:lnSpc>
          <a:spcPts val="4000"/>
        </a:lnSpc>
        <a:spcBef>
          <a:spcPts val="0"/>
        </a:spcBef>
        <a:spcAft>
          <a:spcPts val="0"/>
        </a:spcAft>
        <a:buClrTx/>
        <a:buSzTx/>
        <a:buFontTx/>
        <a:buNone/>
        <a:tabLst/>
        <a:defRPr sz="3600" b="1" i="0" u="none" strike="noStrike" cap="none" spc="0" baseline="0">
          <a:ln>
            <a:noFill/>
          </a:ln>
          <a:solidFill>
            <a:srgbClr val="D674B7"/>
          </a:solidFill>
          <a:uFillTx/>
          <a:latin typeface="Trebuchet MS"/>
          <a:ea typeface="Trebuchet MS"/>
          <a:cs typeface="Trebuchet MS"/>
          <a:sym typeface="Trebuchet MS"/>
        </a:defRPr>
      </a:lvl4pPr>
      <a:lvl5pPr marL="0" marR="0" indent="0" algn="l" defTabSz="914400" rtl="0" latinLnBrk="0">
        <a:lnSpc>
          <a:spcPts val="4000"/>
        </a:lnSpc>
        <a:spcBef>
          <a:spcPts val="0"/>
        </a:spcBef>
        <a:spcAft>
          <a:spcPts val="0"/>
        </a:spcAft>
        <a:buClrTx/>
        <a:buSzTx/>
        <a:buFontTx/>
        <a:buNone/>
        <a:tabLst/>
        <a:defRPr sz="3600" b="1" i="0" u="none" strike="noStrike" cap="none" spc="0" baseline="0">
          <a:ln>
            <a:noFill/>
          </a:ln>
          <a:solidFill>
            <a:srgbClr val="D674B7"/>
          </a:solidFill>
          <a:uFillTx/>
          <a:latin typeface="Trebuchet MS"/>
          <a:ea typeface="Trebuchet MS"/>
          <a:cs typeface="Trebuchet MS"/>
          <a:sym typeface="Trebuchet MS"/>
        </a:defRPr>
      </a:lvl5pPr>
      <a:lvl6pPr marL="0" marR="0" indent="0" algn="l" defTabSz="914400" rtl="0" latinLnBrk="0">
        <a:lnSpc>
          <a:spcPts val="4000"/>
        </a:lnSpc>
        <a:spcBef>
          <a:spcPts val="0"/>
        </a:spcBef>
        <a:spcAft>
          <a:spcPts val="0"/>
        </a:spcAft>
        <a:buClrTx/>
        <a:buSzTx/>
        <a:buFontTx/>
        <a:buNone/>
        <a:tabLst/>
        <a:defRPr sz="3600" b="1" i="0" u="none" strike="noStrike" cap="none" spc="0" baseline="0">
          <a:ln>
            <a:noFill/>
          </a:ln>
          <a:solidFill>
            <a:srgbClr val="D674B7"/>
          </a:solidFill>
          <a:uFillTx/>
          <a:latin typeface="Trebuchet MS"/>
          <a:ea typeface="Trebuchet MS"/>
          <a:cs typeface="Trebuchet MS"/>
          <a:sym typeface="Trebuchet MS"/>
        </a:defRPr>
      </a:lvl6pPr>
      <a:lvl7pPr marL="0" marR="0" indent="0" algn="l" defTabSz="914400" rtl="0" latinLnBrk="0">
        <a:lnSpc>
          <a:spcPts val="4000"/>
        </a:lnSpc>
        <a:spcBef>
          <a:spcPts val="0"/>
        </a:spcBef>
        <a:spcAft>
          <a:spcPts val="0"/>
        </a:spcAft>
        <a:buClrTx/>
        <a:buSzTx/>
        <a:buFontTx/>
        <a:buNone/>
        <a:tabLst/>
        <a:defRPr sz="3600" b="1" i="0" u="none" strike="noStrike" cap="none" spc="0" baseline="0">
          <a:ln>
            <a:noFill/>
          </a:ln>
          <a:solidFill>
            <a:srgbClr val="D674B7"/>
          </a:solidFill>
          <a:uFillTx/>
          <a:latin typeface="Trebuchet MS"/>
          <a:ea typeface="Trebuchet MS"/>
          <a:cs typeface="Trebuchet MS"/>
          <a:sym typeface="Trebuchet MS"/>
        </a:defRPr>
      </a:lvl7pPr>
      <a:lvl8pPr marL="0" marR="0" indent="0" algn="l" defTabSz="914400" rtl="0" latinLnBrk="0">
        <a:lnSpc>
          <a:spcPts val="4000"/>
        </a:lnSpc>
        <a:spcBef>
          <a:spcPts val="0"/>
        </a:spcBef>
        <a:spcAft>
          <a:spcPts val="0"/>
        </a:spcAft>
        <a:buClrTx/>
        <a:buSzTx/>
        <a:buFontTx/>
        <a:buNone/>
        <a:tabLst/>
        <a:defRPr sz="3600" b="1" i="0" u="none" strike="noStrike" cap="none" spc="0" baseline="0">
          <a:ln>
            <a:noFill/>
          </a:ln>
          <a:solidFill>
            <a:srgbClr val="D674B7"/>
          </a:solidFill>
          <a:uFillTx/>
          <a:latin typeface="Trebuchet MS"/>
          <a:ea typeface="Trebuchet MS"/>
          <a:cs typeface="Trebuchet MS"/>
          <a:sym typeface="Trebuchet MS"/>
        </a:defRPr>
      </a:lvl8pPr>
      <a:lvl9pPr marL="0" marR="0" indent="0" algn="l" defTabSz="914400" rtl="0" latinLnBrk="0">
        <a:lnSpc>
          <a:spcPts val="4000"/>
        </a:lnSpc>
        <a:spcBef>
          <a:spcPts val="0"/>
        </a:spcBef>
        <a:spcAft>
          <a:spcPts val="0"/>
        </a:spcAft>
        <a:buClrTx/>
        <a:buSzTx/>
        <a:buFontTx/>
        <a:buNone/>
        <a:tabLst/>
        <a:defRPr sz="3600" b="1" i="0" u="none" strike="noStrike" cap="none" spc="0" baseline="0">
          <a:ln>
            <a:noFill/>
          </a:ln>
          <a:solidFill>
            <a:srgbClr val="D674B7"/>
          </a:solidFill>
          <a:uFillTx/>
          <a:latin typeface="Trebuchet MS"/>
          <a:ea typeface="Trebuchet MS"/>
          <a:cs typeface="Trebuchet MS"/>
          <a:sym typeface="Trebuchet MS"/>
        </a:defRPr>
      </a:lvl9pPr>
    </p:titleStyle>
    <p:bodyStyle>
      <a:lvl1pPr marL="342900" marR="0" indent="-342900" algn="l" defTabSz="914400" rtl="0" latinLnBrk="0">
        <a:lnSpc>
          <a:spcPct val="100000"/>
        </a:lnSpc>
        <a:spcBef>
          <a:spcPts val="700"/>
        </a:spcBef>
        <a:spcAft>
          <a:spcPts val="0"/>
        </a:spcAft>
        <a:buClrTx/>
        <a:buSzPct val="100000"/>
        <a:buFont typeface="Wingdings"/>
        <a:buChar char="▪"/>
        <a:tabLst/>
        <a:defRPr sz="3200" b="0" i="0" u="none" strike="noStrike" cap="none" spc="0" baseline="0">
          <a:ln>
            <a:noFill/>
          </a:ln>
          <a:solidFill>
            <a:srgbClr val="000000"/>
          </a:solidFill>
          <a:uFillTx/>
          <a:latin typeface="Trebuchet MS"/>
          <a:ea typeface="Trebuchet MS"/>
          <a:cs typeface="Trebuchet MS"/>
          <a:sym typeface="Trebuchet MS"/>
        </a:defRPr>
      </a:lvl1pPr>
      <a:lvl2pPr marL="783771" marR="0" indent="-326571" algn="l" defTabSz="914400" rtl="0" latinLnBrk="0">
        <a:lnSpc>
          <a:spcPct val="100000"/>
        </a:lnSpc>
        <a:spcBef>
          <a:spcPts val="700"/>
        </a:spcBef>
        <a:spcAft>
          <a:spcPts val="0"/>
        </a:spcAft>
        <a:buClrTx/>
        <a:buSzPct val="100000"/>
        <a:buFont typeface="Wingdings"/>
        <a:buChar char="–"/>
        <a:tabLst/>
        <a:defRPr sz="3200" b="0" i="0" u="none" strike="noStrike" cap="none" spc="0" baseline="0">
          <a:ln>
            <a:noFill/>
          </a:ln>
          <a:solidFill>
            <a:srgbClr val="000000"/>
          </a:solidFill>
          <a:uFillTx/>
          <a:latin typeface="Trebuchet MS"/>
          <a:ea typeface="Trebuchet MS"/>
          <a:cs typeface="Trebuchet MS"/>
          <a:sym typeface="Trebuchet MS"/>
        </a:defRPr>
      </a:lvl2pPr>
      <a:lvl3pPr marL="1219200" marR="0" indent="-304800" algn="l" defTabSz="914400" rtl="0" latinLnBrk="0">
        <a:lnSpc>
          <a:spcPct val="100000"/>
        </a:lnSpc>
        <a:spcBef>
          <a:spcPts val="700"/>
        </a:spcBef>
        <a:spcAft>
          <a:spcPts val="0"/>
        </a:spcAft>
        <a:buClrTx/>
        <a:buSzPct val="100000"/>
        <a:buFont typeface="Wingdings"/>
        <a:buChar char="▪"/>
        <a:tabLst/>
        <a:defRPr sz="3200" b="0" i="0" u="none" strike="noStrike" cap="none" spc="0" baseline="0">
          <a:ln>
            <a:noFill/>
          </a:ln>
          <a:solidFill>
            <a:srgbClr val="000000"/>
          </a:solidFill>
          <a:uFillTx/>
          <a:latin typeface="Trebuchet MS"/>
          <a:ea typeface="Trebuchet MS"/>
          <a:cs typeface="Trebuchet MS"/>
          <a:sym typeface="Trebuchet MS"/>
        </a:defRPr>
      </a:lvl3pPr>
      <a:lvl4pPr marL="1737360" marR="0" indent="-365760" algn="l" defTabSz="914400" rtl="0" latinLnBrk="0">
        <a:lnSpc>
          <a:spcPct val="100000"/>
        </a:lnSpc>
        <a:spcBef>
          <a:spcPts val="700"/>
        </a:spcBef>
        <a:spcAft>
          <a:spcPts val="0"/>
        </a:spcAft>
        <a:buClrTx/>
        <a:buSzPct val="100000"/>
        <a:buFont typeface="Wingdings"/>
        <a:buChar char="–"/>
        <a:tabLst/>
        <a:defRPr sz="3200" b="0" i="0" u="none" strike="noStrike" cap="none" spc="0" baseline="0">
          <a:ln>
            <a:noFill/>
          </a:ln>
          <a:solidFill>
            <a:srgbClr val="000000"/>
          </a:solidFill>
          <a:uFillTx/>
          <a:latin typeface="Trebuchet MS"/>
          <a:ea typeface="Trebuchet MS"/>
          <a:cs typeface="Trebuchet MS"/>
          <a:sym typeface="Trebuchet MS"/>
        </a:defRPr>
      </a:lvl4pPr>
      <a:lvl5pPr marL="2194560" marR="0" indent="-365760" algn="l" defTabSz="914400" rtl="0" latinLnBrk="0">
        <a:lnSpc>
          <a:spcPct val="100000"/>
        </a:lnSpc>
        <a:spcBef>
          <a:spcPts val="700"/>
        </a:spcBef>
        <a:spcAft>
          <a:spcPts val="0"/>
        </a:spcAft>
        <a:buClrTx/>
        <a:buSzPct val="100000"/>
        <a:buFont typeface="Wingdings"/>
        <a:buChar char="»"/>
        <a:tabLst/>
        <a:defRPr sz="3200" b="0" i="0" u="none" strike="noStrike" cap="none" spc="0" baseline="0">
          <a:ln>
            <a:noFill/>
          </a:ln>
          <a:solidFill>
            <a:srgbClr val="000000"/>
          </a:solidFill>
          <a:uFillTx/>
          <a:latin typeface="Trebuchet MS"/>
          <a:ea typeface="Trebuchet MS"/>
          <a:cs typeface="Trebuchet MS"/>
          <a:sym typeface="Trebuchet MS"/>
        </a:defRPr>
      </a:lvl5pPr>
      <a:lvl6pPr marL="0" marR="0" indent="342900" algn="l" defTabSz="914400" rtl="0" latinLnBrk="0">
        <a:lnSpc>
          <a:spcPct val="100000"/>
        </a:lnSpc>
        <a:spcBef>
          <a:spcPts val="700"/>
        </a:spcBef>
        <a:spcAft>
          <a:spcPts val="0"/>
        </a:spcAft>
        <a:buClrTx/>
        <a:buSzTx/>
        <a:buFont typeface="Wingdings"/>
        <a:buNone/>
        <a:tabLst/>
        <a:defRPr sz="3200" b="0" i="0" u="none" strike="noStrike" cap="none" spc="0" baseline="0">
          <a:ln>
            <a:noFill/>
          </a:ln>
          <a:solidFill>
            <a:srgbClr val="000000"/>
          </a:solidFill>
          <a:uFillTx/>
          <a:latin typeface="Trebuchet MS"/>
          <a:ea typeface="Trebuchet MS"/>
          <a:cs typeface="Trebuchet MS"/>
          <a:sym typeface="Trebuchet MS"/>
        </a:defRPr>
      </a:lvl6pPr>
      <a:lvl7pPr marL="0" marR="0" indent="342900" algn="l" defTabSz="914400" rtl="0" latinLnBrk="0">
        <a:lnSpc>
          <a:spcPct val="100000"/>
        </a:lnSpc>
        <a:spcBef>
          <a:spcPts val="700"/>
        </a:spcBef>
        <a:spcAft>
          <a:spcPts val="0"/>
        </a:spcAft>
        <a:buClrTx/>
        <a:buSzTx/>
        <a:buFont typeface="Wingdings"/>
        <a:buNone/>
        <a:tabLst/>
        <a:defRPr sz="3200" b="0" i="0" u="none" strike="noStrike" cap="none" spc="0" baseline="0">
          <a:ln>
            <a:noFill/>
          </a:ln>
          <a:solidFill>
            <a:srgbClr val="000000"/>
          </a:solidFill>
          <a:uFillTx/>
          <a:latin typeface="Trebuchet MS"/>
          <a:ea typeface="Trebuchet MS"/>
          <a:cs typeface="Trebuchet MS"/>
          <a:sym typeface="Trebuchet MS"/>
        </a:defRPr>
      </a:lvl7pPr>
      <a:lvl8pPr marL="0" marR="0" indent="342900" algn="l" defTabSz="914400" rtl="0" latinLnBrk="0">
        <a:lnSpc>
          <a:spcPct val="100000"/>
        </a:lnSpc>
        <a:spcBef>
          <a:spcPts val="700"/>
        </a:spcBef>
        <a:spcAft>
          <a:spcPts val="0"/>
        </a:spcAft>
        <a:buClrTx/>
        <a:buSzTx/>
        <a:buFont typeface="Wingdings"/>
        <a:buNone/>
        <a:tabLst/>
        <a:defRPr sz="3200" b="0" i="0" u="none" strike="noStrike" cap="none" spc="0" baseline="0">
          <a:ln>
            <a:noFill/>
          </a:ln>
          <a:solidFill>
            <a:srgbClr val="000000"/>
          </a:solidFill>
          <a:uFillTx/>
          <a:latin typeface="Trebuchet MS"/>
          <a:ea typeface="Trebuchet MS"/>
          <a:cs typeface="Trebuchet MS"/>
          <a:sym typeface="Trebuchet MS"/>
        </a:defRPr>
      </a:lvl8pPr>
      <a:lvl9pPr marL="0" marR="0" indent="342900" algn="l" defTabSz="914400" rtl="0" latinLnBrk="0">
        <a:lnSpc>
          <a:spcPct val="100000"/>
        </a:lnSpc>
        <a:spcBef>
          <a:spcPts val="700"/>
        </a:spcBef>
        <a:spcAft>
          <a:spcPts val="0"/>
        </a:spcAft>
        <a:buClrTx/>
        <a:buSzTx/>
        <a:buFont typeface="Wingdings"/>
        <a:buNone/>
        <a:tabLst/>
        <a:defRPr sz="3200" b="0" i="0" u="none" strike="noStrike" cap="none" spc="0" baseline="0">
          <a:ln>
            <a:noFill/>
          </a:ln>
          <a:solidFill>
            <a:srgbClr val="000000"/>
          </a:solidFill>
          <a:uFillTx/>
          <a:latin typeface="Trebuchet MS"/>
          <a:ea typeface="Trebuchet MS"/>
          <a:cs typeface="Trebuchet MS"/>
          <a:sym typeface="Trebuchet MS"/>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1pPr>
      <a:lvl2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2pPr>
      <a:lvl3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3pPr>
      <a:lvl4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4pPr>
      <a:lvl5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5pPr>
      <a:lvl6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6pPr>
      <a:lvl7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7pPr>
      <a:lvl8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8pPr>
      <a:lvl9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4.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2.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81.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81.xml"/><Relationship Id="rId4" Type="http://schemas.openxmlformats.org/officeDocument/2006/relationships/image" Target="../media/image26.jpeg"/></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81.xml"/><Relationship Id="rId5" Type="http://schemas.openxmlformats.org/officeDocument/2006/relationships/image" Target="../media/image28.jpeg"/><Relationship Id="rId4" Type="http://schemas.openxmlformats.org/officeDocument/2006/relationships/image" Target="../media/image27.jpeg"/></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81.xml"/></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34.png"/><Relationship Id="rId2" Type="http://schemas.openxmlformats.org/officeDocument/2006/relationships/notesSlide" Target="../notesSlides/notesSlide4.xml"/><Relationship Id="rId1" Type="http://schemas.openxmlformats.org/officeDocument/2006/relationships/slideLayout" Target="../slideLayouts/slideLayout81.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jpeg"/></Relationships>
</file>

<file path=ppt/slides/_rels/slide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25.png"/><Relationship Id="rId1" Type="http://schemas.openxmlformats.org/officeDocument/2006/relationships/slideLayout" Target="../slideLayouts/slideLayout81.xml"/><Relationship Id="rId4" Type="http://schemas.openxmlformats.org/officeDocument/2006/relationships/image" Target="../media/image36.png"/></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81.xml"/><Relationship Id="rId4" Type="http://schemas.openxmlformats.org/officeDocument/2006/relationships/image" Target="../media/image37.png"/></Relationships>
</file>

<file path=ppt/slides/_rels/slide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25.png"/><Relationship Id="rId1" Type="http://schemas.openxmlformats.org/officeDocument/2006/relationships/slideLayout" Target="../slideLayouts/slideLayout81.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85.xml"/><Relationship Id="rId4" Type="http://schemas.openxmlformats.org/officeDocument/2006/relationships/image" Target="../media/image39.jpeg"/></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25.png"/><Relationship Id="rId1" Type="http://schemas.openxmlformats.org/officeDocument/2006/relationships/slideLayout" Target="../slideLayouts/slideLayout81.xml"/></Relationships>
</file>

<file path=ppt/slides/_rels/slide1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8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1.xml"/></Relationships>
</file>

<file path=ppt/slides/_rels/slide15.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image" Target="../media/image42.jpeg"/><Relationship Id="rId7" Type="http://schemas.openxmlformats.org/officeDocument/2006/relationships/image" Target="../media/image46.png"/><Relationship Id="rId2" Type="http://schemas.openxmlformats.org/officeDocument/2006/relationships/image" Target="../media/image25.png"/><Relationship Id="rId1" Type="http://schemas.openxmlformats.org/officeDocument/2006/relationships/slideLayout" Target="../slideLayouts/slideLayout81.xml"/><Relationship Id="rId6" Type="http://schemas.openxmlformats.org/officeDocument/2006/relationships/image" Target="../media/image45.png"/><Relationship Id="rId11" Type="http://schemas.openxmlformats.org/officeDocument/2006/relationships/image" Target="../media/image50.png"/><Relationship Id="rId5" Type="http://schemas.openxmlformats.org/officeDocument/2006/relationships/image" Target="../media/image44.png"/><Relationship Id="rId10" Type="http://schemas.openxmlformats.org/officeDocument/2006/relationships/image" Target="../media/image49.png"/><Relationship Id="rId4" Type="http://schemas.openxmlformats.org/officeDocument/2006/relationships/image" Target="../media/image43.png"/><Relationship Id="rId9" Type="http://schemas.openxmlformats.org/officeDocument/2006/relationships/image" Target="../media/image48.png"/></Relationships>
</file>

<file path=ppt/slides/_rels/slide16.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7.xml"/><Relationship Id="rId1" Type="http://schemas.openxmlformats.org/officeDocument/2006/relationships/slideLayout" Target="../slideLayouts/slideLayout81.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81.xml"/><Relationship Id="rId5" Type="http://schemas.openxmlformats.org/officeDocument/2006/relationships/image" Target="../media/image53.jpeg"/><Relationship Id="rId4" Type="http://schemas.openxmlformats.org/officeDocument/2006/relationships/image" Target="../media/image52.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81.xml"/><Relationship Id="rId4" Type="http://schemas.openxmlformats.org/officeDocument/2006/relationships/image" Target="../media/image54.jpe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81.xml"/><Relationship Id="rId4" Type="http://schemas.openxmlformats.org/officeDocument/2006/relationships/image" Target="../media/image55.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81.xml"/><Relationship Id="rId6" Type="http://schemas.openxmlformats.org/officeDocument/2006/relationships/image" Target="../media/image58.jpeg"/><Relationship Id="rId5" Type="http://schemas.openxmlformats.org/officeDocument/2006/relationships/image" Target="../media/image57.jpeg"/><Relationship Id="rId4" Type="http://schemas.openxmlformats.org/officeDocument/2006/relationships/image" Target="../media/image56.jpe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59.jpeg"/><Relationship Id="rId1" Type="http://schemas.openxmlformats.org/officeDocument/2006/relationships/slideLayout" Target="../slideLayouts/slideLayout147.xml"/><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84" name="image7.jpeg" descr="\\practa-uk-pro1\User_MyDocuments\brenhel\Pictures\Water filter\23753.jpg"/>
          <p:cNvPicPr>
            <a:picLocks noChangeAspect="1"/>
          </p:cNvPicPr>
          <p:nvPr/>
        </p:nvPicPr>
        <p:blipFill>
          <a:blip r:embed="rId2">
            <a:extLst/>
          </a:blip>
          <a:stretch>
            <a:fillRect/>
          </a:stretch>
        </p:blipFill>
        <p:spPr>
          <a:xfrm>
            <a:off x="-1415318" y="2142156"/>
            <a:ext cx="6033060" cy="4022040"/>
          </a:xfrm>
          <a:prstGeom prst="rect">
            <a:avLst/>
          </a:prstGeom>
          <a:ln w="12700">
            <a:miter lim="400000"/>
          </a:ln>
        </p:spPr>
      </p:pic>
      <p:pic>
        <p:nvPicPr>
          <p:cNvPr id="2185" name="image8.jpeg" descr="\\practa-uk-pro1\User_MyDocuments\brenhel\Pictures\Water filter\23741.jpg"/>
          <p:cNvPicPr>
            <a:picLocks noChangeAspect="1"/>
          </p:cNvPicPr>
          <p:nvPr/>
        </p:nvPicPr>
        <p:blipFill>
          <a:blip r:embed="rId3">
            <a:extLst/>
          </a:blip>
          <a:srcRect l="17975"/>
          <a:stretch>
            <a:fillRect/>
          </a:stretch>
        </p:blipFill>
        <p:spPr>
          <a:xfrm>
            <a:off x="4600807" y="2137559"/>
            <a:ext cx="4906711" cy="4196615"/>
          </a:xfrm>
          <a:prstGeom prst="rect">
            <a:avLst/>
          </a:prstGeom>
          <a:ln w="12700">
            <a:miter lim="400000"/>
          </a:ln>
        </p:spPr>
      </p:pic>
      <p:pic>
        <p:nvPicPr>
          <p:cNvPr id="2186" name="image2.png"/>
          <p:cNvPicPr>
            <a:picLocks noChangeAspect="1"/>
          </p:cNvPicPr>
          <p:nvPr/>
        </p:nvPicPr>
        <p:blipFill>
          <a:blip r:embed="rId4">
            <a:extLst/>
          </a:blip>
          <a:stretch>
            <a:fillRect/>
          </a:stretch>
        </p:blipFill>
        <p:spPr>
          <a:xfrm>
            <a:off x="998815" y="469156"/>
            <a:ext cx="7146370" cy="1443568"/>
          </a:xfrm>
          <a:prstGeom prst="rect">
            <a:avLst/>
          </a:prstGeom>
          <a:ln w="12700">
            <a:miter lim="400000"/>
          </a:ln>
        </p:spPr>
      </p:pic>
      <p:sp>
        <p:nvSpPr>
          <p:cNvPr id="2187" name="Shape 2187"/>
          <p:cNvSpPr/>
          <p:nvPr/>
        </p:nvSpPr>
        <p:spPr>
          <a:xfrm>
            <a:off x="-55563" y="5781379"/>
            <a:ext cx="9255126" cy="1270002"/>
          </a:xfrm>
          <a:prstGeom prst="rect">
            <a:avLst/>
          </a:prstGeom>
          <a:solidFill>
            <a:srgbClr val="FFFFFF"/>
          </a:solidFill>
          <a:ln w="12700">
            <a:miter lim="400000"/>
          </a:ln>
          <a:effectLst>
            <a:outerShdw blurRad="38100" dist="23000" dir="5400000" rotWithShape="0">
              <a:srgbClr val="000000">
                <a:alpha val="35000"/>
              </a:srgbClr>
            </a:outerShdw>
          </a:effectLst>
        </p:spPr>
        <p:txBody>
          <a:bodyPr lIns="45718" tIns="45718" rIns="45718" bIns="45718" anchor="ctr"/>
          <a:lstStyle/>
          <a:p>
            <a:pPr>
              <a:defRPr sz="1600">
                <a:latin typeface="Trebuchet MS"/>
                <a:ea typeface="Trebuchet MS"/>
                <a:cs typeface="Trebuchet MS"/>
                <a:sym typeface="Trebuchet MS"/>
              </a:defRPr>
            </a:pPr>
            <a:endParaRPr dirty="0"/>
          </a:p>
        </p:txBody>
      </p:sp>
      <p:pic>
        <p:nvPicPr>
          <p:cNvPr id="2188" name="image3.png"/>
          <p:cNvPicPr>
            <a:picLocks noChangeAspect="1"/>
          </p:cNvPicPr>
          <p:nvPr/>
        </p:nvPicPr>
        <p:blipFill>
          <a:blip r:embed="rId5">
            <a:extLst/>
          </a:blip>
          <a:stretch>
            <a:fillRect/>
          </a:stretch>
        </p:blipFill>
        <p:spPr>
          <a:xfrm>
            <a:off x="7062589" y="6005314"/>
            <a:ext cx="1668686" cy="734458"/>
          </a:xfrm>
          <a:prstGeom prst="rect">
            <a:avLst/>
          </a:prstGeom>
          <a:ln w="12700">
            <a:miter lim="400000"/>
          </a:ln>
        </p:spPr>
      </p:pic>
      <p:pic>
        <p:nvPicPr>
          <p:cNvPr id="2189" name="image4.png"/>
          <p:cNvPicPr>
            <a:picLocks noChangeAspect="1"/>
          </p:cNvPicPr>
          <p:nvPr/>
        </p:nvPicPr>
        <p:blipFill>
          <a:blip r:embed="rId6">
            <a:extLst/>
          </a:blip>
          <a:stretch>
            <a:fillRect/>
          </a:stretch>
        </p:blipFill>
        <p:spPr>
          <a:xfrm>
            <a:off x="388057" y="5988191"/>
            <a:ext cx="932533" cy="734459"/>
          </a:xfrm>
          <a:prstGeom prst="rect">
            <a:avLst/>
          </a:prstGeom>
          <a:ln w="12700">
            <a:miter lim="400000"/>
          </a:ln>
        </p:spPr>
      </p:pic>
      <p:sp>
        <p:nvSpPr>
          <p:cNvPr id="2190" name="Shape 2190"/>
          <p:cNvSpPr/>
          <p:nvPr/>
        </p:nvSpPr>
        <p:spPr>
          <a:xfrm>
            <a:off x="2544795" y="6170001"/>
            <a:ext cx="3644583" cy="369328"/>
          </a:xfrm>
          <a:prstGeom prst="rect">
            <a:avLst/>
          </a:prstGeom>
          <a:ln w="12700">
            <a:miter lim="400000"/>
          </a:ln>
          <a:extLst>
            <a:ext uri="{C572A759-6A51-4108-AA02-DFA0A04FC94B}">
              <ma14:wrappingTextBoxFlag xmlns="" xmlns:ma14="http://schemas.microsoft.com/office/mac/drawingml/2011/main" val="1"/>
            </a:ext>
          </a:extLst>
        </p:spPr>
        <p:txBody>
          <a:bodyPr wrap="none" lIns="45718" tIns="45718" rIns="45718" bIns="45718">
            <a:spAutoFit/>
          </a:bodyPr>
          <a:lstStyle>
            <a:lvl1pPr>
              <a:defRPr b="1">
                <a:solidFill>
                  <a:srgbClr val="94867A"/>
                </a:solidFill>
                <a:latin typeface="TradeGothicLTStd-Bold"/>
                <a:ea typeface="TradeGothicLTStd-Bold"/>
                <a:cs typeface="TradeGothicLTStd-Bold"/>
                <a:sym typeface="TradeGothicLTStd-Bold"/>
              </a:defRPr>
            </a:lvl1pPr>
          </a:lstStyle>
          <a:p>
            <a:r>
              <a:rPr lang="en-GB" dirty="0"/>
              <a:t>p</a:t>
            </a:r>
            <a:r>
              <a:rPr dirty="0" smtClean="0"/>
              <a:t>racticalaction</a:t>
            </a:r>
            <a:r>
              <a:rPr lang="en-GB" dirty="0" smtClean="0"/>
              <a:t>.org</a:t>
            </a:r>
            <a:r>
              <a:rPr dirty="0" smtClean="0"/>
              <a:t>/ditch-the-dirt</a:t>
            </a:r>
            <a:endParaRPr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2" name="Shape 2192"/>
          <p:cNvSpPr>
            <a:spLocks noGrp="1"/>
          </p:cNvSpPr>
          <p:nvPr>
            <p:ph type="title"/>
          </p:nvPr>
        </p:nvSpPr>
        <p:spPr>
          <a:xfrm>
            <a:off x="628493" y="332656"/>
            <a:ext cx="7116861" cy="1084263"/>
          </a:xfrm>
          <a:prstGeom prst="rect">
            <a:avLst/>
          </a:prstGeom>
        </p:spPr>
        <p:txBody>
          <a:bodyPr/>
          <a:lstStyle>
            <a:lvl1pPr>
              <a:defRPr b="0">
                <a:solidFill>
                  <a:srgbClr val="64BCE9"/>
                </a:solidFill>
                <a:latin typeface="Muddy Tractor"/>
                <a:ea typeface="Muddy Tractor"/>
                <a:cs typeface="Muddy Tractor"/>
                <a:sym typeface="Muddy Tractor"/>
              </a:defRPr>
            </a:lvl1pPr>
          </a:lstStyle>
          <a:p>
            <a:r>
              <a:rPr dirty="0"/>
              <a:t>How much water do you </a:t>
            </a:r>
            <a:r>
              <a:rPr dirty="0" smtClean="0"/>
              <a:t>use</a:t>
            </a:r>
            <a:r>
              <a:rPr lang="en-GB" dirty="0" smtClean="0"/>
              <a:t>?</a:t>
            </a:r>
            <a:endParaRPr dirty="0"/>
          </a:p>
        </p:txBody>
      </p:sp>
      <p:sp>
        <p:nvSpPr>
          <p:cNvPr id="2193" name="Shape 2193"/>
          <p:cNvSpPr>
            <a:spLocks noGrp="1"/>
          </p:cNvSpPr>
          <p:nvPr>
            <p:ph type="body" sz="quarter" idx="1"/>
          </p:nvPr>
        </p:nvSpPr>
        <p:spPr>
          <a:xfrm>
            <a:off x="598901" y="1055317"/>
            <a:ext cx="8208913" cy="1084264"/>
          </a:xfrm>
          <a:prstGeom prst="rect">
            <a:avLst/>
          </a:prstGeom>
        </p:spPr>
        <p:txBody>
          <a:bodyPr/>
          <a:lstStyle/>
          <a:p>
            <a:pPr marL="0" indent="0">
              <a:spcBef>
                <a:spcPts val="400"/>
              </a:spcBef>
              <a:buSzTx/>
              <a:buNone/>
              <a:defRPr sz="1900" b="1">
                <a:solidFill>
                  <a:srgbClr val="948679"/>
                </a:solidFill>
                <a:latin typeface="TradeGothicLTStd-Bold"/>
                <a:ea typeface="TradeGothicLTStd-Bold"/>
                <a:cs typeface="TradeGothicLTStd-Bold"/>
                <a:sym typeface="TradeGothicLTStd-Bold"/>
              </a:defRPr>
            </a:pPr>
            <a:r>
              <a:rPr dirty="0"/>
              <a:t>Make a note of the activities you have done today where you have used water. </a:t>
            </a:r>
            <a:r>
              <a:rPr lang="en-GB" dirty="0" smtClean="0"/>
              <a:t>How much water do you think they used</a:t>
            </a:r>
            <a:r>
              <a:rPr dirty="0" smtClean="0"/>
              <a:t>?</a:t>
            </a:r>
            <a:r>
              <a:rPr b="0" dirty="0" smtClean="0">
                <a:latin typeface="Trade Gothic"/>
                <a:ea typeface="Trade Gothic"/>
                <a:cs typeface="Trade Gothic"/>
                <a:sym typeface="Trade Gothic"/>
              </a:rPr>
              <a:t> </a:t>
            </a:r>
            <a:endParaRPr b="0" dirty="0">
              <a:latin typeface="Trade Gothic"/>
              <a:ea typeface="Trade Gothic"/>
              <a:cs typeface="Trade Gothic"/>
              <a:sym typeface="Trade Gothic"/>
            </a:endParaRPr>
          </a:p>
        </p:txBody>
      </p:sp>
      <p:sp>
        <p:nvSpPr>
          <p:cNvPr id="2194" name="Shape 2194"/>
          <p:cNvSpPr/>
          <p:nvPr/>
        </p:nvSpPr>
        <p:spPr>
          <a:xfrm>
            <a:off x="562019" y="4901118"/>
            <a:ext cx="8019962" cy="1742439"/>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p>
            <a:pPr>
              <a:spcBef>
                <a:spcPts val="400"/>
              </a:spcBef>
              <a:defRPr sz="1900" b="1">
                <a:solidFill>
                  <a:srgbClr val="948679"/>
                </a:solidFill>
                <a:latin typeface="TradeGothicLTStd-Bold"/>
                <a:ea typeface="TradeGothicLTStd-Bold"/>
                <a:cs typeface="TradeGothicLTStd-Bold"/>
                <a:sym typeface="TradeGothicLTStd-Bold"/>
              </a:defRPr>
            </a:pPr>
            <a:r>
              <a:rPr dirty="0"/>
              <a:t>Now have a look at a 2 </a:t>
            </a:r>
            <a:r>
              <a:rPr dirty="0"/>
              <a:t>litre</a:t>
            </a:r>
            <a:r>
              <a:rPr dirty="0"/>
              <a:t> bottle and estimate how much water is used on average to carry out the activities above.</a:t>
            </a:r>
          </a:p>
          <a:p>
            <a:pPr>
              <a:spcBef>
                <a:spcPts val="400"/>
              </a:spcBef>
              <a:defRPr sz="1900" b="1">
                <a:solidFill>
                  <a:srgbClr val="948679"/>
                </a:solidFill>
                <a:latin typeface="TradeGothicLTStd-Bold"/>
                <a:ea typeface="TradeGothicLTStd-Bold"/>
                <a:cs typeface="TradeGothicLTStd-Bold"/>
                <a:sym typeface="TradeGothicLTStd-Bold"/>
              </a:defRPr>
            </a:pPr>
            <a:r>
              <a:rPr dirty="0"/>
              <a:t>An average person in the UK uses 150 litres of water every day.</a:t>
            </a:r>
          </a:p>
          <a:p>
            <a:pPr>
              <a:spcBef>
                <a:spcPts val="700"/>
              </a:spcBef>
              <a:defRPr sz="1900" b="1">
                <a:solidFill>
                  <a:srgbClr val="948679"/>
                </a:solidFill>
                <a:latin typeface="TradeGothicLTStd-Bold"/>
                <a:ea typeface="TradeGothicLTStd-Bold"/>
                <a:cs typeface="TradeGothicLTStd-Bold"/>
                <a:sym typeface="TradeGothicLTStd-Bold"/>
              </a:defRPr>
            </a:pPr>
            <a:endParaRPr dirty="0"/>
          </a:p>
          <a:p>
            <a:pPr>
              <a:spcBef>
                <a:spcPts val="400"/>
              </a:spcBef>
              <a:defRPr sz="1900" b="1">
                <a:solidFill>
                  <a:srgbClr val="948679"/>
                </a:solidFill>
                <a:latin typeface="TradeGothicLTStd-Bold"/>
                <a:ea typeface="TradeGothicLTStd-Bold"/>
                <a:cs typeface="TradeGothicLTStd-Bold"/>
                <a:sym typeface="TradeGothicLTStd-Bold"/>
              </a:defRPr>
            </a:pPr>
            <a:r>
              <a:rPr dirty="0"/>
              <a:t>How would you feel if you had to collect that much water every day?</a:t>
            </a:r>
          </a:p>
        </p:txBody>
      </p:sp>
      <p:pic>
        <p:nvPicPr>
          <p:cNvPr id="2196" name="pasted-image.png"/>
          <p:cNvPicPr>
            <a:picLocks noChangeAspect="1"/>
          </p:cNvPicPr>
          <p:nvPr/>
        </p:nvPicPr>
        <p:blipFill>
          <a:blip r:embed="rId3">
            <a:extLst/>
          </a:blip>
          <a:stretch>
            <a:fillRect/>
          </a:stretch>
        </p:blipFill>
        <p:spPr>
          <a:xfrm>
            <a:off x="9144" y="1916832"/>
            <a:ext cx="2519335" cy="1678939"/>
          </a:xfrm>
          <a:prstGeom prst="rect">
            <a:avLst/>
          </a:prstGeom>
          <a:ln w="12700">
            <a:miter lim="400000"/>
          </a:ln>
        </p:spPr>
      </p:pic>
      <p:pic>
        <p:nvPicPr>
          <p:cNvPr id="2197" name="pasted-image.png"/>
          <p:cNvPicPr>
            <a:picLocks/>
          </p:cNvPicPr>
          <p:nvPr/>
        </p:nvPicPr>
        <p:blipFill>
          <a:blip r:embed="rId4">
            <a:extLst/>
          </a:blip>
          <a:stretch>
            <a:fillRect/>
          </a:stretch>
        </p:blipFill>
        <p:spPr>
          <a:xfrm>
            <a:off x="2580936" y="2131724"/>
            <a:ext cx="2102582" cy="1411054"/>
          </a:xfrm>
          <a:prstGeom prst="rect">
            <a:avLst/>
          </a:prstGeom>
          <a:ln w="12700">
            <a:miter lim="400000"/>
          </a:ln>
        </p:spPr>
      </p:pic>
      <p:pic>
        <p:nvPicPr>
          <p:cNvPr id="2198" name="pasted-image.png"/>
          <p:cNvPicPr>
            <a:picLocks noChangeAspect="1"/>
          </p:cNvPicPr>
          <p:nvPr/>
        </p:nvPicPr>
        <p:blipFill>
          <a:blip r:embed="rId5">
            <a:extLst/>
          </a:blip>
          <a:stretch>
            <a:fillRect/>
          </a:stretch>
        </p:blipFill>
        <p:spPr>
          <a:xfrm>
            <a:off x="5004384" y="2086822"/>
            <a:ext cx="1500856" cy="1500857"/>
          </a:xfrm>
          <a:prstGeom prst="rect">
            <a:avLst/>
          </a:prstGeom>
          <a:ln w="12700">
            <a:miter lim="400000"/>
          </a:ln>
        </p:spPr>
      </p:pic>
      <p:pic>
        <p:nvPicPr>
          <p:cNvPr id="2199" name="pasted-image.png"/>
          <p:cNvPicPr>
            <a:picLocks noChangeAspect="1"/>
          </p:cNvPicPr>
          <p:nvPr/>
        </p:nvPicPr>
        <p:blipFill>
          <a:blip r:embed="rId6">
            <a:extLst/>
          </a:blip>
          <a:stretch>
            <a:fillRect/>
          </a:stretch>
        </p:blipFill>
        <p:spPr>
          <a:xfrm>
            <a:off x="7214342" y="2100604"/>
            <a:ext cx="1006049" cy="1473293"/>
          </a:xfrm>
          <a:prstGeom prst="rect">
            <a:avLst/>
          </a:prstGeom>
          <a:ln w="12700">
            <a:miter lim="400000"/>
          </a:ln>
        </p:spPr>
      </p:pic>
      <p:pic>
        <p:nvPicPr>
          <p:cNvPr id="2200" name="image6.png"/>
          <p:cNvPicPr>
            <a:picLocks/>
          </p:cNvPicPr>
          <p:nvPr/>
        </p:nvPicPr>
        <p:blipFill>
          <a:blip r:embed="rId7">
            <a:extLst/>
          </a:blip>
          <a:stretch>
            <a:fillRect/>
          </a:stretch>
        </p:blipFill>
        <p:spPr>
          <a:xfrm>
            <a:off x="587164" y="3681332"/>
            <a:ext cx="1678939" cy="1260895"/>
          </a:xfrm>
          <a:prstGeom prst="rect">
            <a:avLst/>
          </a:prstGeom>
          <a:ln w="12700">
            <a:miter lim="400000"/>
          </a:ln>
        </p:spPr>
      </p:pic>
      <p:pic>
        <p:nvPicPr>
          <p:cNvPr id="2201" name="image6.png"/>
          <p:cNvPicPr>
            <a:picLocks/>
          </p:cNvPicPr>
          <p:nvPr/>
        </p:nvPicPr>
        <p:blipFill>
          <a:blip r:embed="rId7">
            <a:extLst/>
          </a:blip>
          <a:stretch>
            <a:fillRect/>
          </a:stretch>
        </p:blipFill>
        <p:spPr>
          <a:xfrm>
            <a:off x="2612769" y="3708764"/>
            <a:ext cx="1678939" cy="1260895"/>
          </a:xfrm>
          <a:prstGeom prst="rect">
            <a:avLst/>
          </a:prstGeom>
          <a:ln w="12700">
            <a:miter lim="400000"/>
          </a:ln>
        </p:spPr>
      </p:pic>
      <p:pic>
        <p:nvPicPr>
          <p:cNvPr id="2202" name="image6.png"/>
          <p:cNvPicPr>
            <a:picLocks/>
          </p:cNvPicPr>
          <p:nvPr/>
        </p:nvPicPr>
        <p:blipFill>
          <a:blip r:embed="rId7">
            <a:extLst/>
          </a:blip>
          <a:stretch>
            <a:fillRect/>
          </a:stretch>
        </p:blipFill>
        <p:spPr>
          <a:xfrm>
            <a:off x="4915342" y="3681332"/>
            <a:ext cx="1678939" cy="1260895"/>
          </a:xfrm>
          <a:prstGeom prst="rect">
            <a:avLst/>
          </a:prstGeom>
          <a:ln w="12700">
            <a:miter lim="400000"/>
          </a:ln>
        </p:spPr>
      </p:pic>
      <p:pic>
        <p:nvPicPr>
          <p:cNvPr id="2203" name="image6.png"/>
          <p:cNvPicPr>
            <a:picLocks/>
          </p:cNvPicPr>
          <p:nvPr/>
        </p:nvPicPr>
        <p:blipFill>
          <a:blip r:embed="rId7">
            <a:extLst/>
          </a:blip>
          <a:stretch>
            <a:fillRect/>
          </a:stretch>
        </p:blipFill>
        <p:spPr>
          <a:xfrm>
            <a:off x="6877897" y="3690476"/>
            <a:ext cx="1678939" cy="1260895"/>
          </a:xfrm>
          <a:prstGeom prst="rect">
            <a:avLst/>
          </a:prstGeom>
          <a:ln w="12700">
            <a:miter lim="400000"/>
          </a:ln>
        </p:spPr>
      </p:pic>
      <p:sp>
        <p:nvSpPr>
          <p:cNvPr id="2204" name="Shape 2204"/>
          <p:cNvSpPr/>
          <p:nvPr/>
        </p:nvSpPr>
        <p:spPr>
          <a:xfrm>
            <a:off x="732608" y="3880697"/>
            <a:ext cx="1318124" cy="548639"/>
          </a:xfrm>
          <a:prstGeom prst="rect">
            <a:avLst/>
          </a:prstGeom>
          <a:ln w="12700">
            <a:miter lim="400000"/>
          </a:ln>
          <a:extLst>
            <a:ext uri="{C572A759-6A51-4108-AA02-DFA0A04FC94B}">
              <ma14:wrappingTextBoxFlag xmlns="" xmlns:ma14="http://schemas.microsoft.com/office/mac/drawingml/2011/main" val="1"/>
            </a:ext>
          </a:extLst>
        </p:spPr>
        <p:txBody>
          <a:bodyPr wrap="none" lIns="45718" tIns="45718" rIns="45718" bIns="45718">
            <a:spAutoFit/>
          </a:bodyPr>
          <a:lstStyle/>
          <a:p>
            <a:pPr algn="ctr">
              <a:spcBef>
                <a:spcPts val="400"/>
              </a:spcBef>
              <a:defRPr sz="1300" b="1">
                <a:solidFill>
                  <a:srgbClr val="FFFFFF"/>
                </a:solidFill>
                <a:latin typeface="TradeGothicLTStd-Bold"/>
                <a:ea typeface="TradeGothicLTStd-Bold"/>
                <a:cs typeface="TradeGothicLTStd-Bold"/>
                <a:sym typeface="TradeGothicLTStd-Bold"/>
              </a:defRPr>
            </a:pPr>
            <a:r>
              <a:rPr dirty="0"/>
              <a:t>Drinking Water</a:t>
            </a:r>
          </a:p>
          <a:p>
            <a:pPr algn="ctr">
              <a:spcBef>
                <a:spcPts val="400"/>
              </a:spcBef>
              <a:defRPr sz="1300" b="1">
                <a:solidFill>
                  <a:srgbClr val="FFFFFF"/>
                </a:solidFill>
                <a:latin typeface="TradeGothicLTStd-Bold"/>
                <a:ea typeface="TradeGothicLTStd-Bold"/>
                <a:cs typeface="TradeGothicLTStd-Bold"/>
                <a:sym typeface="TradeGothicLTStd-Bold"/>
              </a:defRPr>
            </a:pPr>
            <a:r>
              <a:rPr dirty="0"/>
              <a:t>2 litres</a:t>
            </a:r>
          </a:p>
        </p:txBody>
      </p:sp>
      <p:sp>
        <p:nvSpPr>
          <p:cNvPr id="2205" name="Shape 2205"/>
          <p:cNvSpPr/>
          <p:nvPr/>
        </p:nvSpPr>
        <p:spPr>
          <a:xfrm>
            <a:off x="2808493" y="3858982"/>
            <a:ext cx="1287491" cy="548639"/>
          </a:xfrm>
          <a:prstGeom prst="rect">
            <a:avLst/>
          </a:prstGeom>
          <a:ln w="12700">
            <a:miter lim="400000"/>
          </a:ln>
          <a:extLst>
            <a:ext uri="{C572A759-6A51-4108-AA02-DFA0A04FC94B}">
              <ma14:wrappingTextBoxFlag xmlns="" xmlns:ma14="http://schemas.microsoft.com/office/mac/drawingml/2011/main" val="1"/>
            </a:ext>
          </a:extLst>
        </p:spPr>
        <p:txBody>
          <a:bodyPr wrap="none" lIns="45718" tIns="45718" rIns="45718" bIns="45718">
            <a:spAutoFit/>
          </a:bodyPr>
          <a:lstStyle/>
          <a:p>
            <a:pPr algn="ctr">
              <a:spcBef>
                <a:spcPts val="400"/>
              </a:spcBef>
              <a:defRPr sz="1300" b="1">
                <a:solidFill>
                  <a:srgbClr val="FFFFFF"/>
                </a:solidFill>
                <a:latin typeface="TradeGothicLTStd-Bold"/>
                <a:ea typeface="TradeGothicLTStd-Bold"/>
                <a:cs typeface="TradeGothicLTStd-Bold"/>
                <a:sym typeface="TradeGothicLTStd-Bold"/>
              </a:defRPr>
            </a:pPr>
            <a:r>
              <a:rPr dirty="0"/>
              <a:t>Cleaning teeth</a:t>
            </a:r>
          </a:p>
          <a:p>
            <a:pPr algn="ctr">
              <a:spcBef>
                <a:spcPts val="400"/>
              </a:spcBef>
              <a:defRPr sz="1300" b="1">
                <a:solidFill>
                  <a:srgbClr val="FFFFFF"/>
                </a:solidFill>
                <a:latin typeface="TradeGothicLTStd-Bold"/>
                <a:ea typeface="TradeGothicLTStd-Bold"/>
                <a:cs typeface="TradeGothicLTStd-Bold"/>
                <a:sym typeface="TradeGothicLTStd-Bold"/>
              </a:defRPr>
            </a:pPr>
            <a:r>
              <a:rPr dirty="0"/>
              <a:t>24 litres</a:t>
            </a:r>
          </a:p>
        </p:txBody>
      </p:sp>
      <p:sp>
        <p:nvSpPr>
          <p:cNvPr id="2206" name="Shape 2206"/>
          <p:cNvSpPr/>
          <p:nvPr/>
        </p:nvSpPr>
        <p:spPr>
          <a:xfrm>
            <a:off x="5042423" y="3858982"/>
            <a:ext cx="1424778" cy="548639"/>
          </a:xfrm>
          <a:prstGeom prst="rect">
            <a:avLst/>
          </a:prstGeom>
          <a:ln w="12700">
            <a:miter lim="400000"/>
          </a:ln>
          <a:extLst>
            <a:ext uri="{C572A759-6A51-4108-AA02-DFA0A04FC94B}">
              <ma14:wrappingTextBoxFlag xmlns="" xmlns:ma14="http://schemas.microsoft.com/office/mac/drawingml/2011/main" val="1"/>
            </a:ext>
          </a:extLst>
        </p:spPr>
        <p:txBody>
          <a:bodyPr wrap="none" lIns="45718" tIns="45718" rIns="45718" bIns="45718">
            <a:spAutoFit/>
          </a:bodyPr>
          <a:lstStyle/>
          <a:p>
            <a:pPr algn="ctr">
              <a:spcBef>
                <a:spcPts val="400"/>
              </a:spcBef>
              <a:defRPr sz="1300" b="1">
                <a:solidFill>
                  <a:srgbClr val="FFFFFF"/>
                </a:solidFill>
                <a:latin typeface="TradeGothicLTStd-Bold"/>
                <a:ea typeface="TradeGothicLTStd-Bold"/>
                <a:cs typeface="TradeGothicLTStd-Bold"/>
                <a:sym typeface="TradeGothicLTStd-Bold"/>
              </a:defRPr>
            </a:pPr>
            <a:r>
              <a:rPr dirty="0"/>
              <a:t>Flushing the loo</a:t>
            </a:r>
          </a:p>
          <a:p>
            <a:pPr algn="ctr">
              <a:spcBef>
                <a:spcPts val="400"/>
              </a:spcBef>
              <a:defRPr sz="1300" b="1">
                <a:solidFill>
                  <a:srgbClr val="FFFFFF"/>
                </a:solidFill>
                <a:latin typeface="TradeGothicLTStd-Bold"/>
                <a:ea typeface="TradeGothicLTStd-Bold"/>
                <a:cs typeface="TradeGothicLTStd-Bold"/>
                <a:sym typeface="TradeGothicLTStd-Bold"/>
              </a:defRPr>
            </a:pPr>
            <a:r>
              <a:rPr dirty="0"/>
              <a:t>42 litres</a:t>
            </a:r>
          </a:p>
        </p:txBody>
      </p:sp>
      <p:sp>
        <p:nvSpPr>
          <p:cNvPr id="2207" name="Shape 2207"/>
          <p:cNvSpPr/>
          <p:nvPr/>
        </p:nvSpPr>
        <p:spPr>
          <a:xfrm>
            <a:off x="6986356" y="3858982"/>
            <a:ext cx="1462022" cy="548639"/>
          </a:xfrm>
          <a:prstGeom prst="rect">
            <a:avLst/>
          </a:prstGeom>
          <a:ln w="12700">
            <a:miter lim="400000"/>
          </a:ln>
          <a:extLst>
            <a:ext uri="{C572A759-6A51-4108-AA02-DFA0A04FC94B}">
              <ma14:wrappingTextBoxFlag xmlns="" xmlns:ma14="http://schemas.microsoft.com/office/mac/drawingml/2011/main" val="1"/>
            </a:ext>
          </a:extLst>
        </p:spPr>
        <p:txBody>
          <a:bodyPr wrap="none" lIns="45718" tIns="45718" rIns="45718" bIns="45718">
            <a:spAutoFit/>
          </a:bodyPr>
          <a:lstStyle/>
          <a:p>
            <a:pPr algn="ctr">
              <a:spcBef>
                <a:spcPts val="400"/>
              </a:spcBef>
              <a:defRPr sz="1300" b="1">
                <a:solidFill>
                  <a:srgbClr val="FFFFFF"/>
                </a:solidFill>
                <a:latin typeface="TradeGothicLTStd-Bold"/>
                <a:ea typeface="TradeGothicLTStd-Bold"/>
                <a:cs typeface="TradeGothicLTStd-Bold"/>
                <a:sym typeface="TradeGothicLTStd-Bold"/>
              </a:defRPr>
            </a:pPr>
            <a:r>
              <a:rPr dirty="0"/>
              <a:t>Having a shower</a:t>
            </a:r>
          </a:p>
          <a:p>
            <a:pPr algn="ctr">
              <a:spcBef>
                <a:spcPts val="400"/>
              </a:spcBef>
              <a:defRPr sz="1300" b="1">
                <a:solidFill>
                  <a:srgbClr val="FFFFFF"/>
                </a:solidFill>
                <a:latin typeface="TradeGothicLTStd-Bold"/>
                <a:ea typeface="TradeGothicLTStd-Bold"/>
                <a:cs typeface="TradeGothicLTStd-Bold"/>
                <a:sym typeface="TradeGothicLTStd-Bold"/>
              </a:defRPr>
            </a:pPr>
            <a:r>
              <a:rPr dirty="0"/>
              <a:t>40 litres</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196"/>
                                        </p:tgtEl>
                                        <p:attrNameLst>
                                          <p:attrName>style.visibility</p:attrName>
                                        </p:attrNameLst>
                                      </p:cBhvr>
                                      <p:to>
                                        <p:strVal val="visible"/>
                                      </p:to>
                                    </p:set>
                                    <p:animEffect transition="in" filter="wipe(down)">
                                      <p:cBhvr>
                                        <p:cTn id="7" dur="500"/>
                                        <p:tgtEl>
                                          <p:spTgt spid="219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197"/>
                                        </p:tgtEl>
                                        <p:attrNameLst>
                                          <p:attrName>style.visibility</p:attrName>
                                        </p:attrNameLst>
                                      </p:cBhvr>
                                      <p:to>
                                        <p:strVal val="visible"/>
                                      </p:to>
                                    </p:set>
                                    <p:animEffect transition="in" filter="wipe(down)">
                                      <p:cBhvr>
                                        <p:cTn id="12" dur="500"/>
                                        <p:tgtEl>
                                          <p:spTgt spid="219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2198"/>
                                        </p:tgtEl>
                                        <p:attrNameLst>
                                          <p:attrName>style.visibility</p:attrName>
                                        </p:attrNameLst>
                                      </p:cBhvr>
                                      <p:to>
                                        <p:strVal val="visible"/>
                                      </p:to>
                                    </p:set>
                                    <p:animEffect transition="in" filter="wipe(down)">
                                      <p:cBhvr>
                                        <p:cTn id="17" dur="500"/>
                                        <p:tgtEl>
                                          <p:spTgt spid="219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2199"/>
                                        </p:tgtEl>
                                        <p:attrNameLst>
                                          <p:attrName>style.visibility</p:attrName>
                                        </p:attrNameLst>
                                      </p:cBhvr>
                                      <p:to>
                                        <p:strVal val="visible"/>
                                      </p:to>
                                    </p:set>
                                    <p:animEffect transition="in" filter="wipe(down)">
                                      <p:cBhvr>
                                        <p:cTn id="22" dur="500"/>
                                        <p:tgtEl>
                                          <p:spTgt spid="219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200"/>
                                        </p:tgtEl>
                                        <p:attrNameLst>
                                          <p:attrName>style.visibility</p:attrName>
                                        </p:attrNameLst>
                                      </p:cBhvr>
                                      <p:to>
                                        <p:strVal val="visible"/>
                                      </p:to>
                                    </p:set>
                                    <p:animEffect transition="in" filter="fade">
                                      <p:cBhvr>
                                        <p:cTn id="27" dur="500"/>
                                        <p:tgtEl>
                                          <p:spTgt spid="2200"/>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204"/>
                                        </p:tgtEl>
                                        <p:attrNameLst>
                                          <p:attrName>style.visibility</p:attrName>
                                        </p:attrNameLst>
                                      </p:cBhvr>
                                      <p:to>
                                        <p:strVal val="visible"/>
                                      </p:to>
                                    </p:set>
                                    <p:animEffect transition="in" filter="fade">
                                      <p:cBhvr>
                                        <p:cTn id="30" dur="500"/>
                                        <p:tgtEl>
                                          <p:spTgt spid="220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2201"/>
                                        </p:tgtEl>
                                        <p:attrNameLst>
                                          <p:attrName>style.visibility</p:attrName>
                                        </p:attrNameLst>
                                      </p:cBhvr>
                                      <p:to>
                                        <p:strVal val="visible"/>
                                      </p:to>
                                    </p:set>
                                    <p:animEffect transition="in" filter="fade">
                                      <p:cBhvr>
                                        <p:cTn id="35" dur="500"/>
                                        <p:tgtEl>
                                          <p:spTgt spid="2201"/>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205"/>
                                        </p:tgtEl>
                                        <p:attrNameLst>
                                          <p:attrName>style.visibility</p:attrName>
                                        </p:attrNameLst>
                                      </p:cBhvr>
                                      <p:to>
                                        <p:strVal val="visible"/>
                                      </p:to>
                                    </p:set>
                                    <p:animEffect transition="in" filter="fade">
                                      <p:cBhvr>
                                        <p:cTn id="38" dur="500"/>
                                        <p:tgtEl>
                                          <p:spTgt spid="2205"/>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2202"/>
                                        </p:tgtEl>
                                        <p:attrNameLst>
                                          <p:attrName>style.visibility</p:attrName>
                                        </p:attrNameLst>
                                      </p:cBhvr>
                                      <p:to>
                                        <p:strVal val="visible"/>
                                      </p:to>
                                    </p:set>
                                    <p:animEffect transition="in" filter="fade">
                                      <p:cBhvr>
                                        <p:cTn id="43" dur="500"/>
                                        <p:tgtEl>
                                          <p:spTgt spid="2202"/>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206"/>
                                        </p:tgtEl>
                                        <p:attrNameLst>
                                          <p:attrName>style.visibility</p:attrName>
                                        </p:attrNameLst>
                                      </p:cBhvr>
                                      <p:to>
                                        <p:strVal val="visible"/>
                                      </p:to>
                                    </p:set>
                                    <p:animEffect transition="in" filter="fade">
                                      <p:cBhvr>
                                        <p:cTn id="46" dur="500"/>
                                        <p:tgtEl>
                                          <p:spTgt spid="2206"/>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2203"/>
                                        </p:tgtEl>
                                        <p:attrNameLst>
                                          <p:attrName>style.visibility</p:attrName>
                                        </p:attrNameLst>
                                      </p:cBhvr>
                                      <p:to>
                                        <p:strVal val="visible"/>
                                      </p:to>
                                    </p:set>
                                    <p:animEffect transition="in" filter="fade">
                                      <p:cBhvr>
                                        <p:cTn id="51" dur="500"/>
                                        <p:tgtEl>
                                          <p:spTgt spid="2203"/>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207"/>
                                        </p:tgtEl>
                                        <p:attrNameLst>
                                          <p:attrName>style.visibility</p:attrName>
                                        </p:attrNameLst>
                                      </p:cBhvr>
                                      <p:to>
                                        <p:strVal val="visible"/>
                                      </p:to>
                                    </p:set>
                                    <p:animEffect transition="in" filter="fade">
                                      <p:cBhvr>
                                        <p:cTn id="54" dur="500"/>
                                        <p:tgtEl>
                                          <p:spTgt spid="2207"/>
                                        </p:tgtEl>
                                      </p:cBhvr>
                                    </p:animEffect>
                                  </p:childTnLst>
                                </p:cTn>
                              </p:par>
                            </p:childTnLst>
                          </p:cTn>
                        </p:par>
                      </p:childTnLst>
                    </p:cTn>
                  </p:par>
                  <p:par>
                    <p:cTn id="55" fill="hold">
                      <p:stCondLst>
                        <p:cond delay="indefinite"/>
                      </p:stCondLst>
                      <p:childTnLst>
                        <p:par>
                          <p:cTn id="56" fill="hold">
                            <p:stCondLst>
                              <p:cond delay="0"/>
                            </p:stCondLst>
                            <p:childTnLst>
                              <p:par>
                                <p:cTn id="57" presetID="53" presetClass="entr" presetSubtype="16" fill="hold" grpId="0" nodeType="clickEffect">
                                  <p:stCondLst>
                                    <p:cond delay="0"/>
                                  </p:stCondLst>
                                  <p:childTnLst>
                                    <p:set>
                                      <p:cBhvr>
                                        <p:cTn id="58" dur="1" fill="hold">
                                          <p:stCondLst>
                                            <p:cond delay="0"/>
                                          </p:stCondLst>
                                        </p:cTn>
                                        <p:tgtEl>
                                          <p:spTgt spid="2194"/>
                                        </p:tgtEl>
                                        <p:attrNameLst>
                                          <p:attrName>style.visibility</p:attrName>
                                        </p:attrNameLst>
                                      </p:cBhvr>
                                      <p:to>
                                        <p:strVal val="visible"/>
                                      </p:to>
                                    </p:set>
                                    <p:anim calcmode="lin" valueType="num">
                                      <p:cBhvr>
                                        <p:cTn id="59" dur="500" fill="hold"/>
                                        <p:tgtEl>
                                          <p:spTgt spid="2194"/>
                                        </p:tgtEl>
                                        <p:attrNameLst>
                                          <p:attrName>ppt_w</p:attrName>
                                        </p:attrNameLst>
                                      </p:cBhvr>
                                      <p:tavLst>
                                        <p:tav tm="0">
                                          <p:val>
                                            <p:fltVal val="0"/>
                                          </p:val>
                                        </p:tav>
                                        <p:tav tm="100000">
                                          <p:val>
                                            <p:strVal val="#ppt_w"/>
                                          </p:val>
                                        </p:tav>
                                      </p:tavLst>
                                    </p:anim>
                                    <p:anim calcmode="lin" valueType="num">
                                      <p:cBhvr>
                                        <p:cTn id="60" dur="500" fill="hold"/>
                                        <p:tgtEl>
                                          <p:spTgt spid="2194"/>
                                        </p:tgtEl>
                                        <p:attrNameLst>
                                          <p:attrName>ppt_h</p:attrName>
                                        </p:attrNameLst>
                                      </p:cBhvr>
                                      <p:tavLst>
                                        <p:tav tm="0">
                                          <p:val>
                                            <p:fltVal val="0"/>
                                          </p:val>
                                        </p:tav>
                                        <p:tav tm="100000">
                                          <p:val>
                                            <p:strVal val="#ppt_h"/>
                                          </p:val>
                                        </p:tav>
                                      </p:tavLst>
                                    </p:anim>
                                    <p:animEffect transition="in" filter="fade">
                                      <p:cBhvr>
                                        <p:cTn id="61" dur="500"/>
                                        <p:tgtEl>
                                          <p:spTgt spid="2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4" grpId="0" animBg="1"/>
      <p:bldP spid="2204" grpId="0" animBg="1"/>
      <p:bldP spid="2205" grpId="0" animBg="1"/>
      <p:bldP spid="2206" grpId="0" animBg="1"/>
      <p:bldP spid="220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11" name="image6.png"/>
          <p:cNvPicPr>
            <a:picLocks noChangeAspect="1"/>
          </p:cNvPicPr>
          <p:nvPr/>
        </p:nvPicPr>
        <p:blipFill>
          <a:blip r:embed="rId3">
            <a:extLst/>
          </a:blip>
          <a:stretch>
            <a:fillRect/>
          </a:stretch>
        </p:blipFill>
        <p:spPr>
          <a:xfrm>
            <a:off x="387267" y="1671390"/>
            <a:ext cx="5558533" cy="5558533"/>
          </a:xfrm>
          <a:prstGeom prst="rect">
            <a:avLst/>
          </a:prstGeom>
          <a:ln w="12700">
            <a:miter lim="400000"/>
          </a:ln>
        </p:spPr>
      </p:pic>
      <p:sp>
        <p:nvSpPr>
          <p:cNvPr id="2212" name="Shape 2212"/>
          <p:cNvSpPr>
            <a:spLocks noGrp="1"/>
          </p:cNvSpPr>
          <p:nvPr>
            <p:ph type="title"/>
          </p:nvPr>
        </p:nvSpPr>
        <p:spPr>
          <a:xfrm>
            <a:off x="599545" y="367240"/>
            <a:ext cx="6048378" cy="791372"/>
          </a:xfrm>
          <a:prstGeom prst="rect">
            <a:avLst/>
          </a:prstGeom>
        </p:spPr>
        <p:txBody>
          <a:bodyPr/>
          <a:lstStyle>
            <a:lvl1pPr>
              <a:defRPr b="0">
                <a:solidFill>
                  <a:srgbClr val="64BCE9"/>
                </a:solidFill>
                <a:latin typeface="Muddy Tractor"/>
                <a:ea typeface="Muddy Tractor"/>
                <a:cs typeface="Muddy Tractor"/>
                <a:sym typeface="Muddy Tractor"/>
              </a:defRPr>
            </a:lvl1pPr>
          </a:lstStyle>
          <a:p>
            <a:r>
              <a:rPr dirty="0"/>
              <a:t>Not on tap</a:t>
            </a:r>
          </a:p>
        </p:txBody>
      </p:sp>
      <p:sp>
        <p:nvSpPr>
          <p:cNvPr id="2213" name="Shape 2213"/>
          <p:cNvSpPr/>
          <p:nvPr/>
        </p:nvSpPr>
        <p:spPr>
          <a:xfrm>
            <a:off x="603051" y="1092488"/>
            <a:ext cx="8064898" cy="650239"/>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p>
            <a:pPr>
              <a:defRPr b="1">
                <a:solidFill>
                  <a:srgbClr val="948679"/>
                </a:solidFill>
                <a:latin typeface="TradeGothicLTStd-Bold"/>
                <a:ea typeface="TradeGothicLTStd-Bold"/>
                <a:cs typeface="TradeGothicLTStd-Bold"/>
                <a:sym typeface="TradeGothicLTStd-Bold"/>
              </a:defRPr>
            </a:pPr>
            <a:r>
              <a:rPr dirty="0"/>
              <a:t>There are 2.4 billion people in the world today who do not have water </a:t>
            </a:r>
          </a:p>
          <a:p>
            <a:pPr>
              <a:defRPr b="1">
                <a:solidFill>
                  <a:srgbClr val="948679"/>
                </a:solidFill>
                <a:latin typeface="TradeGothicLTStd-Bold"/>
                <a:ea typeface="TradeGothicLTStd-Bold"/>
                <a:cs typeface="TradeGothicLTStd-Bold"/>
                <a:sym typeface="TradeGothicLTStd-Bold"/>
              </a:defRPr>
            </a:pPr>
            <a:r>
              <a:rPr dirty="0"/>
              <a:t>piped to or close to their homes.</a:t>
            </a:r>
          </a:p>
        </p:txBody>
      </p:sp>
      <p:pic>
        <p:nvPicPr>
          <p:cNvPr id="2214" name="image9.jpeg" descr="\\practa-uk-pro1\User_MyDocuments\brenhel\Pictures\Water filter\23753.jpg"/>
          <p:cNvPicPr>
            <a:picLocks noChangeAspect="1"/>
          </p:cNvPicPr>
          <p:nvPr/>
        </p:nvPicPr>
        <p:blipFill>
          <a:blip r:embed="rId4">
            <a:extLst/>
          </a:blip>
          <a:stretch>
            <a:fillRect/>
          </a:stretch>
        </p:blipFill>
        <p:spPr>
          <a:xfrm>
            <a:off x="833703" y="2248883"/>
            <a:ext cx="4538659" cy="3025773"/>
          </a:xfrm>
          <a:prstGeom prst="rect">
            <a:avLst/>
          </a:prstGeom>
          <a:ln w="12700">
            <a:miter lim="400000"/>
          </a:ln>
        </p:spPr>
      </p:pic>
      <p:sp>
        <p:nvSpPr>
          <p:cNvPr id="2215" name="Shape 2215"/>
          <p:cNvSpPr/>
          <p:nvPr/>
        </p:nvSpPr>
        <p:spPr>
          <a:xfrm>
            <a:off x="575178" y="5810104"/>
            <a:ext cx="7789362" cy="650239"/>
          </a:xfrm>
          <a:prstGeom prst="rect">
            <a:avLst/>
          </a:prstGeom>
          <a:ln w="12700">
            <a:miter lim="400000"/>
          </a:ln>
          <a:extLst>
            <a:ext uri="{C572A759-6A51-4108-AA02-DFA0A04FC94B}">
              <ma14:wrappingTextBoxFlag xmlns="" xmlns:ma14="http://schemas.microsoft.com/office/mac/drawingml/2011/main" val="1"/>
            </a:ext>
          </a:extLst>
        </p:spPr>
        <p:txBody>
          <a:bodyPr wrap="none" lIns="45718" tIns="45718" rIns="45718" bIns="45718">
            <a:spAutoFit/>
          </a:bodyPr>
          <a:lstStyle/>
          <a:p>
            <a:pPr>
              <a:defRPr b="1">
                <a:solidFill>
                  <a:srgbClr val="948679"/>
                </a:solidFill>
                <a:latin typeface="TradeGothicLTStd-Bold"/>
                <a:ea typeface="TradeGothicLTStd-Bold"/>
                <a:cs typeface="TradeGothicLTStd-Bold"/>
                <a:sym typeface="TradeGothicLTStd-Bold"/>
              </a:defRPr>
            </a:pPr>
            <a:r>
              <a:rPr dirty="0"/>
              <a:t>Many of the women and children have to collect the water and carry it </a:t>
            </a:r>
          </a:p>
          <a:p>
            <a:pPr>
              <a:defRPr b="1">
                <a:solidFill>
                  <a:srgbClr val="948679"/>
                </a:solidFill>
                <a:latin typeface="TradeGothicLTStd-Bold"/>
                <a:ea typeface="TradeGothicLTStd-Bold"/>
                <a:cs typeface="TradeGothicLTStd-Bold"/>
                <a:sym typeface="TradeGothicLTStd-Bold"/>
              </a:defRPr>
            </a:pPr>
            <a:r>
              <a:rPr dirty="0"/>
              <a:t>back to their homes on a daily basis.</a:t>
            </a:r>
          </a:p>
        </p:txBody>
      </p:sp>
    </p:spTree>
  </p:cSld>
  <p:clrMapOvr>
    <a:masterClrMapping/>
  </p:clrMapOvr>
  <p:transition spd="slow"/>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20" name="image6.png"/>
          <p:cNvPicPr>
            <a:picLocks noChangeAspect="1"/>
          </p:cNvPicPr>
          <p:nvPr/>
        </p:nvPicPr>
        <p:blipFill>
          <a:blip r:embed="rId3">
            <a:extLst/>
          </a:blip>
          <a:stretch>
            <a:fillRect/>
          </a:stretch>
        </p:blipFill>
        <p:spPr>
          <a:xfrm>
            <a:off x="6693897" y="3148164"/>
            <a:ext cx="2115944" cy="4861107"/>
          </a:xfrm>
          <a:prstGeom prst="rect">
            <a:avLst/>
          </a:prstGeom>
          <a:ln w="12700">
            <a:miter lim="400000"/>
          </a:ln>
        </p:spPr>
      </p:pic>
      <p:pic>
        <p:nvPicPr>
          <p:cNvPr id="2221" name="image6.png"/>
          <p:cNvPicPr>
            <a:picLocks noChangeAspect="1"/>
          </p:cNvPicPr>
          <p:nvPr/>
        </p:nvPicPr>
        <p:blipFill>
          <a:blip r:embed="rId3">
            <a:extLst/>
          </a:blip>
          <a:stretch>
            <a:fillRect/>
          </a:stretch>
        </p:blipFill>
        <p:spPr>
          <a:xfrm>
            <a:off x="6441349" y="1025940"/>
            <a:ext cx="2621040" cy="4024450"/>
          </a:xfrm>
          <a:prstGeom prst="rect">
            <a:avLst/>
          </a:prstGeom>
          <a:ln w="12700">
            <a:miter lim="400000"/>
          </a:ln>
        </p:spPr>
      </p:pic>
      <p:sp>
        <p:nvSpPr>
          <p:cNvPr id="2222" name="Shape 2222"/>
          <p:cNvSpPr>
            <a:spLocks noGrp="1"/>
          </p:cNvSpPr>
          <p:nvPr>
            <p:ph type="title"/>
          </p:nvPr>
        </p:nvSpPr>
        <p:spPr>
          <a:xfrm>
            <a:off x="612245" y="350308"/>
            <a:ext cx="6119815" cy="1084264"/>
          </a:xfrm>
          <a:prstGeom prst="rect">
            <a:avLst/>
          </a:prstGeom>
        </p:spPr>
        <p:txBody>
          <a:bodyPr/>
          <a:lstStyle>
            <a:lvl1pPr>
              <a:defRPr b="0">
                <a:solidFill>
                  <a:srgbClr val="64BCE9"/>
                </a:solidFill>
                <a:latin typeface="Muddy Tractor"/>
                <a:ea typeface="Muddy Tractor"/>
                <a:cs typeface="Muddy Tractor"/>
                <a:sym typeface="Muddy Tractor"/>
              </a:defRPr>
            </a:lvl1pPr>
          </a:lstStyle>
          <a:p>
            <a:r>
              <a:rPr dirty="0"/>
              <a:t>A daily task</a:t>
            </a:r>
          </a:p>
        </p:txBody>
      </p:sp>
      <p:sp>
        <p:nvSpPr>
          <p:cNvPr id="2223" name="Shape 2223"/>
          <p:cNvSpPr>
            <a:spLocks noGrp="1"/>
          </p:cNvSpPr>
          <p:nvPr>
            <p:ph type="body" idx="1"/>
          </p:nvPr>
        </p:nvSpPr>
        <p:spPr>
          <a:xfrm>
            <a:off x="581966" y="1069627"/>
            <a:ext cx="5747167" cy="5672644"/>
          </a:xfrm>
          <a:prstGeom prst="rect">
            <a:avLst/>
          </a:prstGeom>
        </p:spPr>
        <p:txBody>
          <a:bodyPr/>
          <a:lstStyle/>
          <a:p>
            <a:pPr marL="0" indent="0">
              <a:lnSpc>
                <a:spcPct val="115000"/>
              </a:lnSpc>
              <a:spcBef>
                <a:spcPts val="1000"/>
              </a:spcBef>
              <a:buSzTx/>
              <a:buNone/>
              <a:defRPr sz="1800" b="1">
                <a:solidFill>
                  <a:srgbClr val="8E8175"/>
                </a:solidFill>
                <a:latin typeface="TradeGothicLTStd-Bold"/>
                <a:ea typeface="TradeGothicLTStd-Bold"/>
                <a:cs typeface="TradeGothicLTStd-Bold"/>
                <a:sym typeface="TradeGothicLTStd-Bold"/>
              </a:defRPr>
            </a:pPr>
            <a:r>
              <a:rPr dirty="0"/>
              <a:t>Imagine you live in an area where there is no piped water to your home, as here in remote areas of</a:t>
            </a:r>
            <a:r>
              <a:rPr dirty="0">
                <a:solidFill>
                  <a:srgbClr val="000000"/>
                </a:solidFill>
              </a:rPr>
              <a:t> </a:t>
            </a:r>
            <a:r>
              <a:rPr dirty="0">
                <a:solidFill>
                  <a:srgbClr val="64BCE9"/>
                </a:solidFill>
              </a:rPr>
              <a:t>Turkana</a:t>
            </a:r>
            <a:r>
              <a:rPr dirty="0">
                <a:solidFill>
                  <a:srgbClr val="000000"/>
                </a:solidFill>
              </a:rPr>
              <a:t> </a:t>
            </a:r>
            <a:r>
              <a:rPr dirty="0">
                <a:solidFill>
                  <a:srgbClr val="918376"/>
                </a:solidFill>
              </a:rPr>
              <a:t>d</a:t>
            </a:r>
            <a:r>
              <a:rPr dirty="0">
                <a:solidFill>
                  <a:srgbClr val="8F8276"/>
                </a:solidFill>
              </a:rPr>
              <a:t>istrict in Northern Kenya.</a:t>
            </a:r>
          </a:p>
          <a:p>
            <a:pPr marL="0" indent="0">
              <a:lnSpc>
                <a:spcPct val="115000"/>
              </a:lnSpc>
              <a:spcBef>
                <a:spcPts val="1000"/>
              </a:spcBef>
              <a:buSzTx/>
              <a:buNone/>
              <a:defRPr sz="1800" b="1">
                <a:solidFill>
                  <a:srgbClr val="8F8276"/>
                </a:solidFill>
                <a:latin typeface="TradeGothicLTStd-Bold"/>
                <a:ea typeface="TradeGothicLTStd-Bold"/>
                <a:cs typeface="TradeGothicLTStd-Bold"/>
                <a:sym typeface="TradeGothicLTStd-Bold"/>
              </a:defRPr>
            </a:pPr>
            <a:r>
              <a:rPr dirty="0"/>
              <a:t>Your task in groups is to collect the water for your home before you go off to school. </a:t>
            </a:r>
          </a:p>
          <a:p>
            <a:pPr marL="0" indent="0">
              <a:lnSpc>
                <a:spcPct val="115000"/>
              </a:lnSpc>
              <a:spcBef>
                <a:spcPts val="1000"/>
              </a:spcBef>
              <a:buSzTx/>
              <a:buNone/>
              <a:defRPr sz="1800" b="1">
                <a:solidFill>
                  <a:srgbClr val="8F8276"/>
                </a:solidFill>
                <a:latin typeface="TradeGothicLTStd-Bold"/>
                <a:ea typeface="TradeGothicLTStd-Bold"/>
                <a:cs typeface="TradeGothicLTStd-Bold"/>
                <a:sym typeface="TradeGothicLTStd-Bold"/>
              </a:defRPr>
            </a:pPr>
            <a:r>
              <a:rPr dirty="0"/>
              <a:t>There are six ‘ground water holes’ in the area for you to choose from. Your teacher might tell you where some of them are!</a:t>
            </a:r>
          </a:p>
          <a:p>
            <a:pPr>
              <a:lnSpc>
                <a:spcPct val="115000"/>
              </a:lnSpc>
              <a:spcBef>
                <a:spcPts val="1000"/>
              </a:spcBef>
              <a:defRPr sz="1800" b="1">
                <a:solidFill>
                  <a:srgbClr val="8F8276"/>
                </a:solidFill>
                <a:latin typeface="TradeGothicLTStd-Bold"/>
                <a:ea typeface="TradeGothicLTStd-Bold"/>
                <a:cs typeface="TradeGothicLTStd-Bold"/>
                <a:sym typeface="TradeGothicLTStd-Bold"/>
              </a:defRPr>
            </a:pPr>
            <a:r>
              <a:rPr dirty="0"/>
              <a:t>Before you get started decide what equipment you will use to collect your water. </a:t>
            </a:r>
          </a:p>
          <a:p>
            <a:pPr>
              <a:lnSpc>
                <a:spcPct val="115000"/>
              </a:lnSpc>
              <a:spcBef>
                <a:spcPts val="1000"/>
              </a:spcBef>
              <a:defRPr sz="1800" b="1">
                <a:solidFill>
                  <a:srgbClr val="8F8276"/>
                </a:solidFill>
                <a:latin typeface="TradeGothicLTStd-Bold"/>
                <a:ea typeface="TradeGothicLTStd-Bold"/>
                <a:cs typeface="TradeGothicLTStd-Bold"/>
                <a:sym typeface="TradeGothicLTStd-Bold"/>
              </a:defRPr>
            </a:pPr>
            <a:r>
              <a:rPr dirty="0"/>
              <a:t>You have 5 minutes to collect as much water as you can.  </a:t>
            </a:r>
          </a:p>
          <a:p>
            <a:pPr marL="0" indent="0">
              <a:lnSpc>
                <a:spcPct val="115000"/>
              </a:lnSpc>
              <a:spcBef>
                <a:spcPts val="1000"/>
              </a:spcBef>
              <a:buSzTx/>
              <a:buNone/>
              <a:defRPr sz="1800" b="1">
                <a:solidFill>
                  <a:srgbClr val="64BCE9"/>
                </a:solidFill>
                <a:latin typeface="TradeGothicLTStd-Bold"/>
                <a:ea typeface="TradeGothicLTStd-Bold"/>
                <a:cs typeface="TradeGothicLTStd-Bold"/>
                <a:sym typeface="TradeGothicLTStd-Bold"/>
              </a:defRPr>
            </a:pPr>
            <a:r>
              <a:rPr dirty="0"/>
              <a:t>Be careful not to spill any as each drop of water is precious!</a:t>
            </a:r>
            <a:r>
              <a:rPr dirty="0">
                <a:solidFill>
                  <a:srgbClr val="008E8F"/>
                </a:solidFill>
              </a:rPr>
              <a:t>  </a:t>
            </a:r>
            <a:r>
              <a:rPr dirty="0">
                <a:solidFill>
                  <a:srgbClr val="8E8275"/>
                </a:solidFill>
              </a:rPr>
              <a:t>After 5 minutes measure how many ml/litres of water your group has collected.</a:t>
            </a:r>
          </a:p>
        </p:txBody>
      </p:sp>
      <p:pic>
        <p:nvPicPr>
          <p:cNvPr id="2224" name="image10.jpeg" descr="\\practa-uk-pro1\User_MyDocuments\brenhel\Pictures\Water filter\23755.jpg"/>
          <p:cNvPicPr>
            <a:picLocks noChangeAspect="1"/>
          </p:cNvPicPr>
          <p:nvPr/>
        </p:nvPicPr>
        <p:blipFill>
          <a:blip r:embed="rId4">
            <a:extLst/>
          </a:blip>
          <a:stretch>
            <a:fillRect/>
          </a:stretch>
        </p:blipFill>
        <p:spPr>
          <a:xfrm>
            <a:off x="6897666" y="3733917"/>
            <a:ext cx="1657606" cy="2486408"/>
          </a:xfrm>
          <a:prstGeom prst="rect">
            <a:avLst/>
          </a:prstGeom>
          <a:ln w="12700">
            <a:miter lim="400000"/>
          </a:ln>
        </p:spPr>
      </p:pic>
      <p:pic>
        <p:nvPicPr>
          <p:cNvPr id="2225" name="image11.jpeg" descr="http://assets.irinnews.org/s3fs-public/images/3012423.jpg"/>
          <p:cNvPicPr>
            <a:picLocks noChangeAspect="1"/>
          </p:cNvPicPr>
          <p:nvPr/>
        </p:nvPicPr>
        <p:blipFill>
          <a:blip r:embed="rId5">
            <a:extLst/>
          </a:blip>
          <a:stretch>
            <a:fillRect/>
          </a:stretch>
        </p:blipFill>
        <p:spPr>
          <a:xfrm>
            <a:off x="6708678" y="1467684"/>
            <a:ext cx="2012877" cy="2160488"/>
          </a:xfrm>
          <a:prstGeom prst="rect">
            <a:avLst/>
          </a:prstGeom>
          <a:ln w="12700">
            <a:miter lim="400000"/>
          </a:ln>
        </p:spPr>
      </p:pic>
      <p:sp>
        <p:nvSpPr>
          <p:cNvPr id="2226" name="Shape 2226"/>
          <p:cNvSpPr/>
          <p:nvPr/>
        </p:nvSpPr>
        <p:spPr>
          <a:xfrm>
            <a:off x="6848319" y="1679433"/>
            <a:ext cx="540381" cy="504059"/>
          </a:xfrm>
          <a:prstGeom prst="ellipse">
            <a:avLst/>
          </a:prstGeom>
          <a:solidFill>
            <a:schemeClr val="accent1"/>
          </a:solidFill>
          <a:ln w="25400">
            <a:solidFill>
              <a:srgbClr val="88A3A6"/>
            </a:solidFill>
          </a:ln>
        </p:spPr>
        <p:txBody>
          <a:bodyPr lIns="45718" tIns="45718" rIns="45718" bIns="45718" anchor="ctr"/>
          <a:lstStyle/>
          <a:p>
            <a:pPr algn="ctr">
              <a:defRPr>
                <a:solidFill>
                  <a:srgbClr val="FFFFFF"/>
                </a:solidFill>
                <a:latin typeface="Trebuchet MS"/>
                <a:ea typeface="Trebuchet MS"/>
                <a:cs typeface="Trebuchet MS"/>
                <a:sym typeface="Trebuchet MS"/>
              </a:defRPr>
            </a:pPr>
            <a:endParaRPr dirty="0"/>
          </a:p>
        </p:txBody>
      </p:sp>
      <p:sp>
        <p:nvSpPr>
          <p:cNvPr id="2227" name="Shape 2227"/>
          <p:cNvSpPr/>
          <p:nvPr/>
        </p:nvSpPr>
        <p:spPr>
          <a:xfrm>
            <a:off x="6842638" y="1825714"/>
            <a:ext cx="656166" cy="226984"/>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lvl1pPr>
              <a:defRPr sz="1000">
                <a:latin typeface="+mn-lt"/>
                <a:ea typeface="+mn-ea"/>
                <a:cs typeface="+mn-cs"/>
                <a:sym typeface="Arial"/>
              </a:defRPr>
            </a:lvl1pPr>
          </a:lstStyle>
          <a:p>
            <a:r>
              <a:rPr dirty="0"/>
              <a:t>Turkana</a:t>
            </a:r>
          </a:p>
        </p:txBody>
      </p:sp>
    </p:spTree>
  </p:cSld>
  <p:clrMapOvr>
    <a:masterClrMapping/>
  </p:clrMapOvr>
  <p:transition spd="slow"/>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1" name="Shape 2231"/>
          <p:cNvSpPr>
            <a:spLocks noGrp="1"/>
          </p:cNvSpPr>
          <p:nvPr>
            <p:ph type="title"/>
          </p:nvPr>
        </p:nvSpPr>
        <p:spPr>
          <a:xfrm>
            <a:off x="666677" y="286048"/>
            <a:ext cx="7632845" cy="1156992"/>
          </a:xfrm>
          <a:prstGeom prst="rect">
            <a:avLst/>
          </a:prstGeom>
        </p:spPr>
        <p:txBody>
          <a:bodyPr/>
          <a:lstStyle/>
          <a:p>
            <a:pPr>
              <a:defRPr b="0">
                <a:solidFill>
                  <a:srgbClr val="61B6E2"/>
                </a:solidFill>
                <a:latin typeface="Muddy Tractor"/>
                <a:ea typeface="Muddy Tractor"/>
                <a:cs typeface="Muddy Tractor"/>
                <a:sym typeface="Muddy Tractor"/>
              </a:defRPr>
            </a:pPr>
            <a:r>
              <a:rPr dirty="0"/>
              <a:t>How was the daily </a:t>
            </a:r>
            <a:r>
              <a:rPr dirty="0" smtClean="0"/>
              <a:t>task</a:t>
            </a:r>
            <a:r>
              <a:rPr lang="en-GB" dirty="0" smtClean="0"/>
              <a:t>?</a:t>
            </a:r>
            <a:r>
              <a:rPr dirty="0" smtClean="0">
                <a:solidFill>
                  <a:srgbClr val="008E8F"/>
                </a:solidFill>
              </a:rPr>
              <a:t> </a:t>
            </a:r>
            <a:endParaRPr dirty="0">
              <a:solidFill>
                <a:srgbClr val="008E8F"/>
              </a:solidFill>
            </a:endParaRPr>
          </a:p>
        </p:txBody>
      </p:sp>
      <p:sp>
        <p:nvSpPr>
          <p:cNvPr id="2232" name="Shape 2232"/>
          <p:cNvSpPr>
            <a:spLocks noGrp="1"/>
          </p:cNvSpPr>
          <p:nvPr>
            <p:ph type="body" idx="1"/>
          </p:nvPr>
        </p:nvSpPr>
        <p:spPr>
          <a:xfrm>
            <a:off x="603051" y="1078134"/>
            <a:ext cx="8147251" cy="5664773"/>
          </a:xfrm>
          <a:prstGeom prst="rect">
            <a:avLst/>
          </a:prstGeom>
        </p:spPr>
        <p:txBody>
          <a:bodyPr/>
          <a:lstStyle/>
          <a:p>
            <a:pPr>
              <a:spcBef>
                <a:spcPts val="400"/>
              </a:spcBef>
              <a:buFont typeface="Wingdings" panose="05000000000000000000" pitchFamily="2" charset="2"/>
              <a:buChar char="Ø"/>
              <a:defRPr sz="1800" b="1">
                <a:solidFill>
                  <a:srgbClr val="94867A"/>
                </a:solidFill>
                <a:latin typeface="TradeGothicLTStd-Bold"/>
                <a:ea typeface="TradeGothicLTStd-Bold"/>
                <a:cs typeface="TradeGothicLTStd-Bold"/>
                <a:sym typeface="TradeGothicLTStd-Bold"/>
              </a:defRPr>
            </a:pPr>
            <a:r>
              <a:rPr dirty="0" smtClean="0"/>
              <a:t>How much water did you collect?</a:t>
            </a:r>
          </a:p>
          <a:p>
            <a:pPr>
              <a:spcBef>
                <a:spcPts val="400"/>
              </a:spcBef>
              <a:buFont typeface="Wingdings" panose="05000000000000000000" pitchFamily="2" charset="2"/>
              <a:buChar char="Ø"/>
              <a:defRPr sz="1800" b="1">
                <a:solidFill>
                  <a:srgbClr val="94867A"/>
                </a:solidFill>
                <a:latin typeface="TradeGothicLTStd-Bold"/>
                <a:ea typeface="TradeGothicLTStd-Bold"/>
                <a:cs typeface="TradeGothicLTStd-Bold"/>
                <a:sym typeface="TradeGothicLTStd-Bold"/>
              </a:defRPr>
            </a:pPr>
            <a:r>
              <a:rPr dirty="0" smtClean="0"/>
              <a:t>What were the main difficulties or problems your group had with collecting and carrying the water?</a:t>
            </a:r>
          </a:p>
          <a:p>
            <a:pPr>
              <a:buFont typeface="Wingdings" panose="05000000000000000000" pitchFamily="2" charset="2"/>
              <a:buChar char="Ø"/>
              <a:defRPr sz="1800" b="1">
                <a:latin typeface="TradeGothicLTStd-Bold"/>
                <a:ea typeface="TradeGothicLTStd-Bold"/>
                <a:cs typeface="TradeGothicLTStd-Bold"/>
                <a:sym typeface="TradeGothicLTStd-Bold"/>
              </a:defRPr>
            </a:pPr>
            <a:endParaRPr dirty="0"/>
          </a:p>
          <a:p>
            <a:pPr>
              <a:buFont typeface="Wingdings" panose="05000000000000000000" pitchFamily="2" charset="2"/>
              <a:buChar char="Ø"/>
              <a:defRPr sz="1800" b="1">
                <a:latin typeface="TradeGothicLTStd-Bold"/>
                <a:ea typeface="TradeGothicLTStd-Bold"/>
                <a:cs typeface="TradeGothicLTStd-Bold"/>
                <a:sym typeface="TradeGothicLTStd-Bold"/>
              </a:defRPr>
            </a:pPr>
            <a:endParaRPr dirty="0"/>
          </a:p>
          <a:p>
            <a:pPr>
              <a:buSzTx/>
              <a:buFont typeface="Wingdings" panose="05000000000000000000" pitchFamily="2" charset="2"/>
              <a:buChar char="Ø"/>
              <a:defRPr sz="1800" b="1">
                <a:latin typeface="TradeGothicLTStd-Bold"/>
                <a:ea typeface="TradeGothicLTStd-Bold"/>
                <a:cs typeface="TradeGothicLTStd-Bold"/>
                <a:sym typeface="TradeGothicLTStd-Bold"/>
              </a:defRPr>
            </a:pPr>
            <a:endParaRPr dirty="0"/>
          </a:p>
          <a:p>
            <a:pPr>
              <a:buSzTx/>
              <a:buFont typeface="Wingdings" panose="05000000000000000000" pitchFamily="2" charset="2"/>
              <a:buChar char="Ø"/>
              <a:defRPr sz="1800" b="1">
                <a:solidFill>
                  <a:srgbClr val="E2014D"/>
                </a:solidFill>
                <a:latin typeface="TradeGothicLTStd-Bold"/>
                <a:ea typeface="TradeGothicLTStd-Bold"/>
                <a:cs typeface="TradeGothicLTStd-Bold"/>
                <a:sym typeface="TradeGothicLTStd-Bold"/>
              </a:defRPr>
            </a:pPr>
            <a:endParaRPr dirty="0"/>
          </a:p>
          <a:p>
            <a:pPr>
              <a:spcBef>
                <a:spcPts val="400"/>
              </a:spcBef>
              <a:buSzTx/>
              <a:buFont typeface="Wingdings" panose="05000000000000000000" pitchFamily="2" charset="2"/>
              <a:buChar char="Ø"/>
              <a:defRPr sz="1800" b="1">
                <a:solidFill>
                  <a:srgbClr val="E2014D"/>
                </a:solidFill>
                <a:latin typeface="TradeGothicLTStd-Bold"/>
                <a:ea typeface="TradeGothicLTStd-Bold"/>
                <a:cs typeface="TradeGothicLTStd-Bold"/>
                <a:sym typeface="TradeGothicLTStd-Bold"/>
              </a:defRPr>
            </a:pPr>
            <a:endParaRPr dirty="0"/>
          </a:p>
          <a:p>
            <a:pPr>
              <a:spcBef>
                <a:spcPts val="400"/>
              </a:spcBef>
              <a:buSzTx/>
              <a:buFont typeface="Wingdings" panose="05000000000000000000" pitchFamily="2" charset="2"/>
              <a:buChar char="Ø"/>
              <a:defRPr sz="1800" b="1">
                <a:solidFill>
                  <a:srgbClr val="E2014D"/>
                </a:solidFill>
                <a:latin typeface="TradeGothicLTStd-Bold"/>
                <a:ea typeface="TradeGothicLTStd-Bold"/>
                <a:cs typeface="TradeGothicLTStd-Bold"/>
                <a:sym typeface="TradeGothicLTStd-Bold"/>
              </a:defRPr>
            </a:pPr>
            <a:endParaRPr dirty="0"/>
          </a:p>
          <a:p>
            <a:pPr>
              <a:spcBef>
                <a:spcPts val="400"/>
              </a:spcBef>
              <a:buSzTx/>
              <a:buFont typeface="Wingdings" panose="05000000000000000000" pitchFamily="2" charset="2"/>
              <a:buChar char="Ø"/>
              <a:defRPr sz="1800" b="1">
                <a:solidFill>
                  <a:srgbClr val="E2014D"/>
                </a:solidFill>
                <a:latin typeface="TradeGothicLTStd-Bold"/>
                <a:ea typeface="TradeGothicLTStd-Bold"/>
                <a:cs typeface="TradeGothicLTStd-Bold"/>
                <a:sym typeface="TradeGothicLTStd-Bold"/>
              </a:defRPr>
            </a:pPr>
            <a:endParaRPr dirty="0"/>
          </a:p>
          <a:p>
            <a:pPr>
              <a:buSzTx/>
              <a:buFont typeface="Wingdings" panose="05000000000000000000" pitchFamily="2" charset="2"/>
              <a:buChar char="Ø"/>
              <a:defRPr sz="1800" b="1">
                <a:latin typeface="TradeGothicLTStd-Bold"/>
                <a:ea typeface="TradeGothicLTStd-Bold"/>
                <a:cs typeface="TradeGothicLTStd-Bold"/>
                <a:sym typeface="TradeGothicLTStd-Bold"/>
              </a:defRPr>
            </a:pPr>
            <a:endParaRPr dirty="0"/>
          </a:p>
          <a:p>
            <a:pPr>
              <a:spcBef>
                <a:spcPts val="400"/>
              </a:spcBef>
              <a:buFont typeface="Wingdings" panose="05000000000000000000" pitchFamily="2" charset="2"/>
              <a:buChar char="Ø"/>
              <a:defRPr sz="1800" b="1">
                <a:solidFill>
                  <a:srgbClr val="94867A"/>
                </a:solidFill>
                <a:latin typeface="TradeGothicLTStd-Bold"/>
                <a:ea typeface="TradeGothicLTStd-Bold"/>
                <a:cs typeface="TradeGothicLTStd-Bold"/>
                <a:sym typeface="TradeGothicLTStd-Bold"/>
              </a:defRPr>
            </a:pPr>
            <a:r>
              <a:rPr dirty="0"/>
              <a:t>Can you think of any ways to overcome the problems? </a:t>
            </a:r>
          </a:p>
          <a:p>
            <a:pPr marL="0" indent="0">
              <a:spcBef>
                <a:spcPts val="400"/>
              </a:spcBef>
              <a:buSzTx/>
              <a:buNone/>
              <a:defRPr sz="1800" b="1">
                <a:solidFill>
                  <a:srgbClr val="94867A"/>
                </a:solidFill>
                <a:latin typeface="TradeGothicLTStd-Bold"/>
                <a:ea typeface="TradeGothicLTStd-Bold"/>
                <a:cs typeface="TradeGothicLTStd-Bold"/>
                <a:sym typeface="TradeGothicLTStd-Bold"/>
              </a:defRPr>
            </a:pPr>
            <a:r>
              <a:rPr dirty="0"/>
              <a:t>	You could consider how:</a:t>
            </a:r>
          </a:p>
          <a:p>
            <a:pPr marL="0" indent="0">
              <a:spcBef>
                <a:spcPts val="400"/>
              </a:spcBef>
              <a:buSzTx/>
              <a:buNone/>
              <a:defRPr sz="1800" b="1">
                <a:solidFill>
                  <a:srgbClr val="94867A"/>
                </a:solidFill>
                <a:latin typeface="TradeGothicLTStd-Bold"/>
                <a:ea typeface="TradeGothicLTStd-Bold"/>
                <a:cs typeface="TradeGothicLTStd-Bold"/>
                <a:sym typeface="TradeGothicLTStd-Bold"/>
              </a:defRPr>
            </a:pPr>
            <a:r>
              <a:rPr dirty="0"/>
              <a:t>	- you worked as a family and </a:t>
            </a:r>
            <a:r>
              <a:rPr dirty="0" smtClean="0"/>
              <a:t>community</a:t>
            </a:r>
            <a:endParaRPr dirty="0"/>
          </a:p>
          <a:p>
            <a:pPr marL="0" indent="0">
              <a:spcBef>
                <a:spcPts val="400"/>
              </a:spcBef>
              <a:buSzTx/>
              <a:buNone/>
              <a:defRPr sz="1800" b="1">
                <a:solidFill>
                  <a:srgbClr val="94867A"/>
                </a:solidFill>
                <a:latin typeface="TradeGothicLTStd-Bold"/>
                <a:ea typeface="TradeGothicLTStd-Bold"/>
                <a:cs typeface="TradeGothicLTStd-Bold"/>
                <a:sym typeface="TradeGothicLTStd-Bold"/>
              </a:defRPr>
            </a:pPr>
            <a:r>
              <a:rPr dirty="0"/>
              <a:t>	- useful the water collecting equipment </a:t>
            </a:r>
            <a:r>
              <a:rPr dirty="0" smtClean="0"/>
              <a:t>was</a:t>
            </a:r>
            <a:endParaRPr dirty="0"/>
          </a:p>
          <a:p>
            <a:pPr marL="0" indent="0">
              <a:spcBef>
                <a:spcPts val="400"/>
              </a:spcBef>
              <a:buSzTx/>
              <a:buNone/>
              <a:defRPr sz="1800" b="1">
                <a:solidFill>
                  <a:srgbClr val="94867A"/>
                </a:solidFill>
                <a:latin typeface="TradeGothicLTStd-Bold"/>
                <a:ea typeface="TradeGothicLTStd-Bold"/>
                <a:cs typeface="TradeGothicLTStd-Bold"/>
                <a:sym typeface="TradeGothicLTStd-Bold"/>
              </a:defRPr>
            </a:pPr>
            <a:r>
              <a:rPr dirty="0"/>
              <a:t>	- to make it easier to carry the water back to your </a:t>
            </a:r>
            <a:r>
              <a:rPr dirty="0" smtClean="0"/>
              <a:t>home</a:t>
            </a:r>
            <a:endParaRPr dirty="0"/>
          </a:p>
        </p:txBody>
      </p:sp>
      <p:grpSp>
        <p:nvGrpSpPr>
          <p:cNvPr id="2238" name="Group 2238"/>
          <p:cNvGrpSpPr/>
          <p:nvPr/>
        </p:nvGrpSpPr>
        <p:grpSpPr>
          <a:xfrm>
            <a:off x="1358279" y="2174240"/>
            <a:ext cx="1820253" cy="1199828"/>
            <a:chOff x="29" y="-11"/>
            <a:chExt cx="1820252" cy="1199827"/>
          </a:xfrm>
        </p:grpSpPr>
        <p:sp>
          <p:nvSpPr>
            <p:cNvPr id="2233" name="Shape 2233"/>
            <p:cNvSpPr/>
            <p:nvPr/>
          </p:nvSpPr>
          <p:spPr>
            <a:xfrm>
              <a:off x="29" y="-12"/>
              <a:ext cx="1369994" cy="1010096"/>
            </a:xfrm>
            <a:custGeom>
              <a:avLst/>
              <a:gdLst/>
              <a:ahLst/>
              <a:cxnLst>
                <a:cxn ang="0">
                  <a:pos x="wd2" y="hd2"/>
                </a:cxn>
                <a:cxn ang="5400000">
                  <a:pos x="wd2" y="hd2"/>
                </a:cxn>
                <a:cxn ang="10800000">
                  <a:pos x="wd2" y="hd2"/>
                </a:cxn>
                <a:cxn ang="16200000">
                  <a:pos x="wd2" y="hd2"/>
                </a:cxn>
              </a:cxnLst>
              <a:rect l="0" t="0" r="r" b="b"/>
              <a:pathLst>
                <a:path w="20879" h="20684" extrusionOk="0">
                  <a:moveTo>
                    <a:pt x="1901" y="6800"/>
                  </a:moveTo>
                  <a:cubicBezTo>
                    <a:pt x="1658" y="4397"/>
                    <a:pt x="2907" y="2184"/>
                    <a:pt x="4691" y="1857"/>
                  </a:cubicBezTo>
                  <a:cubicBezTo>
                    <a:pt x="5414" y="1724"/>
                    <a:pt x="6149" y="1922"/>
                    <a:pt x="6778" y="2419"/>
                  </a:cubicBezTo>
                  <a:cubicBezTo>
                    <a:pt x="7445" y="725"/>
                    <a:pt x="9003" y="82"/>
                    <a:pt x="10259" y="981"/>
                  </a:cubicBezTo>
                  <a:cubicBezTo>
                    <a:pt x="10478" y="1139"/>
                    <a:pt x="10680" y="1338"/>
                    <a:pt x="10857" y="1573"/>
                  </a:cubicBezTo>
                  <a:cubicBezTo>
                    <a:pt x="11377" y="169"/>
                    <a:pt x="12642" y="-401"/>
                    <a:pt x="13683" y="299"/>
                  </a:cubicBezTo>
                  <a:cubicBezTo>
                    <a:pt x="13971" y="493"/>
                    <a:pt x="14223" y="774"/>
                    <a:pt x="14418" y="1119"/>
                  </a:cubicBezTo>
                  <a:cubicBezTo>
                    <a:pt x="15255" y="-209"/>
                    <a:pt x="16734" y="-373"/>
                    <a:pt x="17722" y="753"/>
                  </a:cubicBezTo>
                  <a:cubicBezTo>
                    <a:pt x="18137" y="1226"/>
                    <a:pt x="18417" y="1878"/>
                    <a:pt x="18513" y="2598"/>
                  </a:cubicBezTo>
                  <a:cubicBezTo>
                    <a:pt x="19885" y="3102"/>
                    <a:pt x="20694" y="5013"/>
                    <a:pt x="20321" y="6865"/>
                  </a:cubicBezTo>
                  <a:cubicBezTo>
                    <a:pt x="20289" y="7020"/>
                    <a:pt x="20250" y="7173"/>
                    <a:pt x="20203" y="7321"/>
                  </a:cubicBezTo>
                  <a:cubicBezTo>
                    <a:pt x="21303" y="9251"/>
                    <a:pt x="21034" y="12017"/>
                    <a:pt x="19601" y="13499"/>
                  </a:cubicBezTo>
                  <a:cubicBezTo>
                    <a:pt x="19156" y="13961"/>
                    <a:pt x="18629" y="14259"/>
                    <a:pt x="18072" y="14367"/>
                  </a:cubicBezTo>
                  <a:cubicBezTo>
                    <a:pt x="18072" y="16443"/>
                    <a:pt x="16822" y="18126"/>
                    <a:pt x="15280" y="18126"/>
                  </a:cubicBezTo>
                  <a:cubicBezTo>
                    <a:pt x="14757" y="18126"/>
                    <a:pt x="14245" y="17928"/>
                    <a:pt x="13801" y="17556"/>
                  </a:cubicBezTo>
                  <a:cubicBezTo>
                    <a:pt x="13280" y="19883"/>
                    <a:pt x="11460" y="21199"/>
                    <a:pt x="9738" y="20494"/>
                  </a:cubicBezTo>
                  <a:cubicBezTo>
                    <a:pt x="9016" y="20199"/>
                    <a:pt x="8392" y="19574"/>
                    <a:pt x="7973" y="18727"/>
                  </a:cubicBezTo>
                  <a:cubicBezTo>
                    <a:pt x="6209" y="20160"/>
                    <a:pt x="3920" y="19389"/>
                    <a:pt x="2859" y="17004"/>
                  </a:cubicBezTo>
                  <a:cubicBezTo>
                    <a:pt x="2846" y="16974"/>
                    <a:pt x="2833" y="16944"/>
                    <a:pt x="2820" y="16914"/>
                  </a:cubicBezTo>
                  <a:cubicBezTo>
                    <a:pt x="1666" y="17096"/>
                    <a:pt x="620" y="15986"/>
                    <a:pt x="485" y="14435"/>
                  </a:cubicBezTo>
                  <a:cubicBezTo>
                    <a:pt x="412" y="13608"/>
                    <a:pt x="615" y="12780"/>
                    <a:pt x="1038" y="12172"/>
                  </a:cubicBezTo>
                  <a:cubicBezTo>
                    <a:pt x="39" y="11379"/>
                    <a:pt x="-297" y="9639"/>
                    <a:pt x="288" y="8285"/>
                  </a:cubicBezTo>
                  <a:cubicBezTo>
                    <a:pt x="626" y="7504"/>
                    <a:pt x="1218" y="6988"/>
                    <a:pt x="1883" y="6895"/>
                  </a:cubicBezTo>
                  <a:close/>
                </a:path>
              </a:pathLst>
            </a:custGeom>
            <a:solidFill>
              <a:schemeClr val="accent1"/>
            </a:solidFill>
            <a:ln w="25400" cap="flat">
              <a:solidFill>
                <a:srgbClr val="88A3A6"/>
              </a:solidFill>
              <a:prstDash val="solid"/>
              <a:round/>
            </a:ln>
            <a:effectLst/>
          </p:spPr>
          <p:txBody>
            <a:bodyPr wrap="square" lIns="45718" tIns="45718" rIns="45718" bIns="45718" numCol="1" anchor="ctr">
              <a:noAutofit/>
            </a:bodyPr>
            <a:lstStyle/>
            <a:p>
              <a:pPr algn="ctr">
                <a:defRPr>
                  <a:solidFill>
                    <a:srgbClr val="FFFFFF"/>
                  </a:solidFill>
                  <a:latin typeface="Trebuchet MS"/>
                  <a:ea typeface="Trebuchet MS"/>
                  <a:cs typeface="Trebuchet MS"/>
                  <a:sym typeface="Trebuchet MS"/>
                </a:defRPr>
              </a:pPr>
              <a:endParaRPr dirty="0"/>
            </a:p>
          </p:txBody>
        </p:sp>
        <p:sp>
          <p:nvSpPr>
            <p:cNvPr id="2234" name="Shape 2234"/>
            <p:cNvSpPr/>
            <p:nvPr/>
          </p:nvSpPr>
          <p:spPr>
            <a:xfrm>
              <a:off x="1306475" y="844263"/>
              <a:ext cx="168021" cy="168021"/>
            </a:xfrm>
            <a:prstGeom prst="ellipse">
              <a:avLst/>
            </a:prstGeom>
            <a:solidFill>
              <a:schemeClr val="accent1"/>
            </a:solidFill>
            <a:ln w="25400" cap="flat">
              <a:solidFill>
                <a:srgbClr val="88A3A6"/>
              </a:solidFill>
              <a:prstDash val="solid"/>
              <a:round/>
            </a:ln>
            <a:effectLst/>
          </p:spPr>
          <p:txBody>
            <a:bodyPr wrap="square" lIns="45718" tIns="45718" rIns="45718" bIns="45718" numCol="1" anchor="ctr">
              <a:noAutofit/>
            </a:bodyPr>
            <a:lstStyle/>
            <a:p>
              <a:pPr algn="ctr">
                <a:defRPr>
                  <a:solidFill>
                    <a:srgbClr val="FFFFFF"/>
                  </a:solidFill>
                  <a:latin typeface="Trebuchet MS"/>
                  <a:ea typeface="Trebuchet MS"/>
                  <a:cs typeface="Trebuchet MS"/>
                  <a:sym typeface="Trebuchet MS"/>
                </a:defRPr>
              </a:pPr>
              <a:endParaRPr dirty="0"/>
            </a:p>
          </p:txBody>
        </p:sp>
        <p:sp>
          <p:nvSpPr>
            <p:cNvPr id="2235" name="Shape 2235"/>
            <p:cNvSpPr/>
            <p:nvPr/>
          </p:nvSpPr>
          <p:spPr>
            <a:xfrm>
              <a:off x="1559322" y="1008551"/>
              <a:ext cx="112015" cy="112015"/>
            </a:xfrm>
            <a:prstGeom prst="ellipse">
              <a:avLst/>
            </a:prstGeom>
            <a:solidFill>
              <a:schemeClr val="accent1"/>
            </a:solidFill>
            <a:ln w="25400" cap="flat">
              <a:solidFill>
                <a:srgbClr val="88A3A6"/>
              </a:solidFill>
              <a:prstDash val="solid"/>
              <a:round/>
            </a:ln>
            <a:effectLst/>
          </p:spPr>
          <p:txBody>
            <a:bodyPr wrap="square" lIns="45718" tIns="45718" rIns="45718" bIns="45718" numCol="1" anchor="ctr">
              <a:noAutofit/>
            </a:bodyPr>
            <a:lstStyle/>
            <a:p>
              <a:pPr algn="ctr">
                <a:defRPr>
                  <a:solidFill>
                    <a:srgbClr val="FFFFFF"/>
                  </a:solidFill>
                  <a:latin typeface="Trebuchet MS"/>
                  <a:ea typeface="Trebuchet MS"/>
                  <a:cs typeface="Trebuchet MS"/>
                  <a:sym typeface="Trebuchet MS"/>
                </a:defRPr>
              </a:pPr>
              <a:endParaRPr dirty="0"/>
            </a:p>
          </p:txBody>
        </p:sp>
        <p:sp>
          <p:nvSpPr>
            <p:cNvPr id="2236" name="Shape 2236"/>
            <p:cNvSpPr/>
            <p:nvPr/>
          </p:nvSpPr>
          <p:spPr>
            <a:xfrm>
              <a:off x="1764273" y="1143807"/>
              <a:ext cx="56009" cy="56009"/>
            </a:xfrm>
            <a:prstGeom prst="ellipse">
              <a:avLst/>
            </a:prstGeom>
            <a:solidFill>
              <a:schemeClr val="accent1"/>
            </a:solidFill>
            <a:ln w="25400" cap="flat">
              <a:solidFill>
                <a:srgbClr val="88A3A6"/>
              </a:solidFill>
              <a:prstDash val="solid"/>
              <a:round/>
            </a:ln>
            <a:effectLst/>
          </p:spPr>
          <p:txBody>
            <a:bodyPr wrap="square" lIns="45718" tIns="45718" rIns="45718" bIns="45718" numCol="1" anchor="ctr">
              <a:noAutofit/>
            </a:bodyPr>
            <a:lstStyle/>
            <a:p>
              <a:pPr algn="ctr">
                <a:defRPr>
                  <a:solidFill>
                    <a:srgbClr val="FFFFFF"/>
                  </a:solidFill>
                  <a:latin typeface="Trebuchet MS"/>
                  <a:ea typeface="Trebuchet MS"/>
                  <a:cs typeface="Trebuchet MS"/>
                  <a:sym typeface="Trebuchet MS"/>
                </a:defRPr>
              </a:pPr>
              <a:endParaRPr dirty="0"/>
            </a:p>
          </p:txBody>
        </p:sp>
        <p:sp>
          <p:nvSpPr>
            <p:cNvPr id="2237" name="Shape 2237"/>
            <p:cNvSpPr/>
            <p:nvPr/>
          </p:nvSpPr>
          <p:spPr>
            <a:xfrm>
              <a:off x="69564" y="51361"/>
              <a:ext cx="1255349" cy="857588"/>
            </a:xfrm>
            <a:custGeom>
              <a:avLst/>
              <a:gdLst/>
              <a:ahLst/>
              <a:cxnLst>
                <a:cxn ang="0">
                  <a:pos x="wd2" y="hd2"/>
                </a:cxn>
                <a:cxn ang="5400000">
                  <a:pos x="wd2" y="hd2"/>
                </a:cxn>
                <a:cxn ang="10800000">
                  <a:pos x="wd2" y="hd2"/>
                </a:cxn>
                <a:cxn ang="16200000">
                  <a:pos x="wd2" y="hd2"/>
                </a:cxn>
              </a:cxnLst>
              <a:rect l="0" t="0" r="r" b="b"/>
              <a:pathLst>
                <a:path w="21600" h="21600" extrusionOk="0">
                  <a:moveTo>
                    <a:pt x="1380" y="14010"/>
                  </a:moveTo>
                  <a:cubicBezTo>
                    <a:pt x="899" y="14066"/>
                    <a:pt x="417" y="13902"/>
                    <a:pt x="0" y="13542"/>
                  </a:cubicBezTo>
                  <a:moveTo>
                    <a:pt x="2598" y="19137"/>
                  </a:moveTo>
                  <a:cubicBezTo>
                    <a:pt x="2405" y="19250"/>
                    <a:pt x="2202" y="19325"/>
                    <a:pt x="1994" y="19361"/>
                  </a:cubicBezTo>
                  <a:moveTo>
                    <a:pt x="7802" y="21600"/>
                  </a:moveTo>
                  <a:cubicBezTo>
                    <a:pt x="7657" y="21279"/>
                    <a:pt x="7535" y="20936"/>
                    <a:pt x="7438" y="20577"/>
                  </a:cubicBezTo>
                  <a:moveTo>
                    <a:pt x="14532" y="19050"/>
                  </a:moveTo>
                  <a:cubicBezTo>
                    <a:pt x="14510" y="19430"/>
                    <a:pt x="14462" y="19806"/>
                    <a:pt x="14386" y="20172"/>
                  </a:cubicBezTo>
                  <a:moveTo>
                    <a:pt x="17421" y="12116"/>
                  </a:moveTo>
                  <a:cubicBezTo>
                    <a:pt x="18505" y="12890"/>
                    <a:pt x="19193" y="14504"/>
                    <a:pt x="19193" y="16273"/>
                  </a:cubicBezTo>
                  <a:moveTo>
                    <a:pt x="21600" y="7649"/>
                  </a:moveTo>
                  <a:cubicBezTo>
                    <a:pt x="21423" y="8256"/>
                    <a:pt x="21153" y="8794"/>
                    <a:pt x="20811" y="9222"/>
                  </a:cubicBezTo>
                  <a:moveTo>
                    <a:pt x="19707" y="1814"/>
                  </a:moveTo>
                  <a:cubicBezTo>
                    <a:pt x="19737" y="2059"/>
                    <a:pt x="19751" y="2307"/>
                    <a:pt x="19749" y="2556"/>
                  </a:cubicBezTo>
                  <a:moveTo>
                    <a:pt x="14668" y="947"/>
                  </a:moveTo>
                  <a:cubicBezTo>
                    <a:pt x="14771" y="605"/>
                    <a:pt x="14907" y="286"/>
                    <a:pt x="15073" y="0"/>
                  </a:cubicBezTo>
                  <a:moveTo>
                    <a:pt x="10888" y="1399"/>
                  </a:moveTo>
                  <a:cubicBezTo>
                    <a:pt x="10930" y="1115"/>
                    <a:pt x="10996" y="841"/>
                    <a:pt x="11084" y="582"/>
                  </a:cubicBezTo>
                  <a:moveTo>
                    <a:pt x="6452" y="1676"/>
                  </a:moveTo>
                  <a:cubicBezTo>
                    <a:pt x="6709" y="1897"/>
                    <a:pt x="6947" y="2163"/>
                    <a:pt x="7160" y="2469"/>
                  </a:cubicBezTo>
                  <a:moveTo>
                    <a:pt x="1072" y="7905"/>
                  </a:moveTo>
                  <a:cubicBezTo>
                    <a:pt x="1016" y="7632"/>
                    <a:pt x="974" y="7353"/>
                    <a:pt x="948" y="7071"/>
                  </a:cubicBezTo>
                </a:path>
              </a:pathLst>
            </a:custGeom>
            <a:noFill/>
            <a:ln w="25400" cap="flat">
              <a:solidFill>
                <a:srgbClr val="88A3A6"/>
              </a:solidFill>
              <a:prstDash val="solid"/>
              <a:round/>
            </a:ln>
            <a:effectLst/>
          </p:spPr>
          <p:txBody>
            <a:bodyPr wrap="square" lIns="45718" tIns="45718" rIns="45718" bIns="45718" numCol="1" anchor="ctr">
              <a:noAutofit/>
            </a:bodyPr>
            <a:lstStyle/>
            <a:p>
              <a:pPr algn="ctr">
                <a:defRPr>
                  <a:solidFill>
                    <a:srgbClr val="FFFFFF"/>
                  </a:solidFill>
                  <a:latin typeface="Trebuchet MS"/>
                  <a:ea typeface="Trebuchet MS"/>
                  <a:cs typeface="Trebuchet MS"/>
                  <a:sym typeface="Trebuchet MS"/>
                </a:defRPr>
              </a:pPr>
              <a:endParaRPr dirty="0"/>
            </a:p>
          </p:txBody>
        </p:sp>
      </p:grpSp>
      <p:pic>
        <p:nvPicPr>
          <p:cNvPr id="2240" name="image7.png"/>
          <p:cNvPicPr>
            <a:picLocks noChangeAspect="1"/>
          </p:cNvPicPr>
          <p:nvPr/>
        </p:nvPicPr>
        <p:blipFill>
          <a:blip r:embed="rId2">
            <a:extLst/>
          </a:blip>
          <a:stretch>
            <a:fillRect/>
          </a:stretch>
        </p:blipFill>
        <p:spPr>
          <a:xfrm>
            <a:off x="2771755" y="3357638"/>
            <a:ext cx="1369968" cy="1369969"/>
          </a:xfrm>
          <a:prstGeom prst="rect">
            <a:avLst/>
          </a:prstGeom>
          <a:ln w="12700">
            <a:miter lim="400000"/>
          </a:ln>
        </p:spPr>
      </p:pic>
      <p:pic>
        <p:nvPicPr>
          <p:cNvPr id="2241" name="image8.png"/>
          <p:cNvPicPr>
            <a:picLocks noChangeAspect="1"/>
          </p:cNvPicPr>
          <p:nvPr/>
        </p:nvPicPr>
        <p:blipFill>
          <a:blip r:embed="rId3">
            <a:extLst/>
          </a:blip>
          <a:stretch>
            <a:fillRect/>
          </a:stretch>
        </p:blipFill>
        <p:spPr>
          <a:xfrm>
            <a:off x="4858217" y="3356983"/>
            <a:ext cx="1371277" cy="1371279"/>
          </a:xfrm>
          <a:prstGeom prst="rect">
            <a:avLst/>
          </a:prstGeom>
          <a:ln w="12700">
            <a:miter lim="400000"/>
          </a:ln>
        </p:spPr>
      </p:pic>
      <p:grpSp>
        <p:nvGrpSpPr>
          <p:cNvPr id="2247" name="Group 2247"/>
          <p:cNvGrpSpPr/>
          <p:nvPr/>
        </p:nvGrpSpPr>
        <p:grpSpPr>
          <a:xfrm>
            <a:off x="5854048" y="2174240"/>
            <a:ext cx="1820253" cy="1199828"/>
            <a:chOff x="0" y="0"/>
            <a:chExt cx="1820252" cy="1199827"/>
          </a:xfrm>
        </p:grpSpPr>
        <p:sp>
          <p:nvSpPr>
            <p:cNvPr id="2242" name="Shape 2242"/>
            <p:cNvSpPr/>
            <p:nvPr/>
          </p:nvSpPr>
          <p:spPr>
            <a:xfrm flipH="1">
              <a:off x="450259" y="0"/>
              <a:ext cx="1369994" cy="1010095"/>
            </a:xfrm>
            <a:custGeom>
              <a:avLst/>
              <a:gdLst/>
              <a:ahLst/>
              <a:cxnLst>
                <a:cxn ang="0">
                  <a:pos x="wd2" y="hd2"/>
                </a:cxn>
                <a:cxn ang="5400000">
                  <a:pos x="wd2" y="hd2"/>
                </a:cxn>
                <a:cxn ang="10800000">
                  <a:pos x="wd2" y="hd2"/>
                </a:cxn>
                <a:cxn ang="16200000">
                  <a:pos x="wd2" y="hd2"/>
                </a:cxn>
              </a:cxnLst>
              <a:rect l="0" t="0" r="r" b="b"/>
              <a:pathLst>
                <a:path w="20879" h="20684" extrusionOk="0">
                  <a:moveTo>
                    <a:pt x="1901" y="6800"/>
                  </a:moveTo>
                  <a:cubicBezTo>
                    <a:pt x="1658" y="4397"/>
                    <a:pt x="2907" y="2184"/>
                    <a:pt x="4691" y="1857"/>
                  </a:cubicBezTo>
                  <a:cubicBezTo>
                    <a:pt x="5414" y="1724"/>
                    <a:pt x="6149" y="1922"/>
                    <a:pt x="6778" y="2419"/>
                  </a:cubicBezTo>
                  <a:cubicBezTo>
                    <a:pt x="7445" y="725"/>
                    <a:pt x="9003" y="82"/>
                    <a:pt x="10259" y="981"/>
                  </a:cubicBezTo>
                  <a:cubicBezTo>
                    <a:pt x="10478" y="1139"/>
                    <a:pt x="10680" y="1338"/>
                    <a:pt x="10857" y="1573"/>
                  </a:cubicBezTo>
                  <a:cubicBezTo>
                    <a:pt x="11377" y="169"/>
                    <a:pt x="12642" y="-401"/>
                    <a:pt x="13683" y="299"/>
                  </a:cubicBezTo>
                  <a:cubicBezTo>
                    <a:pt x="13971" y="493"/>
                    <a:pt x="14223" y="774"/>
                    <a:pt x="14418" y="1119"/>
                  </a:cubicBezTo>
                  <a:cubicBezTo>
                    <a:pt x="15255" y="-209"/>
                    <a:pt x="16734" y="-373"/>
                    <a:pt x="17722" y="753"/>
                  </a:cubicBezTo>
                  <a:cubicBezTo>
                    <a:pt x="18137" y="1226"/>
                    <a:pt x="18417" y="1878"/>
                    <a:pt x="18513" y="2598"/>
                  </a:cubicBezTo>
                  <a:cubicBezTo>
                    <a:pt x="19885" y="3102"/>
                    <a:pt x="20694" y="5013"/>
                    <a:pt x="20321" y="6865"/>
                  </a:cubicBezTo>
                  <a:cubicBezTo>
                    <a:pt x="20289" y="7020"/>
                    <a:pt x="20250" y="7173"/>
                    <a:pt x="20203" y="7321"/>
                  </a:cubicBezTo>
                  <a:cubicBezTo>
                    <a:pt x="21303" y="9251"/>
                    <a:pt x="21034" y="12017"/>
                    <a:pt x="19601" y="13499"/>
                  </a:cubicBezTo>
                  <a:cubicBezTo>
                    <a:pt x="19156" y="13961"/>
                    <a:pt x="18629" y="14259"/>
                    <a:pt x="18072" y="14367"/>
                  </a:cubicBezTo>
                  <a:cubicBezTo>
                    <a:pt x="18072" y="16443"/>
                    <a:pt x="16822" y="18126"/>
                    <a:pt x="15280" y="18126"/>
                  </a:cubicBezTo>
                  <a:cubicBezTo>
                    <a:pt x="14757" y="18126"/>
                    <a:pt x="14245" y="17928"/>
                    <a:pt x="13801" y="17556"/>
                  </a:cubicBezTo>
                  <a:cubicBezTo>
                    <a:pt x="13280" y="19883"/>
                    <a:pt x="11460" y="21199"/>
                    <a:pt x="9738" y="20494"/>
                  </a:cubicBezTo>
                  <a:cubicBezTo>
                    <a:pt x="9016" y="20199"/>
                    <a:pt x="8392" y="19574"/>
                    <a:pt x="7973" y="18727"/>
                  </a:cubicBezTo>
                  <a:cubicBezTo>
                    <a:pt x="6209" y="20160"/>
                    <a:pt x="3920" y="19389"/>
                    <a:pt x="2859" y="17004"/>
                  </a:cubicBezTo>
                  <a:cubicBezTo>
                    <a:pt x="2846" y="16974"/>
                    <a:pt x="2833" y="16944"/>
                    <a:pt x="2820" y="16914"/>
                  </a:cubicBezTo>
                  <a:cubicBezTo>
                    <a:pt x="1666" y="17096"/>
                    <a:pt x="620" y="15986"/>
                    <a:pt x="485" y="14435"/>
                  </a:cubicBezTo>
                  <a:cubicBezTo>
                    <a:pt x="412" y="13608"/>
                    <a:pt x="615" y="12780"/>
                    <a:pt x="1038" y="12172"/>
                  </a:cubicBezTo>
                  <a:cubicBezTo>
                    <a:pt x="39" y="11379"/>
                    <a:pt x="-297" y="9639"/>
                    <a:pt x="288" y="8285"/>
                  </a:cubicBezTo>
                  <a:cubicBezTo>
                    <a:pt x="626" y="7504"/>
                    <a:pt x="1218" y="6988"/>
                    <a:pt x="1883" y="6895"/>
                  </a:cubicBezTo>
                  <a:close/>
                </a:path>
              </a:pathLst>
            </a:custGeom>
            <a:solidFill>
              <a:schemeClr val="accent1"/>
            </a:solidFill>
            <a:ln w="25400" cap="flat">
              <a:solidFill>
                <a:srgbClr val="88A3A6"/>
              </a:solidFill>
              <a:prstDash val="solid"/>
              <a:round/>
            </a:ln>
            <a:effectLst/>
          </p:spPr>
          <p:txBody>
            <a:bodyPr wrap="square" lIns="45718" tIns="45718" rIns="45718" bIns="45718" numCol="1" anchor="ctr">
              <a:noAutofit/>
            </a:bodyPr>
            <a:lstStyle/>
            <a:p>
              <a:pPr algn="ctr">
                <a:defRPr>
                  <a:solidFill>
                    <a:srgbClr val="FFFFFF"/>
                  </a:solidFill>
                  <a:latin typeface="Trebuchet MS"/>
                  <a:ea typeface="Trebuchet MS"/>
                  <a:cs typeface="Trebuchet MS"/>
                  <a:sym typeface="Trebuchet MS"/>
                </a:defRPr>
              </a:pPr>
              <a:endParaRPr dirty="0"/>
            </a:p>
          </p:txBody>
        </p:sp>
        <p:sp>
          <p:nvSpPr>
            <p:cNvPr id="2243" name="Shape 2243"/>
            <p:cNvSpPr/>
            <p:nvPr/>
          </p:nvSpPr>
          <p:spPr>
            <a:xfrm flipH="1">
              <a:off x="345786" y="844274"/>
              <a:ext cx="168021" cy="168021"/>
            </a:xfrm>
            <a:prstGeom prst="ellipse">
              <a:avLst/>
            </a:prstGeom>
            <a:solidFill>
              <a:schemeClr val="accent1"/>
            </a:solidFill>
            <a:ln w="25400" cap="flat">
              <a:solidFill>
                <a:srgbClr val="88A3A6"/>
              </a:solidFill>
              <a:prstDash val="solid"/>
              <a:round/>
            </a:ln>
            <a:effectLst/>
          </p:spPr>
          <p:txBody>
            <a:bodyPr wrap="square" lIns="45718" tIns="45718" rIns="45718" bIns="45718" numCol="1" anchor="ctr">
              <a:noAutofit/>
            </a:bodyPr>
            <a:lstStyle/>
            <a:p>
              <a:pPr algn="ctr">
                <a:defRPr>
                  <a:solidFill>
                    <a:srgbClr val="FFFFFF"/>
                  </a:solidFill>
                  <a:latin typeface="Trebuchet MS"/>
                  <a:ea typeface="Trebuchet MS"/>
                  <a:cs typeface="Trebuchet MS"/>
                  <a:sym typeface="Trebuchet MS"/>
                </a:defRPr>
              </a:pPr>
              <a:endParaRPr dirty="0"/>
            </a:p>
          </p:txBody>
        </p:sp>
        <p:sp>
          <p:nvSpPr>
            <p:cNvPr id="2244" name="Shape 2244"/>
            <p:cNvSpPr/>
            <p:nvPr/>
          </p:nvSpPr>
          <p:spPr>
            <a:xfrm flipH="1">
              <a:off x="148945" y="1008563"/>
              <a:ext cx="112015" cy="112015"/>
            </a:xfrm>
            <a:prstGeom prst="ellipse">
              <a:avLst/>
            </a:prstGeom>
            <a:solidFill>
              <a:schemeClr val="accent1"/>
            </a:solidFill>
            <a:ln w="25400" cap="flat">
              <a:solidFill>
                <a:srgbClr val="88A3A6"/>
              </a:solidFill>
              <a:prstDash val="solid"/>
              <a:round/>
            </a:ln>
            <a:effectLst/>
          </p:spPr>
          <p:txBody>
            <a:bodyPr wrap="square" lIns="45718" tIns="45718" rIns="45718" bIns="45718" numCol="1" anchor="ctr">
              <a:noAutofit/>
            </a:bodyPr>
            <a:lstStyle/>
            <a:p>
              <a:pPr algn="ctr">
                <a:defRPr>
                  <a:solidFill>
                    <a:srgbClr val="FFFFFF"/>
                  </a:solidFill>
                  <a:latin typeface="Trebuchet MS"/>
                  <a:ea typeface="Trebuchet MS"/>
                  <a:cs typeface="Trebuchet MS"/>
                  <a:sym typeface="Trebuchet MS"/>
                </a:defRPr>
              </a:pPr>
              <a:endParaRPr dirty="0"/>
            </a:p>
          </p:txBody>
        </p:sp>
        <p:sp>
          <p:nvSpPr>
            <p:cNvPr id="2245" name="Shape 2245"/>
            <p:cNvSpPr/>
            <p:nvPr/>
          </p:nvSpPr>
          <p:spPr>
            <a:xfrm flipH="1">
              <a:off x="0" y="1143819"/>
              <a:ext cx="56009" cy="56009"/>
            </a:xfrm>
            <a:prstGeom prst="ellipse">
              <a:avLst/>
            </a:prstGeom>
            <a:solidFill>
              <a:schemeClr val="accent1"/>
            </a:solidFill>
            <a:ln w="25400" cap="flat">
              <a:solidFill>
                <a:srgbClr val="88A3A6"/>
              </a:solidFill>
              <a:prstDash val="solid"/>
              <a:round/>
            </a:ln>
            <a:effectLst/>
          </p:spPr>
          <p:txBody>
            <a:bodyPr wrap="square" lIns="45718" tIns="45718" rIns="45718" bIns="45718" numCol="1" anchor="ctr">
              <a:noAutofit/>
            </a:bodyPr>
            <a:lstStyle/>
            <a:p>
              <a:pPr algn="ctr">
                <a:defRPr>
                  <a:solidFill>
                    <a:srgbClr val="FFFFFF"/>
                  </a:solidFill>
                  <a:latin typeface="Trebuchet MS"/>
                  <a:ea typeface="Trebuchet MS"/>
                  <a:cs typeface="Trebuchet MS"/>
                  <a:sym typeface="Trebuchet MS"/>
                </a:defRPr>
              </a:pPr>
              <a:endParaRPr dirty="0"/>
            </a:p>
          </p:txBody>
        </p:sp>
        <p:sp>
          <p:nvSpPr>
            <p:cNvPr id="2246" name="Shape 2246"/>
            <p:cNvSpPr/>
            <p:nvPr/>
          </p:nvSpPr>
          <p:spPr>
            <a:xfrm flipH="1">
              <a:off x="495369" y="51372"/>
              <a:ext cx="1255349" cy="857588"/>
            </a:xfrm>
            <a:custGeom>
              <a:avLst/>
              <a:gdLst/>
              <a:ahLst/>
              <a:cxnLst>
                <a:cxn ang="0">
                  <a:pos x="wd2" y="hd2"/>
                </a:cxn>
                <a:cxn ang="5400000">
                  <a:pos x="wd2" y="hd2"/>
                </a:cxn>
                <a:cxn ang="10800000">
                  <a:pos x="wd2" y="hd2"/>
                </a:cxn>
                <a:cxn ang="16200000">
                  <a:pos x="wd2" y="hd2"/>
                </a:cxn>
              </a:cxnLst>
              <a:rect l="0" t="0" r="r" b="b"/>
              <a:pathLst>
                <a:path w="21600" h="21600" extrusionOk="0">
                  <a:moveTo>
                    <a:pt x="1380" y="14010"/>
                  </a:moveTo>
                  <a:cubicBezTo>
                    <a:pt x="899" y="14066"/>
                    <a:pt x="417" y="13902"/>
                    <a:pt x="0" y="13542"/>
                  </a:cubicBezTo>
                  <a:moveTo>
                    <a:pt x="2598" y="19137"/>
                  </a:moveTo>
                  <a:cubicBezTo>
                    <a:pt x="2405" y="19250"/>
                    <a:pt x="2202" y="19325"/>
                    <a:pt x="1994" y="19361"/>
                  </a:cubicBezTo>
                  <a:moveTo>
                    <a:pt x="7802" y="21600"/>
                  </a:moveTo>
                  <a:cubicBezTo>
                    <a:pt x="7657" y="21279"/>
                    <a:pt x="7535" y="20936"/>
                    <a:pt x="7438" y="20577"/>
                  </a:cubicBezTo>
                  <a:moveTo>
                    <a:pt x="14532" y="19050"/>
                  </a:moveTo>
                  <a:cubicBezTo>
                    <a:pt x="14510" y="19430"/>
                    <a:pt x="14462" y="19806"/>
                    <a:pt x="14386" y="20172"/>
                  </a:cubicBezTo>
                  <a:moveTo>
                    <a:pt x="17421" y="12116"/>
                  </a:moveTo>
                  <a:cubicBezTo>
                    <a:pt x="18505" y="12890"/>
                    <a:pt x="19193" y="14504"/>
                    <a:pt x="19193" y="16273"/>
                  </a:cubicBezTo>
                  <a:moveTo>
                    <a:pt x="21600" y="7649"/>
                  </a:moveTo>
                  <a:cubicBezTo>
                    <a:pt x="21423" y="8256"/>
                    <a:pt x="21153" y="8794"/>
                    <a:pt x="20811" y="9222"/>
                  </a:cubicBezTo>
                  <a:moveTo>
                    <a:pt x="19707" y="1814"/>
                  </a:moveTo>
                  <a:cubicBezTo>
                    <a:pt x="19737" y="2059"/>
                    <a:pt x="19751" y="2307"/>
                    <a:pt x="19749" y="2556"/>
                  </a:cubicBezTo>
                  <a:moveTo>
                    <a:pt x="14668" y="947"/>
                  </a:moveTo>
                  <a:cubicBezTo>
                    <a:pt x="14771" y="605"/>
                    <a:pt x="14907" y="286"/>
                    <a:pt x="15073" y="0"/>
                  </a:cubicBezTo>
                  <a:moveTo>
                    <a:pt x="10888" y="1399"/>
                  </a:moveTo>
                  <a:cubicBezTo>
                    <a:pt x="10930" y="1115"/>
                    <a:pt x="10996" y="841"/>
                    <a:pt x="11084" y="582"/>
                  </a:cubicBezTo>
                  <a:moveTo>
                    <a:pt x="6452" y="1676"/>
                  </a:moveTo>
                  <a:cubicBezTo>
                    <a:pt x="6709" y="1897"/>
                    <a:pt x="6947" y="2163"/>
                    <a:pt x="7160" y="2469"/>
                  </a:cubicBezTo>
                  <a:moveTo>
                    <a:pt x="1072" y="7905"/>
                  </a:moveTo>
                  <a:cubicBezTo>
                    <a:pt x="1016" y="7632"/>
                    <a:pt x="974" y="7353"/>
                    <a:pt x="948" y="7071"/>
                  </a:cubicBezTo>
                </a:path>
              </a:pathLst>
            </a:custGeom>
            <a:noFill/>
            <a:ln w="25400" cap="flat">
              <a:solidFill>
                <a:srgbClr val="88A3A6"/>
              </a:solidFill>
              <a:prstDash val="solid"/>
              <a:round/>
            </a:ln>
            <a:effectLst/>
          </p:spPr>
          <p:txBody>
            <a:bodyPr wrap="square" lIns="45718" tIns="45718" rIns="45718" bIns="45718" numCol="1" anchor="ctr">
              <a:noAutofit/>
            </a:bodyPr>
            <a:lstStyle/>
            <a:p>
              <a:pPr algn="ctr">
                <a:defRPr>
                  <a:solidFill>
                    <a:srgbClr val="FFFFFF"/>
                  </a:solidFill>
                  <a:latin typeface="Trebuchet MS"/>
                  <a:ea typeface="Trebuchet MS"/>
                  <a:cs typeface="Trebuchet MS"/>
                  <a:sym typeface="Trebuchet MS"/>
                </a:defRPr>
              </a:pPr>
              <a:endParaRPr dirty="0"/>
            </a:p>
          </p:txBody>
        </p:sp>
      </p:grpSp>
    </p:spTree>
  </p:cSld>
  <p:clrMapOvr>
    <a:masterClrMapping/>
  </p:clrMapOvr>
  <p:transition spd="slow"/>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49" name="image6.png"/>
          <p:cNvPicPr>
            <a:picLocks noChangeAspect="1"/>
          </p:cNvPicPr>
          <p:nvPr/>
        </p:nvPicPr>
        <p:blipFill>
          <a:blip r:embed="rId3">
            <a:extLst/>
          </a:blip>
          <a:stretch>
            <a:fillRect/>
          </a:stretch>
        </p:blipFill>
        <p:spPr>
          <a:xfrm rot="315309">
            <a:off x="4408947" y="2236684"/>
            <a:ext cx="3673690" cy="3671882"/>
          </a:xfrm>
          <a:prstGeom prst="rect">
            <a:avLst/>
          </a:prstGeom>
          <a:ln w="12700">
            <a:miter lim="400000"/>
          </a:ln>
        </p:spPr>
      </p:pic>
      <p:pic>
        <p:nvPicPr>
          <p:cNvPr id="2250" name="image6.png"/>
          <p:cNvPicPr>
            <a:picLocks noChangeAspect="1"/>
          </p:cNvPicPr>
          <p:nvPr/>
        </p:nvPicPr>
        <p:blipFill>
          <a:blip r:embed="rId3">
            <a:extLst/>
          </a:blip>
          <a:stretch>
            <a:fillRect/>
          </a:stretch>
        </p:blipFill>
        <p:spPr>
          <a:xfrm rot="20670701">
            <a:off x="931451" y="2375240"/>
            <a:ext cx="3606241" cy="3671881"/>
          </a:xfrm>
          <a:prstGeom prst="rect">
            <a:avLst/>
          </a:prstGeom>
          <a:ln w="12700">
            <a:miter lim="400000"/>
          </a:ln>
        </p:spPr>
      </p:pic>
      <p:pic>
        <p:nvPicPr>
          <p:cNvPr id="2251" name="image12.jpeg" descr="\\practa-uk-pro1\User_MyDocuments\brenhel\Pictures\Water filter\23756.jpg"/>
          <p:cNvPicPr>
            <a:picLocks noChangeAspect="1"/>
          </p:cNvPicPr>
          <p:nvPr/>
        </p:nvPicPr>
        <p:blipFill>
          <a:blip r:embed="rId4">
            <a:extLst/>
          </a:blip>
          <a:stretch>
            <a:fillRect/>
          </a:stretch>
        </p:blipFill>
        <p:spPr>
          <a:xfrm rot="306934">
            <a:off x="4728607" y="2599299"/>
            <a:ext cx="3050736" cy="2033825"/>
          </a:xfrm>
          <a:prstGeom prst="rect">
            <a:avLst/>
          </a:prstGeom>
          <a:ln w="12700">
            <a:miter lim="400000"/>
          </a:ln>
        </p:spPr>
      </p:pic>
      <p:pic>
        <p:nvPicPr>
          <p:cNvPr id="2252" name="image6.png"/>
          <p:cNvPicPr>
            <a:picLocks noChangeAspect="1"/>
          </p:cNvPicPr>
          <p:nvPr/>
        </p:nvPicPr>
        <p:blipFill>
          <a:blip r:embed="rId3">
            <a:extLst/>
          </a:blip>
          <a:stretch>
            <a:fillRect/>
          </a:stretch>
        </p:blipFill>
        <p:spPr>
          <a:xfrm rot="21402726">
            <a:off x="4240393" y="4085182"/>
            <a:ext cx="3815694" cy="3837039"/>
          </a:xfrm>
          <a:prstGeom prst="rect">
            <a:avLst/>
          </a:prstGeom>
          <a:ln w="12700">
            <a:miter lim="400000"/>
          </a:ln>
        </p:spPr>
      </p:pic>
      <p:pic>
        <p:nvPicPr>
          <p:cNvPr id="2253" name="image9.png"/>
          <p:cNvPicPr>
            <a:picLocks noChangeAspect="1"/>
          </p:cNvPicPr>
          <p:nvPr/>
        </p:nvPicPr>
        <p:blipFill>
          <a:blip r:embed="rId5">
            <a:extLst/>
          </a:blip>
          <a:stretch>
            <a:fillRect/>
          </a:stretch>
        </p:blipFill>
        <p:spPr>
          <a:xfrm rot="21421804">
            <a:off x="4511685" y="4449743"/>
            <a:ext cx="3124274" cy="2086825"/>
          </a:xfrm>
          <a:prstGeom prst="rect">
            <a:avLst/>
          </a:prstGeom>
          <a:ln w="12700">
            <a:miter lim="400000"/>
          </a:ln>
        </p:spPr>
      </p:pic>
      <p:sp>
        <p:nvSpPr>
          <p:cNvPr id="2254" name="Shape 2254"/>
          <p:cNvSpPr>
            <a:spLocks noGrp="1"/>
          </p:cNvSpPr>
          <p:nvPr>
            <p:ph type="title"/>
          </p:nvPr>
        </p:nvSpPr>
        <p:spPr>
          <a:xfrm>
            <a:off x="646111" y="214503"/>
            <a:ext cx="6119816" cy="1084263"/>
          </a:xfrm>
          <a:prstGeom prst="rect">
            <a:avLst/>
          </a:prstGeom>
        </p:spPr>
        <p:txBody>
          <a:bodyPr/>
          <a:lstStyle>
            <a:lvl1pPr>
              <a:defRPr b="0">
                <a:solidFill>
                  <a:srgbClr val="61B4DF"/>
                </a:solidFill>
                <a:latin typeface="Muddy Tractor"/>
                <a:ea typeface="Muddy Tractor"/>
                <a:cs typeface="Muddy Tractor"/>
                <a:sym typeface="Muddy Tractor"/>
              </a:defRPr>
            </a:lvl1pPr>
          </a:lstStyle>
          <a:p>
            <a:r>
              <a:rPr dirty="0"/>
              <a:t>Turkana, Kenya</a:t>
            </a:r>
          </a:p>
        </p:txBody>
      </p:sp>
      <p:sp>
        <p:nvSpPr>
          <p:cNvPr id="2255" name="Shape 2255"/>
          <p:cNvSpPr>
            <a:spLocks noGrp="1"/>
          </p:cNvSpPr>
          <p:nvPr>
            <p:ph type="body" sz="half" idx="1"/>
          </p:nvPr>
        </p:nvSpPr>
        <p:spPr>
          <a:xfrm>
            <a:off x="613123" y="888524"/>
            <a:ext cx="8003234" cy="1740377"/>
          </a:xfrm>
          <a:prstGeom prst="rect">
            <a:avLst/>
          </a:prstGeom>
        </p:spPr>
        <p:txBody>
          <a:bodyPr/>
          <a:lstStyle/>
          <a:p>
            <a:pPr marL="0" indent="0">
              <a:spcBef>
                <a:spcPts val="400"/>
              </a:spcBef>
              <a:buSzTx/>
              <a:buNone/>
              <a:defRPr sz="1800" b="1">
                <a:solidFill>
                  <a:srgbClr val="948679"/>
                </a:solidFill>
                <a:latin typeface="TradeGothicLTStd-Bold"/>
                <a:ea typeface="TradeGothicLTStd-Bold"/>
                <a:cs typeface="TradeGothicLTStd-Bold"/>
                <a:sym typeface="TradeGothicLTStd-Bold"/>
              </a:defRPr>
            </a:pPr>
            <a:r>
              <a:rPr dirty="0"/>
              <a:t>Look at the photographs of people from Turkana in Kenya collecting and carrying water from ground water holes.</a:t>
            </a:r>
          </a:p>
          <a:p>
            <a:pPr marL="0" indent="0">
              <a:spcBef>
                <a:spcPts val="400"/>
              </a:spcBef>
              <a:buSzTx/>
              <a:buNone/>
              <a:defRPr sz="1800" b="1">
                <a:solidFill>
                  <a:srgbClr val="948679"/>
                </a:solidFill>
                <a:latin typeface="TradeGothicLTStd-Bold"/>
                <a:ea typeface="TradeGothicLTStd-Bold"/>
                <a:cs typeface="TradeGothicLTStd-Bold"/>
                <a:sym typeface="TradeGothicLTStd-Bold"/>
              </a:defRPr>
            </a:pPr>
            <a:r>
              <a:rPr dirty="0"/>
              <a:t>What problems do you think the people might have with</a:t>
            </a:r>
            <a:r>
              <a:rPr dirty="0">
                <a:solidFill>
                  <a:srgbClr val="000000"/>
                </a:solidFill>
              </a:rPr>
              <a:t> </a:t>
            </a:r>
            <a:r>
              <a:rPr dirty="0">
                <a:solidFill>
                  <a:srgbClr val="61B4DF"/>
                </a:solidFill>
              </a:rPr>
              <a:t>collecting</a:t>
            </a:r>
            <a:r>
              <a:rPr dirty="0">
                <a:solidFill>
                  <a:srgbClr val="000000"/>
                </a:solidFill>
              </a:rPr>
              <a:t> </a:t>
            </a:r>
            <a:r>
              <a:rPr dirty="0"/>
              <a:t>and</a:t>
            </a:r>
            <a:r>
              <a:rPr dirty="0">
                <a:solidFill>
                  <a:srgbClr val="000000"/>
                </a:solidFill>
              </a:rPr>
              <a:t> </a:t>
            </a:r>
            <a:r>
              <a:rPr dirty="0">
                <a:solidFill>
                  <a:srgbClr val="61B4DF"/>
                </a:solidFill>
              </a:rPr>
              <a:t>using</a:t>
            </a:r>
            <a:r>
              <a:rPr dirty="0">
                <a:solidFill>
                  <a:srgbClr val="000000"/>
                </a:solidFill>
              </a:rPr>
              <a:t> </a:t>
            </a:r>
            <a:r>
              <a:rPr dirty="0"/>
              <a:t>the water for everyday activities such as washing and drinking?</a:t>
            </a:r>
          </a:p>
        </p:txBody>
      </p:sp>
      <p:pic>
        <p:nvPicPr>
          <p:cNvPr id="2256" name="image10.png"/>
          <p:cNvPicPr>
            <a:picLocks noChangeAspect="1"/>
          </p:cNvPicPr>
          <p:nvPr/>
        </p:nvPicPr>
        <p:blipFill>
          <a:blip r:embed="rId6">
            <a:extLst/>
          </a:blip>
          <a:stretch>
            <a:fillRect/>
          </a:stretch>
        </p:blipFill>
        <p:spPr>
          <a:xfrm rot="20729738">
            <a:off x="1104172" y="2799981"/>
            <a:ext cx="2902183" cy="1932098"/>
          </a:xfrm>
          <a:prstGeom prst="rect">
            <a:avLst/>
          </a:prstGeom>
          <a:ln w="12700">
            <a:miter lim="400000"/>
          </a:ln>
        </p:spPr>
      </p:pic>
      <p:pic>
        <p:nvPicPr>
          <p:cNvPr id="2257" name="image6.png"/>
          <p:cNvPicPr>
            <a:picLocks noChangeAspect="1"/>
          </p:cNvPicPr>
          <p:nvPr/>
        </p:nvPicPr>
        <p:blipFill>
          <a:blip r:embed="rId3">
            <a:extLst/>
          </a:blip>
          <a:stretch>
            <a:fillRect/>
          </a:stretch>
        </p:blipFill>
        <p:spPr>
          <a:xfrm rot="433074">
            <a:off x="511003" y="4141611"/>
            <a:ext cx="3448967" cy="3597134"/>
          </a:xfrm>
          <a:prstGeom prst="rect">
            <a:avLst/>
          </a:prstGeom>
          <a:ln w="12700">
            <a:miter lim="400000"/>
          </a:ln>
        </p:spPr>
      </p:pic>
      <p:pic>
        <p:nvPicPr>
          <p:cNvPr id="2258" name="image11.png"/>
          <p:cNvPicPr>
            <a:picLocks noChangeAspect="1"/>
          </p:cNvPicPr>
          <p:nvPr/>
        </p:nvPicPr>
        <p:blipFill>
          <a:blip r:embed="rId7">
            <a:extLst/>
          </a:blip>
          <a:stretch>
            <a:fillRect/>
          </a:stretch>
        </p:blipFill>
        <p:spPr>
          <a:xfrm rot="491814">
            <a:off x="851907" y="4527968"/>
            <a:ext cx="2783989" cy="1930375"/>
          </a:xfrm>
          <a:prstGeom prst="rect">
            <a:avLst/>
          </a:prstGeom>
          <a:ln w="12700">
            <a:miter lim="400000"/>
          </a:ln>
        </p:spPr>
      </p:pic>
    </p:spTree>
  </p:cSld>
  <p:clrMapOvr>
    <a:masterClrMapping/>
  </p:clrMapOvr>
  <p:transition spd="slow"/>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62" name="image6.png"/>
          <p:cNvPicPr>
            <a:picLocks noChangeAspect="1"/>
          </p:cNvPicPr>
          <p:nvPr/>
        </p:nvPicPr>
        <p:blipFill>
          <a:blip r:embed="rId2">
            <a:extLst/>
          </a:blip>
          <a:stretch>
            <a:fillRect/>
          </a:stretch>
        </p:blipFill>
        <p:spPr>
          <a:xfrm>
            <a:off x="5210769" y="3290187"/>
            <a:ext cx="3175686" cy="3444239"/>
          </a:xfrm>
          <a:prstGeom prst="rect">
            <a:avLst/>
          </a:prstGeom>
          <a:ln w="12700">
            <a:miter lim="400000"/>
          </a:ln>
        </p:spPr>
      </p:pic>
      <p:pic>
        <p:nvPicPr>
          <p:cNvPr id="2263" name="image6.png"/>
          <p:cNvPicPr>
            <a:picLocks noChangeAspect="1"/>
          </p:cNvPicPr>
          <p:nvPr/>
        </p:nvPicPr>
        <p:blipFill>
          <a:blip r:embed="rId2">
            <a:extLst/>
          </a:blip>
          <a:stretch>
            <a:fillRect/>
          </a:stretch>
        </p:blipFill>
        <p:spPr>
          <a:xfrm>
            <a:off x="5210769" y="1622254"/>
            <a:ext cx="3175686" cy="3444239"/>
          </a:xfrm>
          <a:prstGeom prst="rect">
            <a:avLst/>
          </a:prstGeom>
          <a:ln w="12700">
            <a:miter lim="400000"/>
          </a:ln>
        </p:spPr>
      </p:pic>
      <p:sp>
        <p:nvSpPr>
          <p:cNvPr id="2264" name="Shape 2264"/>
          <p:cNvSpPr>
            <a:spLocks noGrp="1"/>
          </p:cNvSpPr>
          <p:nvPr>
            <p:ph type="title"/>
          </p:nvPr>
        </p:nvSpPr>
        <p:spPr>
          <a:xfrm>
            <a:off x="670908" y="383456"/>
            <a:ext cx="5976666" cy="648073"/>
          </a:xfrm>
          <a:prstGeom prst="rect">
            <a:avLst/>
          </a:prstGeom>
        </p:spPr>
        <p:txBody>
          <a:bodyPr/>
          <a:lstStyle>
            <a:lvl1pPr>
              <a:defRPr b="0">
                <a:solidFill>
                  <a:srgbClr val="61B6E2"/>
                </a:solidFill>
                <a:latin typeface="Muddy Tractor"/>
                <a:ea typeface="Muddy Tractor"/>
                <a:cs typeface="Muddy Tractor"/>
                <a:sym typeface="Muddy Tractor"/>
              </a:defRPr>
            </a:lvl1pPr>
          </a:lstStyle>
          <a:p>
            <a:r>
              <a:rPr dirty="0"/>
              <a:t>Problems</a:t>
            </a:r>
          </a:p>
        </p:txBody>
      </p:sp>
      <p:sp>
        <p:nvSpPr>
          <p:cNvPr id="2265" name="Shape 2265"/>
          <p:cNvSpPr/>
          <p:nvPr/>
        </p:nvSpPr>
        <p:spPr>
          <a:xfrm>
            <a:off x="599563" y="1027336"/>
            <a:ext cx="8462334" cy="929639"/>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p>
            <a:pPr>
              <a:defRPr b="1">
                <a:solidFill>
                  <a:srgbClr val="948679"/>
                </a:solidFill>
                <a:latin typeface="TradeGothicLTStd-Bold"/>
                <a:ea typeface="TradeGothicLTStd-Bold"/>
                <a:cs typeface="TradeGothicLTStd-Bold"/>
                <a:sym typeface="TradeGothicLTStd-Bold"/>
              </a:defRPr>
            </a:pPr>
            <a:r>
              <a:rPr dirty="0"/>
              <a:t>Women and children are the main collectors of water in Turkana. They experience lots of problems when</a:t>
            </a:r>
            <a:r>
              <a:rPr dirty="0">
                <a:solidFill>
                  <a:srgbClr val="000000"/>
                </a:solidFill>
              </a:rPr>
              <a:t> </a:t>
            </a:r>
            <a:r>
              <a:rPr dirty="0">
                <a:solidFill>
                  <a:srgbClr val="60B6E2"/>
                </a:solidFill>
              </a:rPr>
              <a:t>collecting</a:t>
            </a:r>
            <a:r>
              <a:rPr dirty="0">
                <a:solidFill>
                  <a:srgbClr val="008E8F"/>
                </a:solidFill>
              </a:rPr>
              <a:t> </a:t>
            </a:r>
            <a:r>
              <a:rPr dirty="0"/>
              <a:t>and</a:t>
            </a:r>
            <a:r>
              <a:rPr dirty="0">
                <a:solidFill>
                  <a:srgbClr val="008E8F"/>
                </a:solidFill>
              </a:rPr>
              <a:t> </a:t>
            </a:r>
            <a:r>
              <a:rPr dirty="0">
                <a:solidFill>
                  <a:srgbClr val="60B6E2"/>
                </a:solidFill>
              </a:rPr>
              <a:t>using</a:t>
            </a:r>
            <a:r>
              <a:rPr dirty="0">
                <a:solidFill>
                  <a:srgbClr val="008E8F"/>
                </a:solidFill>
              </a:rPr>
              <a:t> </a:t>
            </a:r>
            <a:r>
              <a:rPr dirty="0"/>
              <a:t>the water. They </a:t>
            </a:r>
            <a:r>
              <a:rPr dirty="0" smtClean="0"/>
              <a:t>include</a:t>
            </a:r>
            <a:r>
              <a:rPr lang="en-GB" dirty="0" smtClean="0"/>
              <a:t>:</a:t>
            </a:r>
            <a:r>
              <a:rPr dirty="0" smtClean="0"/>
              <a:t> </a:t>
            </a:r>
            <a:endParaRPr dirty="0"/>
          </a:p>
        </p:txBody>
      </p:sp>
      <p:sp>
        <p:nvSpPr>
          <p:cNvPr id="2266" name="Shape 2266"/>
          <p:cNvSpPr/>
          <p:nvPr/>
        </p:nvSpPr>
        <p:spPr>
          <a:xfrm>
            <a:off x="653710" y="2070036"/>
            <a:ext cx="4298201" cy="3444239"/>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p>
            <a:pPr marL="342900" indent="-342900">
              <a:buClr>
                <a:srgbClr val="60B6E2"/>
              </a:buClr>
              <a:buSzPct val="100000"/>
              <a:buFont typeface="Wingdings" panose="05000000000000000000" pitchFamily="2" charset="2"/>
              <a:buChar char="Ø"/>
              <a:defRPr b="1">
                <a:solidFill>
                  <a:srgbClr val="60B6E2"/>
                </a:solidFill>
                <a:latin typeface="TradeGothicLTStd-Bold"/>
                <a:ea typeface="TradeGothicLTStd-Bold"/>
                <a:cs typeface="TradeGothicLTStd-Bold"/>
                <a:sym typeface="TradeGothicLTStd-Bold"/>
              </a:defRPr>
            </a:pPr>
            <a:r>
              <a:rPr dirty="0"/>
              <a:t>Health</a:t>
            </a:r>
            <a:r>
              <a:rPr dirty="0">
                <a:solidFill>
                  <a:srgbClr val="000000"/>
                </a:solidFill>
              </a:rPr>
              <a:t> </a:t>
            </a:r>
            <a:r>
              <a:rPr dirty="0">
                <a:solidFill>
                  <a:srgbClr val="948679"/>
                </a:solidFill>
              </a:rPr>
              <a:t>problems caused by walking up to</a:t>
            </a:r>
            <a:r>
              <a:rPr dirty="0">
                <a:solidFill>
                  <a:srgbClr val="000000"/>
                </a:solidFill>
              </a:rPr>
              <a:t> </a:t>
            </a:r>
            <a:r>
              <a:rPr dirty="0"/>
              <a:t>10km</a:t>
            </a:r>
            <a:r>
              <a:rPr dirty="0">
                <a:solidFill>
                  <a:srgbClr val="008E8F"/>
                </a:solidFill>
              </a:rPr>
              <a:t> </a:t>
            </a:r>
            <a:r>
              <a:rPr dirty="0">
                <a:solidFill>
                  <a:srgbClr val="948679"/>
                </a:solidFill>
              </a:rPr>
              <a:t>to find water and </a:t>
            </a:r>
            <a:r>
              <a:rPr dirty="0" smtClean="0">
                <a:solidFill>
                  <a:srgbClr val="948679"/>
                </a:solidFill>
              </a:rPr>
              <a:t>then</a:t>
            </a:r>
            <a:r>
              <a:rPr lang="en-GB" dirty="0" smtClean="0">
                <a:solidFill>
                  <a:srgbClr val="948679"/>
                </a:solidFill>
              </a:rPr>
              <a:t> </a:t>
            </a:r>
            <a:r>
              <a:rPr dirty="0" smtClean="0">
                <a:solidFill>
                  <a:srgbClr val="948679"/>
                </a:solidFill>
              </a:rPr>
              <a:t>carry </a:t>
            </a:r>
            <a:r>
              <a:rPr dirty="0">
                <a:solidFill>
                  <a:srgbClr val="948679"/>
                </a:solidFill>
              </a:rPr>
              <a:t>the heavy load</a:t>
            </a:r>
          </a:p>
          <a:p>
            <a:pPr marL="285750" indent="-285750">
              <a:buFont typeface="Wingdings" panose="05000000000000000000" pitchFamily="2" charset="2"/>
              <a:buChar char="Ø"/>
              <a:defRPr b="1">
                <a:solidFill>
                  <a:srgbClr val="948679"/>
                </a:solidFill>
                <a:latin typeface="TradeGothicLTStd-Bold"/>
                <a:ea typeface="TradeGothicLTStd-Bold"/>
                <a:cs typeface="TradeGothicLTStd-Bold"/>
                <a:sym typeface="TradeGothicLTStd-Bold"/>
              </a:defRPr>
            </a:pPr>
            <a:endParaRPr dirty="0">
              <a:solidFill>
                <a:srgbClr val="948679"/>
              </a:solidFill>
            </a:endParaRPr>
          </a:p>
          <a:p>
            <a:pPr marL="342900" indent="-342900">
              <a:buSzPct val="100000"/>
              <a:buFont typeface="Wingdings" panose="05000000000000000000" pitchFamily="2" charset="2"/>
              <a:buChar char="Ø"/>
              <a:defRPr b="1">
                <a:solidFill>
                  <a:srgbClr val="60B6E2"/>
                </a:solidFill>
                <a:latin typeface="TradeGothicLTStd-Bold"/>
                <a:ea typeface="TradeGothicLTStd-Bold"/>
                <a:cs typeface="TradeGothicLTStd-Bold"/>
                <a:sym typeface="TradeGothicLTStd-Bold"/>
              </a:defRPr>
            </a:pPr>
            <a:r>
              <a:rPr dirty="0"/>
              <a:t>Safety</a:t>
            </a:r>
            <a:r>
              <a:rPr dirty="0">
                <a:solidFill>
                  <a:srgbClr val="000000"/>
                </a:solidFill>
              </a:rPr>
              <a:t> </a:t>
            </a:r>
            <a:r>
              <a:rPr dirty="0">
                <a:solidFill>
                  <a:srgbClr val="948679"/>
                </a:solidFill>
              </a:rPr>
              <a:t>risks of being attacked by animals or people needing water for their own use</a:t>
            </a:r>
          </a:p>
          <a:p>
            <a:pPr marL="285750" indent="-285750">
              <a:buFont typeface="Wingdings" panose="05000000000000000000" pitchFamily="2" charset="2"/>
              <a:buChar char="Ø"/>
              <a:defRPr b="1">
                <a:latin typeface="TradeGothicLTStd-Bold"/>
                <a:ea typeface="TradeGothicLTStd-Bold"/>
                <a:cs typeface="TradeGothicLTStd-Bold"/>
                <a:sym typeface="TradeGothicLTStd-Bold"/>
              </a:defRPr>
            </a:pPr>
            <a:endParaRPr dirty="0">
              <a:solidFill>
                <a:srgbClr val="948679"/>
              </a:solidFill>
            </a:endParaRPr>
          </a:p>
          <a:p>
            <a:pPr marL="342900" indent="-342900">
              <a:buSzPct val="100000"/>
              <a:buFont typeface="Wingdings" panose="05000000000000000000" pitchFamily="2" charset="2"/>
              <a:buChar char="Ø"/>
              <a:defRPr b="1">
                <a:solidFill>
                  <a:srgbClr val="60B6E2"/>
                </a:solidFill>
                <a:latin typeface="TradeGothicLTStd-Bold"/>
                <a:ea typeface="TradeGothicLTStd-Bold"/>
                <a:cs typeface="TradeGothicLTStd-Bold"/>
                <a:sym typeface="TradeGothicLTStd-Bold"/>
              </a:defRPr>
            </a:pPr>
            <a:r>
              <a:rPr dirty="0"/>
              <a:t>Poverty</a:t>
            </a:r>
            <a:r>
              <a:rPr dirty="0">
                <a:solidFill>
                  <a:srgbClr val="000000"/>
                </a:solidFill>
              </a:rPr>
              <a:t> </a:t>
            </a:r>
            <a:r>
              <a:rPr dirty="0">
                <a:solidFill>
                  <a:srgbClr val="948679"/>
                </a:solidFill>
              </a:rPr>
              <a:t>as children and women spend so much time collecting water that they miss school or being able to get paid </a:t>
            </a:r>
            <a:r>
              <a:rPr dirty="0" smtClean="0">
                <a:solidFill>
                  <a:srgbClr val="948679"/>
                </a:solidFill>
              </a:rPr>
              <a:t>work </a:t>
            </a:r>
            <a:endParaRPr dirty="0">
              <a:solidFill>
                <a:srgbClr val="948679"/>
              </a:solidFill>
            </a:endParaRPr>
          </a:p>
        </p:txBody>
      </p:sp>
      <p:pic>
        <p:nvPicPr>
          <p:cNvPr id="2267" name="image13.jpeg" descr="\\practa-uk-pro1\User_MyDocuments\brenhel\Pictures\Water filter\23756.jpg"/>
          <p:cNvPicPr>
            <a:picLocks noChangeAspect="1"/>
          </p:cNvPicPr>
          <p:nvPr/>
        </p:nvPicPr>
        <p:blipFill>
          <a:blip r:embed="rId3">
            <a:extLst/>
          </a:blip>
          <a:stretch>
            <a:fillRect/>
          </a:stretch>
        </p:blipFill>
        <p:spPr>
          <a:xfrm>
            <a:off x="5469878" y="2069232"/>
            <a:ext cx="2542779" cy="1652921"/>
          </a:xfrm>
          <a:prstGeom prst="rect">
            <a:avLst/>
          </a:prstGeom>
          <a:ln w="12700">
            <a:miter lim="400000"/>
          </a:ln>
        </p:spPr>
      </p:pic>
      <p:sp>
        <p:nvSpPr>
          <p:cNvPr id="2268" name="Shape 2268"/>
          <p:cNvSpPr/>
          <p:nvPr/>
        </p:nvSpPr>
        <p:spPr>
          <a:xfrm>
            <a:off x="598983" y="5843239"/>
            <a:ext cx="8064897" cy="929639"/>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p>
            <a:pPr>
              <a:defRPr b="1">
                <a:solidFill>
                  <a:srgbClr val="938579"/>
                </a:solidFill>
                <a:latin typeface="TradeGothicLTStd-Bold"/>
                <a:ea typeface="TradeGothicLTStd-Bold"/>
                <a:cs typeface="TradeGothicLTStd-Bold"/>
                <a:sym typeface="TradeGothicLTStd-Bold"/>
              </a:defRPr>
            </a:pPr>
            <a:r>
              <a:rPr dirty="0"/>
              <a:t>But the</a:t>
            </a:r>
            <a:r>
              <a:rPr dirty="0">
                <a:solidFill>
                  <a:srgbClr val="000000"/>
                </a:solidFill>
              </a:rPr>
              <a:t> </a:t>
            </a:r>
            <a:r>
              <a:rPr dirty="0">
                <a:solidFill>
                  <a:srgbClr val="60B6E2"/>
                </a:solidFill>
              </a:rPr>
              <a:t>BIGGEST problem</a:t>
            </a:r>
            <a:r>
              <a:rPr dirty="0">
                <a:solidFill>
                  <a:srgbClr val="008E8F"/>
                </a:solidFill>
              </a:rPr>
              <a:t> </a:t>
            </a:r>
            <a:r>
              <a:rPr dirty="0">
                <a:solidFill>
                  <a:srgbClr val="8A7E72"/>
                </a:solidFill>
              </a:rPr>
              <a:t>is that if the</a:t>
            </a:r>
            <a:r>
              <a:rPr dirty="0">
                <a:solidFill>
                  <a:srgbClr val="000000"/>
                </a:solidFill>
              </a:rPr>
              <a:t> </a:t>
            </a:r>
            <a:r>
              <a:rPr dirty="0">
                <a:solidFill>
                  <a:srgbClr val="60B6E2"/>
                </a:solidFill>
              </a:rPr>
              <a:t>‘dirty’</a:t>
            </a:r>
            <a:r>
              <a:rPr dirty="0">
                <a:solidFill>
                  <a:srgbClr val="008E8F"/>
                </a:solidFill>
              </a:rPr>
              <a:t> </a:t>
            </a:r>
            <a:r>
              <a:rPr dirty="0">
                <a:solidFill>
                  <a:srgbClr val="8A7E72"/>
                </a:solidFill>
              </a:rPr>
              <a:t>water is used as drinking water, it often leads to</a:t>
            </a:r>
            <a:r>
              <a:rPr dirty="0">
                <a:solidFill>
                  <a:srgbClr val="000000"/>
                </a:solidFill>
              </a:rPr>
              <a:t> </a:t>
            </a:r>
            <a:r>
              <a:rPr dirty="0">
                <a:solidFill>
                  <a:srgbClr val="60B6E2"/>
                </a:solidFill>
              </a:rPr>
              <a:t>illness</a:t>
            </a:r>
            <a:r>
              <a:rPr dirty="0">
                <a:solidFill>
                  <a:srgbClr val="008E8F"/>
                </a:solidFill>
              </a:rPr>
              <a:t> </a:t>
            </a:r>
            <a:r>
              <a:rPr dirty="0">
                <a:solidFill>
                  <a:srgbClr val="928477"/>
                </a:solidFill>
              </a:rPr>
              <a:t>and</a:t>
            </a:r>
            <a:r>
              <a:rPr dirty="0">
                <a:solidFill>
                  <a:srgbClr val="000000"/>
                </a:solidFill>
              </a:rPr>
              <a:t> </a:t>
            </a:r>
            <a:r>
              <a:rPr dirty="0">
                <a:solidFill>
                  <a:srgbClr val="60B6E2"/>
                </a:solidFill>
              </a:rPr>
              <a:t>even death</a:t>
            </a:r>
            <a:r>
              <a:rPr dirty="0">
                <a:solidFill>
                  <a:srgbClr val="000000"/>
                </a:solidFill>
              </a:rPr>
              <a:t> </a:t>
            </a:r>
            <a:r>
              <a:rPr dirty="0">
                <a:solidFill>
                  <a:srgbClr val="877B6F"/>
                </a:solidFill>
              </a:rPr>
              <a:t>in children under five years old.</a:t>
            </a:r>
          </a:p>
        </p:txBody>
      </p:sp>
      <p:pic>
        <p:nvPicPr>
          <p:cNvPr id="2269" name="image12.png"/>
          <p:cNvPicPr>
            <a:picLocks noChangeAspect="1"/>
          </p:cNvPicPr>
          <p:nvPr/>
        </p:nvPicPr>
        <p:blipFill>
          <a:blip r:embed="rId4">
            <a:extLst/>
          </a:blip>
          <a:srcRect r="14274"/>
          <a:stretch>
            <a:fillRect/>
          </a:stretch>
        </p:blipFill>
        <p:spPr>
          <a:xfrm>
            <a:off x="5469880" y="3922750"/>
            <a:ext cx="2542678" cy="1532590"/>
          </a:xfrm>
          <a:prstGeom prst="rect">
            <a:avLst/>
          </a:prstGeom>
          <a:ln w="12700">
            <a:miter lim="400000"/>
          </a:ln>
        </p:spPr>
      </p:pic>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71" name="image6.png"/>
          <p:cNvPicPr>
            <a:picLocks noChangeAspect="1"/>
          </p:cNvPicPr>
          <p:nvPr/>
        </p:nvPicPr>
        <p:blipFill>
          <a:blip r:embed="rId3">
            <a:extLst/>
          </a:blip>
          <a:stretch>
            <a:fillRect/>
          </a:stretch>
        </p:blipFill>
        <p:spPr>
          <a:xfrm>
            <a:off x="4713237" y="3192764"/>
            <a:ext cx="3385578" cy="4825199"/>
          </a:xfrm>
          <a:prstGeom prst="rect">
            <a:avLst/>
          </a:prstGeom>
          <a:ln w="12700">
            <a:miter lim="400000"/>
          </a:ln>
        </p:spPr>
      </p:pic>
      <p:sp>
        <p:nvSpPr>
          <p:cNvPr id="2272" name="Shape 2272"/>
          <p:cNvSpPr>
            <a:spLocks noGrp="1"/>
          </p:cNvSpPr>
          <p:nvPr>
            <p:ph type="title"/>
          </p:nvPr>
        </p:nvSpPr>
        <p:spPr>
          <a:xfrm>
            <a:off x="599113" y="345314"/>
            <a:ext cx="6192912" cy="1156992"/>
          </a:xfrm>
          <a:prstGeom prst="rect">
            <a:avLst/>
          </a:prstGeom>
        </p:spPr>
        <p:txBody>
          <a:bodyPr/>
          <a:lstStyle>
            <a:lvl1pPr>
              <a:defRPr b="0">
                <a:solidFill>
                  <a:srgbClr val="62B7E4"/>
                </a:solidFill>
                <a:latin typeface="Muddy Tractor"/>
                <a:ea typeface="Muddy Tractor"/>
                <a:cs typeface="Muddy Tractor"/>
                <a:sym typeface="Muddy Tractor"/>
              </a:defRPr>
            </a:lvl1pPr>
          </a:lstStyle>
          <a:p>
            <a:r>
              <a:rPr dirty="0"/>
              <a:t>Global problems </a:t>
            </a:r>
          </a:p>
        </p:txBody>
      </p:sp>
      <p:sp>
        <p:nvSpPr>
          <p:cNvPr id="2273" name="Shape 2273"/>
          <p:cNvSpPr>
            <a:spLocks noGrp="1"/>
          </p:cNvSpPr>
          <p:nvPr>
            <p:ph type="body" sz="half" idx="1"/>
          </p:nvPr>
        </p:nvSpPr>
        <p:spPr>
          <a:xfrm>
            <a:off x="563880" y="1072545"/>
            <a:ext cx="8075243" cy="2993433"/>
          </a:xfrm>
          <a:prstGeom prst="rect">
            <a:avLst/>
          </a:prstGeom>
        </p:spPr>
        <p:txBody>
          <a:bodyPr/>
          <a:lstStyle/>
          <a:p>
            <a:pPr marL="0" indent="0">
              <a:spcBef>
                <a:spcPts val="400"/>
              </a:spcBef>
              <a:buSzTx/>
              <a:buNone/>
              <a:defRPr sz="1800" b="1">
                <a:solidFill>
                  <a:srgbClr val="948679"/>
                </a:solidFill>
                <a:latin typeface="TradeGothicLTStd-Bold"/>
                <a:ea typeface="TradeGothicLTStd-Bold"/>
                <a:cs typeface="TradeGothicLTStd-Bold"/>
                <a:sym typeface="TradeGothicLTStd-Bold"/>
              </a:defRPr>
            </a:pPr>
            <a:r>
              <a:rPr dirty="0"/>
              <a:t>An organisation called the United Nations (UN) called a meeting with lots of countries to work out how best we can work together to solve some of the worlds biggest problems. </a:t>
            </a:r>
          </a:p>
          <a:p>
            <a:pPr marL="0" indent="0">
              <a:buSzTx/>
              <a:buNone/>
              <a:defRPr sz="1800" b="1">
                <a:solidFill>
                  <a:srgbClr val="948679"/>
                </a:solidFill>
                <a:latin typeface="TradeGothicLTStd-Bold"/>
                <a:ea typeface="TradeGothicLTStd-Bold"/>
                <a:cs typeface="TradeGothicLTStd-Bold"/>
                <a:sym typeface="TradeGothicLTStd-Bold"/>
              </a:defRPr>
            </a:pPr>
            <a:endParaRPr dirty="0"/>
          </a:p>
          <a:p>
            <a:pPr marL="0" indent="0">
              <a:spcBef>
                <a:spcPts val="400"/>
              </a:spcBef>
              <a:buSzTx/>
              <a:buNone/>
              <a:defRPr sz="1800" b="1">
                <a:solidFill>
                  <a:srgbClr val="948679"/>
                </a:solidFill>
                <a:latin typeface="TradeGothicLTStd-Bold"/>
                <a:ea typeface="TradeGothicLTStd-Bold"/>
                <a:cs typeface="TradeGothicLTStd-Bold"/>
                <a:sym typeface="TradeGothicLTStd-Bold"/>
              </a:defRPr>
            </a:pPr>
            <a:r>
              <a:rPr dirty="0"/>
              <a:t>There was an agreement that there were</a:t>
            </a:r>
            <a:r>
              <a:rPr dirty="0">
                <a:solidFill>
                  <a:srgbClr val="E2014D"/>
                </a:solidFill>
              </a:rPr>
              <a:t> </a:t>
            </a:r>
            <a:r>
              <a:rPr dirty="0">
                <a:solidFill>
                  <a:srgbClr val="62B7E4"/>
                </a:solidFill>
              </a:rPr>
              <a:t>seventeen major</a:t>
            </a:r>
            <a:r>
              <a:rPr dirty="0">
                <a:solidFill>
                  <a:srgbClr val="008E8F"/>
                </a:solidFill>
              </a:rPr>
              <a:t> </a:t>
            </a:r>
            <a:r>
              <a:rPr dirty="0"/>
              <a:t>issues to address. They are called</a:t>
            </a:r>
            <a:r>
              <a:rPr dirty="0">
                <a:solidFill>
                  <a:srgbClr val="000000"/>
                </a:solidFill>
              </a:rPr>
              <a:t> </a:t>
            </a:r>
            <a:r>
              <a:rPr dirty="0">
                <a:solidFill>
                  <a:srgbClr val="62B7E4"/>
                </a:solidFill>
              </a:rPr>
              <a:t>Sustainable Development Goals</a:t>
            </a:r>
            <a:r>
              <a:rPr dirty="0">
                <a:solidFill>
                  <a:srgbClr val="008E8F"/>
                </a:solidFill>
              </a:rPr>
              <a:t> </a:t>
            </a:r>
            <a:r>
              <a:rPr dirty="0"/>
              <a:t>(SDGs) or</a:t>
            </a:r>
            <a:r>
              <a:rPr dirty="0">
                <a:solidFill>
                  <a:srgbClr val="000000"/>
                </a:solidFill>
              </a:rPr>
              <a:t> </a:t>
            </a:r>
            <a:r>
              <a:rPr dirty="0">
                <a:solidFill>
                  <a:srgbClr val="62B7E4"/>
                </a:solidFill>
              </a:rPr>
              <a:t>Global Goals,</a:t>
            </a:r>
            <a:r>
              <a:rPr dirty="0">
                <a:solidFill>
                  <a:srgbClr val="008E8F"/>
                </a:solidFill>
              </a:rPr>
              <a:t> </a:t>
            </a:r>
            <a:r>
              <a:rPr dirty="0"/>
              <a:t>for short.</a:t>
            </a:r>
          </a:p>
          <a:p>
            <a:pPr marL="0" indent="0">
              <a:spcBef>
                <a:spcPts val="400"/>
              </a:spcBef>
              <a:buSzTx/>
              <a:buNone/>
              <a:defRPr sz="1800" b="1">
                <a:solidFill>
                  <a:srgbClr val="62B7E4"/>
                </a:solidFill>
                <a:latin typeface="TradeGothicLTStd-Bold"/>
                <a:ea typeface="TradeGothicLTStd-Bold"/>
                <a:cs typeface="TradeGothicLTStd-Bold"/>
                <a:sym typeface="TradeGothicLTStd-Bold"/>
              </a:defRPr>
            </a:pPr>
            <a:r>
              <a:rPr dirty="0"/>
              <a:t>Global Goal 6</a:t>
            </a:r>
            <a:r>
              <a:rPr dirty="0">
                <a:solidFill>
                  <a:srgbClr val="008E8F"/>
                </a:solidFill>
              </a:rPr>
              <a:t> </a:t>
            </a:r>
            <a:r>
              <a:rPr dirty="0">
                <a:solidFill>
                  <a:srgbClr val="948679"/>
                </a:solidFill>
              </a:rPr>
              <a:t>is for Clean Water </a:t>
            </a:r>
          </a:p>
          <a:p>
            <a:pPr marL="0" indent="0">
              <a:spcBef>
                <a:spcPts val="400"/>
              </a:spcBef>
              <a:buSzTx/>
              <a:buNone/>
              <a:defRPr sz="1800" b="1">
                <a:solidFill>
                  <a:srgbClr val="62B7E4"/>
                </a:solidFill>
                <a:latin typeface="TradeGothicLTStd-Bold"/>
                <a:ea typeface="TradeGothicLTStd-Bold"/>
                <a:cs typeface="TradeGothicLTStd-Bold"/>
                <a:sym typeface="TradeGothicLTStd-Bold"/>
              </a:defRPr>
            </a:pPr>
            <a:r>
              <a:rPr dirty="0">
                <a:solidFill>
                  <a:srgbClr val="948679"/>
                </a:solidFill>
              </a:rPr>
              <a:t>and Sanitation</a:t>
            </a:r>
          </a:p>
        </p:txBody>
      </p:sp>
      <p:sp>
        <p:nvSpPr>
          <p:cNvPr id="2274" name="Shape 2274"/>
          <p:cNvSpPr/>
          <p:nvPr/>
        </p:nvSpPr>
        <p:spPr>
          <a:xfrm>
            <a:off x="619174" y="4449853"/>
            <a:ext cx="3294458" cy="1200325"/>
          </a:xfrm>
          <a:prstGeom prst="rect">
            <a:avLst/>
          </a:prstGeom>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a:defRPr b="1">
                <a:solidFill>
                  <a:srgbClr val="948679"/>
                </a:solidFill>
                <a:latin typeface="TradeGothicLTStd-Bold"/>
                <a:ea typeface="TradeGothicLTStd-Bold"/>
                <a:cs typeface="TradeGothicLTStd-Bold"/>
                <a:sym typeface="TradeGothicLTStd-Bold"/>
              </a:defRPr>
            </a:pPr>
            <a:r>
              <a:rPr dirty="0"/>
              <a:t>The target for</a:t>
            </a:r>
            <a:r>
              <a:rPr dirty="0">
                <a:solidFill>
                  <a:srgbClr val="000000"/>
                </a:solidFill>
              </a:rPr>
              <a:t> </a:t>
            </a:r>
            <a:r>
              <a:rPr dirty="0">
                <a:solidFill>
                  <a:srgbClr val="62B7E4"/>
                </a:solidFill>
              </a:rPr>
              <a:t>Global </a:t>
            </a:r>
            <a:r>
              <a:rPr dirty="0" smtClean="0">
                <a:solidFill>
                  <a:srgbClr val="62B7E4"/>
                </a:solidFill>
              </a:rPr>
              <a:t>Goal</a:t>
            </a:r>
            <a:r>
              <a:rPr lang="en-GB" dirty="0" smtClean="0">
                <a:solidFill>
                  <a:srgbClr val="62B7E4"/>
                </a:solidFill>
              </a:rPr>
              <a:t> </a:t>
            </a:r>
            <a:r>
              <a:rPr dirty="0" smtClean="0">
                <a:solidFill>
                  <a:srgbClr val="62B7E4"/>
                </a:solidFill>
              </a:rPr>
              <a:t>6</a:t>
            </a:r>
            <a:r>
              <a:rPr dirty="0" smtClean="0">
                <a:solidFill>
                  <a:srgbClr val="008E8F"/>
                </a:solidFill>
              </a:rPr>
              <a:t> </a:t>
            </a:r>
            <a:r>
              <a:rPr dirty="0"/>
              <a:t>is that everyone should have access to safe and affordable drinking water by 2030.</a:t>
            </a:r>
          </a:p>
        </p:txBody>
      </p:sp>
      <p:pic>
        <p:nvPicPr>
          <p:cNvPr id="2275" name="image13.png"/>
          <p:cNvPicPr>
            <a:picLocks noChangeAspect="1"/>
          </p:cNvPicPr>
          <p:nvPr/>
        </p:nvPicPr>
        <p:blipFill>
          <a:blip r:embed="rId4">
            <a:extLst/>
          </a:blip>
          <a:stretch>
            <a:fillRect/>
          </a:stretch>
        </p:blipFill>
        <p:spPr>
          <a:xfrm>
            <a:off x="4975819" y="3633820"/>
            <a:ext cx="2758812" cy="2758813"/>
          </a:xfrm>
          <a:prstGeom prst="rect">
            <a:avLst/>
          </a:prstGeom>
          <a:ln w="12700">
            <a:miter lim="400000"/>
          </a:ln>
        </p:spPr>
      </p:pic>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79" name="image6.png"/>
          <p:cNvPicPr>
            <a:picLocks noChangeAspect="1"/>
          </p:cNvPicPr>
          <p:nvPr/>
        </p:nvPicPr>
        <p:blipFill>
          <a:blip r:embed="rId2">
            <a:extLst/>
          </a:blip>
          <a:stretch>
            <a:fillRect/>
          </a:stretch>
        </p:blipFill>
        <p:spPr>
          <a:xfrm>
            <a:off x="6462669" y="3048218"/>
            <a:ext cx="2373248" cy="4285222"/>
          </a:xfrm>
          <a:prstGeom prst="rect">
            <a:avLst/>
          </a:prstGeom>
          <a:ln w="12700">
            <a:miter lim="400000"/>
          </a:ln>
        </p:spPr>
      </p:pic>
      <p:sp>
        <p:nvSpPr>
          <p:cNvPr id="2280" name="Shape 2280"/>
          <p:cNvSpPr>
            <a:spLocks noGrp="1"/>
          </p:cNvSpPr>
          <p:nvPr>
            <p:ph type="title"/>
          </p:nvPr>
        </p:nvSpPr>
        <p:spPr>
          <a:xfrm>
            <a:off x="653975" y="404663"/>
            <a:ext cx="8208913" cy="1442295"/>
          </a:xfrm>
          <a:prstGeom prst="rect">
            <a:avLst/>
          </a:prstGeom>
        </p:spPr>
        <p:txBody>
          <a:bodyPr/>
          <a:lstStyle/>
          <a:p>
            <a:pPr>
              <a:defRPr b="0">
                <a:solidFill>
                  <a:srgbClr val="62B8E5"/>
                </a:solidFill>
                <a:latin typeface="Muddy Tractor"/>
                <a:ea typeface="Muddy Tractor"/>
                <a:cs typeface="Muddy Tractor"/>
                <a:sym typeface="Muddy Tractor"/>
              </a:defRPr>
            </a:pPr>
            <a:r>
              <a:rPr dirty="0"/>
              <a:t>Investigating water quality</a:t>
            </a:r>
            <a:br>
              <a:rPr dirty="0"/>
            </a:br>
            <a:endParaRPr dirty="0"/>
          </a:p>
        </p:txBody>
      </p:sp>
      <p:sp>
        <p:nvSpPr>
          <p:cNvPr id="2281" name="Shape 2281"/>
          <p:cNvSpPr/>
          <p:nvPr/>
        </p:nvSpPr>
        <p:spPr>
          <a:xfrm>
            <a:off x="616207" y="1158712"/>
            <a:ext cx="8208913" cy="1923599"/>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p>
            <a:pPr>
              <a:defRPr sz="1700" b="1">
                <a:solidFill>
                  <a:srgbClr val="948679"/>
                </a:solidFill>
                <a:latin typeface="TradeGothicLTStd-Bold"/>
                <a:ea typeface="TradeGothicLTStd-Bold"/>
                <a:cs typeface="TradeGothicLTStd-Bold"/>
                <a:sym typeface="TradeGothicLTStd-Bold"/>
              </a:defRPr>
            </a:pPr>
            <a:r>
              <a:rPr dirty="0"/>
              <a:t>Scientists and engineers play a big role in helping to reach the</a:t>
            </a:r>
            <a:r>
              <a:rPr dirty="0">
                <a:solidFill>
                  <a:srgbClr val="000000"/>
                </a:solidFill>
              </a:rPr>
              <a:t> </a:t>
            </a:r>
            <a:r>
              <a:rPr dirty="0">
                <a:solidFill>
                  <a:srgbClr val="62B8E5"/>
                </a:solidFill>
              </a:rPr>
              <a:t>Global Goal 6 (Water and Sanitation)</a:t>
            </a:r>
            <a:r>
              <a:rPr dirty="0">
                <a:solidFill>
                  <a:srgbClr val="008E8F"/>
                </a:solidFill>
              </a:rPr>
              <a:t> </a:t>
            </a:r>
            <a:r>
              <a:rPr dirty="0"/>
              <a:t>targets.</a:t>
            </a:r>
          </a:p>
          <a:p>
            <a:pPr>
              <a:defRPr sz="1700" b="1">
                <a:latin typeface="TradeGothicLTStd-Bold"/>
                <a:ea typeface="TradeGothicLTStd-Bold"/>
                <a:cs typeface="TradeGothicLTStd-Bold"/>
                <a:sym typeface="TradeGothicLTStd-Bold"/>
              </a:defRPr>
            </a:pPr>
            <a:endParaRPr dirty="0"/>
          </a:p>
          <a:p>
            <a:pPr>
              <a:defRPr sz="1700" b="1">
                <a:solidFill>
                  <a:srgbClr val="948679"/>
                </a:solidFill>
                <a:latin typeface="TradeGothicLTStd-Bold"/>
                <a:ea typeface="TradeGothicLTStd-Bold"/>
                <a:cs typeface="TradeGothicLTStd-Bold"/>
                <a:sym typeface="TradeGothicLTStd-Bold"/>
              </a:defRPr>
            </a:pPr>
            <a:r>
              <a:rPr dirty="0"/>
              <a:t>They help to identify the quality of the water to see whether it is clean and safe enough to drink. If scientists find ‘things’ in the water that make it unsafe to drink, they are called </a:t>
            </a:r>
            <a:r>
              <a:rPr dirty="0" smtClean="0">
                <a:solidFill>
                  <a:srgbClr val="62B8E5"/>
                </a:solidFill>
              </a:rPr>
              <a:t>contaminant</a:t>
            </a:r>
            <a:r>
              <a:rPr lang="en-GB" dirty="0" smtClean="0">
                <a:solidFill>
                  <a:srgbClr val="62B8E5"/>
                </a:solidFill>
              </a:rPr>
              <a:t>s</a:t>
            </a:r>
            <a:r>
              <a:rPr dirty="0" smtClean="0">
                <a:solidFill>
                  <a:srgbClr val="62B8E5"/>
                </a:solidFill>
              </a:rPr>
              <a:t>.</a:t>
            </a:r>
            <a:r>
              <a:rPr dirty="0" smtClean="0">
                <a:solidFill>
                  <a:srgbClr val="008E8F"/>
                </a:solidFill>
              </a:rPr>
              <a:t> </a:t>
            </a:r>
            <a:endParaRPr dirty="0">
              <a:solidFill>
                <a:srgbClr val="008E8F"/>
              </a:solidFill>
            </a:endParaRPr>
          </a:p>
          <a:p>
            <a:pPr>
              <a:defRPr sz="1700" b="1">
                <a:solidFill>
                  <a:srgbClr val="938578"/>
                </a:solidFill>
                <a:latin typeface="TradeGothicLTStd-Bold"/>
                <a:ea typeface="TradeGothicLTStd-Bold"/>
                <a:cs typeface="TradeGothicLTStd-Bold"/>
                <a:sym typeface="TradeGothicLTStd-Bold"/>
              </a:defRPr>
            </a:pPr>
            <a:r>
              <a:rPr dirty="0"/>
              <a:t>Scientists group contaminates in</a:t>
            </a:r>
            <a:r>
              <a:rPr dirty="0">
                <a:solidFill>
                  <a:srgbClr val="000000"/>
                </a:solidFill>
              </a:rPr>
              <a:t> </a:t>
            </a:r>
            <a:r>
              <a:rPr dirty="0">
                <a:solidFill>
                  <a:srgbClr val="62B8E5"/>
                </a:solidFill>
              </a:rPr>
              <a:t>three</a:t>
            </a:r>
            <a:r>
              <a:rPr dirty="0">
                <a:solidFill>
                  <a:srgbClr val="000000"/>
                </a:solidFill>
              </a:rPr>
              <a:t> </a:t>
            </a:r>
            <a:r>
              <a:rPr dirty="0">
                <a:solidFill>
                  <a:srgbClr val="948679"/>
                </a:solidFill>
              </a:rPr>
              <a:t>main ways:</a:t>
            </a:r>
          </a:p>
        </p:txBody>
      </p:sp>
      <p:pic>
        <p:nvPicPr>
          <p:cNvPr id="2282" name="image14.png"/>
          <p:cNvPicPr>
            <a:picLocks noChangeAspect="1"/>
          </p:cNvPicPr>
          <p:nvPr/>
        </p:nvPicPr>
        <p:blipFill>
          <a:blip r:embed="rId3">
            <a:extLst/>
          </a:blip>
          <a:srcRect l="16995" r="38299"/>
          <a:stretch>
            <a:fillRect/>
          </a:stretch>
        </p:blipFill>
        <p:spPr>
          <a:xfrm>
            <a:off x="6747341" y="3558213"/>
            <a:ext cx="1778175" cy="2241817"/>
          </a:xfrm>
          <a:prstGeom prst="rect">
            <a:avLst/>
          </a:prstGeom>
          <a:ln w="12700">
            <a:miter lim="400000"/>
          </a:ln>
        </p:spPr>
      </p:pic>
      <p:sp>
        <p:nvSpPr>
          <p:cNvPr id="2283" name="Shape 2283"/>
          <p:cNvSpPr/>
          <p:nvPr/>
        </p:nvSpPr>
        <p:spPr>
          <a:xfrm>
            <a:off x="619663" y="3211830"/>
            <a:ext cx="6020760" cy="3407083"/>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p>
            <a:pPr>
              <a:lnSpc>
                <a:spcPct val="115000"/>
              </a:lnSpc>
              <a:spcBef>
                <a:spcPts val="1000"/>
              </a:spcBef>
              <a:defRPr sz="1700" b="1">
                <a:solidFill>
                  <a:srgbClr val="62B8E5"/>
                </a:solidFill>
                <a:latin typeface="TradeGothicLTStd-Bold"/>
                <a:ea typeface="TradeGothicLTStd-Bold"/>
                <a:cs typeface="TradeGothicLTStd-Bold"/>
                <a:sym typeface="TradeGothicLTStd-Bold"/>
              </a:defRPr>
            </a:pPr>
            <a:r>
              <a:rPr lang="en-GB" dirty="0"/>
              <a:t>Physical e.g.</a:t>
            </a:r>
            <a:r>
              <a:rPr lang="en-GB" dirty="0">
                <a:solidFill>
                  <a:srgbClr val="008E8F"/>
                </a:solidFill>
              </a:rPr>
              <a:t> </a:t>
            </a:r>
            <a:r>
              <a:rPr lang="en-GB" dirty="0">
                <a:solidFill>
                  <a:srgbClr val="948679"/>
                </a:solidFill>
              </a:rPr>
              <a:t>dirt, broken glass, metals, staples and </a:t>
            </a:r>
            <a:r>
              <a:rPr lang="en-GB" dirty="0" smtClean="0">
                <a:solidFill>
                  <a:srgbClr val="948679"/>
                </a:solidFill>
              </a:rPr>
              <a:t>bones</a:t>
            </a:r>
            <a:endParaRPr lang="en-GB" dirty="0" smtClean="0"/>
          </a:p>
          <a:p>
            <a:pPr>
              <a:lnSpc>
                <a:spcPct val="115000"/>
              </a:lnSpc>
              <a:spcBef>
                <a:spcPts val="1000"/>
              </a:spcBef>
              <a:defRPr sz="1700" b="1">
                <a:solidFill>
                  <a:srgbClr val="62B8E5"/>
                </a:solidFill>
                <a:latin typeface="TradeGothicLTStd-Bold"/>
                <a:ea typeface="TradeGothicLTStd-Bold"/>
                <a:cs typeface="TradeGothicLTStd-Bold"/>
                <a:sym typeface="TradeGothicLTStd-Bold"/>
              </a:defRPr>
            </a:pPr>
            <a:r>
              <a:rPr dirty="0" smtClean="0"/>
              <a:t>Biological </a:t>
            </a:r>
            <a:r>
              <a:rPr dirty="0"/>
              <a:t>e.g.</a:t>
            </a:r>
            <a:r>
              <a:rPr dirty="0">
                <a:solidFill>
                  <a:srgbClr val="008E8F"/>
                </a:solidFill>
              </a:rPr>
              <a:t> </a:t>
            </a:r>
            <a:r>
              <a:rPr dirty="0">
                <a:solidFill>
                  <a:srgbClr val="948679"/>
                </a:solidFill>
              </a:rPr>
              <a:t>bacteria, viruses, parasites, fungi, and toxins from plants </a:t>
            </a:r>
            <a:endParaRPr dirty="0">
              <a:solidFill>
                <a:srgbClr val="008E8F"/>
              </a:solidFill>
            </a:endParaRPr>
          </a:p>
          <a:p>
            <a:pPr>
              <a:lnSpc>
                <a:spcPct val="115000"/>
              </a:lnSpc>
              <a:spcBef>
                <a:spcPts val="1000"/>
              </a:spcBef>
              <a:defRPr sz="1700" b="1">
                <a:solidFill>
                  <a:srgbClr val="62B8E5"/>
                </a:solidFill>
                <a:latin typeface="TradeGothicLTStd-Bold"/>
                <a:ea typeface="TradeGothicLTStd-Bold"/>
                <a:cs typeface="TradeGothicLTStd-Bold"/>
                <a:sym typeface="TradeGothicLTStd-Bold"/>
              </a:defRPr>
            </a:pPr>
            <a:r>
              <a:rPr dirty="0"/>
              <a:t>Chemical e.g.</a:t>
            </a:r>
            <a:r>
              <a:rPr dirty="0">
                <a:solidFill>
                  <a:srgbClr val="008E8F"/>
                </a:solidFill>
              </a:rPr>
              <a:t> </a:t>
            </a:r>
            <a:r>
              <a:rPr dirty="0">
                <a:solidFill>
                  <a:srgbClr val="948679"/>
                </a:solidFill>
              </a:rPr>
              <a:t>cleaning liquids, shampoo, and polishes</a:t>
            </a:r>
            <a:endParaRPr dirty="0">
              <a:solidFill>
                <a:srgbClr val="008E8F"/>
              </a:solidFill>
            </a:endParaRPr>
          </a:p>
          <a:p>
            <a:pPr>
              <a:lnSpc>
                <a:spcPct val="115000"/>
              </a:lnSpc>
              <a:spcBef>
                <a:spcPts val="1000"/>
              </a:spcBef>
              <a:defRPr sz="1700" b="1">
                <a:solidFill>
                  <a:srgbClr val="948679"/>
                </a:solidFill>
                <a:latin typeface="TradeGothicLTStd-Bold"/>
                <a:ea typeface="TradeGothicLTStd-Bold"/>
                <a:cs typeface="TradeGothicLTStd-Bold"/>
                <a:sym typeface="TradeGothicLTStd-Bold"/>
              </a:defRPr>
            </a:pPr>
            <a:r>
              <a:rPr dirty="0" smtClean="0"/>
              <a:t>This </a:t>
            </a:r>
            <a:r>
              <a:rPr dirty="0"/>
              <a:t>helps </a:t>
            </a:r>
            <a:r>
              <a:rPr lang="en-GB" dirty="0" smtClean="0"/>
              <a:t>them </a:t>
            </a:r>
            <a:r>
              <a:rPr dirty="0" smtClean="0"/>
              <a:t>to </a:t>
            </a:r>
            <a:r>
              <a:rPr dirty="0"/>
              <a:t>decide on the best way to clean the water as each of the contaminants need different treatments.</a:t>
            </a:r>
          </a:p>
          <a:p>
            <a:pPr>
              <a:defRPr sz="1700" b="1">
                <a:latin typeface="TradeGothicLTStd-Bold"/>
                <a:ea typeface="TradeGothicLTStd-Bold"/>
                <a:cs typeface="TradeGothicLTStd-Bold"/>
                <a:sym typeface="TradeGothicLTStd-Bold"/>
              </a:defRPr>
            </a:pPr>
            <a:endParaRPr dirty="0"/>
          </a:p>
          <a:p>
            <a:pPr>
              <a:defRPr sz="1700" b="1">
                <a:solidFill>
                  <a:srgbClr val="948679"/>
                </a:solidFill>
                <a:latin typeface="TradeGothicLTStd-Bold"/>
                <a:ea typeface="TradeGothicLTStd-Bold"/>
                <a:cs typeface="TradeGothicLTStd-Bold"/>
                <a:sym typeface="TradeGothicLTStd-Bold"/>
              </a:defRPr>
            </a:pPr>
            <a:r>
              <a:rPr dirty="0"/>
              <a:t>Activity:</a:t>
            </a:r>
            <a:r>
              <a:rPr dirty="0">
                <a:solidFill>
                  <a:srgbClr val="000000"/>
                </a:solidFill>
              </a:rPr>
              <a:t> </a:t>
            </a:r>
            <a:r>
              <a:rPr dirty="0">
                <a:solidFill>
                  <a:srgbClr val="62B8E5"/>
                </a:solidFill>
              </a:rPr>
              <a:t>Be a Scientist!</a:t>
            </a:r>
            <a:r>
              <a:rPr dirty="0">
                <a:solidFill>
                  <a:srgbClr val="008E8F"/>
                </a:solidFill>
              </a:rPr>
              <a:t> </a:t>
            </a:r>
            <a:r>
              <a:rPr dirty="0"/>
              <a:t>Water quality investigation</a:t>
            </a: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85" name="image6.png"/>
          <p:cNvPicPr>
            <a:picLocks noChangeAspect="1"/>
          </p:cNvPicPr>
          <p:nvPr/>
        </p:nvPicPr>
        <p:blipFill>
          <a:blip r:embed="rId3">
            <a:extLst/>
          </a:blip>
          <a:stretch>
            <a:fillRect/>
          </a:stretch>
        </p:blipFill>
        <p:spPr>
          <a:xfrm>
            <a:off x="389002" y="1973621"/>
            <a:ext cx="4742087" cy="4898897"/>
          </a:xfrm>
          <a:prstGeom prst="rect">
            <a:avLst/>
          </a:prstGeom>
          <a:ln w="12700">
            <a:miter lim="400000"/>
          </a:ln>
        </p:spPr>
      </p:pic>
      <p:sp>
        <p:nvSpPr>
          <p:cNvPr id="2286" name="Shape 2286"/>
          <p:cNvSpPr>
            <a:spLocks noGrp="1"/>
          </p:cNvSpPr>
          <p:nvPr>
            <p:ph type="title"/>
          </p:nvPr>
        </p:nvSpPr>
        <p:spPr>
          <a:xfrm>
            <a:off x="574982" y="305088"/>
            <a:ext cx="6264699" cy="647353"/>
          </a:xfrm>
          <a:prstGeom prst="rect">
            <a:avLst/>
          </a:prstGeom>
        </p:spPr>
        <p:txBody>
          <a:bodyPr/>
          <a:lstStyle>
            <a:lvl1pPr defTabSz="832103">
              <a:lnSpc>
                <a:spcPts val="3600"/>
              </a:lnSpc>
              <a:defRPr sz="3200" b="0">
                <a:solidFill>
                  <a:srgbClr val="61B6E3"/>
                </a:solidFill>
                <a:latin typeface="Muddy Tractor"/>
                <a:ea typeface="Muddy Tractor"/>
                <a:cs typeface="Muddy Tractor"/>
                <a:sym typeface="Muddy Tractor"/>
              </a:defRPr>
            </a:lvl1pPr>
          </a:lstStyle>
          <a:p>
            <a:r>
              <a:rPr dirty="0"/>
              <a:t>Ditch the Dirt challenge </a:t>
            </a:r>
          </a:p>
        </p:txBody>
      </p:sp>
      <p:sp>
        <p:nvSpPr>
          <p:cNvPr id="2287" name="Shape 2287"/>
          <p:cNvSpPr/>
          <p:nvPr/>
        </p:nvSpPr>
        <p:spPr>
          <a:xfrm>
            <a:off x="567006" y="1097281"/>
            <a:ext cx="8280922" cy="5139865"/>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p>
            <a:pPr>
              <a:spcBef>
                <a:spcPts val="400"/>
              </a:spcBef>
              <a:defRPr b="1">
                <a:solidFill>
                  <a:srgbClr val="61B6E3"/>
                </a:solidFill>
                <a:latin typeface="TradeGothicLTStd-Bold"/>
                <a:ea typeface="TradeGothicLTStd-Bold"/>
                <a:cs typeface="TradeGothicLTStd-Bold"/>
                <a:sym typeface="TradeGothicLTStd-Bold"/>
              </a:defRPr>
            </a:pPr>
            <a:r>
              <a:rPr dirty="0"/>
              <a:t>Problem:</a:t>
            </a:r>
            <a:r>
              <a:rPr dirty="0">
                <a:solidFill>
                  <a:srgbClr val="008E8F"/>
                </a:solidFill>
              </a:rPr>
              <a:t> </a:t>
            </a:r>
            <a:r>
              <a:rPr dirty="0">
                <a:solidFill>
                  <a:srgbClr val="948679"/>
                </a:solidFill>
              </a:rPr>
              <a:t>Much of </a:t>
            </a:r>
            <a:r>
              <a:rPr lang="en-GB" dirty="0" smtClean="0">
                <a:solidFill>
                  <a:srgbClr val="948679"/>
                </a:solidFill>
              </a:rPr>
              <a:t>the </a:t>
            </a:r>
            <a:r>
              <a:rPr dirty="0" smtClean="0">
                <a:solidFill>
                  <a:srgbClr val="948679"/>
                </a:solidFill>
              </a:rPr>
              <a:t>water </a:t>
            </a:r>
            <a:r>
              <a:rPr dirty="0">
                <a:solidFill>
                  <a:srgbClr val="948679"/>
                </a:solidFill>
              </a:rPr>
              <a:t>collected from ground water holes in Turkana, </a:t>
            </a:r>
            <a:r>
              <a:rPr dirty="0" smtClean="0">
                <a:solidFill>
                  <a:srgbClr val="948679"/>
                </a:solidFill>
              </a:rPr>
              <a:t>Kenya</a:t>
            </a:r>
            <a:r>
              <a:rPr lang="en-GB" dirty="0" smtClean="0">
                <a:solidFill>
                  <a:srgbClr val="948679"/>
                </a:solidFill>
              </a:rPr>
              <a:t>,</a:t>
            </a:r>
            <a:r>
              <a:rPr dirty="0" smtClean="0">
                <a:solidFill>
                  <a:srgbClr val="948679"/>
                </a:solidFill>
              </a:rPr>
              <a:t> </a:t>
            </a:r>
            <a:r>
              <a:rPr dirty="0">
                <a:solidFill>
                  <a:srgbClr val="948679"/>
                </a:solidFill>
              </a:rPr>
              <a:t>is ‘dirty’ making the water unpleasant and unsafe to use for tasks such as washing or drinking.</a:t>
            </a:r>
          </a:p>
          <a:p>
            <a:pPr>
              <a:spcBef>
                <a:spcPts val="400"/>
              </a:spcBef>
              <a:defRPr>
                <a:latin typeface="+mn-lt"/>
                <a:ea typeface="+mn-ea"/>
                <a:cs typeface="+mn-cs"/>
                <a:sym typeface="Arial"/>
              </a:defRPr>
            </a:pPr>
            <a:endParaRPr dirty="0">
              <a:solidFill>
                <a:srgbClr val="948679"/>
              </a:solidFill>
            </a:endParaRPr>
          </a:p>
          <a:p>
            <a:pPr>
              <a:spcBef>
                <a:spcPts val="400"/>
              </a:spcBef>
              <a:defRPr>
                <a:latin typeface="+mn-lt"/>
                <a:ea typeface="+mn-ea"/>
                <a:cs typeface="+mn-cs"/>
                <a:sym typeface="Arial"/>
              </a:defRPr>
            </a:pPr>
            <a:endParaRPr dirty="0">
              <a:solidFill>
                <a:srgbClr val="948679"/>
              </a:solidFill>
            </a:endParaRPr>
          </a:p>
          <a:p>
            <a:pPr>
              <a:spcBef>
                <a:spcPts val="400"/>
              </a:spcBef>
              <a:defRPr>
                <a:latin typeface="+mn-lt"/>
                <a:ea typeface="+mn-ea"/>
                <a:cs typeface="+mn-cs"/>
                <a:sym typeface="Arial"/>
              </a:defRPr>
            </a:pPr>
            <a:endParaRPr dirty="0">
              <a:solidFill>
                <a:srgbClr val="948679"/>
              </a:solidFill>
            </a:endParaRPr>
          </a:p>
          <a:p>
            <a:pPr>
              <a:spcBef>
                <a:spcPts val="400"/>
              </a:spcBef>
              <a:defRPr>
                <a:latin typeface="+mn-lt"/>
                <a:ea typeface="+mn-ea"/>
                <a:cs typeface="+mn-cs"/>
                <a:sym typeface="Arial"/>
              </a:defRPr>
            </a:pPr>
            <a:endParaRPr dirty="0">
              <a:solidFill>
                <a:srgbClr val="948679"/>
              </a:solidFill>
            </a:endParaRPr>
          </a:p>
          <a:p>
            <a:pPr>
              <a:spcBef>
                <a:spcPts val="400"/>
              </a:spcBef>
              <a:defRPr>
                <a:latin typeface="+mn-lt"/>
                <a:ea typeface="+mn-ea"/>
                <a:cs typeface="+mn-cs"/>
                <a:sym typeface="Arial"/>
              </a:defRPr>
            </a:pPr>
            <a:endParaRPr dirty="0">
              <a:solidFill>
                <a:srgbClr val="948679"/>
              </a:solidFill>
            </a:endParaRPr>
          </a:p>
          <a:p>
            <a:pPr>
              <a:spcBef>
                <a:spcPts val="400"/>
              </a:spcBef>
              <a:defRPr>
                <a:latin typeface="+mn-lt"/>
                <a:ea typeface="+mn-ea"/>
                <a:cs typeface="+mn-cs"/>
                <a:sym typeface="Arial"/>
              </a:defRPr>
            </a:pPr>
            <a:endParaRPr dirty="0">
              <a:solidFill>
                <a:srgbClr val="948679"/>
              </a:solidFill>
            </a:endParaRPr>
          </a:p>
          <a:p>
            <a:pPr>
              <a:spcBef>
                <a:spcPts val="400"/>
              </a:spcBef>
              <a:defRPr>
                <a:latin typeface="+mn-lt"/>
                <a:ea typeface="+mn-ea"/>
                <a:cs typeface="+mn-cs"/>
                <a:sym typeface="Arial"/>
              </a:defRPr>
            </a:pPr>
            <a:endParaRPr dirty="0">
              <a:solidFill>
                <a:srgbClr val="948679"/>
              </a:solidFill>
            </a:endParaRPr>
          </a:p>
          <a:p>
            <a:pPr>
              <a:spcBef>
                <a:spcPts val="400"/>
              </a:spcBef>
              <a:defRPr>
                <a:latin typeface="+mn-lt"/>
                <a:ea typeface="+mn-ea"/>
                <a:cs typeface="+mn-cs"/>
                <a:sym typeface="Arial"/>
              </a:defRPr>
            </a:pPr>
            <a:endParaRPr dirty="0">
              <a:solidFill>
                <a:srgbClr val="948679"/>
              </a:solidFill>
            </a:endParaRPr>
          </a:p>
          <a:p>
            <a:pPr>
              <a:spcBef>
                <a:spcPts val="400"/>
              </a:spcBef>
              <a:defRPr>
                <a:latin typeface="+mn-lt"/>
                <a:ea typeface="+mn-ea"/>
                <a:cs typeface="+mn-cs"/>
                <a:sym typeface="Arial"/>
              </a:defRPr>
            </a:pPr>
            <a:endParaRPr dirty="0">
              <a:solidFill>
                <a:srgbClr val="948679"/>
              </a:solidFill>
            </a:endParaRPr>
          </a:p>
          <a:p>
            <a:pPr>
              <a:spcBef>
                <a:spcPts val="400"/>
              </a:spcBef>
              <a:defRPr>
                <a:latin typeface="+mn-lt"/>
                <a:ea typeface="+mn-ea"/>
                <a:cs typeface="+mn-cs"/>
                <a:sym typeface="Arial"/>
              </a:defRPr>
            </a:pPr>
            <a:endParaRPr dirty="0">
              <a:solidFill>
                <a:srgbClr val="948679"/>
              </a:solidFill>
            </a:endParaRPr>
          </a:p>
          <a:p>
            <a:pPr>
              <a:spcBef>
                <a:spcPts val="400"/>
              </a:spcBef>
              <a:defRPr b="1">
                <a:solidFill>
                  <a:srgbClr val="E2014D"/>
                </a:solidFill>
                <a:latin typeface="+mn-lt"/>
                <a:ea typeface="+mn-ea"/>
                <a:cs typeface="+mn-cs"/>
                <a:sym typeface="Arial"/>
              </a:defRPr>
            </a:pPr>
            <a:endParaRPr dirty="0">
              <a:solidFill>
                <a:srgbClr val="948679"/>
              </a:solidFill>
            </a:endParaRPr>
          </a:p>
          <a:p>
            <a:pPr>
              <a:spcBef>
                <a:spcPts val="400"/>
              </a:spcBef>
              <a:defRPr b="1">
                <a:solidFill>
                  <a:srgbClr val="61B6E3"/>
                </a:solidFill>
                <a:latin typeface="TradeGothicLTStd-Bold"/>
                <a:ea typeface="TradeGothicLTStd-Bold"/>
                <a:cs typeface="TradeGothicLTStd-Bold"/>
                <a:sym typeface="TradeGothicLTStd-Bold"/>
              </a:defRPr>
            </a:pPr>
            <a:r>
              <a:rPr dirty="0"/>
              <a:t>The challenge:</a:t>
            </a:r>
            <a:r>
              <a:rPr dirty="0">
                <a:solidFill>
                  <a:srgbClr val="008E8F"/>
                </a:solidFill>
              </a:rPr>
              <a:t> </a:t>
            </a:r>
            <a:r>
              <a:rPr dirty="0">
                <a:solidFill>
                  <a:srgbClr val="938579"/>
                </a:solidFill>
              </a:rPr>
              <a:t>Your team’s challenge is to make a water filter that removes as much of the ‘dirt’ as possible.</a:t>
            </a:r>
          </a:p>
        </p:txBody>
      </p:sp>
      <p:pic>
        <p:nvPicPr>
          <p:cNvPr id="2288" name="image14.jpeg" descr="\\practa-uk-pro1\User_MyDocuments\brenhel\Pictures\Water filter\23746.jpg"/>
          <p:cNvPicPr>
            <a:picLocks noChangeAspect="1"/>
          </p:cNvPicPr>
          <p:nvPr/>
        </p:nvPicPr>
        <p:blipFill>
          <a:blip r:embed="rId4">
            <a:extLst/>
          </a:blip>
          <a:stretch>
            <a:fillRect/>
          </a:stretch>
        </p:blipFill>
        <p:spPr>
          <a:xfrm>
            <a:off x="753538" y="2459628"/>
            <a:ext cx="4013015" cy="2675344"/>
          </a:xfrm>
          <a:prstGeom prst="rect">
            <a:avLst/>
          </a:prstGeom>
          <a:ln w="12700">
            <a:miter lim="400000"/>
          </a:ln>
        </p:spPr>
      </p:pic>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2" name="Shape 2292"/>
          <p:cNvSpPr>
            <a:spLocks noGrp="1"/>
          </p:cNvSpPr>
          <p:nvPr>
            <p:ph type="title"/>
          </p:nvPr>
        </p:nvSpPr>
        <p:spPr>
          <a:xfrm>
            <a:off x="679374" y="358056"/>
            <a:ext cx="6119816" cy="1084263"/>
          </a:xfrm>
          <a:prstGeom prst="rect">
            <a:avLst/>
          </a:prstGeom>
        </p:spPr>
        <p:txBody>
          <a:bodyPr/>
          <a:lstStyle>
            <a:lvl1pPr>
              <a:defRPr b="0">
                <a:solidFill>
                  <a:srgbClr val="62B7E4"/>
                </a:solidFill>
                <a:latin typeface="Muddy Tractor"/>
                <a:ea typeface="Muddy Tractor"/>
                <a:cs typeface="Muddy Tractor"/>
                <a:sym typeface="Muddy Tractor"/>
              </a:defRPr>
            </a:lvl1pPr>
          </a:lstStyle>
          <a:p>
            <a:r>
              <a:rPr dirty="0"/>
              <a:t>Challenge rules</a:t>
            </a:r>
          </a:p>
        </p:txBody>
      </p:sp>
      <p:sp>
        <p:nvSpPr>
          <p:cNvPr id="2293" name="Shape 2293"/>
          <p:cNvSpPr>
            <a:spLocks noGrp="1"/>
          </p:cNvSpPr>
          <p:nvPr>
            <p:ph type="body" idx="1"/>
          </p:nvPr>
        </p:nvSpPr>
        <p:spPr>
          <a:xfrm>
            <a:off x="590435" y="1357659"/>
            <a:ext cx="4859660" cy="5552465"/>
          </a:xfrm>
          <a:prstGeom prst="rect">
            <a:avLst/>
          </a:prstGeom>
        </p:spPr>
        <p:txBody>
          <a:bodyPr/>
          <a:lstStyle/>
          <a:p>
            <a:pPr>
              <a:lnSpc>
                <a:spcPct val="115000"/>
              </a:lnSpc>
              <a:spcBef>
                <a:spcPts val="1000"/>
              </a:spcBef>
              <a:buFont typeface="Wingdings" panose="05000000000000000000" pitchFamily="2" charset="2"/>
              <a:buChar char="Ø"/>
              <a:defRPr sz="1900" b="1">
                <a:solidFill>
                  <a:srgbClr val="62B7E4"/>
                </a:solidFill>
                <a:latin typeface="TradeGothicLTStd-Bold"/>
                <a:ea typeface="TradeGothicLTStd-Bold"/>
                <a:cs typeface="TradeGothicLTStd-Bold"/>
                <a:sym typeface="TradeGothicLTStd-Bold"/>
              </a:defRPr>
            </a:pPr>
            <a:r>
              <a:rPr dirty="0"/>
              <a:t>Teamwork -</a:t>
            </a:r>
            <a:r>
              <a:rPr dirty="0">
                <a:solidFill>
                  <a:srgbClr val="008E8F"/>
                </a:solidFill>
              </a:rPr>
              <a:t> </a:t>
            </a:r>
            <a:r>
              <a:rPr dirty="0">
                <a:solidFill>
                  <a:srgbClr val="948679"/>
                </a:solidFill>
              </a:rPr>
              <a:t>real life scientists have to work in teams. Make sure everyone in the team is involved in your challenge!</a:t>
            </a:r>
          </a:p>
          <a:p>
            <a:pPr>
              <a:lnSpc>
                <a:spcPct val="115000"/>
              </a:lnSpc>
              <a:spcBef>
                <a:spcPts val="1000"/>
              </a:spcBef>
              <a:buFont typeface="Wingdings" panose="05000000000000000000" pitchFamily="2" charset="2"/>
              <a:buChar char="Ø"/>
              <a:defRPr sz="1900" b="1">
                <a:solidFill>
                  <a:srgbClr val="62B7E4"/>
                </a:solidFill>
                <a:latin typeface="TradeGothicLTStd-Bold"/>
                <a:ea typeface="TradeGothicLTStd-Bold"/>
                <a:cs typeface="TradeGothicLTStd-Bold"/>
                <a:sym typeface="TradeGothicLTStd-Bold"/>
              </a:defRPr>
            </a:pPr>
            <a:r>
              <a:rPr dirty="0"/>
              <a:t>100ml -</a:t>
            </a:r>
            <a:r>
              <a:rPr dirty="0">
                <a:solidFill>
                  <a:srgbClr val="008E8F"/>
                </a:solidFill>
              </a:rPr>
              <a:t> </a:t>
            </a:r>
            <a:r>
              <a:rPr dirty="0">
                <a:solidFill>
                  <a:srgbClr val="948679"/>
                </a:solidFill>
              </a:rPr>
              <a:t>your final water filter needs to be able to collect at least 100ml of water in 5 minutes </a:t>
            </a:r>
          </a:p>
          <a:p>
            <a:pPr>
              <a:lnSpc>
                <a:spcPct val="115000"/>
              </a:lnSpc>
              <a:spcBef>
                <a:spcPts val="1000"/>
              </a:spcBef>
              <a:buFont typeface="Wingdings" panose="05000000000000000000" pitchFamily="2" charset="2"/>
              <a:buChar char="Ø"/>
              <a:defRPr sz="1900" b="1">
                <a:solidFill>
                  <a:srgbClr val="62B7E4"/>
                </a:solidFill>
                <a:latin typeface="TradeGothicLTStd-Bold"/>
                <a:ea typeface="TradeGothicLTStd-Bold"/>
                <a:cs typeface="TradeGothicLTStd-Bold"/>
                <a:sym typeface="TradeGothicLTStd-Bold"/>
              </a:defRPr>
            </a:pPr>
            <a:r>
              <a:rPr dirty="0"/>
              <a:t>Work safely –</a:t>
            </a:r>
            <a:r>
              <a:rPr dirty="0">
                <a:solidFill>
                  <a:srgbClr val="008E8F"/>
                </a:solidFill>
              </a:rPr>
              <a:t> </a:t>
            </a:r>
            <a:r>
              <a:rPr dirty="0">
                <a:solidFill>
                  <a:srgbClr val="948679"/>
                </a:solidFill>
              </a:rPr>
              <a:t>make sure you mop up any water spills and wash your hands after the challenge as you have been handling dirty water. And of course DO NOT Drink the water!</a:t>
            </a:r>
          </a:p>
          <a:p>
            <a:pPr marL="0" indent="0">
              <a:lnSpc>
                <a:spcPct val="115000"/>
              </a:lnSpc>
              <a:spcBef>
                <a:spcPts val="1000"/>
              </a:spcBef>
              <a:buSzTx/>
              <a:buNone/>
              <a:defRPr sz="1900" b="1">
                <a:solidFill>
                  <a:srgbClr val="948679"/>
                </a:solidFill>
                <a:latin typeface="TradeGothicLTStd-Bold"/>
                <a:ea typeface="TradeGothicLTStd-Bold"/>
                <a:cs typeface="TradeGothicLTStd-Bold"/>
                <a:sym typeface="TradeGothicLTStd-Bold"/>
              </a:defRPr>
            </a:pPr>
            <a:r>
              <a:rPr dirty="0"/>
              <a:t>(It may look clean but will not be safe to drink)</a:t>
            </a:r>
          </a:p>
        </p:txBody>
      </p:sp>
      <p:pic>
        <p:nvPicPr>
          <p:cNvPr id="2295" name="image6.png"/>
          <p:cNvPicPr>
            <a:picLocks noChangeAspect="1"/>
          </p:cNvPicPr>
          <p:nvPr/>
        </p:nvPicPr>
        <p:blipFill>
          <a:blip r:embed="rId2">
            <a:extLst/>
          </a:blip>
          <a:stretch>
            <a:fillRect/>
          </a:stretch>
        </p:blipFill>
        <p:spPr>
          <a:xfrm>
            <a:off x="6201816" y="-1174473"/>
            <a:ext cx="3204735" cy="12092435"/>
          </a:xfrm>
          <a:prstGeom prst="rect">
            <a:avLst/>
          </a:prstGeom>
          <a:ln w="12700">
            <a:miter lim="400000"/>
          </a:ln>
        </p:spPr>
      </p:pic>
      <p:pic>
        <p:nvPicPr>
          <p:cNvPr id="2296" name="image15.png"/>
          <p:cNvPicPr>
            <a:picLocks noChangeAspect="1"/>
          </p:cNvPicPr>
          <p:nvPr/>
        </p:nvPicPr>
        <p:blipFill>
          <a:blip r:embed="rId3">
            <a:extLst/>
          </a:blip>
          <a:stretch>
            <a:fillRect/>
          </a:stretch>
        </p:blipFill>
        <p:spPr>
          <a:xfrm>
            <a:off x="6624973" y="1760270"/>
            <a:ext cx="2358420" cy="3337460"/>
          </a:xfrm>
          <a:prstGeom prst="rect">
            <a:avLst/>
          </a:prstGeom>
          <a:ln w="12700">
            <a:miter lim="400000"/>
          </a:ln>
        </p:spPr>
      </p:pic>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8" name="Shape 2298"/>
          <p:cNvSpPr>
            <a:spLocks noGrp="1"/>
          </p:cNvSpPr>
          <p:nvPr>
            <p:ph type="title"/>
          </p:nvPr>
        </p:nvSpPr>
        <p:spPr>
          <a:xfrm>
            <a:off x="611559" y="333375"/>
            <a:ext cx="7629643" cy="1084263"/>
          </a:xfrm>
          <a:prstGeom prst="rect">
            <a:avLst/>
          </a:prstGeom>
        </p:spPr>
        <p:txBody>
          <a:bodyPr/>
          <a:lstStyle>
            <a:lvl1pPr>
              <a:defRPr b="0">
                <a:solidFill>
                  <a:srgbClr val="64BCE9"/>
                </a:solidFill>
                <a:latin typeface="Muddy Tractor"/>
                <a:ea typeface="Muddy Tractor"/>
                <a:cs typeface="Muddy Tractor"/>
                <a:sym typeface="Muddy Tractor"/>
              </a:defRPr>
            </a:lvl1pPr>
          </a:lstStyle>
          <a:p>
            <a:r>
              <a:rPr dirty="0"/>
              <a:t>Making and testing your filters</a:t>
            </a:r>
          </a:p>
        </p:txBody>
      </p:sp>
      <p:sp>
        <p:nvSpPr>
          <p:cNvPr id="2299" name="Shape 2299"/>
          <p:cNvSpPr>
            <a:spLocks noGrp="1"/>
          </p:cNvSpPr>
          <p:nvPr>
            <p:ph type="body" idx="1"/>
          </p:nvPr>
        </p:nvSpPr>
        <p:spPr>
          <a:xfrm>
            <a:off x="533037" y="1199918"/>
            <a:ext cx="7786687" cy="3543764"/>
          </a:xfrm>
          <a:prstGeom prst="rect">
            <a:avLst/>
          </a:prstGeom>
        </p:spPr>
        <p:txBody>
          <a:bodyPr>
            <a:normAutofit lnSpcReduction="10000"/>
          </a:bodyPr>
          <a:lstStyle/>
          <a:p>
            <a:pPr marL="0" indent="0">
              <a:lnSpc>
                <a:spcPct val="115000"/>
              </a:lnSpc>
              <a:spcBef>
                <a:spcPts val="1000"/>
              </a:spcBef>
              <a:buSzTx/>
              <a:buNone/>
              <a:defRPr sz="1800" b="1">
                <a:solidFill>
                  <a:srgbClr val="938579"/>
                </a:solidFill>
                <a:latin typeface="TradeGothicLTStd-Bold"/>
                <a:ea typeface="TradeGothicLTStd-Bold"/>
                <a:cs typeface="TradeGothicLTStd-Bold"/>
                <a:sym typeface="TradeGothicLTStd-Bold"/>
              </a:defRPr>
            </a:pPr>
            <a:r>
              <a:rPr dirty="0"/>
              <a:t>In your groups you will be</a:t>
            </a:r>
            <a:r>
              <a:rPr dirty="0">
                <a:solidFill>
                  <a:srgbClr val="000000"/>
                </a:solidFill>
              </a:rPr>
              <a:t> </a:t>
            </a:r>
            <a:r>
              <a:rPr dirty="0">
                <a:solidFill>
                  <a:srgbClr val="64BCE9"/>
                </a:solidFill>
              </a:rPr>
              <a:t>given time to experiment</a:t>
            </a:r>
            <a:r>
              <a:rPr dirty="0">
                <a:solidFill>
                  <a:srgbClr val="008E8F"/>
                </a:solidFill>
              </a:rPr>
              <a:t> </a:t>
            </a:r>
            <a:r>
              <a:rPr dirty="0">
                <a:solidFill>
                  <a:srgbClr val="928478"/>
                </a:solidFill>
              </a:rPr>
              <a:t>with </a:t>
            </a:r>
            <a:br>
              <a:rPr dirty="0">
                <a:solidFill>
                  <a:srgbClr val="928478"/>
                </a:solidFill>
              </a:rPr>
            </a:br>
            <a:r>
              <a:rPr dirty="0">
                <a:solidFill>
                  <a:srgbClr val="928478"/>
                </a:solidFill>
              </a:rPr>
              <a:t>making</a:t>
            </a:r>
            <a:r>
              <a:rPr dirty="0">
                <a:solidFill>
                  <a:srgbClr val="000000"/>
                </a:solidFill>
              </a:rPr>
              <a:t> </a:t>
            </a:r>
            <a:r>
              <a:rPr dirty="0">
                <a:solidFill>
                  <a:srgbClr val="64BCE9"/>
                </a:solidFill>
              </a:rPr>
              <a:t>two</a:t>
            </a:r>
            <a:r>
              <a:rPr dirty="0">
                <a:solidFill>
                  <a:srgbClr val="000000"/>
                </a:solidFill>
              </a:rPr>
              <a:t> </a:t>
            </a:r>
            <a:r>
              <a:rPr dirty="0">
                <a:solidFill>
                  <a:srgbClr val="918477"/>
                </a:solidFill>
              </a:rPr>
              <a:t>different water filters before making your final </a:t>
            </a:r>
            <a:br>
              <a:rPr dirty="0">
                <a:solidFill>
                  <a:srgbClr val="918477"/>
                </a:solidFill>
              </a:rPr>
            </a:br>
            <a:r>
              <a:rPr dirty="0">
                <a:solidFill>
                  <a:srgbClr val="918477"/>
                </a:solidFill>
              </a:rPr>
              <a:t>filter for the challenge</a:t>
            </a:r>
            <a:r>
              <a:rPr dirty="0" smtClean="0">
                <a:solidFill>
                  <a:srgbClr val="918477"/>
                </a:solidFill>
              </a:rPr>
              <a:t>.</a:t>
            </a:r>
            <a:endParaRPr lang="en-GB" dirty="0" smtClean="0">
              <a:solidFill>
                <a:srgbClr val="918477"/>
              </a:solidFill>
            </a:endParaRPr>
          </a:p>
          <a:p>
            <a:pPr marL="0" indent="0">
              <a:lnSpc>
                <a:spcPct val="115000"/>
              </a:lnSpc>
              <a:spcBef>
                <a:spcPts val="1000"/>
              </a:spcBef>
              <a:buSzTx/>
              <a:buNone/>
              <a:defRPr sz="1800" b="1">
                <a:solidFill>
                  <a:srgbClr val="938579"/>
                </a:solidFill>
                <a:latin typeface="TradeGothicLTStd-Bold"/>
                <a:ea typeface="TradeGothicLTStd-Bold"/>
                <a:cs typeface="TradeGothicLTStd-Bold"/>
                <a:sym typeface="TradeGothicLTStd-Bold"/>
              </a:defRPr>
            </a:pPr>
            <a:r>
              <a:rPr lang="en-GB" dirty="0" smtClean="0">
                <a:solidFill>
                  <a:srgbClr val="918477"/>
                </a:solidFill>
              </a:rPr>
              <a:t>You can use a plastic bottle for your filter or design one of your own.</a:t>
            </a:r>
            <a:endParaRPr dirty="0">
              <a:solidFill>
                <a:srgbClr val="918477"/>
              </a:solidFill>
            </a:endParaRPr>
          </a:p>
          <a:p>
            <a:pPr marL="0" indent="0">
              <a:lnSpc>
                <a:spcPct val="115000"/>
              </a:lnSpc>
              <a:spcBef>
                <a:spcPts val="1000"/>
              </a:spcBef>
              <a:buSzTx/>
              <a:buNone/>
              <a:defRPr sz="1800" b="1">
                <a:solidFill>
                  <a:srgbClr val="948679"/>
                </a:solidFill>
                <a:latin typeface="TradeGothicLTStd-Bold"/>
                <a:ea typeface="TradeGothicLTStd-Bold"/>
                <a:cs typeface="TradeGothicLTStd-Bold"/>
                <a:sym typeface="TradeGothicLTStd-Bold"/>
              </a:defRPr>
            </a:pPr>
            <a:r>
              <a:rPr dirty="0"/>
              <a:t>What could you change to make your water filters different?</a:t>
            </a:r>
            <a:br>
              <a:rPr dirty="0"/>
            </a:br>
            <a:r>
              <a:rPr dirty="0"/>
              <a:t>How </a:t>
            </a:r>
            <a:r>
              <a:rPr dirty="0" smtClean="0"/>
              <a:t>about</a:t>
            </a:r>
            <a:r>
              <a:rPr lang="en-GB" dirty="0" smtClean="0"/>
              <a:t>:?</a:t>
            </a:r>
            <a:endParaRPr dirty="0"/>
          </a:p>
          <a:p>
            <a:pPr>
              <a:lnSpc>
                <a:spcPct val="115000"/>
              </a:lnSpc>
              <a:spcBef>
                <a:spcPts val="1000"/>
              </a:spcBef>
              <a:buFontTx/>
              <a:buChar char="-"/>
              <a:defRPr sz="1800" b="1">
                <a:solidFill>
                  <a:srgbClr val="64BCE9"/>
                </a:solidFill>
                <a:latin typeface="TradeGothicLTStd-Bold"/>
                <a:ea typeface="TradeGothicLTStd-Bold"/>
                <a:cs typeface="TradeGothicLTStd-Bold"/>
                <a:sym typeface="TradeGothicLTStd-Bold"/>
              </a:defRPr>
            </a:pPr>
            <a:r>
              <a:rPr dirty="0"/>
              <a:t>the materials you use to make the layers?</a:t>
            </a:r>
          </a:p>
          <a:p>
            <a:pPr>
              <a:lnSpc>
                <a:spcPct val="115000"/>
              </a:lnSpc>
              <a:spcBef>
                <a:spcPts val="1000"/>
              </a:spcBef>
              <a:buFontTx/>
              <a:buChar char="-"/>
              <a:defRPr sz="1800" b="1">
                <a:solidFill>
                  <a:srgbClr val="64BCE9"/>
                </a:solidFill>
                <a:latin typeface="TradeGothicLTStd-Bold"/>
                <a:ea typeface="TradeGothicLTStd-Bold"/>
                <a:cs typeface="TradeGothicLTStd-Bold"/>
                <a:sym typeface="TradeGothicLTStd-Bold"/>
              </a:defRPr>
            </a:pPr>
            <a:r>
              <a:rPr dirty="0"/>
              <a:t>the order of the layers?</a:t>
            </a:r>
          </a:p>
          <a:p>
            <a:pPr>
              <a:lnSpc>
                <a:spcPct val="115000"/>
              </a:lnSpc>
              <a:spcBef>
                <a:spcPts val="1000"/>
              </a:spcBef>
              <a:buFont typeface="Arial"/>
              <a:buChar char="-"/>
              <a:defRPr sz="1800" b="1">
                <a:solidFill>
                  <a:srgbClr val="64BCE9"/>
                </a:solidFill>
                <a:latin typeface="TradeGothicLTStd-Bold"/>
                <a:ea typeface="TradeGothicLTStd-Bold"/>
                <a:cs typeface="TradeGothicLTStd-Bold"/>
                <a:sym typeface="TradeGothicLTStd-Bold"/>
              </a:defRPr>
            </a:pPr>
            <a:r>
              <a:rPr dirty="0"/>
              <a:t>the depth of the layers?</a:t>
            </a:r>
          </a:p>
        </p:txBody>
      </p:sp>
      <p:sp>
        <p:nvSpPr>
          <p:cNvPr id="2301" name="Shape 2301"/>
          <p:cNvSpPr/>
          <p:nvPr/>
        </p:nvSpPr>
        <p:spPr>
          <a:xfrm>
            <a:off x="552250" y="4826168"/>
            <a:ext cx="5172630" cy="703127"/>
          </a:xfrm>
          <a:prstGeom prst="rect">
            <a:avLst/>
          </a:prstGeom>
          <a:ln w="12700">
            <a:miter lim="400000"/>
          </a:ln>
          <a:extLst>
            <a:ext uri="{C572A759-6A51-4108-AA02-DFA0A04FC94B}">
              <ma14:wrappingTextBoxFlag xmlns="" xmlns:ma14="http://schemas.microsoft.com/office/mac/drawingml/2011/main" val="1"/>
            </a:ext>
          </a:extLst>
        </p:spPr>
        <p:txBody>
          <a:bodyPr wrap="none" lIns="45718" tIns="45718" rIns="45718" bIns="45718">
            <a:spAutoFit/>
          </a:bodyPr>
          <a:lstStyle/>
          <a:p>
            <a:pPr>
              <a:lnSpc>
                <a:spcPct val="115000"/>
              </a:lnSpc>
              <a:spcBef>
                <a:spcPts val="1000"/>
              </a:spcBef>
              <a:defRPr b="1">
                <a:solidFill>
                  <a:srgbClr val="938579"/>
                </a:solidFill>
                <a:latin typeface="TradeGothicLTStd-Bold"/>
                <a:ea typeface="TradeGothicLTStd-Bold"/>
                <a:cs typeface="TradeGothicLTStd-Bold"/>
                <a:sym typeface="TradeGothicLTStd-Bold"/>
              </a:defRPr>
            </a:pPr>
            <a:r>
              <a:rPr dirty="0"/>
              <a:t>Record the results from your experiments with</a:t>
            </a:r>
            <a:br>
              <a:rPr dirty="0"/>
            </a:br>
            <a:r>
              <a:rPr dirty="0"/>
              <a:t>filters 1 and 2 on your Ditch the Dirt sheets.</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33867" y="3090672"/>
            <a:ext cx="1217472" cy="2880360"/>
          </a:xfrm>
          <a:prstGeom prst="rect">
            <a:avLst/>
          </a:prstGeom>
        </p:spPr>
      </p:pic>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3" name="Shape 2303"/>
          <p:cNvSpPr>
            <a:spLocks noGrp="1"/>
          </p:cNvSpPr>
          <p:nvPr>
            <p:ph type="title"/>
          </p:nvPr>
        </p:nvSpPr>
        <p:spPr>
          <a:xfrm>
            <a:off x="667278" y="384175"/>
            <a:ext cx="6119815" cy="1084263"/>
          </a:xfrm>
          <a:prstGeom prst="rect">
            <a:avLst/>
          </a:prstGeom>
        </p:spPr>
        <p:txBody>
          <a:bodyPr/>
          <a:lstStyle>
            <a:lvl1pPr>
              <a:defRPr b="0">
                <a:solidFill>
                  <a:srgbClr val="61B6E3"/>
                </a:solidFill>
                <a:latin typeface="Muddy Tractor"/>
                <a:ea typeface="Muddy Tractor"/>
                <a:cs typeface="Muddy Tractor"/>
                <a:sym typeface="Muddy Tractor"/>
              </a:defRPr>
            </a:lvl1pPr>
          </a:lstStyle>
          <a:p>
            <a:r>
              <a:rPr dirty="0"/>
              <a:t>Final Filter</a:t>
            </a:r>
          </a:p>
        </p:txBody>
      </p:sp>
      <p:sp>
        <p:nvSpPr>
          <p:cNvPr id="2304" name="Shape 2304"/>
          <p:cNvSpPr>
            <a:spLocks noGrp="1"/>
          </p:cNvSpPr>
          <p:nvPr>
            <p:ph type="body" idx="1"/>
          </p:nvPr>
        </p:nvSpPr>
        <p:spPr>
          <a:xfrm>
            <a:off x="611601" y="1264442"/>
            <a:ext cx="8003234" cy="5112548"/>
          </a:xfrm>
          <a:prstGeom prst="rect">
            <a:avLst/>
          </a:prstGeom>
        </p:spPr>
        <p:txBody>
          <a:bodyPr/>
          <a:lstStyle/>
          <a:p>
            <a:pPr marL="0" indent="0">
              <a:lnSpc>
                <a:spcPct val="115000"/>
              </a:lnSpc>
              <a:spcBef>
                <a:spcPts val="1000"/>
              </a:spcBef>
              <a:buSzTx/>
              <a:buNone/>
              <a:defRPr sz="1800" b="1">
                <a:solidFill>
                  <a:srgbClr val="948679"/>
                </a:solidFill>
                <a:latin typeface="TradeGothicLTStd-Bold"/>
                <a:ea typeface="TradeGothicLTStd-Bold"/>
                <a:cs typeface="TradeGothicLTStd-Bold"/>
                <a:sym typeface="TradeGothicLTStd-Bold"/>
              </a:defRPr>
            </a:pPr>
            <a:r>
              <a:rPr dirty="0"/>
              <a:t>Now that you have finished experimenting with different materials, etc., it is time to design and make your final filter for the challenge.</a:t>
            </a:r>
          </a:p>
          <a:p>
            <a:pPr marL="0" indent="0">
              <a:lnSpc>
                <a:spcPct val="115000"/>
              </a:lnSpc>
              <a:spcBef>
                <a:spcPts val="1000"/>
              </a:spcBef>
              <a:buSzTx/>
              <a:buNone/>
              <a:defRPr sz="1800" b="1">
                <a:solidFill>
                  <a:srgbClr val="948679"/>
                </a:solidFill>
                <a:latin typeface="TradeGothicLTStd-Bold"/>
                <a:ea typeface="TradeGothicLTStd-Bold"/>
                <a:cs typeface="TradeGothicLTStd-Bold"/>
                <a:sym typeface="TradeGothicLTStd-Bold"/>
              </a:defRPr>
            </a:pPr>
            <a:r>
              <a:rPr dirty="0"/>
              <a:t>When you have finished making your final filters, the whole class will be given 5 minutes to filter the dirty water.</a:t>
            </a:r>
          </a:p>
          <a:p>
            <a:pPr marL="0" indent="0">
              <a:lnSpc>
                <a:spcPct val="115000"/>
              </a:lnSpc>
              <a:spcBef>
                <a:spcPts val="1000"/>
              </a:spcBef>
              <a:buSzTx/>
              <a:buNone/>
              <a:defRPr sz="1800" b="1">
                <a:solidFill>
                  <a:srgbClr val="61B6E3"/>
                </a:solidFill>
                <a:latin typeface="TradeGothicLTStd-Bold"/>
                <a:ea typeface="TradeGothicLTStd-Bold"/>
                <a:cs typeface="TradeGothicLTStd-Bold"/>
                <a:sym typeface="TradeGothicLTStd-Bold"/>
              </a:defRPr>
            </a:pPr>
            <a:r>
              <a:rPr dirty="0"/>
              <a:t>Ready, Steady, Go!</a:t>
            </a:r>
          </a:p>
          <a:p>
            <a:pPr marL="0" indent="0">
              <a:spcBef>
                <a:spcPts val="400"/>
              </a:spcBef>
              <a:buSzTx/>
              <a:buNone/>
              <a:defRPr sz="1800" b="1">
                <a:solidFill>
                  <a:srgbClr val="948679"/>
                </a:solidFill>
                <a:latin typeface="TradeGothicLTStd-Bold"/>
                <a:ea typeface="TradeGothicLTStd-Bold"/>
                <a:cs typeface="TradeGothicLTStd-Bold"/>
                <a:sym typeface="TradeGothicLTStd-Bold"/>
              </a:defRPr>
            </a:pPr>
            <a:r>
              <a:rPr dirty="0"/>
              <a:t>Once your time is up, </a:t>
            </a:r>
            <a:r>
              <a:rPr dirty="0"/>
              <a:t>analyse</a:t>
            </a:r>
            <a:r>
              <a:rPr dirty="0"/>
              <a:t> the quality of 100ml of the filtered water.</a:t>
            </a:r>
          </a:p>
          <a:p>
            <a:pPr marL="0" indent="0">
              <a:spcBef>
                <a:spcPts val="400"/>
              </a:spcBef>
              <a:buSzTx/>
              <a:buNone/>
              <a:defRPr sz="1800" b="1">
                <a:solidFill>
                  <a:srgbClr val="948679"/>
                </a:solidFill>
                <a:latin typeface="TradeGothicLTStd-Bold"/>
                <a:ea typeface="TradeGothicLTStd-Bold"/>
                <a:cs typeface="TradeGothicLTStd-Bold"/>
                <a:sym typeface="TradeGothicLTStd-Bold"/>
              </a:defRPr>
            </a:pPr>
            <a:r>
              <a:rPr dirty="0"/>
              <a:t>Record your results.</a:t>
            </a:r>
          </a:p>
          <a:p>
            <a:pPr marL="0" indent="0">
              <a:buSzTx/>
              <a:buNone/>
              <a:defRPr sz="1800">
                <a:latin typeface="+mn-lt"/>
                <a:ea typeface="+mn-ea"/>
                <a:cs typeface="+mn-cs"/>
                <a:sym typeface="Arial"/>
              </a:defRPr>
            </a:pPr>
            <a:endParaRPr dirty="0"/>
          </a:p>
        </p:txBody>
      </p:sp>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2" name="Shape 2322"/>
          <p:cNvSpPr>
            <a:spLocks noGrp="1"/>
          </p:cNvSpPr>
          <p:nvPr>
            <p:ph type="title"/>
          </p:nvPr>
        </p:nvSpPr>
        <p:spPr>
          <a:xfrm>
            <a:off x="663046" y="367241"/>
            <a:ext cx="6758848" cy="1084264"/>
          </a:xfrm>
          <a:prstGeom prst="rect">
            <a:avLst/>
          </a:prstGeom>
        </p:spPr>
        <p:txBody>
          <a:bodyPr/>
          <a:lstStyle>
            <a:lvl1pPr>
              <a:defRPr b="0">
                <a:solidFill>
                  <a:srgbClr val="62B7E4"/>
                </a:solidFill>
                <a:latin typeface="Muddy Tractor"/>
                <a:ea typeface="Muddy Tractor"/>
                <a:cs typeface="Muddy Tractor"/>
                <a:sym typeface="Muddy Tractor"/>
              </a:defRPr>
            </a:lvl1pPr>
          </a:lstStyle>
          <a:p>
            <a:r>
              <a:rPr dirty="0"/>
              <a:t>Presenting your work</a:t>
            </a:r>
          </a:p>
        </p:txBody>
      </p:sp>
      <p:sp>
        <p:nvSpPr>
          <p:cNvPr id="2323" name="Shape 2323"/>
          <p:cNvSpPr>
            <a:spLocks noGrp="1"/>
          </p:cNvSpPr>
          <p:nvPr>
            <p:ph type="body" idx="1"/>
          </p:nvPr>
        </p:nvSpPr>
        <p:spPr>
          <a:xfrm>
            <a:off x="570383" y="1167230"/>
            <a:ext cx="8003234" cy="4523541"/>
          </a:xfrm>
          <a:prstGeom prst="rect">
            <a:avLst/>
          </a:prstGeom>
        </p:spPr>
        <p:txBody>
          <a:bodyPr/>
          <a:lstStyle/>
          <a:p>
            <a:pPr marL="0" indent="0" defTabSz="886968">
              <a:spcBef>
                <a:spcPts val="300"/>
              </a:spcBef>
              <a:buSzTx/>
              <a:buNone/>
              <a:defRPr sz="1746" b="1">
                <a:solidFill>
                  <a:srgbClr val="938678"/>
                </a:solidFill>
                <a:latin typeface="TradeGothicLTStd-Bold"/>
                <a:ea typeface="TradeGothicLTStd-Bold"/>
                <a:cs typeface="TradeGothicLTStd-Bold"/>
                <a:sym typeface="TradeGothicLTStd-Bold"/>
              </a:defRPr>
            </a:pPr>
            <a:r>
              <a:rPr dirty="0"/>
              <a:t>Imagine you are a team of scientists presenting your work to the company Maji Filters from Kenya.  They are keen to develop a new range of water filters.</a:t>
            </a:r>
          </a:p>
          <a:p>
            <a:pPr marL="0" indent="0" defTabSz="886968">
              <a:spcBef>
                <a:spcPts val="600"/>
              </a:spcBef>
              <a:buSzTx/>
              <a:buNone/>
              <a:defRPr sz="1746" b="1">
                <a:solidFill>
                  <a:srgbClr val="938678"/>
                </a:solidFill>
                <a:latin typeface="TradeGothicLTStd-Bold"/>
                <a:ea typeface="TradeGothicLTStd-Bold"/>
                <a:cs typeface="TradeGothicLTStd-Bold"/>
                <a:sym typeface="TradeGothicLTStd-Bold"/>
              </a:defRPr>
            </a:pPr>
            <a:endParaRPr dirty="0"/>
          </a:p>
          <a:p>
            <a:pPr marL="0" indent="0" defTabSz="886968">
              <a:spcBef>
                <a:spcPts val="300"/>
              </a:spcBef>
              <a:buSzTx/>
              <a:buNone/>
              <a:defRPr sz="1746" b="1">
                <a:solidFill>
                  <a:srgbClr val="938678"/>
                </a:solidFill>
                <a:latin typeface="TradeGothicLTStd-Bold"/>
                <a:ea typeface="TradeGothicLTStd-Bold"/>
                <a:cs typeface="TradeGothicLTStd-Bold"/>
                <a:sym typeface="TradeGothicLTStd-Bold"/>
              </a:defRPr>
            </a:pPr>
            <a:r>
              <a:rPr dirty="0"/>
              <a:t>Each team will have </a:t>
            </a:r>
            <a:r>
              <a:rPr dirty="0" smtClean="0"/>
              <a:t>3 </a:t>
            </a:r>
            <a:r>
              <a:rPr dirty="0"/>
              <a:t>minutes to present your  Ditch the Dirt challenge, including:</a:t>
            </a:r>
          </a:p>
          <a:p>
            <a:pPr marL="0" indent="0" defTabSz="886968">
              <a:spcBef>
                <a:spcPts val="600"/>
              </a:spcBef>
              <a:buSzTx/>
              <a:buNone/>
              <a:defRPr sz="1746" b="1">
                <a:latin typeface="TradeGothicLTStd-Bold"/>
                <a:ea typeface="TradeGothicLTStd-Bold"/>
                <a:cs typeface="TradeGothicLTStd-Bold"/>
                <a:sym typeface="TradeGothicLTStd-Bold"/>
              </a:defRPr>
            </a:pPr>
            <a:endParaRPr dirty="0"/>
          </a:p>
          <a:p>
            <a:pPr marL="0" indent="0" defTabSz="886968">
              <a:spcBef>
                <a:spcPts val="300"/>
              </a:spcBef>
              <a:buSzTx/>
              <a:buNone/>
              <a:defRPr sz="1746" b="1">
                <a:solidFill>
                  <a:srgbClr val="62B7E4"/>
                </a:solidFill>
                <a:latin typeface="TradeGothicLTStd-Bold"/>
                <a:ea typeface="TradeGothicLTStd-Bold"/>
                <a:cs typeface="TradeGothicLTStd-Bold"/>
                <a:sym typeface="TradeGothicLTStd-Bold"/>
              </a:defRPr>
            </a:pPr>
            <a:r>
              <a:rPr dirty="0"/>
              <a:t>Team work –</a:t>
            </a:r>
            <a:r>
              <a:rPr dirty="0">
                <a:solidFill>
                  <a:srgbClr val="000000"/>
                </a:solidFill>
              </a:rPr>
              <a:t> </a:t>
            </a:r>
            <a:r>
              <a:rPr dirty="0">
                <a:solidFill>
                  <a:srgbClr val="948679"/>
                </a:solidFill>
              </a:rPr>
              <a:t>how did you work?</a:t>
            </a:r>
          </a:p>
          <a:p>
            <a:pPr marL="0" indent="0" defTabSz="886968">
              <a:spcBef>
                <a:spcPts val="600"/>
              </a:spcBef>
              <a:buSzTx/>
              <a:buNone/>
              <a:defRPr sz="1746" b="1">
                <a:latin typeface="TradeGothicLTStd-Bold"/>
                <a:ea typeface="TradeGothicLTStd-Bold"/>
                <a:cs typeface="TradeGothicLTStd-Bold"/>
                <a:sym typeface="TradeGothicLTStd-Bold"/>
              </a:defRPr>
            </a:pPr>
            <a:endParaRPr dirty="0">
              <a:solidFill>
                <a:srgbClr val="948679"/>
              </a:solidFill>
            </a:endParaRPr>
          </a:p>
          <a:p>
            <a:pPr marL="0" indent="0" defTabSz="886968">
              <a:spcBef>
                <a:spcPts val="300"/>
              </a:spcBef>
              <a:buSzTx/>
              <a:buNone/>
              <a:defRPr sz="1746" b="1">
                <a:solidFill>
                  <a:srgbClr val="62B7E4"/>
                </a:solidFill>
                <a:latin typeface="TradeGothicLTStd-Bold"/>
                <a:ea typeface="TradeGothicLTStd-Bold"/>
                <a:cs typeface="TradeGothicLTStd-Bold"/>
                <a:sym typeface="TradeGothicLTStd-Bold"/>
              </a:defRPr>
            </a:pPr>
            <a:r>
              <a:rPr dirty="0"/>
              <a:t>Research –</a:t>
            </a:r>
            <a:r>
              <a:rPr dirty="0">
                <a:solidFill>
                  <a:srgbClr val="000000"/>
                </a:solidFill>
              </a:rPr>
              <a:t> </a:t>
            </a:r>
            <a:r>
              <a:rPr dirty="0">
                <a:solidFill>
                  <a:srgbClr val="948679"/>
                </a:solidFill>
              </a:rPr>
              <a:t>what did you find out?</a:t>
            </a:r>
            <a:endParaRPr dirty="0">
              <a:solidFill>
                <a:srgbClr val="008E8F"/>
              </a:solidFill>
            </a:endParaRPr>
          </a:p>
          <a:p>
            <a:pPr marL="0" indent="0" defTabSz="886968">
              <a:spcBef>
                <a:spcPts val="600"/>
              </a:spcBef>
              <a:buSzTx/>
              <a:buNone/>
              <a:defRPr sz="1746" b="1">
                <a:latin typeface="TradeGothicLTStd-Bold"/>
                <a:ea typeface="TradeGothicLTStd-Bold"/>
                <a:cs typeface="TradeGothicLTStd-Bold"/>
                <a:sym typeface="TradeGothicLTStd-Bold"/>
              </a:defRPr>
            </a:pPr>
            <a:endParaRPr dirty="0">
              <a:solidFill>
                <a:srgbClr val="008E8F"/>
              </a:solidFill>
            </a:endParaRPr>
          </a:p>
          <a:p>
            <a:pPr marL="0" indent="0" defTabSz="886968">
              <a:spcBef>
                <a:spcPts val="300"/>
              </a:spcBef>
              <a:buSzTx/>
              <a:buNone/>
              <a:defRPr sz="1746" b="1">
                <a:solidFill>
                  <a:srgbClr val="62B7E4"/>
                </a:solidFill>
                <a:latin typeface="TradeGothicLTStd-Bold"/>
                <a:ea typeface="TradeGothicLTStd-Bold"/>
                <a:cs typeface="TradeGothicLTStd-Bold"/>
                <a:sym typeface="TradeGothicLTStd-Bold"/>
              </a:defRPr>
            </a:pPr>
            <a:r>
              <a:rPr dirty="0"/>
              <a:t>Experiment results –</a:t>
            </a:r>
            <a:r>
              <a:rPr dirty="0">
                <a:solidFill>
                  <a:srgbClr val="000000"/>
                </a:solidFill>
              </a:rPr>
              <a:t> </a:t>
            </a:r>
            <a:r>
              <a:rPr dirty="0">
                <a:solidFill>
                  <a:srgbClr val="948679"/>
                </a:solidFill>
              </a:rPr>
              <a:t>what did you learn?</a:t>
            </a:r>
            <a:endParaRPr dirty="0">
              <a:solidFill>
                <a:srgbClr val="008E8F"/>
              </a:solidFill>
            </a:endParaRPr>
          </a:p>
          <a:p>
            <a:pPr marL="0" indent="0" defTabSz="886968">
              <a:spcBef>
                <a:spcPts val="600"/>
              </a:spcBef>
              <a:buSzTx/>
              <a:buNone/>
              <a:defRPr sz="1746" b="1">
                <a:latin typeface="TradeGothicLTStd-Bold"/>
                <a:ea typeface="TradeGothicLTStd-Bold"/>
                <a:cs typeface="TradeGothicLTStd-Bold"/>
                <a:sym typeface="TradeGothicLTStd-Bold"/>
              </a:defRPr>
            </a:pPr>
            <a:endParaRPr dirty="0">
              <a:solidFill>
                <a:srgbClr val="008E8F"/>
              </a:solidFill>
            </a:endParaRPr>
          </a:p>
          <a:p>
            <a:pPr marL="0" indent="0" defTabSz="886968">
              <a:spcBef>
                <a:spcPts val="300"/>
              </a:spcBef>
              <a:buSzTx/>
              <a:buNone/>
              <a:defRPr sz="1746" b="1">
                <a:solidFill>
                  <a:srgbClr val="62B7E4"/>
                </a:solidFill>
                <a:latin typeface="TradeGothicLTStd-Bold"/>
                <a:ea typeface="TradeGothicLTStd-Bold"/>
                <a:cs typeface="TradeGothicLTStd-Bold"/>
                <a:sym typeface="TradeGothicLTStd-Bold"/>
              </a:defRPr>
            </a:pPr>
            <a:r>
              <a:rPr dirty="0"/>
              <a:t>Final filter –</a:t>
            </a:r>
            <a:r>
              <a:rPr dirty="0">
                <a:solidFill>
                  <a:srgbClr val="000000"/>
                </a:solidFill>
              </a:rPr>
              <a:t> </a:t>
            </a:r>
            <a:r>
              <a:rPr dirty="0">
                <a:solidFill>
                  <a:srgbClr val="948679"/>
                </a:solidFill>
              </a:rPr>
              <a:t>how successful was it? </a:t>
            </a:r>
          </a:p>
        </p:txBody>
      </p:sp>
      <p:sp>
        <p:nvSpPr>
          <p:cNvPr id="2324" name="Shape 2324"/>
          <p:cNvSpPr/>
          <p:nvPr/>
        </p:nvSpPr>
        <p:spPr>
          <a:xfrm>
            <a:off x="3146451" y="5945379"/>
            <a:ext cx="2851097" cy="646327"/>
          </a:xfrm>
          <a:prstGeom prst="rect">
            <a:avLst/>
          </a:prstGeom>
          <a:ln w="12700">
            <a:miter lim="400000"/>
          </a:ln>
          <a:extLst>
            <a:ext uri="{C572A759-6A51-4108-AA02-DFA0A04FC94B}">
              <ma14:wrappingTextBoxFlag xmlns="" xmlns:ma14="http://schemas.microsoft.com/office/mac/drawingml/2011/main" val="1"/>
            </a:ext>
          </a:extLst>
        </p:spPr>
        <p:txBody>
          <a:bodyPr wrap="none" lIns="45718" tIns="45718" rIns="45718" bIns="45718">
            <a:spAutoFit/>
          </a:bodyPr>
          <a:lstStyle>
            <a:lvl1pPr>
              <a:spcBef>
                <a:spcPts val="500"/>
              </a:spcBef>
              <a:defRPr sz="3300">
                <a:solidFill>
                  <a:srgbClr val="948678"/>
                </a:solidFill>
                <a:latin typeface="Muddy Tractor"/>
                <a:ea typeface="Muddy Tractor"/>
                <a:cs typeface="Muddy Tractor"/>
                <a:sym typeface="Muddy Tractor"/>
              </a:defRPr>
            </a:lvl1pPr>
          </a:lstStyle>
          <a:p>
            <a:r>
              <a:rPr sz="3600" dirty="0">
                <a:solidFill>
                  <a:srgbClr val="62B7E4"/>
                </a:solidFill>
              </a:rPr>
              <a:t>GOOD</a:t>
            </a:r>
            <a:r>
              <a:rPr dirty="0"/>
              <a:t> </a:t>
            </a:r>
            <a:r>
              <a:rPr sz="3600" dirty="0">
                <a:solidFill>
                  <a:srgbClr val="62B7E4"/>
                </a:solidFill>
              </a:rPr>
              <a:t>LUCK</a:t>
            </a:r>
          </a:p>
        </p:txBody>
      </p: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06" name="image6.png"/>
          <p:cNvPicPr>
            <a:picLocks noChangeAspect="1"/>
          </p:cNvPicPr>
          <p:nvPr/>
        </p:nvPicPr>
        <p:blipFill>
          <a:blip r:embed="rId2">
            <a:extLst/>
          </a:blip>
          <a:stretch>
            <a:fillRect/>
          </a:stretch>
        </p:blipFill>
        <p:spPr>
          <a:xfrm>
            <a:off x="5010595" y="890530"/>
            <a:ext cx="3241381" cy="4978129"/>
          </a:xfrm>
          <a:prstGeom prst="rect">
            <a:avLst/>
          </a:prstGeom>
          <a:ln w="12700">
            <a:miter lim="400000"/>
          </a:ln>
        </p:spPr>
      </p:pic>
      <p:sp>
        <p:nvSpPr>
          <p:cNvPr id="2307" name="Shape 2307"/>
          <p:cNvSpPr>
            <a:spLocks noGrp="1"/>
          </p:cNvSpPr>
          <p:nvPr>
            <p:ph type="title"/>
          </p:nvPr>
        </p:nvSpPr>
        <p:spPr>
          <a:xfrm>
            <a:off x="675745" y="358775"/>
            <a:ext cx="6119815" cy="1084263"/>
          </a:xfrm>
          <a:prstGeom prst="rect">
            <a:avLst/>
          </a:prstGeom>
        </p:spPr>
        <p:txBody>
          <a:bodyPr/>
          <a:lstStyle>
            <a:lvl1pPr>
              <a:defRPr b="0">
                <a:solidFill>
                  <a:srgbClr val="60B3E1"/>
                </a:solidFill>
                <a:latin typeface="Muddy Tractor"/>
                <a:ea typeface="Muddy Tractor"/>
                <a:cs typeface="Muddy Tractor"/>
                <a:sym typeface="Muddy Tractor"/>
              </a:defRPr>
            </a:lvl1pPr>
          </a:lstStyle>
          <a:p>
            <a:r>
              <a:rPr dirty="0"/>
              <a:t>Safe to </a:t>
            </a:r>
            <a:r>
              <a:rPr dirty="0" smtClean="0"/>
              <a:t>drink</a:t>
            </a:r>
            <a:r>
              <a:rPr lang="en-GB" dirty="0" smtClean="0"/>
              <a:t>?</a:t>
            </a:r>
            <a:endParaRPr dirty="0"/>
          </a:p>
        </p:txBody>
      </p:sp>
      <p:sp>
        <p:nvSpPr>
          <p:cNvPr id="2308" name="Shape 2308"/>
          <p:cNvSpPr>
            <a:spLocks noGrp="1"/>
          </p:cNvSpPr>
          <p:nvPr>
            <p:ph type="body" sz="half" idx="1"/>
          </p:nvPr>
        </p:nvSpPr>
        <p:spPr>
          <a:xfrm>
            <a:off x="581967" y="1158609"/>
            <a:ext cx="3744419" cy="3456387"/>
          </a:xfrm>
          <a:prstGeom prst="rect">
            <a:avLst/>
          </a:prstGeom>
        </p:spPr>
        <p:txBody>
          <a:bodyPr/>
          <a:lstStyle/>
          <a:p>
            <a:pPr marL="0" indent="0" defTabSz="896111">
              <a:spcBef>
                <a:spcPts val="300"/>
              </a:spcBef>
              <a:buSzTx/>
              <a:buNone/>
              <a:defRPr sz="1764" b="1">
                <a:solidFill>
                  <a:srgbClr val="948679"/>
                </a:solidFill>
                <a:latin typeface="TradeGothicLTStd-Bold"/>
                <a:ea typeface="TradeGothicLTStd-Bold"/>
                <a:cs typeface="TradeGothicLTStd-Bold"/>
                <a:sym typeface="TradeGothicLTStd-Bold"/>
              </a:defRPr>
            </a:pPr>
            <a:r>
              <a:rPr dirty="0"/>
              <a:t>Now that you have filtered </a:t>
            </a:r>
            <a:r>
              <a:rPr dirty="0" smtClean="0"/>
              <a:t>some </a:t>
            </a:r>
            <a:r>
              <a:rPr dirty="0"/>
              <a:t>solid ‘dirt’ from your water, do you think it is safe to drink?</a:t>
            </a:r>
          </a:p>
          <a:p>
            <a:pPr marL="0" indent="0" defTabSz="896111">
              <a:spcBef>
                <a:spcPts val="600"/>
              </a:spcBef>
              <a:buSzTx/>
              <a:buNone/>
              <a:defRPr sz="784" b="1">
                <a:solidFill>
                  <a:srgbClr val="008E8F"/>
                </a:solidFill>
                <a:latin typeface="TradeGothicLTStd-Bold"/>
                <a:ea typeface="TradeGothicLTStd-Bold"/>
                <a:cs typeface="TradeGothicLTStd-Bold"/>
                <a:sym typeface="TradeGothicLTStd-Bold"/>
              </a:defRPr>
            </a:pPr>
            <a:endParaRPr dirty="0"/>
          </a:p>
          <a:p>
            <a:pPr marL="0" indent="0" defTabSz="896111">
              <a:spcBef>
                <a:spcPts val="300"/>
              </a:spcBef>
              <a:buSzTx/>
              <a:buNone/>
              <a:defRPr sz="1764" b="1">
                <a:solidFill>
                  <a:srgbClr val="60B3E1"/>
                </a:solidFill>
                <a:latin typeface="TradeGothicLTStd-Bold"/>
                <a:ea typeface="TradeGothicLTStd-Bold"/>
                <a:cs typeface="TradeGothicLTStd-Bold"/>
                <a:sym typeface="TradeGothicLTStd-Bold"/>
              </a:defRPr>
            </a:pPr>
            <a:r>
              <a:rPr dirty="0"/>
              <a:t>What</a:t>
            </a:r>
            <a:r>
              <a:rPr dirty="0">
                <a:solidFill>
                  <a:srgbClr val="008E8F"/>
                </a:solidFill>
              </a:rPr>
              <a:t> </a:t>
            </a:r>
            <a:r>
              <a:rPr dirty="0">
                <a:solidFill>
                  <a:srgbClr val="948679"/>
                </a:solidFill>
              </a:rPr>
              <a:t>might</a:t>
            </a:r>
            <a:r>
              <a:rPr dirty="0">
                <a:solidFill>
                  <a:srgbClr val="008E8F"/>
                </a:solidFill>
              </a:rPr>
              <a:t> </a:t>
            </a:r>
            <a:r>
              <a:rPr dirty="0"/>
              <a:t>be in the water that makes it unsafe to drink? </a:t>
            </a:r>
          </a:p>
          <a:p>
            <a:pPr marL="0" indent="0" defTabSz="896111">
              <a:spcBef>
                <a:spcPts val="600"/>
              </a:spcBef>
              <a:buSzTx/>
              <a:buNone/>
              <a:defRPr sz="784" b="1">
                <a:solidFill>
                  <a:srgbClr val="008E8F"/>
                </a:solidFill>
                <a:latin typeface="TradeGothicLTStd-Bold"/>
                <a:ea typeface="TradeGothicLTStd-Bold"/>
                <a:cs typeface="TradeGothicLTStd-Bold"/>
                <a:sym typeface="TradeGothicLTStd-Bold"/>
              </a:defRPr>
            </a:pPr>
            <a:endParaRPr dirty="0"/>
          </a:p>
          <a:p>
            <a:pPr marL="0" indent="0" defTabSz="896111">
              <a:spcBef>
                <a:spcPts val="300"/>
              </a:spcBef>
              <a:buSzTx/>
              <a:buNone/>
              <a:defRPr sz="1764" b="1">
                <a:solidFill>
                  <a:srgbClr val="948679"/>
                </a:solidFill>
                <a:latin typeface="TradeGothicLTStd-Bold"/>
                <a:ea typeface="TradeGothicLTStd-Bold"/>
                <a:cs typeface="TradeGothicLTStd-Bold"/>
                <a:sym typeface="TradeGothicLTStd-Bold"/>
              </a:defRPr>
            </a:pPr>
            <a:r>
              <a:rPr dirty="0"/>
              <a:t>Use the</a:t>
            </a:r>
            <a:r>
              <a:rPr dirty="0">
                <a:solidFill>
                  <a:srgbClr val="000000"/>
                </a:solidFill>
              </a:rPr>
              <a:t> </a:t>
            </a:r>
            <a:r>
              <a:rPr dirty="0">
                <a:solidFill>
                  <a:srgbClr val="60B3E1"/>
                </a:solidFill>
              </a:rPr>
              <a:t>What’s in the water sheet?</a:t>
            </a:r>
            <a:r>
              <a:rPr dirty="0">
                <a:solidFill>
                  <a:srgbClr val="008E8F"/>
                </a:solidFill>
              </a:rPr>
              <a:t> </a:t>
            </a:r>
            <a:r>
              <a:rPr dirty="0"/>
              <a:t>to help you think of the contaminants that could still be in the water after it has been filtered.</a:t>
            </a:r>
          </a:p>
        </p:txBody>
      </p:sp>
      <p:pic>
        <p:nvPicPr>
          <p:cNvPr id="2309" name="image15.jpeg" descr="\\practa-uk-pro1\User_MyDocuments\brenhel\Pictures\Water filter\maxresdefault.jpg"/>
          <p:cNvPicPr>
            <a:picLocks noChangeAspect="1"/>
          </p:cNvPicPr>
          <p:nvPr/>
        </p:nvPicPr>
        <p:blipFill>
          <a:blip r:embed="rId3">
            <a:extLst/>
          </a:blip>
          <a:srcRect l="45411" r="3492" b="28329"/>
          <a:stretch>
            <a:fillRect/>
          </a:stretch>
        </p:blipFill>
        <p:spPr>
          <a:xfrm>
            <a:off x="5292079" y="1395882"/>
            <a:ext cx="2618949" cy="2755197"/>
          </a:xfrm>
          <a:prstGeom prst="rect">
            <a:avLst/>
          </a:prstGeom>
          <a:ln w="12700">
            <a:miter lim="400000"/>
          </a:ln>
        </p:spPr>
      </p:pic>
      <p:sp>
        <p:nvSpPr>
          <p:cNvPr id="2310" name="Shape 2310"/>
          <p:cNvSpPr/>
          <p:nvPr/>
        </p:nvSpPr>
        <p:spPr>
          <a:xfrm>
            <a:off x="611559" y="4689622"/>
            <a:ext cx="8208913" cy="1261880"/>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p>
            <a:pPr>
              <a:spcBef>
                <a:spcPts val="400"/>
              </a:spcBef>
              <a:defRPr sz="1500" b="1">
                <a:solidFill>
                  <a:srgbClr val="948679"/>
                </a:solidFill>
                <a:latin typeface="TradeGothicLTStd-Bold"/>
                <a:ea typeface="TradeGothicLTStd-Bold"/>
                <a:cs typeface="TradeGothicLTStd-Bold"/>
                <a:sym typeface="TradeGothicLTStd-Bold"/>
              </a:defRPr>
            </a:pPr>
            <a:r>
              <a:rPr dirty="0"/>
              <a:t>These are things the that could be lurking in the filtered water!</a:t>
            </a:r>
            <a:r>
              <a:rPr dirty="0">
                <a:solidFill>
                  <a:srgbClr val="000000"/>
                </a:solidFill>
              </a:rPr>
              <a:t> </a:t>
            </a:r>
            <a:r>
              <a:rPr dirty="0">
                <a:solidFill>
                  <a:srgbClr val="60B3E1"/>
                </a:solidFill>
              </a:rPr>
              <a:t>It is NOT safe to drink!</a:t>
            </a:r>
            <a:r>
              <a:rPr dirty="0">
                <a:solidFill>
                  <a:srgbClr val="008E8F"/>
                </a:solidFill>
              </a:rPr>
              <a:t> </a:t>
            </a:r>
          </a:p>
          <a:p>
            <a:pPr>
              <a:spcBef>
                <a:spcPts val="400"/>
              </a:spcBef>
              <a:defRPr sz="1500">
                <a:solidFill>
                  <a:srgbClr val="008E8F"/>
                </a:solidFill>
                <a:latin typeface="+mn-lt"/>
                <a:ea typeface="+mn-ea"/>
                <a:cs typeface="+mn-cs"/>
                <a:sym typeface="Arial"/>
              </a:defRPr>
            </a:pPr>
            <a:endParaRPr dirty="0">
              <a:solidFill>
                <a:srgbClr val="008E8F"/>
              </a:solidFill>
            </a:endParaRPr>
          </a:p>
          <a:p>
            <a:pPr>
              <a:spcBef>
                <a:spcPts val="400"/>
              </a:spcBef>
              <a:defRPr>
                <a:solidFill>
                  <a:srgbClr val="008E8F"/>
                </a:solidFill>
                <a:latin typeface="+mn-lt"/>
                <a:ea typeface="+mn-ea"/>
                <a:cs typeface="+mn-cs"/>
                <a:sym typeface="Arial"/>
              </a:defRPr>
            </a:pPr>
            <a:endParaRPr dirty="0">
              <a:solidFill>
                <a:srgbClr val="008E8F"/>
              </a:solidFill>
            </a:endParaRPr>
          </a:p>
          <a:p>
            <a:pPr>
              <a:spcBef>
                <a:spcPts val="400"/>
              </a:spcBef>
              <a:defRPr>
                <a:solidFill>
                  <a:srgbClr val="008E8F"/>
                </a:solidFill>
                <a:latin typeface="+mn-lt"/>
                <a:ea typeface="+mn-ea"/>
                <a:cs typeface="+mn-cs"/>
                <a:sym typeface="Arial"/>
              </a:defRPr>
            </a:pPr>
            <a:endParaRPr dirty="0">
              <a:solidFill>
                <a:srgbClr val="008E8F"/>
              </a:solidFill>
            </a:endParaRPr>
          </a:p>
        </p:txBody>
      </p:sp>
      <p:pic>
        <p:nvPicPr>
          <p:cNvPr id="2312" name="image6.png"/>
          <p:cNvPicPr>
            <a:picLocks noChangeAspect="1"/>
          </p:cNvPicPr>
          <p:nvPr/>
        </p:nvPicPr>
        <p:blipFill>
          <a:blip r:embed="rId2">
            <a:extLst/>
          </a:blip>
          <a:stretch>
            <a:fillRect/>
          </a:stretch>
        </p:blipFill>
        <p:spPr>
          <a:xfrm rot="5416758">
            <a:off x="877208" y="-2430948"/>
            <a:ext cx="3204735" cy="18191113"/>
          </a:xfrm>
          <a:prstGeom prst="rect">
            <a:avLst/>
          </a:prstGeom>
          <a:ln w="12700">
            <a:miter lim="400000"/>
          </a:ln>
        </p:spPr>
      </p:pic>
      <p:pic>
        <p:nvPicPr>
          <p:cNvPr id="2313" name="image17.png"/>
          <p:cNvPicPr>
            <a:picLocks noChangeAspect="1"/>
          </p:cNvPicPr>
          <p:nvPr/>
        </p:nvPicPr>
        <p:blipFill>
          <a:blip r:embed="rId4">
            <a:extLst/>
          </a:blip>
          <a:stretch>
            <a:fillRect/>
          </a:stretch>
        </p:blipFill>
        <p:spPr>
          <a:xfrm rot="20400000">
            <a:off x="789516" y="5604933"/>
            <a:ext cx="555478" cy="920752"/>
          </a:xfrm>
          <a:prstGeom prst="rect">
            <a:avLst/>
          </a:prstGeom>
          <a:ln w="12700">
            <a:miter lim="400000"/>
          </a:ln>
        </p:spPr>
      </p:pic>
      <p:pic>
        <p:nvPicPr>
          <p:cNvPr id="2314" name="image18.png"/>
          <p:cNvPicPr>
            <a:picLocks noChangeAspect="1"/>
          </p:cNvPicPr>
          <p:nvPr/>
        </p:nvPicPr>
        <p:blipFill>
          <a:blip r:embed="rId5">
            <a:extLst/>
          </a:blip>
          <a:stretch>
            <a:fillRect/>
          </a:stretch>
        </p:blipFill>
        <p:spPr>
          <a:xfrm>
            <a:off x="1565025" y="5604933"/>
            <a:ext cx="927710" cy="920752"/>
          </a:xfrm>
          <a:prstGeom prst="rect">
            <a:avLst/>
          </a:prstGeom>
          <a:ln w="12700">
            <a:miter lim="400000"/>
          </a:ln>
        </p:spPr>
      </p:pic>
      <p:pic>
        <p:nvPicPr>
          <p:cNvPr id="2315" name="image19.png"/>
          <p:cNvPicPr>
            <a:picLocks noChangeAspect="1"/>
          </p:cNvPicPr>
          <p:nvPr/>
        </p:nvPicPr>
        <p:blipFill>
          <a:blip r:embed="rId6">
            <a:extLst/>
          </a:blip>
          <a:stretch>
            <a:fillRect/>
          </a:stretch>
        </p:blipFill>
        <p:spPr>
          <a:xfrm>
            <a:off x="2650426" y="5601453"/>
            <a:ext cx="927709" cy="927710"/>
          </a:xfrm>
          <a:prstGeom prst="rect">
            <a:avLst/>
          </a:prstGeom>
          <a:ln w="12700">
            <a:miter lim="400000"/>
          </a:ln>
        </p:spPr>
      </p:pic>
      <p:pic>
        <p:nvPicPr>
          <p:cNvPr id="2316" name="image20.png"/>
          <p:cNvPicPr>
            <a:picLocks noChangeAspect="1"/>
          </p:cNvPicPr>
          <p:nvPr/>
        </p:nvPicPr>
        <p:blipFill>
          <a:blip r:embed="rId7">
            <a:extLst/>
          </a:blip>
          <a:stretch>
            <a:fillRect/>
          </a:stretch>
        </p:blipFill>
        <p:spPr>
          <a:xfrm>
            <a:off x="3735651" y="5685268"/>
            <a:ext cx="708712" cy="836281"/>
          </a:xfrm>
          <a:prstGeom prst="rect">
            <a:avLst/>
          </a:prstGeom>
          <a:ln w="12700">
            <a:miter lim="400000"/>
          </a:ln>
        </p:spPr>
      </p:pic>
      <p:pic>
        <p:nvPicPr>
          <p:cNvPr id="2317" name="image21.png"/>
          <p:cNvPicPr>
            <a:picLocks noChangeAspect="1"/>
          </p:cNvPicPr>
          <p:nvPr/>
        </p:nvPicPr>
        <p:blipFill>
          <a:blip r:embed="rId8">
            <a:extLst/>
          </a:blip>
          <a:stretch>
            <a:fillRect/>
          </a:stretch>
        </p:blipFill>
        <p:spPr>
          <a:xfrm>
            <a:off x="4742858" y="5813499"/>
            <a:ext cx="927710" cy="579820"/>
          </a:xfrm>
          <a:prstGeom prst="rect">
            <a:avLst/>
          </a:prstGeom>
          <a:ln w="12700">
            <a:miter lim="400000"/>
          </a:ln>
        </p:spPr>
      </p:pic>
      <p:pic>
        <p:nvPicPr>
          <p:cNvPr id="2318" name="image22.png"/>
          <p:cNvPicPr>
            <a:picLocks noChangeAspect="1"/>
          </p:cNvPicPr>
          <p:nvPr/>
        </p:nvPicPr>
        <p:blipFill>
          <a:blip r:embed="rId9">
            <a:extLst/>
          </a:blip>
          <a:stretch>
            <a:fillRect/>
          </a:stretch>
        </p:blipFill>
        <p:spPr>
          <a:xfrm rot="20400000">
            <a:off x="5757710" y="5643033"/>
            <a:ext cx="818286" cy="920752"/>
          </a:xfrm>
          <a:prstGeom prst="rect">
            <a:avLst/>
          </a:prstGeom>
          <a:ln w="12700">
            <a:miter lim="400000"/>
          </a:ln>
        </p:spPr>
      </p:pic>
      <p:pic>
        <p:nvPicPr>
          <p:cNvPr id="2319" name="image23.png"/>
          <p:cNvPicPr>
            <a:picLocks noChangeAspect="1"/>
          </p:cNvPicPr>
          <p:nvPr/>
        </p:nvPicPr>
        <p:blipFill>
          <a:blip r:embed="rId10">
            <a:extLst/>
          </a:blip>
          <a:stretch>
            <a:fillRect/>
          </a:stretch>
        </p:blipFill>
        <p:spPr>
          <a:xfrm>
            <a:off x="6696603" y="5604933"/>
            <a:ext cx="522240" cy="920752"/>
          </a:xfrm>
          <a:prstGeom prst="rect">
            <a:avLst/>
          </a:prstGeom>
          <a:ln w="12700">
            <a:miter lim="400000"/>
          </a:ln>
        </p:spPr>
      </p:pic>
      <p:pic>
        <p:nvPicPr>
          <p:cNvPr id="2320" name="image24.png"/>
          <p:cNvPicPr>
            <a:picLocks noChangeAspect="1"/>
          </p:cNvPicPr>
          <p:nvPr/>
        </p:nvPicPr>
        <p:blipFill>
          <a:blip r:embed="rId11">
            <a:extLst/>
          </a:blip>
          <a:stretch>
            <a:fillRect/>
          </a:stretch>
        </p:blipFill>
        <p:spPr>
          <a:xfrm>
            <a:off x="7432371" y="5774070"/>
            <a:ext cx="927709" cy="658675"/>
          </a:xfrm>
          <a:prstGeom prst="rect">
            <a:avLst/>
          </a:prstGeom>
          <a:ln w="12700">
            <a:miter lim="400000"/>
          </a:ln>
        </p:spPr>
      </p:pic>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6" name="Shape 2326"/>
          <p:cNvSpPr/>
          <p:nvPr/>
        </p:nvSpPr>
        <p:spPr>
          <a:xfrm>
            <a:off x="603052" y="1262030"/>
            <a:ext cx="7704857" cy="4431978"/>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p>
            <a:pPr>
              <a:defRPr b="1">
                <a:solidFill>
                  <a:srgbClr val="948679"/>
                </a:solidFill>
                <a:latin typeface="TradeGothicLTStd-Bold"/>
                <a:ea typeface="TradeGothicLTStd-Bold"/>
                <a:cs typeface="TradeGothicLTStd-Bold"/>
                <a:sym typeface="TradeGothicLTStd-Bold"/>
              </a:defRPr>
            </a:pPr>
            <a:r>
              <a:rPr lang="en-GB" sz="2400" dirty="0" smtClean="0">
                <a:solidFill>
                  <a:srgbClr val="61B5E1"/>
                </a:solidFill>
                <a:latin typeface="Muddy Tractor"/>
                <a:ea typeface="Muddy Tractor"/>
                <a:cs typeface="Muddy Tractor"/>
                <a:sym typeface="Muddy Tractor"/>
              </a:rPr>
              <a:t>Bio-sand filters</a:t>
            </a:r>
          </a:p>
          <a:p>
            <a:pPr>
              <a:defRPr b="1">
                <a:solidFill>
                  <a:srgbClr val="948679"/>
                </a:solidFill>
                <a:latin typeface="TradeGothicLTStd-Bold"/>
                <a:ea typeface="TradeGothicLTStd-Bold"/>
                <a:cs typeface="TradeGothicLTStd-Bold"/>
                <a:sym typeface="TradeGothicLTStd-Bold"/>
              </a:defRPr>
            </a:pPr>
            <a:endParaRPr lang="en-GB" sz="2400" dirty="0">
              <a:solidFill>
                <a:srgbClr val="61B5E1"/>
              </a:solidFill>
              <a:latin typeface="Muddy Tractor"/>
              <a:ea typeface="Muddy Tractor"/>
              <a:cs typeface="Muddy Tractor"/>
              <a:sym typeface="Muddy Tractor"/>
            </a:endParaRPr>
          </a:p>
          <a:p>
            <a:pPr>
              <a:defRPr b="1">
                <a:solidFill>
                  <a:srgbClr val="948679"/>
                </a:solidFill>
                <a:latin typeface="TradeGothicLTStd-Bold"/>
                <a:ea typeface="TradeGothicLTStd-Bold"/>
                <a:cs typeface="TradeGothicLTStd-Bold"/>
                <a:sym typeface="TradeGothicLTStd-Bold"/>
              </a:defRPr>
            </a:pPr>
            <a:r>
              <a:rPr dirty="0" smtClean="0"/>
              <a:t>Practical </a:t>
            </a:r>
            <a:r>
              <a:rPr dirty="0"/>
              <a:t>Action works around the world to help people develop smart science and technology solutions to problems. These </a:t>
            </a:r>
            <a:r>
              <a:rPr dirty="0">
                <a:solidFill>
                  <a:srgbClr val="61B5E1"/>
                </a:solidFill>
              </a:rPr>
              <a:t>bio-sand water filters</a:t>
            </a:r>
            <a:r>
              <a:rPr dirty="0">
                <a:solidFill>
                  <a:srgbClr val="008E8F"/>
                </a:solidFill>
              </a:rPr>
              <a:t> </a:t>
            </a:r>
            <a:r>
              <a:rPr dirty="0"/>
              <a:t>have been developed to remove biological, chemical and physical </a:t>
            </a:r>
            <a:r>
              <a:rPr dirty="0" smtClean="0"/>
              <a:t>contaminants</a:t>
            </a:r>
            <a:endParaRPr lang="en-GB" dirty="0" smtClean="0"/>
          </a:p>
          <a:p>
            <a:pPr>
              <a:defRPr b="1">
                <a:solidFill>
                  <a:srgbClr val="948679"/>
                </a:solidFill>
                <a:latin typeface="TradeGothicLTStd-Bold"/>
                <a:ea typeface="TradeGothicLTStd-Bold"/>
                <a:cs typeface="TradeGothicLTStd-Bold"/>
                <a:sym typeface="TradeGothicLTStd-Bold"/>
              </a:defRPr>
            </a:pPr>
            <a:r>
              <a:rPr lang="en-GB" b="1" dirty="0" smtClean="0">
                <a:solidFill>
                  <a:srgbClr val="61B5E1"/>
                </a:solidFill>
                <a:latin typeface="TradeGothicLTStd-Bold"/>
                <a:ea typeface="TradeGothicLTStd-Bold"/>
                <a:cs typeface="TradeGothicLTStd-Bold"/>
              </a:rPr>
              <a:t>…</a:t>
            </a:r>
            <a:r>
              <a:rPr b="1" dirty="0" smtClean="0">
                <a:solidFill>
                  <a:srgbClr val="61B5E1"/>
                </a:solidFill>
                <a:latin typeface="TradeGothicLTStd-Bold"/>
                <a:ea typeface="TradeGothicLTStd-Bold"/>
                <a:cs typeface="TradeGothicLTStd-Bold"/>
              </a:rPr>
              <a:t>which </a:t>
            </a:r>
            <a:r>
              <a:rPr b="1" dirty="0">
                <a:solidFill>
                  <a:srgbClr val="61B5E1"/>
                </a:solidFill>
                <a:latin typeface="TradeGothicLTStd-Bold"/>
                <a:ea typeface="TradeGothicLTStd-Bold"/>
                <a:cs typeface="TradeGothicLTStd-Bold"/>
              </a:rPr>
              <a:t>means the water is safe enough to drink. </a:t>
            </a:r>
          </a:p>
          <a:p>
            <a:pPr>
              <a:defRPr b="1">
                <a:latin typeface="TradeGothicLTStd-Bold"/>
                <a:ea typeface="TradeGothicLTStd-Bold"/>
                <a:cs typeface="TradeGothicLTStd-Bold"/>
                <a:sym typeface="TradeGothicLTStd-Bold"/>
              </a:defRPr>
            </a:pPr>
            <a:endParaRPr dirty="0"/>
          </a:p>
          <a:p>
            <a:pPr>
              <a:defRPr b="1">
                <a:solidFill>
                  <a:srgbClr val="948679"/>
                </a:solidFill>
                <a:latin typeface="TradeGothicLTStd-Bold"/>
                <a:ea typeface="TradeGothicLTStd-Bold"/>
                <a:cs typeface="TradeGothicLTStd-Bold"/>
                <a:sym typeface="TradeGothicLTStd-Bold"/>
              </a:defRPr>
            </a:pPr>
            <a:r>
              <a:rPr dirty="0"/>
              <a:t>The layer of</a:t>
            </a:r>
            <a:r>
              <a:rPr dirty="0">
                <a:solidFill>
                  <a:srgbClr val="000000"/>
                </a:solidFill>
              </a:rPr>
              <a:t> </a:t>
            </a:r>
            <a:r>
              <a:rPr dirty="0">
                <a:solidFill>
                  <a:srgbClr val="61B5E1"/>
                </a:solidFill>
              </a:rPr>
              <a:t>bio-film</a:t>
            </a:r>
            <a:r>
              <a:rPr dirty="0">
                <a:solidFill>
                  <a:srgbClr val="000000"/>
                </a:solidFill>
              </a:rPr>
              <a:t> </a:t>
            </a:r>
            <a:r>
              <a:rPr dirty="0"/>
              <a:t>on the top of the </a:t>
            </a:r>
            <a:r>
              <a:rPr dirty="0" smtClean="0"/>
              <a:t>sand</a:t>
            </a:r>
            <a:endParaRPr lang="en-GB" dirty="0" smtClean="0"/>
          </a:p>
          <a:p>
            <a:pPr>
              <a:defRPr b="1">
                <a:solidFill>
                  <a:srgbClr val="948679"/>
                </a:solidFill>
                <a:latin typeface="TradeGothicLTStd-Bold"/>
                <a:ea typeface="TradeGothicLTStd-Bold"/>
                <a:cs typeface="TradeGothicLTStd-Bold"/>
                <a:sym typeface="TradeGothicLTStd-Bold"/>
              </a:defRPr>
            </a:pPr>
            <a:r>
              <a:rPr dirty="0" smtClean="0"/>
              <a:t>removes </a:t>
            </a:r>
            <a:r>
              <a:rPr dirty="0"/>
              <a:t>high levels of contaminants such as:</a:t>
            </a:r>
          </a:p>
          <a:p>
            <a:pPr>
              <a:defRPr b="1">
                <a:solidFill>
                  <a:srgbClr val="948679"/>
                </a:solidFill>
                <a:latin typeface="TradeGothicLTStd-Bold"/>
                <a:ea typeface="TradeGothicLTStd-Bold"/>
                <a:cs typeface="TradeGothicLTStd-Bold"/>
                <a:sym typeface="TradeGothicLTStd-Bold"/>
              </a:defRPr>
            </a:pPr>
            <a:endParaRPr dirty="0"/>
          </a:p>
          <a:p>
            <a:pPr marL="285750" indent="-285750">
              <a:buSzPct val="100000"/>
              <a:buChar char="-"/>
              <a:defRPr b="1">
                <a:solidFill>
                  <a:srgbClr val="948679"/>
                </a:solidFill>
                <a:latin typeface="TradeGothicLTStd-Bold"/>
                <a:ea typeface="TradeGothicLTStd-Bold"/>
                <a:cs typeface="TradeGothicLTStd-Bold"/>
                <a:sym typeface="TradeGothicLTStd-Bold"/>
              </a:defRPr>
            </a:pPr>
            <a:r>
              <a:rPr dirty="0"/>
              <a:t>100% of protozoa </a:t>
            </a:r>
          </a:p>
          <a:p>
            <a:pPr marL="285750" indent="-285750">
              <a:buSzPct val="100000"/>
              <a:buChar char="-"/>
              <a:defRPr b="1">
                <a:solidFill>
                  <a:srgbClr val="948679"/>
                </a:solidFill>
                <a:latin typeface="TradeGothicLTStd-Bold"/>
                <a:ea typeface="TradeGothicLTStd-Bold"/>
                <a:cs typeface="TradeGothicLTStd-Bold"/>
                <a:sym typeface="TradeGothicLTStd-Bold"/>
              </a:defRPr>
            </a:pPr>
            <a:r>
              <a:rPr dirty="0"/>
              <a:t>95-99% of metals such as zinc and lead</a:t>
            </a:r>
          </a:p>
          <a:p>
            <a:pPr>
              <a:defRPr b="1">
                <a:solidFill>
                  <a:srgbClr val="948679"/>
                </a:solidFill>
                <a:latin typeface="TradeGothicLTStd-Bold"/>
                <a:ea typeface="TradeGothicLTStd-Bold"/>
                <a:cs typeface="TradeGothicLTStd-Bold"/>
                <a:sym typeface="TradeGothicLTStd-Bold"/>
              </a:defRPr>
            </a:pPr>
            <a:endParaRPr dirty="0"/>
          </a:p>
          <a:p>
            <a:pPr>
              <a:defRPr b="1">
                <a:solidFill>
                  <a:srgbClr val="948679"/>
                </a:solidFill>
                <a:latin typeface="TradeGothicLTStd-Bold"/>
                <a:ea typeface="TradeGothicLTStd-Bold"/>
                <a:cs typeface="TradeGothicLTStd-Bold"/>
                <a:sym typeface="TradeGothicLTStd-Bold"/>
              </a:defRPr>
            </a:pPr>
            <a:endParaRPr dirty="0"/>
          </a:p>
        </p:txBody>
      </p:sp>
      <p:sp>
        <p:nvSpPr>
          <p:cNvPr id="2327" name="Shape 2327"/>
          <p:cNvSpPr>
            <a:spLocks noGrp="1"/>
          </p:cNvSpPr>
          <p:nvPr>
            <p:ph type="title"/>
          </p:nvPr>
        </p:nvSpPr>
        <p:spPr>
          <a:xfrm>
            <a:off x="636960" y="358055"/>
            <a:ext cx="7560841" cy="936108"/>
          </a:xfrm>
          <a:prstGeom prst="rect">
            <a:avLst/>
          </a:prstGeom>
        </p:spPr>
        <p:txBody>
          <a:bodyPr/>
          <a:lstStyle>
            <a:lvl1pPr>
              <a:defRPr b="0">
                <a:solidFill>
                  <a:srgbClr val="61B5E1"/>
                </a:solidFill>
                <a:latin typeface="Muddy Tractor"/>
                <a:ea typeface="Muddy Tractor"/>
                <a:cs typeface="Muddy Tractor"/>
                <a:sym typeface="Muddy Tractor"/>
              </a:defRPr>
            </a:lvl1pPr>
          </a:lstStyle>
          <a:p>
            <a:r>
              <a:rPr dirty="0"/>
              <a:t>Water filters in action </a:t>
            </a: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22702" y="2825496"/>
            <a:ext cx="2922571" cy="4133088"/>
          </a:xfrm>
          <a:prstGeom prst="rect">
            <a:avLst/>
          </a:prstGeom>
        </p:spPr>
      </p:pic>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32" name="image6.png"/>
          <p:cNvPicPr>
            <a:picLocks noChangeAspect="1"/>
          </p:cNvPicPr>
          <p:nvPr/>
        </p:nvPicPr>
        <p:blipFill>
          <a:blip r:embed="rId3">
            <a:extLst/>
          </a:blip>
          <a:stretch>
            <a:fillRect/>
          </a:stretch>
        </p:blipFill>
        <p:spPr>
          <a:xfrm>
            <a:off x="4694302" y="3327233"/>
            <a:ext cx="3833941" cy="4828438"/>
          </a:xfrm>
          <a:prstGeom prst="rect">
            <a:avLst/>
          </a:prstGeom>
          <a:ln w="12700">
            <a:miter lim="400000"/>
          </a:ln>
        </p:spPr>
      </p:pic>
      <p:pic>
        <p:nvPicPr>
          <p:cNvPr id="2333" name="image6.png"/>
          <p:cNvPicPr>
            <a:picLocks noChangeAspect="1"/>
          </p:cNvPicPr>
          <p:nvPr/>
        </p:nvPicPr>
        <p:blipFill>
          <a:blip r:embed="rId3">
            <a:extLst/>
          </a:blip>
          <a:stretch>
            <a:fillRect/>
          </a:stretch>
        </p:blipFill>
        <p:spPr>
          <a:xfrm>
            <a:off x="641480" y="3374509"/>
            <a:ext cx="3380112" cy="4590662"/>
          </a:xfrm>
          <a:prstGeom prst="rect">
            <a:avLst/>
          </a:prstGeom>
          <a:ln w="12700">
            <a:miter lim="400000"/>
          </a:ln>
        </p:spPr>
      </p:pic>
      <p:sp>
        <p:nvSpPr>
          <p:cNvPr id="2334" name="Shape 2334"/>
          <p:cNvSpPr>
            <a:spLocks noGrp="1"/>
          </p:cNvSpPr>
          <p:nvPr>
            <p:ph type="title"/>
          </p:nvPr>
        </p:nvSpPr>
        <p:spPr>
          <a:xfrm>
            <a:off x="603611" y="239547"/>
            <a:ext cx="8136905" cy="1084264"/>
          </a:xfrm>
          <a:prstGeom prst="rect">
            <a:avLst/>
          </a:prstGeom>
        </p:spPr>
        <p:txBody>
          <a:bodyPr/>
          <a:lstStyle>
            <a:lvl1pPr>
              <a:defRPr b="0">
                <a:solidFill>
                  <a:srgbClr val="61B6E2"/>
                </a:solidFill>
                <a:latin typeface="Muddy Tractor"/>
                <a:ea typeface="Muddy Tractor"/>
                <a:cs typeface="Muddy Tractor"/>
                <a:sym typeface="Muddy Tractor"/>
              </a:defRPr>
            </a:lvl1pPr>
          </a:lstStyle>
          <a:p>
            <a:r>
              <a:rPr dirty="0"/>
              <a:t>Alternate solutions to filtering</a:t>
            </a:r>
          </a:p>
        </p:txBody>
      </p:sp>
      <p:sp>
        <p:nvSpPr>
          <p:cNvPr id="2335" name="Shape 2335"/>
          <p:cNvSpPr/>
          <p:nvPr/>
        </p:nvSpPr>
        <p:spPr>
          <a:xfrm>
            <a:off x="503547" y="1247485"/>
            <a:ext cx="8136906" cy="4154980"/>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p>
            <a:pPr>
              <a:defRPr b="1">
                <a:solidFill>
                  <a:srgbClr val="938578"/>
                </a:solidFill>
                <a:latin typeface="TradeGothicLTStd-Bold"/>
                <a:ea typeface="TradeGothicLTStd-Bold"/>
                <a:cs typeface="TradeGothicLTStd-Bold"/>
                <a:sym typeface="TradeGothicLTStd-Bold"/>
              </a:defRPr>
            </a:pPr>
            <a:r>
              <a:rPr dirty="0"/>
              <a:t>Practical Action has worked with the community in Turkana to develop an alternate solution to help people access water that is safe to drink. </a:t>
            </a:r>
          </a:p>
          <a:p>
            <a:pPr>
              <a:defRPr b="1">
                <a:solidFill>
                  <a:srgbClr val="938578"/>
                </a:solidFill>
                <a:latin typeface="TradeGothicLTStd-Bold"/>
                <a:ea typeface="TradeGothicLTStd-Bold"/>
                <a:cs typeface="TradeGothicLTStd-Bold"/>
                <a:sym typeface="TradeGothicLTStd-Bold"/>
              </a:defRPr>
            </a:pPr>
            <a:r>
              <a:rPr dirty="0"/>
              <a:t>This is because although water filtering is useful, it still means that women and children have to walk long distances to collect the water.</a:t>
            </a:r>
          </a:p>
          <a:p>
            <a:pPr>
              <a:defRPr b="1">
                <a:solidFill>
                  <a:srgbClr val="938578"/>
                </a:solidFill>
                <a:latin typeface="TradeGothicLTStd-Bold"/>
                <a:ea typeface="TradeGothicLTStd-Bold"/>
                <a:cs typeface="TradeGothicLTStd-Bold"/>
                <a:sym typeface="TradeGothicLTStd-Bold"/>
              </a:defRPr>
            </a:pPr>
            <a:endParaRPr dirty="0"/>
          </a:p>
          <a:p>
            <a:pPr>
              <a:defRPr b="1">
                <a:solidFill>
                  <a:srgbClr val="938578"/>
                </a:solidFill>
                <a:latin typeface="TradeGothicLTStd-Bold"/>
                <a:ea typeface="TradeGothicLTStd-Bold"/>
                <a:cs typeface="TradeGothicLTStd-Bold"/>
                <a:sym typeface="TradeGothicLTStd-Bold"/>
              </a:defRPr>
            </a:pPr>
            <a:r>
              <a:rPr dirty="0"/>
              <a:t>As </a:t>
            </a:r>
            <a:r>
              <a:rPr lang="en-GB" dirty="0" smtClean="0"/>
              <a:t>there is </a:t>
            </a:r>
            <a:r>
              <a:rPr dirty="0" smtClean="0"/>
              <a:t>so </a:t>
            </a:r>
            <a:r>
              <a:rPr dirty="0"/>
              <a:t>much </a:t>
            </a:r>
            <a:r>
              <a:rPr dirty="0" smtClean="0"/>
              <a:t>sunshine</a:t>
            </a:r>
            <a:r>
              <a:rPr lang="en-GB" dirty="0" smtClean="0"/>
              <a:t> in Turkana the</a:t>
            </a:r>
            <a:r>
              <a:rPr dirty="0" smtClean="0"/>
              <a:t> water </a:t>
            </a:r>
            <a:r>
              <a:rPr dirty="0"/>
              <a:t>and sanitation engineers explored using solar </a:t>
            </a:r>
            <a:r>
              <a:rPr dirty="0" smtClean="0"/>
              <a:t>power</a:t>
            </a:r>
            <a:r>
              <a:rPr lang="en-GB" dirty="0" smtClean="0"/>
              <a:t> to</a:t>
            </a:r>
            <a:r>
              <a:rPr dirty="0" smtClean="0"/>
              <a:t> pump</a:t>
            </a:r>
            <a:r>
              <a:rPr lang="en-GB" dirty="0" smtClean="0"/>
              <a:t> water from deep underground</a:t>
            </a:r>
            <a:r>
              <a:rPr dirty="0" smtClean="0"/>
              <a:t>. </a:t>
            </a:r>
            <a:endParaRPr dirty="0"/>
          </a:p>
          <a:p>
            <a:pPr>
              <a:defRPr sz="2000">
                <a:latin typeface="+mn-lt"/>
                <a:ea typeface="+mn-ea"/>
                <a:cs typeface="+mn-cs"/>
                <a:sym typeface="Arial"/>
              </a:defRPr>
            </a:pPr>
            <a:endParaRPr dirty="0"/>
          </a:p>
          <a:p>
            <a:pPr>
              <a:defRPr sz="2000">
                <a:latin typeface="+mn-lt"/>
                <a:ea typeface="+mn-ea"/>
                <a:cs typeface="+mn-cs"/>
                <a:sym typeface="Arial"/>
              </a:defRPr>
            </a:pPr>
            <a:endParaRPr dirty="0"/>
          </a:p>
          <a:p>
            <a:pPr>
              <a:defRPr sz="2000">
                <a:latin typeface="+mn-lt"/>
                <a:ea typeface="+mn-ea"/>
                <a:cs typeface="+mn-cs"/>
                <a:sym typeface="Arial"/>
              </a:defRPr>
            </a:pPr>
            <a:endParaRPr dirty="0"/>
          </a:p>
          <a:p>
            <a:pPr>
              <a:defRPr sz="2000">
                <a:latin typeface="+mn-lt"/>
                <a:ea typeface="+mn-ea"/>
                <a:cs typeface="+mn-cs"/>
                <a:sym typeface="Arial"/>
              </a:defRPr>
            </a:pPr>
            <a:endParaRPr dirty="0"/>
          </a:p>
          <a:p>
            <a:pPr>
              <a:defRPr sz="2000">
                <a:latin typeface="+mn-lt"/>
                <a:ea typeface="+mn-ea"/>
                <a:cs typeface="+mn-cs"/>
                <a:sym typeface="Arial"/>
              </a:defRPr>
            </a:pPr>
            <a:endParaRPr dirty="0"/>
          </a:p>
          <a:p>
            <a:pPr>
              <a:defRPr sz="2000">
                <a:latin typeface="+mn-lt"/>
                <a:ea typeface="+mn-ea"/>
                <a:cs typeface="+mn-cs"/>
                <a:sym typeface="Arial"/>
              </a:defRPr>
            </a:pPr>
            <a:endParaRPr dirty="0"/>
          </a:p>
        </p:txBody>
      </p:sp>
      <p:pic>
        <p:nvPicPr>
          <p:cNvPr id="2336" name="image25.png"/>
          <p:cNvPicPr>
            <a:picLocks noChangeAspect="1"/>
          </p:cNvPicPr>
          <p:nvPr/>
        </p:nvPicPr>
        <p:blipFill>
          <a:blip r:embed="rId4">
            <a:extLst/>
          </a:blip>
          <a:stretch>
            <a:fillRect/>
          </a:stretch>
        </p:blipFill>
        <p:spPr>
          <a:xfrm>
            <a:off x="895318" y="3834696"/>
            <a:ext cx="2796236" cy="2502364"/>
          </a:xfrm>
          <a:prstGeom prst="rect">
            <a:avLst/>
          </a:prstGeom>
          <a:ln w="12700">
            <a:miter lim="400000"/>
          </a:ln>
        </p:spPr>
      </p:pic>
      <p:sp>
        <p:nvSpPr>
          <p:cNvPr id="2338" name="Shape 2338"/>
          <p:cNvSpPr/>
          <p:nvPr/>
        </p:nvSpPr>
        <p:spPr>
          <a:xfrm>
            <a:off x="4969445" y="5992822"/>
            <a:ext cx="3192915" cy="523239"/>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lvl1pPr>
              <a:defRPr sz="1400" b="1">
                <a:solidFill>
                  <a:srgbClr val="FFFFFF"/>
                </a:solidFill>
                <a:latin typeface="TradeGothicLTStd-Bold"/>
                <a:ea typeface="TradeGothicLTStd-Bold"/>
                <a:cs typeface="TradeGothicLTStd-Bold"/>
                <a:sym typeface="TradeGothicLTStd-Bold"/>
              </a:defRPr>
            </a:lvl1pPr>
          </a:lstStyle>
          <a:p>
            <a:r>
              <a:rPr dirty="0"/>
              <a:t>Solar panels used for the water pump in Kenya</a:t>
            </a:r>
          </a:p>
        </p:txBody>
      </p:sp>
      <p:pic>
        <p:nvPicPr>
          <p:cNvPr id="1026" name="Picture 2" descr="\\practa-uk-pro1\User_MyDocuments\brenhel\Pictures\Water filter\IMG_2447.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1869" t="38131" r="7757" b="25840"/>
          <a:stretch/>
        </p:blipFill>
        <p:spPr bwMode="auto">
          <a:xfrm>
            <a:off x="5078064" y="3896883"/>
            <a:ext cx="2975675" cy="20008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42" name="image6.png"/>
          <p:cNvPicPr>
            <a:picLocks noChangeAspect="1"/>
          </p:cNvPicPr>
          <p:nvPr/>
        </p:nvPicPr>
        <p:blipFill>
          <a:blip r:embed="rId3">
            <a:extLst/>
          </a:blip>
          <a:stretch>
            <a:fillRect/>
          </a:stretch>
        </p:blipFill>
        <p:spPr>
          <a:xfrm>
            <a:off x="4512269" y="864487"/>
            <a:ext cx="4304912" cy="4152800"/>
          </a:xfrm>
          <a:prstGeom prst="rect">
            <a:avLst/>
          </a:prstGeom>
          <a:ln w="12700">
            <a:miter lim="400000"/>
          </a:ln>
        </p:spPr>
      </p:pic>
      <p:sp>
        <p:nvSpPr>
          <p:cNvPr id="2343" name="Shape 2343"/>
          <p:cNvSpPr>
            <a:spLocks noGrp="1"/>
          </p:cNvSpPr>
          <p:nvPr>
            <p:ph type="title"/>
          </p:nvPr>
        </p:nvSpPr>
        <p:spPr>
          <a:xfrm>
            <a:off x="611559" y="286048"/>
            <a:ext cx="6408368" cy="1156992"/>
          </a:xfrm>
          <a:prstGeom prst="rect">
            <a:avLst/>
          </a:prstGeom>
        </p:spPr>
        <p:txBody>
          <a:bodyPr/>
          <a:lstStyle>
            <a:lvl1pPr>
              <a:defRPr b="0">
                <a:solidFill>
                  <a:srgbClr val="61B6E2"/>
                </a:solidFill>
                <a:latin typeface="Muddy Tractor"/>
                <a:ea typeface="Muddy Tractor"/>
                <a:cs typeface="Muddy Tractor"/>
                <a:sym typeface="Muddy Tractor"/>
              </a:defRPr>
            </a:lvl1pPr>
          </a:lstStyle>
          <a:p>
            <a:r>
              <a:rPr dirty="0"/>
              <a:t>Solar water pumping</a:t>
            </a:r>
          </a:p>
        </p:txBody>
      </p:sp>
      <p:sp>
        <p:nvSpPr>
          <p:cNvPr id="2344" name="Shape 2344"/>
          <p:cNvSpPr>
            <a:spLocks noGrp="1"/>
          </p:cNvSpPr>
          <p:nvPr>
            <p:ph type="body" sz="quarter" idx="1"/>
          </p:nvPr>
        </p:nvSpPr>
        <p:spPr>
          <a:xfrm>
            <a:off x="611558" y="1196750"/>
            <a:ext cx="3619251" cy="2592292"/>
          </a:xfrm>
          <a:prstGeom prst="rect">
            <a:avLst/>
          </a:prstGeom>
        </p:spPr>
        <p:txBody>
          <a:bodyPr/>
          <a:lstStyle/>
          <a:p>
            <a:pPr marL="0" indent="0" defTabSz="886968">
              <a:spcBef>
                <a:spcPts val="0"/>
              </a:spcBef>
              <a:buSzTx/>
              <a:buNone/>
              <a:defRPr sz="1746" b="1">
                <a:solidFill>
                  <a:srgbClr val="948679"/>
                </a:solidFill>
                <a:latin typeface="TradeGothicLTStd-Bold"/>
                <a:ea typeface="TradeGothicLTStd-Bold"/>
                <a:cs typeface="TradeGothicLTStd-Bold"/>
                <a:sym typeface="TradeGothicLTStd-Bold"/>
              </a:defRPr>
            </a:pPr>
            <a:r>
              <a:rPr dirty="0"/>
              <a:t>The experiment  with a solar water pump worked! </a:t>
            </a:r>
          </a:p>
          <a:p>
            <a:pPr marL="0" indent="0" defTabSz="886968">
              <a:spcBef>
                <a:spcPts val="0"/>
              </a:spcBef>
              <a:buSzTx/>
              <a:buNone/>
              <a:defRPr sz="1746" b="1">
                <a:solidFill>
                  <a:srgbClr val="948679"/>
                </a:solidFill>
                <a:latin typeface="TradeGothicLTStd-Bold"/>
                <a:ea typeface="TradeGothicLTStd-Bold"/>
                <a:cs typeface="TradeGothicLTStd-Bold"/>
                <a:sym typeface="TradeGothicLTStd-Bold"/>
              </a:defRPr>
            </a:pPr>
            <a:endParaRPr dirty="0"/>
          </a:p>
          <a:p>
            <a:pPr marL="0" indent="0" defTabSz="886968">
              <a:spcBef>
                <a:spcPts val="0"/>
              </a:spcBef>
              <a:buSzTx/>
              <a:buNone/>
              <a:defRPr sz="1746" b="1">
                <a:solidFill>
                  <a:srgbClr val="948679"/>
                </a:solidFill>
                <a:latin typeface="TradeGothicLTStd-Bold"/>
                <a:ea typeface="TradeGothicLTStd-Bold"/>
                <a:cs typeface="TradeGothicLTStd-Bold"/>
                <a:sym typeface="TradeGothicLTStd-Bold"/>
              </a:defRPr>
            </a:pPr>
            <a:r>
              <a:rPr dirty="0"/>
              <a:t>The villagers in Turkana now have safe drinking water on tap for the first time. </a:t>
            </a:r>
          </a:p>
          <a:p>
            <a:pPr marL="0" indent="0" defTabSz="886968">
              <a:spcBef>
                <a:spcPts val="0"/>
              </a:spcBef>
              <a:buSzTx/>
              <a:buNone/>
              <a:defRPr sz="1746" b="1">
                <a:solidFill>
                  <a:srgbClr val="008E8F"/>
                </a:solidFill>
                <a:latin typeface="TradeGothicLTStd-Bold"/>
                <a:ea typeface="TradeGothicLTStd-Bold"/>
                <a:cs typeface="TradeGothicLTStd-Bold"/>
                <a:sym typeface="TradeGothicLTStd-Bold"/>
              </a:defRPr>
            </a:pPr>
            <a:endParaRPr dirty="0"/>
          </a:p>
          <a:p>
            <a:pPr marL="0" indent="0" defTabSz="886968">
              <a:spcBef>
                <a:spcPts val="0"/>
              </a:spcBef>
              <a:buSzTx/>
              <a:buNone/>
              <a:defRPr sz="1746" b="1">
                <a:solidFill>
                  <a:srgbClr val="60B6E2"/>
                </a:solidFill>
                <a:latin typeface="TradeGothicLTStd-Bold"/>
                <a:ea typeface="TradeGothicLTStd-Bold"/>
                <a:cs typeface="TradeGothicLTStd-Bold"/>
                <a:sym typeface="TradeGothicLTStd-Bold"/>
              </a:defRPr>
            </a:pPr>
            <a:r>
              <a:rPr dirty="0"/>
              <a:t>The water pump has been </a:t>
            </a:r>
            <a:endParaRPr lang="en-GB" dirty="0" smtClean="0"/>
          </a:p>
          <a:p>
            <a:pPr marL="0" indent="0" defTabSz="886968">
              <a:spcBef>
                <a:spcPts val="0"/>
              </a:spcBef>
              <a:buSzTx/>
              <a:buNone/>
              <a:defRPr sz="1746" b="1">
                <a:solidFill>
                  <a:srgbClr val="60B6E2"/>
                </a:solidFill>
                <a:latin typeface="TradeGothicLTStd-Bold"/>
                <a:ea typeface="TradeGothicLTStd-Bold"/>
                <a:cs typeface="TradeGothicLTStd-Bold"/>
                <a:sym typeface="TradeGothicLTStd-Bold"/>
              </a:defRPr>
            </a:pPr>
            <a:r>
              <a:rPr dirty="0" smtClean="0"/>
              <a:t>life-changing </a:t>
            </a:r>
            <a:r>
              <a:rPr dirty="0"/>
              <a:t>as it:</a:t>
            </a:r>
          </a:p>
        </p:txBody>
      </p:sp>
      <p:pic>
        <p:nvPicPr>
          <p:cNvPr id="2345" name="image17.jpeg" descr="\\practa-uk-pro1\User_MyDocuments\brenhel\Pictures\Goal areas\Energy\23771.jpg"/>
          <p:cNvPicPr>
            <a:picLocks noChangeAspect="1"/>
          </p:cNvPicPr>
          <p:nvPr/>
        </p:nvPicPr>
        <p:blipFill>
          <a:blip r:embed="rId4">
            <a:extLst/>
          </a:blip>
          <a:srcRect l="14876" t="21428"/>
          <a:stretch>
            <a:fillRect/>
          </a:stretch>
        </p:blipFill>
        <p:spPr>
          <a:xfrm>
            <a:off x="4787898" y="1319558"/>
            <a:ext cx="3619194" cy="2227076"/>
          </a:xfrm>
          <a:prstGeom prst="rect">
            <a:avLst/>
          </a:prstGeom>
          <a:ln w="12700">
            <a:miter lim="400000"/>
          </a:ln>
        </p:spPr>
      </p:pic>
      <p:sp>
        <p:nvSpPr>
          <p:cNvPr id="2346" name="Shape 2346"/>
          <p:cNvSpPr/>
          <p:nvPr/>
        </p:nvSpPr>
        <p:spPr>
          <a:xfrm>
            <a:off x="586159" y="4060056"/>
            <a:ext cx="7817285" cy="2606039"/>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p>
            <a:pPr marL="285750" indent="-285750">
              <a:buSzPct val="100000"/>
              <a:buFont typeface="Arial"/>
              <a:buChar char="•"/>
              <a:defRPr b="1">
                <a:solidFill>
                  <a:srgbClr val="948679"/>
                </a:solidFill>
                <a:latin typeface="TradeGothicLTStd-Bold"/>
                <a:ea typeface="TradeGothicLTStd-Bold"/>
                <a:cs typeface="TradeGothicLTStd-Bold"/>
                <a:sym typeface="TradeGothicLTStd-Bold"/>
              </a:defRPr>
            </a:pPr>
            <a:r>
              <a:rPr dirty="0"/>
              <a:t>draws 30,000 litres of</a:t>
            </a:r>
            <a:r>
              <a:rPr dirty="0">
                <a:solidFill>
                  <a:srgbClr val="000000"/>
                </a:solidFill>
              </a:rPr>
              <a:t> </a:t>
            </a:r>
            <a:r>
              <a:rPr dirty="0">
                <a:solidFill>
                  <a:srgbClr val="60B6E2"/>
                </a:solidFill>
              </a:rPr>
              <a:t>clean water</a:t>
            </a:r>
            <a:r>
              <a:rPr dirty="0">
                <a:solidFill>
                  <a:srgbClr val="008E8F"/>
                </a:solidFill>
              </a:rPr>
              <a:t> </a:t>
            </a:r>
            <a:r>
              <a:rPr dirty="0"/>
              <a:t>deep from underground every day, saving people from </a:t>
            </a:r>
            <a:r>
              <a:rPr dirty="0" smtClean="0"/>
              <a:t>water</a:t>
            </a:r>
            <a:r>
              <a:rPr lang="en-GB" dirty="0" smtClean="0"/>
              <a:t>- </a:t>
            </a:r>
            <a:r>
              <a:rPr dirty="0" smtClean="0"/>
              <a:t>related </a:t>
            </a:r>
            <a:r>
              <a:rPr dirty="0"/>
              <a:t>illness</a:t>
            </a:r>
          </a:p>
          <a:p>
            <a:pPr>
              <a:defRPr b="1">
                <a:latin typeface="TradeGothicLTStd-Bold"/>
                <a:ea typeface="TradeGothicLTStd-Bold"/>
                <a:cs typeface="TradeGothicLTStd-Bold"/>
                <a:sym typeface="TradeGothicLTStd-Bold"/>
              </a:defRPr>
            </a:pPr>
            <a:endParaRPr dirty="0"/>
          </a:p>
          <a:p>
            <a:pPr marL="285750" indent="-285750">
              <a:buSzPct val="100000"/>
              <a:buFont typeface="Arial"/>
              <a:buChar char="•"/>
              <a:defRPr b="1">
                <a:solidFill>
                  <a:srgbClr val="948679"/>
                </a:solidFill>
                <a:latin typeface="TradeGothicLTStd-Bold"/>
                <a:ea typeface="TradeGothicLTStd-Bold"/>
                <a:cs typeface="TradeGothicLTStd-Bold"/>
                <a:sym typeface="TradeGothicLTStd-Bold"/>
              </a:defRPr>
            </a:pPr>
            <a:r>
              <a:rPr dirty="0"/>
              <a:t>reduces the</a:t>
            </a:r>
            <a:r>
              <a:rPr dirty="0">
                <a:solidFill>
                  <a:srgbClr val="000000"/>
                </a:solidFill>
              </a:rPr>
              <a:t> </a:t>
            </a:r>
            <a:r>
              <a:rPr dirty="0">
                <a:solidFill>
                  <a:srgbClr val="60B6E2"/>
                </a:solidFill>
              </a:rPr>
              <a:t>health and danger risk</a:t>
            </a:r>
            <a:r>
              <a:rPr dirty="0">
                <a:solidFill>
                  <a:srgbClr val="008E8F"/>
                </a:solidFill>
              </a:rPr>
              <a:t> </a:t>
            </a:r>
            <a:r>
              <a:rPr dirty="0"/>
              <a:t>for women and children having to walk for miles each day</a:t>
            </a:r>
          </a:p>
          <a:p>
            <a:pPr marL="285750" indent="-285750">
              <a:buSzPct val="100000"/>
              <a:buFont typeface="Arial"/>
              <a:buChar char="•"/>
              <a:defRPr b="1">
                <a:latin typeface="TradeGothicLTStd-Bold"/>
                <a:ea typeface="TradeGothicLTStd-Bold"/>
                <a:cs typeface="TradeGothicLTStd-Bold"/>
                <a:sym typeface="TradeGothicLTStd-Bold"/>
              </a:defRPr>
            </a:pPr>
            <a:endParaRPr dirty="0"/>
          </a:p>
          <a:p>
            <a:pPr marL="285750" indent="-285750">
              <a:buSzPct val="100000"/>
              <a:buFont typeface="Arial"/>
              <a:buChar char="•"/>
              <a:defRPr b="1">
                <a:solidFill>
                  <a:srgbClr val="948679"/>
                </a:solidFill>
                <a:latin typeface="TradeGothicLTStd-Bold"/>
                <a:ea typeface="TradeGothicLTStd-Bold"/>
                <a:cs typeface="TradeGothicLTStd-Bold"/>
                <a:sym typeface="TradeGothicLTStd-Bold"/>
              </a:defRPr>
            </a:pPr>
            <a:r>
              <a:rPr dirty="0"/>
              <a:t>saves women and children the daily burden of water collection, meaning more</a:t>
            </a:r>
            <a:r>
              <a:rPr dirty="0">
                <a:solidFill>
                  <a:srgbClr val="000000"/>
                </a:solidFill>
              </a:rPr>
              <a:t> </a:t>
            </a:r>
            <a:r>
              <a:rPr dirty="0">
                <a:solidFill>
                  <a:srgbClr val="60B6E2"/>
                </a:solidFill>
              </a:rPr>
              <a:t>girls are able to go to school</a:t>
            </a:r>
            <a:r>
              <a:rPr dirty="0">
                <a:solidFill>
                  <a:srgbClr val="008E8F"/>
                </a:solidFill>
              </a:rPr>
              <a:t> </a:t>
            </a:r>
            <a:r>
              <a:rPr dirty="0"/>
              <a:t>and women are having time to grow vegetables and find work.</a:t>
            </a:r>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0" name="image6.png"/>
          <p:cNvPicPr>
            <a:picLocks noChangeAspect="1"/>
          </p:cNvPicPr>
          <p:nvPr/>
        </p:nvPicPr>
        <p:blipFill>
          <a:blip r:embed="rId3">
            <a:extLst/>
          </a:blip>
          <a:stretch>
            <a:fillRect/>
          </a:stretch>
        </p:blipFill>
        <p:spPr>
          <a:xfrm>
            <a:off x="4095418" y="2914004"/>
            <a:ext cx="5121734" cy="5099935"/>
          </a:xfrm>
          <a:prstGeom prst="rect">
            <a:avLst/>
          </a:prstGeom>
          <a:ln w="12700">
            <a:miter lim="400000"/>
          </a:ln>
        </p:spPr>
      </p:pic>
      <p:sp>
        <p:nvSpPr>
          <p:cNvPr id="2351" name="Shape 2351"/>
          <p:cNvSpPr>
            <a:spLocks noGrp="1"/>
          </p:cNvSpPr>
          <p:nvPr>
            <p:ph type="title"/>
          </p:nvPr>
        </p:nvSpPr>
        <p:spPr>
          <a:xfrm>
            <a:off x="452927" y="307650"/>
            <a:ext cx="6329933" cy="1006282"/>
          </a:xfrm>
          <a:prstGeom prst="rect">
            <a:avLst/>
          </a:prstGeom>
        </p:spPr>
        <p:txBody>
          <a:bodyPr/>
          <a:lstStyle>
            <a:lvl1pPr>
              <a:defRPr b="0">
                <a:solidFill>
                  <a:srgbClr val="61B5E1"/>
                </a:solidFill>
                <a:latin typeface="Muddy Tractor"/>
                <a:ea typeface="Muddy Tractor"/>
                <a:cs typeface="Muddy Tractor"/>
                <a:sym typeface="Muddy Tractor"/>
              </a:defRPr>
            </a:lvl1pPr>
          </a:lstStyle>
          <a:p>
            <a:r>
              <a:rPr dirty="0"/>
              <a:t>Solar distillation</a:t>
            </a:r>
          </a:p>
        </p:txBody>
      </p:sp>
      <p:pic>
        <p:nvPicPr>
          <p:cNvPr id="2352" name="image26.png"/>
          <p:cNvPicPr>
            <a:picLocks noChangeAspect="1"/>
          </p:cNvPicPr>
          <p:nvPr/>
        </p:nvPicPr>
        <p:blipFill>
          <a:blip r:embed="rId4">
            <a:extLst/>
          </a:blip>
          <a:stretch>
            <a:fillRect/>
          </a:stretch>
        </p:blipFill>
        <p:spPr>
          <a:xfrm>
            <a:off x="4548464" y="3575304"/>
            <a:ext cx="4067303" cy="2563481"/>
          </a:xfrm>
          <a:prstGeom prst="rect">
            <a:avLst/>
          </a:prstGeom>
          <a:ln w="12700">
            <a:miter lim="400000"/>
          </a:ln>
        </p:spPr>
      </p:pic>
      <p:sp>
        <p:nvSpPr>
          <p:cNvPr id="2353" name="Shape 2353"/>
          <p:cNvSpPr/>
          <p:nvPr/>
        </p:nvSpPr>
        <p:spPr>
          <a:xfrm>
            <a:off x="376015" y="1145136"/>
            <a:ext cx="7982817" cy="4514052"/>
          </a:xfrm>
          <a:prstGeom prst="rect">
            <a:avLst/>
          </a:prstGeom>
          <a:ln w="12700">
            <a:miter lim="400000"/>
          </a:ln>
          <a:extLst>
            <a:ext uri="{C572A759-6A51-4108-AA02-DFA0A04FC94B}">
              <ma14:wrappingTextBoxFlag xmlns="" xmlns:ma14="http://schemas.microsoft.com/office/mac/drawingml/2011/main" val="1"/>
            </a:ext>
          </a:extLst>
        </p:spPr>
        <p:txBody>
          <a:bodyPr wrap="square" lIns="45718" tIns="45718" rIns="45718" bIns="45718">
            <a:spAutoFit/>
          </a:bodyPr>
          <a:lstStyle/>
          <a:p>
            <a:pPr>
              <a:defRPr sz="1700" b="1">
                <a:solidFill>
                  <a:srgbClr val="948679"/>
                </a:solidFill>
                <a:latin typeface="TradeGothicLTStd-Bold"/>
                <a:ea typeface="TradeGothicLTStd-Bold"/>
                <a:cs typeface="TradeGothicLTStd-Bold"/>
                <a:sym typeface="TradeGothicLTStd-Bold"/>
              </a:defRPr>
            </a:pPr>
            <a:r>
              <a:rPr lang="en-GB" dirty="0" smtClean="0"/>
              <a:t>In Sri Lanka</a:t>
            </a:r>
            <a:r>
              <a:rPr dirty="0" smtClean="0"/>
              <a:t> </a:t>
            </a:r>
            <a:r>
              <a:rPr lang="en-GB" dirty="0" smtClean="0"/>
              <a:t>a different technology </a:t>
            </a:r>
            <a:r>
              <a:rPr dirty="0" smtClean="0"/>
              <a:t>was </a:t>
            </a:r>
            <a:r>
              <a:rPr lang="en-GB" dirty="0" smtClean="0"/>
              <a:t>developed </a:t>
            </a:r>
            <a:r>
              <a:rPr dirty="0" smtClean="0"/>
              <a:t>to </a:t>
            </a:r>
            <a:r>
              <a:rPr dirty="0"/>
              <a:t>help people living in rural coastal villages </a:t>
            </a:r>
            <a:r>
              <a:rPr dirty="0" smtClean="0"/>
              <a:t>access clean </a:t>
            </a:r>
            <a:r>
              <a:rPr dirty="0"/>
              <a:t>drinking </a:t>
            </a:r>
            <a:r>
              <a:rPr dirty="0" smtClean="0"/>
              <a:t>water.</a:t>
            </a:r>
            <a:r>
              <a:rPr lang="en-GB" dirty="0" smtClean="0"/>
              <a:t> </a:t>
            </a:r>
          </a:p>
          <a:p>
            <a:pPr>
              <a:defRPr sz="1700" b="1">
                <a:solidFill>
                  <a:srgbClr val="948679"/>
                </a:solidFill>
                <a:latin typeface="TradeGothicLTStd-Bold"/>
                <a:ea typeface="TradeGothicLTStd-Bold"/>
                <a:cs typeface="TradeGothicLTStd-Bold"/>
                <a:sym typeface="TradeGothicLTStd-Bold"/>
              </a:defRPr>
            </a:pPr>
            <a:r>
              <a:rPr dirty="0" smtClean="0"/>
              <a:t>The </a:t>
            </a:r>
            <a:r>
              <a:rPr dirty="0"/>
              <a:t>main water supply comes from the sea and therefore salty making it ‘unsafe’ to drink. </a:t>
            </a:r>
          </a:p>
          <a:p>
            <a:pPr>
              <a:defRPr sz="1700" b="1">
                <a:solidFill>
                  <a:srgbClr val="948679"/>
                </a:solidFill>
                <a:latin typeface="TradeGothicLTStd-Bold"/>
                <a:ea typeface="TradeGothicLTStd-Bold"/>
                <a:cs typeface="TradeGothicLTStd-Bold"/>
                <a:sym typeface="TradeGothicLTStd-Bold"/>
              </a:defRPr>
            </a:pPr>
            <a:r>
              <a:rPr dirty="0"/>
              <a:t>To solve this problem Practical Action created a </a:t>
            </a:r>
            <a:r>
              <a:rPr dirty="0">
                <a:solidFill>
                  <a:srgbClr val="61B5E1"/>
                </a:solidFill>
                <a:latin typeface="Muddy Tractor"/>
                <a:ea typeface="Muddy Tractor"/>
                <a:cs typeface="Muddy Tractor"/>
                <a:sym typeface="Muddy Tractor"/>
              </a:rPr>
              <a:t>solar water distiller </a:t>
            </a:r>
            <a:r>
              <a:rPr dirty="0"/>
              <a:t>which takes advantage of the sun’s energy.</a:t>
            </a:r>
          </a:p>
          <a:p>
            <a:pPr>
              <a:lnSpc>
                <a:spcPts val="4000"/>
              </a:lnSpc>
              <a:defRPr sz="1700" b="1">
                <a:solidFill>
                  <a:srgbClr val="948679"/>
                </a:solidFill>
                <a:latin typeface="TradeGothicLTStd-Bold"/>
                <a:ea typeface="TradeGothicLTStd-Bold"/>
                <a:cs typeface="TradeGothicLTStd-Bold"/>
                <a:sym typeface="TradeGothicLTStd-Bold"/>
              </a:defRPr>
            </a:pPr>
            <a:r>
              <a:rPr lang="en-GB" dirty="0" smtClean="0">
                <a:solidFill>
                  <a:srgbClr val="61B5E1"/>
                </a:solidFill>
                <a:latin typeface="Muddy Tractor"/>
                <a:ea typeface="Muddy Tractor"/>
                <a:cs typeface="Muddy Tractor"/>
                <a:sym typeface="Muddy Tractor"/>
              </a:rPr>
              <a:t>Changing s</a:t>
            </a:r>
            <a:r>
              <a:rPr dirty="0" smtClean="0">
                <a:solidFill>
                  <a:srgbClr val="61B5E1"/>
                </a:solidFill>
                <a:latin typeface="Muddy Tractor"/>
                <a:ea typeface="Muddy Tractor"/>
                <a:cs typeface="Muddy Tractor"/>
                <a:sym typeface="Muddy Tractor"/>
              </a:rPr>
              <a:t>alt </a:t>
            </a:r>
            <a:r>
              <a:rPr dirty="0">
                <a:solidFill>
                  <a:srgbClr val="61B5E1"/>
                </a:solidFill>
                <a:latin typeface="Muddy Tractor"/>
                <a:ea typeface="Muddy Tractor"/>
                <a:cs typeface="Muddy Tractor"/>
                <a:sym typeface="Muddy Tractor"/>
              </a:rPr>
              <a:t>water into drinking water</a:t>
            </a:r>
          </a:p>
          <a:p>
            <a:pPr>
              <a:defRPr sz="1700" b="1">
                <a:solidFill>
                  <a:srgbClr val="948679"/>
                </a:solidFill>
                <a:latin typeface="TradeGothicLTStd-Bold"/>
                <a:ea typeface="TradeGothicLTStd-Bold"/>
                <a:cs typeface="TradeGothicLTStd-Bold"/>
                <a:sym typeface="TradeGothicLTStd-Bold"/>
              </a:defRPr>
            </a:pPr>
            <a:r>
              <a:rPr dirty="0"/>
              <a:t>The water evaporates, </a:t>
            </a:r>
            <a:r>
              <a:rPr dirty="0" smtClean="0"/>
              <a:t>condenses</a:t>
            </a:r>
            <a:endParaRPr lang="en-GB" dirty="0" smtClean="0"/>
          </a:p>
          <a:p>
            <a:pPr>
              <a:defRPr sz="1700" b="1">
                <a:solidFill>
                  <a:srgbClr val="948679"/>
                </a:solidFill>
                <a:latin typeface="TradeGothicLTStd-Bold"/>
                <a:ea typeface="TradeGothicLTStd-Bold"/>
                <a:cs typeface="TradeGothicLTStd-Bold"/>
                <a:sym typeface="TradeGothicLTStd-Bold"/>
              </a:defRPr>
            </a:pPr>
            <a:r>
              <a:rPr dirty="0" smtClean="0"/>
              <a:t>on </a:t>
            </a:r>
            <a:r>
              <a:rPr dirty="0"/>
              <a:t>the lid and </a:t>
            </a:r>
            <a:r>
              <a:rPr dirty="0" smtClean="0"/>
              <a:t>runs </a:t>
            </a:r>
            <a:r>
              <a:rPr dirty="0"/>
              <a:t>down to a </a:t>
            </a:r>
            <a:endParaRPr lang="en-GB" dirty="0" smtClean="0"/>
          </a:p>
          <a:p>
            <a:pPr>
              <a:defRPr sz="1700" b="1">
                <a:solidFill>
                  <a:srgbClr val="948679"/>
                </a:solidFill>
                <a:latin typeface="TradeGothicLTStd-Bold"/>
                <a:ea typeface="TradeGothicLTStd-Bold"/>
                <a:cs typeface="TradeGothicLTStd-Bold"/>
                <a:sym typeface="TradeGothicLTStd-Bold"/>
              </a:defRPr>
            </a:pPr>
            <a:r>
              <a:rPr dirty="0" smtClean="0"/>
              <a:t>collection </a:t>
            </a:r>
            <a:r>
              <a:rPr dirty="0"/>
              <a:t>pipe. A simple distiller </a:t>
            </a:r>
            <a:endParaRPr lang="en-GB" dirty="0" smtClean="0"/>
          </a:p>
          <a:p>
            <a:pPr>
              <a:defRPr sz="1700" b="1">
                <a:solidFill>
                  <a:srgbClr val="948679"/>
                </a:solidFill>
                <a:latin typeface="TradeGothicLTStd-Bold"/>
                <a:ea typeface="TradeGothicLTStd-Bold"/>
                <a:cs typeface="TradeGothicLTStd-Bold"/>
                <a:sym typeface="TradeGothicLTStd-Bold"/>
              </a:defRPr>
            </a:pPr>
            <a:r>
              <a:rPr dirty="0" smtClean="0"/>
              <a:t>produces </a:t>
            </a:r>
            <a:r>
              <a:rPr dirty="0"/>
              <a:t>10 litres of water a day. </a:t>
            </a:r>
            <a:endParaRPr lang="en-GB" dirty="0" smtClean="0"/>
          </a:p>
          <a:p>
            <a:pPr>
              <a:defRPr sz="1700" b="1">
                <a:solidFill>
                  <a:srgbClr val="948679"/>
                </a:solidFill>
                <a:latin typeface="TradeGothicLTStd-Bold"/>
                <a:ea typeface="TradeGothicLTStd-Bold"/>
                <a:cs typeface="TradeGothicLTStd-Bold"/>
                <a:sym typeface="TradeGothicLTStd-Bold"/>
              </a:defRPr>
            </a:pPr>
            <a:r>
              <a:rPr dirty="0" smtClean="0"/>
              <a:t>When scientifically tested </a:t>
            </a:r>
            <a:r>
              <a:rPr dirty="0"/>
              <a:t>the </a:t>
            </a:r>
            <a:endParaRPr lang="en-GB" dirty="0" smtClean="0"/>
          </a:p>
          <a:p>
            <a:pPr>
              <a:defRPr sz="1700" b="1">
                <a:solidFill>
                  <a:srgbClr val="948679"/>
                </a:solidFill>
                <a:latin typeface="TradeGothicLTStd-Bold"/>
                <a:ea typeface="TradeGothicLTStd-Bold"/>
                <a:cs typeface="TradeGothicLTStd-Bold"/>
                <a:sym typeface="TradeGothicLTStd-Bold"/>
              </a:defRPr>
            </a:pPr>
            <a:r>
              <a:rPr lang="en-GB" dirty="0"/>
              <a:t>w</a:t>
            </a:r>
            <a:r>
              <a:rPr dirty="0" smtClean="0"/>
              <a:t>ater</a:t>
            </a:r>
            <a:r>
              <a:rPr lang="en-GB" dirty="0" smtClean="0"/>
              <a:t> </a:t>
            </a:r>
            <a:r>
              <a:rPr dirty="0" smtClean="0"/>
              <a:t>is </a:t>
            </a:r>
            <a:r>
              <a:rPr dirty="0"/>
              <a:t>free of </a:t>
            </a:r>
            <a:r>
              <a:rPr dirty="0" smtClean="0"/>
              <a:t>salt </a:t>
            </a:r>
            <a:r>
              <a:rPr dirty="0"/>
              <a:t>and other </a:t>
            </a:r>
            <a:endParaRPr lang="en-GB" dirty="0" smtClean="0"/>
          </a:p>
          <a:p>
            <a:pPr>
              <a:defRPr sz="1700" b="1">
                <a:solidFill>
                  <a:srgbClr val="948679"/>
                </a:solidFill>
                <a:latin typeface="TradeGothicLTStd-Bold"/>
                <a:ea typeface="TradeGothicLTStd-Bold"/>
                <a:cs typeface="TradeGothicLTStd-Bold"/>
                <a:sym typeface="TradeGothicLTStd-Bold"/>
              </a:defRPr>
            </a:pPr>
            <a:r>
              <a:rPr dirty="0" smtClean="0"/>
              <a:t>contaminants…making </a:t>
            </a:r>
            <a:r>
              <a:rPr dirty="0"/>
              <a:t>it safe </a:t>
            </a:r>
            <a:endParaRPr lang="en-GB" dirty="0" smtClean="0"/>
          </a:p>
          <a:p>
            <a:pPr>
              <a:defRPr sz="1700" b="1">
                <a:solidFill>
                  <a:srgbClr val="948679"/>
                </a:solidFill>
                <a:latin typeface="TradeGothicLTStd-Bold"/>
                <a:ea typeface="TradeGothicLTStd-Bold"/>
                <a:cs typeface="TradeGothicLTStd-Bold"/>
                <a:sym typeface="TradeGothicLTStd-Bold"/>
              </a:defRPr>
            </a:pPr>
            <a:r>
              <a:rPr dirty="0" smtClean="0"/>
              <a:t>to </a:t>
            </a:r>
            <a:r>
              <a:rPr dirty="0"/>
              <a:t>drink.</a:t>
            </a:r>
          </a:p>
          <a:p>
            <a:pPr>
              <a:defRPr sz="1600" b="1">
                <a:solidFill>
                  <a:srgbClr val="948679"/>
                </a:solidFill>
                <a:latin typeface="TradeGothicLTStd-Bold"/>
                <a:ea typeface="TradeGothicLTStd-Bold"/>
                <a:cs typeface="TradeGothicLTStd-Bold"/>
                <a:sym typeface="TradeGothicLTStd-Bold"/>
              </a:defRPr>
            </a:pPr>
            <a:endParaRPr dirty="0"/>
          </a:p>
        </p:txBody>
      </p:sp>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7" name="image6.png"/>
          <p:cNvPicPr>
            <a:picLocks noChangeAspect="1"/>
          </p:cNvPicPr>
          <p:nvPr/>
        </p:nvPicPr>
        <p:blipFill>
          <a:blip r:embed="rId3">
            <a:extLst/>
          </a:blip>
          <a:stretch>
            <a:fillRect/>
          </a:stretch>
        </p:blipFill>
        <p:spPr>
          <a:xfrm>
            <a:off x="5470359" y="3213987"/>
            <a:ext cx="3213499" cy="3392944"/>
          </a:xfrm>
          <a:prstGeom prst="rect">
            <a:avLst/>
          </a:prstGeom>
          <a:ln w="12700">
            <a:miter lim="400000"/>
          </a:ln>
        </p:spPr>
      </p:pic>
      <p:pic>
        <p:nvPicPr>
          <p:cNvPr id="2358" name="image6.png"/>
          <p:cNvPicPr>
            <a:picLocks noChangeAspect="1"/>
          </p:cNvPicPr>
          <p:nvPr/>
        </p:nvPicPr>
        <p:blipFill>
          <a:blip r:embed="rId3">
            <a:extLst/>
          </a:blip>
          <a:stretch>
            <a:fillRect/>
          </a:stretch>
        </p:blipFill>
        <p:spPr>
          <a:xfrm>
            <a:off x="3192729" y="2591687"/>
            <a:ext cx="2266952" cy="4882417"/>
          </a:xfrm>
          <a:prstGeom prst="rect">
            <a:avLst/>
          </a:prstGeom>
          <a:ln w="12700">
            <a:miter lim="400000"/>
          </a:ln>
        </p:spPr>
      </p:pic>
      <p:pic>
        <p:nvPicPr>
          <p:cNvPr id="2359" name="image6.png"/>
          <p:cNvPicPr>
            <a:picLocks noChangeAspect="1"/>
          </p:cNvPicPr>
          <p:nvPr/>
        </p:nvPicPr>
        <p:blipFill>
          <a:blip r:embed="rId3">
            <a:extLst/>
          </a:blip>
          <a:stretch>
            <a:fillRect/>
          </a:stretch>
        </p:blipFill>
        <p:spPr>
          <a:xfrm>
            <a:off x="839132" y="2591687"/>
            <a:ext cx="2266952" cy="4882417"/>
          </a:xfrm>
          <a:prstGeom prst="rect">
            <a:avLst/>
          </a:prstGeom>
          <a:ln w="12700">
            <a:miter lim="400000"/>
          </a:ln>
        </p:spPr>
      </p:pic>
      <p:sp>
        <p:nvSpPr>
          <p:cNvPr id="2360" name="Shape 2360"/>
          <p:cNvSpPr>
            <a:spLocks noGrp="1"/>
          </p:cNvSpPr>
          <p:nvPr>
            <p:ph type="title"/>
          </p:nvPr>
        </p:nvSpPr>
        <p:spPr>
          <a:xfrm>
            <a:off x="622684" y="434975"/>
            <a:ext cx="7847832" cy="935384"/>
          </a:xfrm>
          <a:prstGeom prst="rect">
            <a:avLst/>
          </a:prstGeom>
        </p:spPr>
        <p:txBody>
          <a:bodyPr/>
          <a:lstStyle/>
          <a:p>
            <a:pPr>
              <a:defRPr b="0">
                <a:solidFill>
                  <a:srgbClr val="948679"/>
                </a:solidFill>
                <a:latin typeface="Muddy Tractor"/>
                <a:ea typeface="Muddy Tractor"/>
                <a:cs typeface="Muddy Tractor"/>
                <a:sym typeface="Muddy Tractor"/>
              </a:defRPr>
            </a:pPr>
            <a:r>
              <a:rPr dirty="0"/>
              <a:t>So</a:t>
            </a:r>
            <a:r>
              <a:rPr dirty="0">
                <a:solidFill>
                  <a:srgbClr val="64BAE9"/>
                </a:solidFill>
              </a:rPr>
              <a:t>lar</a:t>
            </a:r>
            <a:r>
              <a:rPr dirty="0">
                <a:solidFill>
                  <a:srgbClr val="008E8F"/>
                </a:solidFill>
              </a:rPr>
              <a:t> </a:t>
            </a:r>
            <a:r>
              <a:rPr dirty="0"/>
              <a:t>Dis</a:t>
            </a:r>
            <a:r>
              <a:rPr dirty="0">
                <a:solidFill>
                  <a:srgbClr val="64BCE9"/>
                </a:solidFill>
              </a:rPr>
              <a:t>infection (SoDis)</a:t>
            </a:r>
          </a:p>
        </p:txBody>
      </p:sp>
      <p:sp>
        <p:nvSpPr>
          <p:cNvPr id="2361" name="Shape 2361"/>
          <p:cNvSpPr>
            <a:spLocks noGrp="1"/>
          </p:cNvSpPr>
          <p:nvPr>
            <p:ph type="body" sz="quarter" idx="1"/>
          </p:nvPr>
        </p:nvSpPr>
        <p:spPr>
          <a:xfrm>
            <a:off x="569267" y="1289842"/>
            <a:ext cx="8003234" cy="1466154"/>
          </a:xfrm>
          <a:prstGeom prst="rect">
            <a:avLst/>
          </a:prstGeom>
        </p:spPr>
        <p:txBody>
          <a:bodyPr/>
          <a:lstStyle/>
          <a:p>
            <a:pPr marL="0" indent="0" defTabSz="886968">
              <a:spcBef>
                <a:spcPts val="200"/>
              </a:spcBef>
              <a:buSzTx/>
              <a:buNone/>
              <a:defRPr sz="1746" b="1">
                <a:solidFill>
                  <a:srgbClr val="948679"/>
                </a:solidFill>
                <a:latin typeface="TradeGothicLTStd-Bold"/>
                <a:ea typeface="TradeGothicLTStd-Bold"/>
                <a:cs typeface="TradeGothicLTStd-Bold"/>
                <a:sym typeface="TradeGothicLTStd-Bold"/>
              </a:defRPr>
            </a:pPr>
            <a:r>
              <a:rPr dirty="0"/>
              <a:t>Finally, this low-cost solution to making water</a:t>
            </a:r>
            <a:r>
              <a:rPr dirty="0">
                <a:solidFill>
                  <a:srgbClr val="000000"/>
                </a:solidFill>
              </a:rPr>
              <a:t> </a:t>
            </a:r>
            <a:r>
              <a:rPr dirty="0">
                <a:solidFill>
                  <a:srgbClr val="64BCE9"/>
                </a:solidFill>
              </a:rPr>
              <a:t>safe to drink,</a:t>
            </a:r>
            <a:r>
              <a:rPr dirty="0"/>
              <a:t> works through </a:t>
            </a:r>
            <a:r>
              <a:rPr dirty="0">
                <a:latin typeface="Trade Gothic LT Com"/>
                <a:ea typeface="Trade Gothic LT Com"/>
                <a:cs typeface="Trade Gothic LT Com"/>
                <a:sym typeface="Trade Gothic LT Com"/>
              </a:rPr>
              <a:t>leaving contaminated water in plastic bottles out in the direct sunshine for at least six hours or until the water reaches 55°C.</a:t>
            </a:r>
          </a:p>
          <a:p>
            <a:pPr marL="0" indent="0" defTabSz="886968">
              <a:spcBef>
                <a:spcPts val="200"/>
              </a:spcBef>
              <a:buSzTx/>
              <a:buNone/>
              <a:defRPr sz="1746" b="1">
                <a:solidFill>
                  <a:srgbClr val="948679"/>
                </a:solidFill>
                <a:latin typeface="Trade Gothic LT Com"/>
                <a:ea typeface="Trade Gothic LT Com"/>
                <a:cs typeface="Trade Gothic LT Com"/>
                <a:sym typeface="Trade Gothic LT Com"/>
              </a:defRPr>
            </a:pPr>
            <a:r>
              <a:rPr dirty="0"/>
              <a:t>The combination of heat and Ultra Violet (UV) radiation, helps destroy a wide range of micro-organisms. </a:t>
            </a:r>
          </a:p>
        </p:txBody>
      </p:sp>
      <p:pic>
        <p:nvPicPr>
          <p:cNvPr id="2362" name="image18.jpeg" descr="\\practa-uk-pro1\User_MyDocuments\brenhel\Pictures\Water filter\7184.jpg"/>
          <p:cNvPicPr>
            <a:picLocks noChangeAspect="1"/>
          </p:cNvPicPr>
          <p:nvPr/>
        </p:nvPicPr>
        <p:blipFill>
          <a:blip r:embed="rId4">
            <a:extLst/>
          </a:blip>
          <a:stretch>
            <a:fillRect/>
          </a:stretch>
        </p:blipFill>
        <p:spPr>
          <a:xfrm>
            <a:off x="3419871" y="3080973"/>
            <a:ext cx="1800202" cy="2669050"/>
          </a:xfrm>
          <a:prstGeom prst="rect">
            <a:avLst/>
          </a:prstGeom>
          <a:ln w="12700">
            <a:miter lim="400000"/>
          </a:ln>
        </p:spPr>
      </p:pic>
      <p:pic>
        <p:nvPicPr>
          <p:cNvPr id="2363" name="image19.jpeg" descr="\\practa-uk-pro1\User_MyDocuments\brenhel\Pictures\Water filter\7186.jpg"/>
          <p:cNvPicPr>
            <a:picLocks noChangeAspect="1"/>
          </p:cNvPicPr>
          <p:nvPr/>
        </p:nvPicPr>
        <p:blipFill>
          <a:blip r:embed="rId5">
            <a:extLst/>
          </a:blip>
          <a:stretch>
            <a:fillRect/>
          </a:stretch>
        </p:blipFill>
        <p:spPr>
          <a:xfrm>
            <a:off x="5724128" y="3603438"/>
            <a:ext cx="2630018" cy="1753346"/>
          </a:xfrm>
          <a:prstGeom prst="rect">
            <a:avLst/>
          </a:prstGeom>
          <a:ln w="12700">
            <a:miter lim="400000"/>
          </a:ln>
        </p:spPr>
      </p:pic>
      <p:pic>
        <p:nvPicPr>
          <p:cNvPr id="2364" name="image20.jpeg" descr="\\practa-uk-pro1\User_MyDocuments\brenhel\Pictures\Water filter\7182.jpg"/>
          <p:cNvPicPr>
            <a:picLocks noChangeAspect="1"/>
          </p:cNvPicPr>
          <p:nvPr/>
        </p:nvPicPr>
        <p:blipFill>
          <a:blip r:embed="rId6">
            <a:extLst/>
          </a:blip>
          <a:stretch>
            <a:fillRect/>
          </a:stretch>
        </p:blipFill>
        <p:spPr>
          <a:xfrm>
            <a:off x="1043608" y="3090348"/>
            <a:ext cx="1800201" cy="2659674"/>
          </a:xfrm>
          <a:prstGeom prst="rect">
            <a:avLst/>
          </a:prstGeom>
          <a:ln w="12700">
            <a:miter lim="400000"/>
          </a:ln>
        </p:spPr>
      </p:pic>
      <p:sp>
        <p:nvSpPr>
          <p:cNvPr id="2365" name="Shape 2365"/>
          <p:cNvSpPr/>
          <p:nvPr/>
        </p:nvSpPr>
        <p:spPr>
          <a:xfrm>
            <a:off x="590475" y="6114255"/>
            <a:ext cx="8136905" cy="370839"/>
          </a:xfrm>
          <a:prstGeom prst="rect">
            <a:avLst/>
          </a:prstGeom>
          <a:ln w="12700">
            <a:miter lim="400000"/>
          </a:ln>
          <a:extLst>
            <a:ext uri="{C572A759-6A51-4108-AA02-DFA0A04FC94B}">
              <ma14:wrappingTextBoxFlag xmlns="" xmlns:ma14="http://schemas.microsoft.com/office/mac/drawingml/2011/main" val="1"/>
            </a:ext>
          </a:extLst>
        </p:spPr>
        <p:txBody>
          <a:bodyPr lIns="45718" tIns="45718" rIns="45718" bIns="45718">
            <a:spAutoFit/>
          </a:bodyPr>
          <a:lstStyle>
            <a:lvl1pPr>
              <a:defRPr b="1">
                <a:solidFill>
                  <a:srgbClr val="64BCE9"/>
                </a:solidFill>
                <a:latin typeface="TradeGothicLTStd-Bold"/>
                <a:ea typeface="TradeGothicLTStd-Bold"/>
                <a:cs typeface="TradeGothicLTStd-Bold"/>
                <a:sym typeface="TradeGothicLTStd-Bold"/>
              </a:defRPr>
            </a:lvl1pPr>
          </a:lstStyle>
          <a:p>
            <a:r>
              <a:rPr dirty="0"/>
              <a:t>Why do you think the bottles are placed on black plastic? </a:t>
            </a:r>
          </a:p>
        </p:txBody>
      </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9" name="Shape 2369"/>
          <p:cNvSpPr>
            <a:spLocks noGrp="1"/>
          </p:cNvSpPr>
          <p:nvPr>
            <p:ph type="title"/>
          </p:nvPr>
        </p:nvSpPr>
        <p:spPr>
          <a:xfrm>
            <a:off x="413691" y="525229"/>
            <a:ext cx="8317584" cy="1728936"/>
          </a:xfrm>
          <a:prstGeom prst="rect">
            <a:avLst/>
          </a:prstGeom>
        </p:spPr>
        <p:txBody>
          <a:bodyPr/>
          <a:lstStyle>
            <a:lvl1pPr algn="ctr">
              <a:defRPr sz="3200">
                <a:solidFill>
                  <a:srgbClr val="948679"/>
                </a:solidFill>
                <a:latin typeface="Muddy Tractor"/>
                <a:ea typeface="Muddy Tractor"/>
                <a:cs typeface="Muddy Tractor"/>
                <a:sym typeface="Muddy Tractor"/>
              </a:defRPr>
            </a:lvl1pPr>
          </a:lstStyle>
          <a:p>
            <a:r>
              <a:rPr b="1" dirty="0"/>
              <a:t>Thank you for taking part in the challenge</a:t>
            </a:r>
          </a:p>
        </p:txBody>
      </p:sp>
      <p:pic>
        <p:nvPicPr>
          <p:cNvPr id="2370" name="image21.jpeg" descr="\\practa-uk-pro1\User_MyDocuments\brenhel\Pictures\Water filter\23702.jpg"/>
          <p:cNvPicPr>
            <a:picLocks noChangeAspect="1"/>
          </p:cNvPicPr>
          <p:nvPr/>
        </p:nvPicPr>
        <p:blipFill>
          <a:blip r:embed="rId2">
            <a:extLst/>
          </a:blip>
          <a:stretch>
            <a:fillRect/>
          </a:stretch>
        </p:blipFill>
        <p:spPr>
          <a:xfrm>
            <a:off x="0" y="1991978"/>
            <a:ext cx="9144001" cy="5952309"/>
          </a:xfrm>
          <a:prstGeom prst="rect">
            <a:avLst/>
          </a:prstGeom>
          <a:ln w="12700">
            <a:miter lim="400000"/>
          </a:ln>
        </p:spPr>
      </p:pic>
      <p:sp>
        <p:nvSpPr>
          <p:cNvPr id="2371" name="Shape 2371"/>
          <p:cNvSpPr/>
          <p:nvPr/>
        </p:nvSpPr>
        <p:spPr>
          <a:xfrm>
            <a:off x="-55563" y="5717879"/>
            <a:ext cx="9255126" cy="1270002"/>
          </a:xfrm>
          <a:prstGeom prst="rect">
            <a:avLst/>
          </a:prstGeom>
          <a:solidFill>
            <a:srgbClr val="FFFFFF"/>
          </a:solidFill>
          <a:ln w="12700">
            <a:miter lim="400000"/>
          </a:ln>
          <a:effectLst>
            <a:outerShdw blurRad="38100" dist="23000" dir="5400000" rotWithShape="0">
              <a:srgbClr val="000000">
                <a:alpha val="35000"/>
              </a:srgbClr>
            </a:outerShdw>
          </a:effectLst>
        </p:spPr>
        <p:txBody>
          <a:bodyPr lIns="45718" tIns="45718" rIns="45718" bIns="45718" anchor="ctr"/>
          <a:lstStyle/>
          <a:p>
            <a:pPr>
              <a:defRPr sz="1600">
                <a:latin typeface="Trebuchet MS"/>
                <a:ea typeface="Trebuchet MS"/>
                <a:cs typeface="Trebuchet MS"/>
                <a:sym typeface="Trebuchet MS"/>
              </a:defRPr>
            </a:pPr>
            <a:endParaRPr dirty="0"/>
          </a:p>
        </p:txBody>
      </p:sp>
      <p:pic>
        <p:nvPicPr>
          <p:cNvPr id="2372" name="image3.png"/>
          <p:cNvPicPr>
            <a:picLocks noChangeAspect="1"/>
          </p:cNvPicPr>
          <p:nvPr/>
        </p:nvPicPr>
        <p:blipFill>
          <a:blip r:embed="rId3">
            <a:extLst/>
          </a:blip>
          <a:stretch>
            <a:fillRect/>
          </a:stretch>
        </p:blipFill>
        <p:spPr>
          <a:xfrm>
            <a:off x="7062589" y="5941814"/>
            <a:ext cx="1668686" cy="734458"/>
          </a:xfrm>
          <a:prstGeom prst="rect">
            <a:avLst/>
          </a:prstGeom>
          <a:ln w="12700">
            <a:miter lim="400000"/>
          </a:ln>
        </p:spPr>
      </p:pic>
      <p:pic>
        <p:nvPicPr>
          <p:cNvPr id="2373" name="image4.png"/>
          <p:cNvPicPr>
            <a:picLocks noChangeAspect="1"/>
          </p:cNvPicPr>
          <p:nvPr/>
        </p:nvPicPr>
        <p:blipFill>
          <a:blip r:embed="rId4">
            <a:extLst/>
          </a:blip>
          <a:stretch>
            <a:fillRect/>
          </a:stretch>
        </p:blipFill>
        <p:spPr>
          <a:xfrm>
            <a:off x="388057" y="5924691"/>
            <a:ext cx="932533" cy="734459"/>
          </a:xfrm>
          <a:prstGeom prst="rect">
            <a:avLst/>
          </a:prstGeom>
          <a:ln w="12700">
            <a:miter lim="400000"/>
          </a:ln>
        </p:spPr>
      </p:pic>
      <p:sp>
        <p:nvSpPr>
          <p:cNvPr id="2374" name="Shape 2374"/>
          <p:cNvSpPr/>
          <p:nvPr/>
        </p:nvSpPr>
        <p:spPr>
          <a:xfrm>
            <a:off x="2544795" y="6119201"/>
            <a:ext cx="3644583" cy="369328"/>
          </a:xfrm>
          <a:prstGeom prst="rect">
            <a:avLst/>
          </a:prstGeom>
          <a:ln w="12700">
            <a:miter lim="400000"/>
          </a:ln>
          <a:extLst>
            <a:ext uri="{C572A759-6A51-4108-AA02-DFA0A04FC94B}">
              <ma14:wrappingTextBoxFlag xmlns="" xmlns:ma14="http://schemas.microsoft.com/office/mac/drawingml/2011/main" val="1"/>
            </a:ext>
          </a:extLst>
        </p:spPr>
        <p:txBody>
          <a:bodyPr wrap="none" lIns="45718" tIns="45718" rIns="45718" bIns="45718">
            <a:spAutoFit/>
          </a:bodyPr>
          <a:lstStyle>
            <a:lvl1pPr>
              <a:defRPr b="1">
                <a:solidFill>
                  <a:srgbClr val="94867A"/>
                </a:solidFill>
                <a:latin typeface="TradeGothicLTStd-Bold"/>
                <a:ea typeface="TradeGothicLTStd-Bold"/>
                <a:cs typeface="TradeGothicLTStd-Bold"/>
                <a:sym typeface="TradeGothicLTStd-Bold"/>
              </a:defRPr>
            </a:lvl1pPr>
          </a:lstStyle>
          <a:p>
            <a:r>
              <a:rPr lang="en-GB" dirty="0"/>
              <a:t>p</a:t>
            </a:r>
            <a:r>
              <a:rPr dirty="0" smtClean="0"/>
              <a:t>racticalaction</a:t>
            </a:r>
            <a:r>
              <a:rPr lang="en-GB" dirty="0" smtClean="0"/>
              <a:t>.org</a:t>
            </a:r>
            <a:r>
              <a:rPr dirty="0" smtClean="0"/>
              <a:t>/ditch-the-dirt</a:t>
            </a:r>
            <a:endParaRPr dirty="0"/>
          </a:p>
        </p:txBody>
      </p:sp>
    </p:spTree>
  </p:cSld>
  <p:clrMapOvr>
    <a:masterClrMapping/>
  </p:clrMapOvr>
  <p:transition spd="slow"/>
</p:sld>
</file>

<file path=ppt/theme/theme1.xml><?xml version="1.0" encoding="utf-8"?>
<a:theme xmlns:a="http://schemas.openxmlformats.org/drawingml/2006/main" name="GLP Science">
  <a:themeElements>
    <a:clrScheme name="GLP Science">
      <a:dk1>
        <a:srgbClr val="000000"/>
      </a:dk1>
      <a:lt1>
        <a:srgbClr val="FFFFFF"/>
      </a:lt1>
      <a:dk2>
        <a:srgbClr val="A7A7A7"/>
      </a:dk2>
      <a:lt2>
        <a:srgbClr val="535353"/>
      </a:lt2>
      <a:accent1>
        <a:srgbClr val="BBE0E3"/>
      </a:accent1>
      <a:accent2>
        <a:srgbClr val="333399"/>
      </a:accent2>
      <a:accent3>
        <a:srgbClr val="8F8F8F"/>
      </a:accent3>
      <a:accent4>
        <a:srgbClr val="707070"/>
      </a:accent4>
      <a:accent5>
        <a:srgbClr val="DAEDEF"/>
      </a:accent5>
      <a:accent6>
        <a:srgbClr val="2D2D8A"/>
      </a:accent6>
      <a:hlink>
        <a:srgbClr val="0000FF"/>
      </a:hlink>
      <a:folHlink>
        <a:srgbClr val="FF00FF"/>
      </a:folHlink>
    </a:clrScheme>
    <a:fontScheme name="GLP Science">
      <a:majorFont>
        <a:latin typeface="Helvetica"/>
        <a:ea typeface="Helvetica"/>
        <a:cs typeface="Helvetica"/>
      </a:majorFont>
      <a:minorFont>
        <a:latin typeface="Arial"/>
        <a:ea typeface="Arial"/>
        <a:cs typeface="Arial"/>
      </a:minorFont>
    </a:fontScheme>
    <a:fmtScheme name="GLP Scien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GLP Science">
  <a:themeElements>
    <a:clrScheme name="GLP Science">
      <a:dk1>
        <a:srgbClr val="000000"/>
      </a:dk1>
      <a:lt1>
        <a:srgbClr val="FFFFFF"/>
      </a:lt1>
      <a:dk2>
        <a:srgbClr val="A7A7A7"/>
      </a:dk2>
      <a:lt2>
        <a:srgbClr val="535353"/>
      </a:lt2>
      <a:accent1>
        <a:srgbClr val="BBE0E3"/>
      </a:accent1>
      <a:accent2>
        <a:srgbClr val="333399"/>
      </a:accent2>
      <a:accent3>
        <a:srgbClr val="8F8F8F"/>
      </a:accent3>
      <a:accent4>
        <a:srgbClr val="707070"/>
      </a:accent4>
      <a:accent5>
        <a:srgbClr val="DAEDEF"/>
      </a:accent5>
      <a:accent6>
        <a:srgbClr val="2D2D8A"/>
      </a:accent6>
      <a:hlink>
        <a:srgbClr val="0000FF"/>
      </a:hlink>
      <a:folHlink>
        <a:srgbClr val="FF00FF"/>
      </a:folHlink>
    </a:clrScheme>
    <a:fontScheme name="GLP Science">
      <a:majorFont>
        <a:latin typeface="Helvetica"/>
        <a:ea typeface="Helvetica"/>
        <a:cs typeface="Helvetica"/>
      </a:majorFont>
      <a:minorFont>
        <a:latin typeface="Arial"/>
        <a:ea typeface="Arial"/>
        <a:cs typeface="Arial"/>
      </a:minorFont>
    </a:fontScheme>
    <a:fmtScheme name="GLP Scien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8" tIns="45718" rIns="45718" bIns="45718"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Helvetic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379</TotalTime>
  <Words>1800</Words>
  <Application>Microsoft Office PowerPoint</Application>
  <PresentationFormat>On-screen Show (4:3)</PresentationFormat>
  <Paragraphs>197</Paragraphs>
  <Slides>21</Slides>
  <Notes>11</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GLP Science</vt:lpstr>
      <vt:lpstr>PowerPoint Presentation</vt:lpstr>
      <vt:lpstr>How much water do you use?</vt:lpstr>
      <vt:lpstr>Not on tap</vt:lpstr>
      <vt:lpstr>A daily task</vt:lpstr>
      <vt:lpstr>How was the daily task? </vt:lpstr>
      <vt:lpstr>Turkana, Kenya</vt:lpstr>
      <vt:lpstr>Problems</vt:lpstr>
      <vt:lpstr>Global problems </vt:lpstr>
      <vt:lpstr>Investigating water quality </vt:lpstr>
      <vt:lpstr>Ditch the Dirt challenge </vt:lpstr>
      <vt:lpstr>Challenge rules</vt:lpstr>
      <vt:lpstr>Making and testing your filters</vt:lpstr>
      <vt:lpstr>Final Filter</vt:lpstr>
      <vt:lpstr>Presenting your work</vt:lpstr>
      <vt:lpstr>Safe to drink?</vt:lpstr>
      <vt:lpstr>Water filters in action </vt:lpstr>
      <vt:lpstr>Alternate solutions to filtering</vt:lpstr>
      <vt:lpstr>Solar water pumping</vt:lpstr>
      <vt:lpstr>Solar distillation</vt:lpstr>
      <vt:lpstr>Solar Disinfection (SoDis)</vt:lpstr>
      <vt:lpstr>Thank you for taking part in the challenge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Brown</dc:creator>
  <cp:lastModifiedBy>Bren Hellier</cp:lastModifiedBy>
  <cp:revision>13</cp:revision>
  <dcterms:modified xsi:type="dcterms:W3CDTF">2018-01-17T09:42:09Z</dcterms:modified>
</cp:coreProperties>
</file>