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113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045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049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056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819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947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310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18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330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070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777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024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C5D28-1540-467C-B568-4D4A6CF5E187}" type="datetimeFigureOut">
              <a:rPr lang="en-GB" smtClean="0"/>
              <a:t>14/07/2019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9ED77-C968-420F-95F7-CA39AF5599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859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576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</a:t>
            </a:r>
            <a:r>
              <a:rPr lang="en-GB" dirty="0" err="1"/>
              <a:t>es</a:t>
            </a:r>
            <a:r>
              <a:rPr lang="en-GB" dirty="0"/>
              <a:t>) is the company in? </a:t>
            </a:r>
          </a:p>
          <a:p>
            <a:pPr lvl="0"/>
            <a:r>
              <a:rPr lang="en-GB" dirty="0"/>
              <a:t>What business(</a:t>
            </a:r>
            <a:r>
              <a:rPr lang="en-GB" dirty="0" err="1"/>
              <a:t>es</a:t>
            </a:r>
            <a:r>
              <a:rPr lang="en-GB" dirty="0"/>
              <a:t>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</p:txBody>
      </p:sp>
    </p:spTree>
    <p:extLst>
      <p:ext uri="{BB962C8B-B14F-4D97-AF65-F5344CB8AC3E}">
        <p14:creationId xmlns:p14="http://schemas.microsoft.com/office/powerpoint/2010/main" val="4172241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</p:txBody>
      </p:sp>
    </p:spTree>
    <p:extLst>
      <p:ext uri="{BB962C8B-B14F-4D97-AF65-F5344CB8AC3E}">
        <p14:creationId xmlns:p14="http://schemas.microsoft.com/office/powerpoint/2010/main" val="1444780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</p:txBody>
      </p:sp>
    </p:spTree>
    <p:extLst>
      <p:ext uri="{BB962C8B-B14F-4D97-AF65-F5344CB8AC3E}">
        <p14:creationId xmlns:p14="http://schemas.microsoft.com/office/powerpoint/2010/main" val="2929985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65" y="1600200"/>
            <a:ext cx="8039870" cy="4525963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12776"/>
            <a:ext cx="5784005" cy="4870069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Pioneers in the Introduction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market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Niche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Skimming and early withdrawal strategy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Flanker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</a:t>
            </a:r>
          </a:p>
          <a:p>
            <a:endParaRPr lang="en-GB" dirty="0"/>
          </a:p>
          <a:p>
            <a:r>
              <a:rPr lang="en-GB" dirty="0"/>
              <a:t>Leapfrog Strategy </a:t>
            </a:r>
          </a:p>
          <a:p>
            <a:endParaRPr lang="en-GB" dirty="0"/>
          </a:p>
          <a:p>
            <a:r>
              <a:rPr lang="en-GB" dirty="0"/>
              <a:t>Flank Attack    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penetration strategy</a:t>
            </a:r>
          </a:p>
          <a:p>
            <a:endParaRPr lang="en-GB" dirty="0"/>
          </a:p>
          <a:p>
            <a:r>
              <a:rPr lang="en-GB" dirty="0"/>
              <a:t>Extended Use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market expansion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Decline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Harvesting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Niche Strategy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7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</a:t>
            </a:r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333</Words>
  <Application>Microsoft Office PowerPoint</Application>
  <PresentationFormat>On-screen Show (4:3)</PresentationFormat>
  <Paragraphs>63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Strategy</vt:lpstr>
      <vt:lpstr>Corporate Strategy</vt:lpstr>
      <vt:lpstr>  Business-Level Strategy </vt:lpstr>
      <vt:lpstr> Marketing Strategy</vt:lpstr>
      <vt:lpstr>Porters Generic Strategy Model</vt:lpstr>
      <vt:lpstr> Cost Leadership </vt:lpstr>
      <vt:lpstr> Differentiation </vt:lpstr>
      <vt:lpstr> Focus </vt:lpstr>
      <vt:lpstr>Product Life Cycle Model</vt:lpstr>
      <vt:lpstr>Strategies for Pioneers in the Introduction stage of the PLC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  <vt:lpstr>Strategies in the Decline stage of the PLC</vt:lpstr>
      <vt:lpstr>Group Work Question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Strategy</dc:title>
  <dc:creator>Balan</dc:creator>
  <cp:lastModifiedBy>Tushara Balendran</cp:lastModifiedBy>
  <cp:revision>9</cp:revision>
  <dcterms:created xsi:type="dcterms:W3CDTF">2018-03-21T18:06:04Z</dcterms:created>
  <dcterms:modified xsi:type="dcterms:W3CDTF">2019-07-14T11:32:07Z</dcterms:modified>
</cp:coreProperties>
</file>