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620B76-02DD-489C-854B-367E5226C24C}" v="179" dt="2023-12-13T23:28:23.904"/>
    <p1510:client id="{AB094D96-5449-D318-B12C-DA932643C726}" v="1" dt="2024-01-10T17:03:32.856"/>
    <p1510:client id="{E73C6359-EB79-1546-8E38-5091B82C675B}" v="22" dt="2023-12-13T23:45:02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jir Ali (2232684)" userId="S::2232684@student.uwtsd.ac.uk::101218c1-b4c0-4ff8-8f6f-d0a45e007157" providerId="AD" clId="Web-{E73C6359-EB79-1546-8E38-5091B82C675B}"/>
    <pc:docChg chg="addSld delSld modSld addMainMaster delMainMaster">
      <pc:chgData name="Ajir Ali (2232684)" userId="S::2232684@student.uwtsd.ac.uk::101218c1-b4c0-4ff8-8f6f-d0a45e007157" providerId="AD" clId="Web-{E73C6359-EB79-1546-8E38-5091B82C675B}" dt="2023-12-13T23:45:06.167" v="80"/>
      <pc:docMkLst>
        <pc:docMk/>
      </pc:docMkLst>
      <pc:sldChg chg="addSp delSp modSp mod setBg modClrScheme delDesignElem chgLayout">
        <pc:chgData name="Ajir Ali (2232684)" userId="S::2232684@student.uwtsd.ac.uk::101218c1-b4c0-4ff8-8f6f-d0a45e007157" providerId="AD" clId="Web-{E73C6359-EB79-1546-8E38-5091B82C675B}" dt="2023-12-13T23:45:06.167" v="80"/>
        <pc:sldMkLst>
          <pc:docMk/>
          <pc:sldMk cId="109857222" sldId="256"/>
        </pc:sldMkLst>
        <pc:spChg chg="mod ord">
          <ac:chgData name="Ajir Ali (2232684)" userId="S::2232684@student.uwtsd.ac.uk::101218c1-b4c0-4ff8-8f6f-d0a45e007157" providerId="AD" clId="Web-{E73C6359-EB79-1546-8E38-5091B82C675B}" dt="2023-12-13T23:45:06.167" v="8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5:06.167" v="8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9:18.876" v="34"/>
          <ac:spMkLst>
            <pc:docMk/>
            <pc:sldMk cId="109857222" sldId="256"/>
            <ac:spMk id="8" creationId="{0671A8AE-40A1-4631-A6B8-581AFF065482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9:18.876" v="34"/>
          <ac:spMkLst>
            <pc:docMk/>
            <pc:sldMk cId="109857222" sldId="256"/>
            <ac:spMk id="10" creationId="{AB58EF07-17C2-48CF-ABB0-EEF1F17CB8F0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9:18.876" v="34"/>
          <ac:spMkLst>
            <pc:docMk/>
            <pc:sldMk cId="109857222" sldId="256"/>
            <ac:spMk id="12" creationId="{AF2F604E-43BE-4DC3-B983-E071523364F8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5:06.167" v="80"/>
          <ac:spMkLst>
            <pc:docMk/>
            <pc:sldMk cId="109857222" sldId="256"/>
            <ac:spMk id="14" creationId="{9B7AD9F6-8CE7-4299-8FC6-328F4DCD3FF9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9:18.876" v="34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09857222" sldId="256"/>
            <ac:spMk id="17" creationId="{657F69E0-C4B0-4BEC-A689-4F8D877F05D4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5:06.167" v="80"/>
          <ac:spMkLst>
            <pc:docMk/>
            <pc:sldMk cId="109857222" sldId="256"/>
            <ac:spMk id="19" creationId="{F49775AF-8896-43EE-92C6-83497D6DC56F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09857222" sldId="256"/>
            <ac:spMk id="22" creationId="{9F6380B4-6A1C-481E-8408-B4E6C75B9B81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109857222" sldId="256"/>
            <ac:spMk id="46" creationId="{5EF08599-3FED-4288-A20D-E7BCAC3B8E26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109857222" sldId="256"/>
            <ac:spMk id="48" creationId="{C884A6B2-90E9-4BDB-8503-71AC02D3956A}"/>
          </ac:spMkLst>
        </pc:spChg>
        <pc:grpChg chg="del">
          <ac:chgData name="Ajir Ali (2232684)" userId="S::2232684@student.uwtsd.ac.uk::101218c1-b4c0-4ff8-8f6f-d0a45e007157" providerId="AD" clId="Web-{E73C6359-EB79-1546-8E38-5091B82C675B}" dt="2023-12-13T23:38:35.703" v="25"/>
          <ac:grpSpMkLst>
            <pc:docMk/>
            <pc:sldMk cId="109857222" sldId="256"/>
            <ac:grpSpMk id="50" creationId="{E9046BC8-D404-4E7D-9202-A07F3FDD3823}"/>
          </ac:grpSpMkLst>
        </pc:grpChg>
        <pc:picChg chg="mod ord">
          <ac:chgData name="Ajir Ali (2232684)" userId="S::2232684@student.uwtsd.ac.uk::101218c1-b4c0-4ff8-8f6f-d0a45e007157" providerId="AD" clId="Web-{E73C6359-EB79-1546-8E38-5091B82C675B}" dt="2023-12-13T23:45:06.167" v="80"/>
          <ac:picMkLst>
            <pc:docMk/>
            <pc:sldMk cId="109857222" sldId="256"/>
            <ac:picMk id="4" creationId="{A2D57152-6436-FEC6-4822-5984CAE43DBA}"/>
          </ac:picMkLst>
        </pc:pic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4:57.651" v="79"/>
        <pc:sldMkLst>
          <pc:docMk/>
          <pc:sldMk cId="2745932184" sldId="258"/>
        </pc:sldMkLst>
        <pc:spChg chg="mod ord">
          <ac:chgData name="Ajir Ali (2232684)" userId="S::2232684@student.uwtsd.ac.uk::101218c1-b4c0-4ff8-8f6f-d0a45e007157" providerId="AD" clId="Web-{E73C6359-EB79-1546-8E38-5091B82C675B}" dt="2023-12-13T23:44:57.651" v="79"/>
          <ac:spMkLst>
            <pc:docMk/>
            <pc:sldMk cId="2745932184" sldId="258"/>
            <ac:spMk id="7" creationId="{339F0007-F53B-7DF6-6B7B-778EE5759AD0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4:57.651" v="79"/>
          <ac:spMkLst>
            <pc:docMk/>
            <pc:sldMk cId="2745932184" sldId="258"/>
            <ac:spMk id="9" creationId="{BAEFCE30-20EC-D2F4-5BD8-89CDAE28D2E9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1:45.849" v="8"/>
          <ac:spMkLst>
            <pc:docMk/>
            <pc:sldMk cId="2745932184" sldId="258"/>
            <ac:spMk id="35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1:45.802" v="7"/>
          <ac:spMkLst>
            <pc:docMk/>
            <pc:sldMk cId="2745932184" sldId="258"/>
            <ac:spMk id="44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745932184" sldId="258"/>
            <ac:spMk id="46" creationId="{A3EFF7B1-6CB7-47D1-AD37-B870CA2B2151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3:20.851" v="13"/>
          <ac:spMkLst>
            <pc:docMk/>
            <pc:sldMk cId="2745932184" sldId="258"/>
            <ac:spMk id="48" creationId="{2FCD9B94-D70B-4446-85E5-ACD3904289CB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57.651" v="79"/>
          <ac:spMkLst>
            <pc:docMk/>
            <pc:sldMk cId="2745932184" sldId="258"/>
            <ac:spMk id="52" creationId="{2E442304-DDBD-4F7B-8017-36BCC863FB40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57.651" v="79"/>
          <ac:spMkLst>
            <pc:docMk/>
            <pc:sldMk cId="2745932184" sldId="258"/>
            <ac:spMk id="53" creationId="{5E107275-3853-46FD-A241-DE4355A42675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31:26.083" v="3"/>
          <ac:spMkLst>
            <pc:docMk/>
            <pc:sldMk cId="2745932184" sldId="258"/>
            <ac:spMk id="56" creationId="{6AD30037-67ED-4367-9BE0-45787510BF1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745932184" sldId="258"/>
            <ac:spMk id="64" creationId="{7FA2962B-21B6-4689-A95D-A8FF6ADE47F1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745932184" sldId="258"/>
            <ac:spMk id="65" creationId="{A00D2CE1-35C1-46E6-BD59-CEE668BD90F4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745932184" sldId="258"/>
            <ac:spMk id="73" creationId="{E18403B7-F2C7-4C07-8522-21C31910902C}"/>
          </ac:spMkLst>
        </pc:spChg>
        <pc:grpChg chg="add del">
          <ac:chgData name="Ajir Ali (2232684)" userId="S::2232684@student.uwtsd.ac.uk::101218c1-b4c0-4ff8-8f6f-d0a45e007157" providerId="AD" clId="Web-{E73C6359-EB79-1546-8E38-5091B82C675B}" dt="2023-12-13T23:31:21.645" v="1"/>
          <ac:grpSpMkLst>
            <pc:docMk/>
            <pc:sldMk cId="2745932184" sldId="258"/>
            <ac:grpSpMk id="47" creationId="{CE44BAAA-0355-4DE7-A0FE-B7F21F18A48F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31:26.083" v="3"/>
          <ac:grpSpMkLst>
            <pc:docMk/>
            <pc:sldMk cId="2745932184" sldId="258"/>
            <ac:grpSpMk id="49" creationId="{50841A4E-5BC1-44B4-83CF-D524E8AEAD64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43:19.165" v="69"/>
          <ac:grpSpMkLst>
            <pc:docMk/>
            <pc:sldMk cId="2745932184" sldId="258"/>
            <ac:grpSpMk id="51" creationId="{A745280D-ED36-41FE-8EB1-CE597C99CFE8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43:19.165" v="69"/>
          <ac:grpSpMkLst>
            <pc:docMk/>
            <pc:sldMk cId="2745932184" sldId="258"/>
            <ac:grpSpMk id="57" creationId="{80E95A5C-1E97-41C3-9DEC-245FF6DEBF1F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43:19.165" v="69"/>
          <ac:grpSpMkLst>
            <pc:docMk/>
            <pc:sldMk cId="2745932184" sldId="258"/>
            <ac:grpSpMk id="67" creationId="{A58DCE86-9AE1-46D1-96D6-04B8B3EDF6FA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43:19.165" v="69"/>
          <ac:grpSpMkLst>
            <pc:docMk/>
            <pc:sldMk cId="2745932184" sldId="258"/>
            <ac:grpSpMk id="75" creationId="{23B58CC6-A99E-43AF-A467-256F19287FB8}"/>
          </ac:grpSpMkLst>
        </pc:grpChg>
        <pc:graphicFrameChg chg="mod modGraphic">
          <ac:chgData name="Ajir Ali (2232684)" userId="S::2232684@student.uwtsd.ac.uk::101218c1-b4c0-4ff8-8f6f-d0a45e007157" providerId="AD" clId="Web-{E73C6359-EB79-1546-8E38-5091B82C675B}" dt="2023-12-13T23:44:57.651" v="79"/>
          <ac:graphicFrameMkLst>
            <pc:docMk/>
            <pc:sldMk cId="2745932184" sldId="258"/>
            <ac:graphicFrameMk id="42" creationId="{8CEA3E46-C558-BFDA-3EF3-7D8D783D6AEB}"/>
          </ac:graphicFrameMkLst>
        </pc:graphicFrameChg>
        <pc:picChg chg="del mod ord">
          <ac:chgData name="Ajir Ali (2232684)" userId="S::2232684@student.uwtsd.ac.uk::101218c1-b4c0-4ff8-8f6f-d0a45e007157" providerId="AD" clId="Web-{E73C6359-EB79-1546-8E38-5091B82C675B}" dt="2023-12-13T23:34:25.962" v="15"/>
          <ac:picMkLst>
            <pc:docMk/>
            <pc:sldMk cId="2745932184" sldId="258"/>
            <ac:picMk id="36" creationId="{350BE72F-BF31-50D2-83F2-E5E876D9DA6C}"/>
          </ac:picMkLst>
        </pc:picChg>
        <pc:cxnChg chg="add del">
          <ac:chgData name="Ajir Ali (2232684)" userId="S::2232684@student.uwtsd.ac.uk::101218c1-b4c0-4ff8-8f6f-d0a45e007157" providerId="AD" clId="Web-{E73C6359-EB79-1546-8E38-5091B82C675B}" dt="2023-12-13T23:31:45.849" v="8"/>
          <ac:cxnSpMkLst>
            <pc:docMk/>
            <pc:sldMk cId="2745932184" sldId="258"/>
            <ac:cxnSpMk id="37" creationId="{3378FF8B-3743-48E1-88E3-F4CADB3DECE5}"/>
          </ac:cxnSpMkLst>
        </pc:cxnChg>
        <pc:cxnChg chg="add del">
          <ac:chgData name="Ajir Ali (2232684)" userId="S::2232684@student.uwtsd.ac.uk::101218c1-b4c0-4ff8-8f6f-d0a45e007157" providerId="AD" clId="Web-{E73C6359-EB79-1546-8E38-5091B82C675B}" dt="2023-12-13T23:31:45.802" v="7"/>
          <ac:cxnSpMkLst>
            <pc:docMk/>
            <pc:sldMk cId="2745932184" sldId="258"/>
            <ac:cxnSpMk id="45" creationId="{3378FF8B-3743-48E1-88E3-F4CADB3DECE5}"/>
          </ac:cxnSpMkLst>
        </pc:cxnChg>
        <pc:cxnChg chg="add del">
          <ac:chgData name="Ajir Ali (2232684)" userId="S::2232684@student.uwtsd.ac.uk::101218c1-b4c0-4ff8-8f6f-d0a45e007157" providerId="AD" clId="Web-{E73C6359-EB79-1546-8E38-5091B82C675B}" dt="2023-12-13T23:33:20.851" v="13"/>
          <ac:cxnSpMkLst>
            <pc:docMk/>
            <pc:sldMk cId="2745932184" sldId="258"/>
            <ac:cxnSpMk id="50" creationId="{3378FF8B-3743-48E1-88E3-F4CADB3DECE5}"/>
          </ac:cxnSpMkLst>
        </pc:cxn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4:51.276" v="78"/>
        <pc:sldMkLst>
          <pc:docMk/>
          <pc:sldMk cId="3336424678" sldId="259"/>
        </pc:sldMkLst>
        <pc:spChg chg="mod ord">
          <ac:chgData name="Ajir Ali (2232684)" userId="S::2232684@student.uwtsd.ac.uk::101218c1-b4c0-4ff8-8f6f-d0a45e007157" providerId="AD" clId="Web-{E73C6359-EB79-1546-8E38-5091B82C675B}" dt="2023-12-13T23:44:51.276" v="78"/>
          <ac:spMkLst>
            <pc:docMk/>
            <pc:sldMk cId="3336424678" sldId="259"/>
            <ac:spMk id="2" creationId="{B6B4512D-6B5F-9A86-79FF-C982AD970FE6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4:51.276" v="78"/>
          <ac:spMkLst>
            <pc:docMk/>
            <pc:sldMk cId="3336424678" sldId="259"/>
            <ac:spMk id="3" creationId="{61B6B74B-2C4A-918A-EBA2-0C36937F49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3336424678" sldId="259"/>
            <ac:spMk id="44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3336424678" sldId="259"/>
            <ac:spMk id="49" creationId="{E0C43A58-225D-452D-8185-0D89D1EED861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51.276" v="78"/>
          <ac:spMkLst>
            <pc:docMk/>
            <pc:sldMk cId="3336424678" sldId="259"/>
            <ac:spMk id="51" creationId="{F13C74B1-5B17-4795-BED0-7140497B445A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51.276" v="78"/>
          <ac:spMkLst>
            <pc:docMk/>
            <pc:sldMk cId="3336424678" sldId="259"/>
            <ac:spMk id="52" creationId="{D4974D33-8DC5-464E-8C6D-BE58F0669C17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3336424678" sldId="259"/>
            <ac:spMk id="53" creationId="{2FCD9B94-D70B-4446-85E5-ACD3904289CB}"/>
          </ac:spMkLst>
        </pc:spChg>
        <pc:picChg chg="mod ord">
          <ac:chgData name="Ajir Ali (2232684)" userId="S::2232684@student.uwtsd.ac.uk::101218c1-b4c0-4ff8-8f6f-d0a45e007157" providerId="AD" clId="Web-{E73C6359-EB79-1546-8E38-5091B82C675B}" dt="2023-12-13T23:44:51.276" v="78"/>
          <ac:picMkLst>
            <pc:docMk/>
            <pc:sldMk cId="3336424678" sldId="259"/>
            <ac:picMk id="42" creationId="{DB095303-CEB1-90F5-6964-2AD58EAA7475}"/>
          </ac:picMkLst>
        </pc:picChg>
        <pc:cxnChg chg="del">
          <ac:chgData name="Ajir Ali (2232684)" userId="S::2232684@student.uwtsd.ac.uk::101218c1-b4c0-4ff8-8f6f-d0a45e007157" providerId="AD" clId="Web-{E73C6359-EB79-1546-8E38-5091B82C675B}" dt="2023-12-13T23:38:35.703" v="25"/>
          <ac:cxnSpMkLst>
            <pc:docMk/>
            <pc:sldMk cId="3336424678" sldId="259"/>
            <ac:cxnSpMk id="50" creationId="{3378FF8B-3743-48E1-88E3-F4CADB3DECE5}"/>
          </ac:cxnSpMkLst>
        </pc:cxn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4:42.057" v="77"/>
        <pc:sldMkLst>
          <pc:docMk/>
          <pc:sldMk cId="3838396979" sldId="260"/>
        </pc:sldMkLst>
        <pc:spChg chg="mod ord">
          <ac:chgData name="Ajir Ali (2232684)" userId="S::2232684@student.uwtsd.ac.uk::101218c1-b4c0-4ff8-8f6f-d0a45e007157" providerId="AD" clId="Web-{E73C6359-EB79-1546-8E38-5091B82C675B}" dt="2023-12-13T23:44:42.057" v="77"/>
          <ac:spMkLst>
            <pc:docMk/>
            <pc:sldMk cId="3838396979" sldId="260"/>
            <ac:spMk id="2" creationId="{95229868-5D00-BCC8-AFD7-4C39DCE509D7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4:42.057" v="77"/>
          <ac:spMkLst>
            <pc:docMk/>
            <pc:sldMk cId="3838396979" sldId="260"/>
            <ac:spMk id="3" creationId="{96368A58-FF31-32E3-F289-FB42C1C9D968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42.057" v="77"/>
          <ac:spMkLst>
            <pc:docMk/>
            <pc:sldMk cId="3838396979" sldId="260"/>
            <ac:spMk id="7" creationId="{F13C74B1-5B17-4795-BED0-7140497B445A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42.057" v="77"/>
          <ac:spMkLst>
            <pc:docMk/>
            <pc:sldMk cId="3838396979" sldId="260"/>
            <ac:spMk id="8" creationId="{D4974D33-8DC5-464E-8C6D-BE58F0669C17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10.519" v="38"/>
          <ac:spMkLst>
            <pc:docMk/>
            <pc:sldMk cId="3838396979" sldId="260"/>
            <ac:spMk id="10" creationId="{362810D9-2C5A-477D-949C-C191895477F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10.519" v="38"/>
          <ac:spMkLst>
            <pc:docMk/>
            <pc:sldMk cId="3838396979" sldId="260"/>
            <ac:spMk id="12" creationId="{081E4A58-353D-44AE-B2FC-2A74E2E400F7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13.207" v="40"/>
          <ac:spMkLst>
            <pc:docMk/>
            <pc:sldMk cId="3838396979" sldId="260"/>
            <ac:spMk id="15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13.207" v="40"/>
          <ac:spMkLst>
            <pc:docMk/>
            <pc:sldMk cId="3838396979" sldId="260"/>
            <ac:spMk id="17" creationId="{E0C43A58-225D-452D-8185-0D89D1EED861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18.082" v="42"/>
          <ac:spMkLst>
            <pc:docMk/>
            <pc:sldMk cId="3838396979" sldId="260"/>
            <ac:spMk id="19" creationId="{362810D9-2C5A-477D-949C-C191895477F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18.082" v="42"/>
          <ac:spMkLst>
            <pc:docMk/>
            <pc:sldMk cId="3838396979" sldId="260"/>
            <ac:spMk id="20" creationId="{081E4A58-353D-44AE-B2FC-2A74E2E400F7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3838396979" sldId="260"/>
            <ac:spMk id="22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3838396979" sldId="260"/>
            <ac:spMk id="24" creationId="{E0C43A58-225D-452D-8185-0D89D1EED861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3838396979" sldId="260"/>
            <ac:spMk id="28" creationId="{2FCD9B94-D70B-4446-85E5-ACD3904289CB}"/>
          </ac:spMkLst>
        </pc:spChg>
        <pc:picChg chg="mod ord">
          <ac:chgData name="Ajir Ali (2232684)" userId="S::2232684@student.uwtsd.ac.uk::101218c1-b4c0-4ff8-8f6f-d0a45e007157" providerId="AD" clId="Web-{E73C6359-EB79-1546-8E38-5091B82C675B}" dt="2023-12-13T23:44:42.057" v="77"/>
          <ac:picMkLst>
            <pc:docMk/>
            <pc:sldMk cId="3838396979" sldId="260"/>
            <ac:picMk id="5" creationId="{495F8109-6AAE-AF42-BB5F-8C45C6581D00}"/>
          </ac:picMkLst>
        </pc:picChg>
        <pc:cxnChg chg="del">
          <ac:chgData name="Ajir Ali (2232684)" userId="S::2232684@student.uwtsd.ac.uk::101218c1-b4c0-4ff8-8f6f-d0a45e007157" providerId="AD" clId="Web-{E73C6359-EB79-1546-8E38-5091B82C675B}" dt="2023-12-13T23:38:35.703" v="25"/>
          <ac:cxnSpMkLst>
            <pc:docMk/>
            <pc:sldMk cId="3838396979" sldId="260"/>
            <ac:cxnSpMk id="30" creationId="{3378FF8B-3743-48E1-88E3-F4CADB3DECE5}"/>
          </ac:cxnSpMkLst>
        </pc:cxn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4:24.713" v="76"/>
        <pc:sldMkLst>
          <pc:docMk/>
          <pc:sldMk cId="683202749" sldId="261"/>
        </pc:sldMkLst>
        <pc:spChg chg="mod ord">
          <ac:chgData name="Ajir Ali (2232684)" userId="S::2232684@student.uwtsd.ac.uk::101218c1-b4c0-4ff8-8f6f-d0a45e007157" providerId="AD" clId="Web-{E73C6359-EB79-1546-8E38-5091B82C675B}" dt="2023-12-13T23:44:24.713" v="76"/>
          <ac:spMkLst>
            <pc:docMk/>
            <pc:sldMk cId="683202749" sldId="261"/>
            <ac:spMk id="2" creationId="{11C81814-2316-D32F-0A4D-268A8FDD54E7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4:24.713" v="76"/>
          <ac:spMkLst>
            <pc:docMk/>
            <pc:sldMk cId="683202749" sldId="261"/>
            <ac:spMk id="3" creationId="{3AFE50A3-ED53-D5E5-7FD8-1D4CDAA90F73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24.713" v="76"/>
          <ac:spMkLst>
            <pc:docMk/>
            <pc:sldMk cId="683202749" sldId="261"/>
            <ac:spMk id="7" creationId="{F13C74B1-5B17-4795-BED0-7140497B445A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24.713" v="76"/>
          <ac:spMkLst>
            <pc:docMk/>
            <pc:sldMk cId="683202749" sldId="261"/>
            <ac:spMk id="8" creationId="{D4974D33-8DC5-464E-8C6D-BE58F0669C17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683202749" sldId="261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27.957" v="45"/>
          <ac:spMkLst>
            <pc:docMk/>
            <pc:sldMk cId="683202749" sldId="261"/>
            <ac:spMk id="10" creationId="{56688E73-49B9-4052-A836-D248C825D70D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0:27.957" v="45"/>
          <ac:spMkLst>
            <pc:docMk/>
            <pc:sldMk cId="683202749" sldId="261"/>
            <ac:spMk id="12" creationId="{5B6AEE0C-07FE-4154-BC7C-2F20530BC556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683202749" sldId="261"/>
            <ac:spMk id="14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683202749" sldId="261"/>
            <ac:spMk id="15" creationId="{E0C43A58-225D-452D-8185-0D89D1EED861}"/>
          </ac:spMkLst>
        </pc:spChg>
        <pc:picChg chg="mod ord">
          <ac:chgData name="Ajir Ali (2232684)" userId="S::2232684@student.uwtsd.ac.uk::101218c1-b4c0-4ff8-8f6f-d0a45e007157" providerId="AD" clId="Web-{E73C6359-EB79-1546-8E38-5091B82C675B}" dt="2023-12-13T23:44:24.713" v="76"/>
          <ac:picMkLst>
            <pc:docMk/>
            <pc:sldMk cId="683202749" sldId="261"/>
            <ac:picMk id="5" creationId="{C7683265-9717-B144-16CD-ECA6F9EC88C4}"/>
          </ac:picMkLst>
        </pc:picChg>
        <pc:cxnChg chg="del">
          <ac:chgData name="Ajir Ali (2232684)" userId="S::2232684@student.uwtsd.ac.uk::101218c1-b4c0-4ff8-8f6f-d0a45e007157" providerId="AD" clId="Web-{E73C6359-EB79-1546-8E38-5091B82C675B}" dt="2023-12-13T23:38:35.703" v="25"/>
          <ac:cxnSpMkLst>
            <pc:docMk/>
            <pc:sldMk cId="683202749" sldId="261"/>
            <ac:cxnSpMk id="11" creationId="{3378FF8B-3743-48E1-88E3-F4CADB3DECE5}"/>
          </ac:cxnSpMkLst>
        </pc:cxnChg>
      </pc:sldChg>
      <pc:sldChg chg="addSp delSp modSp mod setBg modClrScheme delDesignElem chgLayout">
        <pc:chgData name="Ajir Ali (2232684)" userId="S::2232684@student.uwtsd.ac.uk::101218c1-b4c0-4ff8-8f6f-d0a45e007157" providerId="AD" clId="Web-{E73C6359-EB79-1546-8E38-5091B82C675B}" dt="2023-12-13T23:43:19.165" v="69"/>
        <pc:sldMkLst>
          <pc:docMk/>
          <pc:sldMk cId="844672231" sldId="262"/>
        </pc:sldMkLst>
        <pc:spChg chg="mod ord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844672231" sldId="262"/>
            <ac:spMk id="2" creationId="{5D6432B2-900E-0DB5-EAC4-FABC17E72C0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844672231" sldId="262"/>
            <ac:spMk id="22" creationId="{0C541B88-1AE9-40C3-AFD5-967787C1979F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844672231" sldId="262"/>
            <ac:spMk id="23" creationId="{E5F17139-31EE-46AC-B04F-DBBD852DD6CB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844672231" sldId="262"/>
            <ac:spMk id="25" creationId="{94C52C56-BEF2-4E22-8C8E-A7AC96B03A72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844672231" sldId="262"/>
            <ac:spMk id="27" creationId="{42285737-90EE-47DC-AC80-8AE156B11969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844672231" sldId="262"/>
            <ac:spMk id="33" creationId="{89D16701-DA76-4F72-BB63-E2C3FFBDFE0F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844672231" sldId="262"/>
            <ac:spMk id="35" creationId="{1CC28BE1-9DC6-43FE-9582-39F091098D77}"/>
          </ac:spMkLst>
        </pc:spChg>
        <pc:grpChg chg="add del">
          <ac:chgData name="Ajir Ali (2232684)" userId="S::2232684@student.uwtsd.ac.uk::101218c1-b4c0-4ff8-8f6f-d0a45e007157" providerId="AD" clId="Web-{E73C6359-EB79-1546-8E38-5091B82C675B}" dt="2023-12-13T23:43:19.165" v="69"/>
          <ac:grpSpMkLst>
            <pc:docMk/>
            <pc:sldMk cId="844672231" sldId="262"/>
            <ac:grpSpMk id="24" creationId="{7CF625D3-71A3-4F30-A096-8EF334E959D0}"/>
          </ac:grpSpMkLst>
        </pc:grpChg>
        <pc:grpChg chg="del">
          <ac:chgData name="Ajir Ali (2232684)" userId="S::2232684@student.uwtsd.ac.uk::101218c1-b4c0-4ff8-8f6f-d0a45e007157" providerId="AD" clId="Web-{E73C6359-EB79-1546-8E38-5091B82C675B}" dt="2023-12-13T23:38:35.703" v="25"/>
          <ac:grpSpMkLst>
            <pc:docMk/>
            <pc:sldMk cId="844672231" sldId="262"/>
            <ac:grpSpMk id="29" creationId="{B57BDC17-F1B3-455F-BBF1-680AA1F25C06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43:19.165" v="69"/>
          <ac:grpSpMkLst>
            <pc:docMk/>
            <pc:sldMk cId="844672231" sldId="262"/>
            <ac:grpSpMk id="37" creationId="{AF9AF3F3-CE0C-4125-BDD7-346487FA0B40}"/>
          </ac:grpSpMkLst>
        </pc:grpChg>
        <pc:graphicFrameChg chg="mod ord modGraphic">
          <ac:chgData name="Ajir Ali (2232684)" userId="S::2232684@student.uwtsd.ac.uk::101218c1-b4c0-4ff8-8f6f-d0a45e007157" providerId="AD" clId="Web-{E73C6359-EB79-1546-8E38-5091B82C675B}" dt="2023-12-13T23:43:19.165" v="69"/>
          <ac:graphicFrameMkLst>
            <pc:docMk/>
            <pc:sldMk cId="844672231" sldId="262"/>
            <ac:graphicFrameMk id="20" creationId="{2C8AB88D-4E16-2981-1F9E-8843D970B681}"/>
          </ac:graphicFrameMkLst>
        </pc:graphicFrame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4:19.416" v="75"/>
        <pc:sldMkLst>
          <pc:docMk/>
          <pc:sldMk cId="2057533930" sldId="263"/>
        </pc:sldMkLst>
        <pc:spChg chg="mod ord">
          <ac:chgData name="Ajir Ali (2232684)" userId="S::2232684@student.uwtsd.ac.uk::101218c1-b4c0-4ff8-8f6f-d0a45e007157" providerId="AD" clId="Web-{E73C6359-EB79-1546-8E38-5091B82C675B}" dt="2023-12-13T23:44:19.416" v="75"/>
          <ac:spMkLst>
            <pc:docMk/>
            <pc:sldMk cId="2057533930" sldId="263"/>
            <ac:spMk id="2" creationId="{C724FF47-F2E4-939D-7872-DA799C54A0C5}"/>
          </ac:spMkLst>
        </pc:spChg>
        <pc:spChg chg="add del mod ord">
          <ac:chgData name="Ajir Ali (2232684)" userId="S::2232684@student.uwtsd.ac.uk::101218c1-b4c0-4ff8-8f6f-d0a45e007157" providerId="AD" clId="Web-{E73C6359-EB79-1546-8E38-5091B82C675B}" dt="2023-12-13T23:41:45.068" v="56"/>
          <ac:spMkLst>
            <pc:docMk/>
            <pc:sldMk cId="2057533930" sldId="263"/>
            <ac:spMk id="3" creationId="{77440BA9-8FA2-A606-11B7-7FDF83A76679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2057533930" sldId="263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14.005" v="49"/>
          <ac:spMkLst>
            <pc:docMk/>
            <pc:sldMk cId="2057533930" sldId="263"/>
            <ac:spMk id="10" creationId="{9AA72BD9-2C5A-4EDC-931F-5AA08EACA0F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54.631" v="57"/>
          <ac:spMkLst>
            <pc:docMk/>
            <pc:sldMk cId="2057533930" sldId="263"/>
            <ac:spMk id="11" creationId="{7C432AFE-B3D2-4BFF-BF8F-96C27AFF1AC7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14.005" v="49"/>
          <ac:spMkLst>
            <pc:docMk/>
            <pc:sldMk cId="2057533930" sldId="263"/>
            <ac:spMk id="12" creationId="{DD3981AC-7B61-4947-BCF3-F7AA7FA385B9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54.631" v="57"/>
          <ac:spMkLst>
            <pc:docMk/>
            <pc:sldMk cId="2057533930" sldId="263"/>
            <ac:spMk id="13" creationId="{AF2F604E-43BE-4DC3-B983-E071523364F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14.005" v="49"/>
          <ac:spMkLst>
            <pc:docMk/>
            <pc:sldMk cId="2057533930" sldId="263"/>
            <ac:spMk id="14" creationId="{55D4142C-5077-457F-A6AD-3FECFDB39685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54.631" v="57"/>
          <ac:spMkLst>
            <pc:docMk/>
            <pc:sldMk cId="2057533930" sldId="263"/>
            <ac:spMk id="15" creationId="{08C9B587-E65E-4B52-B37C-ABEBB6E8792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14.005" v="49"/>
          <ac:spMkLst>
            <pc:docMk/>
            <pc:sldMk cId="2057533930" sldId="263"/>
            <ac:spMk id="16" creationId="{7A5F0580-5EE9-419F-96EE-B6529EF6E7D0}"/>
          </ac:spMkLst>
        </pc:spChg>
        <pc:spChg chg="add mod ord">
          <ac:chgData name="Ajir Ali (2232684)" userId="S::2232684@student.uwtsd.ac.uk::101218c1-b4c0-4ff8-8f6f-d0a45e007157" providerId="AD" clId="Web-{E73C6359-EB79-1546-8E38-5091B82C675B}" dt="2023-12-13T23:44:19.416" v="75"/>
          <ac:spMkLst>
            <pc:docMk/>
            <pc:sldMk cId="2057533930" sldId="263"/>
            <ac:spMk id="17" creationId="{77440BA9-8FA2-A606-11B7-7FDF83A76679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057533930" sldId="263"/>
            <ac:spMk id="19" creationId="{21A75659-5A6F-4F77-9679-678A00B9D8DC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057533930" sldId="263"/>
            <ac:spMk id="20" creationId="{7A5F0580-5EE9-419F-96EE-B6529EF6E7D0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19.416" v="75"/>
          <ac:spMkLst>
            <pc:docMk/>
            <pc:sldMk cId="2057533930" sldId="263"/>
            <ac:spMk id="21" creationId="{F13C74B1-5B17-4795-BED0-7140497B445A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21.193" v="51"/>
          <ac:spMkLst>
            <pc:docMk/>
            <pc:sldMk cId="2057533930" sldId="263"/>
            <ac:spMk id="22" creationId="{5A0118C5-4F8D-4CF4-BADD-53FEACC6C42A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057533930" sldId="263"/>
            <ac:spMk id="24" creationId="{E30A3A45-140E-431E-AED0-07EF836310B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057533930" sldId="263"/>
            <ac:spMk id="26" creationId="{55D4142C-5077-457F-A6AD-3FECFDB39685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38.975" v="53"/>
          <ac:spMkLst>
            <pc:docMk/>
            <pc:sldMk cId="2057533930" sldId="263"/>
            <ac:spMk id="27" creationId="{7C432AFE-B3D2-4BFF-BF8F-96C27AFF1AC7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38.975" v="53"/>
          <ac:spMkLst>
            <pc:docMk/>
            <pc:sldMk cId="2057533930" sldId="263"/>
            <ac:spMk id="28" creationId="{AF2F604E-43BE-4DC3-B983-E071523364F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1:38.975" v="53"/>
          <ac:spMkLst>
            <pc:docMk/>
            <pc:sldMk cId="2057533930" sldId="263"/>
            <ac:spMk id="29" creationId="{08C9B587-E65E-4B52-B37C-ABEBB6E87928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19.416" v="75"/>
          <ac:spMkLst>
            <pc:docMk/>
            <pc:sldMk cId="2057533930" sldId="263"/>
            <ac:spMk id="30" creationId="{D4974D33-8DC5-464E-8C6D-BE58F0669C17}"/>
          </ac:spMkLst>
        </pc:spChg>
        <pc:grpChg chg="add del">
          <ac:chgData name="Ajir Ali (2232684)" userId="S::2232684@student.uwtsd.ac.uk::101218c1-b4c0-4ff8-8f6f-d0a45e007157" providerId="AD" clId="Web-{E73C6359-EB79-1546-8E38-5091B82C675B}" dt="2023-12-13T23:41:21.193" v="51"/>
          <ac:grpSpMkLst>
            <pc:docMk/>
            <pc:sldMk cId="2057533930" sldId="263"/>
            <ac:grpSpMk id="23" creationId="{B894EFA8-F425-4D19-A94B-445388B31E20}"/>
          </ac:grpSpMkLst>
        </pc:grpChg>
        <pc:grpChg chg="add del">
          <ac:chgData name="Ajir Ali (2232684)" userId="S::2232684@student.uwtsd.ac.uk::101218c1-b4c0-4ff8-8f6f-d0a45e007157" providerId="AD" clId="Web-{E73C6359-EB79-1546-8E38-5091B82C675B}" dt="2023-12-13T23:41:21.193" v="51"/>
          <ac:grpSpMkLst>
            <pc:docMk/>
            <pc:sldMk cId="2057533930" sldId="263"/>
            <ac:grpSpMk id="25" creationId="{582A903B-6B78-4F0A-B7C9-3D80499020B8}"/>
          </ac:grpSpMkLst>
        </pc:grpChg>
        <pc:graphicFrameChg chg="add del">
          <ac:chgData name="Ajir Ali (2232684)" userId="S::2232684@student.uwtsd.ac.uk::101218c1-b4c0-4ff8-8f6f-d0a45e007157" providerId="AD" clId="Web-{E73C6359-EB79-1546-8E38-5091B82C675B}" dt="2023-12-13T23:41:45.053" v="55"/>
          <ac:graphicFrameMkLst>
            <pc:docMk/>
            <pc:sldMk cId="2057533930" sldId="263"/>
            <ac:graphicFrameMk id="7" creationId="{91C5F161-B5B5-9CBD-D516-5F5EA894F2BD}"/>
          </ac:graphicFrameMkLst>
        </pc:graphicFrameChg>
        <pc:picChg chg="mod ord">
          <ac:chgData name="Ajir Ali (2232684)" userId="S::2232684@student.uwtsd.ac.uk::101218c1-b4c0-4ff8-8f6f-d0a45e007157" providerId="AD" clId="Web-{E73C6359-EB79-1546-8E38-5091B82C675B}" dt="2023-12-13T23:44:19.416" v="75"/>
          <ac:picMkLst>
            <pc:docMk/>
            <pc:sldMk cId="2057533930" sldId="263"/>
            <ac:picMk id="5" creationId="{BC0D3888-0F10-3EB2-0DAA-FFB2DF07EF12}"/>
          </ac:picMkLst>
        </pc:pic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4:12.150" v="74"/>
        <pc:sldMkLst>
          <pc:docMk/>
          <pc:sldMk cId="1760901465" sldId="264"/>
        </pc:sldMkLst>
        <pc:spChg chg="mod ord">
          <ac:chgData name="Ajir Ali (2232684)" userId="S::2232684@student.uwtsd.ac.uk::101218c1-b4c0-4ff8-8f6f-d0a45e007157" providerId="AD" clId="Web-{E73C6359-EB79-1546-8E38-5091B82C675B}" dt="2023-12-13T23:44:12.150" v="74"/>
          <ac:spMkLst>
            <pc:docMk/>
            <pc:sldMk cId="1760901465" sldId="264"/>
            <ac:spMk id="2" creationId="{5F622CE8-9596-24C2-E806-C1404FC03735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4:12.150" v="74"/>
          <ac:spMkLst>
            <pc:docMk/>
            <pc:sldMk cId="1760901465" sldId="264"/>
            <ac:spMk id="3" creationId="{B27E0419-FA9D-8425-8F16-B0F5F9E7F864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12.150" v="74"/>
          <ac:spMkLst>
            <pc:docMk/>
            <pc:sldMk cId="1760901465" sldId="264"/>
            <ac:spMk id="7" creationId="{F13C74B1-5B17-4795-BED0-7140497B445A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12.150" v="74"/>
          <ac:spMkLst>
            <pc:docMk/>
            <pc:sldMk cId="1760901465" sldId="264"/>
            <ac:spMk id="8" creationId="{D4974D33-8DC5-464E-8C6D-BE58F0669C17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1760901465" sldId="264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760901465" sldId="264"/>
            <ac:spMk id="10" creationId="{21A75659-5A6F-4F77-9679-678A00B9D8DC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760901465" sldId="264"/>
            <ac:spMk id="12" creationId="{E30A3A45-140E-431E-AED0-07EF836310B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760901465" sldId="264"/>
            <ac:spMk id="14" creationId="{55D4142C-5077-457F-A6AD-3FECFDB39685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760901465" sldId="264"/>
            <ac:spMk id="16" creationId="{7A5F0580-5EE9-419F-96EE-B6529EF6E7D0}"/>
          </ac:spMkLst>
        </pc:spChg>
        <pc:picChg chg="mod ord">
          <ac:chgData name="Ajir Ali (2232684)" userId="S::2232684@student.uwtsd.ac.uk::101218c1-b4c0-4ff8-8f6f-d0a45e007157" providerId="AD" clId="Web-{E73C6359-EB79-1546-8E38-5091B82C675B}" dt="2023-12-13T23:44:12.150" v="74"/>
          <ac:picMkLst>
            <pc:docMk/>
            <pc:sldMk cId="1760901465" sldId="264"/>
            <ac:picMk id="5" creationId="{2EA7550D-BF3D-620D-1094-3531DFC00EB1}"/>
          </ac:picMkLst>
        </pc:picChg>
        <pc:cxnChg chg="del">
          <ac:chgData name="Ajir Ali (2232684)" userId="S::2232684@student.uwtsd.ac.uk::101218c1-b4c0-4ff8-8f6f-d0a45e007157" providerId="AD" clId="Web-{E73C6359-EB79-1546-8E38-5091B82C675B}" dt="2023-12-13T23:38:35.703" v="25"/>
          <ac:cxnSpMkLst>
            <pc:docMk/>
            <pc:sldMk cId="1760901465" sldId="264"/>
            <ac:cxnSpMk id="11" creationId="{3378FF8B-3743-48E1-88E3-F4CADB3DECE5}"/>
          </ac:cxnSpMkLst>
        </pc:cxnChg>
      </pc:sldChg>
      <pc:sldChg chg="addSp delSp modSp mod setBg modClrScheme delDesignElem chgLayout">
        <pc:chgData name="Ajir Ali (2232684)" userId="S::2232684@student.uwtsd.ac.uk::101218c1-b4c0-4ff8-8f6f-d0a45e007157" providerId="AD" clId="Web-{E73C6359-EB79-1546-8E38-5091B82C675B}" dt="2023-12-13T23:44:04.728" v="73"/>
        <pc:sldMkLst>
          <pc:docMk/>
          <pc:sldMk cId="1785675149" sldId="265"/>
        </pc:sldMkLst>
        <pc:spChg chg="mod ord">
          <ac:chgData name="Ajir Ali (2232684)" userId="S::2232684@student.uwtsd.ac.uk::101218c1-b4c0-4ff8-8f6f-d0a45e007157" providerId="AD" clId="Web-{E73C6359-EB79-1546-8E38-5091B82C675B}" dt="2023-12-13T23:44:04.728" v="73"/>
          <ac:spMkLst>
            <pc:docMk/>
            <pc:sldMk cId="1785675149" sldId="265"/>
            <ac:spMk id="2" creationId="{CA67371F-A667-E83F-E531-5C5557145B85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4:04.728" v="73"/>
          <ac:spMkLst>
            <pc:docMk/>
            <pc:sldMk cId="1785675149" sldId="265"/>
            <ac:spMk id="3" creationId="{9CA438D2-F6F1-2C80-B026-A7D05582B5FC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1785675149" sldId="265"/>
            <ac:spMk id="18" creationId="{6AD30037-67ED-4367-9BE0-45787510BF13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04.728" v="73"/>
          <ac:spMkLst>
            <pc:docMk/>
            <pc:sldMk cId="1785675149" sldId="265"/>
            <ac:spMk id="21" creationId="{F13C74B1-5B17-4795-BED0-7140497B445A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4:04.728" v="73"/>
          <ac:spMkLst>
            <pc:docMk/>
            <pc:sldMk cId="1785675149" sldId="265"/>
            <ac:spMk id="22" creationId="{D4974D33-8DC5-464E-8C6D-BE58F0669C17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785675149" sldId="265"/>
            <ac:spMk id="24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785675149" sldId="265"/>
            <ac:spMk id="26" creationId="{E0C43A58-225D-452D-8185-0D89D1EED861}"/>
          </ac:spMkLst>
        </pc:spChg>
        <pc:grpChg chg="del">
          <ac:chgData name="Ajir Ali (2232684)" userId="S::2232684@student.uwtsd.ac.uk::101218c1-b4c0-4ff8-8f6f-d0a45e007157" providerId="AD" clId="Web-{E73C6359-EB79-1546-8E38-5091B82C675B}" dt="2023-12-13T23:38:35.703" v="25"/>
          <ac:grpSpMkLst>
            <pc:docMk/>
            <pc:sldMk cId="1785675149" sldId="265"/>
            <ac:grpSpMk id="20" creationId="{50841A4E-5BC1-44B4-83CF-D524E8AEAD64}"/>
          </ac:grpSpMkLst>
        </pc:grpChg>
        <pc:picChg chg="mod ord">
          <ac:chgData name="Ajir Ali (2232684)" userId="S::2232684@student.uwtsd.ac.uk::101218c1-b4c0-4ff8-8f6f-d0a45e007157" providerId="AD" clId="Web-{E73C6359-EB79-1546-8E38-5091B82C675B}" dt="2023-12-13T23:44:04.728" v="73"/>
          <ac:picMkLst>
            <pc:docMk/>
            <pc:sldMk cId="1785675149" sldId="265"/>
            <ac:picMk id="19" creationId="{8F83D193-419D-BFCF-31DD-E5856433B8AD}"/>
          </ac:picMkLst>
        </pc:pic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3:56.103" v="72"/>
        <pc:sldMkLst>
          <pc:docMk/>
          <pc:sldMk cId="1453514347" sldId="266"/>
        </pc:sldMkLst>
        <pc:spChg chg="mod ord">
          <ac:chgData name="Ajir Ali (2232684)" userId="S::2232684@student.uwtsd.ac.uk::101218c1-b4c0-4ff8-8f6f-d0a45e007157" providerId="AD" clId="Web-{E73C6359-EB79-1546-8E38-5091B82C675B}" dt="2023-12-13T23:43:56.103" v="72"/>
          <ac:spMkLst>
            <pc:docMk/>
            <pc:sldMk cId="1453514347" sldId="266"/>
            <ac:spMk id="2" creationId="{792B6F6E-92C6-9D69-1D92-B266B228860E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3:56.103" v="72"/>
          <ac:spMkLst>
            <pc:docMk/>
            <pc:sldMk cId="1453514347" sldId="266"/>
            <ac:spMk id="3" creationId="{A18A96D3-0B54-386B-9440-AB158AFAAECF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3:56.103" v="72"/>
          <ac:spMkLst>
            <pc:docMk/>
            <pc:sldMk cId="1453514347" sldId="266"/>
            <ac:spMk id="7" creationId="{45D37F4E-DDB4-456B-97E0-9937730A039F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3:56.103" v="72"/>
          <ac:spMkLst>
            <pc:docMk/>
            <pc:sldMk cId="1453514347" sldId="266"/>
            <ac:spMk id="8" creationId="{B2DD41CD-8F47-4F56-AD12-4E2FF7696987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1453514347" sldId="266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453514347" sldId="266"/>
            <ac:spMk id="10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1453514347" sldId="266"/>
            <ac:spMk id="12" creationId="{E0C43A58-225D-452D-8185-0D89D1EED861}"/>
          </ac:spMkLst>
        </pc:spChg>
        <pc:picChg chg="mod ord">
          <ac:chgData name="Ajir Ali (2232684)" userId="S::2232684@student.uwtsd.ac.uk::101218c1-b4c0-4ff8-8f6f-d0a45e007157" providerId="AD" clId="Web-{E73C6359-EB79-1546-8E38-5091B82C675B}" dt="2023-12-13T23:43:56.103" v="72"/>
          <ac:picMkLst>
            <pc:docMk/>
            <pc:sldMk cId="1453514347" sldId="266"/>
            <ac:picMk id="5" creationId="{BA203585-D543-6A1D-F1DF-C590AD1AEA6B}"/>
          </ac:picMkLst>
        </pc:picChg>
        <pc:cxnChg chg="del">
          <ac:chgData name="Ajir Ali (2232684)" userId="S::2232684@student.uwtsd.ac.uk::101218c1-b4c0-4ff8-8f6f-d0a45e007157" providerId="AD" clId="Web-{E73C6359-EB79-1546-8E38-5091B82C675B}" dt="2023-12-13T23:38:35.703" v="25"/>
          <ac:cxnSpMkLst>
            <pc:docMk/>
            <pc:sldMk cId="1453514347" sldId="266"/>
            <ac:cxnSpMk id="11" creationId="{3378FF8B-3743-48E1-88E3-F4CADB3DECE5}"/>
          </ac:cxnSpMkLst>
        </pc:cxnChg>
      </pc:sldChg>
      <pc:sldChg chg="addSp delSp modSp mod setBg modClrScheme delDesignElem chgLayout">
        <pc:chgData name="Ajir Ali (2232684)" userId="S::2232684@student.uwtsd.ac.uk::101218c1-b4c0-4ff8-8f6f-d0a45e007157" providerId="AD" clId="Web-{E73C6359-EB79-1546-8E38-5091B82C675B}" dt="2023-12-13T23:43:46.118" v="71"/>
        <pc:sldMkLst>
          <pc:docMk/>
          <pc:sldMk cId="2394646048" sldId="267"/>
        </pc:sldMkLst>
        <pc:spChg chg="mod ord">
          <ac:chgData name="Ajir Ali (2232684)" userId="S::2232684@student.uwtsd.ac.uk::101218c1-b4c0-4ff8-8f6f-d0a45e007157" providerId="AD" clId="Web-{E73C6359-EB79-1546-8E38-5091B82C675B}" dt="2023-12-13T23:43:46.118" v="71"/>
          <ac:spMkLst>
            <pc:docMk/>
            <pc:sldMk cId="2394646048" sldId="267"/>
            <ac:spMk id="2" creationId="{31413AD0-18BE-578D-D1EA-272989F172F3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3:46.118" v="71"/>
          <ac:spMkLst>
            <pc:docMk/>
            <pc:sldMk cId="2394646048" sldId="267"/>
            <ac:spMk id="3" creationId="{A03FC96E-68A5-67FF-77D6-C16AC1913D52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3:46.118" v="71"/>
          <ac:spMkLst>
            <pc:docMk/>
            <pc:sldMk cId="2394646048" sldId="267"/>
            <ac:spMk id="7" creationId="{2C61293E-6EBE-43EF-A52C-9BEBFD7679D4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3:46.118" v="71"/>
          <ac:spMkLst>
            <pc:docMk/>
            <pc:sldMk cId="2394646048" sldId="267"/>
            <ac:spMk id="8" creationId="{3FCFB1DE-0B7E-48CC-BA90-B2AB0889F9D6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2394646048" sldId="267"/>
            <ac:spMk id="9" creationId="{6AD30037-67ED-4367-9BE0-45787510BF1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46.507" v="62"/>
          <ac:spMkLst>
            <pc:docMk/>
            <pc:sldMk cId="2394646048" sldId="267"/>
            <ac:spMk id="10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46.507" v="62"/>
          <ac:spMkLst>
            <pc:docMk/>
            <pc:sldMk cId="2394646048" sldId="267"/>
            <ac:spMk id="12" creationId="{E0C43A58-225D-452D-8185-0D89D1EED861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49.101" v="64"/>
          <ac:spMkLst>
            <pc:docMk/>
            <pc:sldMk cId="2394646048" sldId="267"/>
            <ac:spMk id="14" creationId="{56688E73-49B9-4052-A836-D248C825D70D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49.101" v="64"/>
          <ac:spMkLst>
            <pc:docMk/>
            <pc:sldMk cId="2394646048" sldId="267"/>
            <ac:spMk id="15" creationId="{5B6AEE0C-07FE-4154-BC7C-2F20530BC556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52.367" v="66"/>
          <ac:spMkLst>
            <pc:docMk/>
            <pc:sldMk cId="2394646048" sldId="267"/>
            <ac:spMk id="16" creationId="{7A5F0580-5EE9-419F-96EE-B6529EF6E7D0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52.367" v="66"/>
          <ac:spMkLst>
            <pc:docMk/>
            <pc:sldMk cId="2394646048" sldId="267"/>
            <ac:spMk id="17" creationId="{21A75659-5A6F-4F77-9679-678A00B9D8DC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52.367" v="66"/>
          <ac:spMkLst>
            <pc:docMk/>
            <pc:sldMk cId="2394646048" sldId="267"/>
            <ac:spMk id="18" creationId="{E30A3A45-140E-431E-AED0-07EF836310B3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2:52.367" v="66"/>
          <ac:spMkLst>
            <pc:docMk/>
            <pc:sldMk cId="2394646048" sldId="267"/>
            <ac:spMk id="19" creationId="{55D4142C-5077-457F-A6AD-3FECFDB39685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394646048" sldId="267"/>
            <ac:spMk id="21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2394646048" sldId="267"/>
            <ac:spMk id="22" creationId="{E0C43A58-225D-452D-8185-0D89D1EED861}"/>
          </ac:spMkLst>
        </pc:spChg>
        <pc:grpChg chg="del">
          <ac:chgData name="Ajir Ali (2232684)" userId="S::2232684@student.uwtsd.ac.uk::101218c1-b4c0-4ff8-8f6f-d0a45e007157" providerId="AD" clId="Web-{E73C6359-EB79-1546-8E38-5091B82C675B}" dt="2023-12-13T23:38:35.703" v="25"/>
          <ac:grpSpMkLst>
            <pc:docMk/>
            <pc:sldMk cId="2394646048" sldId="267"/>
            <ac:grpSpMk id="11" creationId="{50841A4E-5BC1-44B4-83CF-D524E8AEAD64}"/>
          </ac:grpSpMkLst>
        </pc:grpChg>
        <pc:picChg chg="mod ord">
          <ac:chgData name="Ajir Ali (2232684)" userId="S::2232684@student.uwtsd.ac.uk::101218c1-b4c0-4ff8-8f6f-d0a45e007157" providerId="AD" clId="Web-{E73C6359-EB79-1546-8E38-5091B82C675B}" dt="2023-12-13T23:43:46.118" v="71"/>
          <ac:picMkLst>
            <pc:docMk/>
            <pc:sldMk cId="2394646048" sldId="267"/>
            <ac:picMk id="5" creationId="{C1A3E52F-9AC2-C983-2653-FEDD5F8EB8FF}"/>
          </ac:picMkLst>
        </pc:picChg>
      </pc:sldChg>
      <pc:sldChg chg="addSp delSp modSp mod setBg modClrScheme setClrOvrMap delDesignElem chgLayout">
        <pc:chgData name="Ajir Ali (2232684)" userId="S::2232684@student.uwtsd.ac.uk::101218c1-b4c0-4ff8-8f6f-d0a45e007157" providerId="AD" clId="Web-{E73C6359-EB79-1546-8E38-5091B82C675B}" dt="2023-12-13T23:43:39.259" v="70"/>
        <pc:sldMkLst>
          <pc:docMk/>
          <pc:sldMk cId="3929435721" sldId="268"/>
        </pc:sldMkLst>
        <pc:spChg chg="mod ord">
          <ac:chgData name="Ajir Ali (2232684)" userId="S::2232684@student.uwtsd.ac.uk::101218c1-b4c0-4ff8-8f6f-d0a45e007157" providerId="AD" clId="Web-{E73C6359-EB79-1546-8E38-5091B82C675B}" dt="2023-12-13T23:43:39.259" v="70"/>
          <ac:spMkLst>
            <pc:docMk/>
            <pc:sldMk cId="3929435721" sldId="268"/>
            <ac:spMk id="2" creationId="{B288EED6-B506-8266-E107-C73D8419E7E2}"/>
          </ac:spMkLst>
        </pc:spChg>
        <pc:spChg chg="mod ord">
          <ac:chgData name="Ajir Ali (2232684)" userId="S::2232684@student.uwtsd.ac.uk::101218c1-b4c0-4ff8-8f6f-d0a45e007157" providerId="AD" clId="Web-{E73C6359-EB79-1546-8E38-5091B82C675B}" dt="2023-12-13T23:43:39.259" v="70"/>
          <ac:spMkLst>
            <pc:docMk/>
            <pc:sldMk cId="3929435721" sldId="268"/>
            <ac:spMk id="3" creationId="{6304472A-AAAC-23A1-F34C-9AAF509A5C63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3:39.259" v="70"/>
          <ac:spMkLst>
            <pc:docMk/>
            <pc:sldMk cId="3929435721" sldId="268"/>
            <ac:spMk id="7" creationId="{2C61293E-6EBE-43EF-A52C-9BEBFD7679D4}"/>
          </ac:spMkLst>
        </pc:spChg>
        <pc:spChg chg="add">
          <ac:chgData name="Ajir Ali (2232684)" userId="S::2232684@student.uwtsd.ac.uk::101218c1-b4c0-4ff8-8f6f-d0a45e007157" providerId="AD" clId="Web-{E73C6359-EB79-1546-8E38-5091B82C675B}" dt="2023-12-13T23:43:39.259" v="70"/>
          <ac:spMkLst>
            <pc:docMk/>
            <pc:sldMk cId="3929435721" sldId="268"/>
            <ac:spMk id="8" creationId="{3FCFB1DE-0B7E-48CC-BA90-B2AB0889F9D6}"/>
          </ac:spMkLst>
        </pc:spChg>
        <pc:spChg chg="del">
          <ac:chgData name="Ajir Ali (2232684)" userId="S::2232684@student.uwtsd.ac.uk::101218c1-b4c0-4ff8-8f6f-d0a45e007157" providerId="AD" clId="Web-{E73C6359-EB79-1546-8E38-5091B82C675B}" dt="2023-12-13T23:38:35.703" v="25"/>
          <ac:spMkLst>
            <pc:docMk/>
            <pc:sldMk cId="3929435721" sldId="268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3929435721" sldId="268"/>
            <ac:spMk id="10" creationId="{A9D2268A-D939-4E78-91B6-6C7E46406788}"/>
          </ac:spMkLst>
        </pc:spChg>
        <pc:spChg chg="add del">
          <ac:chgData name="Ajir Ali (2232684)" userId="S::2232684@student.uwtsd.ac.uk::101218c1-b4c0-4ff8-8f6f-d0a45e007157" providerId="AD" clId="Web-{E73C6359-EB79-1546-8E38-5091B82C675B}" dt="2023-12-13T23:43:19.165" v="69"/>
          <ac:spMkLst>
            <pc:docMk/>
            <pc:sldMk cId="3929435721" sldId="268"/>
            <ac:spMk id="12" creationId="{E0C43A58-225D-452D-8185-0D89D1EED861}"/>
          </ac:spMkLst>
        </pc:spChg>
        <pc:picChg chg="mod ord">
          <ac:chgData name="Ajir Ali (2232684)" userId="S::2232684@student.uwtsd.ac.uk::101218c1-b4c0-4ff8-8f6f-d0a45e007157" providerId="AD" clId="Web-{E73C6359-EB79-1546-8E38-5091B82C675B}" dt="2023-12-13T23:43:39.259" v="70"/>
          <ac:picMkLst>
            <pc:docMk/>
            <pc:sldMk cId="3929435721" sldId="268"/>
            <ac:picMk id="5" creationId="{B1DB87D7-6FB9-6A79-4111-C75C84D614E1}"/>
          </ac:picMkLst>
        </pc:picChg>
        <pc:cxnChg chg="del">
          <ac:chgData name="Ajir Ali (2232684)" userId="S::2232684@student.uwtsd.ac.uk::101218c1-b4c0-4ff8-8f6f-d0a45e007157" providerId="AD" clId="Web-{E73C6359-EB79-1546-8E38-5091B82C675B}" dt="2023-12-13T23:38:35.703" v="25"/>
          <ac:cxnSpMkLst>
            <pc:docMk/>
            <pc:sldMk cId="3929435721" sldId="268"/>
            <ac:cxnSpMk id="11" creationId="{3378FF8B-3743-48E1-88E3-F4CADB3DECE5}"/>
          </ac:cxnSpMkLst>
        </pc:cxnChg>
      </pc:sldChg>
      <pc:sldChg chg="new del">
        <pc:chgData name="Ajir Ali (2232684)" userId="S::2232684@student.uwtsd.ac.uk::101218c1-b4c0-4ff8-8f6f-d0a45e007157" providerId="AD" clId="Web-{E73C6359-EB79-1546-8E38-5091B82C675B}" dt="2023-12-13T23:37:59.171" v="24"/>
        <pc:sldMkLst>
          <pc:docMk/>
          <pc:sldMk cId="2708582500" sldId="269"/>
        </pc:sldMkLst>
      </pc:sldChg>
      <pc:sldMasterChg chg="del delSldLayout">
        <pc:chgData name="Ajir Ali (2232684)" userId="S::2232684@student.uwtsd.ac.uk::101218c1-b4c0-4ff8-8f6f-d0a45e007157" providerId="AD" clId="Web-{E73C6359-EB79-1546-8E38-5091B82C675B}" dt="2023-12-13T23:38:35.703" v="25"/>
        <pc:sldMasterMkLst>
          <pc:docMk/>
          <pc:sldMasterMk cId="631425371" sldId="2147483723"/>
        </pc:sldMasterMkLst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2612592310" sldId="2147483724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253810418" sldId="2147483725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363410394" sldId="2147483726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1064660736" sldId="2147483727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3183529788" sldId="2147483728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2873117278" sldId="2147483729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3683533755" sldId="2147483730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503705333" sldId="2147483731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565281960" sldId="2147483732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3162378416" sldId="2147483733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1377283628" sldId="2147483734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2801382720" sldId="2147483735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2530756819" sldId="2147483736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1868256414" sldId="2147483737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2894278246" sldId="2147483738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83149534" sldId="2147483739"/>
          </pc:sldLayoutMkLst>
        </pc:sldLayoutChg>
        <pc:sldLayoutChg chg="del">
          <pc:chgData name="Ajir Ali (2232684)" userId="S::2232684@student.uwtsd.ac.uk::101218c1-b4c0-4ff8-8f6f-d0a45e007157" providerId="AD" clId="Web-{E73C6359-EB79-1546-8E38-5091B82C675B}" dt="2023-12-13T23:38:35.703" v="25"/>
          <pc:sldLayoutMkLst>
            <pc:docMk/>
            <pc:sldMasterMk cId="631425371" sldId="2147483723"/>
            <pc:sldLayoutMk cId="3551050815" sldId="2147483740"/>
          </pc:sldLayoutMkLst>
        </pc:sldLayoutChg>
      </pc:sldMasterChg>
      <pc:sldMasterChg chg="add del addSldLayout delSldLayout modSldLayout">
        <pc:chgData name="Ajir Ali (2232684)" userId="S::2232684@student.uwtsd.ac.uk::101218c1-b4c0-4ff8-8f6f-d0a45e007157" providerId="AD" clId="Web-{E73C6359-EB79-1546-8E38-5091B82C675B}" dt="2023-12-13T23:43:19.165" v="69"/>
        <pc:sldMasterMkLst>
          <pc:docMk/>
          <pc:sldMasterMk cId="2504037123" sldId="2147483741"/>
        </pc:sldMasterMkLst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2997148005" sldId="2147483742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2246731472" sldId="2147483743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576721482" sldId="2147483744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601441195" sldId="2147483745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134873589" sldId="2147483746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3288159765" sldId="2147483747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4229409808" sldId="2147483748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4181999969" sldId="2147483749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2139030326" sldId="2147483750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906004203" sldId="2147483751"/>
          </pc:sldLayoutMkLst>
        </pc:sldLayoutChg>
        <pc:sldLayoutChg chg="add del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2504037123" sldId="2147483741"/>
            <pc:sldLayoutMk cId="572941471" sldId="2147483752"/>
          </pc:sldLayoutMkLst>
        </pc:sldLayoutChg>
      </pc:sldMasterChg>
      <pc:sldMasterChg chg="add addSldLayout modSldLayout">
        <pc:chgData name="Ajir Ali (2232684)" userId="S::2232684@student.uwtsd.ac.uk::101218c1-b4c0-4ff8-8f6f-d0a45e007157" providerId="AD" clId="Web-{E73C6359-EB79-1546-8E38-5091B82C675B}" dt="2023-12-13T23:43:19.165" v="69"/>
        <pc:sldMasterMkLst>
          <pc:docMk/>
          <pc:sldMasterMk cId="3147150994" sldId="2147483753"/>
        </pc:sldMasterMkLst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2931163167" sldId="2147483754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737796297" sldId="2147483755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2772114075" sldId="2147483756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1797485660" sldId="2147483757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2832645740" sldId="2147483758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2992265307" sldId="2147483759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743154186" sldId="2147483760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1099197495" sldId="2147483761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3857292589" sldId="2147483762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1556161015" sldId="2147483763"/>
          </pc:sldLayoutMkLst>
        </pc:sldLayoutChg>
        <pc:sldLayoutChg chg="add mod replId">
          <pc:chgData name="Ajir Ali (2232684)" userId="S::2232684@student.uwtsd.ac.uk::101218c1-b4c0-4ff8-8f6f-d0a45e007157" providerId="AD" clId="Web-{E73C6359-EB79-1546-8E38-5091B82C675B}" dt="2023-12-13T23:43:19.165" v="69"/>
          <pc:sldLayoutMkLst>
            <pc:docMk/>
            <pc:sldMasterMk cId="3147150994" sldId="2147483753"/>
            <pc:sldLayoutMk cId="1311453275" sldId="2147483764"/>
          </pc:sldLayoutMkLst>
        </pc:sldLayoutChg>
      </pc:sldMasterChg>
    </pc:docChg>
  </pc:docChgLst>
  <pc:docChgLst>
    <pc:chgData name="Ajir Ali (2232684)" userId="S::2232684@student.uwtsd.ac.uk::101218c1-b4c0-4ff8-8f6f-d0a45e007157" providerId="AD" clId="Web-{43620B76-02DD-489C-854B-367E5226C24C}"/>
    <pc:docChg chg="addSld delSld modSld sldOrd addMainMaster delMainMaster">
      <pc:chgData name="Ajir Ali (2232684)" userId="S::2232684@student.uwtsd.ac.uk::101218c1-b4c0-4ff8-8f6f-d0a45e007157" providerId="AD" clId="Web-{43620B76-02DD-489C-854B-367E5226C24C}" dt="2023-12-13T23:28:59.717" v="208" actId="1076"/>
      <pc:docMkLst>
        <pc:docMk/>
      </pc:docMkLst>
      <pc:sldChg chg="addSp delSp modSp mod modTransition setBg modClrScheme setClrOvrMap delDesignElem chgLayout">
        <pc:chgData name="Ajir Ali (2232684)" userId="S::2232684@student.uwtsd.ac.uk::101218c1-b4c0-4ff8-8f6f-d0a45e007157" providerId="AD" clId="Web-{43620B76-02DD-489C-854B-367E5226C24C}" dt="2023-12-13T23:23:58.179" v="201"/>
        <pc:sldMkLst>
          <pc:docMk/>
          <pc:sldMk cId="109857222" sldId="256"/>
        </pc:sldMkLst>
        <pc:spChg chg="mod ord">
          <ac:chgData name="Ajir Ali (2232684)" userId="S::2232684@student.uwtsd.ac.uk::101218c1-b4c0-4ff8-8f6f-d0a45e007157" providerId="AD" clId="Web-{43620B76-02DD-489C-854B-367E5226C24C}" dt="2023-12-13T23:23:43.881" v="19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jir Ali (2232684)" userId="S::2232684@student.uwtsd.ac.uk::101218c1-b4c0-4ff8-8f6f-d0a45e007157" providerId="AD" clId="Web-{43620B76-02DD-489C-854B-367E5226C24C}" dt="2023-12-13T23:23:43.881" v="19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43.881" v="199"/>
          <ac:spMkLst>
            <pc:docMk/>
            <pc:sldMk cId="109857222" sldId="256"/>
            <ac:spMk id="6" creationId="{5EF08599-3FED-4288-A20D-E7BCAC3B8E26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43.881" v="199"/>
          <ac:spMkLst>
            <pc:docMk/>
            <pc:sldMk cId="109857222" sldId="256"/>
            <ac:spMk id="7" creationId="{C884A6B2-90E9-4BDB-8503-71AC02D3956A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2:55:22.840" v="6"/>
          <ac:spMkLst>
            <pc:docMk/>
            <pc:sldMk cId="109857222" sldId="256"/>
            <ac:spMk id="9" creationId="{42EC32AE-E4F8-4BC6-BEF2-B48BDD157D3F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2:58.211" v="57"/>
          <ac:spMkLst>
            <pc:docMk/>
            <pc:sldMk cId="109857222" sldId="256"/>
            <ac:spMk id="16" creationId="{0623FB3B-24E7-5304-70D8-3CA402902220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2:58.211" v="57"/>
          <ac:spMkLst>
            <pc:docMk/>
            <pc:sldMk cId="109857222" sldId="256"/>
            <ac:spMk id="18" creationId="{97081EE3-B6BE-9584-F5AF-E5F6484DA7A1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2:58.211" v="57"/>
          <ac:spMkLst>
            <pc:docMk/>
            <pc:sldMk cId="109857222" sldId="256"/>
            <ac:spMk id="20" creationId="{4711BF64-C99B-2F90-ADA1-0C08F9BE8392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36.850" v="194"/>
          <ac:spMkLst>
            <pc:docMk/>
            <pc:sldMk cId="109857222" sldId="256"/>
            <ac:spMk id="24" creationId="{E58348C3-6249-4952-AA86-C63DB35EA9F2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41.319" v="196"/>
          <ac:spMkLst>
            <pc:docMk/>
            <pc:sldMk cId="109857222" sldId="256"/>
            <ac:spMk id="34" creationId="{F64080D6-34DE-4277-97CC-2FB3812846DA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43.881" v="198"/>
          <ac:spMkLst>
            <pc:docMk/>
            <pc:sldMk cId="109857222" sldId="256"/>
            <ac:spMk id="36" creationId="{E58348C3-6249-4952-AA86-C63DB35EA9F2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58.179" v="201"/>
          <ac:spMkLst>
            <pc:docMk/>
            <pc:sldMk cId="109857222" sldId="256"/>
            <ac:spMk id="39" creationId="{5EF08599-3FED-4288-A20D-E7BCAC3B8E26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3:58.179" v="201"/>
          <ac:spMkLst>
            <pc:docMk/>
            <pc:sldMk cId="109857222" sldId="256"/>
            <ac:spMk id="40" creationId="{C884A6B2-90E9-4BDB-8503-71AC02D3956A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23:58.179" v="201"/>
          <ac:spMkLst>
            <pc:docMk/>
            <pc:sldMk cId="109857222" sldId="256"/>
            <ac:spMk id="46" creationId="{5EF08599-3FED-4288-A20D-E7BCAC3B8E26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23:58.179" v="201"/>
          <ac:spMkLst>
            <pc:docMk/>
            <pc:sldMk cId="109857222" sldId="256"/>
            <ac:spMk id="48" creationId="{C884A6B2-90E9-4BDB-8503-71AC02D3956A}"/>
          </ac:spMkLst>
        </pc:spChg>
        <pc:grpChg chg="add del">
          <ac:chgData name="Ajir Ali (2232684)" userId="S::2232684@student.uwtsd.ac.uk::101218c1-b4c0-4ff8-8f6f-d0a45e007157" providerId="AD" clId="Web-{43620B76-02DD-489C-854B-367E5226C24C}" dt="2023-12-13T23:23:43.881" v="199"/>
          <ac:grpSpMkLst>
            <pc:docMk/>
            <pc:sldMk cId="109857222" sldId="256"/>
            <ac:grpSpMk id="13" creationId="{E9046BC8-D404-4E7D-9202-A07F3FDD3823}"/>
          </ac:grpSpMkLst>
        </pc:grpChg>
        <pc:grpChg chg="add del">
          <ac:chgData name="Ajir Ali (2232684)" userId="S::2232684@student.uwtsd.ac.uk::101218c1-b4c0-4ff8-8f6f-d0a45e007157" providerId="AD" clId="Web-{43620B76-02DD-489C-854B-367E5226C24C}" dt="2023-12-13T23:23:36.850" v="194"/>
          <ac:grpSpMkLst>
            <pc:docMk/>
            <pc:sldMk cId="109857222" sldId="256"/>
            <ac:grpSpMk id="26" creationId="{DE6174AD-DBB0-43E6-98C2-738DB3A15244}"/>
          </ac:grpSpMkLst>
        </pc:grpChg>
        <pc:grpChg chg="add del">
          <ac:chgData name="Ajir Ali (2232684)" userId="S::2232684@student.uwtsd.ac.uk::101218c1-b4c0-4ff8-8f6f-d0a45e007157" providerId="AD" clId="Web-{43620B76-02DD-489C-854B-367E5226C24C}" dt="2023-12-13T23:23:58.179" v="201"/>
          <ac:grpSpMkLst>
            <pc:docMk/>
            <pc:sldMk cId="109857222" sldId="256"/>
            <ac:grpSpMk id="28" creationId="{E9046BC8-D404-4E7D-9202-A07F3FDD3823}"/>
          </ac:grpSpMkLst>
        </pc:grpChg>
        <pc:grpChg chg="add del">
          <ac:chgData name="Ajir Ali (2232684)" userId="S::2232684@student.uwtsd.ac.uk::101218c1-b4c0-4ff8-8f6f-d0a45e007157" providerId="AD" clId="Web-{43620B76-02DD-489C-854B-367E5226C24C}" dt="2023-12-13T23:23:43.881" v="198"/>
          <ac:grpSpMkLst>
            <pc:docMk/>
            <pc:sldMk cId="109857222" sldId="256"/>
            <ac:grpSpMk id="37" creationId="{DE6174AD-DBB0-43E6-98C2-738DB3A15244}"/>
          </ac:grpSpMkLst>
        </pc:grpChg>
        <pc:grpChg chg="add">
          <ac:chgData name="Ajir Ali (2232684)" userId="S::2232684@student.uwtsd.ac.uk::101218c1-b4c0-4ff8-8f6f-d0a45e007157" providerId="AD" clId="Web-{43620B76-02DD-489C-854B-367E5226C24C}" dt="2023-12-13T23:23:58.179" v="201"/>
          <ac:grpSpMkLst>
            <pc:docMk/>
            <pc:sldMk cId="109857222" sldId="256"/>
            <ac:grpSpMk id="50" creationId="{E9046BC8-D404-4E7D-9202-A07F3FDD3823}"/>
          </ac:grpSpMkLst>
        </pc:grpChg>
        <pc:picChg chg="add mod ord">
          <ac:chgData name="Ajir Ali (2232684)" userId="S::2232684@student.uwtsd.ac.uk::101218c1-b4c0-4ff8-8f6f-d0a45e007157" providerId="AD" clId="Web-{43620B76-02DD-489C-854B-367E5226C24C}" dt="2023-12-13T23:23:43.881" v="198"/>
          <ac:picMkLst>
            <pc:docMk/>
            <pc:sldMk cId="109857222" sldId="256"/>
            <ac:picMk id="4" creationId="{A2D57152-6436-FEC6-4822-5984CAE43DBA}"/>
          </ac:picMkLst>
        </pc:picChg>
        <pc:cxnChg chg="add del">
          <ac:chgData name="Ajir Ali (2232684)" userId="S::2232684@student.uwtsd.ac.uk::101218c1-b4c0-4ff8-8f6f-d0a45e007157" providerId="AD" clId="Web-{43620B76-02DD-489C-854B-367E5226C24C}" dt="2023-12-13T22:55:22.840" v="6"/>
          <ac:cxnSpMkLst>
            <pc:docMk/>
            <pc:sldMk cId="109857222" sldId="256"/>
            <ac:cxnSpMk id="11" creationId="{5211C822-2379-4749-95C7-3CDA93294E14}"/>
          </ac:cxnSpMkLst>
        </pc:cxnChg>
      </pc:sldChg>
      <pc:sldChg chg="addSp modSp new del mod modClrScheme chgLayout">
        <pc:chgData name="Ajir Ali (2232684)" userId="S::2232684@student.uwtsd.ac.uk::101218c1-b4c0-4ff8-8f6f-d0a45e007157" providerId="AD" clId="Web-{43620B76-02DD-489C-854B-367E5226C24C}" dt="2023-12-13T22:59:25.408" v="32"/>
        <pc:sldMkLst>
          <pc:docMk/>
          <pc:sldMk cId="2077244488" sldId="257"/>
        </pc:sldMkLst>
        <pc:spChg chg="mod">
          <ac:chgData name="Ajir Ali (2232684)" userId="S::2232684@student.uwtsd.ac.uk::101218c1-b4c0-4ff8-8f6f-d0a45e007157" providerId="AD" clId="Web-{43620B76-02DD-489C-854B-367E5226C24C}" dt="2023-12-13T22:58:30.267" v="30"/>
          <ac:spMkLst>
            <pc:docMk/>
            <pc:sldMk cId="2077244488" sldId="257"/>
            <ac:spMk id="2" creationId="{4E8438EB-07D0-1455-1A0D-DCCEB99E8A78}"/>
          </ac:spMkLst>
        </pc:spChg>
        <pc:spChg chg="add mod">
          <ac:chgData name="Ajir Ali (2232684)" userId="S::2232684@student.uwtsd.ac.uk::101218c1-b4c0-4ff8-8f6f-d0a45e007157" providerId="AD" clId="Web-{43620B76-02DD-489C-854B-367E5226C24C}" dt="2023-12-13T22:57:09.343" v="13"/>
          <ac:spMkLst>
            <pc:docMk/>
            <pc:sldMk cId="2077244488" sldId="257"/>
            <ac:spMk id="8" creationId="{8C9CBC84-F0D5-F7BE-6145-63C8057F4DF8}"/>
          </ac:spMkLst>
        </pc:spChg>
        <pc:spChg chg="add mod">
          <ac:chgData name="Ajir Ali (2232684)" userId="S::2232684@student.uwtsd.ac.uk::101218c1-b4c0-4ff8-8f6f-d0a45e007157" providerId="AD" clId="Web-{43620B76-02DD-489C-854B-367E5226C24C}" dt="2023-12-13T22:57:09.343" v="13"/>
          <ac:spMkLst>
            <pc:docMk/>
            <pc:sldMk cId="2077244488" sldId="257"/>
            <ac:spMk id="10" creationId="{45F8506F-723E-2FBC-A83C-170B99FE17A1}"/>
          </ac:spMkLst>
        </pc:spChg>
        <pc:spChg chg="add mod">
          <ac:chgData name="Ajir Ali (2232684)" userId="S::2232684@student.uwtsd.ac.uk::101218c1-b4c0-4ff8-8f6f-d0a45e007157" providerId="AD" clId="Web-{43620B76-02DD-489C-854B-367E5226C24C}" dt="2023-12-13T22:57:09.343" v="13"/>
          <ac:spMkLst>
            <pc:docMk/>
            <pc:sldMk cId="2077244488" sldId="257"/>
            <ac:spMk id="12" creationId="{E573BBF6-53A5-C524-AF75-E2281BF383F3}"/>
          </ac:spMkLst>
        </pc:spChg>
        <pc:spChg chg="add mod">
          <ac:chgData name="Ajir Ali (2232684)" userId="S::2232684@student.uwtsd.ac.uk::101218c1-b4c0-4ff8-8f6f-d0a45e007157" providerId="AD" clId="Web-{43620B76-02DD-489C-854B-367E5226C24C}" dt="2023-12-13T22:57:09.343" v="13"/>
          <ac:spMkLst>
            <pc:docMk/>
            <pc:sldMk cId="2077244488" sldId="257"/>
            <ac:spMk id="14" creationId="{E3FE2554-CB6E-D4EE-1669-7B8F88467A22}"/>
          </ac:spMkLst>
        </pc:spChg>
        <pc:picChg chg="add">
          <ac:chgData name="Ajir Ali (2232684)" userId="S::2232684@student.uwtsd.ac.uk::101218c1-b4c0-4ff8-8f6f-d0a45e007157" providerId="AD" clId="Web-{43620B76-02DD-489C-854B-367E5226C24C}" dt="2023-12-13T22:57:09.343" v="13"/>
          <ac:picMkLst>
            <pc:docMk/>
            <pc:sldMk cId="2077244488" sldId="257"/>
            <ac:picMk id="4" creationId="{A20AB5BC-6B8F-2246-AD55-DD821F9DD6C0}"/>
          </ac:picMkLst>
        </pc:picChg>
      </pc:sldChg>
      <pc:sldChg chg="addSp delSp modSp new mod setBg modClrScheme setClrOvrMap chgLayout">
        <pc:chgData name="Ajir Ali (2232684)" userId="S::2232684@student.uwtsd.ac.uk::101218c1-b4c0-4ff8-8f6f-d0a45e007157" providerId="AD" clId="Web-{43620B76-02DD-489C-854B-367E5226C24C}" dt="2023-12-13T23:28:59.717" v="208" actId="1076"/>
        <pc:sldMkLst>
          <pc:docMk/>
          <pc:sldMk cId="2745932184" sldId="258"/>
        </pc:sldMkLst>
        <pc:spChg chg="add del mod">
          <ac:chgData name="Ajir Ali (2232684)" userId="S::2232684@student.uwtsd.ac.uk::101218c1-b4c0-4ff8-8f6f-d0a45e007157" providerId="AD" clId="Web-{43620B76-02DD-489C-854B-367E5226C24C}" dt="2023-12-13T23:03:31.259" v="64"/>
          <ac:spMkLst>
            <pc:docMk/>
            <pc:sldMk cId="2745932184" sldId="258"/>
            <ac:spMk id="2" creationId="{B3A74E87-6912-BC08-31C4-848FA6BC26C6}"/>
          </ac:spMkLst>
        </pc:spChg>
        <pc:spChg chg="add mod ord">
          <ac:chgData name="Ajir Ali (2232684)" userId="S::2232684@student.uwtsd.ac.uk::101218c1-b4c0-4ff8-8f6f-d0a45e007157" providerId="AD" clId="Web-{43620B76-02DD-489C-854B-367E5226C24C}" dt="2023-12-13T23:23:00.365" v="192" actId="20577"/>
          <ac:spMkLst>
            <pc:docMk/>
            <pc:sldMk cId="2745932184" sldId="258"/>
            <ac:spMk id="7" creationId="{339F0007-F53B-7DF6-6B7B-778EE5759AD0}"/>
          </ac:spMkLst>
        </pc:spChg>
        <pc:spChg chg="add mod ord">
          <ac:chgData name="Ajir Ali (2232684)" userId="S::2232684@student.uwtsd.ac.uk::101218c1-b4c0-4ff8-8f6f-d0a45e007157" providerId="AD" clId="Web-{43620B76-02DD-489C-854B-367E5226C24C}" dt="2023-12-13T23:03:31.259" v="64"/>
          <ac:spMkLst>
            <pc:docMk/>
            <pc:sldMk cId="2745932184" sldId="258"/>
            <ac:spMk id="9" creationId="{BAEFCE30-20EC-D2F4-5BD8-89CDAE28D2E9}"/>
          </ac:spMkLst>
        </pc:spChg>
        <pc:spChg chg="add del mod ord">
          <ac:chgData name="Ajir Ali (2232684)" userId="S::2232684@student.uwtsd.ac.uk::101218c1-b4c0-4ff8-8f6f-d0a45e007157" providerId="AD" clId="Web-{43620B76-02DD-489C-854B-367E5226C24C}" dt="2023-12-13T23:25:36.181" v="202"/>
          <ac:spMkLst>
            <pc:docMk/>
            <pc:sldMk cId="2745932184" sldId="258"/>
            <ac:spMk id="11" creationId="{0D8F3B5B-733B-74EA-B1EA-66EE6B84D4B8}"/>
          </ac:spMkLst>
        </pc:spChg>
        <pc:spChg chg="add del mod ord">
          <ac:chgData name="Ajir Ali (2232684)" userId="S::2232684@student.uwtsd.ac.uk::101218c1-b4c0-4ff8-8f6f-d0a45e007157" providerId="AD" clId="Web-{43620B76-02DD-489C-854B-367E5226C24C}" dt="2023-12-13T23:25:39.650" v="203"/>
          <ac:spMkLst>
            <pc:docMk/>
            <pc:sldMk cId="2745932184" sldId="258"/>
            <ac:spMk id="13" creationId="{7FAFA6F5-E91F-C30E-BCAF-01C3F9CB40CF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3:25.009" v="61"/>
          <ac:spMkLst>
            <pc:docMk/>
            <pc:sldMk cId="2745932184" sldId="258"/>
            <ac:spMk id="18" creationId="{B3A74E87-6912-BC08-31C4-848FA6BC26C6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3:25.009" v="61"/>
          <ac:spMkLst>
            <pc:docMk/>
            <pc:sldMk cId="2745932184" sldId="258"/>
            <ac:spMk id="19" creationId="{85428F22-76B3-4107-AADE-3F9EC95FD325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03:31.259" v="64"/>
          <ac:spMkLst>
            <pc:docMk/>
            <pc:sldMk cId="2745932184" sldId="258"/>
            <ac:spMk id="35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28:23.904" v="206"/>
          <ac:spMkLst>
            <pc:docMk/>
            <pc:sldMk cId="2745932184" sldId="258"/>
            <ac:spMk id="38" creationId="{B3A74E87-6912-BC08-31C4-848FA6BC26C6}"/>
          </ac:spMkLst>
        </pc:spChg>
        <pc:grpChg chg="add del">
          <ac:chgData name="Ajir Ali (2232684)" userId="S::2232684@student.uwtsd.ac.uk::101218c1-b4c0-4ff8-8f6f-d0a45e007157" providerId="AD" clId="Web-{43620B76-02DD-489C-854B-367E5226C24C}" dt="2023-12-13T23:03:25.009" v="61"/>
          <ac:grpSpMkLst>
            <pc:docMk/>
            <pc:sldMk cId="2745932184" sldId="258"/>
            <ac:grpSpMk id="21" creationId="{5346FBCF-5353-4172-96F5-4B7EB07777C4}"/>
          </ac:grpSpMkLst>
        </pc:grpChg>
        <pc:grpChg chg="add del">
          <ac:chgData name="Ajir Ali (2232684)" userId="S::2232684@student.uwtsd.ac.uk::101218c1-b4c0-4ff8-8f6f-d0a45e007157" providerId="AD" clId="Web-{43620B76-02DD-489C-854B-367E5226C24C}" dt="2023-12-13T23:03:25.009" v="61"/>
          <ac:grpSpMkLst>
            <pc:docMk/>
            <pc:sldMk cId="2745932184" sldId="258"/>
            <ac:grpSpMk id="25" creationId="{78326E10-C8CB-487F-A110-F861268DE619}"/>
          </ac:grpSpMkLst>
        </pc:grpChg>
        <pc:graphicFrameChg chg="add del">
          <ac:chgData name="Ajir Ali (2232684)" userId="S::2232684@student.uwtsd.ac.uk::101218c1-b4c0-4ff8-8f6f-d0a45e007157" providerId="AD" clId="Web-{43620B76-02DD-489C-854B-367E5226C24C}" dt="2023-12-13T23:03:15.790" v="59"/>
          <ac:graphicFrameMkLst>
            <pc:docMk/>
            <pc:sldMk cId="2745932184" sldId="258"/>
            <ac:graphicFrameMk id="15" creationId="{1834EC19-8647-32FC-4BFC-EF76D27A1959}"/>
          </ac:graphicFrameMkLst>
        </pc:graphicFrameChg>
        <pc:graphicFrameChg chg="add del">
          <ac:chgData name="Ajir Ali (2232684)" userId="S::2232684@student.uwtsd.ac.uk::101218c1-b4c0-4ff8-8f6f-d0a45e007157" providerId="AD" clId="Web-{43620B76-02DD-489C-854B-367E5226C24C}" dt="2023-12-13T23:03:31.243" v="63"/>
          <ac:graphicFrameMkLst>
            <pc:docMk/>
            <pc:sldMk cId="2745932184" sldId="258"/>
            <ac:graphicFrameMk id="33" creationId="{1834EC19-8647-32FC-4BFC-EF76D27A1959}"/>
          </ac:graphicFrameMkLst>
        </pc:graphicFrameChg>
        <pc:graphicFrameChg chg="add del">
          <ac:chgData name="Ajir Ali (2232684)" userId="S::2232684@student.uwtsd.ac.uk::101218c1-b4c0-4ff8-8f6f-d0a45e007157" providerId="AD" clId="Web-{43620B76-02DD-489C-854B-367E5226C24C}" dt="2023-12-13T23:28:23.888" v="205"/>
          <ac:graphicFrameMkLst>
            <pc:docMk/>
            <pc:sldMk cId="2745932184" sldId="258"/>
            <ac:graphicFrameMk id="40" creationId="{CB0F4DCF-D9DD-A32C-F60D-1C826F29CEED}"/>
          </ac:graphicFrameMkLst>
        </pc:graphicFrameChg>
        <pc:graphicFrameChg chg="add mod">
          <ac:chgData name="Ajir Ali (2232684)" userId="S::2232684@student.uwtsd.ac.uk::101218c1-b4c0-4ff8-8f6f-d0a45e007157" providerId="AD" clId="Web-{43620B76-02DD-489C-854B-367E5226C24C}" dt="2023-12-13T23:28:59.717" v="208" actId="1076"/>
          <ac:graphicFrameMkLst>
            <pc:docMk/>
            <pc:sldMk cId="2745932184" sldId="258"/>
            <ac:graphicFrameMk id="42" creationId="{8CEA3E46-C558-BFDA-3EF3-7D8D783D6AEB}"/>
          </ac:graphicFrameMkLst>
        </pc:graphicFrameChg>
        <pc:picChg chg="add del">
          <ac:chgData name="Ajir Ali (2232684)" userId="S::2232684@student.uwtsd.ac.uk::101218c1-b4c0-4ff8-8f6f-d0a45e007157" providerId="AD" clId="Web-{43620B76-02DD-489C-854B-367E5226C24C}" dt="2023-12-13T23:03:25.009" v="61"/>
          <ac:picMkLst>
            <pc:docMk/>
            <pc:sldMk cId="2745932184" sldId="258"/>
            <ac:picMk id="17" creationId="{B2C75186-6CFD-D0D2-73C8-7B0457EAA8BC}"/>
          </ac:picMkLst>
        </pc:picChg>
        <pc:picChg chg="add">
          <ac:chgData name="Ajir Ali (2232684)" userId="S::2232684@student.uwtsd.ac.uk::101218c1-b4c0-4ff8-8f6f-d0a45e007157" providerId="AD" clId="Web-{43620B76-02DD-489C-854B-367E5226C24C}" dt="2023-12-13T23:03:31.259" v="64"/>
          <ac:picMkLst>
            <pc:docMk/>
            <pc:sldMk cId="2745932184" sldId="258"/>
            <ac:picMk id="36" creationId="{350BE72F-BF31-50D2-83F2-E5E876D9DA6C}"/>
          </ac:picMkLst>
        </pc:picChg>
        <pc:cxnChg chg="add">
          <ac:chgData name="Ajir Ali (2232684)" userId="S::2232684@student.uwtsd.ac.uk::101218c1-b4c0-4ff8-8f6f-d0a45e007157" providerId="AD" clId="Web-{43620B76-02DD-489C-854B-367E5226C24C}" dt="2023-12-13T23:03:31.259" v="64"/>
          <ac:cxnSpMkLst>
            <pc:docMk/>
            <pc:sldMk cId="2745932184" sldId="258"/>
            <ac:cxnSpMk id="37" creationId="{3378FF8B-3743-48E1-88E3-F4CADB3DECE5}"/>
          </ac:cxnSpMkLst>
        </pc:cxnChg>
      </pc:sldChg>
      <pc:sldChg chg="new del">
        <pc:chgData name="Ajir Ali (2232684)" userId="S::2232684@student.uwtsd.ac.uk::101218c1-b4c0-4ff8-8f6f-d0a45e007157" providerId="AD" clId="Web-{43620B76-02DD-489C-854B-367E5226C24C}" dt="2023-12-13T23:02:38.711" v="56"/>
        <pc:sldMkLst>
          <pc:docMk/>
          <pc:sldMk cId="2058183556" sldId="259"/>
        </pc:sldMkLst>
      </pc:sldChg>
      <pc:sldChg chg="addSp delSp modSp new mod setBg setClrOvrMap">
        <pc:chgData name="Ajir Ali (2232684)" userId="S::2232684@student.uwtsd.ac.uk::101218c1-b4c0-4ff8-8f6f-d0a45e007157" providerId="AD" clId="Web-{43620B76-02DD-489C-854B-367E5226C24C}" dt="2023-12-13T23:22:49.427" v="191" actId="20577"/>
        <pc:sldMkLst>
          <pc:docMk/>
          <pc:sldMk cId="3336424678" sldId="259"/>
        </pc:sldMkLst>
        <pc:spChg chg="mod">
          <ac:chgData name="Ajir Ali (2232684)" userId="S::2232684@student.uwtsd.ac.uk::101218c1-b4c0-4ff8-8f6f-d0a45e007157" providerId="AD" clId="Web-{43620B76-02DD-489C-854B-367E5226C24C}" dt="2023-12-13T23:22:49.427" v="191" actId="20577"/>
          <ac:spMkLst>
            <pc:docMk/>
            <pc:sldMk cId="3336424678" sldId="259"/>
            <ac:spMk id="2" creationId="{B6B4512D-6B5F-9A86-79FF-C982AD970FE6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05:10.418" v="80"/>
          <ac:spMkLst>
            <pc:docMk/>
            <pc:sldMk cId="3336424678" sldId="259"/>
            <ac:spMk id="3" creationId="{61B6B74B-2C4A-918A-EBA2-0C36937F4988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4:12.635" v="67"/>
          <ac:spMkLst>
            <pc:docMk/>
            <pc:sldMk cId="3336424678" sldId="259"/>
            <ac:spMk id="8" creationId="{F659138C-74A1-445B-848C-3608AE871A9F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4:42.339" v="73"/>
          <ac:spMkLst>
            <pc:docMk/>
            <pc:sldMk cId="3336424678" sldId="259"/>
            <ac:spMk id="12" creationId="{ABD1EBD0-A060-48EA-BCD1-847EA8790977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4:12.635" v="67"/>
          <ac:spMkLst>
            <pc:docMk/>
            <pc:sldMk cId="3336424678" sldId="259"/>
            <ac:spMk id="18" creationId="{225F4217-4021-45A0-812B-398F9A7A93F9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4:42.339" v="73"/>
          <ac:spMkLst>
            <pc:docMk/>
            <pc:sldMk cId="3336424678" sldId="259"/>
            <ac:spMk id="22" creationId="{EFF64A51-0B9E-4405-A276-88E23C246294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4:42.339" v="73"/>
          <ac:spMkLst>
            <pc:docMk/>
            <pc:sldMk cId="3336424678" sldId="259"/>
            <ac:spMk id="23" creationId="{6B9B3D5D-FAFA-4C3E-85A7-25E2B5A5616A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5:10.418" v="80"/>
          <ac:spMkLst>
            <pc:docMk/>
            <pc:sldMk cId="3336424678" sldId="259"/>
            <ac:spMk id="28" creationId="{F659138C-74A1-445B-848C-3608AE871A9F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5:10.418" v="80"/>
          <ac:spMkLst>
            <pc:docMk/>
            <pc:sldMk cId="3336424678" sldId="259"/>
            <ac:spMk id="38" creationId="{225F4217-4021-45A0-812B-398F9A7A93F9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5:10.386" v="79"/>
          <ac:spMkLst>
            <pc:docMk/>
            <pc:sldMk cId="3336424678" sldId="259"/>
            <ac:spMk id="45" creationId="{F659138C-74A1-445B-848C-3608AE871A9F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9:00.275" v="99"/>
          <ac:spMkLst>
            <pc:docMk/>
            <pc:sldMk cId="3336424678" sldId="259"/>
            <ac:spMk id="46" creationId="{2FCD9B94-D70B-4446-85E5-ACD3904289CB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09:00.275" v="99"/>
          <ac:spMkLst>
            <pc:docMk/>
            <pc:sldMk cId="3336424678" sldId="259"/>
            <ac:spMk id="53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5:10.386" v="79"/>
          <ac:spMkLst>
            <pc:docMk/>
            <pc:sldMk cId="3336424678" sldId="259"/>
            <ac:spMk id="55" creationId="{225F4217-4021-45A0-812B-398F9A7A93F9}"/>
          </ac:spMkLst>
        </pc:spChg>
        <pc:grpChg chg="add del">
          <ac:chgData name="Ajir Ali (2232684)" userId="S::2232684@student.uwtsd.ac.uk::101218c1-b4c0-4ff8-8f6f-d0a45e007157" providerId="AD" clId="Web-{43620B76-02DD-489C-854B-367E5226C24C}" dt="2023-12-13T23:04:12.635" v="67"/>
          <ac:grpSpMkLst>
            <pc:docMk/>
            <pc:sldMk cId="3336424678" sldId="259"/>
            <ac:grpSpMk id="10" creationId="{7DFD7409-66D7-4C9C-B528-E79EB64A4D31}"/>
          </ac:grpSpMkLst>
        </pc:grpChg>
        <pc:grpChg chg="add del">
          <ac:chgData name="Ajir Ali (2232684)" userId="S::2232684@student.uwtsd.ac.uk::101218c1-b4c0-4ff8-8f6f-d0a45e007157" providerId="AD" clId="Web-{43620B76-02DD-489C-854B-367E5226C24C}" dt="2023-12-13T23:05:10.418" v="80"/>
          <ac:grpSpMkLst>
            <pc:docMk/>
            <pc:sldMk cId="3336424678" sldId="259"/>
            <ac:grpSpMk id="30" creationId="{7DFD7409-66D7-4C9C-B528-E79EB64A4D31}"/>
          </ac:grpSpMkLst>
        </pc:grpChg>
        <pc:grpChg chg="add del">
          <ac:chgData name="Ajir Ali (2232684)" userId="S::2232684@student.uwtsd.ac.uk::101218c1-b4c0-4ff8-8f6f-d0a45e007157" providerId="AD" clId="Web-{43620B76-02DD-489C-854B-367E5226C24C}" dt="2023-12-13T23:05:10.386" v="79"/>
          <ac:grpSpMkLst>
            <pc:docMk/>
            <pc:sldMk cId="3336424678" sldId="259"/>
            <ac:grpSpMk id="47" creationId="{7DFD7409-66D7-4C9C-B528-E79EB64A4D31}"/>
          </ac:grpSpMkLst>
        </pc:grpChg>
        <pc:picChg chg="add mod">
          <ac:chgData name="Ajir Ali (2232684)" userId="S::2232684@student.uwtsd.ac.uk::101218c1-b4c0-4ff8-8f6f-d0a45e007157" providerId="AD" clId="Web-{43620B76-02DD-489C-854B-367E5226C24C}" dt="2023-12-13T23:09:00.275" v="99"/>
          <ac:picMkLst>
            <pc:docMk/>
            <pc:sldMk cId="3336424678" sldId="259"/>
            <ac:picMk id="42" creationId="{DB095303-CEB1-90F5-6964-2AD58EAA7475}"/>
          </ac:picMkLst>
        </pc:picChg>
        <pc:cxnChg chg="add del">
          <ac:chgData name="Ajir Ali (2232684)" userId="S::2232684@student.uwtsd.ac.uk::101218c1-b4c0-4ff8-8f6f-d0a45e007157" providerId="AD" clId="Web-{43620B76-02DD-489C-854B-367E5226C24C}" dt="2023-12-13T23:04:12.635" v="67"/>
          <ac:cxnSpMkLst>
            <pc:docMk/>
            <pc:sldMk cId="3336424678" sldId="259"/>
            <ac:cxnSpMk id="20" creationId="{486F4EBC-E415-40E4-A8BA-BA66F0B632CB}"/>
          </ac:cxnSpMkLst>
        </pc:cxnChg>
        <pc:cxnChg chg="add del">
          <ac:chgData name="Ajir Ali (2232684)" userId="S::2232684@student.uwtsd.ac.uk::101218c1-b4c0-4ff8-8f6f-d0a45e007157" providerId="AD" clId="Web-{43620B76-02DD-489C-854B-367E5226C24C}" dt="2023-12-13T23:05:10.418" v="80"/>
          <ac:cxnSpMkLst>
            <pc:docMk/>
            <pc:sldMk cId="3336424678" sldId="259"/>
            <ac:cxnSpMk id="40" creationId="{486F4EBC-E415-40E4-A8BA-BA66F0B632CB}"/>
          </ac:cxnSpMkLst>
        </pc:cxnChg>
        <pc:cxnChg chg="add del">
          <ac:chgData name="Ajir Ali (2232684)" userId="S::2232684@student.uwtsd.ac.uk::101218c1-b4c0-4ff8-8f6f-d0a45e007157" providerId="AD" clId="Web-{43620B76-02DD-489C-854B-367E5226C24C}" dt="2023-12-13T23:09:00.275" v="99"/>
          <ac:cxnSpMkLst>
            <pc:docMk/>
            <pc:sldMk cId="3336424678" sldId="259"/>
            <ac:cxnSpMk id="48" creationId="{3378FF8B-3743-48E1-88E3-F4CADB3DECE5}"/>
          </ac:cxnSpMkLst>
        </pc:cxnChg>
        <pc:cxnChg chg="add">
          <ac:chgData name="Ajir Ali (2232684)" userId="S::2232684@student.uwtsd.ac.uk::101218c1-b4c0-4ff8-8f6f-d0a45e007157" providerId="AD" clId="Web-{43620B76-02DD-489C-854B-367E5226C24C}" dt="2023-12-13T23:09:00.275" v="99"/>
          <ac:cxnSpMkLst>
            <pc:docMk/>
            <pc:sldMk cId="3336424678" sldId="259"/>
            <ac:cxnSpMk id="50" creationId="{3378FF8B-3743-48E1-88E3-F4CADB3DECE5}"/>
          </ac:cxnSpMkLst>
        </pc:cxnChg>
        <pc:cxnChg chg="add del">
          <ac:chgData name="Ajir Ali (2232684)" userId="S::2232684@student.uwtsd.ac.uk::101218c1-b4c0-4ff8-8f6f-d0a45e007157" providerId="AD" clId="Web-{43620B76-02DD-489C-854B-367E5226C24C}" dt="2023-12-13T23:05:10.386" v="79"/>
          <ac:cxnSpMkLst>
            <pc:docMk/>
            <pc:sldMk cId="3336424678" sldId="259"/>
            <ac:cxnSpMk id="57" creationId="{486F4EBC-E415-40E4-A8BA-BA66F0B632CB}"/>
          </ac:cxnSpMkLst>
        </pc:cxnChg>
      </pc:sldChg>
      <pc:sldChg chg="addSp delSp modSp new mod setBg setClrOvrMap">
        <pc:chgData name="Ajir Ali (2232684)" userId="S::2232684@student.uwtsd.ac.uk::101218c1-b4c0-4ff8-8f6f-d0a45e007157" providerId="AD" clId="Web-{43620B76-02DD-489C-854B-367E5226C24C}" dt="2023-12-13T23:09:06.025" v="100"/>
        <pc:sldMkLst>
          <pc:docMk/>
          <pc:sldMk cId="3838396979" sldId="260"/>
        </pc:sldMkLst>
        <pc:spChg chg="mod">
          <ac:chgData name="Ajir Ali (2232684)" userId="S::2232684@student.uwtsd.ac.uk::101218c1-b4c0-4ff8-8f6f-d0a45e007157" providerId="AD" clId="Web-{43620B76-02DD-489C-854B-367E5226C24C}" dt="2023-12-13T23:07:32.702" v="96"/>
          <ac:spMkLst>
            <pc:docMk/>
            <pc:sldMk cId="3838396979" sldId="260"/>
            <ac:spMk id="2" creationId="{95229868-5D00-BCC8-AFD7-4C39DCE509D7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08:16.094" v="97" actId="20577"/>
          <ac:spMkLst>
            <pc:docMk/>
            <pc:sldMk cId="3838396979" sldId="260"/>
            <ac:spMk id="3" creationId="{96368A58-FF31-32E3-F289-FB42C1C9D968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7:32.702" v="96"/>
          <ac:spMkLst>
            <pc:docMk/>
            <pc:sldMk cId="3838396979" sldId="260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8:27.829" v="98"/>
          <ac:spMkLst>
            <pc:docMk/>
            <pc:sldMk cId="3838396979" sldId="260"/>
            <ac:spMk id="14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09:06.025" v="100"/>
          <ac:spMkLst>
            <pc:docMk/>
            <pc:sldMk cId="3838396979" sldId="260"/>
            <ac:spMk id="21" creationId="{2FCD9B94-D70B-4446-85E5-ACD3904289CB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09:06.025" v="100"/>
          <ac:spMkLst>
            <pc:docMk/>
            <pc:sldMk cId="3838396979" sldId="260"/>
            <ac:spMk id="28" creationId="{2FCD9B94-D70B-4446-85E5-ACD3904289CB}"/>
          </ac:spMkLst>
        </pc:spChg>
        <pc:picChg chg="add mod">
          <ac:chgData name="Ajir Ali (2232684)" userId="S::2232684@student.uwtsd.ac.uk::101218c1-b4c0-4ff8-8f6f-d0a45e007157" providerId="AD" clId="Web-{43620B76-02DD-489C-854B-367E5226C24C}" dt="2023-12-13T23:07:32.702" v="96"/>
          <ac:picMkLst>
            <pc:docMk/>
            <pc:sldMk cId="3838396979" sldId="260"/>
            <ac:picMk id="5" creationId="{495F8109-6AAE-AF42-BB5F-8C45C6581D00}"/>
          </ac:picMkLst>
        </pc:picChg>
        <pc:cxnChg chg="add del">
          <ac:chgData name="Ajir Ali (2232684)" userId="S::2232684@student.uwtsd.ac.uk::101218c1-b4c0-4ff8-8f6f-d0a45e007157" providerId="AD" clId="Web-{43620B76-02DD-489C-854B-367E5226C24C}" dt="2023-12-13T23:08:27.829" v="98"/>
          <ac:cxnSpMkLst>
            <pc:docMk/>
            <pc:sldMk cId="3838396979" sldId="260"/>
            <ac:cxnSpMk id="16" creationId="{3378FF8B-3743-48E1-88E3-F4CADB3DECE5}"/>
          </ac:cxnSpMkLst>
        </pc:cxnChg>
        <pc:cxnChg chg="add del">
          <ac:chgData name="Ajir Ali (2232684)" userId="S::2232684@student.uwtsd.ac.uk::101218c1-b4c0-4ff8-8f6f-d0a45e007157" providerId="AD" clId="Web-{43620B76-02DD-489C-854B-367E5226C24C}" dt="2023-12-13T23:09:06.025" v="100"/>
          <ac:cxnSpMkLst>
            <pc:docMk/>
            <pc:sldMk cId="3838396979" sldId="260"/>
            <ac:cxnSpMk id="23" creationId="{3378FF8B-3743-48E1-88E3-F4CADB3DECE5}"/>
          </ac:cxnSpMkLst>
        </pc:cxnChg>
        <pc:cxnChg chg="add">
          <ac:chgData name="Ajir Ali (2232684)" userId="S::2232684@student.uwtsd.ac.uk::101218c1-b4c0-4ff8-8f6f-d0a45e007157" providerId="AD" clId="Web-{43620B76-02DD-489C-854B-367E5226C24C}" dt="2023-12-13T23:09:06.025" v="100"/>
          <ac:cxnSpMkLst>
            <pc:docMk/>
            <pc:sldMk cId="3838396979" sldId="260"/>
            <ac:cxnSpMk id="30" creationId="{3378FF8B-3743-48E1-88E3-F4CADB3DECE5}"/>
          </ac:cxnSpMkLst>
        </pc:cxnChg>
      </pc:sldChg>
      <pc:sldChg chg="addSp modSp new mod setBg setClrOvrMap">
        <pc:chgData name="Ajir Ali (2232684)" userId="S::2232684@student.uwtsd.ac.uk::101218c1-b4c0-4ff8-8f6f-d0a45e007157" providerId="AD" clId="Web-{43620B76-02DD-489C-854B-367E5226C24C}" dt="2023-12-13T23:10:06.480" v="130"/>
        <pc:sldMkLst>
          <pc:docMk/>
          <pc:sldMk cId="683202749" sldId="261"/>
        </pc:sldMkLst>
        <pc:spChg chg="mod">
          <ac:chgData name="Ajir Ali (2232684)" userId="S::2232684@student.uwtsd.ac.uk::101218c1-b4c0-4ff8-8f6f-d0a45e007157" providerId="AD" clId="Web-{43620B76-02DD-489C-854B-367E5226C24C}" dt="2023-12-13T23:10:06.480" v="130"/>
          <ac:spMkLst>
            <pc:docMk/>
            <pc:sldMk cId="683202749" sldId="261"/>
            <ac:spMk id="2" creationId="{11C81814-2316-D32F-0A4D-268A8FDD54E7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10:06.480" v="130"/>
          <ac:spMkLst>
            <pc:docMk/>
            <pc:sldMk cId="683202749" sldId="261"/>
            <ac:spMk id="3" creationId="{3AFE50A3-ED53-D5E5-7FD8-1D4CDAA90F73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0:06.480" v="130"/>
          <ac:spMkLst>
            <pc:docMk/>
            <pc:sldMk cId="683202749" sldId="261"/>
            <ac:spMk id="9" creationId="{2FCD9B94-D70B-4446-85E5-ACD3904289CB}"/>
          </ac:spMkLst>
        </pc:spChg>
        <pc:picChg chg="add">
          <ac:chgData name="Ajir Ali (2232684)" userId="S::2232684@student.uwtsd.ac.uk::101218c1-b4c0-4ff8-8f6f-d0a45e007157" providerId="AD" clId="Web-{43620B76-02DD-489C-854B-367E5226C24C}" dt="2023-12-13T23:10:06.480" v="130"/>
          <ac:picMkLst>
            <pc:docMk/>
            <pc:sldMk cId="683202749" sldId="261"/>
            <ac:picMk id="5" creationId="{C7683265-9717-B144-16CD-ECA6F9EC88C4}"/>
          </ac:picMkLst>
        </pc:picChg>
        <pc:cxnChg chg="add">
          <ac:chgData name="Ajir Ali (2232684)" userId="S::2232684@student.uwtsd.ac.uk::101218c1-b4c0-4ff8-8f6f-d0a45e007157" providerId="AD" clId="Web-{43620B76-02DD-489C-854B-367E5226C24C}" dt="2023-12-13T23:10:06.480" v="130"/>
          <ac:cxnSpMkLst>
            <pc:docMk/>
            <pc:sldMk cId="683202749" sldId="261"/>
            <ac:cxnSpMk id="11" creationId="{3378FF8B-3743-48E1-88E3-F4CADB3DECE5}"/>
          </ac:cxnSpMkLst>
        </pc:cxnChg>
      </pc:sldChg>
      <pc:sldChg chg="addSp delSp modSp new mod setBg setClrOvrMap">
        <pc:chgData name="Ajir Ali (2232684)" userId="S::2232684@student.uwtsd.ac.uk::101218c1-b4c0-4ff8-8f6f-d0a45e007157" providerId="AD" clId="Web-{43620B76-02DD-489C-854B-367E5226C24C}" dt="2023-12-13T23:11:36.857" v="140"/>
        <pc:sldMkLst>
          <pc:docMk/>
          <pc:sldMk cId="844672231" sldId="262"/>
        </pc:sldMkLst>
        <pc:spChg chg="mod">
          <ac:chgData name="Ajir Ali (2232684)" userId="S::2232684@student.uwtsd.ac.uk::101218c1-b4c0-4ff8-8f6f-d0a45e007157" providerId="AD" clId="Web-{43620B76-02DD-489C-854B-367E5226C24C}" dt="2023-12-13T23:11:36.857" v="140"/>
          <ac:spMkLst>
            <pc:docMk/>
            <pc:sldMk cId="844672231" sldId="262"/>
            <ac:spMk id="2" creationId="{5D6432B2-900E-0DB5-EAC4-FABC17E72C0B}"/>
          </ac:spMkLst>
        </pc:spChg>
        <pc:spChg chg="del mod">
          <ac:chgData name="Ajir Ali (2232684)" userId="S::2232684@student.uwtsd.ac.uk::101218c1-b4c0-4ff8-8f6f-d0a45e007157" providerId="AD" clId="Web-{43620B76-02DD-489C-854B-367E5226C24C}" dt="2023-12-13T23:11:07.090" v="139"/>
          <ac:spMkLst>
            <pc:docMk/>
            <pc:sldMk cId="844672231" sldId="262"/>
            <ac:spMk id="3" creationId="{650CF8BB-63E4-CEB1-56CB-7E23BAC5B026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11:07.059" v="138"/>
          <ac:spMkLst>
            <pc:docMk/>
            <pc:sldMk cId="844672231" sldId="262"/>
            <ac:spMk id="9" creationId="{2FCD9B94-D70B-4446-85E5-ACD3904289CB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11:36.857" v="140"/>
          <ac:spMkLst>
            <pc:docMk/>
            <pc:sldMk cId="844672231" sldId="262"/>
            <ac:spMk id="11" creationId="{F03CC8D0-33AF-417F-8454-1FDB6C22DD25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11:36.857" v="140"/>
          <ac:spMkLst>
            <pc:docMk/>
            <pc:sldMk cId="844672231" sldId="262"/>
            <ac:spMk id="12" creationId="{63336871-0118-4F6E-8DBD-20AEFC62A9AD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1:36.857" v="140"/>
          <ac:spMkLst>
            <pc:docMk/>
            <pc:sldMk cId="844672231" sldId="262"/>
            <ac:spMk id="25" creationId="{94C52C56-BEF2-4E22-8C8E-A7AC96B03A72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1:36.857" v="140"/>
          <ac:spMkLst>
            <pc:docMk/>
            <pc:sldMk cId="844672231" sldId="262"/>
            <ac:spMk id="27" creationId="{42285737-90EE-47DC-AC80-8AE156B11969}"/>
          </ac:spMkLst>
        </pc:spChg>
        <pc:grpChg chg="add del">
          <ac:chgData name="Ajir Ali (2232684)" userId="S::2232684@student.uwtsd.ac.uk::101218c1-b4c0-4ff8-8f6f-d0a45e007157" providerId="AD" clId="Web-{43620B76-02DD-489C-854B-367E5226C24C}" dt="2023-12-13T23:11:36.857" v="140"/>
          <ac:grpSpMkLst>
            <pc:docMk/>
            <pc:sldMk cId="844672231" sldId="262"/>
            <ac:grpSpMk id="13" creationId="{B5A08A69-9EE1-4A9E-96B6-D769D87C2F9E}"/>
          </ac:grpSpMkLst>
        </pc:grpChg>
        <pc:grpChg chg="add">
          <ac:chgData name="Ajir Ali (2232684)" userId="S::2232684@student.uwtsd.ac.uk::101218c1-b4c0-4ff8-8f6f-d0a45e007157" providerId="AD" clId="Web-{43620B76-02DD-489C-854B-367E5226C24C}" dt="2023-12-13T23:11:36.857" v="140"/>
          <ac:grpSpMkLst>
            <pc:docMk/>
            <pc:sldMk cId="844672231" sldId="262"/>
            <ac:grpSpMk id="29" creationId="{B57BDC17-F1B3-455F-BBF1-680AA1F25C06}"/>
          </ac:grpSpMkLst>
        </pc:grpChg>
        <pc:graphicFrameChg chg="add mod modGraphic">
          <ac:chgData name="Ajir Ali (2232684)" userId="S::2232684@student.uwtsd.ac.uk::101218c1-b4c0-4ff8-8f6f-d0a45e007157" providerId="AD" clId="Web-{43620B76-02DD-489C-854B-367E5226C24C}" dt="2023-12-13T23:11:36.857" v="140"/>
          <ac:graphicFrameMkLst>
            <pc:docMk/>
            <pc:sldMk cId="844672231" sldId="262"/>
            <ac:graphicFrameMk id="20" creationId="{2C8AB88D-4E16-2981-1F9E-8843D970B681}"/>
          </ac:graphicFrameMkLst>
        </pc:graphicFrameChg>
        <pc:picChg chg="add del">
          <ac:chgData name="Ajir Ali (2232684)" userId="S::2232684@student.uwtsd.ac.uk::101218c1-b4c0-4ff8-8f6f-d0a45e007157" providerId="AD" clId="Web-{43620B76-02DD-489C-854B-367E5226C24C}" dt="2023-12-13T23:11:07.059" v="138"/>
          <ac:picMkLst>
            <pc:docMk/>
            <pc:sldMk cId="844672231" sldId="262"/>
            <ac:picMk id="5" creationId="{3B6E7C53-B02D-16ED-8541-4B454E270809}"/>
          </ac:picMkLst>
        </pc:picChg>
      </pc:sldChg>
      <pc:sldChg chg="addSp modSp new mod setBg setClrOvrMap">
        <pc:chgData name="Ajir Ali (2232684)" userId="S::2232684@student.uwtsd.ac.uk::101218c1-b4c0-4ff8-8f6f-d0a45e007157" providerId="AD" clId="Web-{43620B76-02DD-489C-854B-367E5226C24C}" dt="2023-12-13T23:12:53.484" v="146"/>
        <pc:sldMkLst>
          <pc:docMk/>
          <pc:sldMk cId="2057533930" sldId="263"/>
        </pc:sldMkLst>
        <pc:spChg chg="mod">
          <ac:chgData name="Ajir Ali (2232684)" userId="S::2232684@student.uwtsd.ac.uk::101218c1-b4c0-4ff8-8f6f-d0a45e007157" providerId="AD" clId="Web-{43620B76-02DD-489C-854B-367E5226C24C}" dt="2023-12-13T23:12:53.484" v="146"/>
          <ac:spMkLst>
            <pc:docMk/>
            <pc:sldMk cId="2057533930" sldId="263"/>
            <ac:spMk id="2" creationId="{C724FF47-F2E4-939D-7872-DA799C54A0C5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12:53.484" v="146"/>
          <ac:spMkLst>
            <pc:docMk/>
            <pc:sldMk cId="2057533930" sldId="263"/>
            <ac:spMk id="3" creationId="{77440BA9-8FA2-A606-11B7-7FDF83A76679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2:53.484" v="146"/>
          <ac:spMkLst>
            <pc:docMk/>
            <pc:sldMk cId="2057533930" sldId="263"/>
            <ac:spMk id="9" creationId="{2FCD9B94-D70B-4446-85E5-ACD3904289CB}"/>
          </ac:spMkLst>
        </pc:spChg>
        <pc:picChg chg="add">
          <ac:chgData name="Ajir Ali (2232684)" userId="S::2232684@student.uwtsd.ac.uk::101218c1-b4c0-4ff8-8f6f-d0a45e007157" providerId="AD" clId="Web-{43620B76-02DD-489C-854B-367E5226C24C}" dt="2023-12-13T23:12:53.484" v="146"/>
          <ac:picMkLst>
            <pc:docMk/>
            <pc:sldMk cId="2057533930" sldId="263"/>
            <ac:picMk id="5" creationId="{BC0D3888-0F10-3EB2-0DAA-FFB2DF07EF12}"/>
          </ac:picMkLst>
        </pc:picChg>
      </pc:sldChg>
      <pc:sldChg chg="addSp modSp new mod setBg setClrOvrMap">
        <pc:chgData name="Ajir Ali (2232684)" userId="S::2232684@student.uwtsd.ac.uk::101218c1-b4c0-4ff8-8f6f-d0a45e007157" providerId="AD" clId="Web-{43620B76-02DD-489C-854B-367E5226C24C}" dt="2023-12-13T23:15:07.237" v="154"/>
        <pc:sldMkLst>
          <pc:docMk/>
          <pc:sldMk cId="1760901465" sldId="264"/>
        </pc:sldMkLst>
        <pc:spChg chg="mod">
          <ac:chgData name="Ajir Ali (2232684)" userId="S::2232684@student.uwtsd.ac.uk::101218c1-b4c0-4ff8-8f6f-d0a45e007157" providerId="AD" clId="Web-{43620B76-02DD-489C-854B-367E5226C24C}" dt="2023-12-13T23:15:07.237" v="154"/>
          <ac:spMkLst>
            <pc:docMk/>
            <pc:sldMk cId="1760901465" sldId="264"/>
            <ac:spMk id="2" creationId="{5F622CE8-9596-24C2-E806-C1404FC03735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15:07.237" v="154"/>
          <ac:spMkLst>
            <pc:docMk/>
            <pc:sldMk cId="1760901465" sldId="264"/>
            <ac:spMk id="3" creationId="{B27E0419-FA9D-8425-8F16-B0F5F9E7F864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5:07.237" v="154"/>
          <ac:spMkLst>
            <pc:docMk/>
            <pc:sldMk cId="1760901465" sldId="264"/>
            <ac:spMk id="9" creationId="{2FCD9B94-D70B-4446-85E5-ACD3904289CB}"/>
          </ac:spMkLst>
        </pc:spChg>
        <pc:picChg chg="add">
          <ac:chgData name="Ajir Ali (2232684)" userId="S::2232684@student.uwtsd.ac.uk::101218c1-b4c0-4ff8-8f6f-d0a45e007157" providerId="AD" clId="Web-{43620B76-02DD-489C-854B-367E5226C24C}" dt="2023-12-13T23:15:07.237" v="154"/>
          <ac:picMkLst>
            <pc:docMk/>
            <pc:sldMk cId="1760901465" sldId="264"/>
            <ac:picMk id="5" creationId="{2EA7550D-BF3D-620D-1094-3531DFC00EB1}"/>
          </ac:picMkLst>
        </pc:picChg>
        <pc:cxnChg chg="add">
          <ac:chgData name="Ajir Ali (2232684)" userId="S::2232684@student.uwtsd.ac.uk::101218c1-b4c0-4ff8-8f6f-d0a45e007157" providerId="AD" clId="Web-{43620B76-02DD-489C-854B-367E5226C24C}" dt="2023-12-13T23:15:07.237" v="154"/>
          <ac:cxnSpMkLst>
            <pc:docMk/>
            <pc:sldMk cId="1760901465" sldId="264"/>
            <ac:cxnSpMk id="11" creationId="{3378FF8B-3743-48E1-88E3-F4CADB3DECE5}"/>
          </ac:cxnSpMkLst>
        </pc:cxnChg>
      </pc:sldChg>
      <pc:sldChg chg="new del">
        <pc:chgData name="Ajir Ali (2232684)" userId="S::2232684@student.uwtsd.ac.uk::101218c1-b4c0-4ff8-8f6f-d0a45e007157" providerId="AD" clId="Web-{43620B76-02DD-489C-854B-367E5226C24C}" dt="2023-12-13T23:14:20.595" v="148"/>
        <pc:sldMkLst>
          <pc:docMk/>
          <pc:sldMk cId="3757689369" sldId="264"/>
        </pc:sldMkLst>
      </pc:sldChg>
      <pc:sldChg chg="addSp delSp modSp new mod setBg setClrOvrMap">
        <pc:chgData name="Ajir Ali (2232684)" userId="S::2232684@student.uwtsd.ac.uk::101218c1-b4c0-4ff8-8f6f-d0a45e007157" providerId="AD" clId="Web-{43620B76-02DD-489C-854B-367E5226C24C}" dt="2023-12-13T23:17:39.775" v="163"/>
        <pc:sldMkLst>
          <pc:docMk/>
          <pc:sldMk cId="1785675149" sldId="265"/>
        </pc:sldMkLst>
        <pc:spChg chg="mod">
          <ac:chgData name="Ajir Ali (2232684)" userId="S::2232684@student.uwtsd.ac.uk::101218c1-b4c0-4ff8-8f6f-d0a45e007157" providerId="AD" clId="Web-{43620B76-02DD-489C-854B-367E5226C24C}" dt="2023-12-13T23:17:39.775" v="163"/>
          <ac:spMkLst>
            <pc:docMk/>
            <pc:sldMk cId="1785675149" sldId="265"/>
            <ac:spMk id="2" creationId="{CA67371F-A667-E83F-E531-5C5557145B85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17:39.775" v="163"/>
          <ac:spMkLst>
            <pc:docMk/>
            <pc:sldMk cId="1785675149" sldId="265"/>
            <ac:spMk id="3" creationId="{9CA438D2-F6F1-2C80-B026-A7D05582B5FC}"/>
          </ac:spMkLst>
        </pc:spChg>
        <pc:spChg chg="add del">
          <ac:chgData name="Ajir Ali (2232684)" userId="S::2232684@student.uwtsd.ac.uk::101218c1-b4c0-4ff8-8f6f-d0a45e007157" providerId="AD" clId="Web-{43620B76-02DD-489C-854B-367E5226C24C}" dt="2023-12-13T23:17:39.744" v="162"/>
          <ac:spMkLst>
            <pc:docMk/>
            <pc:sldMk cId="1785675149" sldId="265"/>
            <ac:spMk id="9" creationId="{2FCD9B94-D70B-4446-85E5-ACD3904289CB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7:39.775" v="163"/>
          <ac:spMkLst>
            <pc:docMk/>
            <pc:sldMk cId="1785675149" sldId="265"/>
            <ac:spMk id="18" creationId="{6AD30037-67ED-4367-9BE0-45787510BF13}"/>
          </ac:spMkLst>
        </pc:spChg>
        <pc:grpChg chg="add">
          <ac:chgData name="Ajir Ali (2232684)" userId="S::2232684@student.uwtsd.ac.uk::101218c1-b4c0-4ff8-8f6f-d0a45e007157" providerId="AD" clId="Web-{43620B76-02DD-489C-854B-367E5226C24C}" dt="2023-12-13T23:17:39.775" v="163"/>
          <ac:grpSpMkLst>
            <pc:docMk/>
            <pc:sldMk cId="1785675149" sldId="265"/>
            <ac:grpSpMk id="20" creationId="{50841A4E-5BC1-44B4-83CF-D524E8AEAD64}"/>
          </ac:grpSpMkLst>
        </pc:grpChg>
        <pc:picChg chg="add del">
          <ac:chgData name="Ajir Ali (2232684)" userId="S::2232684@student.uwtsd.ac.uk::101218c1-b4c0-4ff8-8f6f-d0a45e007157" providerId="AD" clId="Web-{43620B76-02DD-489C-854B-367E5226C24C}" dt="2023-12-13T23:17:39.744" v="162"/>
          <ac:picMkLst>
            <pc:docMk/>
            <pc:sldMk cId="1785675149" sldId="265"/>
            <ac:picMk id="5" creationId="{4340CF7D-00FE-6781-A978-6611F5B8FB69}"/>
          </ac:picMkLst>
        </pc:picChg>
        <pc:picChg chg="add">
          <ac:chgData name="Ajir Ali (2232684)" userId="S::2232684@student.uwtsd.ac.uk::101218c1-b4c0-4ff8-8f6f-d0a45e007157" providerId="AD" clId="Web-{43620B76-02DD-489C-854B-367E5226C24C}" dt="2023-12-13T23:17:39.775" v="163"/>
          <ac:picMkLst>
            <pc:docMk/>
            <pc:sldMk cId="1785675149" sldId="265"/>
            <ac:picMk id="19" creationId="{8F83D193-419D-BFCF-31DD-E5856433B8AD}"/>
          </ac:picMkLst>
        </pc:picChg>
        <pc:cxnChg chg="add del">
          <ac:chgData name="Ajir Ali (2232684)" userId="S::2232684@student.uwtsd.ac.uk::101218c1-b4c0-4ff8-8f6f-d0a45e007157" providerId="AD" clId="Web-{43620B76-02DD-489C-854B-367E5226C24C}" dt="2023-12-13T23:17:39.744" v="162"/>
          <ac:cxnSpMkLst>
            <pc:docMk/>
            <pc:sldMk cId="1785675149" sldId="265"/>
            <ac:cxnSpMk id="11" creationId="{3378FF8B-3743-48E1-88E3-F4CADB3DECE5}"/>
          </ac:cxnSpMkLst>
        </pc:cxnChg>
      </pc:sldChg>
      <pc:sldChg chg="addSp modSp new mod ord setBg setClrOvrMap">
        <pc:chgData name="Ajir Ali (2232684)" userId="S::2232684@student.uwtsd.ac.uk::101218c1-b4c0-4ff8-8f6f-d0a45e007157" providerId="AD" clId="Web-{43620B76-02DD-489C-854B-367E5226C24C}" dt="2023-12-13T23:18:55.449" v="172"/>
        <pc:sldMkLst>
          <pc:docMk/>
          <pc:sldMk cId="1453514347" sldId="266"/>
        </pc:sldMkLst>
        <pc:spChg chg="mod">
          <ac:chgData name="Ajir Ali (2232684)" userId="S::2232684@student.uwtsd.ac.uk::101218c1-b4c0-4ff8-8f6f-d0a45e007157" providerId="AD" clId="Web-{43620B76-02DD-489C-854B-367E5226C24C}" dt="2023-12-13T23:18:55.449" v="172"/>
          <ac:spMkLst>
            <pc:docMk/>
            <pc:sldMk cId="1453514347" sldId="266"/>
            <ac:spMk id="2" creationId="{792B6F6E-92C6-9D69-1D92-B266B228860E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18:55.449" v="172"/>
          <ac:spMkLst>
            <pc:docMk/>
            <pc:sldMk cId="1453514347" sldId="266"/>
            <ac:spMk id="3" creationId="{A18A96D3-0B54-386B-9440-AB158AFAAECF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18:55.449" v="172"/>
          <ac:spMkLst>
            <pc:docMk/>
            <pc:sldMk cId="1453514347" sldId="266"/>
            <ac:spMk id="9" creationId="{2FCD9B94-D70B-4446-85E5-ACD3904289CB}"/>
          </ac:spMkLst>
        </pc:spChg>
        <pc:picChg chg="add">
          <ac:chgData name="Ajir Ali (2232684)" userId="S::2232684@student.uwtsd.ac.uk::101218c1-b4c0-4ff8-8f6f-d0a45e007157" providerId="AD" clId="Web-{43620B76-02DD-489C-854B-367E5226C24C}" dt="2023-12-13T23:18:55.449" v="172"/>
          <ac:picMkLst>
            <pc:docMk/>
            <pc:sldMk cId="1453514347" sldId="266"/>
            <ac:picMk id="5" creationId="{BA203585-D543-6A1D-F1DF-C590AD1AEA6B}"/>
          </ac:picMkLst>
        </pc:picChg>
        <pc:cxnChg chg="add">
          <ac:chgData name="Ajir Ali (2232684)" userId="S::2232684@student.uwtsd.ac.uk::101218c1-b4c0-4ff8-8f6f-d0a45e007157" providerId="AD" clId="Web-{43620B76-02DD-489C-854B-367E5226C24C}" dt="2023-12-13T23:18:55.449" v="172"/>
          <ac:cxnSpMkLst>
            <pc:docMk/>
            <pc:sldMk cId="1453514347" sldId="266"/>
            <ac:cxnSpMk id="11" creationId="{3378FF8B-3743-48E1-88E3-F4CADB3DECE5}"/>
          </ac:cxnSpMkLst>
        </pc:cxnChg>
      </pc:sldChg>
      <pc:sldChg chg="addSp modSp new mod setBg">
        <pc:chgData name="Ajir Ali (2232684)" userId="S::2232684@student.uwtsd.ac.uk::101218c1-b4c0-4ff8-8f6f-d0a45e007157" providerId="AD" clId="Web-{43620B76-02DD-489C-854B-367E5226C24C}" dt="2023-12-13T23:20:38.705" v="180"/>
        <pc:sldMkLst>
          <pc:docMk/>
          <pc:sldMk cId="2394646048" sldId="267"/>
        </pc:sldMkLst>
        <pc:spChg chg="mod">
          <ac:chgData name="Ajir Ali (2232684)" userId="S::2232684@student.uwtsd.ac.uk::101218c1-b4c0-4ff8-8f6f-d0a45e007157" providerId="AD" clId="Web-{43620B76-02DD-489C-854B-367E5226C24C}" dt="2023-12-13T23:20:38.705" v="180"/>
          <ac:spMkLst>
            <pc:docMk/>
            <pc:sldMk cId="2394646048" sldId="267"/>
            <ac:spMk id="2" creationId="{31413AD0-18BE-578D-D1EA-272989F172F3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20:38.705" v="180"/>
          <ac:spMkLst>
            <pc:docMk/>
            <pc:sldMk cId="2394646048" sldId="267"/>
            <ac:spMk id="3" creationId="{A03FC96E-68A5-67FF-77D6-C16AC1913D52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20:38.705" v="180"/>
          <ac:spMkLst>
            <pc:docMk/>
            <pc:sldMk cId="2394646048" sldId="267"/>
            <ac:spMk id="9" creationId="{6AD30037-67ED-4367-9BE0-45787510BF13}"/>
          </ac:spMkLst>
        </pc:spChg>
        <pc:grpChg chg="add">
          <ac:chgData name="Ajir Ali (2232684)" userId="S::2232684@student.uwtsd.ac.uk::101218c1-b4c0-4ff8-8f6f-d0a45e007157" providerId="AD" clId="Web-{43620B76-02DD-489C-854B-367E5226C24C}" dt="2023-12-13T23:20:38.705" v="180"/>
          <ac:grpSpMkLst>
            <pc:docMk/>
            <pc:sldMk cId="2394646048" sldId="267"/>
            <ac:grpSpMk id="11" creationId="{50841A4E-5BC1-44B4-83CF-D524E8AEAD64}"/>
          </ac:grpSpMkLst>
        </pc:grpChg>
        <pc:picChg chg="add">
          <ac:chgData name="Ajir Ali (2232684)" userId="S::2232684@student.uwtsd.ac.uk::101218c1-b4c0-4ff8-8f6f-d0a45e007157" providerId="AD" clId="Web-{43620B76-02DD-489C-854B-367E5226C24C}" dt="2023-12-13T23:20:38.705" v="180"/>
          <ac:picMkLst>
            <pc:docMk/>
            <pc:sldMk cId="2394646048" sldId="267"/>
            <ac:picMk id="5" creationId="{C1A3E52F-9AC2-C983-2653-FEDD5F8EB8FF}"/>
          </ac:picMkLst>
        </pc:picChg>
      </pc:sldChg>
      <pc:sldChg chg="addSp modSp new mod setBg setClrOvrMap">
        <pc:chgData name="Ajir Ali (2232684)" userId="S::2232684@student.uwtsd.ac.uk::101218c1-b4c0-4ff8-8f6f-d0a45e007157" providerId="AD" clId="Web-{43620B76-02DD-489C-854B-367E5226C24C}" dt="2023-12-13T23:21:38.019" v="186"/>
        <pc:sldMkLst>
          <pc:docMk/>
          <pc:sldMk cId="3929435721" sldId="268"/>
        </pc:sldMkLst>
        <pc:spChg chg="mod">
          <ac:chgData name="Ajir Ali (2232684)" userId="S::2232684@student.uwtsd.ac.uk::101218c1-b4c0-4ff8-8f6f-d0a45e007157" providerId="AD" clId="Web-{43620B76-02DD-489C-854B-367E5226C24C}" dt="2023-12-13T23:21:38.019" v="186"/>
          <ac:spMkLst>
            <pc:docMk/>
            <pc:sldMk cId="3929435721" sldId="268"/>
            <ac:spMk id="2" creationId="{B288EED6-B506-8266-E107-C73D8419E7E2}"/>
          </ac:spMkLst>
        </pc:spChg>
        <pc:spChg chg="mod">
          <ac:chgData name="Ajir Ali (2232684)" userId="S::2232684@student.uwtsd.ac.uk::101218c1-b4c0-4ff8-8f6f-d0a45e007157" providerId="AD" clId="Web-{43620B76-02DD-489C-854B-367E5226C24C}" dt="2023-12-13T23:21:38.019" v="186"/>
          <ac:spMkLst>
            <pc:docMk/>
            <pc:sldMk cId="3929435721" sldId="268"/>
            <ac:spMk id="3" creationId="{6304472A-AAAC-23A1-F34C-9AAF509A5C63}"/>
          </ac:spMkLst>
        </pc:spChg>
        <pc:spChg chg="add">
          <ac:chgData name="Ajir Ali (2232684)" userId="S::2232684@student.uwtsd.ac.uk::101218c1-b4c0-4ff8-8f6f-d0a45e007157" providerId="AD" clId="Web-{43620B76-02DD-489C-854B-367E5226C24C}" dt="2023-12-13T23:21:38.019" v="186"/>
          <ac:spMkLst>
            <pc:docMk/>
            <pc:sldMk cId="3929435721" sldId="268"/>
            <ac:spMk id="9" creationId="{2FCD9B94-D70B-4446-85E5-ACD3904289CB}"/>
          </ac:spMkLst>
        </pc:spChg>
        <pc:picChg chg="add">
          <ac:chgData name="Ajir Ali (2232684)" userId="S::2232684@student.uwtsd.ac.uk::101218c1-b4c0-4ff8-8f6f-d0a45e007157" providerId="AD" clId="Web-{43620B76-02DD-489C-854B-367E5226C24C}" dt="2023-12-13T23:21:38.019" v="186"/>
          <ac:picMkLst>
            <pc:docMk/>
            <pc:sldMk cId="3929435721" sldId="268"/>
            <ac:picMk id="5" creationId="{B1DB87D7-6FB9-6A79-4111-C75C84D614E1}"/>
          </ac:picMkLst>
        </pc:picChg>
        <pc:cxnChg chg="add">
          <ac:chgData name="Ajir Ali (2232684)" userId="S::2232684@student.uwtsd.ac.uk::101218c1-b4c0-4ff8-8f6f-d0a45e007157" providerId="AD" clId="Web-{43620B76-02DD-489C-854B-367E5226C24C}" dt="2023-12-13T23:21:38.019" v="186"/>
          <ac:cxnSpMkLst>
            <pc:docMk/>
            <pc:sldMk cId="3929435721" sldId="268"/>
            <ac:cxnSpMk id="11" creationId="{3378FF8B-3743-48E1-88E3-F4CADB3DECE5}"/>
          </ac:cxnSpMkLst>
        </pc:cxnChg>
      </pc:sldChg>
      <pc:sldMasterChg chg="del delSldLayout">
        <pc:chgData name="Ajir Ali (2232684)" userId="S::2232684@student.uwtsd.ac.uk::101218c1-b4c0-4ff8-8f6f-d0a45e007157" providerId="AD" clId="Web-{43620B76-02DD-489C-854B-367E5226C24C}" dt="2023-12-13T22:54:53.511" v="3"/>
        <pc:sldMasterMkLst>
          <pc:docMk/>
          <pc:sldMasterMk cId="2460954070" sldId="2147483660"/>
        </pc:sldMasterMkLst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jir Ali (2232684)" userId="S::2232684@student.uwtsd.ac.uk::101218c1-b4c0-4ff8-8f6f-d0a45e007157" providerId="AD" clId="Web-{43620B76-02DD-489C-854B-367E5226C24C}" dt="2023-12-13T22:54:53.511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jir Ali (2232684)" userId="S::2232684@student.uwtsd.ac.uk::101218c1-b4c0-4ff8-8f6f-d0a45e007157" providerId="AD" clId="Web-{43620B76-02DD-489C-854B-367E5226C24C}" dt="2023-12-13T22:55:22.840" v="6"/>
        <pc:sldMasterMkLst>
          <pc:docMk/>
          <pc:sldMasterMk cId="3782889310" sldId="2147483685"/>
        </pc:sldMasterMkLst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3931057613" sldId="2147483674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2412142558" sldId="2147483675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255442738" sldId="2147483676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244893019" sldId="2147483677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260016088" sldId="2147483678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3808740507" sldId="2147483679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429547855" sldId="2147483680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965169344" sldId="2147483681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979759465" sldId="2147483682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698738033" sldId="2147483683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2:55:22.840" v="6"/>
          <pc:sldLayoutMkLst>
            <pc:docMk/>
            <pc:sldMasterMk cId="3782889310" sldId="2147483685"/>
            <pc:sldLayoutMk cId="1882694328" sldId="2147483684"/>
          </pc:sldLayoutMkLst>
        </pc:sldLayoutChg>
      </pc:sldMasterChg>
      <pc:sldMasterChg chg="add del addSldLayout delSldLayout">
        <pc:chgData name="Ajir Ali (2232684)" userId="S::2232684@student.uwtsd.ac.uk::101218c1-b4c0-4ff8-8f6f-d0a45e007157" providerId="AD" clId="Web-{43620B76-02DD-489C-854B-367E5226C24C}" dt="2023-12-13T23:02:58.211" v="57"/>
        <pc:sldMasterMkLst>
          <pc:docMk/>
          <pc:sldMasterMk cId="2885856483" sldId="2147483722"/>
        </pc:sldMasterMkLst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2535868625" sldId="2147483711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2703197379" sldId="2147483712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2559910222" sldId="2147483713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1680711549" sldId="2147483714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1106695751" sldId="2147483715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772911771" sldId="2147483716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673394144" sldId="2147483717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1366114362" sldId="2147483718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1828830573" sldId="2147483719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850425394" sldId="2147483720"/>
          </pc:sldLayoutMkLst>
        </pc:sldLayoutChg>
        <pc:sldLayoutChg chg="add del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2885856483" sldId="2147483722"/>
            <pc:sldLayoutMk cId="3040058596" sldId="2147483721"/>
          </pc:sldLayoutMkLst>
        </pc:sldLayoutChg>
      </pc:sldMasterChg>
      <pc:sldMasterChg chg="add addSldLayout modSldLayout">
        <pc:chgData name="Ajir Ali (2232684)" userId="S::2232684@student.uwtsd.ac.uk::101218c1-b4c0-4ff8-8f6f-d0a45e007157" providerId="AD" clId="Web-{43620B76-02DD-489C-854B-367E5226C24C}" dt="2023-12-13T23:02:58.211" v="57"/>
        <pc:sldMasterMkLst>
          <pc:docMk/>
          <pc:sldMasterMk cId="631425371" sldId="2147483723"/>
        </pc:sldMasterMkLst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2612592310" sldId="2147483724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253810418" sldId="2147483725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363410394" sldId="2147483726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1064660736" sldId="2147483727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3183529788" sldId="2147483728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2873117278" sldId="2147483729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3683533755" sldId="2147483730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503705333" sldId="2147483731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565281960" sldId="2147483732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3162378416" sldId="2147483733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1377283628" sldId="2147483734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2801382720" sldId="2147483735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2530756819" sldId="2147483736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1868256414" sldId="2147483737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2894278246" sldId="2147483738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83149534" sldId="2147483739"/>
          </pc:sldLayoutMkLst>
        </pc:sldLayoutChg>
        <pc:sldLayoutChg chg="add mod replId">
          <pc:chgData name="Ajir Ali (2232684)" userId="S::2232684@student.uwtsd.ac.uk::101218c1-b4c0-4ff8-8f6f-d0a45e007157" providerId="AD" clId="Web-{43620B76-02DD-489C-854B-367E5226C24C}" dt="2023-12-13T23:02:58.211" v="57"/>
          <pc:sldLayoutMkLst>
            <pc:docMk/>
            <pc:sldMasterMk cId="631425371" sldId="2147483723"/>
            <pc:sldLayoutMk cId="3551050815" sldId="2147483740"/>
          </pc:sldLayoutMkLst>
        </pc:sldLayoutChg>
      </pc:sldMasterChg>
    </pc:docChg>
  </pc:docChgLst>
  <pc:docChgLst>
    <pc:chgData name="Ajir Ali (2232684)" userId="S::2232684@student.uwtsd.ac.uk::101218c1-b4c0-4ff8-8f6f-d0a45e007157" providerId="AD" clId="Web-{AB094D96-5449-D318-B12C-DA932643C726}"/>
    <pc:docChg chg="modSld">
      <pc:chgData name="Ajir Ali (2232684)" userId="S::2232684@student.uwtsd.ac.uk::101218c1-b4c0-4ff8-8f6f-d0a45e007157" providerId="AD" clId="Web-{AB094D96-5449-D318-B12C-DA932643C726}" dt="2024-01-10T17:04:03.296" v="1"/>
      <pc:docMkLst>
        <pc:docMk/>
      </pc:docMkLst>
      <pc:sldChg chg="addSp modSp">
        <pc:chgData name="Ajir Ali (2232684)" userId="S::2232684@student.uwtsd.ac.uk::101218c1-b4c0-4ff8-8f6f-d0a45e007157" providerId="AD" clId="Web-{AB094D96-5449-D318-B12C-DA932643C726}" dt="2024-01-10T17:04:03.296" v="1"/>
        <pc:sldMkLst>
          <pc:docMk/>
          <pc:sldMk cId="844672231" sldId="262"/>
        </pc:sldMkLst>
        <pc:spChg chg="mod">
          <ac:chgData name="Ajir Ali (2232684)" userId="S::2232684@student.uwtsd.ac.uk::101218c1-b4c0-4ff8-8f6f-d0a45e007157" providerId="AD" clId="Web-{AB094D96-5449-D318-B12C-DA932643C726}" dt="2024-01-10T17:04:03.296" v="1"/>
          <ac:spMkLst>
            <pc:docMk/>
            <pc:sldMk cId="844672231" sldId="262"/>
            <ac:spMk id="2" creationId="{5D6432B2-900E-0DB5-EAC4-FABC17E72C0B}"/>
          </ac:spMkLst>
        </pc:spChg>
        <pc:spChg chg="add">
          <ac:chgData name="Ajir Ali (2232684)" userId="S::2232684@student.uwtsd.ac.uk::101218c1-b4c0-4ff8-8f6f-d0a45e007157" providerId="AD" clId="Web-{AB094D96-5449-D318-B12C-DA932643C726}" dt="2024-01-10T17:04:03.296" v="1"/>
          <ac:spMkLst>
            <pc:docMk/>
            <pc:sldMk cId="844672231" sldId="262"/>
            <ac:spMk id="26" creationId="{955A2079-FA98-4876-80F0-72364A7D2EA4}"/>
          </ac:spMkLst>
        </pc:spChg>
        <pc:graphicFrameChg chg="mod modGraphic">
          <ac:chgData name="Ajir Ali (2232684)" userId="S::2232684@student.uwtsd.ac.uk::101218c1-b4c0-4ff8-8f6f-d0a45e007157" providerId="AD" clId="Web-{AB094D96-5449-D318-B12C-DA932643C726}" dt="2024-01-10T17:04:03.296" v="1"/>
          <ac:graphicFrameMkLst>
            <pc:docMk/>
            <pc:sldMk cId="844672231" sldId="262"/>
            <ac:graphicFrameMk id="20" creationId="{2C8AB88D-4E16-2981-1F9E-8843D970B681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28BF02-1950-4832-9D10-DB4A3244A5E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53A96D6-A92B-4ED4-B79A-2715969EFBC9}">
      <dgm:prSet/>
      <dgm:spPr/>
      <dgm:t>
        <a:bodyPr/>
        <a:lstStyle/>
        <a:p>
          <a:r>
            <a:rPr lang="en-US"/>
            <a:t>Title: "Securing the Mobile Landscape" </a:t>
          </a:r>
        </a:p>
      </dgm:t>
    </dgm:pt>
    <dgm:pt modelId="{4CA20365-31E2-43A5-952C-F051672F0AD7}" type="parTrans" cxnId="{44496503-CC00-4746-9D96-152AF0C5F84A}">
      <dgm:prSet/>
      <dgm:spPr/>
      <dgm:t>
        <a:bodyPr/>
        <a:lstStyle/>
        <a:p>
          <a:endParaRPr lang="en-US"/>
        </a:p>
      </dgm:t>
    </dgm:pt>
    <dgm:pt modelId="{BA0C6BEF-A175-4644-9423-7F7D19A700F9}" type="sibTrans" cxnId="{44496503-CC00-4746-9D96-152AF0C5F84A}">
      <dgm:prSet/>
      <dgm:spPr/>
      <dgm:t>
        <a:bodyPr/>
        <a:lstStyle/>
        <a:p>
          <a:endParaRPr lang="en-US"/>
        </a:p>
      </dgm:t>
    </dgm:pt>
    <dgm:pt modelId="{BF129B0F-F7F8-4D74-94B6-86B15FB0DCB1}">
      <dgm:prSet/>
      <dgm:spPr/>
      <dgm:t>
        <a:bodyPr/>
        <a:lstStyle/>
        <a:p>
          <a:r>
            <a:rPr lang="en-US"/>
            <a:t>Brief overview of the growing dependence on mobile phones and social media </a:t>
          </a:r>
        </a:p>
      </dgm:t>
    </dgm:pt>
    <dgm:pt modelId="{6F5A63DE-9FC7-46F5-9A51-E0F78D60C0D9}" type="parTrans" cxnId="{7798CD6D-5DE1-4EEC-93C4-07B0AFA7903E}">
      <dgm:prSet/>
      <dgm:spPr/>
      <dgm:t>
        <a:bodyPr/>
        <a:lstStyle/>
        <a:p>
          <a:endParaRPr lang="en-US"/>
        </a:p>
      </dgm:t>
    </dgm:pt>
    <dgm:pt modelId="{A67ECD1A-FFF6-4818-A972-FFDCA93DC05E}" type="sibTrans" cxnId="{7798CD6D-5DE1-4EEC-93C4-07B0AFA7903E}">
      <dgm:prSet/>
      <dgm:spPr/>
      <dgm:t>
        <a:bodyPr/>
        <a:lstStyle/>
        <a:p>
          <a:endParaRPr lang="en-US"/>
        </a:p>
      </dgm:t>
    </dgm:pt>
    <dgm:pt modelId="{ADF439FF-E94A-4782-B3C8-605109AEA6A7}">
      <dgm:prSet/>
      <dgm:spPr/>
      <dgm:t>
        <a:bodyPr/>
        <a:lstStyle/>
        <a:p>
          <a:r>
            <a:rPr lang="en-US"/>
            <a:t>Importance of cybersecurity in the mobile and social media domains </a:t>
          </a:r>
        </a:p>
      </dgm:t>
    </dgm:pt>
    <dgm:pt modelId="{ED89BF0F-92E9-4130-A290-AFB22300DDD7}" type="parTrans" cxnId="{225465D9-8A30-4DB0-9A60-75242CC22AD7}">
      <dgm:prSet/>
      <dgm:spPr/>
      <dgm:t>
        <a:bodyPr/>
        <a:lstStyle/>
        <a:p>
          <a:endParaRPr lang="en-US"/>
        </a:p>
      </dgm:t>
    </dgm:pt>
    <dgm:pt modelId="{2FEA34DB-4B0C-49DC-95BE-64BCBAE0B7AA}" type="sibTrans" cxnId="{225465D9-8A30-4DB0-9A60-75242CC22AD7}">
      <dgm:prSet/>
      <dgm:spPr/>
      <dgm:t>
        <a:bodyPr/>
        <a:lstStyle/>
        <a:p>
          <a:endParaRPr lang="en-US"/>
        </a:p>
      </dgm:t>
    </dgm:pt>
    <dgm:pt modelId="{2334EBFD-585F-4041-830A-4A9B6ECE6975}" type="pres">
      <dgm:prSet presAssocID="{4E28BF02-1950-4832-9D10-DB4A3244A5E9}" presName="vert0" presStyleCnt="0">
        <dgm:presLayoutVars>
          <dgm:dir/>
          <dgm:animOne val="branch"/>
          <dgm:animLvl val="lvl"/>
        </dgm:presLayoutVars>
      </dgm:prSet>
      <dgm:spPr/>
    </dgm:pt>
    <dgm:pt modelId="{96EFC3EE-B07E-4FE1-B7E4-C58D06656DA9}" type="pres">
      <dgm:prSet presAssocID="{453A96D6-A92B-4ED4-B79A-2715969EFBC9}" presName="thickLine" presStyleLbl="alignNode1" presStyleIdx="0" presStyleCnt="3"/>
      <dgm:spPr/>
    </dgm:pt>
    <dgm:pt modelId="{716C7C78-05A7-494A-8FF5-E70954D428FD}" type="pres">
      <dgm:prSet presAssocID="{453A96D6-A92B-4ED4-B79A-2715969EFBC9}" presName="horz1" presStyleCnt="0"/>
      <dgm:spPr/>
    </dgm:pt>
    <dgm:pt modelId="{DE6782A6-E623-4749-88EA-F00CF448669F}" type="pres">
      <dgm:prSet presAssocID="{453A96D6-A92B-4ED4-B79A-2715969EFBC9}" presName="tx1" presStyleLbl="revTx" presStyleIdx="0" presStyleCnt="3"/>
      <dgm:spPr/>
    </dgm:pt>
    <dgm:pt modelId="{F75682AA-47E5-496A-85FC-4B641AD18F6A}" type="pres">
      <dgm:prSet presAssocID="{453A96D6-A92B-4ED4-B79A-2715969EFBC9}" presName="vert1" presStyleCnt="0"/>
      <dgm:spPr/>
    </dgm:pt>
    <dgm:pt modelId="{F8974336-039B-461D-9309-5AC9E5BA0019}" type="pres">
      <dgm:prSet presAssocID="{BF129B0F-F7F8-4D74-94B6-86B15FB0DCB1}" presName="thickLine" presStyleLbl="alignNode1" presStyleIdx="1" presStyleCnt="3"/>
      <dgm:spPr/>
    </dgm:pt>
    <dgm:pt modelId="{BBC5DFB3-5E6B-4B17-81B9-0E05E2A3B089}" type="pres">
      <dgm:prSet presAssocID="{BF129B0F-F7F8-4D74-94B6-86B15FB0DCB1}" presName="horz1" presStyleCnt="0"/>
      <dgm:spPr/>
    </dgm:pt>
    <dgm:pt modelId="{BB858D55-7BD5-45F3-9D86-BA642D3BBAAB}" type="pres">
      <dgm:prSet presAssocID="{BF129B0F-F7F8-4D74-94B6-86B15FB0DCB1}" presName="tx1" presStyleLbl="revTx" presStyleIdx="1" presStyleCnt="3"/>
      <dgm:spPr/>
    </dgm:pt>
    <dgm:pt modelId="{ED81B8AD-7EC5-4FE0-BB22-6761746FB1C3}" type="pres">
      <dgm:prSet presAssocID="{BF129B0F-F7F8-4D74-94B6-86B15FB0DCB1}" presName="vert1" presStyleCnt="0"/>
      <dgm:spPr/>
    </dgm:pt>
    <dgm:pt modelId="{4AFFD099-2DA0-49C1-8DCD-3F2B7D6EDE8F}" type="pres">
      <dgm:prSet presAssocID="{ADF439FF-E94A-4782-B3C8-605109AEA6A7}" presName="thickLine" presStyleLbl="alignNode1" presStyleIdx="2" presStyleCnt="3"/>
      <dgm:spPr/>
    </dgm:pt>
    <dgm:pt modelId="{B538F63D-C639-4DEE-919C-410281217E58}" type="pres">
      <dgm:prSet presAssocID="{ADF439FF-E94A-4782-B3C8-605109AEA6A7}" presName="horz1" presStyleCnt="0"/>
      <dgm:spPr/>
    </dgm:pt>
    <dgm:pt modelId="{EAD38F2D-1CFC-468D-B0A5-3226FC532CF6}" type="pres">
      <dgm:prSet presAssocID="{ADF439FF-E94A-4782-B3C8-605109AEA6A7}" presName="tx1" presStyleLbl="revTx" presStyleIdx="2" presStyleCnt="3"/>
      <dgm:spPr/>
    </dgm:pt>
    <dgm:pt modelId="{8BAAC539-C4B0-4493-9FC8-C48B1EF39321}" type="pres">
      <dgm:prSet presAssocID="{ADF439FF-E94A-4782-B3C8-605109AEA6A7}" presName="vert1" presStyleCnt="0"/>
      <dgm:spPr/>
    </dgm:pt>
  </dgm:ptLst>
  <dgm:cxnLst>
    <dgm:cxn modelId="{44496503-CC00-4746-9D96-152AF0C5F84A}" srcId="{4E28BF02-1950-4832-9D10-DB4A3244A5E9}" destId="{453A96D6-A92B-4ED4-B79A-2715969EFBC9}" srcOrd="0" destOrd="0" parTransId="{4CA20365-31E2-43A5-952C-F051672F0AD7}" sibTransId="{BA0C6BEF-A175-4644-9423-7F7D19A700F9}"/>
    <dgm:cxn modelId="{3761CE32-8B4C-4893-BF7F-ED22829C4846}" type="presOf" srcId="{ADF439FF-E94A-4782-B3C8-605109AEA6A7}" destId="{EAD38F2D-1CFC-468D-B0A5-3226FC532CF6}" srcOrd="0" destOrd="0" presId="urn:microsoft.com/office/officeart/2008/layout/LinedList"/>
    <dgm:cxn modelId="{4245DB49-16AC-4562-9A50-4B8A759064A4}" type="presOf" srcId="{453A96D6-A92B-4ED4-B79A-2715969EFBC9}" destId="{DE6782A6-E623-4749-88EA-F00CF448669F}" srcOrd="0" destOrd="0" presId="urn:microsoft.com/office/officeart/2008/layout/LinedList"/>
    <dgm:cxn modelId="{7798CD6D-5DE1-4EEC-93C4-07B0AFA7903E}" srcId="{4E28BF02-1950-4832-9D10-DB4A3244A5E9}" destId="{BF129B0F-F7F8-4D74-94B6-86B15FB0DCB1}" srcOrd="1" destOrd="0" parTransId="{6F5A63DE-9FC7-46F5-9A51-E0F78D60C0D9}" sibTransId="{A67ECD1A-FFF6-4818-A972-FFDCA93DC05E}"/>
    <dgm:cxn modelId="{1C690096-5664-4BDF-930B-2464B1C6B992}" type="presOf" srcId="{4E28BF02-1950-4832-9D10-DB4A3244A5E9}" destId="{2334EBFD-585F-4041-830A-4A9B6ECE6975}" srcOrd="0" destOrd="0" presId="urn:microsoft.com/office/officeart/2008/layout/LinedList"/>
    <dgm:cxn modelId="{225465D9-8A30-4DB0-9A60-75242CC22AD7}" srcId="{4E28BF02-1950-4832-9D10-DB4A3244A5E9}" destId="{ADF439FF-E94A-4782-B3C8-605109AEA6A7}" srcOrd="2" destOrd="0" parTransId="{ED89BF0F-92E9-4130-A290-AFB22300DDD7}" sibTransId="{2FEA34DB-4B0C-49DC-95BE-64BCBAE0B7AA}"/>
    <dgm:cxn modelId="{AD21A5EC-3B4A-417A-B8D5-213B35112BDC}" type="presOf" srcId="{BF129B0F-F7F8-4D74-94B6-86B15FB0DCB1}" destId="{BB858D55-7BD5-45F3-9D86-BA642D3BBAAB}" srcOrd="0" destOrd="0" presId="urn:microsoft.com/office/officeart/2008/layout/LinedList"/>
    <dgm:cxn modelId="{25C535FE-0571-43E8-88B4-6133EE830507}" type="presParOf" srcId="{2334EBFD-585F-4041-830A-4A9B6ECE6975}" destId="{96EFC3EE-B07E-4FE1-B7E4-C58D06656DA9}" srcOrd="0" destOrd="0" presId="urn:microsoft.com/office/officeart/2008/layout/LinedList"/>
    <dgm:cxn modelId="{F50FAD0C-3A1B-45F3-9C37-F5C3338B9E40}" type="presParOf" srcId="{2334EBFD-585F-4041-830A-4A9B6ECE6975}" destId="{716C7C78-05A7-494A-8FF5-E70954D428FD}" srcOrd="1" destOrd="0" presId="urn:microsoft.com/office/officeart/2008/layout/LinedList"/>
    <dgm:cxn modelId="{5037BEFF-3B0B-41B1-AB73-45E228209990}" type="presParOf" srcId="{716C7C78-05A7-494A-8FF5-E70954D428FD}" destId="{DE6782A6-E623-4749-88EA-F00CF448669F}" srcOrd="0" destOrd="0" presId="urn:microsoft.com/office/officeart/2008/layout/LinedList"/>
    <dgm:cxn modelId="{4B278B5C-2BD0-4E36-BB43-7244811CCD61}" type="presParOf" srcId="{716C7C78-05A7-494A-8FF5-E70954D428FD}" destId="{F75682AA-47E5-496A-85FC-4B641AD18F6A}" srcOrd="1" destOrd="0" presId="urn:microsoft.com/office/officeart/2008/layout/LinedList"/>
    <dgm:cxn modelId="{4B22997E-EF40-44B0-AACB-BC8AF50A2356}" type="presParOf" srcId="{2334EBFD-585F-4041-830A-4A9B6ECE6975}" destId="{F8974336-039B-461D-9309-5AC9E5BA0019}" srcOrd="2" destOrd="0" presId="urn:microsoft.com/office/officeart/2008/layout/LinedList"/>
    <dgm:cxn modelId="{6ED47D0E-F437-4277-A240-DDC74929167A}" type="presParOf" srcId="{2334EBFD-585F-4041-830A-4A9B6ECE6975}" destId="{BBC5DFB3-5E6B-4B17-81B9-0E05E2A3B089}" srcOrd="3" destOrd="0" presId="urn:microsoft.com/office/officeart/2008/layout/LinedList"/>
    <dgm:cxn modelId="{DBA2C439-AE6B-4D00-90AF-8EF0F76F0709}" type="presParOf" srcId="{BBC5DFB3-5E6B-4B17-81B9-0E05E2A3B089}" destId="{BB858D55-7BD5-45F3-9D86-BA642D3BBAAB}" srcOrd="0" destOrd="0" presId="urn:microsoft.com/office/officeart/2008/layout/LinedList"/>
    <dgm:cxn modelId="{A85A0141-B270-4CFF-9006-B8B31EBCC936}" type="presParOf" srcId="{BBC5DFB3-5E6B-4B17-81B9-0E05E2A3B089}" destId="{ED81B8AD-7EC5-4FE0-BB22-6761746FB1C3}" srcOrd="1" destOrd="0" presId="urn:microsoft.com/office/officeart/2008/layout/LinedList"/>
    <dgm:cxn modelId="{28A16B00-290E-40D5-9E9A-9ADA1BB74C6E}" type="presParOf" srcId="{2334EBFD-585F-4041-830A-4A9B6ECE6975}" destId="{4AFFD099-2DA0-49C1-8DCD-3F2B7D6EDE8F}" srcOrd="4" destOrd="0" presId="urn:microsoft.com/office/officeart/2008/layout/LinedList"/>
    <dgm:cxn modelId="{003C2873-8CC3-4CB4-A693-000031345FA6}" type="presParOf" srcId="{2334EBFD-585F-4041-830A-4A9B6ECE6975}" destId="{B538F63D-C639-4DEE-919C-410281217E58}" srcOrd="5" destOrd="0" presId="urn:microsoft.com/office/officeart/2008/layout/LinedList"/>
    <dgm:cxn modelId="{EE24F71F-7A38-407E-AFC8-E974EE360AEE}" type="presParOf" srcId="{B538F63D-C639-4DEE-919C-410281217E58}" destId="{EAD38F2D-1CFC-468D-B0A5-3226FC532CF6}" srcOrd="0" destOrd="0" presId="urn:microsoft.com/office/officeart/2008/layout/LinedList"/>
    <dgm:cxn modelId="{F8C497EE-32EF-4EEC-A99A-4875DABDD104}" type="presParOf" srcId="{B538F63D-C639-4DEE-919C-410281217E58}" destId="{8BAAC539-C4B0-4493-9FC8-C48B1EF3932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E97AB-0454-4030-A6B9-B719F5787F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6_2" csCatId="accent6" phldr="1"/>
      <dgm:spPr/>
      <dgm:t>
        <a:bodyPr/>
        <a:lstStyle/>
        <a:p>
          <a:endParaRPr lang="en-US"/>
        </a:p>
      </dgm:t>
    </dgm:pt>
    <dgm:pt modelId="{65CF3FA7-A716-4EE7-8824-4E2C7D0A92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Highlight recent and notable cyber threats and attacks</a:t>
          </a:r>
          <a:endParaRPr lang="en-US"/>
        </a:p>
      </dgm:t>
    </dgm:pt>
    <dgm:pt modelId="{32FBB932-EC41-48EE-927D-120A3DBBE828}" type="parTrans" cxnId="{09F42196-88F5-4346-B6AB-DCDF7B01E796}">
      <dgm:prSet/>
      <dgm:spPr/>
      <dgm:t>
        <a:bodyPr/>
        <a:lstStyle/>
        <a:p>
          <a:endParaRPr lang="en-US"/>
        </a:p>
      </dgm:t>
    </dgm:pt>
    <dgm:pt modelId="{7974C9D0-A514-43A6-9310-9607BA1874A1}" type="sibTrans" cxnId="{09F42196-88F5-4346-B6AB-DCDF7B01E796}">
      <dgm:prSet phldrT="1"/>
      <dgm:spPr/>
      <dgm:t>
        <a:bodyPr/>
        <a:lstStyle/>
        <a:p>
          <a:endParaRPr lang="en-US"/>
        </a:p>
      </dgm:t>
    </dgm:pt>
    <dgm:pt modelId="{4A741849-3809-4D44-A535-BA44B47E9C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Demonstrate the diverse tactics employed by cybercriminals</a:t>
          </a:r>
          <a:endParaRPr lang="en-US"/>
        </a:p>
      </dgm:t>
    </dgm:pt>
    <dgm:pt modelId="{4BBAD1BB-B029-471F-BB49-FF949951684F}" type="parTrans" cxnId="{B40731B9-227C-43E4-9EFC-4BBADD5AC62C}">
      <dgm:prSet/>
      <dgm:spPr/>
      <dgm:t>
        <a:bodyPr/>
        <a:lstStyle/>
        <a:p>
          <a:endParaRPr lang="en-US"/>
        </a:p>
      </dgm:t>
    </dgm:pt>
    <dgm:pt modelId="{1A4749C7-09C4-4D8A-933E-1A3C7BBB998F}" type="sibTrans" cxnId="{B40731B9-227C-43E4-9EFC-4BBADD5AC62C}">
      <dgm:prSet phldrT="2"/>
      <dgm:spPr/>
      <dgm:t>
        <a:bodyPr/>
        <a:lstStyle/>
        <a:p>
          <a:endParaRPr lang="en-US"/>
        </a:p>
      </dgm:t>
    </dgm:pt>
    <dgm:pt modelId="{B9B41FAF-0DE9-4C82-BFAF-662D28895E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Emphasize the need for proactive cybersecurity measures</a:t>
          </a:r>
          <a:endParaRPr lang="en-US"/>
        </a:p>
      </dgm:t>
    </dgm:pt>
    <dgm:pt modelId="{8A6968B6-7C43-4BC4-90F9-96A67D7D9B85}" type="parTrans" cxnId="{25615D89-FA07-4C2D-B34B-33A84F3348F5}">
      <dgm:prSet/>
      <dgm:spPr/>
      <dgm:t>
        <a:bodyPr/>
        <a:lstStyle/>
        <a:p>
          <a:endParaRPr lang="en-US"/>
        </a:p>
      </dgm:t>
    </dgm:pt>
    <dgm:pt modelId="{11D85430-0857-4305-BF96-ABBFB8203E22}" type="sibTrans" cxnId="{25615D89-FA07-4C2D-B34B-33A84F3348F5}">
      <dgm:prSet phldrT="3"/>
      <dgm:spPr/>
      <dgm:t>
        <a:bodyPr/>
        <a:lstStyle/>
        <a:p>
          <a:endParaRPr lang="en-US"/>
        </a:p>
      </dgm:t>
    </dgm:pt>
    <dgm:pt modelId="{FF7C88D6-425A-4142-AF5D-AEBF060E1050}" type="pres">
      <dgm:prSet presAssocID="{E18E97AB-0454-4030-A6B9-B719F5787F1E}" presName="root" presStyleCnt="0">
        <dgm:presLayoutVars>
          <dgm:dir/>
          <dgm:resizeHandles val="exact"/>
        </dgm:presLayoutVars>
      </dgm:prSet>
      <dgm:spPr/>
    </dgm:pt>
    <dgm:pt modelId="{8D747E22-079A-408B-98F4-BC7AE8B93A92}" type="pres">
      <dgm:prSet presAssocID="{65CF3FA7-A716-4EE7-8824-4E2C7D0A9251}" presName="compNode" presStyleCnt="0"/>
      <dgm:spPr/>
    </dgm:pt>
    <dgm:pt modelId="{AC9553CF-7053-4DCF-916E-76DCAB086E8D}" type="pres">
      <dgm:prSet presAssocID="{65CF3FA7-A716-4EE7-8824-4E2C7D0A9251}" presName="bgRect" presStyleLbl="bgShp" presStyleIdx="0" presStyleCnt="3"/>
      <dgm:spPr/>
    </dgm:pt>
    <dgm:pt modelId="{F8515788-3185-4931-B512-356102D2D50B}" type="pres">
      <dgm:prSet presAssocID="{65CF3FA7-A716-4EE7-8824-4E2C7D0A92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AA04571-4D2C-45D1-9112-7B0E4404001D}" type="pres">
      <dgm:prSet presAssocID="{65CF3FA7-A716-4EE7-8824-4E2C7D0A9251}" presName="spaceRect" presStyleCnt="0"/>
      <dgm:spPr/>
    </dgm:pt>
    <dgm:pt modelId="{FB0C6267-B1A5-4555-99AE-FB93AD421091}" type="pres">
      <dgm:prSet presAssocID="{65CF3FA7-A716-4EE7-8824-4E2C7D0A9251}" presName="parTx" presStyleLbl="revTx" presStyleIdx="0" presStyleCnt="3">
        <dgm:presLayoutVars>
          <dgm:chMax val="0"/>
          <dgm:chPref val="0"/>
        </dgm:presLayoutVars>
      </dgm:prSet>
      <dgm:spPr/>
    </dgm:pt>
    <dgm:pt modelId="{45BEE31A-8E14-40FF-8384-83C99C2705ED}" type="pres">
      <dgm:prSet presAssocID="{7974C9D0-A514-43A6-9310-9607BA1874A1}" presName="sibTrans" presStyleCnt="0"/>
      <dgm:spPr/>
    </dgm:pt>
    <dgm:pt modelId="{4E67765E-E214-40C2-B5C3-440D0579CF39}" type="pres">
      <dgm:prSet presAssocID="{4A741849-3809-4D44-A535-BA44B47E9C84}" presName="compNode" presStyleCnt="0"/>
      <dgm:spPr/>
    </dgm:pt>
    <dgm:pt modelId="{D3794E9A-6C1F-4B5B-B7D9-413393C321A9}" type="pres">
      <dgm:prSet presAssocID="{4A741849-3809-4D44-A535-BA44B47E9C84}" presName="bgRect" presStyleLbl="bgShp" presStyleIdx="1" presStyleCnt="3"/>
      <dgm:spPr/>
    </dgm:pt>
    <dgm:pt modelId="{BF8CB270-DE2A-4FED-88AA-E15ABD5D2922}" type="pres">
      <dgm:prSet presAssocID="{4A741849-3809-4D44-A535-BA44B47E9C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F67D302-C848-43D2-AF61-0DB0056225D8}" type="pres">
      <dgm:prSet presAssocID="{4A741849-3809-4D44-A535-BA44B47E9C84}" presName="spaceRect" presStyleCnt="0"/>
      <dgm:spPr/>
    </dgm:pt>
    <dgm:pt modelId="{333E5098-B6C0-4425-BD97-AA890DCAC238}" type="pres">
      <dgm:prSet presAssocID="{4A741849-3809-4D44-A535-BA44B47E9C84}" presName="parTx" presStyleLbl="revTx" presStyleIdx="1" presStyleCnt="3">
        <dgm:presLayoutVars>
          <dgm:chMax val="0"/>
          <dgm:chPref val="0"/>
        </dgm:presLayoutVars>
      </dgm:prSet>
      <dgm:spPr/>
    </dgm:pt>
    <dgm:pt modelId="{5C4CB7AB-6D83-41DA-BBD6-29FD81479661}" type="pres">
      <dgm:prSet presAssocID="{1A4749C7-09C4-4D8A-933E-1A3C7BBB998F}" presName="sibTrans" presStyleCnt="0"/>
      <dgm:spPr/>
    </dgm:pt>
    <dgm:pt modelId="{86E93284-1BEB-47AC-A592-5384E81F7E9F}" type="pres">
      <dgm:prSet presAssocID="{B9B41FAF-0DE9-4C82-BFAF-662D28895EB2}" presName="compNode" presStyleCnt="0"/>
      <dgm:spPr/>
    </dgm:pt>
    <dgm:pt modelId="{4F7C4218-0AE9-4A94-90D1-B14CCC010100}" type="pres">
      <dgm:prSet presAssocID="{B9B41FAF-0DE9-4C82-BFAF-662D28895EB2}" presName="bgRect" presStyleLbl="bgShp" presStyleIdx="2" presStyleCnt="3"/>
      <dgm:spPr/>
    </dgm:pt>
    <dgm:pt modelId="{5F8F5B35-DB9E-4FD1-9462-F1D33FFD9035}" type="pres">
      <dgm:prSet presAssocID="{B9B41FAF-0DE9-4C82-BFAF-662D28895EB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593A339-DBB1-4B9B-9F0E-7F9621F66D9C}" type="pres">
      <dgm:prSet presAssocID="{B9B41FAF-0DE9-4C82-BFAF-662D28895EB2}" presName="spaceRect" presStyleCnt="0"/>
      <dgm:spPr/>
    </dgm:pt>
    <dgm:pt modelId="{EEA25C0A-8207-43E5-85A8-BD42BC36012E}" type="pres">
      <dgm:prSet presAssocID="{B9B41FAF-0DE9-4C82-BFAF-662D28895E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9D304A-A070-43AB-BE15-1B7BDCAFEC11}" type="presOf" srcId="{4A741849-3809-4D44-A535-BA44B47E9C84}" destId="{333E5098-B6C0-4425-BD97-AA890DCAC238}" srcOrd="0" destOrd="0" presId="urn:microsoft.com/office/officeart/2018/2/layout/IconVerticalSolidList"/>
    <dgm:cxn modelId="{25615D89-FA07-4C2D-B34B-33A84F3348F5}" srcId="{E18E97AB-0454-4030-A6B9-B719F5787F1E}" destId="{B9B41FAF-0DE9-4C82-BFAF-662D28895EB2}" srcOrd="2" destOrd="0" parTransId="{8A6968B6-7C43-4BC4-90F9-96A67D7D9B85}" sibTransId="{11D85430-0857-4305-BF96-ABBFB8203E22}"/>
    <dgm:cxn modelId="{09F42196-88F5-4346-B6AB-DCDF7B01E796}" srcId="{E18E97AB-0454-4030-A6B9-B719F5787F1E}" destId="{65CF3FA7-A716-4EE7-8824-4E2C7D0A9251}" srcOrd="0" destOrd="0" parTransId="{32FBB932-EC41-48EE-927D-120A3DBBE828}" sibTransId="{7974C9D0-A514-43A6-9310-9607BA1874A1}"/>
    <dgm:cxn modelId="{B40731B9-227C-43E4-9EFC-4BBADD5AC62C}" srcId="{E18E97AB-0454-4030-A6B9-B719F5787F1E}" destId="{4A741849-3809-4D44-A535-BA44B47E9C84}" srcOrd="1" destOrd="0" parTransId="{4BBAD1BB-B029-471F-BB49-FF949951684F}" sibTransId="{1A4749C7-09C4-4D8A-933E-1A3C7BBB998F}"/>
    <dgm:cxn modelId="{8B7725C9-7129-4DAE-B61F-8B2517CDA5D7}" type="presOf" srcId="{B9B41FAF-0DE9-4C82-BFAF-662D28895EB2}" destId="{EEA25C0A-8207-43E5-85A8-BD42BC36012E}" srcOrd="0" destOrd="0" presId="urn:microsoft.com/office/officeart/2018/2/layout/IconVerticalSolidList"/>
    <dgm:cxn modelId="{3947E6D3-A29D-4B63-9BEB-0BE263B76106}" type="presOf" srcId="{E18E97AB-0454-4030-A6B9-B719F5787F1E}" destId="{FF7C88D6-425A-4142-AF5D-AEBF060E1050}" srcOrd="0" destOrd="0" presId="urn:microsoft.com/office/officeart/2018/2/layout/IconVerticalSolidList"/>
    <dgm:cxn modelId="{78CA7DE5-F8DF-4D14-B30F-721AE49498AE}" type="presOf" srcId="{65CF3FA7-A716-4EE7-8824-4E2C7D0A9251}" destId="{FB0C6267-B1A5-4555-99AE-FB93AD421091}" srcOrd="0" destOrd="0" presId="urn:microsoft.com/office/officeart/2018/2/layout/IconVerticalSolidList"/>
    <dgm:cxn modelId="{35A40311-F9E8-4AF6-8A01-091F5CD9133D}" type="presParOf" srcId="{FF7C88D6-425A-4142-AF5D-AEBF060E1050}" destId="{8D747E22-079A-408B-98F4-BC7AE8B93A92}" srcOrd="0" destOrd="0" presId="urn:microsoft.com/office/officeart/2018/2/layout/IconVerticalSolidList"/>
    <dgm:cxn modelId="{B5D11587-6944-4F1F-8782-EC449CCBB898}" type="presParOf" srcId="{8D747E22-079A-408B-98F4-BC7AE8B93A92}" destId="{AC9553CF-7053-4DCF-916E-76DCAB086E8D}" srcOrd="0" destOrd="0" presId="urn:microsoft.com/office/officeart/2018/2/layout/IconVerticalSolidList"/>
    <dgm:cxn modelId="{D3C3FA61-5CD8-4F4D-A124-51F6BBB4A65F}" type="presParOf" srcId="{8D747E22-079A-408B-98F4-BC7AE8B93A92}" destId="{F8515788-3185-4931-B512-356102D2D50B}" srcOrd="1" destOrd="0" presId="urn:microsoft.com/office/officeart/2018/2/layout/IconVerticalSolidList"/>
    <dgm:cxn modelId="{A8266049-A4E4-451F-9398-41D007C45850}" type="presParOf" srcId="{8D747E22-079A-408B-98F4-BC7AE8B93A92}" destId="{9AA04571-4D2C-45D1-9112-7B0E4404001D}" srcOrd="2" destOrd="0" presId="urn:microsoft.com/office/officeart/2018/2/layout/IconVerticalSolidList"/>
    <dgm:cxn modelId="{56327DB3-5A2A-4B7D-9DA0-C810D263CA17}" type="presParOf" srcId="{8D747E22-079A-408B-98F4-BC7AE8B93A92}" destId="{FB0C6267-B1A5-4555-99AE-FB93AD421091}" srcOrd="3" destOrd="0" presId="urn:microsoft.com/office/officeart/2018/2/layout/IconVerticalSolidList"/>
    <dgm:cxn modelId="{0A84503F-2636-4056-9640-A8E7640F7979}" type="presParOf" srcId="{FF7C88D6-425A-4142-AF5D-AEBF060E1050}" destId="{45BEE31A-8E14-40FF-8384-83C99C2705ED}" srcOrd="1" destOrd="0" presId="urn:microsoft.com/office/officeart/2018/2/layout/IconVerticalSolidList"/>
    <dgm:cxn modelId="{448DFE7B-25A4-49B8-9828-7CC7603F0A47}" type="presParOf" srcId="{FF7C88D6-425A-4142-AF5D-AEBF060E1050}" destId="{4E67765E-E214-40C2-B5C3-440D0579CF39}" srcOrd="2" destOrd="0" presId="urn:microsoft.com/office/officeart/2018/2/layout/IconVerticalSolidList"/>
    <dgm:cxn modelId="{6946977B-57BD-48C6-A170-97604FEB7F48}" type="presParOf" srcId="{4E67765E-E214-40C2-B5C3-440D0579CF39}" destId="{D3794E9A-6C1F-4B5B-B7D9-413393C321A9}" srcOrd="0" destOrd="0" presId="urn:microsoft.com/office/officeart/2018/2/layout/IconVerticalSolidList"/>
    <dgm:cxn modelId="{0040B4DB-F566-4981-8DF0-67327FE9DC2D}" type="presParOf" srcId="{4E67765E-E214-40C2-B5C3-440D0579CF39}" destId="{BF8CB270-DE2A-4FED-88AA-E15ABD5D2922}" srcOrd="1" destOrd="0" presId="urn:microsoft.com/office/officeart/2018/2/layout/IconVerticalSolidList"/>
    <dgm:cxn modelId="{7DC1B11A-F86D-40A8-92CB-36DE16F340EC}" type="presParOf" srcId="{4E67765E-E214-40C2-B5C3-440D0579CF39}" destId="{DF67D302-C848-43D2-AF61-0DB0056225D8}" srcOrd="2" destOrd="0" presId="urn:microsoft.com/office/officeart/2018/2/layout/IconVerticalSolidList"/>
    <dgm:cxn modelId="{1552E680-1B25-4EF2-BABB-7E2EF267EAF9}" type="presParOf" srcId="{4E67765E-E214-40C2-B5C3-440D0579CF39}" destId="{333E5098-B6C0-4425-BD97-AA890DCAC238}" srcOrd="3" destOrd="0" presId="urn:microsoft.com/office/officeart/2018/2/layout/IconVerticalSolidList"/>
    <dgm:cxn modelId="{CE46B0D0-8D36-4190-9A1D-4982D71EF3AE}" type="presParOf" srcId="{FF7C88D6-425A-4142-AF5D-AEBF060E1050}" destId="{5C4CB7AB-6D83-41DA-BBD6-29FD81479661}" srcOrd="3" destOrd="0" presId="urn:microsoft.com/office/officeart/2018/2/layout/IconVerticalSolidList"/>
    <dgm:cxn modelId="{7DCAE92A-86DA-4250-959F-D641D6E54814}" type="presParOf" srcId="{FF7C88D6-425A-4142-AF5D-AEBF060E1050}" destId="{86E93284-1BEB-47AC-A592-5384E81F7E9F}" srcOrd="4" destOrd="0" presId="urn:microsoft.com/office/officeart/2018/2/layout/IconVerticalSolidList"/>
    <dgm:cxn modelId="{4C8AF16F-1C0A-45F4-9082-E18FA88EDFCF}" type="presParOf" srcId="{86E93284-1BEB-47AC-A592-5384E81F7E9F}" destId="{4F7C4218-0AE9-4A94-90D1-B14CCC010100}" srcOrd="0" destOrd="0" presId="urn:microsoft.com/office/officeart/2018/2/layout/IconVerticalSolidList"/>
    <dgm:cxn modelId="{8EC46699-2094-4DAD-A888-4F107D6B3E97}" type="presParOf" srcId="{86E93284-1BEB-47AC-A592-5384E81F7E9F}" destId="{5F8F5B35-DB9E-4FD1-9462-F1D33FFD9035}" srcOrd="1" destOrd="0" presId="urn:microsoft.com/office/officeart/2018/2/layout/IconVerticalSolidList"/>
    <dgm:cxn modelId="{89208D5D-F997-4711-94EC-507F17E15C6B}" type="presParOf" srcId="{86E93284-1BEB-47AC-A592-5384E81F7E9F}" destId="{B593A339-DBB1-4B9B-9F0E-7F9621F66D9C}" srcOrd="2" destOrd="0" presId="urn:microsoft.com/office/officeart/2018/2/layout/IconVerticalSolidList"/>
    <dgm:cxn modelId="{C30F39EC-F38A-41DD-9F45-4DDE61938747}" type="presParOf" srcId="{86E93284-1BEB-47AC-A592-5384E81F7E9F}" destId="{EEA25C0A-8207-43E5-85A8-BD42BC3601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FC3EE-B07E-4FE1-B7E4-C58D06656DA9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782A6-E623-4749-88EA-F00CF448669F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Title: "Securing the Mobile Landscape" </a:t>
          </a:r>
        </a:p>
      </dsp:txBody>
      <dsp:txXfrm>
        <a:off x="0" y="2703"/>
        <a:ext cx="6900512" cy="1843578"/>
      </dsp:txXfrm>
    </dsp:sp>
    <dsp:sp modelId="{F8974336-039B-461D-9309-5AC9E5BA001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58D55-7BD5-45F3-9D86-BA642D3BBAAB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Brief overview of the growing dependence on mobile phones and social media </a:t>
          </a:r>
        </a:p>
      </dsp:txBody>
      <dsp:txXfrm>
        <a:off x="0" y="1846281"/>
        <a:ext cx="6900512" cy="1843578"/>
      </dsp:txXfrm>
    </dsp:sp>
    <dsp:sp modelId="{4AFFD099-2DA0-49C1-8DCD-3F2B7D6EDE8F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38F2D-1CFC-468D-B0A5-3226FC532CF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Importance of cybersecurity in the mobile and social media domains </a:t>
          </a:r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9553CF-7053-4DCF-916E-76DCAB086E8D}">
      <dsp:nvSpPr>
        <dsp:cNvPr id="0" name=""/>
        <dsp:cNvSpPr/>
      </dsp:nvSpPr>
      <dsp:spPr>
        <a:xfrm>
          <a:off x="0" y="531"/>
          <a:ext cx="10515600" cy="12432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515788-3185-4931-B512-356102D2D50B}">
      <dsp:nvSpPr>
        <dsp:cNvPr id="0" name=""/>
        <dsp:cNvSpPr/>
      </dsp:nvSpPr>
      <dsp:spPr>
        <a:xfrm>
          <a:off x="376092" y="280269"/>
          <a:ext cx="683804" cy="6838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C6267-B1A5-4555-99AE-FB93AD421091}">
      <dsp:nvSpPr>
        <dsp:cNvPr id="0" name=""/>
        <dsp:cNvSpPr/>
      </dsp:nvSpPr>
      <dsp:spPr>
        <a:xfrm>
          <a:off x="1435988" y="5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Highlight recent and notable cyber threats and attacks</a:t>
          </a:r>
          <a:endParaRPr lang="en-US" sz="2500" kern="1200"/>
        </a:p>
      </dsp:txBody>
      <dsp:txXfrm>
        <a:off x="1435988" y="531"/>
        <a:ext cx="9079611" cy="1243280"/>
      </dsp:txXfrm>
    </dsp:sp>
    <dsp:sp modelId="{D3794E9A-6C1F-4B5B-B7D9-413393C321A9}">
      <dsp:nvSpPr>
        <dsp:cNvPr id="0" name=""/>
        <dsp:cNvSpPr/>
      </dsp:nvSpPr>
      <dsp:spPr>
        <a:xfrm>
          <a:off x="0" y="1554631"/>
          <a:ext cx="10515600" cy="12432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CB270-DE2A-4FED-88AA-E15ABD5D2922}">
      <dsp:nvSpPr>
        <dsp:cNvPr id="0" name=""/>
        <dsp:cNvSpPr/>
      </dsp:nvSpPr>
      <dsp:spPr>
        <a:xfrm>
          <a:off x="376092" y="1834369"/>
          <a:ext cx="683804" cy="6838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E5098-B6C0-4425-BD97-AA890DCAC238}">
      <dsp:nvSpPr>
        <dsp:cNvPr id="0" name=""/>
        <dsp:cNvSpPr/>
      </dsp:nvSpPr>
      <dsp:spPr>
        <a:xfrm>
          <a:off x="1435988" y="15546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Demonstrate the diverse tactics employed by cybercriminals</a:t>
          </a:r>
          <a:endParaRPr lang="en-US" sz="2500" kern="1200"/>
        </a:p>
      </dsp:txBody>
      <dsp:txXfrm>
        <a:off x="1435988" y="1554631"/>
        <a:ext cx="9079611" cy="1243280"/>
      </dsp:txXfrm>
    </dsp:sp>
    <dsp:sp modelId="{4F7C4218-0AE9-4A94-90D1-B14CCC010100}">
      <dsp:nvSpPr>
        <dsp:cNvPr id="0" name=""/>
        <dsp:cNvSpPr/>
      </dsp:nvSpPr>
      <dsp:spPr>
        <a:xfrm>
          <a:off x="0" y="3108732"/>
          <a:ext cx="10515600" cy="12432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F5B35-DB9E-4FD1-9462-F1D33FFD9035}">
      <dsp:nvSpPr>
        <dsp:cNvPr id="0" name=""/>
        <dsp:cNvSpPr/>
      </dsp:nvSpPr>
      <dsp:spPr>
        <a:xfrm>
          <a:off x="376092" y="3388470"/>
          <a:ext cx="683804" cy="6838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25C0A-8207-43E5-85A8-BD42BC36012E}">
      <dsp:nvSpPr>
        <dsp:cNvPr id="0" name=""/>
        <dsp:cNvSpPr/>
      </dsp:nvSpPr>
      <dsp:spPr>
        <a:xfrm>
          <a:off x="1435988" y="3108732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Emphasize the need for proactive cybersecurity measures</a:t>
          </a:r>
          <a:endParaRPr lang="en-US" sz="2500" kern="1200"/>
        </a:p>
      </dsp:txBody>
      <dsp:txXfrm>
        <a:off x="1435988" y="3108732"/>
        <a:ext cx="9079611" cy="1243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163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796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114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485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645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265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154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197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292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161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45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1509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200" b="1">
                <a:latin typeface="Segoe UI"/>
                <a:cs typeface="Segoe UI"/>
              </a:rPr>
              <a:t>Mobile Phone and Social Media Threats: A Cybersecurity Overview</a:t>
            </a:r>
            <a:endParaRPr lang="en-US" sz="4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b="1">
                <a:cs typeface="Calibri"/>
              </a:rPr>
              <a:t>Ajir ali</a:t>
            </a:r>
            <a:endParaRPr lang="en-GB" b="1"/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obile device with apps">
            <a:extLst>
              <a:ext uri="{FF2B5EF4-FFF2-40B4-BE49-F238E27FC236}">
                <a16:creationId xmlns:a16="http://schemas.microsoft.com/office/drawing/2014/main" id="{A2D57152-6436-FEC6-4822-5984CAE43D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02" r="2177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Title 1">
            <a:extLst>
              <a:ext uri="{FF2B5EF4-FFF2-40B4-BE49-F238E27FC236}">
                <a16:creationId xmlns:a16="http://schemas.microsoft.com/office/drawing/2014/main" id="{339F0007-F53B-7DF6-6B7B-778EE5759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spc="500" baseline="0"/>
              <a:t>Slide </a:t>
            </a:r>
            <a:r>
              <a:rPr lang="en-US" sz="3400" b="1" spc="500"/>
              <a:t>1</a:t>
            </a:r>
            <a:r>
              <a:rPr lang="en-US" sz="3400" b="1" spc="500" baseline="0"/>
              <a:t>: Introduction</a:t>
            </a:r>
            <a:r>
              <a:rPr lang="en-US" sz="3400" spc="500" baseline="0"/>
              <a:t> </a:t>
            </a:r>
            <a:endParaRPr lang="en-US" sz="3400"/>
          </a:p>
        </p:txBody>
      </p:sp>
      <p:sp>
        <p:nvSpPr>
          <p:cNvPr id="53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AEFCE30-20EC-D2F4-5BD8-89CDAE28D2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7FB15980-1F01-46F5-9BE3-B420B87C4E02}" type="datetime1">
              <a:rPr lang="en-US"/>
              <a:pPr>
                <a:spcAft>
                  <a:spcPts val="600"/>
                </a:spcAft>
              </a:pPr>
              <a:t>1/10/2024</a:t>
            </a:fld>
            <a:endParaRPr lang="en-US"/>
          </a:p>
        </p:txBody>
      </p:sp>
      <p:graphicFrame>
        <p:nvGraphicFramePr>
          <p:cNvPr id="42" name="TextBox 37">
            <a:extLst>
              <a:ext uri="{FF2B5EF4-FFF2-40B4-BE49-F238E27FC236}">
                <a16:creationId xmlns:a16="http://schemas.microsoft.com/office/drawing/2014/main" id="{8CEA3E46-C558-BFDA-3EF3-7D8D783D6A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23510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5932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4512D-6B5F-9A86-79FF-C982AD97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Segoe UI"/>
                <a:cs typeface="Segoe UI"/>
              </a:rPr>
              <a:t>Slide 2: Mobile Phone Threats</a:t>
            </a:r>
            <a:endParaRPr lang="en-US" sz="4600"/>
          </a:p>
        </p:txBody>
      </p:sp>
      <p:sp>
        <p:nvSpPr>
          <p:cNvPr id="5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6B74B-2C4A-918A-EBA2-0C36937F4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17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1700">
                <a:latin typeface="Segoe UI"/>
                <a:cs typeface="Segoe UI"/>
              </a:rPr>
              <a:t>Overview of common mobile threats</a:t>
            </a:r>
          </a:p>
          <a:p>
            <a:pPr lvl="1">
              <a:buClr>
                <a:srgbClr val="1287C3"/>
              </a:buClr>
            </a:pPr>
            <a:r>
              <a:rPr lang="en-GB" sz="1700">
                <a:latin typeface="Segoe UI"/>
                <a:cs typeface="Segoe UI"/>
              </a:rPr>
              <a:t>Malware (Types and Distribution)</a:t>
            </a:r>
          </a:p>
          <a:p>
            <a:pPr lvl="1">
              <a:buClr>
                <a:srgbClr val="1287C3"/>
              </a:buClr>
            </a:pPr>
            <a:r>
              <a:rPr lang="en-GB" sz="1700">
                <a:latin typeface="Segoe UI"/>
                <a:cs typeface="Segoe UI"/>
              </a:rPr>
              <a:t>Phishing Attacks (SMS, Email, and Social Media)</a:t>
            </a:r>
          </a:p>
          <a:p>
            <a:pPr lvl="1">
              <a:buClr>
                <a:srgbClr val="1287C3"/>
              </a:buClr>
            </a:pPr>
            <a:r>
              <a:rPr lang="en-GB" sz="1700">
                <a:latin typeface="Segoe UI"/>
                <a:cs typeface="Segoe UI"/>
              </a:rPr>
              <a:t>Unsecured Wi-Fi Networks</a:t>
            </a:r>
          </a:p>
          <a:p>
            <a:pPr lvl="1">
              <a:buClr>
                <a:srgbClr val="1287C3"/>
              </a:buClr>
            </a:pPr>
            <a:r>
              <a:rPr lang="en-GB" sz="1700">
                <a:latin typeface="Segoe UI"/>
                <a:cs typeface="Segoe UI"/>
              </a:rPr>
              <a:t>App-based Threats (Fake Apps and Malicious Software)</a:t>
            </a:r>
          </a:p>
          <a:p>
            <a:pPr>
              <a:buClr>
                <a:srgbClr val="1287C3"/>
              </a:buClr>
            </a:pPr>
            <a:r>
              <a:rPr lang="en-GB" sz="1700">
                <a:latin typeface="Segoe UI"/>
                <a:cs typeface="Segoe UI"/>
              </a:rPr>
              <a:t>Statistics on the rise of mobile cyber threats</a:t>
            </a:r>
          </a:p>
          <a:p>
            <a:pPr>
              <a:buClr>
                <a:srgbClr val="1287C3"/>
              </a:buClr>
            </a:pPr>
            <a:endParaRPr lang="en-GB" sz="1700"/>
          </a:p>
        </p:txBody>
      </p:sp>
      <p:pic>
        <p:nvPicPr>
          <p:cNvPr id="42" name="Picture 41" descr="Padlock on computer motherboard">
            <a:extLst>
              <a:ext uri="{FF2B5EF4-FFF2-40B4-BE49-F238E27FC236}">
                <a16:creationId xmlns:a16="http://schemas.microsoft.com/office/drawing/2014/main" id="{DB095303-CEB1-90F5-6964-2AD58EAA74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7" r="2999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6424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29868-5D00-BCC8-AFD7-4C39DCE50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Segoe UI"/>
                <a:cs typeface="Segoe UI"/>
              </a:rPr>
              <a:t>Slide 3: Social Media Threats</a:t>
            </a:r>
            <a:endParaRPr lang="en-US" sz="4600"/>
          </a:p>
        </p:txBody>
      </p:sp>
      <p:sp>
        <p:nvSpPr>
          <p:cNvPr id="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68A58-FF31-32E3-F289-FB42C1C9D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2000">
                <a:latin typeface="Segoe UI"/>
                <a:cs typeface="Segoe UI"/>
              </a:rPr>
              <a:t>Identification of common social media threats</a:t>
            </a:r>
          </a:p>
          <a:p>
            <a:pPr lvl="1">
              <a:buClr>
                <a:srgbClr val="1287C3"/>
              </a:buClr>
            </a:pPr>
            <a:r>
              <a:rPr lang="en-GB" sz="2000">
                <a:latin typeface="Segoe UI"/>
                <a:cs typeface="Segoe UI"/>
              </a:rPr>
              <a:t>Identity Theft and Impersonation</a:t>
            </a:r>
          </a:p>
          <a:p>
            <a:pPr lvl="1">
              <a:buClr>
                <a:srgbClr val="1287C3"/>
              </a:buClr>
            </a:pPr>
            <a:r>
              <a:rPr lang="en-GB" sz="2000">
                <a:latin typeface="Segoe UI"/>
                <a:cs typeface="Segoe UI"/>
              </a:rPr>
              <a:t>Phishing Attacks via Direct Messages</a:t>
            </a:r>
          </a:p>
          <a:p>
            <a:pPr lvl="1">
              <a:buClr>
                <a:srgbClr val="1287C3"/>
              </a:buClr>
            </a:pPr>
            <a:r>
              <a:rPr lang="en-GB" sz="2000">
                <a:latin typeface="Segoe UI"/>
                <a:cs typeface="Segoe UI"/>
              </a:rPr>
              <a:t>Social Engineering Attacks</a:t>
            </a:r>
          </a:p>
          <a:p>
            <a:pPr lvl="1">
              <a:buClr>
                <a:srgbClr val="1287C3"/>
              </a:buClr>
            </a:pPr>
            <a:r>
              <a:rPr lang="en-GB" sz="2000">
                <a:latin typeface="Segoe UI"/>
                <a:cs typeface="Segoe UI"/>
              </a:rPr>
              <a:t>Account Takeover and Unauthorized Access</a:t>
            </a:r>
          </a:p>
          <a:p>
            <a:pPr>
              <a:buClr>
                <a:srgbClr val="1287C3"/>
              </a:buClr>
            </a:pPr>
            <a:endParaRPr lang="en-GB" sz="2000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495F8109-6AAE-AF42-BB5F-8C45C6581D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49" r="1664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8396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81814-2316-D32F-0A4D-268A8FDD5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800" b="1">
                <a:latin typeface="Segoe UI"/>
                <a:cs typeface="Segoe UI"/>
              </a:rPr>
              <a:t>Slide 4: Impact of Mobile and Social Media Threats</a:t>
            </a:r>
            <a:endParaRPr lang="en-US" sz="3800"/>
          </a:p>
        </p:txBody>
      </p:sp>
      <p:sp>
        <p:nvSpPr>
          <p:cNvPr id="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E50A3-ED53-D5E5-7FD8-1D4CDAA90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Consequences of mobile and social media security breaches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Personal, financial, and reputational damages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Impact on businesses and organizations</a:t>
            </a:r>
          </a:p>
          <a:p>
            <a:pPr>
              <a:buClr>
                <a:srgbClr val="1287C3"/>
              </a:buClr>
            </a:pPr>
            <a:endParaRPr lang="en-GB" sz="2200"/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C7683265-9717-B144-16CD-ECA6F9EC88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6" r="1238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3202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432B2-900E-0DB5-EAC4-FABC17E72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b="1">
                <a:latin typeface="Segoe UI"/>
                <a:cs typeface="Segoe UI"/>
              </a:rPr>
              <a:t>Slide 5: Case Studies</a:t>
            </a:r>
            <a:endParaRPr lang="en-US" sz="5200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2C8AB88D-4E16-2981-1F9E-8843D970B6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30126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4672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4FF47-F2E4-939D-7872-DA799C54A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marL="285750" indent="-285750">
              <a:buFont typeface="Symbol"/>
              <a:buChar char="•"/>
            </a:pPr>
            <a:endParaRPr lang="en-GB" sz="3400">
              <a:latin typeface="Segoe UI"/>
              <a:cs typeface="Segoe UI"/>
            </a:endParaRPr>
          </a:p>
          <a:p>
            <a:r>
              <a:rPr lang="en-GB" sz="3400" b="1">
                <a:latin typeface="Segoe UI"/>
                <a:cs typeface="Segoe UI"/>
              </a:rPr>
              <a:t>Slide 6: Best Practices for Mobile Phone Security</a:t>
            </a:r>
            <a:endParaRPr lang="en-GB" sz="3400">
              <a:latin typeface="Segoe UI"/>
              <a:cs typeface="Segoe UI"/>
            </a:endParaRPr>
          </a:p>
          <a:p>
            <a:endParaRPr lang="en-GB" sz="3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7440BA9-8FA2-A606-11B7-7FDF83A76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>
                <a:latin typeface="Segoe UI"/>
                <a:cs typeface="Segoe UI"/>
              </a:rPr>
              <a:t>Importance of regular software updates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Using secure Wi-Fi networks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Installing reputable antivirus software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Being cautious with app permissions</a:t>
            </a:r>
          </a:p>
          <a:p>
            <a:pPr>
              <a:buClr>
                <a:srgbClr val="1287C3"/>
              </a:buClr>
            </a:pPr>
            <a:endParaRPr lang="en-GB" sz="2200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BC0D3888-0F10-3EB2-0DAA-FFB2DF07EF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73" r="487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57533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22CE8-9596-24C2-E806-C1404FC03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 b="1">
                <a:latin typeface="Segoe UI"/>
                <a:cs typeface="Segoe UI"/>
              </a:rPr>
              <a:t>Slide 7: Best Practices for Social Media Security</a:t>
            </a:r>
            <a:endParaRPr lang="en-US" sz="3400"/>
          </a:p>
        </p:txBody>
      </p:sp>
      <p:sp>
        <p:nvSpPr>
          <p:cNvPr id="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E0419-FA9D-8425-8F16-B0F5F9E7F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Strong and unique passwords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Enabling two-factor authentication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Regular review of privacy settings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Exercising caution with third-party apps and links</a:t>
            </a:r>
          </a:p>
          <a:p>
            <a:pPr>
              <a:buClr>
                <a:srgbClr val="1287C3"/>
              </a:buClr>
            </a:pPr>
            <a:endParaRPr lang="en-GB" sz="2200"/>
          </a:p>
        </p:txBody>
      </p:sp>
      <p:pic>
        <p:nvPicPr>
          <p:cNvPr id="5" name="Picture 4" descr="3D box skeletons">
            <a:extLst>
              <a:ext uri="{FF2B5EF4-FFF2-40B4-BE49-F238E27FC236}">
                <a16:creationId xmlns:a16="http://schemas.microsoft.com/office/drawing/2014/main" id="{2EA7550D-BF3D-620D-1094-3531DFC00E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25" r="1402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090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67371F-A667-E83F-E531-5C555714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>
                <a:latin typeface="Segoe UI"/>
                <a:cs typeface="Segoe UI"/>
              </a:rPr>
              <a:t>Slide 8: Corporate Considerations</a:t>
            </a:r>
            <a:r>
              <a:rPr lang="en-GB" sz="4200">
                <a:latin typeface="Segoe UI"/>
                <a:cs typeface="Segoe UI"/>
              </a:rPr>
              <a:t> </a:t>
            </a:r>
            <a:endParaRPr lang="en-US" sz="4200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438D2-F6F1-2C80-B026-A7D05582B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rtl="0"/>
            <a:endParaRPr lang="en-GB" sz="2200">
              <a:latin typeface="Segoe UI"/>
              <a:ea typeface="Segoe UI"/>
              <a:cs typeface="Segoe UI"/>
            </a:endParaRPr>
          </a:p>
          <a:p>
            <a:pPr marL="228600" lvl="0" indent="-228600" rtl="0">
              <a:buChar char="•"/>
            </a:pPr>
            <a:r>
              <a:rPr lang="en-GB" sz="2200">
                <a:latin typeface="Segoe UI"/>
                <a:ea typeface="Segoe UI"/>
                <a:cs typeface="Segoe UI"/>
              </a:rPr>
              <a:t>Introduction to Mobile Device Management (MDM) solutions </a:t>
            </a:r>
          </a:p>
          <a:p>
            <a:pPr marL="228600" lvl="0" indent="-228600" rtl="0">
              <a:buChar char="•"/>
            </a:pPr>
            <a:r>
              <a:rPr lang="en-GB" sz="2200">
                <a:latin typeface="Segoe UI"/>
                <a:ea typeface="Segoe UI"/>
                <a:cs typeface="Segoe UI"/>
              </a:rPr>
              <a:t>Employee training on mobile and social media security </a:t>
            </a:r>
          </a:p>
          <a:p>
            <a:pPr marL="228600" lvl="0" indent="-228600" rtl="0">
              <a:buChar char="•"/>
            </a:pPr>
            <a:r>
              <a:rPr lang="en-GB" sz="2200">
                <a:latin typeface="Segoe UI"/>
                <a:ea typeface="Segoe UI"/>
                <a:cs typeface="Segoe UI"/>
              </a:rPr>
              <a:t>Incident response planning for organizations </a:t>
            </a:r>
          </a:p>
        </p:txBody>
      </p:sp>
      <p:pic>
        <p:nvPicPr>
          <p:cNvPr id="19" name="Picture 18" descr="Camera lens">
            <a:extLst>
              <a:ext uri="{FF2B5EF4-FFF2-40B4-BE49-F238E27FC236}">
                <a16:creationId xmlns:a16="http://schemas.microsoft.com/office/drawing/2014/main" id="{8F83D193-419D-BFCF-31DD-E5856433B8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64" r="2838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5675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B6F6E-92C6-9D69-1D92-B266B2288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Segoe UI"/>
                <a:cs typeface="Segoe UI"/>
              </a:rPr>
              <a:t>Slide 9: Emerging Technologies in Mobile Security</a:t>
            </a:r>
            <a:endParaRPr lang="en-US" sz="4600"/>
          </a:p>
        </p:txBody>
      </p:sp>
      <p:sp>
        <p:nvSpPr>
          <p:cNvPr id="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A96D3-0B54-386B-9440-AB158AFAA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endParaRPr lang="en-GB" sz="22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Biometric authentication advancements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Implementation of advanced encryption techniques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Overview of Mobile Threat Defence solutions</a:t>
            </a:r>
          </a:p>
          <a:p>
            <a:pPr>
              <a:buClr>
                <a:srgbClr val="1287C3"/>
              </a:buClr>
            </a:pPr>
            <a:endParaRPr lang="en-GB" sz="2200"/>
          </a:p>
        </p:txBody>
      </p:sp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BA203585-D543-6A1D-F1DF-C590AD1AEA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90" r="19995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514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413AD0-18BE-578D-D1EA-272989F17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Segoe UI"/>
                <a:cs typeface="Segoe UI"/>
              </a:rPr>
              <a:t>Slide 10: Collaborative Efforts and Regulations</a:t>
            </a:r>
            <a:endParaRPr lang="en-US" sz="4600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C1A3E52F-9AC2-C983-2653-FEDD5F8EB8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92" r="2971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FC96E-68A5-67FF-77D6-C16AC1913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Importance of industry collaboration in combating cyber threats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Overview of government regulations and compliance standards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Encouraging reporting and information-sharing mechanisms</a:t>
            </a:r>
          </a:p>
          <a:p>
            <a:pPr>
              <a:buClr>
                <a:srgbClr val="1287C3"/>
              </a:buClr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394646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8EED6-B506-8266-E107-C73D8419E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Segoe UI"/>
                <a:cs typeface="Segoe UI"/>
              </a:rPr>
              <a:t>Slide 11: Conclusion</a:t>
            </a:r>
            <a:endParaRPr lang="en-US" sz="5400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B1DB87D7-6FB9-6A79-4111-C75C84D61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19" r="42137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4472A-AAAC-23A1-F34C-9AAF509A5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endParaRPr lang="en-GB" sz="2200" b="1">
              <a:latin typeface="Segoe UI"/>
              <a:cs typeface="Segoe UI"/>
            </a:endParaRP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Recap of key threats and best practices</a:t>
            </a:r>
          </a:p>
          <a:p>
            <a:pPr>
              <a:buClr>
                <a:srgbClr val="1287C3"/>
              </a:buClr>
            </a:pPr>
            <a:r>
              <a:rPr lang="en-GB" sz="2200">
                <a:latin typeface="Segoe UI"/>
                <a:cs typeface="Segoe UI"/>
              </a:rPr>
              <a:t>Emphasizing the shared responsibility in ensuring mobile and social media security</a:t>
            </a:r>
          </a:p>
          <a:p>
            <a:pPr>
              <a:buClr>
                <a:srgbClr val="1287C3"/>
              </a:buClr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929435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Mobile Phone and Social Media Threats: A Cybersecurity Overview</vt:lpstr>
      <vt:lpstr>Slide 1: Introduction </vt:lpstr>
      <vt:lpstr>Slide 2: Mobile Phone Threats</vt:lpstr>
      <vt:lpstr>Slide 3: Social Media Threats</vt:lpstr>
      <vt:lpstr>Slide 4: Impact of Mobile and Social Media Threats</vt:lpstr>
      <vt:lpstr>Slide 5: Case Studies</vt:lpstr>
      <vt:lpstr> Slide 6: Best Practices for Mobile Phone Security </vt:lpstr>
      <vt:lpstr>Slide 7: Best Practices for Social Media Security</vt:lpstr>
      <vt:lpstr>Slide 8: Corporate Considerations </vt:lpstr>
      <vt:lpstr>Slide 9: Emerging Technologies in Mobile Security</vt:lpstr>
      <vt:lpstr>Slide 10: Collaborative Efforts and Regulations</vt:lpstr>
      <vt:lpstr>Slide 11: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183</cp:revision>
  <dcterms:created xsi:type="dcterms:W3CDTF">2023-12-13T22:52:51Z</dcterms:created>
  <dcterms:modified xsi:type="dcterms:W3CDTF">2024-01-10T17:04:03Z</dcterms:modified>
</cp:coreProperties>
</file>