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64" r:id="rId5"/>
    <p:sldId id="276" r:id="rId6"/>
    <p:sldId id="277" r:id="rId7"/>
    <p:sldId id="278" r:id="rId8"/>
    <p:sldId id="279" r:id="rId9"/>
    <p:sldId id="269" r:id="rId10"/>
    <p:sldId id="280" r:id="rId11"/>
    <p:sldId id="274" r:id="rId12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325" autoAdjust="0"/>
  </p:normalViewPr>
  <p:slideViewPr>
    <p:cSldViewPr showGuides="1">
      <p:cViewPr varScale="1">
        <p:scale>
          <a:sx n="117" d="100"/>
          <a:sy n="117" d="100"/>
        </p:scale>
        <p:origin x="318" y="96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C46FA63-D707-4B8C-96CC-B557CA336FCE}" type="datetime1">
              <a:rPr lang="en-GB" smtClean="0">
                <a:solidFill>
                  <a:schemeClr val="tx2"/>
                </a:solidFill>
              </a:rPr>
              <a:t>13/06/2025</a:t>
            </a:fld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6:58.11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5322 5321 24575,'-46'-46'0,"0"0"0,-7-7 0,-1-1 0,14 15 0,16 14 0,-7-6 0,-1-1 0,-2-2 0,-2-2 0,-3-3 0,-10-10 0,2 2 0,-4-4 0,1 1-484,-6-6 1,-6-6 483,-6-6 0,0 0 0,0 0 0,-3-3-405,35 35 0,-1 0 0,-1-3 0,-1 1 405,-2-4 0,0 1 0,-1 0 0,1-1 0,0 1 0,-1 0 0,0-2 0,-1 1 0,3 2 0,0 0 0,-2-2 0,0-1 0,-2-1 0,1 1 0,4 4 0,0 0 0,-2-2 0,-1 0 0,2 1 0,1 0 0,-1 0 0,0 0 0,-4-4 0,-1 0 0,2 0 0,-1 0 0,0 1 0,0-1 0,-1-1 0,1 0 0,1 2 0,0 1 0,-1-3 0,-1 0 0,-1 0 0,1-1 0,-4-2 0,1-1 0,3 4 0,0 0 0,0 0 0,0 0 0,2 2 0,0 0 0,1 1 0,-1-1 0,0 0 0,-1 0 0,2 0 0,-1 1 0,1-1 0,0 1 0,2 2 0,0 0 0,-1-1 0,0 0 0,3 4 0,1-1 0,-2 0 0,1-1 0,-2-1 0,0 0 0,2 3 0,1 0-279,-1-1 0,1 0 1,-33-31 278,7 5 0,-6-4 0,-1-3 0,2 3 0,0 0 0,5 5 0,4 5 0,1-1 0,0 1 0,4 5 0,1-1 0,5 6-114,-3-3 0,6 7 114,-1-2 0,2 1 0,-3-1 0,7 5 416,6 7 1,3 4-417,0-2 0,4 5 800,3 3 0,5 5-800,4 5 0,1-1 472,2 3 0,0 0-472,-3-3 0,-14-14 0,-9-9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7:07.11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4854 1 24575,'-9'3'0,"-12"5"0,-16 6 0,-15 6 0,-7 3 0,7-3 0,-3 1 0,-2 1 0,0 0 0,-8 3 0,1-1 0,-3 2 0,4-2-341,-7 3 1,2-1 340,-4 2 0,0-1 0,2 0 0,-3 1 0,-1 1 0,1-1 0,-2 0 0,0 1 0,0 0 0,0 0 0,-7 2 0,2 0-377,-5 2 1,3-2 376,4-1 0,-9 4 0,-5 1 0,5-2 0,0 1 0,7-3 0,-1 0 0,-5 2 0,39-15 0,0 0 0,-38 14 0,3 0 0,3-2 0,-3 2 0,0-1 0,-1 1 0,3-1 0,1-1 0,2-1 0,6-1 0,-3 0 0,-1 1 0,5-2 0,0 0 0,3-2-254,2 0 0,-7 3 254,1-1 0,5-2 0,6-1 0,3-2 0,4-2 0,-3 1 0,11-3 0,0-1 238,5-2 0,7-2-238,4-2 0,3-1 920,7-3-920,2 0 546,2-1-546,0-1 0,3 0 0,-3 1 0,2-1 0,-3 1 0,1 0 0,3-2 0,-9 4 0,-4 2 0,3-2 0,8-2 0,-5 1 0,2 0 0,-5 1 0,4-1 0,-5 2 0,5-2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7:11.63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2785 24575,'54'-21'0,"-14"4"0,1 1 0,-3 1 0,-15 5 0,11-3 0,1-1 0,4-2 0,8-3 0,9-4 0,10-4 0,11-4-543,5-2 1,3-1 542,4-2 0,-41 16 0,0 1 0,1-1 0,-1 1 0,6-3 0,0 0 0,0 0 0,1 0 0,0 0 0,0 0 0,-1 0 0,1 0 0,-1 0 0,0 0 0,-3 1 0,-1 1 0,5-2 0,1 0 0,-4 0 0,-1 2 0,0-1 0,0 1 0,-1 0 0,-1 0 0,-1 0 0,0 1 0,43-18 0,-40 16 0,1 0 0,-3 2 0,-1-1 0,1 0 0,-1 1 0,0 0 0,-1 0 0,0 0 0,1-1 0,-1 1 0,2 0 0,2-2 0,1 0 0,-1 0 0,0 1 0,2-2 0,0 1-366,1-1 1,0 0-1,-1 1 1,1-1 365,0 0 0,0 0 0,-1 1 0,1-1 0,0 0 0,1 0 0,-1 0 0,-1 1 0,0-1 0,0 1 0,-1 0 0,-2 1 0,3-1 0,-2 0 0,-2 1 0,0 0 0,2-1 0,0 1 0,-2 0 0,0 0 0,0 1 0,0-1 0,-2 1 0,-1 0-339,38-15 1,0 0 338,-2 1 0,-3 1 0,-7 3 0,2-1 0,-5 2 0,7-2 0,-2 0 0,-2 1 0,-6 2 0,5-2 0,-1 1 0,7-3 0,5-2 0,1-1 0,5-1 0,0-1-500,0 1 1,0-1 499,-2 1 0,-11 5 0,-13 5 0,-4 1 454,-7 4 1,-2 0-455,-4 2 0,-4 1 700,0 1 1,-7 2-701,-8 3 0,-3 2 727,0 0-727,2-1 0,-4 1 296,-4 2 1,16-6-1,-3 1 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7:15.02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24575,'54'48'0,"-14"-14"0,4 5 0,-10-9 0,-10-9 0,8 6 0,7 7 0,-4-4 0,4 5 0,-5-6 0,5 4 0,2 3 0,3 3 0,5 3 0,0 1 0,6 4 0,-4-2 0,8 6-390,-2-1 1,6 4 389,1 2 0,7 6 0,-2-2 0,6 5-459,0 0 0,-37-31 0,1-1 459,0 1 0,-1-1 0,2 1 0,-1 1 0,1-1 0,0 1 0,0 0 0,1 0 0,0 1 0,0 0 0,-2-2 0,-1-1 0,34 30 0,-4-4-455,-1-1 1,-1 0 454,2 0 0,-5-3 0,-4-3 0,-1-2-244,-1-1 0,2 3 244,-5-5 0,1 1 0,-3-3 0,1 1 0,2 2 0,-3-3 0,8 7 0,-6-6 0,-2 0 0,1 0 0,-5-5 0,3 4 0,-1-1 0,-1-2 334,-5-3 1,-4-4-335,-3-4 0,0 2 661,5 3 1,-3-2-662,0 0 0,0 0 494,-2-2 0,1 1-494,0 0 0,-2-2 286,-3-2 1,1 1-287,-3-4 0,1 2 0,-7-6 0,0 0 0,-5-4 0,4 2 0,-3-2 0,0 0 0,-7-5 0,-1-2 0,-2-1 0,-3-3 0,-23-21 0,-7-4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7:23.01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652 0 24575,'-7'50'0,"0"0"0,-2 12 0,1-1 0,2-19 0,4-27 0,-1 7 0,-3 17 0,1 0 0,-2 6 0,-1 14 0,-1 6 0,-1 8 0,-2 7 0,1 3-483,-2 8 1,0-2 482,1-4 0,-1 10 0,0 1 0,0-6 0,0 1 0,2-9 0,-1 3 0,1-7 0,0 2 0,0-5-168,1-6 0,0 2 168,1-8 0,0 8 0,-1-3 0,0 3 0,0 2 0,-1 1 0,0 3 0,1-2 0,-1 2 0,1-5 0,1-5 0,-1 1 0,1-6 0,1-6 0,2-8 0,0-7 0,1-6 0,0 3 0,1-9 0,-2 8 0,2-3 0,-1 1 474,0-1 1,1-4-475,-1 3 0,0 4 176,-1 2 0,0 5-176,0 0 0,-1 4 0,1-5 0,0 1 0,-1 9 0,-1-1 0,0 5 0,1-4 0,-1-1 0,2-4 0,-2 4 0,2-7 0,0-3 0,1-5 0,1-8 0,1-7 0,0-3 0,1-3 0,0-2 0,0 0 0,0 1 0,0-1 0,0 0 0,-1 7 0,0 3 0,-2 9 0,1-6 0,-1 6 0,2-6 0,-2 7 0,1-7 0,0 1 0,2-9 0,-2 5 0,0 8 0,-1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13T09:37:40.30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3922 24575,'5'-74'0,"-1"18"0,0 3 0,-2 24 0,-1 10 0,0-1 0,1-3 0,0-2 0,0-3 0,0-1 0,0-1 0,0 1 0,0-5 0,1-1 0,-1-4 0,1 5 0,-1-4 0,1-2 0,0 4 0,0-13 0,0 11 0,0-6 0,0-2 0,1-4 0,-1 0 0,1 1 0,-1 3 0,0-4 0,1-2 0,0-2 0,-1 3 0,1 2 0,-1-3 0,1-3 0,0-2 0,0-2 0,0 6 0,0-1 0,0-4 0,0-6 0,1 0 0,-1 0 0,0 3 0,1-7 0,-1 7 0,1-2 0,0-3 0,-1-1 0,1 2 0,-1 2 0,0 5 0,0 5 0,0 1 0,-1 4 0,0 5 0,0-1 0,0 7 0,-1 8 0,0-5 0,0 0 0,1 0 0,-1 5 0,0-1 0,0-4 0,1 2 0,-1-7 0,1 5 0,-1-5 0,1 2 0,0-2 0,0-8 0,0 3 0,0-1 0,0 7 0,-1 0 0,1 4 0,-1 2 0,1-7 0,-1 6 0,0-1 0,1 5 0,-2 5 0,1-4 0,0 3 0,-1 4 0,1 2 0,-1 1 0,0-2 0,0 8 0,0-3 0,0-1 0,1-4 0,-1-1 0,0 7 0,0-2 0,0 2 0,0-2 0,0 1 0,0 7 0,0-6 0,-1 19 0,0-3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3B178AC-64BE-41F2-A7AE-E34946EE79F8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930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83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382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516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098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2845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3160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752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43BBB81-C700-4083-8127-E310BD1DC13C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7CAB8BD-5A87-4DB5-924A-8B2AB5CF8B74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831163F-A609-4965-981E-2512858A6B0B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AD07FA-60A0-4513-81AF-BDF95D9090DF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A9B41F-141C-4F65-BC2A-BC13EF27A4D7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0E95AA2-CDD5-40B0-B1CF-38A42C9DCC78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96DEFE-052F-4B34-8EAC-A263CB86F3A5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C41E57-B869-4F93-A8CB-3B07FB29569D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B115EE6-DD38-46E5-A28F-7057CB4AE61C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CF860746-45FF-4F3F-9CE0-E6B542C01EBE}" type="datetime1">
              <a:rPr lang="en-GB" noProof="0" smtClean="0"/>
              <a:pPr/>
              <a:t>13/06/2025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customXml" Target="../ink/ink4.xml"/><Relationship Id="rId1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Time Management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 err="1"/>
              <a:t>Toimus</a:t>
            </a:r>
            <a:r>
              <a:rPr lang="en-GB" dirty="0"/>
              <a:t> Ali </a:t>
            </a:r>
          </a:p>
          <a:p>
            <a:pPr rtl="0"/>
            <a:r>
              <a:rPr lang="en-GB" dirty="0"/>
              <a:t>2439271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What is Time Management?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 algn="ctr" rtl="0">
              <a:buNone/>
            </a:pPr>
            <a:r>
              <a:rPr lang="en-GB" dirty="0"/>
              <a:t>Time management is simply using your time wisely so you can get things done on time, stay organised and avoiding feelings stressed or rushed.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FBD73B-958F-9532-E305-DEE90BF79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79" y="3240362"/>
            <a:ext cx="4413866" cy="293183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Why is time management important for students?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B03A83C6-D3A0-B0A6-53D4-39B4137ABFB4}"/>
              </a:ext>
            </a:extLst>
          </p:cNvPr>
          <p:cNvSpPr>
            <a:spLocks noGrp="1"/>
          </p:cNvSpPr>
          <p:nvPr/>
        </p:nvSpPr>
        <p:spPr>
          <a:xfrm>
            <a:off x="1015736" y="1193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7DB058C-353B-9C61-2FCC-7ABBD8015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868" y="2681693"/>
            <a:ext cx="2974620" cy="29746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78C1FB-E326-E96A-0A12-88DFB33899FD}"/>
              </a:ext>
            </a:extLst>
          </p:cNvPr>
          <p:cNvSpPr txBox="1"/>
          <p:nvPr/>
        </p:nvSpPr>
        <p:spPr>
          <a:xfrm>
            <a:off x="409340" y="2322204"/>
            <a:ext cx="50707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Improves studying and reduces last minute stress.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365B3E-6BC4-03B2-7FB2-0560A63DDB78}"/>
              </a:ext>
            </a:extLst>
          </p:cNvPr>
          <p:cNvSpPr txBox="1"/>
          <p:nvPr/>
        </p:nvSpPr>
        <p:spPr>
          <a:xfrm>
            <a:off x="6632127" y="2175301"/>
            <a:ext cx="52596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Makes time for assignments, revision and other activities.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2CED38-8CB8-4A19-EA5F-584D051297FE}"/>
              </a:ext>
            </a:extLst>
          </p:cNvPr>
          <p:cNvSpPr txBox="1"/>
          <p:nvPr/>
        </p:nvSpPr>
        <p:spPr>
          <a:xfrm>
            <a:off x="1964892" y="5904636"/>
            <a:ext cx="7848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Avoid procrastination, allowing to meet deadlines.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917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/>
            <a:r>
              <a:rPr lang="en-GB" dirty="0"/>
              <a:t>What gets in the way?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F69331-3F74-2FEA-2D70-3499E039E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1901" y="2466931"/>
            <a:ext cx="2230336" cy="17524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428829-5C18-1A15-9C09-22A87758B6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5618" y="2560136"/>
            <a:ext cx="2248037" cy="1752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52BD86-F629-9CC0-3D46-756BCDF2F3A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1173"/>
          <a:stretch>
            <a:fillRect/>
          </a:stretch>
        </p:blipFill>
        <p:spPr>
          <a:xfrm>
            <a:off x="9155636" y="2466930"/>
            <a:ext cx="1836765" cy="175240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BE54B82-8113-2F3C-F954-18967CF74803}"/>
              </a:ext>
            </a:extLst>
          </p:cNvPr>
          <p:cNvSpPr txBox="1"/>
          <p:nvPr/>
        </p:nvSpPr>
        <p:spPr>
          <a:xfrm>
            <a:off x="4954049" y="4312543"/>
            <a:ext cx="2751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Poor planning 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F5A1E34-3E2B-D5B0-7EB0-4B45BA36E547}"/>
              </a:ext>
            </a:extLst>
          </p:cNvPr>
          <p:cNvSpPr txBox="1"/>
          <p:nvPr/>
        </p:nvSpPr>
        <p:spPr>
          <a:xfrm>
            <a:off x="7858760" y="4312543"/>
            <a:ext cx="4430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Distractions e.g social media, gaming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1D20340-A4BD-D695-9CC9-9BEB10BE6F6F}"/>
              </a:ext>
            </a:extLst>
          </p:cNvPr>
          <p:cNvSpPr txBox="1"/>
          <p:nvPr/>
        </p:nvSpPr>
        <p:spPr>
          <a:xfrm>
            <a:off x="554007" y="4312543"/>
            <a:ext cx="3994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Procrastination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9012" y="76200"/>
            <a:ext cx="10744200" cy="1397000"/>
          </a:xfrm>
        </p:spPr>
        <p:txBody>
          <a:bodyPr rtlCol="0"/>
          <a:lstStyle/>
          <a:p>
            <a:pPr algn="ctr"/>
            <a:r>
              <a:rPr lang="en-GB" dirty="0"/>
              <a:t>Time management methods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76E9BF-857F-8CE6-C12C-A474371F0010}"/>
              </a:ext>
            </a:extLst>
          </p:cNvPr>
          <p:cNvSpPr txBox="1"/>
          <p:nvPr/>
        </p:nvSpPr>
        <p:spPr>
          <a:xfrm>
            <a:off x="1149599" y="4242544"/>
            <a:ext cx="4944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Pomodoro</a:t>
            </a:r>
            <a:r>
              <a:rPr lang="en-GB" dirty="0"/>
              <a:t> Technique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E5020D-F79D-CE2A-3604-97103AB6D318}"/>
              </a:ext>
            </a:extLst>
          </p:cNvPr>
          <p:cNvSpPr txBox="1"/>
          <p:nvPr/>
        </p:nvSpPr>
        <p:spPr>
          <a:xfrm>
            <a:off x="886035" y="2153792"/>
            <a:ext cx="3355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Time Blocking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1F8D81-0C70-D008-C87B-999ED551D135}"/>
              </a:ext>
            </a:extLst>
          </p:cNvPr>
          <p:cNvSpPr txBox="1"/>
          <p:nvPr/>
        </p:nvSpPr>
        <p:spPr>
          <a:xfrm>
            <a:off x="6973638" y="3910228"/>
            <a:ext cx="3355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Eisenhower Matrix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29E518-5C5E-DEC0-A9E7-F9B47E86D4F7}"/>
              </a:ext>
            </a:extLst>
          </p:cNvPr>
          <p:cNvSpPr txBox="1"/>
          <p:nvPr/>
        </p:nvSpPr>
        <p:spPr>
          <a:xfrm>
            <a:off x="7640992" y="2024443"/>
            <a:ext cx="288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80/20 Rule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/>
            <a:r>
              <a:rPr lang="en-GB" dirty="0"/>
              <a:t>The </a:t>
            </a:r>
            <a:r>
              <a:rPr lang="en-GB" dirty="0" err="1"/>
              <a:t>Pomodoro</a:t>
            </a:r>
            <a:r>
              <a:rPr lang="en-GB" dirty="0"/>
              <a:t> Technique Explained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DBEDB-5038-DD4B-719E-7048373EDF0E}"/>
              </a:ext>
            </a:extLst>
          </p:cNvPr>
          <p:cNvSpPr txBox="1"/>
          <p:nvPr/>
        </p:nvSpPr>
        <p:spPr>
          <a:xfrm>
            <a:off x="1117310" y="2032944"/>
            <a:ext cx="10157353" cy="2792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Choose a task </a:t>
            </a:r>
          </a:p>
          <a:p>
            <a:pPr marL="457200" indent="-457200" algn="l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Set a 25 minute timer </a:t>
            </a:r>
          </a:p>
          <a:p>
            <a:pPr marL="457200" indent="-457200" algn="l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Focus only on that task </a:t>
            </a:r>
          </a:p>
          <a:p>
            <a:pPr marL="457200" indent="-457200" algn="l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Take a 5 minute break </a:t>
            </a:r>
          </a:p>
          <a:p>
            <a:pPr marL="457200" indent="-457200" algn="l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After doing this 4 times, take a longer break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184C0F-0665-9AB2-93A3-5CC130DF61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546"/>
          <a:stretch>
            <a:fillRect/>
          </a:stretch>
        </p:blipFill>
        <p:spPr>
          <a:xfrm>
            <a:off x="8619327" y="2222701"/>
            <a:ext cx="2802278" cy="28730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65394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B5A0D9F-7FD5-DCCE-3B4D-3B57C3CEB702}"/>
              </a:ext>
            </a:extLst>
          </p:cNvPr>
          <p:cNvSpPr txBox="1"/>
          <p:nvPr/>
        </p:nvSpPr>
        <p:spPr>
          <a:xfrm>
            <a:off x="5183699" y="251774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E65E5FC-D2CA-291E-D750-34665B9A1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9840" y="2730500"/>
            <a:ext cx="4416360" cy="1397000"/>
          </a:xfrm>
        </p:spPr>
        <p:txBody>
          <a:bodyPr rtlCol="0">
            <a:normAutofit/>
          </a:bodyPr>
          <a:lstStyle/>
          <a:p>
            <a:pPr algn="ctr"/>
            <a:r>
              <a:rPr lang="en-GB" sz="4000" dirty="0"/>
              <a:t>Tips to help you stay on track</a:t>
            </a:r>
            <a:endParaRPr lang="en-US" sz="4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45715BF-41EE-62E0-FF6A-D691F8318398}"/>
                  </a:ext>
                </a:extLst>
              </p14:cNvPr>
              <p14:cNvContentPartPr/>
              <p14:nvPr/>
            </p14:nvContentPartPr>
            <p14:xfrm>
              <a:off x="2887163" y="1116726"/>
              <a:ext cx="1915920" cy="191592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45715BF-41EE-62E0-FF6A-D691F831839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81043" y="1110606"/>
                <a:ext cx="1928160" cy="19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63C627F-0C79-4309-3C76-071A9101BBD1}"/>
                  </a:ext>
                </a:extLst>
              </p14:cNvPr>
              <p14:cNvContentPartPr/>
              <p14:nvPr/>
            </p14:nvContentPartPr>
            <p14:xfrm>
              <a:off x="2474603" y="4177806"/>
              <a:ext cx="1747440" cy="67104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63C627F-0C79-4309-3C76-071A9101BBD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68483" y="4171686"/>
                <a:ext cx="1759680" cy="68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744807A-383A-288E-F6D4-B9CCCDB64CFB}"/>
                  </a:ext>
                </a:extLst>
              </p14:cNvPr>
              <p14:cNvContentPartPr/>
              <p14:nvPr/>
            </p14:nvContentPartPr>
            <p14:xfrm>
              <a:off x="7125803" y="2022126"/>
              <a:ext cx="2482200" cy="10029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744807A-383A-288E-F6D4-B9CCCDB64CF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19683" y="2016006"/>
                <a:ext cx="2494440" cy="101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37851D5-1A58-A6EB-DFB4-D4956FB27BCF}"/>
                  </a:ext>
                </a:extLst>
              </p14:cNvPr>
              <p14:cNvContentPartPr/>
              <p14:nvPr/>
            </p14:nvContentPartPr>
            <p14:xfrm>
              <a:off x="7900163" y="4253046"/>
              <a:ext cx="1419480" cy="123408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37851D5-1A58-A6EB-DFB4-D4956FB27BC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894043" y="4246926"/>
                <a:ext cx="1431720" cy="124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53F60B22-3CAC-865B-C8E1-69232CD307F8}"/>
                  </a:ext>
                </a:extLst>
              </p14:cNvPr>
              <p14:cNvContentPartPr/>
              <p14:nvPr/>
            </p14:nvContentPartPr>
            <p14:xfrm>
              <a:off x="5288363" y="4032006"/>
              <a:ext cx="235080" cy="167004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53F60B22-3CAC-865B-C8E1-69232CD307F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282243" y="4025886"/>
                <a:ext cx="247320" cy="168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DDE64122-C035-59CD-60DA-1B574C39CC21}"/>
                  </a:ext>
                </a:extLst>
              </p14:cNvPr>
              <p14:cNvContentPartPr/>
              <p14:nvPr/>
            </p14:nvContentPartPr>
            <p14:xfrm>
              <a:off x="5624963" y="1334526"/>
              <a:ext cx="99000" cy="14119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DDE64122-C035-59CD-60DA-1B574C39CC2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618843" y="1328406"/>
                <a:ext cx="111240" cy="142416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72D8F2B6-F1EB-8E94-C5D7-80FA787C8655}"/>
              </a:ext>
            </a:extLst>
          </p:cNvPr>
          <p:cNvSpPr txBox="1"/>
          <p:nvPr/>
        </p:nvSpPr>
        <p:spPr>
          <a:xfrm>
            <a:off x="274788" y="503529"/>
            <a:ext cx="3947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Google Calendar – for scheduling 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C85A55-87D8-7B58-91BD-D212DE9EB31B}"/>
              </a:ext>
            </a:extLst>
          </p:cNvPr>
          <p:cNvSpPr txBox="1"/>
          <p:nvPr/>
        </p:nvSpPr>
        <p:spPr>
          <a:xfrm>
            <a:off x="4035519" y="804649"/>
            <a:ext cx="33704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Trello</a:t>
            </a:r>
            <a:r>
              <a:rPr lang="en-GB" dirty="0"/>
              <a:t> – for organising tasks </a:t>
            </a:r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DD7FD0-4502-A835-EDDF-AACAE9F7AFCF}"/>
              </a:ext>
            </a:extLst>
          </p:cNvPr>
          <p:cNvSpPr txBox="1"/>
          <p:nvPr/>
        </p:nvSpPr>
        <p:spPr>
          <a:xfrm>
            <a:off x="274788" y="4835874"/>
            <a:ext cx="4125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Focus To Do – built in </a:t>
            </a:r>
            <a:r>
              <a:rPr lang="en-GB" dirty="0" err="1"/>
              <a:t>Pomodoro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95EBFB-275D-1A9E-5EA8-B9E1C366BB1A}"/>
              </a:ext>
            </a:extLst>
          </p:cNvPr>
          <p:cNvSpPr txBox="1"/>
          <p:nvPr/>
        </p:nvSpPr>
        <p:spPr>
          <a:xfrm>
            <a:off x="3556991" y="5702997"/>
            <a:ext cx="4135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Plan your week every Sunday </a:t>
            </a: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242D68-725C-71F8-6289-3B8D29040642}"/>
              </a:ext>
            </a:extLst>
          </p:cNvPr>
          <p:cNvSpPr txBox="1"/>
          <p:nvPr/>
        </p:nvSpPr>
        <p:spPr>
          <a:xfrm>
            <a:off x="7597748" y="5702046"/>
            <a:ext cx="442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Use a study timetable 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C5C3406-77A5-3780-7E8B-F229945EBAA7}"/>
              </a:ext>
            </a:extLst>
          </p:cNvPr>
          <p:cNvSpPr txBox="1"/>
          <p:nvPr/>
        </p:nvSpPr>
        <p:spPr>
          <a:xfrm>
            <a:off x="7012499" y="1600074"/>
            <a:ext cx="5381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Break big tasks into smaller ones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68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/>
            <a:r>
              <a:rPr lang="en-GB" dirty="0"/>
              <a:t>Thank you for listening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B9D0C3-36DB-70ED-9FB9-53C3A720361C}"/>
              </a:ext>
            </a:extLst>
          </p:cNvPr>
          <p:cNvSpPr txBox="1"/>
          <p:nvPr/>
        </p:nvSpPr>
        <p:spPr>
          <a:xfrm>
            <a:off x="4098133" y="1908991"/>
            <a:ext cx="3359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Any questions?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E39779-D50C-A95D-3580-C257A39B0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9730" y="3079338"/>
            <a:ext cx="3516745" cy="351674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76130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2786181_TF02787940" id="{1798802C-84EE-40F8-AA82-749FCB0DAB40}" vid="{E03FD201-C9ED-47D9-B1F3-097360176F4C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01D382-32B0-43EE-932C-28906AF37617}">
  <ds:schemaRefs>
    <ds:schemaRef ds:uri="http://schemas.microsoft.com/office/2006/metadata/properties"/>
    <ds:schemaRef ds:uri="http://www.w3.org/2000/xmlns/"/>
    <ds:schemaRef ds:uri="4873beb7-5857-4685-be1f-d57550cc96cc"/>
    <ds:schemaRef ds:uri="http://www.w3.org/2001/XMLSchema-instance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142</Words>
  <Application>Microsoft Office PowerPoint</Application>
  <PresentationFormat>Custom</PresentationFormat>
  <Paragraphs>50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Books 16x9</vt:lpstr>
      <vt:lpstr>Time Management </vt:lpstr>
      <vt:lpstr>What is Time Management?</vt:lpstr>
      <vt:lpstr>Why is time management important for students?</vt:lpstr>
      <vt:lpstr>What gets in the way?</vt:lpstr>
      <vt:lpstr>Time management methods</vt:lpstr>
      <vt:lpstr>The Pomodoro Technique Explained </vt:lpstr>
      <vt:lpstr>Tips to help you stay on track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</dc:title>
  <dc:creator>Khan J N (FCI)</dc:creator>
  <cp:lastModifiedBy>Khan J N (FCI)</cp:lastModifiedBy>
  <cp:revision>2</cp:revision>
  <dcterms:created xsi:type="dcterms:W3CDTF">2025-06-13T01:26:29Z</dcterms:created>
  <dcterms:modified xsi:type="dcterms:W3CDTF">2025-06-13T09:49:10Z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