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7" r:id="rId2"/>
    <p:sldId id="302" r:id="rId3"/>
    <p:sldId id="259" r:id="rId4"/>
    <p:sldId id="260" r:id="rId5"/>
    <p:sldId id="303" r:id="rId6"/>
    <p:sldId id="263" r:id="rId7"/>
    <p:sldId id="261" r:id="rId8"/>
    <p:sldId id="262" r:id="rId9"/>
    <p:sldId id="289" r:id="rId10"/>
    <p:sldId id="264" r:id="rId11"/>
    <p:sldId id="288" r:id="rId12"/>
    <p:sldId id="267" r:id="rId13"/>
    <p:sldId id="270" r:id="rId14"/>
    <p:sldId id="272" r:id="rId15"/>
    <p:sldId id="273" r:id="rId16"/>
    <p:sldId id="274" r:id="rId17"/>
    <p:sldId id="287" r:id="rId18"/>
    <p:sldId id="296" r:id="rId19"/>
    <p:sldId id="297" r:id="rId20"/>
    <p:sldId id="298" r:id="rId21"/>
    <p:sldId id="299" r:id="rId22"/>
    <p:sldId id="300" r:id="rId23"/>
    <p:sldId id="301" r:id="rId24"/>
    <p:sldId id="266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91" r:id="rId36"/>
    <p:sldId id="293" r:id="rId37"/>
    <p:sldId id="294" r:id="rId38"/>
    <p:sldId id="295" r:id="rId39"/>
    <p:sldId id="292" r:id="rId40"/>
    <p:sldId id="286" r:id="rId41"/>
    <p:sldId id="285" r:id="rId42"/>
    <p:sldId id="304" r:id="rId43"/>
    <p:sldId id="305" r:id="rId44"/>
    <p:sldId id="306" r:id="rId45"/>
    <p:sldId id="307" r:id="rId4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5" d="100"/>
          <a:sy n="105" d="100"/>
        </p:scale>
        <p:origin x="-568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46" Type="http://schemas.openxmlformats.org/officeDocument/2006/relationships/slide" Target="slides/slide45.xml"/><Relationship Id="rId47" Type="http://schemas.openxmlformats.org/officeDocument/2006/relationships/printerSettings" Target="printerSettings/printerSettings1.bin"/><Relationship Id="rId48" Type="http://schemas.openxmlformats.org/officeDocument/2006/relationships/presProps" Target="presProps.xml"/><Relationship Id="rId49" Type="http://schemas.openxmlformats.org/officeDocument/2006/relationships/viewProps" Target="viewProps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50" Type="http://schemas.openxmlformats.org/officeDocument/2006/relationships/theme" Target="theme/theme1.xml"/><Relationship Id="rId5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slide" Target="slides/slide40.xml"/><Relationship Id="rId42" Type="http://schemas.openxmlformats.org/officeDocument/2006/relationships/slide" Target="slides/slide41.xml"/><Relationship Id="rId43" Type="http://schemas.openxmlformats.org/officeDocument/2006/relationships/slide" Target="slides/slide42.xml"/><Relationship Id="rId44" Type="http://schemas.openxmlformats.org/officeDocument/2006/relationships/slide" Target="slides/slide43.xml"/><Relationship Id="rId45" Type="http://schemas.openxmlformats.org/officeDocument/2006/relationships/slide" Target="slides/slide4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6E612-6872-134B-B292-9AEEB25D22F8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9C45C-0ABE-2F4E-A813-132E9C543C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6E612-6872-134B-B292-9AEEB25D22F8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9C45C-0ABE-2F4E-A813-132E9C543C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6E612-6872-134B-B292-9AEEB25D22F8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9C45C-0ABE-2F4E-A813-132E9C543C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6E612-6872-134B-B292-9AEEB25D22F8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9C45C-0ABE-2F4E-A813-132E9C543C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6E612-6872-134B-B292-9AEEB25D22F8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9C45C-0ABE-2F4E-A813-132E9C543C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6E612-6872-134B-B292-9AEEB25D22F8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9C45C-0ABE-2F4E-A813-132E9C543C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6E612-6872-134B-B292-9AEEB25D22F8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9C45C-0ABE-2F4E-A813-132E9C543C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6E612-6872-134B-B292-9AEEB25D22F8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9C45C-0ABE-2F4E-A813-132E9C543C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6E612-6872-134B-B292-9AEEB25D22F8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9C45C-0ABE-2F4E-A813-132E9C543C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6E612-6872-134B-B292-9AEEB25D22F8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9C45C-0ABE-2F4E-A813-132E9C543C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6E612-6872-134B-B292-9AEEB25D22F8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69C45C-0ABE-2F4E-A813-132E9C543C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A6E612-6872-134B-B292-9AEEB25D22F8}" type="datetimeFigureOut">
              <a:rPr lang="en-US" smtClean="0"/>
              <a:t>15/02/17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69C45C-0ABE-2F4E-A813-132E9C543C2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jp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s://www.youtube.com/watch?v=_8i0wWNezVw" TargetMode="External"/><Relationship Id="rId3" Type="http://schemas.openxmlformats.org/officeDocument/2006/relationships/image" Target="../media/image1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jp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jp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jp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jp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0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2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3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5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7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0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1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Digital Marketing</a:t>
            </a:r>
            <a:br>
              <a:rPr lang="en-US" dirty="0" smtClean="0"/>
            </a:br>
            <a:r>
              <a:rPr lang="en-US" dirty="0" smtClean="0"/>
              <a:t>SBUS5106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smtClean="0"/>
              <a:t>Session </a:t>
            </a:r>
            <a:r>
              <a:rPr lang="en-US" dirty="0"/>
              <a:t>3</a:t>
            </a:r>
            <a:r>
              <a:rPr lang="en-US" dirty="0" smtClean="0"/>
              <a:t> </a:t>
            </a:r>
            <a:r>
              <a:rPr lang="en-US" dirty="0" smtClean="0"/>
              <a:t>– </a:t>
            </a:r>
            <a:r>
              <a:rPr lang="en-US" dirty="0" smtClean="0">
                <a:solidFill>
                  <a:srgbClr val="FFFF00"/>
                </a:solidFill>
              </a:rPr>
              <a:t>Social </a:t>
            </a:r>
            <a:r>
              <a:rPr lang="en-US" dirty="0" smtClean="0">
                <a:solidFill>
                  <a:srgbClr val="FFFF00"/>
                </a:solidFill>
              </a:rPr>
              <a:t>Media Marketing</a:t>
            </a:r>
            <a:endParaRPr lang="en-US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45682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The network is the platform</a:t>
            </a:r>
          </a:p>
          <a:p>
            <a:endParaRPr lang="en-US" dirty="0" smtClean="0"/>
          </a:p>
          <a:p>
            <a:r>
              <a:rPr lang="en-US" dirty="0" smtClean="0"/>
              <a:t>On this basis the rules for business are different</a:t>
            </a:r>
          </a:p>
          <a:p>
            <a:endParaRPr lang="en-US" dirty="0" smtClean="0"/>
          </a:p>
          <a:p>
            <a:r>
              <a:rPr lang="en-US" dirty="0" smtClean="0"/>
              <a:t>The cardinal rule is that users add value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5811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Characteristics of digital marketing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In the moment</a:t>
            </a:r>
          </a:p>
          <a:p>
            <a:r>
              <a:rPr lang="en-US" dirty="0" smtClean="0"/>
              <a:t>The immediacy of it</a:t>
            </a:r>
          </a:p>
          <a:p>
            <a:r>
              <a:rPr lang="en-US" dirty="0" smtClean="0"/>
              <a:t>Connects them to events</a:t>
            </a:r>
          </a:p>
          <a:p>
            <a:r>
              <a:rPr lang="en-US" dirty="0" smtClean="0"/>
              <a:t>Connects them to people</a:t>
            </a:r>
          </a:p>
          <a:p>
            <a:r>
              <a:rPr lang="en-US" dirty="0" smtClean="0"/>
              <a:t>A story - An oral tradition</a:t>
            </a:r>
          </a:p>
          <a:p>
            <a:r>
              <a:rPr lang="en-US" dirty="0" smtClean="0"/>
              <a:t>Join a story or create a story</a:t>
            </a:r>
          </a:p>
          <a:p>
            <a:r>
              <a:rPr lang="en-US" dirty="0" smtClean="0"/>
              <a:t>Part of shaping the narrative</a:t>
            </a:r>
          </a:p>
          <a:p>
            <a:r>
              <a:rPr lang="en-US" dirty="0" smtClean="0"/>
              <a:t>Design a story that</a:t>
            </a:r>
            <a:r>
              <a:rPr lang="mr-IN" dirty="0" smtClean="0"/>
              <a:t>’</a:t>
            </a:r>
            <a:r>
              <a:rPr lang="en-US" dirty="0" smtClean="0"/>
              <a:t>s not fully told</a:t>
            </a:r>
          </a:p>
          <a:p>
            <a:r>
              <a:rPr lang="en-US" dirty="0"/>
              <a:t>As it unfolds</a:t>
            </a:r>
          </a:p>
          <a:p>
            <a:r>
              <a:rPr lang="en-US" dirty="0" smtClean="0"/>
              <a:t>Build the muscle memory</a:t>
            </a:r>
          </a:p>
          <a:p>
            <a:r>
              <a:rPr lang="en-US" dirty="0" smtClean="0"/>
              <a:t>It ends when the conversation is no longer relevant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62041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17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What is the definition of Digital Marketing again?</a:t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Anyone?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91806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5825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Ok</a:t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How does social media fit into digital marketing?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29328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900" y="762000"/>
            <a:ext cx="7696200" cy="532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0108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2758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Off line / Online</a:t>
            </a:r>
            <a:br>
              <a:rPr lang="en-US" dirty="0" smtClean="0"/>
            </a:br>
            <a:r>
              <a:rPr lang="en-US" dirty="0" smtClean="0"/>
              <a:t>Traditional / Digital</a:t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sz="2700" dirty="0" smtClean="0">
                <a:solidFill>
                  <a:srgbClr val="FF0000"/>
                </a:solidFill>
              </a:rPr>
              <a:t>Don’t throw the baby out with the bath water</a:t>
            </a:r>
            <a:endParaRPr lang="en-US" sz="27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64646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7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125" y="371475"/>
            <a:ext cx="8102600" cy="6083300"/>
          </a:xfrm>
          <a:prstGeom prst="rect">
            <a:avLst/>
          </a:prstGeom>
        </p:spPr>
      </p:pic>
      <p:sp>
        <p:nvSpPr>
          <p:cNvPr id="3" name="Right Arrow 2"/>
          <p:cNvSpPr/>
          <p:nvPr/>
        </p:nvSpPr>
        <p:spPr>
          <a:xfrm>
            <a:off x="3422952" y="1669143"/>
            <a:ext cx="2177143" cy="85876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07201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19233" b="6306"/>
          <a:stretch/>
        </p:blipFill>
        <p:spPr>
          <a:xfrm>
            <a:off x="794657" y="1124858"/>
            <a:ext cx="7772400" cy="41420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2853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622300"/>
            <a:ext cx="7772400" cy="561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43893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200" y="1749425"/>
            <a:ext cx="7975600" cy="4711700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Integrating DM into your existing marketing strategy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159444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511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It’s about </a:t>
            </a:r>
            <a:r>
              <a:rPr lang="en-US" dirty="0" smtClean="0"/>
              <a:t>creating a human story in the traditional world that generates a conversation in the digital world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06174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19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825" y="396875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79355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26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375" y="387350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91896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29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325" y="428625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8600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31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700" y="403225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77154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6206004"/>
            <a:ext cx="9144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=_8i0wWNezVw</a:t>
            </a:r>
          </a:p>
        </p:txBody>
      </p:sp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300" y="351304"/>
            <a:ext cx="7632700" cy="585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30435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5900" y="1003300"/>
            <a:ext cx="8712200" cy="483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19554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83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48" b="8839"/>
          <a:stretch/>
        </p:blipFill>
        <p:spPr>
          <a:xfrm>
            <a:off x="0" y="263928"/>
            <a:ext cx="9144000" cy="5987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9924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84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48" b="8118"/>
          <a:stretch/>
        </p:blipFill>
        <p:spPr>
          <a:xfrm>
            <a:off x="0" y="263928"/>
            <a:ext cx="9144000" cy="603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34600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75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3696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16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3" b="11342"/>
          <a:stretch/>
        </p:blipFill>
        <p:spPr>
          <a:xfrm>
            <a:off x="0" y="0"/>
            <a:ext cx="9144000" cy="584200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0" y="5842001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BBC World created some very innovative and engaging ads to promote the launch of BBC World in America. A billboard was setup with challenging questions that passersby were invited to respond-to by text message.  The billboard tallied the results in real time.</a:t>
            </a:r>
          </a:p>
        </p:txBody>
      </p:sp>
    </p:spTree>
    <p:extLst>
      <p:ext uri="{BB962C8B-B14F-4D97-AF65-F5344CB8AC3E}">
        <p14:creationId xmlns:p14="http://schemas.microsoft.com/office/powerpoint/2010/main" val="14802161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17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5" b="10185"/>
          <a:stretch/>
        </p:blipFill>
        <p:spPr>
          <a:xfrm>
            <a:off x="0" y="269875"/>
            <a:ext cx="9144000" cy="5889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2032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3600" y="533400"/>
            <a:ext cx="7404100" cy="579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2856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ynamics-of-social-media-marketing-50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525" y="412750"/>
            <a:ext cx="8102600" cy="608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10153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723900"/>
            <a:ext cx="7924800" cy="541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64036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84952" y="3725333"/>
            <a:ext cx="14901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Case Study #1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88852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Case Study: GIAPO ice-cream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2550" y="1640784"/>
            <a:ext cx="6172200" cy="4512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57765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901700"/>
            <a:ext cx="7759700" cy="505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0770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On twitter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9100" y="1924240"/>
            <a:ext cx="5772150" cy="4451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97577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On Facebook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4700" y="1882775"/>
            <a:ext cx="5226050" cy="4128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13800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900" y="584200"/>
            <a:ext cx="7937500" cy="568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35238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4200" y="508000"/>
            <a:ext cx="7962900" cy="584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9399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7300" y="1130300"/>
            <a:ext cx="6629400" cy="4584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639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84952" y="3725333"/>
            <a:ext cx="14901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Case Study #2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62500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622300"/>
            <a:ext cx="7924800" cy="561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86698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927100"/>
            <a:ext cx="7772400" cy="499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63200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500" y="673100"/>
            <a:ext cx="7747000" cy="5499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5708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1094214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Social media is about being ‘social’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925" y="1835150"/>
            <a:ext cx="3695700" cy="4648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1601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225" y="1231900"/>
            <a:ext cx="7797800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32583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Exercise </a:t>
            </a:r>
            <a:r>
              <a:rPr lang="mr-IN" dirty="0" smtClean="0"/>
              <a:t>–</a:t>
            </a:r>
            <a:r>
              <a:rPr lang="en-US" dirty="0" smtClean="0"/>
              <a:t> so you need to create a story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927048"/>
            <a:ext cx="8229600" cy="3199115"/>
          </a:xfrm>
        </p:spPr>
        <p:txBody>
          <a:bodyPr/>
          <a:lstStyle/>
          <a:p>
            <a:pPr algn="ctr"/>
            <a:r>
              <a:rPr lang="en-US" dirty="0" smtClean="0"/>
              <a:t>What reasons might people be willing to participate?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859726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What kind of things could the participate in?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46533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429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In what way could that participation be linked to using social media?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35382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85876"/>
            <a:ext cx="8229600" cy="1143000"/>
          </a:xfrm>
        </p:spPr>
        <p:txBody>
          <a:bodyPr/>
          <a:lstStyle/>
          <a:p>
            <a:r>
              <a:rPr lang="en-US" dirty="0" smtClean="0"/>
              <a:t>Seminar activity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0629887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121</TotalTime>
  <Words>256</Words>
  <Application>Microsoft Macintosh PowerPoint</Application>
  <PresentationFormat>On-screen Show (4:3)</PresentationFormat>
  <Paragraphs>39</Paragraphs>
  <Slides>45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6" baseType="lpstr">
      <vt:lpstr>Black</vt:lpstr>
      <vt:lpstr>Digital Marketing SBUS5106</vt:lpstr>
      <vt:lpstr>PowerPoint Presentation</vt:lpstr>
      <vt:lpstr>Characteristics of digital marketing</vt:lpstr>
      <vt:lpstr>What is the definition of Digital Marketing again?  Anyone?</vt:lpstr>
      <vt:lpstr>Ok  How does social media fit into digital marketing?</vt:lpstr>
      <vt:lpstr>PowerPoint Presentation</vt:lpstr>
      <vt:lpstr>Off line / Online Traditional / Digital  Don’t throw the baby out with the bath water</vt:lpstr>
      <vt:lpstr>PowerPoint Presentation</vt:lpstr>
      <vt:lpstr>PowerPoint Presentation</vt:lpstr>
      <vt:lpstr>PowerPoint Presentation</vt:lpstr>
      <vt:lpstr>PowerPoint Presentation</vt:lpstr>
      <vt:lpstr>It’s about creating a human story in the traditional world that generates a conversation in the digital world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Case Study: GIAPO ice-cream</vt:lpstr>
      <vt:lpstr>PowerPoint Presentation</vt:lpstr>
      <vt:lpstr>On twitter</vt:lpstr>
      <vt:lpstr>On Facebook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Social media is about being ‘social’</vt:lpstr>
      <vt:lpstr>PowerPoint Presentation</vt:lpstr>
      <vt:lpstr>Exercise – so you need to create a story</vt:lpstr>
      <vt:lpstr>What kind of things could the participate in?</vt:lpstr>
      <vt:lpstr>In what way could that participation be linked to using social media? </vt:lpstr>
      <vt:lpstr>Seminar activity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 Bell</dc:creator>
  <cp:lastModifiedBy>Alex Bell</cp:lastModifiedBy>
  <cp:revision>8</cp:revision>
  <dcterms:created xsi:type="dcterms:W3CDTF">2017-02-15T20:20:30Z</dcterms:created>
  <dcterms:modified xsi:type="dcterms:W3CDTF">2017-02-15T22:21:55Z</dcterms:modified>
</cp:coreProperties>
</file>