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8FA914-FDAF-4E95-BF2D-2D5498EE6E2A}" v="4" dt="2019-06-19T21:24:05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200" d="100"/>
          <a:sy n="200" d="100"/>
        </p:scale>
        <p:origin x="-8670" y="-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Jones (1704356)" userId="cfbd80e1-5456-41c8-a81e-47ecc498cea3" providerId="ADAL" clId="{CD8FA914-FDAF-4E95-BF2D-2D5498EE6E2A}"/>
    <pc:docChg chg="custSel modSld">
      <pc:chgData name="Bethan Jones (1704356)" userId="cfbd80e1-5456-41c8-a81e-47ecc498cea3" providerId="ADAL" clId="{CD8FA914-FDAF-4E95-BF2D-2D5498EE6E2A}" dt="2019-06-19T21:46:56.413" v="69" actId="20577"/>
      <pc:docMkLst>
        <pc:docMk/>
      </pc:docMkLst>
      <pc:sldChg chg="addSp modSp">
        <pc:chgData name="Bethan Jones (1704356)" userId="cfbd80e1-5456-41c8-a81e-47ecc498cea3" providerId="ADAL" clId="{CD8FA914-FDAF-4E95-BF2D-2D5498EE6E2A}" dt="2019-06-19T21:46:56.413" v="69" actId="20577"/>
        <pc:sldMkLst>
          <pc:docMk/>
          <pc:sldMk cId="681770638" sldId="256"/>
        </pc:sldMkLst>
        <pc:spChg chg="mod">
          <ac:chgData name="Bethan Jones (1704356)" userId="cfbd80e1-5456-41c8-a81e-47ecc498cea3" providerId="ADAL" clId="{CD8FA914-FDAF-4E95-BF2D-2D5498EE6E2A}" dt="2019-06-19T21:08:35.947" v="25" actId="115"/>
          <ac:spMkLst>
            <pc:docMk/>
            <pc:sldMk cId="681770638" sldId="256"/>
            <ac:spMk id="3" creationId="{F70E0450-655C-4DF3-9211-5C569F621F02}"/>
          </ac:spMkLst>
        </pc:spChg>
        <pc:spChg chg="mod">
          <ac:chgData name="Bethan Jones (1704356)" userId="cfbd80e1-5456-41c8-a81e-47ecc498cea3" providerId="ADAL" clId="{CD8FA914-FDAF-4E95-BF2D-2D5498EE6E2A}" dt="2019-06-19T21:08:55.862" v="26" actId="2711"/>
          <ac:spMkLst>
            <pc:docMk/>
            <pc:sldMk cId="681770638" sldId="256"/>
            <ac:spMk id="4" creationId="{4CF187B6-B2A9-43C2-9625-C30CF232B190}"/>
          </ac:spMkLst>
        </pc:spChg>
        <pc:spChg chg="mod">
          <ac:chgData name="Bethan Jones (1704356)" userId="cfbd80e1-5456-41c8-a81e-47ecc498cea3" providerId="ADAL" clId="{CD8FA914-FDAF-4E95-BF2D-2D5498EE6E2A}" dt="2019-06-19T21:46:56.413" v="69" actId="20577"/>
          <ac:spMkLst>
            <pc:docMk/>
            <pc:sldMk cId="681770638" sldId="256"/>
            <ac:spMk id="5" creationId="{CBDDBB01-20C1-4F85-8A54-D480C9FB2E60}"/>
          </ac:spMkLst>
        </pc:spChg>
        <pc:spChg chg="mod">
          <ac:chgData name="Bethan Jones (1704356)" userId="cfbd80e1-5456-41c8-a81e-47ecc498cea3" providerId="ADAL" clId="{CD8FA914-FDAF-4E95-BF2D-2D5498EE6E2A}" dt="2019-06-19T21:05:59.114" v="19" actId="2711"/>
          <ac:spMkLst>
            <pc:docMk/>
            <pc:sldMk cId="681770638" sldId="256"/>
            <ac:spMk id="6" creationId="{E1B9FE55-8BB0-47E4-A12B-E0DDD30FE160}"/>
          </ac:spMkLst>
        </pc:spChg>
        <pc:spChg chg="mod">
          <ac:chgData name="Bethan Jones (1704356)" userId="cfbd80e1-5456-41c8-a81e-47ecc498cea3" providerId="ADAL" clId="{CD8FA914-FDAF-4E95-BF2D-2D5498EE6E2A}" dt="2019-06-19T21:25:32.010" v="61" actId="20577"/>
          <ac:spMkLst>
            <pc:docMk/>
            <pc:sldMk cId="681770638" sldId="256"/>
            <ac:spMk id="7" creationId="{E09E5921-F556-4E51-A730-C960614F3749}"/>
          </ac:spMkLst>
        </pc:spChg>
        <pc:picChg chg="add mod">
          <ac:chgData name="Bethan Jones (1704356)" userId="cfbd80e1-5456-41c8-a81e-47ecc498cea3" providerId="ADAL" clId="{CD8FA914-FDAF-4E95-BF2D-2D5498EE6E2A}" dt="2019-06-19T20:59:55.056" v="11" actId="14100"/>
          <ac:picMkLst>
            <pc:docMk/>
            <pc:sldMk cId="681770638" sldId="256"/>
            <ac:picMk id="8" creationId="{F25AC72A-F1E3-4A05-AECD-BA82F673141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569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82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358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63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1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063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67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597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548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58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637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0230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432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95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496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76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099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9BEF82C-89D8-4A38-9BCD-6F743ADC6A60}" type="datetimeFigureOut">
              <a:rPr lang="en-GB" smtClean="0"/>
              <a:t>19/06/2019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D54A14-5F80-4684-8ECD-EBA30F67E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4640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sembly.wales/research%20documents/16-059%20sen/16-059-web-%20english.pdf" TargetMode="External"/><Relationship Id="rId2" Type="http://schemas.openxmlformats.org/officeDocument/2006/relationships/hyperlink" Target="http://www.specialeducationalneeds.co.uk/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hyperlink" Target="http://www.csie.org.uk/inclusion/unesco-salamanca.s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25B0F-E610-4006-BEC8-355F5B7F61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7500" y="1"/>
            <a:ext cx="10350500" cy="901699"/>
          </a:xfrm>
        </p:spPr>
        <p:txBody>
          <a:bodyPr>
            <a:normAutofit fontScale="90000"/>
          </a:bodyPr>
          <a:lstStyle/>
          <a:p>
            <a:r>
              <a:rPr lang="en-GB" sz="3200" b="1" u="sng" dirty="0" err="1"/>
              <a:t>Newidiadau</a:t>
            </a:r>
            <a:r>
              <a:rPr lang="en-GB" sz="3200" b="1" u="sng" dirty="0"/>
              <a:t> </a:t>
            </a:r>
            <a:r>
              <a:rPr lang="en-GB" sz="3200" b="1" u="sng" dirty="0" err="1"/>
              <a:t>arfaethedig</a:t>
            </a:r>
            <a:r>
              <a:rPr lang="en-GB" sz="3200" b="1" u="sng" dirty="0"/>
              <a:t> i </a:t>
            </a:r>
            <a:r>
              <a:rPr lang="en-GB" sz="3200" b="1" u="sng" dirty="0" err="1"/>
              <a:t>ddeddfwriarth</a:t>
            </a:r>
            <a:r>
              <a:rPr lang="en-GB" sz="3200" b="1" u="sng" dirty="0"/>
              <a:t> ADY </a:t>
            </a:r>
            <a:r>
              <a:rPr lang="en-GB" sz="3200" b="1" u="sng" dirty="0" err="1"/>
              <a:t>yng</a:t>
            </a:r>
            <a:r>
              <a:rPr lang="en-GB" sz="3200" b="1" u="sng" dirty="0"/>
              <a:t> </a:t>
            </a:r>
            <a:r>
              <a:rPr lang="en-GB" sz="3200" b="1" u="sng" dirty="0" err="1"/>
              <a:t>Nghymru</a:t>
            </a:r>
            <a:endParaRPr lang="en-GB" sz="32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0E0450-655C-4DF3-9211-5C569F621F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500" y="774701"/>
            <a:ext cx="3271313" cy="3060700"/>
          </a:xfrm>
        </p:spPr>
        <p:txBody>
          <a:bodyPr>
            <a:normAutofit fontScale="92500"/>
          </a:bodyPr>
          <a:lstStyle/>
          <a:p>
            <a:endParaRPr lang="en-GB" b="1" u="sng" dirty="0"/>
          </a:p>
          <a:p>
            <a:pPr algn="l"/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endParaRPr lang="en-GB" sz="10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SENCO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ALENCO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trawsnewid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system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0-25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Dauncey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</a:p>
          <a:p>
            <a:pPr algn="l"/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term '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' a '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'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disodli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nodi'r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union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ddiffiniadau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diffiniad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ADY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bryd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AAA </a:t>
            </a:r>
          </a:p>
          <a:p>
            <a:endParaRPr lang="en-GB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F187B6-B2A9-43C2-9625-C30CF232B190}"/>
              </a:ext>
            </a:extLst>
          </p:cNvPr>
          <p:cNvSpPr txBox="1"/>
          <p:nvPr/>
        </p:nvSpPr>
        <p:spPr>
          <a:xfrm>
            <a:off x="3867659" y="1194830"/>
            <a:ext cx="4191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IDP </a:t>
            </a:r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ag ALN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cydnabyddedig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statudol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(IDP),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debyg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chynlluniau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diddymu'n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raddol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teimlant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IDP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neu'r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cytunedig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neu’r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ufainc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ddarpariaeth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hangen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ddiwallu'r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phwy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cyflawni'r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ymyriadau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cytunwyd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caiff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ddigon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cadarn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gorfodi'n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gyfreithiol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llwyddiant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DDBB01-20C1-4F85-8A54-D480C9FB2E60}"/>
              </a:ext>
            </a:extLst>
          </p:cNvPr>
          <p:cNvSpPr txBox="1"/>
          <p:nvPr/>
        </p:nvSpPr>
        <p:spPr>
          <a:xfrm>
            <a:off x="8216349" y="901700"/>
            <a:ext cx="37636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Goblygiadau</a:t>
            </a:r>
            <a:r>
              <a:rPr lang="en-GB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endParaRPr lang="en-GB" sz="1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asiantaethau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union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dyletswyddau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statudol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ngoleuni'r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seilio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 pump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egwyddor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gyffredinol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diwallu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ag AAA;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AAA plant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diwallu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ffrwd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ceisio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barn 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chymryd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ystyriaeth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; Mae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rieni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; 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ag AAA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gytbwys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pherthnasol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B9FE55-8BB0-47E4-A12B-E0DDD30FE160}"/>
              </a:ext>
            </a:extLst>
          </p:cNvPr>
          <p:cNvSpPr txBox="1"/>
          <p:nvPr/>
        </p:nvSpPr>
        <p:spPr>
          <a:xfrm>
            <a:off x="317500" y="3835400"/>
            <a:ext cx="3375673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PWY SY’N GYFRIFOL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penodi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bum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trawsnewid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her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phartneriaid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cyflenwi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baratoi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system ALN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Tracey Pead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ne-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ddwyrain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</a:p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Liz Jones,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brif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seicolegydd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Blaenau Gwent,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Canolbarth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Huw Davies,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arolygydd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Estyn,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rhanbarth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Gorllewin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Chanolbarth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Cymru;</a:t>
            </a:r>
          </a:p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Margaret Davies,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arolygydd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Estyn,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rhanbarth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Gogledd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Chris Denham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ymgymryd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trawsnewid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Ngholeg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Gwent.</a:t>
            </a:r>
          </a:p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BYDD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gyflwyno'r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system ALN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herio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lleoliadau'r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• 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hwyluso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gwelliannau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endParaRPr lang="en-GB" sz="1200" b="1" u="sng" dirty="0"/>
          </a:p>
          <a:p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9E5921-F556-4E51-A730-C960614F3749}"/>
              </a:ext>
            </a:extLst>
          </p:cNvPr>
          <p:cNvSpPr txBox="1"/>
          <p:nvPr/>
        </p:nvSpPr>
        <p:spPr>
          <a:xfrm>
            <a:off x="8216349" y="3114261"/>
            <a:ext cx="3658151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Darllen</a:t>
            </a:r>
            <a:r>
              <a:rPr lang="en-GB" b="1" u="sng" dirty="0"/>
              <a:t> </a:t>
            </a:r>
            <a:r>
              <a:rPr lang="en-GB" b="1" u="sng" dirty="0" err="1"/>
              <a:t>pellach</a:t>
            </a:r>
            <a:endParaRPr lang="en-GB" b="1" u="sng" dirty="0"/>
          </a:p>
          <a:p>
            <a:r>
              <a:rPr lang="en-GB" sz="1000" dirty="0"/>
              <a:t>Silas, D. (2014) A guide to the SEN Code of Practice (2014): What you need to know. Available to download from </a:t>
            </a:r>
            <a:r>
              <a:rPr lang="en-GB" sz="1000" dirty="0">
                <a:hlinkClick r:id="rId2"/>
              </a:rPr>
              <a:t>www.SpecialEducationalNeeds.co.uk</a:t>
            </a:r>
            <a:endParaRPr lang="en-GB" sz="1000" dirty="0"/>
          </a:p>
          <a:p>
            <a:pPr eaLnBrk="0" fontAlgn="base" hangingPunct="0"/>
            <a:r>
              <a:rPr lang="en-GB" sz="1000" dirty="0" err="1"/>
              <a:t>Crutchley</a:t>
            </a:r>
            <a:r>
              <a:rPr lang="en-GB" sz="1000" dirty="0"/>
              <a:t>, R. (ed.) (2018) </a:t>
            </a:r>
            <a:r>
              <a:rPr lang="en-GB" sz="1000" i="1" dirty="0"/>
              <a:t>Special Needs in the Early Years: Partnership and Participation. </a:t>
            </a:r>
            <a:r>
              <a:rPr lang="en-GB" sz="1000" dirty="0"/>
              <a:t>London: Sage Publications Ltd.</a:t>
            </a:r>
          </a:p>
          <a:p>
            <a:r>
              <a:rPr lang="en-GB" sz="1000" dirty="0" err="1"/>
              <a:t>Devarakonda</a:t>
            </a:r>
            <a:r>
              <a:rPr lang="en-GB" sz="1000" dirty="0"/>
              <a:t>, C. (2013) </a:t>
            </a:r>
            <a:r>
              <a:rPr lang="en-GB" sz="1000" i="1" dirty="0"/>
              <a:t>Diversity and Inclusion in Early Childhood: An Introduction. </a:t>
            </a:r>
            <a:r>
              <a:rPr lang="en-GB" sz="1000" dirty="0"/>
              <a:t>London: Sage Publications Ltd</a:t>
            </a:r>
          </a:p>
          <a:p>
            <a:pPr eaLnBrk="0" fontAlgn="base" hangingPunct="0"/>
            <a:r>
              <a:rPr lang="en-GB" sz="1000" dirty="0" err="1"/>
              <a:t>Assembly.wales</a:t>
            </a:r>
            <a:r>
              <a:rPr lang="en-GB" sz="1000" dirty="0"/>
              <a:t>. (2019). [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lein</a:t>
            </a:r>
            <a:r>
              <a:rPr lang="en-GB" sz="1000" dirty="0"/>
              <a:t>] </a:t>
            </a:r>
            <a:r>
              <a:rPr lang="en-GB" sz="1000" u="sng" dirty="0">
                <a:hlinkClick r:id="rId3"/>
              </a:rPr>
              <a:t>http://www.assembly.wales/research%20documents/16-059%20sen/16-059-web-%20english.pdf</a:t>
            </a:r>
            <a:r>
              <a:rPr lang="en-GB" sz="1000" dirty="0"/>
              <a:t>.  [</a:t>
            </a:r>
            <a:r>
              <a:rPr lang="en-GB" sz="1000" dirty="0" err="1"/>
              <a:t>Darllenwyd</a:t>
            </a:r>
            <a:r>
              <a:rPr lang="en-GB" sz="1000" dirty="0"/>
              <a:t> 18 </a:t>
            </a:r>
            <a:r>
              <a:rPr lang="en-GB" sz="1000" dirty="0" err="1"/>
              <a:t>Mehefin</a:t>
            </a:r>
            <a:r>
              <a:rPr lang="en-GB" sz="1000" dirty="0"/>
              <a:t>. 2019].</a:t>
            </a:r>
          </a:p>
          <a:p>
            <a:pPr eaLnBrk="0" fontAlgn="base" hangingPunct="0"/>
            <a:r>
              <a:rPr lang="en-GB" sz="1000" dirty="0"/>
              <a:t>Centre for Studies on Inclusive Education (2018) ‘The UNESCO Salamanca Statement’, </a:t>
            </a:r>
            <a:r>
              <a:rPr lang="en-GB" sz="1000" u="sng" dirty="0">
                <a:hlinkClick r:id="rId4"/>
              </a:rPr>
              <a:t>http://www.csie.org.uk/inclusion/unesco-salamanca.shtml</a:t>
            </a:r>
            <a:r>
              <a:rPr lang="en-GB" sz="1000" dirty="0"/>
              <a:t> [</a:t>
            </a:r>
            <a:r>
              <a:rPr lang="en-GB" sz="1000" dirty="0" err="1"/>
              <a:t>Darllenwyd</a:t>
            </a:r>
            <a:r>
              <a:rPr lang="en-GB" sz="1000" dirty="0"/>
              <a:t>: </a:t>
            </a:r>
            <a:r>
              <a:rPr lang="en-GB" sz="1000" dirty="0" err="1"/>
              <a:t>Mehefin</a:t>
            </a:r>
            <a:r>
              <a:rPr lang="en-GB" sz="1000" dirty="0"/>
              <a:t>. 10 2019].</a:t>
            </a:r>
          </a:p>
          <a:p>
            <a:pPr eaLnBrk="0" fontAlgn="base" hangingPunct="0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GOV.WALES. (2019).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transformation programme | GOV.WALES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https://gov.wales/additional-learning-needs-transformation-programme [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19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Mehefin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2019].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u="sng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5AC72A-F1E3-4A05-AECD-BA82F67314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8813" y="4956313"/>
            <a:ext cx="4627536" cy="1812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7706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7912</TotalTime>
  <Words>702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Newidiadau arfaethedig i ddeddfwriarth ADY yng Nghymru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Implication of changes to ALN legislation in Wales</dc:title>
  <dc:creator>Bethan Jones (1704356)</dc:creator>
  <cp:lastModifiedBy>Bethan Jones (1704356)</cp:lastModifiedBy>
  <cp:revision>4</cp:revision>
  <dcterms:created xsi:type="dcterms:W3CDTF">2019-06-14T08:50:42Z</dcterms:created>
  <dcterms:modified xsi:type="dcterms:W3CDTF">2019-06-19T21:47:02Z</dcterms:modified>
</cp:coreProperties>
</file>