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66E300-B7E0-48DC-A961-53DFA8F321A9}" v="14" dt="2023-05-19T11:20:37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si F" userId="09c3a8809ca79289" providerId="LiveId" clId="{E166E300-B7E0-48DC-A961-53DFA8F321A9}"/>
    <pc:docChg chg="undo custSel addSld delSld modSld">
      <pc:chgData name="Orsi F" userId="09c3a8809ca79289" providerId="LiveId" clId="{E166E300-B7E0-48DC-A961-53DFA8F321A9}" dt="2023-05-19T11:22:51.302" v="221" actId="1076"/>
      <pc:docMkLst>
        <pc:docMk/>
      </pc:docMkLst>
      <pc:sldChg chg="addSp delSp modSp mod modTransition delAnim modAnim delDesignElem">
        <pc:chgData name="Orsi F" userId="09c3a8809ca79289" providerId="LiveId" clId="{E166E300-B7E0-48DC-A961-53DFA8F321A9}" dt="2023-05-19T11:17:10.651" v="184" actId="478"/>
        <pc:sldMkLst>
          <pc:docMk/>
          <pc:sldMk cId="289975815" sldId="256"/>
        </pc:sldMkLst>
        <pc:spChg chg="mod">
          <ac:chgData name="Orsi F" userId="09c3a8809ca79289" providerId="LiveId" clId="{E166E300-B7E0-48DC-A961-53DFA8F321A9}" dt="2023-05-19T10:59:10.590" v="125" actId="313"/>
          <ac:spMkLst>
            <pc:docMk/>
            <pc:sldMk cId="289975815" sldId="256"/>
            <ac:spMk id="3" creationId="{42DB54F2-CC4B-5F22-A7D1-C62B316FF9FF}"/>
          </ac:spMkLst>
        </pc:spChg>
        <pc:spChg chg="add">
          <ac:chgData name="Orsi F" userId="09c3a8809ca79289" providerId="LiveId" clId="{E166E300-B7E0-48DC-A961-53DFA8F321A9}" dt="2023-05-19T10:58:08.826" v="119"/>
          <ac:spMkLst>
            <pc:docMk/>
            <pc:sldMk cId="289975815" sldId="256"/>
            <ac:spMk id="4" creationId="{E4716F2D-1428-15C0-FBCD-F32D885E27FC}"/>
          </ac:spMkLst>
        </pc:spChg>
        <pc:spChg chg="add mod">
          <ac:chgData name="Orsi F" userId="09c3a8809ca79289" providerId="LiveId" clId="{E166E300-B7E0-48DC-A961-53DFA8F321A9}" dt="2023-05-19T10:58:10.956" v="120"/>
          <ac:spMkLst>
            <pc:docMk/>
            <pc:sldMk cId="289975815" sldId="256"/>
            <ac:spMk id="6" creationId="{A72358B7-EB3B-CA85-6E03-BEE32709A1D4}"/>
          </ac:spMkLst>
        </pc:spChg>
        <pc:grpChg chg="del">
          <ac:chgData name="Orsi F" userId="09c3a8809ca79289" providerId="LiveId" clId="{E166E300-B7E0-48DC-A961-53DFA8F321A9}" dt="2023-05-04T11:18:38.393" v="29"/>
          <ac:grpSpMkLst>
            <pc:docMk/>
            <pc:sldMk cId="289975815" sldId="256"/>
            <ac:grpSpMk id="7" creationId="{62CE031E-EE35-4AA7-9784-805093327786}"/>
          </ac:grpSpMkLst>
        </pc:grpChg>
        <pc:picChg chg="mod">
          <ac:chgData name="Orsi F" userId="09c3a8809ca79289" providerId="LiveId" clId="{E166E300-B7E0-48DC-A961-53DFA8F321A9}" dt="2023-05-19T10:58:50.785" v="124" actId="14100"/>
          <ac:picMkLst>
            <pc:docMk/>
            <pc:sldMk cId="289975815" sldId="256"/>
            <ac:picMk id="5" creationId="{FE5F9381-D84C-B05C-979F-DC6AC9F48974}"/>
          </ac:picMkLst>
        </pc:picChg>
        <pc:picChg chg="add del mod">
          <ac:chgData name="Orsi F" userId="09c3a8809ca79289" providerId="LiveId" clId="{E166E300-B7E0-48DC-A961-53DFA8F321A9}" dt="2023-05-19T11:12:30.539" v="169"/>
          <ac:picMkLst>
            <pc:docMk/>
            <pc:sldMk cId="289975815" sldId="256"/>
            <ac:picMk id="17" creationId="{D2AD22B3-051B-68FE-0047-AA419FA5FF66}"/>
          </ac:picMkLst>
        </pc:picChg>
        <pc:picChg chg="add del mod ord">
          <ac:chgData name="Orsi F" userId="09c3a8809ca79289" providerId="LiveId" clId="{E166E300-B7E0-48DC-A961-53DFA8F321A9}" dt="2023-05-19T11:12:47.311" v="170"/>
          <ac:picMkLst>
            <pc:docMk/>
            <pc:sldMk cId="289975815" sldId="256"/>
            <ac:picMk id="22" creationId="{71D986CC-CE40-19CD-B228-EC2D31908873}"/>
          </ac:picMkLst>
        </pc:picChg>
        <pc:picChg chg="add del mod">
          <ac:chgData name="Orsi F" userId="09c3a8809ca79289" providerId="LiveId" clId="{E166E300-B7E0-48DC-A961-53DFA8F321A9}" dt="2023-05-19T11:12:53.185" v="171" actId="21"/>
          <ac:picMkLst>
            <pc:docMk/>
            <pc:sldMk cId="289975815" sldId="256"/>
            <ac:picMk id="23" creationId="{75BB492B-2ED7-3D1A-1E9C-D3C9771A36AE}"/>
          </ac:picMkLst>
        </pc:picChg>
        <pc:picChg chg="add del mod">
          <ac:chgData name="Orsi F" userId="09c3a8809ca79289" providerId="LiveId" clId="{E166E300-B7E0-48DC-A961-53DFA8F321A9}" dt="2023-05-19T11:14:50.889" v="176"/>
          <ac:picMkLst>
            <pc:docMk/>
            <pc:sldMk cId="289975815" sldId="256"/>
            <ac:picMk id="26" creationId="{30D4AE1E-6E75-6A45-5ABD-2CF965C62805}"/>
          </ac:picMkLst>
        </pc:picChg>
        <pc:picChg chg="add del mod">
          <ac:chgData name="Orsi F" userId="09c3a8809ca79289" providerId="LiveId" clId="{E166E300-B7E0-48DC-A961-53DFA8F321A9}" dt="2023-05-19T11:17:10.651" v="184" actId="478"/>
          <ac:picMkLst>
            <pc:docMk/>
            <pc:sldMk cId="289975815" sldId="256"/>
            <ac:picMk id="27" creationId="{D82A8F28-AACC-9F2A-F0AF-7A9FAB79CEB9}"/>
          </ac:picMkLst>
        </pc:picChg>
      </pc:sldChg>
      <pc:sldChg chg="addSp delSp modSp new del mod setBg">
        <pc:chgData name="Orsi F" userId="09c3a8809ca79289" providerId="LiveId" clId="{E166E300-B7E0-48DC-A961-53DFA8F321A9}" dt="2023-05-19T10:56:57.842" v="111" actId="2696"/>
        <pc:sldMkLst>
          <pc:docMk/>
          <pc:sldMk cId="2078390314" sldId="257"/>
        </pc:sldMkLst>
        <pc:spChg chg="mod">
          <ac:chgData name="Orsi F" userId="09c3a8809ca79289" providerId="LiveId" clId="{E166E300-B7E0-48DC-A961-53DFA8F321A9}" dt="2023-05-04T11:18:56.432" v="32" actId="14100"/>
          <ac:spMkLst>
            <pc:docMk/>
            <pc:sldMk cId="2078390314" sldId="257"/>
            <ac:spMk id="2" creationId="{B5D6DC16-B2E9-C5ED-5D26-5EC7C3CFF123}"/>
          </ac:spMkLst>
        </pc:spChg>
        <pc:spChg chg="del mod">
          <ac:chgData name="Orsi F" userId="09c3a8809ca79289" providerId="LiveId" clId="{E166E300-B7E0-48DC-A961-53DFA8F321A9}" dt="2023-05-04T11:18:49.104" v="30" actId="26606"/>
          <ac:spMkLst>
            <pc:docMk/>
            <pc:sldMk cId="2078390314" sldId="257"/>
            <ac:spMk id="3" creationId="{73396CE0-A281-0131-E036-C2A9BFAF6818}"/>
          </ac:spMkLst>
        </pc:spChg>
        <pc:spChg chg="add">
          <ac:chgData name="Orsi F" userId="09c3a8809ca79289" providerId="LiveId" clId="{E166E300-B7E0-48DC-A961-53DFA8F321A9}" dt="2023-05-04T11:18:49.104" v="30" actId="26606"/>
          <ac:spMkLst>
            <pc:docMk/>
            <pc:sldMk cId="2078390314" sldId="257"/>
            <ac:spMk id="18" creationId="{4609862E-48F9-45AC-8D44-67A0268A7935}"/>
          </ac:spMkLst>
        </pc:spChg>
        <pc:spChg chg="add">
          <ac:chgData name="Orsi F" userId="09c3a8809ca79289" providerId="LiveId" clId="{E166E300-B7E0-48DC-A961-53DFA8F321A9}" dt="2023-05-04T11:18:49.104" v="30" actId="26606"/>
          <ac:spMkLst>
            <pc:docMk/>
            <pc:sldMk cId="2078390314" sldId="257"/>
            <ac:spMk id="20" creationId="{2D5EEA8B-2D86-4D1D-96B3-6B8290303786}"/>
          </ac:spMkLst>
        </pc:spChg>
        <pc:cxnChg chg="add">
          <ac:chgData name="Orsi F" userId="09c3a8809ca79289" providerId="LiveId" clId="{E166E300-B7E0-48DC-A961-53DFA8F321A9}" dt="2023-05-04T11:18:49.104" v="30" actId="26606"/>
          <ac:cxnSpMkLst>
            <pc:docMk/>
            <pc:sldMk cId="2078390314" sldId="257"/>
            <ac:cxnSpMk id="8" creationId="{FEB90296-CFE0-401D-9CA3-32966EC4F01D}"/>
          </ac:cxnSpMkLst>
        </pc:cxnChg>
        <pc:cxnChg chg="add">
          <ac:chgData name="Orsi F" userId="09c3a8809ca79289" providerId="LiveId" clId="{E166E300-B7E0-48DC-A961-53DFA8F321A9}" dt="2023-05-04T11:18:49.104" v="30" actId="26606"/>
          <ac:cxnSpMkLst>
            <pc:docMk/>
            <pc:sldMk cId="2078390314" sldId="257"/>
            <ac:cxnSpMk id="10" creationId="{08C9B4EE-7611-4ED9-B356-7BDD377C39B0}"/>
          </ac:cxnSpMkLst>
        </pc:cxnChg>
        <pc:cxnChg chg="add">
          <ac:chgData name="Orsi F" userId="09c3a8809ca79289" providerId="LiveId" clId="{E166E300-B7E0-48DC-A961-53DFA8F321A9}" dt="2023-05-04T11:18:49.104" v="30" actId="26606"/>
          <ac:cxnSpMkLst>
            <pc:docMk/>
            <pc:sldMk cId="2078390314" sldId="257"/>
            <ac:cxnSpMk id="12" creationId="{4A4F266A-F2F7-47CD-8BBC-E3777E982FD2}"/>
          </ac:cxnSpMkLst>
        </pc:cxnChg>
        <pc:cxnChg chg="add">
          <ac:chgData name="Orsi F" userId="09c3a8809ca79289" providerId="LiveId" clId="{E166E300-B7E0-48DC-A961-53DFA8F321A9}" dt="2023-05-04T11:18:49.104" v="30" actId="26606"/>
          <ac:cxnSpMkLst>
            <pc:docMk/>
            <pc:sldMk cId="2078390314" sldId="257"/>
            <ac:cxnSpMk id="14" creationId="{20D69C80-8919-4A32-B897-F2A21F940574}"/>
          </ac:cxnSpMkLst>
        </pc:cxnChg>
        <pc:cxnChg chg="add">
          <ac:chgData name="Orsi F" userId="09c3a8809ca79289" providerId="LiveId" clId="{E166E300-B7E0-48DC-A961-53DFA8F321A9}" dt="2023-05-04T11:18:49.104" v="30" actId="26606"/>
          <ac:cxnSpMkLst>
            <pc:docMk/>
            <pc:sldMk cId="2078390314" sldId="257"/>
            <ac:cxnSpMk id="16" creationId="{F427B072-CC5B-481B-9719-8CD4C54444BE}"/>
          </ac:cxnSpMkLst>
        </pc:cxnChg>
      </pc:sldChg>
      <pc:sldChg chg="addSp delSp modSp new mod modTransition delAnim modAnim">
        <pc:chgData name="Orsi F" userId="09c3a8809ca79289" providerId="LiveId" clId="{E166E300-B7E0-48DC-A961-53DFA8F321A9}" dt="2023-05-19T11:22:51.302" v="221" actId="1076"/>
        <pc:sldMkLst>
          <pc:docMk/>
          <pc:sldMk cId="2033164044" sldId="258"/>
        </pc:sldMkLst>
        <pc:spChg chg="mod">
          <ac:chgData name="Orsi F" userId="09c3a8809ca79289" providerId="LiveId" clId="{E166E300-B7E0-48DC-A961-53DFA8F321A9}" dt="2023-05-19T11:22:12.354" v="216" actId="1076"/>
          <ac:spMkLst>
            <pc:docMk/>
            <pc:sldMk cId="2033164044" sldId="258"/>
            <ac:spMk id="2" creationId="{51800D22-02E0-4E1D-81EE-0E20977E1BB1}"/>
          </ac:spMkLst>
        </pc:spChg>
        <pc:spChg chg="del mod">
          <ac:chgData name="Orsi F" userId="09c3a8809ca79289" providerId="LiveId" clId="{E166E300-B7E0-48DC-A961-53DFA8F321A9}" dt="2023-05-19T11:20:37.909" v="191" actId="931"/>
          <ac:spMkLst>
            <pc:docMk/>
            <pc:sldMk cId="2033164044" sldId="258"/>
            <ac:spMk id="3" creationId="{680BBBF2-AF59-8DC2-9173-7D385FC47B86}"/>
          </ac:spMkLst>
        </pc:spChg>
        <pc:picChg chg="add del mod">
          <ac:chgData name="Orsi F" userId="09c3a8809ca79289" providerId="LiveId" clId="{E166E300-B7E0-48DC-A961-53DFA8F321A9}" dt="2023-05-19T11:09:38.537" v="161"/>
          <ac:picMkLst>
            <pc:docMk/>
            <pc:sldMk cId="2033164044" sldId="258"/>
            <ac:picMk id="4" creationId="{A860117D-4616-254E-510D-A29CC1A9687D}"/>
          </ac:picMkLst>
        </pc:picChg>
        <pc:picChg chg="add del mod">
          <ac:chgData name="Orsi F" userId="09c3a8809ca79289" providerId="LiveId" clId="{E166E300-B7E0-48DC-A961-53DFA8F321A9}" dt="2023-05-19T11:07:49.012" v="160" actId="34307"/>
          <ac:picMkLst>
            <pc:docMk/>
            <pc:sldMk cId="2033164044" sldId="258"/>
            <ac:picMk id="5" creationId="{04DC70F2-BFCA-34EF-6CDC-041772F7BF34}"/>
          </ac:picMkLst>
        </pc:picChg>
        <pc:picChg chg="add del mod">
          <ac:chgData name="Orsi F" userId="09c3a8809ca79289" providerId="LiveId" clId="{E166E300-B7E0-48DC-A961-53DFA8F321A9}" dt="2023-05-19T11:10:35.554" v="162" actId="21"/>
          <ac:picMkLst>
            <pc:docMk/>
            <pc:sldMk cId="2033164044" sldId="258"/>
            <ac:picMk id="6" creationId="{B6A58400-FADF-BCCE-8C7B-4AA2CEE7F339}"/>
          </ac:picMkLst>
        </pc:picChg>
        <pc:picChg chg="add del mod">
          <ac:chgData name="Orsi F" userId="09c3a8809ca79289" providerId="LiveId" clId="{E166E300-B7E0-48DC-A961-53DFA8F321A9}" dt="2023-05-19T11:12:20.206" v="167"/>
          <ac:picMkLst>
            <pc:docMk/>
            <pc:sldMk cId="2033164044" sldId="258"/>
            <ac:picMk id="10" creationId="{078D7AFA-275A-4A61-53A9-6BDC1BBDCDEC}"/>
          </ac:picMkLst>
        </pc:picChg>
        <pc:picChg chg="add del mod">
          <ac:chgData name="Orsi F" userId="09c3a8809ca79289" providerId="LiveId" clId="{E166E300-B7E0-48DC-A961-53DFA8F321A9}" dt="2023-05-19T11:12:20.206" v="167"/>
          <ac:picMkLst>
            <pc:docMk/>
            <pc:sldMk cId="2033164044" sldId="258"/>
            <ac:picMk id="11" creationId="{A168E5BD-914A-3163-D254-4B2E91808C68}"/>
          </ac:picMkLst>
        </pc:picChg>
        <pc:picChg chg="add del mod">
          <ac:chgData name="Orsi F" userId="09c3a8809ca79289" providerId="LiveId" clId="{E166E300-B7E0-48DC-A961-53DFA8F321A9}" dt="2023-05-19T11:13:09.092" v="175"/>
          <ac:picMkLst>
            <pc:docMk/>
            <pc:sldMk cId="2033164044" sldId="258"/>
            <ac:picMk id="12" creationId="{E1C6C988-F535-2B5B-2DD5-4423998BEFF0}"/>
          </ac:picMkLst>
        </pc:picChg>
        <pc:picChg chg="add del mod">
          <ac:chgData name="Orsi F" userId="09c3a8809ca79289" providerId="LiveId" clId="{E166E300-B7E0-48DC-A961-53DFA8F321A9}" dt="2023-05-19T11:13:09.092" v="175"/>
          <ac:picMkLst>
            <pc:docMk/>
            <pc:sldMk cId="2033164044" sldId="258"/>
            <ac:picMk id="13" creationId="{CA4439E8-1ADD-8ED7-F3E2-DDD525C90317}"/>
          </ac:picMkLst>
        </pc:picChg>
        <pc:picChg chg="add del mod ord">
          <ac:chgData name="Orsi F" userId="09c3a8809ca79289" providerId="LiveId" clId="{E166E300-B7E0-48DC-A961-53DFA8F321A9}" dt="2023-05-19T11:14:50.889" v="176"/>
          <ac:picMkLst>
            <pc:docMk/>
            <pc:sldMk cId="2033164044" sldId="258"/>
            <ac:picMk id="20" creationId="{7043B5BF-5508-C3F8-E07D-F74695877D4F}"/>
          </ac:picMkLst>
        </pc:picChg>
        <pc:picChg chg="add del mod ord">
          <ac:chgData name="Orsi F" userId="09c3a8809ca79289" providerId="LiveId" clId="{E166E300-B7E0-48DC-A961-53DFA8F321A9}" dt="2023-05-19T11:14:50.889" v="176"/>
          <ac:picMkLst>
            <pc:docMk/>
            <pc:sldMk cId="2033164044" sldId="258"/>
            <ac:picMk id="21" creationId="{607E3F98-4605-7F4F-0816-585F457A0ADC}"/>
          </ac:picMkLst>
        </pc:picChg>
        <pc:picChg chg="add del mod">
          <ac:chgData name="Orsi F" userId="09c3a8809ca79289" providerId="LiveId" clId="{E166E300-B7E0-48DC-A961-53DFA8F321A9}" dt="2023-05-19T11:17:07.076" v="183" actId="478"/>
          <ac:picMkLst>
            <pc:docMk/>
            <pc:sldMk cId="2033164044" sldId="258"/>
            <ac:picMk id="22" creationId="{F7E7E4D9-0ED3-D49C-3E00-5BAD62DA3128}"/>
          </ac:picMkLst>
        </pc:picChg>
        <pc:picChg chg="add mod">
          <ac:chgData name="Orsi F" userId="09c3a8809ca79289" providerId="LiveId" clId="{E166E300-B7E0-48DC-A961-53DFA8F321A9}" dt="2023-05-19T11:22:51.302" v="221" actId="1076"/>
          <ac:picMkLst>
            <pc:docMk/>
            <pc:sldMk cId="2033164044" sldId="258"/>
            <ac:picMk id="23" creationId="{CE4226D4-83BC-690C-82C0-54591C6C5F95}"/>
          </ac:picMkLst>
        </pc:picChg>
        <pc:picChg chg="add mod">
          <ac:chgData name="Orsi F" userId="09c3a8809ca79289" providerId="LiveId" clId="{E166E300-B7E0-48DC-A961-53DFA8F321A9}" dt="2023-05-19T11:22:43.126" v="220" actId="1076"/>
          <ac:picMkLst>
            <pc:docMk/>
            <pc:sldMk cId="2033164044" sldId="258"/>
            <ac:picMk id="25" creationId="{167F612D-5E4C-83EF-470D-59B01C035239}"/>
          </ac:picMkLst>
        </pc:picChg>
        <pc:picChg chg="add mod">
          <ac:chgData name="Orsi F" userId="09c3a8809ca79289" providerId="LiveId" clId="{E166E300-B7E0-48DC-A961-53DFA8F321A9}" dt="2023-05-19T11:20:57.705" v="199" actId="1076"/>
          <ac:picMkLst>
            <pc:docMk/>
            <pc:sldMk cId="2033164044" sldId="258"/>
            <ac:picMk id="27" creationId="{64987C5C-194A-6A78-4445-89F1A49CC23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110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17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4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65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0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8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65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0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9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17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40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8875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48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8606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343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41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649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46C270A-12FC-4243-92B6-6F281348C665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2959D1B-C863-4491-A13C-FE953426E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08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en/view-image.php?image=5415&amp;picture=spanish-wine-aroma-wheel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hyperlink" Target="https://pixabay.com/en/spanish-learn-speech-translation-375830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0D742-F599-9806-4462-1674347D0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239" y="3036440"/>
            <a:ext cx="7800670" cy="375223"/>
          </a:xfrm>
        </p:spPr>
        <p:txBody>
          <a:bodyPr anchor="ctr">
            <a:noAutofit/>
          </a:bodyPr>
          <a:lstStyle/>
          <a:p>
            <a:pPr algn="ctr" defTabSz="265176">
              <a:lnSpc>
                <a:spcPct val="90000"/>
              </a:lnSpc>
            </a:pPr>
            <a:r>
              <a:rPr lang="en-GB" sz="3000" b="1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  <a:t>Foreign Languages &amp; Cultural Awareness (BMIH5003)</a:t>
            </a:r>
            <a:br>
              <a:rPr lang="en-GB" sz="2000" b="1" u="sng" kern="1200" cap="all" dirty="0">
                <a:ln w="3175" cmpd="sng">
                  <a:noFill/>
                </a:ln>
                <a:solidFill>
                  <a:schemeClr val="tx1"/>
                </a:solidFill>
                <a:effectLst/>
                <a:latin typeface="-apple-system"/>
                <a:ea typeface="+mj-ea"/>
                <a:cs typeface="+mj-cs"/>
              </a:rPr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B54F2-CC4B-5F22-A7D1-C62B316FF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06320"/>
            <a:ext cx="9144000" cy="1269999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Student: </a:t>
            </a:r>
            <a:r>
              <a:rPr lang="en-GB" sz="4800" dirty="0" err="1">
                <a:solidFill>
                  <a:schemeClr val="tx1"/>
                </a:solidFill>
              </a:rPr>
              <a:t>Orsolya</a:t>
            </a:r>
            <a:r>
              <a:rPr lang="en-GB" sz="4800" dirty="0">
                <a:solidFill>
                  <a:schemeClr val="tx1"/>
                </a:solidFill>
              </a:rPr>
              <a:t> Nagy-</a:t>
            </a:r>
            <a:r>
              <a:rPr lang="en-GB" sz="4800" dirty="0" err="1">
                <a:solidFill>
                  <a:schemeClr val="tx1"/>
                </a:solidFill>
              </a:rPr>
              <a:t>Fodor</a:t>
            </a:r>
            <a:endParaRPr lang="en-GB" sz="4800" dirty="0">
              <a:solidFill>
                <a:schemeClr val="tx1"/>
              </a:solidFill>
            </a:endParaRPr>
          </a:p>
          <a:p>
            <a:r>
              <a:rPr lang="en-GB" sz="4800" dirty="0">
                <a:solidFill>
                  <a:schemeClr val="tx1"/>
                </a:solidFill>
              </a:rPr>
              <a:t>Student Number: 2126671</a:t>
            </a:r>
          </a:p>
          <a:p>
            <a:r>
              <a:rPr lang="en-GB" sz="4800" dirty="0">
                <a:solidFill>
                  <a:schemeClr val="tx1"/>
                </a:solidFill>
              </a:rPr>
              <a:t>Student e-mail: 2126671@student.uwtsd.ac.uk</a:t>
            </a:r>
          </a:p>
          <a:p>
            <a:r>
              <a:rPr lang="en-GB" sz="4800" dirty="0">
                <a:solidFill>
                  <a:schemeClr val="tx1"/>
                </a:solidFill>
              </a:rPr>
              <a:t>Lecturer:  Rodrigo </a:t>
            </a:r>
            <a:r>
              <a:rPr lang="en-GB" sz="4800" dirty="0" err="1">
                <a:solidFill>
                  <a:schemeClr val="tx1"/>
                </a:solidFill>
              </a:rPr>
              <a:t>Augilera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</a:p>
          <a:p>
            <a:r>
              <a:rPr lang="en-GB" sz="4800" dirty="0">
                <a:solidFill>
                  <a:schemeClr val="tx1"/>
                </a:solidFill>
              </a:rPr>
              <a:t>Title: Spanish introduction video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black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FE5F9381-D84C-B05C-979F-DC6AC9F48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397" y="1000665"/>
            <a:ext cx="4267090" cy="124220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4716F2D-1428-15C0-FBCD-F32D885E2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72358B7-EB3B-CA85-6E03-BEE32709A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203200" cy="0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424242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75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6"/>
    </mc:Choice>
    <mc:Fallback>
      <p:transition spd="slow" advTm="83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0D22-02E0-4E1D-81EE-0E20977E1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837" y="4487333"/>
            <a:ext cx="6708325" cy="1507067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Spanish introduction video</a:t>
            </a:r>
            <a:br>
              <a:rPr lang="en-GB" sz="3600" dirty="0">
                <a:solidFill>
                  <a:schemeClr val="tx1"/>
                </a:solidFill>
              </a:rPr>
            </a:br>
            <a:endParaRPr lang="en-GB" dirty="0"/>
          </a:p>
        </p:txBody>
      </p:sp>
      <p:pic>
        <p:nvPicPr>
          <p:cNvPr id="25" name="Content Placeholder 24" descr="A close-up of a green sign&#10;&#10;Description automatically generated with medium confidence">
            <a:extLst>
              <a:ext uri="{FF2B5EF4-FFF2-40B4-BE49-F238E27FC236}">
                <a16:creationId xmlns:a16="http://schemas.microsoft.com/office/drawing/2014/main" id="{167F612D-5E4C-83EF-470D-59B01C0352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776604" y="484796"/>
            <a:ext cx="1810872" cy="1184612"/>
          </a:xfrm>
        </p:spPr>
      </p:pic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CE4226D4-83BC-690C-82C0-54591C6C5F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3915638" y="1238370"/>
            <a:ext cx="3692105" cy="30872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 descr="A picture containing office supplies, text, book, stationery&#10;&#10;Description automatically generated">
            <a:extLst>
              <a:ext uri="{FF2B5EF4-FFF2-40B4-BE49-F238E27FC236}">
                <a16:creationId xmlns:a16="http://schemas.microsoft.com/office/drawing/2014/main" id="{64987C5C-194A-6A78-4445-89F1A49CC2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8958" y="4839737"/>
            <a:ext cx="1810872" cy="132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16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434"/>
    </mc:Choice>
    <mc:Fallback>
      <p:transition spd="slow" advTm="86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134</TotalTime>
  <Words>46</Words>
  <Application>Microsoft Office PowerPoint</Application>
  <PresentationFormat>Widescreen</PresentationFormat>
  <Paragraphs>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Century Gothic</vt:lpstr>
      <vt:lpstr>Segoe UI</vt:lpstr>
      <vt:lpstr>Wingdings 3</vt:lpstr>
      <vt:lpstr>Slice</vt:lpstr>
      <vt:lpstr>Foreign Languages &amp; Cultural Awareness (BMIH5003) </vt:lpstr>
      <vt:lpstr>  Spanish introduction video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 </dc:title>
  <dc:creator>Orsi F</dc:creator>
  <cp:lastModifiedBy>Orsi F</cp:lastModifiedBy>
  <cp:revision>1</cp:revision>
  <dcterms:created xsi:type="dcterms:W3CDTF">2023-05-04T09:33:12Z</dcterms:created>
  <dcterms:modified xsi:type="dcterms:W3CDTF">2023-05-19T11:22:54Z</dcterms:modified>
</cp:coreProperties>
</file>