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56"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83" d="100"/>
          <a:sy n="83" d="100"/>
        </p:scale>
        <p:origin x="132"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C198AD-F3B6-4BE4-84CB-0180C4505F43}" type="doc">
      <dgm:prSet loTypeId="urn:microsoft.com/office/officeart/2018/5/layout/IconCircleLabel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12611617-C5EB-4BC1-AAA8-6EED31A4B47A}">
      <dgm:prSet/>
      <dgm:spPr/>
      <dgm:t>
        <a:bodyPr/>
        <a:lstStyle/>
        <a:p>
          <a:pPr>
            <a:defRPr cap="all"/>
          </a:pPr>
          <a:r>
            <a:rPr lang="en-GB"/>
            <a:t>Poster</a:t>
          </a:r>
          <a:endParaRPr lang="en-US"/>
        </a:p>
      </dgm:t>
    </dgm:pt>
    <dgm:pt modelId="{D9EC9FA9-415E-4835-870E-D6F3C40B301D}" type="parTrans" cxnId="{44D9DBCD-D713-4CED-895F-0ADEC5911277}">
      <dgm:prSet/>
      <dgm:spPr/>
      <dgm:t>
        <a:bodyPr/>
        <a:lstStyle/>
        <a:p>
          <a:endParaRPr lang="en-US"/>
        </a:p>
      </dgm:t>
    </dgm:pt>
    <dgm:pt modelId="{EEF1AF82-FBEA-4F86-8DA8-401E993117FD}" type="sibTrans" cxnId="{44D9DBCD-D713-4CED-895F-0ADEC5911277}">
      <dgm:prSet/>
      <dgm:spPr/>
      <dgm:t>
        <a:bodyPr/>
        <a:lstStyle/>
        <a:p>
          <a:endParaRPr lang="en-US"/>
        </a:p>
      </dgm:t>
    </dgm:pt>
    <dgm:pt modelId="{8748ECDD-6347-4519-8887-CF2D9CED1FB7}">
      <dgm:prSet/>
      <dgm:spPr/>
      <dgm:t>
        <a:bodyPr/>
        <a:lstStyle/>
        <a:p>
          <a:pPr>
            <a:defRPr cap="all"/>
          </a:pPr>
          <a:r>
            <a:rPr lang="en-GB"/>
            <a:t>Elevated Pitch</a:t>
          </a:r>
          <a:endParaRPr lang="en-US"/>
        </a:p>
      </dgm:t>
    </dgm:pt>
    <dgm:pt modelId="{6234300D-C602-4A6F-9D8A-6F323C9844D8}" type="parTrans" cxnId="{1B9AF6B1-BC58-4EB4-96BE-E67C8FA96A1D}">
      <dgm:prSet/>
      <dgm:spPr/>
      <dgm:t>
        <a:bodyPr/>
        <a:lstStyle/>
        <a:p>
          <a:endParaRPr lang="en-US"/>
        </a:p>
      </dgm:t>
    </dgm:pt>
    <dgm:pt modelId="{DE489C25-DB0C-48E1-8BB8-612FEEFABFA0}" type="sibTrans" cxnId="{1B9AF6B1-BC58-4EB4-96BE-E67C8FA96A1D}">
      <dgm:prSet/>
      <dgm:spPr/>
      <dgm:t>
        <a:bodyPr/>
        <a:lstStyle/>
        <a:p>
          <a:endParaRPr lang="en-US"/>
        </a:p>
      </dgm:t>
    </dgm:pt>
    <dgm:pt modelId="{E3838D89-1AA4-4EC4-90F4-97C3EC75FA5A}">
      <dgm:prSet/>
      <dgm:spPr/>
      <dgm:t>
        <a:bodyPr/>
        <a:lstStyle/>
        <a:p>
          <a:pPr>
            <a:defRPr cap="all"/>
          </a:pPr>
          <a:r>
            <a:rPr lang="en-GB"/>
            <a:t>References </a:t>
          </a:r>
          <a:endParaRPr lang="en-US"/>
        </a:p>
      </dgm:t>
    </dgm:pt>
    <dgm:pt modelId="{8BE46941-300C-4569-85C7-CDC26AE2BD90}" type="parTrans" cxnId="{61D5AFC5-4EB8-429B-9619-9C0F95A875C4}">
      <dgm:prSet/>
      <dgm:spPr/>
      <dgm:t>
        <a:bodyPr/>
        <a:lstStyle/>
        <a:p>
          <a:endParaRPr lang="en-US"/>
        </a:p>
      </dgm:t>
    </dgm:pt>
    <dgm:pt modelId="{E3FBB958-3BC6-4795-B821-F8FDD26C4BC2}" type="sibTrans" cxnId="{61D5AFC5-4EB8-429B-9619-9C0F95A875C4}">
      <dgm:prSet/>
      <dgm:spPr/>
      <dgm:t>
        <a:bodyPr/>
        <a:lstStyle/>
        <a:p>
          <a:endParaRPr lang="en-US"/>
        </a:p>
      </dgm:t>
    </dgm:pt>
    <dgm:pt modelId="{1E3442C2-D374-4645-944D-5A79698B0FAF}" type="pres">
      <dgm:prSet presAssocID="{21C198AD-F3B6-4BE4-84CB-0180C4505F43}" presName="root" presStyleCnt="0">
        <dgm:presLayoutVars>
          <dgm:dir/>
          <dgm:resizeHandles val="exact"/>
        </dgm:presLayoutVars>
      </dgm:prSet>
      <dgm:spPr/>
    </dgm:pt>
    <dgm:pt modelId="{EDBFC7E3-D4E4-45A4-819D-126690CEDE65}" type="pres">
      <dgm:prSet presAssocID="{12611617-C5EB-4BC1-AAA8-6EED31A4B47A}" presName="compNode" presStyleCnt="0"/>
      <dgm:spPr/>
    </dgm:pt>
    <dgm:pt modelId="{F1BBB479-1A51-4308-8431-AAFAED30801C}" type="pres">
      <dgm:prSet presAssocID="{12611617-C5EB-4BC1-AAA8-6EED31A4B47A}" presName="iconBgRect" presStyleLbl="bgShp" presStyleIdx="0" presStyleCnt="3"/>
      <dgm:spPr/>
    </dgm:pt>
    <dgm:pt modelId="{70C9ABF0-FD8C-4E9F-9B2B-A6A7095F5BD5}" type="pres">
      <dgm:prSet presAssocID="{12611617-C5EB-4BC1-AAA8-6EED31A4B4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ignpost"/>
        </a:ext>
      </dgm:extLst>
    </dgm:pt>
    <dgm:pt modelId="{010FBAA0-95EF-411D-9090-56B4B1DCFCAC}" type="pres">
      <dgm:prSet presAssocID="{12611617-C5EB-4BC1-AAA8-6EED31A4B47A}" presName="spaceRect" presStyleCnt="0"/>
      <dgm:spPr/>
    </dgm:pt>
    <dgm:pt modelId="{16AEDE09-EFB8-473A-8B29-9FEB75235745}" type="pres">
      <dgm:prSet presAssocID="{12611617-C5EB-4BC1-AAA8-6EED31A4B47A}" presName="textRect" presStyleLbl="revTx" presStyleIdx="0" presStyleCnt="3">
        <dgm:presLayoutVars>
          <dgm:chMax val="1"/>
          <dgm:chPref val="1"/>
        </dgm:presLayoutVars>
      </dgm:prSet>
      <dgm:spPr/>
    </dgm:pt>
    <dgm:pt modelId="{D691B9BE-999F-4123-8C92-6CBDFC3A7D5E}" type="pres">
      <dgm:prSet presAssocID="{EEF1AF82-FBEA-4F86-8DA8-401E993117FD}" presName="sibTrans" presStyleCnt="0"/>
      <dgm:spPr/>
    </dgm:pt>
    <dgm:pt modelId="{8263782D-F123-4CAF-AF3C-448BB6F0A11C}" type="pres">
      <dgm:prSet presAssocID="{8748ECDD-6347-4519-8887-CF2D9CED1FB7}" presName="compNode" presStyleCnt="0"/>
      <dgm:spPr/>
    </dgm:pt>
    <dgm:pt modelId="{2C89CCF7-2E7B-4889-AD14-658BD82D54E3}" type="pres">
      <dgm:prSet presAssocID="{8748ECDD-6347-4519-8887-CF2D9CED1FB7}" presName="iconBgRect" presStyleLbl="bgShp" presStyleIdx="1" presStyleCnt="3"/>
      <dgm:spPr/>
    </dgm:pt>
    <dgm:pt modelId="{E9086AF7-D86F-4FB0-B73D-74BE6D0F98B3}" type="pres">
      <dgm:prSet presAssocID="{8748ECDD-6347-4519-8887-CF2D9CED1FB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79B0A41F-0241-4D7F-8134-6DAC1E49111F}" type="pres">
      <dgm:prSet presAssocID="{8748ECDD-6347-4519-8887-CF2D9CED1FB7}" presName="spaceRect" presStyleCnt="0"/>
      <dgm:spPr/>
    </dgm:pt>
    <dgm:pt modelId="{00D4F516-634A-4E4C-89A7-BED83A8F7A77}" type="pres">
      <dgm:prSet presAssocID="{8748ECDD-6347-4519-8887-CF2D9CED1FB7}" presName="textRect" presStyleLbl="revTx" presStyleIdx="1" presStyleCnt="3">
        <dgm:presLayoutVars>
          <dgm:chMax val="1"/>
          <dgm:chPref val="1"/>
        </dgm:presLayoutVars>
      </dgm:prSet>
      <dgm:spPr/>
    </dgm:pt>
    <dgm:pt modelId="{2F2C1752-659B-4525-AB21-6F177B4127FF}" type="pres">
      <dgm:prSet presAssocID="{DE489C25-DB0C-48E1-8BB8-612FEEFABFA0}" presName="sibTrans" presStyleCnt="0"/>
      <dgm:spPr/>
    </dgm:pt>
    <dgm:pt modelId="{C713E77B-AA67-4AE7-95A8-7AFBB62D6FAC}" type="pres">
      <dgm:prSet presAssocID="{E3838D89-1AA4-4EC4-90F4-97C3EC75FA5A}" presName="compNode" presStyleCnt="0"/>
      <dgm:spPr/>
    </dgm:pt>
    <dgm:pt modelId="{5310ECD1-BA6E-48A9-8A55-4D22B96807CF}" type="pres">
      <dgm:prSet presAssocID="{E3838D89-1AA4-4EC4-90F4-97C3EC75FA5A}" presName="iconBgRect" presStyleLbl="bgShp" presStyleIdx="2" presStyleCnt="3"/>
      <dgm:spPr/>
    </dgm:pt>
    <dgm:pt modelId="{760D29BC-9BA5-46B3-8512-3CFC341E6901}" type="pres">
      <dgm:prSet presAssocID="{E3838D89-1AA4-4EC4-90F4-97C3EC75FA5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69FFE951-387B-4C8E-96A7-00A041F62A21}" type="pres">
      <dgm:prSet presAssocID="{E3838D89-1AA4-4EC4-90F4-97C3EC75FA5A}" presName="spaceRect" presStyleCnt="0"/>
      <dgm:spPr/>
    </dgm:pt>
    <dgm:pt modelId="{E46E2228-D72A-482D-9DD9-D5B4FB5E4D30}" type="pres">
      <dgm:prSet presAssocID="{E3838D89-1AA4-4EC4-90F4-97C3EC75FA5A}" presName="textRect" presStyleLbl="revTx" presStyleIdx="2" presStyleCnt="3">
        <dgm:presLayoutVars>
          <dgm:chMax val="1"/>
          <dgm:chPref val="1"/>
        </dgm:presLayoutVars>
      </dgm:prSet>
      <dgm:spPr/>
    </dgm:pt>
  </dgm:ptLst>
  <dgm:cxnLst>
    <dgm:cxn modelId="{D033372A-C421-40E3-A3B6-A5241A5326B4}" type="presOf" srcId="{12611617-C5EB-4BC1-AAA8-6EED31A4B47A}" destId="{16AEDE09-EFB8-473A-8B29-9FEB75235745}" srcOrd="0" destOrd="0" presId="urn:microsoft.com/office/officeart/2018/5/layout/IconCircleLabelList"/>
    <dgm:cxn modelId="{AB44DB35-EB80-46A0-94E9-8572DA132ED8}" type="presOf" srcId="{21C198AD-F3B6-4BE4-84CB-0180C4505F43}" destId="{1E3442C2-D374-4645-944D-5A79698B0FAF}" srcOrd="0" destOrd="0" presId="urn:microsoft.com/office/officeart/2018/5/layout/IconCircleLabelList"/>
    <dgm:cxn modelId="{9E3E5E7F-6045-4F18-A8AB-DE6814C473A9}" type="presOf" srcId="{E3838D89-1AA4-4EC4-90F4-97C3EC75FA5A}" destId="{E46E2228-D72A-482D-9DD9-D5B4FB5E4D30}" srcOrd="0" destOrd="0" presId="urn:microsoft.com/office/officeart/2018/5/layout/IconCircleLabelList"/>
    <dgm:cxn modelId="{1B9AF6B1-BC58-4EB4-96BE-E67C8FA96A1D}" srcId="{21C198AD-F3B6-4BE4-84CB-0180C4505F43}" destId="{8748ECDD-6347-4519-8887-CF2D9CED1FB7}" srcOrd="1" destOrd="0" parTransId="{6234300D-C602-4A6F-9D8A-6F323C9844D8}" sibTransId="{DE489C25-DB0C-48E1-8BB8-612FEEFABFA0}"/>
    <dgm:cxn modelId="{EB7510B8-E218-4E5E-AC4D-82AD7C8F11DA}" type="presOf" srcId="{8748ECDD-6347-4519-8887-CF2D9CED1FB7}" destId="{00D4F516-634A-4E4C-89A7-BED83A8F7A77}" srcOrd="0" destOrd="0" presId="urn:microsoft.com/office/officeart/2018/5/layout/IconCircleLabelList"/>
    <dgm:cxn modelId="{61D5AFC5-4EB8-429B-9619-9C0F95A875C4}" srcId="{21C198AD-F3B6-4BE4-84CB-0180C4505F43}" destId="{E3838D89-1AA4-4EC4-90F4-97C3EC75FA5A}" srcOrd="2" destOrd="0" parTransId="{8BE46941-300C-4569-85C7-CDC26AE2BD90}" sibTransId="{E3FBB958-3BC6-4795-B821-F8FDD26C4BC2}"/>
    <dgm:cxn modelId="{44D9DBCD-D713-4CED-895F-0ADEC5911277}" srcId="{21C198AD-F3B6-4BE4-84CB-0180C4505F43}" destId="{12611617-C5EB-4BC1-AAA8-6EED31A4B47A}" srcOrd="0" destOrd="0" parTransId="{D9EC9FA9-415E-4835-870E-D6F3C40B301D}" sibTransId="{EEF1AF82-FBEA-4F86-8DA8-401E993117FD}"/>
    <dgm:cxn modelId="{DF5637A7-E8A4-4DE5-A50A-078F41E2912A}" type="presParOf" srcId="{1E3442C2-D374-4645-944D-5A79698B0FAF}" destId="{EDBFC7E3-D4E4-45A4-819D-126690CEDE65}" srcOrd="0" destOrd="0" presId="urn:microsoft.com/office/officeart/2018/5/layout/IconCircleLabelList"/>
    <dgm:cxn modelId="{72340C56-4597-4C96-BF31-DB9C830E664D}" type="presParOf" srcId="{EDBFC7E3-D4E4-45A4-819D-126690CEDE65}" destId="{F1BBB479-1A51-4308-8431-AAFAED30801C}" srcOrd="0" destOrd="0" presId="urn:microsoft.com/office/officeart/2018/5/layout/IconCircleLabelList"/>
    <dgm:cxn modelId="{A9726B10-902D-464C-BC51-64167CDBE200}" type="presParOf" srcId="{EDBFC7E3-D4E4-45A4-819D-126690CEDE65}" destId="{70C9ABF0-FD8C-4E9F-9B2B-A6A7095F5BD5}" srcOrd="1" destOrd="0" presId="urn:microsoft.com/office/officeart/2018/5/layout/IconCircleLabelList"/>
    <dgm:cxn modelId="{976064E3-CC45-4308-B465-9DCF029E4959}" type="presParOf" srcId="{EDBFC7E3-D4E4-45A4-819D-126690CEDE65}" destId="{010FBAA0-95EF-411D-9090-56B4B1DCFCAC}" srcOrd="2" destOrd="0" presId="urn:microsoft.com/office/officeart/2018/5/layout/IconCircleLabelList"/>
    <dgm:cxn modelId="{A5C7CDD2-9B6A-4B1C-8194-E55198111B66}" type="presParOf" srcId="{EDBFC7E3-D4E4-45A4-819D-126690CEDE65}" destId="{16AEDE09-EFB8-473A-8B29-9FEB75235745}" srcOrd="3" destOrd="0" presId="urn:microsoft.com/office/officeart/2018/5/layout/IconCircleLabelList"/>
    <dgm:cxn modelId="{E2A4406A-7B6B-47FA-AFA6-8EB4CD71C8B1}" type="presParOf" srcId="{1E3442C2-D374-4645-944D-5A79698B0FAF}" destId="{D691B9BE-999F-4123-8C92-6CBDFC3A7D5E}" srcOrd="1" destOrd="0" presId="urn:microsoft.com/office/officeart/2018/5/layout/IconCircleLabelList"/>
    <dgm:cxn modelId="{7329E61D-BC69-4201-8CB3-E9711A899D9B}" type="presParOf" srcId="{1E3442C2-D374-4645-944D-5A79698B0FAF}" destId="{8263782D-F123-4CAF-AF3C-448BB6F0A11C}" srcOrd="2" destOrd="0" presId="urn:microsoft.com/office/officeart/2018/5/layout/IconCircleLabelList"/>
    <dgm:cxn modelId="{1E20958B-2C65-4B9D-BA23-24A381C13AA3}" type="presParOf" srcId="{8263782D-F123-4CAF-AF3C-448BB6F0A11C}" destId="{2C89CCF7-2E7B-4889-AD14-658BD82D54E3}" srcOrd="0" destOrd="0" presId="urn:microsoft.com/office/officeart/2018/5/layout/IconCircleLabelList"/>
    <dgm:cxn modelId="{1310564C-FD9B-42A9-90A4-54BC161F1035}" type="presParOf" srcId="{8263782D-F123-4CAF-AF3C-448BB6F0A11C}" destId="{E9086AF7-D86F-4FB0-B73D-74BE6D0F98B3}" srcOrd="1" destOrd="0" presId="urn:microsoft.com/office/officeart/2018/5/layout/IconCircleLabelList"/>
    <dgm:cxn modelId="{9EA8A131-B70A-41FB-9BDC-9FD9E9CB7525}" type="presParOf" srcId="{8263782D-F123-4CAF-AF3C-448BB6F0A11C}" destId="{79B0A41F-0241-4D7F-8134-6DAC1E49111F}" srcOrd="2" destOrd="0" presId="urn:microsoft.com/office/officeart/2018/5/layout/IconCircleLabelList"/>
    <dgm:cxn modelId="{12410838-59E8-4596-94D7-E9E5C1431438}" type="presParOf" srcId="{8263782D-F123-4CAF-AF3C-448BB6F0A11C}" destId="{00D4F516-634A-4E4C-89A7-BED83A8F7A77}" srcOrd="3" destOrd="0" presId="urn:microsoft.com/office/officeart/2018/5/layout/IconCircleLabelList"/>
    <dgm:cxn modelId="{647646DA-BE78-4793-A400-60F8E75E1A83}" type="presParOf" srcId="{1E3442C2-D374-4645-944D-5A79698B0FAF}" destId="{2F2C1752-659B-4525-AB21-6F177B4127FF}" srcOrd="3" destOrd="0" presId="urn:microsoft.com/office/officeart/2018/5/layout/IconCircleLabelList"/>
    <dgm:cxn modelId="{1DC20A4C-1B75-44A3-9BD9-A9BB45784A0E}" type="presParOf" srcId="{1E3442C2-D374-4645-944D-5A79698B0FAF}" destId="{C713E77B-AA67-4AE7-95A8-7AFBB62D6FAC}" srcOrd="4" destOrd="0" presId="urn:microsoft.com/office/officeart/2018/5/layout/IconCircleLabelList"/>
    <dgm:cxn modelId="{F605EFE7-181D-4690-9293-812514AB944D}" type="presParOf" srcId="{C713E77B-AA67-4AE7-95A8-7AFBB62D6FAC}" destId="{5310ECD1-BA6E-48A9-8A55-4D22B96807CF}" srcOrd="0" destOrd="0" presId="urn:microsoft.com/office/officeart/2018/5/layout/IconCircleLabelList"/>
    <dgm:cxn modelId="{81A7EBB6-4A25-4896-AD56-D0E3BC737736}" type="presParOf" srcId="{C713E77B-AA67-4AE7-95A8-7AFBB62D6FAC}" destId="{760D29BC-9BA5-46B3-8512-3CFC341E6901}" srcOrd="1" destOrd="0" presId="urn:microsoft.com/office/officeart/2018/5/layout/IconCircleLabelList"/>
    <dgm:cxn modelId="{A3A8CF57-6C6D-4AB2-8204-883E0119E73D}" type="presParOf" srcId="{C713E77B-AA67-4AE7-95A8-7AFBB62D6FAC}" destId="{69FFE951-387B-4C8E-96A7-00A041F62A21}" srcOrd="2" destOrd="0" presId="urn:microsoft.com/office/officeart/2018/5/layout/IconCircleLabelList"/>
    <dgm:cxn modelId="{CE437B15-65C5-42DC-9363-89DCEF0B98F2}" type="presParOf" srcId="{C713E77B-AA67-4AE7-95A8-7AFBB62D6FAC}" destId="{E46E2228-D72A-482D-9DD9-D5B4FB5E4D3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BB479-1A51-4308-8431-AAFAED30801C}">
      <dsp:nvSpPr>
        <dsp:cNvPr id="0" name=""/>
        <dsp:cNvSpPr/>
      </dsp:nvSpPr>
      <dsp:spPr>
        <a:xfrm>
          <a:off x="718664" y="453902"/>
          <a:ext cx="1955812" cy="195581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C9ABF0-FD8C-4E9F-9B2B-A6A7095F5BD5}">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AEDE09-EFB8-473A-8B29-9FEB75235745}">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89100">
            <a:lnSpc>
              <a:spcPct val="90000"/>
            </a:lnSpc>
            <a:spcBef>
              <a:spcPct val="0"/>
            </a:spcBef>
            <a:spcAft>
              <a:spcPct val="35000"/>
            </a:spcAft>
            <a:buNone/>
            <a:defRPr cap="all"/>
          </a:pPr>
          <a:r>
            <a:rPr lang="en-GB" sz="3800" kern="1200"/>
            <a:t>Poster</a:t>
          </a:r>
          <a:endParaRPr lang="en-US" sz="3800" kern="1200"/>
        </a:p>
      </dsp:txBody>
      <dsp:txXfrm>
        <a:off x="93445" y="3018902"/>
        <a:ext cx="3206250" cy="720000"/>
      </dsp:txXfrm>
    </dsp:sp>
    <dsp:sp modelId="{2C89CCF7-2E7B-4889-AD14-658BD82D54E3}">
      <dsp:nvSpPr>
        <dsp:cNvPr id="0" name=""/>
        <dsp:cNvSpPr/>
      </dsp:nvSpPr>
      <dsp:spPr>
        <a:xfrm>
          <a:off x="4486008" y="453902"/>
          <a:ext cx="1955812" cy="195581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086AF7-D86F-4FB0-B73D-74BE6D0F98B3}">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D4F516-634A-4E4C-89A7-BED83A8F7A77}">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89100">
            <a:lnSpc>
              <a:spcPct val="90000"/>
            </a:lnSpc>
            <a:spcBef>
              <a:spcPct val="0"/>
            </a:spcBef>
            <a:spcAft>
              <a:spcPct val="35000"/>
            </a:spcAft>
            <a:buNone/>
            <a:defRPr cap="all"/>
          </a:pPr>
          <a:r>
            <a:rPr lang="en-GB" sz="3800" kern="1200"/>
            <a:t>Elevated Pitch</a:t>
          </a:r>
          <a:endParaRPr lang="en-US" sz="3800" kern="1200"/>
        </a:p>
      </dsp:txBody>
      <dsp:txXfrm>
        <a:off x="3860789" y="3018902"/>
        <a:ext cx="3206250" cy="720000"/>
      </dsp:txXfrm>
    </dsp:sp>
    <dsp:sp modelId="{5310ECD1-BA6E-48A9-8A55-4D22B96807CF}">
      <dsp:nvSpPr>
        <dsp:cNvPr id="0" name=""/>
        <dsp:cNvSpPr/>
      </dsp:nvSpPr>
      <dsp:spPr>
        <a:xfrm>
          <a:off x="8253352" y="453902"/>
          <a:ext cx="1955812" cy="1955812"/>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0D29BC-9BA5-46B3-8512-3CFC341E6901}">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6E2228-D72A-482D-9DD9-D5B4FB5E4D30}">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89100">
            <a:lnSpc>
              <a:spcPct val="90000"/>
            </a:lnSpc>
            <a:spcBef>
              <a:spcPct val="0"/>
            </a:spcBef>
            <a:spcAft>
              <a:spcPct val="35000"/>
            </a:spcAft>
            <a:buNone/>
            <a:defRPr cap="all"/>
          </a:pPr>
          <a:r>
            <a:rPr lang="en-GB" sz="3800" kern="1200"/>
            <a:t>References </a:t>
          </a:r>
          <a:endParaRPr lang="en-US" sz="3800" kern="1200"/>
        </a:p>
      </dsp:txBody>
      <dsp:txXfrm>
        <a:off x="7628133" y="301890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6E535-84E4-4437-A82E-F51C59F1F5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D6F2FB-BB85-48B6-A198-22D9BC5A49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702186-823D-47D8-A83F-878C89A430E3}"/>
              </a:ext>
            </a:extLst>
          </p:cNvPr>
          <p:cNvSpPr>
            <a:spLocks noGrp="1"/>
          </p:cNvSpPr>
          <p:nvPr>
            <p:ph type="dt" sz="half" idx="10"/>
          </p:nvPr>
        </p:nvSpPr>
        <p:spPr/>
        <p:txBody>
          <a:bodyPr/>
          <a:lstStyle/>
          <a:p>
            <a:fld id="{5C3A82F5-59A2-4737-AC57-050E7AE742DF}" type="datetimeFigureOut">
              <a:rPr lang="en-GB" smtClean="0"/>
              <a:t>04/04/2022</a:t>
            </a:fld>
            <a:endParaRPr lang="en-GB"/>
          </a:p>
        </p:txBody>
      </p:sp>
      <p:sp>
        <p:nvSpPr>
          <p:cNvPr id="5" name="Footer Placeholder 4">
            <a:extLst>
              <a:ext uri="{FF2B5EF4-FFF2-40B4-BE49-F238E27FC236}">
                <a16:creationId xmlns:a16="http://schemas.microsoft.com/office/drawing/2014/main" id="{B7441027-5E25-4E47-8BDD-60ED6611A8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FC5469-C0B3-4075-8B4E-527CD61054E3}"/>
              </a:ext>
            </a:extLst>
          </p:cNvPr>
          <p:cNvSpPr>
            <a:spLocks noGrp="1"/>
          </p:cNvSpPr>
          <p:nvPr>
            <p:ph type="sldNum" sz="quarter" idx="12"/>
          </p:nvPr>
        </p:nvSpPr>
        <p:spPr/>
        <p:txBody>
          <a:bodyPr/>
          <a:lstStyle/>
          <a:p>
            <a:fld id="{E20B1B8B-1124-4E85-9CBF-22AAE9C11EB7}" type="slidenum">
              <a:rPr lang="en-GB" smtClean="0"/>
              <a:t>‹#›</a:t>
            </a:fld>
            <a:endParaRPr lang="en-GB"/>
          </a:p>
        </p:txBody>
      </p:sp>
    </p:spTree>
    <p:extLst>
      <p:ext uri="{BB962C8B-B14F-4D97-AF65-F5344CB8AC3E}">
        <p14:creationId xmlns:p14="http://schemas.microsoft.com/office/powerpoint/2010/main" val="3018109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19CB6-2309-4F73-8A52-AEC9E2459F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A6882D-7965-4F1A-BD1D-BB0146AF86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CB8CC9-FEFC-4DEC-818D-142A4870FFEA}"/>
              </a:ext>
            </a:extLst>
          </p:cNvPr>
          <p:cNvSpPr>
            <a:spLocks noGrp="1"/>
          </p:cNvSpPr>
          <p:nvPr>
            <p:ph type="dt" sz="half" idx="10"/>
          </p:nvPr>
        </p:nvSpPr>
        <p:spPr/>
        <p:txBody>
          <a:bodyPr/>
          <a:lstStyle/>
          <a:p>
            <a:fld id="{5C3A82F5-59A2-4737-AC57-050E7AE742DF}" type="datetimeFigureOut">
              <a:rPr lang="en-GB" smtClean="0"/>
              <a:t>04/04/2022</a:t>
            </a:fld>
            <a:endParaRPr lang="en-GB"/>
          </a:p>
        </p:txBody>
      </p:sp>
      <p:sp>
        <p:nvSpPr>
          <p:cNvPr id="5" name="Footer Placeholder 4">
            <a:extLst>
              <a:ext uri="{FF2B5EF4-FFF2-40B4-BE49-F238E27FC236}">
                <a16:creationId xmlns:a16="http://schemas.microsoft.com/office/drawing/2014/main" id="{C9391E53-2471-4430-9033-07229DF188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3E0B9A-7355-4460-87E4-106A9A6C355C}"/>
              </a:ext>
            </a:extLst>
          </p:cNvPr>
          <p:cNvSpPr>
            <a:spLocks noGrp="1"/>
          </p:cNvSpPr>
          <p:nvPr>
            <p:ph type="sldNum" sz="quarter" idx="12"/>
          </p:nvPr>
        </p:nvSpPr>
        <p:spPr/>
        <p:txBody>
          <a:bodyPr/>
          <a:lstStyle/>
          <a:p>
            <a:fld id="{E20B1B8B-1124-4E85-9CBF-22AAE9C11EB7}" type="slidenum">
              <a:rPr lang="en-GB" smtClean="0"/>
              <a:t>‹#›</a:t>
            </a:fld>
            <a:endParaRPr lang="en-GB"/>
          </a:p>
        </p:txBody>
      </p:sp>
    </p:spTree>
    <p:extLst>
      <p:ext uri="{BB962C8B-B14F-4D97-AF65-F5344CB8AC3E}">
        <p14:creationId xmlns:p14="http://schemas.microsoft.com/office/powerpoint/2010/main" val="2070713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30334-3BEB-4EEF-A962-033092A33A6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E8857E-344B-44A8-A04E-3B4F70F55B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1CDB03-D21F-437B-9C92-9A8A535A8DA3}"/>
              </a:ext>
            </a:extLst>
          </p:cNvPr>
          <p:cNvSpPr>
            <a:spLocks noGrp="1"/>
          </p:cNvSpPr>
          <p:nvPr>
            <p:ph type="dt" sz="half" idx="10"/>
          </p:nvPr>
        </p:nvSpPr>
        <p:spPr/>
        <p:txBody>
          <a:bodyPr/>
          <a:lstStyle/>
          <a:p>
            <a:fld id="{5C3A82F5-59A2-4737-AC57-050E7AE742DF}" type="datetimeFigureOut">
              <a:rPr lang="en-GB" smtClean="0"/>
              <a:t>04/04/2022</a:t>
            </a:fld>
            <a:endParaRPr lang="en-GB"/>
          </a:p>
        </p:txBody>
      </p:sp>
      <p:sp>
        <p:nvSpPr>
          <p:cNvPr id="5" name="Footer Placeholder 4">
            <a:extLst>
              <a:ext uri="{FF2B5EF4-FFF2-40B4-BE49-F238E27FC236}">
                <a16:creationId xmlns:a16="http://schemas.microsoft.com/office/drawing/2014/main" id="{B5E689CF-34C4-44F6-B0AC-C435814654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9CBECE-3E81-48A0-B6DB-E65BFB2F295A}"/>
              </a:ext>
            </a:extLst>
          </p:cNvPr>
          <p:cNvSpPr>
            <a:spLocks noGrp="1"/>
          </p:cNvSpPr>
          <p:nvPr>
            <p:ph type="sldNum" sz="quarter" idx="12"/>
          </p:nvPr>
        </p:nvSpPr>
        <p:spPr/>
        <p:txBody>
          <a:bodyPr/>
          <a:lstStyle/>
          <a:p>
            <a:fld id="{E20B1B8B-1124-4E85-9CBF-22AAE9C11EB7}" type="slidenum">
              <a:rPr lang="en-GB" smtClean="0"/>
              <a:t>‹#›</a:t>
            </a:fld>
            <a:endParaRPr lang="en-GB"/>
          </a:p>
        </p:txBody>
      </p:sp>
    </p:spTree>
    <p:extLst>
      <p:ext uri="{BB962C8B-B14F-4D97-AF65-F5344CB8AC3E}">
        <p14:creationId xmlns:p14="http://schemas.microsoft.com/office/powerpoint/2010/main" val="640914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5D231-9A6B-40B8-8045-BCC79D04B9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5F6B1D-57E4-4018-8486-A147A007EA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11BE1B6-48C9-488C-8890-5EF9F1A88F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7FD14-A968-423D-AB8A-1402FBED988F}"/>
              </a:ext>
            </a:extLst>
          </p:cNvPr>
          <p:cNvSpPr>
            <a:spLocks noGrp="1"/>
          </p:cNvSpPr>
          <p:nvPr>
            <p:ph type="dt" sz="half" idx="10"/>
          </p:nvPr>
        </p:nvSpPr>
        <p:spPr/>
        <p:txBody>
          <a:bodyPr/>
          <a:lstStyle/>
          <a:p>
            <a:fld id="{5C3A82F5-59A2-4737-AC57-050E7AE742DF}" type="datetimeFigureOut">
              <a:rPr lang="en-GB" smtClean="0"/>
              <a:t>04/04/2022</a:t>
            </a:fld>
            <a:endParaRPr lang="en-GB"/>
          </a:p>
        </p:txBody>
      </p:sp>
      <p:sp>
        <p:nvSpPr>
          <p:cNvPr id="6" name="Footer Placeholder 5">
            <a:extLst>
              <a:ext uri="{FF2B5EF4-FFF2-40B4-BE49-F238E27FC236}">
                <a16:creationId xmlns:a16="http://schemas.microsoft.com/office/drawing/2014/main" id="{47788585-E029-4CC2-8648-F5CAC4B302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F5ADFA-F22D-445D-91EC-2670C2BF03A9}"/>
              </a:ext>
            </a:extLst>
          </p:cNvPr>
          <p:cNvSpPr>
            <a:spLocks noGrp="1"/>
          </p:cNvSpPr>
          <p:nvPr>
            <p:ph type="sldNum" sz="quarter" idx="12"/>
          </p:nvPr>
        </p:nvSpPr>
        <p:spPr/>
        <p:txBody>
          <a:bodyPr/>
          <a:lstStyle/>
          <a:p>
            <a:fld id="{E20B1B8B-1124-4E85-9CBF-22AAE9C11EB7}" type="slidenum">
              <a:rPr lang="en-GB" smtClean="0"/>
              <a:t>‹#›</a:t>
            </a:fld>
            <a:endParaRPr lang="en-GB"/>
          </a:p>
        </p:txBody>
      </p:sp>
    </p:spTree>
    <p:extLst>
      <p:ext uri="{BB962C8B-B14F-4D97-AF65-F5344CB8AC3E}">
        <p14:creationId xmlns:p14="http://schemas.microsoft.com/office/powerpoint/2010/main" val="2060475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A606E-29A9-428E-AB02-3FD4456988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B1B6D6-E0A9-4532-9C99-F9FAF04A1E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1232A9D-5174-4957-A042-348A76D493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347B16-694E-43E0-B6C8-6F2D6E2552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E1210B-D0CB-4EE4-AFAE-36CD959F3F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0B545D-3399-4629-A75C-1DE26E0C1BA9}"/>
              </a:ext>
            </a:extLst>
          </p:cNvPr>
          <p:cNvSpPr>
            <a:spLocks noGrp="1"/>
          </p:cNvSpPr>
          <p:nvPr>
            <p:ph type="dt" sz="half" idx="10"/>
          </p:nvPr>
        </p:nvSpPr>
        <p:spPr/>
        <p:txBody>
          <a:bodyPr/>
          <a:lstStyle/>
          <a:p>
            <a:fld id="{5C3A82F5-59A2-4737-AC57-050E7AE742DF}" type="datetimeFigureOut">
              <a:rPr lang="en-GB" smtClean="0"/>
              <a:t>04/04/2022</a:t>
            </a:fld>
            <a:endParaRPr lang="en-GB"/>
          </a:p>
        </p:txBody>
      </p:sp>
      <p:sp>
        <p:nvSpPr>
          <p:cNvPr id="8" name="Footer Placeholder 7">
            <a:extLst>
              <a:ext uri="{FF2B5EF4-FFF2-40B4-BE49-F238E27FC236}">
                <a16:creationId xmlns:a16="http://schemas.microsoft.com/office/drawing/2014/main" id="{53B73C7E-073A-4104-9C17-F6D1F7DBD2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285A68-98BA-4CBA-AAFC-DA3AFFC7DE49}"/>
              </a:ext>
            </a:extLst>
          </p:cNvPr>
          <p:cNvSpPr>
            <a:spLocks noGrp="1"/>
          </p:cNvSpPr>
          <p:nvPr>
            <p:ph type="sldNum" sz="quarter" idx="12"/>
          </p:nvPr>
        </p:nvSpPr>
        <p:spPr/>
        <p:txBody>
          <a:bodyPr/>
          <a:lstStyle/>
          <a:p>
            <a:fld id="{E20B1B8B-1124-4E85-9CBF-22AAE9C11EB7}" type="slidenum">
              <a:rPr lang="en-GB" smtClean="0"/>
              <a:t>‹#›</a:t>
            </a:fld>
            <a:endParaRPr lang="en-GB"/>
          </a:p>
        </p:txBody>
      </p:sp>
    </p:spTree>
    <p:extLst>
      <p:ext uri="{BB962C8B-B14F-4D97-AF65-F5344CB8AC3E}">
        <p14:creationId xmlns:p14="http://schemas.microsoft.com/office/powerpoint/2010/main" val="2827609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8F46B-D51D-4355-84B1-72A6A98CB3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EF24267-DECC-4A5E-B4CE-D99AE027EFB8}"/>
              </a:ext>
            </a:extLst>
          </p:cNvPr>
          <p:cNvSpPr>
            <a:spLocks noGrp="1"/>
          </p:cNvSpPr>
          <p:nvPr>
            <p:ph type="dt" sz="half" idx="10"/>
          </p:nvPr>
        </p:nvSpPr>
        <p:spPr/>
        <p:txBody>
          <a:bodyPr/>
          <a:lstStyle/>
          <a:p>
            <a:fld id="{5C3A82F5-59A2-4737-AC57-050E7AE742DF}" type="datetimeFigureOut">
              <a:rPr lang="en-GB" smtClean="0"/>
              <a:t>04/04/2022</a:t>
            </a:fld>
            <a:endParaRPr lang="en-GB"/>
          </a:p>
        </p:txBody>
      </p:sp>
      <p:sp>
        <p:nvSpPr>
          <p:cNvPr id="4" name="Footer Placeholder 3">
            <a:extLst>
              <a:ext uri="{FF2B5EF4-FFF2-40B4-BE49-F238E27FC236}">
                <a16:creationId xmlns:a16="http://schemas.microsoft.com/office/drawing/2014/main" id="{A17AC544-F81F-49CA-8F4F-B547013450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817EF8-223A-4EF5-8088-ACA61AF9C5B0}"/>
              </a:ext>
            </a:extLst>
          </p:cNvPr>
          <p:cNvSpPr>
            <a:spLocks noGrp="1"/>
          </p:cNvSpPr>
          <p:nvPr>
            <p:ph type="sldNum" sz="quarter" idx="12"/>
          </p:nvPr>
        </p:nvSpPr>
        <p:spPr/>
        <p:txBody>
          <a:bodyPr/>
          <a:lstStyle/>
          <a:p>
            <a:fld id="{E20B1B8B-1124-4E85-9CBF-22AAE9C11EB7}" type="slidenum">
              <a:rPr lang="en-GB" smtClean="0"/>
              <a:t>‹#›</a:t>
            </a:fld>
            <a:endParaRPr lang="en-GB"/>
          </a:p>
        </p:txBody>
      </p:sp>
    </p:spTree>
    <p:extLst>
      <p:ext uri="{BB962C8B-B14F-4D97-AF65-F5344CB8AC3E}">
        <p14:creationId xmlns:p14="http://schemas.microsoft.com/office/powerpoint/2010/main" val="369388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605F40-1F80-4966-A09D-10343C6BB043}"/>
              </a:ext>
            </a:extLst>
          </p:cNvPr>
          <p:cNvSpPr>
            <a:spLocks noGrp="1"/>
          </p:cNvSpPr>
          <p:nvPr>
            <p:ph type="dt" sz="half" idx="10"/>
          </p:nvPr>
        </p:nvSpPr>
        <p:spPr/>
        <p:txBody>
          <a:bodyPr/>
          <a:lstStyle/>
          <a:p>
            <a:fld id="{5C3A82F5-59A2-4737-AC57-050E7AE742DF}" type="datetimeFigureOut">
              <a:rPr lang="en-GB" smtClean="0"/>
              <a:t>04/04/2022</a:t>
            </a:fld>
            <a:endParaRPr lang="en-GB"/>
          </a:p>
        </p:txBody>
      </p:sp>
      <p:sp>
        <p:nvSpPr>
          <p:cNvPr id="3" name="Footer Placeholder 2">
            <a:extLst>
              <a:ext uri="{FF2B5EF4-FFF2-40B4-BE49-F238E27FC236}">
                <a16:creationId xmlns:a16="http://schemas.microsoft.com/office/drawing/2014/main" id="{B0C089B3-7B4C-47F8-82E9-CBC32153EB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BC6297-5540-4689-84BA-6CCD06EB874F}"/>
              </a:ext>
            </a:extLst>
          </p:cNvPr>
          <p:cNvSpPr>
            <a:spLocks noGrp="1"/>
          </p:cNvSpPr>
          <p:nvPr>
            <p:ph type="sldNum" sz="quarter" idx="12"/>
          </p:nvPr>
        </p:nvSpPr>
        <p:spPr/>
        <p:txBody>
          <a:bodyPr/>
          <a:lstStyle/>
          <a:p>
            <a:fld id="{E20B1B8B-1124-4E85-9CBF-22AAE9C11EB7}" type="slidenum">
              <a:rPr lang="en-GB" smtClean="0"/>
              <a:t>‹#›</a:t>
            </a:fld>
            <a:endParaRPr lang="en-GB"/>
          </a:p>
        </p:txBody>
      </p:sp>
    </p:spTree>
    <p:extLst>
      <p:ext uri="{BB962C8B-B14F-4D97-AF65-F5344CB8AC3E}">
        <p14:creationId xmlns:p14="http://schemas.microsoft.com/office/powerpoint/2010/main" val="313835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0E35F-8CDD-4D98-B254-47CAF3A07D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2E5831-5026-41DB-A03C-1BD455E26C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3ACACE9-DFE3-4A86-89DB-DC483BE11D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A40BC3-E1D8-4DE1-8925-8692791E5C79}"/>
              </a:ext>
            </a:extLst>
          </p:cNvPr>
          <p:cNvSpPr>
            <a:spLocks noGrp="1"/>
          </p:cNvSpPr>
          <p:nvPr>
            <p:ph type="dt" sz="half" idx="10"/>
          </p:nvPr>
        </p:nvSpPr>
        <p:spPr/>
        <p:txBody>
          <a:bodyPr/>
          <a:lstStyle/>
          <a:p>
            <a:fld id="{5C3A82F5-59A2-4737-AC57-050E7AE742DF}" type="datetimeFigureOut">
              <a:rPr lang="en-GB" smtClean="0"/>
              <a:t>04/04/2022</a:t>
            </a:fld>
            <a:endParaRPr lang="en-GB"/>
          </a:p>
        </p:txBody>
      </p:sp>
      <p:sp>
        <p:nvSpPr>
          <p:cNvPr id="6" name="Footer Placeholder 5">
            <a:extLst>
              <a:ext uri="{FF2B5EF4-FFF2-40B4-BE49-F238E27FC236}">
                <a16:creationId xmlns:a16="http://schemas.microsoft.com/office/drawing/2014/main" id="{E078A6CB-8795-4A18-8BDE-91DA9F46CD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3F69B4-BBE0-4E9E-9E1B-BFE5B7D3ADDA}"/>
              </a:ext>
            </a:extLst>
          </p:cNvPr>
          <p:cNvSpPr>
            <a:spLocks noGrp="1"/>
          </p:cNvSpPr>
          <p:nvPr>
            <p:ph type="sldNum" sz="quarter" idx="12"/>
          </p:nvPr>
        </p:nvSpPr>
        <p:spPr/>
        <p:txBody>
          <a:bodyPr/>
          <a:lstStyle/>
          <a:p>
            <a:fld id="{E20B1B8B-1124-4E85-9CBF-22AAE9C11EB7}" type="slidenum">
              <a:rPr lang="en-GB" smtClean="0"/>
              <a:t>‹#›</a:t>
            </a:fld>
            <a:endParaRPr lang="en-GB"/>
          </a:p>
        </p:txBody>
      </p:sp>
    </p:spTree>
    <p:extLst>
      <p:ext uri="{BB962C8B-B14F-4D97-AF65-F5344CB8AC3E}">
        <p14:creationId xmlns:p14="http://schemas.microsoft.com/office/powerpoint/2010/main" val="2929025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AC121-3809-4296-AF14-2B85ADC4B5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1E6EC1-1572-49AC-941D-80D3F63E80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8B4649-62FF-4C0F-9653-3221948915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E7E645-E337-4BCE-8BA8-794FFF73E15A}"/>
              </a:ext>
            </a:extLst>
          </p:cNvPr>
          <p:cNvSpPr>
            <a:spLocks noGrp="1"/>
          </p:cNvSpPr>
          <p:nvPr>
            <p:ph type="dt" sz="half" idx="10"/>
          </p:nvPr>
        </p:nvSpPr>
        <p:spPr/>
        <p:txBody>
          <a:bodyPr/>
          <a:lstStyle/>
          <a:p>
            <a:fld id="{5C3A82F5-59A2-4737-AC57-050E7AE742DF}" type="datetimeFigureOut">
              <a:rPr lang="en-GB" smtClean="0"/>
              <a:t>04/04/2022</a:t>
            </a:fld>
            <a:endParaRPr lang="en-GB"/>
          </a:p>
        </p:txBody>
      </p:sp>
      <p:sp>
        <p:nvSpPr>
          <p:cNvPr id="6" name="Footer Placeholder 5">
            <a:extLst>
              <a:ext uri="{FF2B5EF4-FFF2-40B4-BE49-F238E27FC236}">
                <a16:creationId xmlns:a16="http://schemas.microsoft.com/office/drawing/2014/main" id="{4E9EC1F2-55D0-4964-BC67-EAB7EA8A30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115655-3450-4263-97BB-E0FFCE9244FE}"/>
              </a:ext>
            </a:extLst>
          </p:cNvPr>
          <p:cNvSpPr>
            <a:spLocks noGrp="1"/>
          </p:cNvSpPr>
          <p:nvPr>
            <p:ph type="sldNum" sz="quarter" idx="12"/>
          </p:nvPr>
        </p:nvSpPr>
        <p:spPr/>
        <p:txBody>
          <a:bodyPr/>
          <a:lstStyle/>
          <a:p>
            <a:fld id="{E20B1B8B-1124-4E85-9CBF-22AAE9C11EB7}" type="slidenum">
              <a:rPr lang="en-GB" smtClean="0"/>
              <a:t>‹#›</a:t>
            </a:fld>
            <a:endParaRPr lang="en-GB"/>
          </a:p>
        </p:txBody>
      </p:sp>
    </p:spTree>
    <p:extLst>
      <p:ext uri="{BB962C8B-B14F-4D97-AF65-F5344CB8AC3E}">
        <p14:creationId xmlns:p14="http://schemas.microsoft.com/office/powerpoint/2010/main" val="621404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4CFD1-C733-4E33-B96C-81D72C3672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FF4AC4-DCE4-41A0-A516-23BFA9958C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1A510A-4ED3-47FD-837F-234EE1141B76}"/>
              </a:ext>
            </a:extLst>
          </p:cNvPr>
          <p:cNvSpPr>
            <a:spLocks noGrp="1"/>
          </p:cNvSpPr>
          <p:nvPr>
            <p:ph type="dt" sz="half" idx="10"/>
          </p:nvPr>
        </p:nvSpPr>
        <p:spPr/>
        <p:txBody>
          <a:bodyPr/>
          <a:lstStyle/>
          <a:p>
            <a:fld id="{5C3A82F5-59A2-4737-AC57-050E7AE742DF}" type="datetimeFigureOut">
              <a:rPr lang="en-GB" smtClean="0"/>
              <a:t>04/04/2022</a:t>
            </a:fld>
            <a:endParaRPr lang="en-GB"/>
          </a:p>
        </p:txBody>
      </p:sp>
      <p:sp>
        <p:nvSpPr>
          <p:cNvPr id="5" name="Footer Placeholder 4">
            <a:extLst>
              <a:ext uri="{FF2B5EF4-FFF2-40B4-BE49-F238E27FC236}">
                <a16:creationId xmlns:a16="http://schemas.microsoft.com/office/drawing/2014/main" id="{3EA08C52-FAEA-4BB6-A585-38DEFAD703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24FFBE-E590-4F7F-8424-FCFE16D1DAED}"/>
              </a:ext>
            </a:extLst>
          </p:cNvPr>
          <p:cNvSpPr>
            <a:spLocks noGrp="1"/>
          </p:cNvSpPr>
          <p:nvPr>
            <p:ph type="sldNum" sz="quarter" idx="12"/>
          </p:nvPr>
        </p:nvSpPr>
        <p:spPr/>
        <p:txBody>
          <a:bodyPr/>
          <a:lstStyle/>
          <a:p>
            <a:fld id="{E20B1B8B-1124-4E85-9CBF-22AAE9C11EB7}" type="slidenum">
              <a:rPr lang="en-GB" smtClean="0"/>
              <a:t>‹#›</a:t>
            </a:fld>
            <a:endParaRPr lang="en-GB"/>
          </a:p>
        </p:txBody>
      </p:sp>
    </p:spTree>
    <p:extLst>
      <p:ext uri="{BB962C8B-B14F-4D97-AF65-F5344CB8AC3E}">
        <p14:creationId xmlns:p14="http://schemas.microsoft.com/office/powerpoint/2010/main" val="580419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91B149-CE54-4036-A0B5-FDA694E0FE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9A54A4-2825-4CBE-A19F-EDA1148E2A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0B86CC-5A08-4C36-B32B-2E9500218EA1}"/>
              </a:ext>
            </a:extLst>
          </p:cNvPr>
          <p:cNvSpPr>
            <a:spLocks noGrp="1"/>
          </p:cNvSpPr>
          <p:nvPr>
            <p:ph type="dt" sz="half" idx="10"/>
          </p:nvPr>
        </p:nvSpPr>
        <p:spPr/>
        <p:txBody>
          <a:bodyPr/>
          <a:lstStyle/>
          <a:p>
            <a:fld id="{5C3A82F5-59A2-4737-AC57-050E7AE742DF}" type="datetimeFigureOut">
              <a:rPr lang="en-GB" smtClean="0"/>
              <a:t>04/04/2022</a:t>
            </a:fld>
            <a:endParaRPr lang="en-GB"/>
          </a:p>
        </p:txBody>
      </p:sp>
      <p:sp>
        <p:nvSpPr>
          <p:cNvPr id="5" name="Footer Placeholder 4">
            <a:extLst>
              <a:ext uri="{FF2B5EF4-FFF2-40B4-BE49-F238E27FC236}">
                <a16:creationId xmlns:a16="http://schemas.microsoft.com/office/drawing/2014/main" id="{AD199DFF-BE48-400E-9499-E63EECD098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7FCA3A-7331-4A87-99DF-0678801C73E8}"/>
              </a:ext>
            </a:extLst>
          </p:cNvPr>
          <p:cNvSpPr>
            <a:spLocks noGrp="1"/>
          </p:cNvSpPr>
          <p:nvPr>
            <p:ph type="sldNum" sz="quarter" idx="12"/>
          </p:nvPr>
        </p:nvSpPr>
        <p:spPr/>
        <p:txBody>
          <a:bodyPr/>
          <a:lstStyle/>
          <a:p>
            <a:fld id="{E20B1B8B-1124-4E85-9CBF-22AAE9C11EB7}" type="slidenum">
              <a:rPr lang="en-GB" smtClean="0"/>
              <a:t>‹#›</a:t>
            </a:fld>
            <a:endParaRPr lang="en-GB"/>
          </a:p>
        </p:txBody>
      </p:sp>
    </p:spTree>
    <p:extLst>
      <p:ext uri="{BB962C8B-B14F-4D97-AF65-F5344CB8AC3E}">
        <p14:creationId xmlns:p14="http://schemas.microsoft.com/office/powerpoint/2010/main" val="4067462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1A7A9C-5123-41C2-9D4E-E31961345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F38E1-76E1-487E-9517-B05C6F7696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9BC8DC-7921-4FCF-9522-BC7104931C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3A82F5-59A2-4737-AC57-050E7AE742DF}" type="datetimeFigureOut">
              <a:rPr lang="en-GB" smtClean="0"/>
              <a:t>04/04/2022</a:t>
            </a:fld>
            <a:endParaRPr lang="en-GB"/>
          </a:p>
        </p:txBody>
      </p:sp>
      <p:sp>
        <p:nvSpPr>
          <p:cNvPr id="5" name="Footer Placeholder 4">
            <a:extLst>
              <a:ext uri="{FF2B5EF4-FFF2-40B4-BE49-F238E27FC236}">
                <a16:creationId xmlns:a16="http://schemas.microsoft.com/office/drawing/2014/main" id="{B0692004-8C81-47C3-8A7E-470FD771FD4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C46EC09-F081-4C39-8858-D1179360B0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0B1B8B-1124-4E85-9CBF-22AAE9C11EB7}" type="slidenum">
              <a:rPr lang="en-GB" smtClean="0"/>
              <a:t>‹#›</a:t>
            </a:fld>
            <a:endParaRPr lang="en-GB"/>
          </a:p>
        </p:txBody>
      </p:sp>
    </p:spTree>
    <p:extLst>
      <p:ext uri="{BB962C8B-B14F-4D97-AF65-F5344CB8AC3E}">
        <p14:creationId xmlns:p14="http://schemas.microsoft.com/office/powerpoint/2010/main" val="30430555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59F1EE-EFFE-4BCD-991B-FCC96550EE24}"/>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rPr>
              <a:t>SHARIFA NANDOO</a:t>
            </a:r>
          </a:p>
        </p:txBody>
      </p:sp>
      <p:sp>
        <p:nvSpPr>
          <p:cNvPr id="3" name="Content Placeholder 2">
            <a:extLst>
              <a:ext uri="{FF2B5EF4-FFF2-40B4-BE49-F238E27FC236}">
                <a16:creationId xmlns:a16="http://schemas.microsoft.com/office/drawing/2014/main" id="{4A670196-AD65-4B29-B38B-F1356575D26B}"/>
              </a:ext>
            </a:extLst>
          </p:cNvPr>
          <p:cNvSpPr>
            <a:spLocks noGrp="1"/>
          </p:cNvSpPr>
          <p:nvPr>
            <p:ph idx="1"/>
          </p:nvPr>
        </p:nvSpPr>
        <p:spPr>
          <a:xfrm>
            <a:off x="4810259" y="649480"/>
            <a:ext cx="6555347" cy="5546047"/>
          </a:xfrm>
        </p:spPr>
        <p:txBody>
          <a:bodyPr anchor="ctr">
            <a:normAutofit/>
          </a:bodyPr>
          <a:lstStyle/>
          <a:p>
            <a:pPr marL="0" indent="0">
              <a:buNone/>
            </a:pPr>
            <a:r>
              <a:rPr lang="en-GB" sz="2000"/>
              <a:t>Changemakers: Creativity and Value Creation</a:t>
            </a:r>
          </a:p>
          <a:p>
            <a:pPr marL="0" indent="0">
              <a:buNone/>
            </a:pPr>
            <a:r>
              <a:rPr lang="en-GB" sz="2000"/>
              <a:t>BSc Health and Social Care</a:t>
            </a:r>
          </a:p>
          <a:p>
            <a:pPr marL="0" indent="0">
              <a:buNone/>
            </a:pPr>
            <a:r>
              <a:rPr lang="en-GB" sz="2000"/>
              <a:t>Module code:BMHP5014_BIRM</a:t>
            </a:r>
          </a:p>
          <a:p>
            <a:pPr marL="0" indent="0">
              <a:buNone/>
            </a:pPr>
            <a:r>
              <a:rPr lang="en-GB" sz="2000"/>
              <a:t>Chloe Harris	</a:t>
            </a:r>
          </a:p>
          <a:p>
            <a:pPr marL="0" indent="0">
              <a:buNone/>
            </a:pPr>
            <a:endParaRPr lang="en-GB" sz="2000"/>
          </a:p>
          <a:p>
            <a:pPr marL="0" indent="0">
              <a:buNone/>
            </a:pPr>
            <a:endParaRPr lang="en-GB" sz="2000"/>
          </a:p>
        </p:txBody>
      </p:sp>
    </p:spTree>
    <p:extLst>
      <p:ext uri="{BB962C8B-B14F-4D97-AF65-F5344CB8AC3E}">
        <p14:creationId xmlns:p14="http://schemas.microsoft.com/office/powerpoint/2010/main" val="1949797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468FDB-B53A-4ACC-8CB2-477E8D96E90C}"/>
              </a:ext>
            </a:extLst>
          </p:cNvPr>
          <p:cNvSpPr>
            <a:spLocks noGrp="1"/>
          </p:cNvSpPr>
          <p:nvPr>
            <p:ph type="title"/>
          </p:nvPr>
        </p:nvSpPr>
        <p:spPr>
          <a:xfrm>
            <a:off x="1371597" y="348865"/>
            <a:ext cx="10044023" cy="877729"/>
          </a:xfrm>
        </p:spPr>
        <p:txBody>
          <a:bodyPr anchor="ctr">
            <a:normAutofit/>
          </a:bodyPr>
          <a:lstStyle/>
          <a:p>
            <a:br>
              <a:rPr lang="en-GB" sz="1900">
                <a:solidFill>
                  <a:srgbClr val="FFFFFF"/>
                </a:solidFill>
              </a:rPr>
            </a:br>
            <a:r>
              <a:rPr lang="en-GB" sz="1900">
                <a:solidFill>
                  <a:srgbClr val="FFFFFF"/>
                </a:solidFill>
              </a:rPr>
              <a:t>CONTENTS</a:t>
            </a:r>
            <a:br>
              <a:rPr lang="en-GB" sz="1900">
                <a:solidFill>
                  <a:srgbClr val="FFFFFF"/>
                </a:solidFill>
              </a:rPr>
            </a:br>
            <a:endParaRPr lang="en-GB" sz="1900">
              <a:solidFill>
                <a:srgbClr val="FFFFFF"/>
              </a:solidFill>
            </a:endParaRPr>
          </a:p>
        </p:txBody>
      </p:sp>
      <p:graphicFrame>
        <p:nvGraphicFramePr>
          <p:cNvPr id="5" name="Content Placeholder 2">
            <a:extLst>
              <a:ext uri="{FF2B5EF4-FFF2-40B4-BE49-F238E27FC236}">
                <a16:creationId xmlns:a16="http://schemas.microsoft.com/office/drawing/2014/main" id="{11B57BDE-DAC0-D930-1201-0D0521B6C48B}"/>
              </a:ext>
            </a:extLst>
          </p:cNvPr>
          <p:cNvGraphicFramePr>
            <a:graphicFrameLocks noGrp="1"/>
          </p:cNvGraphicFramePr>
          <p:nvPr>
            <p:ph idx="1"/>
            <p:extLst>
              <p:ext uri="{D42A27DB-BD31-4B8C-83A1-F6EECF244321}">
                <p14:modId xmlns:p14="http://schemas.microsoft.com/office/powerpoint/2010/main" val="379532690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2670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63BED8-7335-4162-A3C3-2502B216C21F}"/>
              </a:ext>
            </a:extLst>
          </p:cNvPr>
          <p:cNvPicPr>
            <a:picLocks noChangeAspect="1"/>
          </p:cNvPicPr>
          <p:nvPr/>
        </p:nvPicPr>
        <p:blipFill>
          <a:blip r:embed="rId2"/>
          <a:stretch>
            <a:fillRect/>
          </a:stretch>
        </p:blipFill>
        <p:spPr>
          <a:xfrm>
            <a:off x="9158853" y="3802755"/>
            <a:ext cx="2701759" cy="2942289"/>
          </a:xfrm>
          <a:prstGeom prst="rect">
            <a:avLst/>
          </a:prstGeom>
        </p:spPr>
      </p:pic>
      <p:sp>
        <p:nvSpPr>
          <p:cNvPr id="5" name="TextBox 4">
            <a:extLst>
              <a:ext uri="{FF2B5EF4-FFF2-40B4-BE49-F238E27FC236}">
                <a16:creationId xmlns:a16="http://schemas.microsoft.com/office/drawing/2014/main" id="{D5C57E7D-0EE9-4007-BD21-97538A65339A}"/>
              </a:ext>
            </a:extLst>
          </p:cNvPr>
          <p:cNvSpPr txBox="1"/>
          <p:nvPr/>
        </p:nvSpPr>
        <p:spPr>
          <a:xfrm>
            <a:off x="2710929" y="909020"/>
            <a:ext cx="6303980" cy="584775"/>
          </a:xfrm>
          <a:prstGeom prst="rect">
            <a:avLst/>
          </a:prstGeom>
          <a:noFill/>
        </p:spPr>
        <p:txBody>
          <a:bodyPr wrap="square" rtlCol="0">
            <a:spAutoFit/>
          </a:bodyPr>
          <a:lstStyle/>
          <a:p>
            <a:r>
              <a:rPr lang="en-GB" sz="3200" dirty="0"/>
              <a:t>CALLING ALL PEOPLE OF </a:t>
            </a:r>
            <a:r>
              <a:rPr lang="en-GB" sz="3200" dirty="0">
                <a:solidFill>
                  <a:srgbClr val="FF0000"/>
                </a:solidFill>
              </a:rPr>
              <a:t>COLOR!!!!!</a:t>
            </a:r>
          </a:p>
        </p:txBody>
      </p:sp>
      <p:sp>
        <p:nvSpPr>
          <p:cNvPr id="7" name="TextBox 6">
            <a:extLst>
              <a:ext uri="{FF2B5EF4-FFF2-40B4-BE49-F238E27FC236}">
                <a16:creationId xmlns:a16="http://schemas.microsoft.com/office/drawing/2014/main" id="{DF3C295B-0AFE-4BDE-AE8B-D300071C3372}"/>
              </a:ext>
            </a:extLst>
          </p:cNvPr>
          <p:cNvSpPr txBox="1"/>
          <p:nvPr/>
        </p:nvSpPr>
        <p:spPr>
          <a:xfrm>
            <a:off x="2710929" y="1882588"/>
            <a:ext cx="6153372" cy="16158270"/>
          </a:xfrm>
          <a:prstGeom prst="rect">
            <a:avLst/>
          </a:prstGeom>
          <a:noFill/>
        </p:spPr>
        <p:txBody>
          <a:bodyPr wrap="square" rtlCol="0">
            <a:spAutoFit/>
          </a:bodyPr>
          <a:lstStyle/>
          <a:p>
            <a:r>
              <a:rPr lang="en-GB" dirty="0"/>
              <a:t>Sickle Cell Disease is a blood disorder effecting 15.000 people in the UK.</a:t>
            </a:r>
          </a:p>
          <a:p>
            <a:endParaRPr lang="en-GB" dirty="0"/>
          </a:p>
          <a:p>
            <a:r>
              <a:rPr lang="en-GB" dirty="0"/>
              <a:t>300 babies are born with Sickle Cell Disorder each year.</a:t>
            </a:r>
          </a:p>
          <a:p>
            <a:endParaRPr lang="en-GB" dirty="0"/>
          </a:p>
          <a:p>
            <a:r>
              <a:rPr lang="en-GB" dirty="0"/>
              <a:t>Commonly people with SCD need Blood Transfusions twice a month.</a:t>
            </a:r>
          </a:p>
          <a:p>
            <a:endParaRPr lang="en-GB" dirty="0"/>
          </a:p>
          <a:p>
            <a:r>
              <a:rPr lang="en-GB" dirty="0"/>
              <a:t>Only 1.5 percent of the total blood donor base in the UK, are of black or mixed black heritage.</a:t>
            </a:r>
          </a:p>
          <a:p>
            <a:endParaRPr lang="en-GB" dirty="0"/>
          </a:p>
          <a:p>
            <a:r>
              <a:rPr lang="en-GB" dirty="0"/>
              <a:t>12,633 registered black blood donors in the UK at present.</a:t>
            </a:r>
          </a:p>
          <a:p>
            <a:endParaRPr lang="en-GB" dirty="0"/>
          </a:p>
          <a:p>
            <a:r>
              <a:rPr lang="en-GB" dirty="0"/>
              <a:t>Less Than 5% of blood donors are from Asian and minority ethnic backgrounds.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9" name="TextBox 8">
            <a:extLst>
              <a:ext uri="{FF2B5EF4-FFF2-40B4-BE49-F238E27FC236}">
                <a16:creationId xmlns:a16="http://schemas.microsoft.com/office/drawing/2014/main" id="{DB232CB8-6160-4606-A248-C59EB45124A2}"/>
              </a:ext>
            </a:extLst>
          </p:cNvPr>
          <p:cNvSpPr txBox="1"/>
          <p:nvPr/>
        </p:nvSpPr>
        <p:spPr>
          <a:xfrm>
            <a:off x="274320" y="1720840"/>
            <a:ext cx="1645920" cy="3416320"/>
          </a:xfrm>
          <a:prstGeom prst="rect">
            <a:avLst/>
          </a:prstGeom>
          <a:noFill/>
        </p:spPr>
        <p:txBody>
          <a:bodyPr wrap="square" rtlCol="0">
            <a:spAutoFit/>
          </a:bodyPr>
          <a:lstStyle/>
          <a:p>
            <a:r>
              <a:rPr lang="en-GB" dirty="0">
                <a:solidFill>
                  <a:srgbClr val="FF0000"/>
                </a:solidFill>
              </a:rPr>
              <a:t>PLEASE COME TO OUR BLOOD DRIVE – SUPPORTING GIVING BLOOD FOUNDATION UK,</a:t>
            </a:r>
          </a:p>
          <a:p>
            <a:r>
              <a:rPr lang="en-GB" dirty="0"/>
              <a:t>17</a:t>
            </a:r>
            <a:r>
              <a:rPr lang="en-GB" baseline="30000" dirty="0"/>
              <a:t>TH</a:t>
            </a:r>
            <a:r>
              <a:rPr lang="en-GB" dirty="0"/>
              <a:t> MARCH 2022,OCEAN  DRIVE FOUNDATION WAY</a:t>
            </a:r>
          </a:p>
        </p:txBody>
      </p:sp>
      <p:pic>
        <p:nvPicPr>
          <p:cNvPr id="10" name="Picture 9">
            <a:extLst>
              <a:ext uri="{FF2B5EF4-FFF2-40B4-BE49-F238E27FC236}">
                <a16:creationId xmlns:a16="http://schemas.microsoft.com/office/drawing/2014/main" id="{C8C2BC07-EB84-43F7-9356-5CB5DE8496C8}"/>
              </a:ext>
            </a:extLst>
          </p:cNvPr>
          <p:cNvPicPr>
            <a:picLocks noChangeAspect="1"/>
          </p:cNvPicPr>
          <p:nvPr/>
        </p:nvPicPr>
        <p:blipFill>
          <a:blip r:embed="rId3"/>
          <a:stretch>
            <a:fillRect/>
          </a:stretch>
        </p:blipFill>
        <p:spPr>
          <a:xfrm>
            <a:off x="261768" y="5067416"/>
            <a:ext cx="1538344" cy="1611078"/>
          </a:xfrm>
          <a:prstGeom prst="rect">
            <a:avLst/>
          </a:prstGeom>
        </p:spPr>
      </p:pic>
      <p:pic>
        <p:nvPicPr>
          <p:cNvPr id="11" name="Picture 10">
            <a:extLst>
              <a:ext uri="{FF2B5EF4-FFF2-40B4-BE49-F238E27FC236}">
                <a16:creationId xmlns:a16="http://schemas.microsoft.com/office/drawing/2014/main" id="{D6455E13-3C4B-4127-8EA9-66585696BDF0}"/>
              </a:ext>
            </a:extLst>
          </p:cNvPr>
          <p:cNvPicPr>
            <a:picLocks noChangeAspect="1"/>
          </p:cNvPicPr>
          <p:nvPr/>
        </p:nvPicPr>
        <p:blipFill>
          <a:blip r:embed="rId4"/>
          <a:stretch>
            <a:fillRect/>
          </a:stretch>
        </p:blipFill>
        <p:spPr>
          <a:xfrm>
            <a:off x="261768" y="179506"/>
            <a:ext cx="2147945" cy="1403564"/>
          </a:xfrm>
          <a:prstGeom prst="rect">
            <a:avLst/>
          </a:prstGeom>
        </p:spPr>
      </p:pic>
      <p:pic>
        <p:nvPicPr>
          <p:cNvPr id="12" name="Picture 11">
            <a:extLst>
              <a:ext uri="{FF2B5EF4-FFF2-40B4-BE49-F238E27FC236}">
                <a16:creationId xmlns:a16="http://schemas.microsoft.com/office/drawing/2014/main" id="{74961672-65F1-49B0-AA39-02321D23595B}"/>
              </a:ext>
            </a:extLst>
          </p:cNvPr>
          <p:cNvPicPr>
            <a:picLocks noChangeAspect="1"/>
          </p:cNvPicPr>
          <p:nvPr/>
        </p:nvPicPr>
        <p:blipFill>
          <a:blip r:embed="rId5"/>
          <a:stretch>
            <a:fillRect/>
          </a:stretch>
        </p:blipFill>
        <p:spPr>
          <a:xfrm>
            <a:off x="9014909" y="900583"/>
            <a:ext cx="2657288" cy="1364974"/>
          </a:xfrm>
          <a:prstGeom prst="rect">
            <a:avLst/>
          </a:prstGeom>
        </p:spPr>
      </p:pic>
      <p:sp>
        <p:nvSpPr>
          <p:cNvPr id="13" name="TextBox 12">
            <a:extLst>
              <a:ext uri="{FF2B5EF4-FFF2-40B4-BE49-F238E27FC236}">
                <a16:creationId xmlns:a16="http://schemas.microsoft.com/office/drawing/2014/main" id="{CCF1D305-995C-4CE3-98D0-36C963CEFF5C}"/>
              </a:ext>
            </a:extLst>
          </p:cNvPr>
          <p:cNvSpPr txBox="1"/>
          <p:nvPr/>
        </p:nvSpPr>
        <p:spPr>
          <a:xfrm>
            <a:off x="9281960" y="2696545"/>
            <a:ext cx="2455544" cy="923330"/>
          </a:xfrm>
          <a:prstGeom prst="rect">
            <a:avLst/>
          </a:prstGeom>
          <a:noFill/>
        </p:spPr>
        <p:txBody>
          <a:bodyPr wrap="none" rtlCol="0">
            <a:spAutoFit/>
          </a:bodyPr>
          <a:lstStyle/>
          <a:p>
            <a:r>
              <a:rPr lang="en-GB" dirty="0">
                <a:solidFill>
                  <a:srgbClr val="FF0000"/>
                </a:solidFill>
              </a:rPr>
              <a:t>10MINS</a:t>
            </a:r>
            <a:r>
              <a:rPr lang="en-GB" dirty="0"/>
              <a:t> OF YOUR LIFE </a:t>
            </a:r>
          </a:p>
          <a:p>
            <a:r>
              <a:rPr lang="en-GB" dirty="0"/>
              <a:t>CAN SAVE UP  TO </a:t>
            </a:r>
            <a:r>
              <a:rPr lang="en-GB" dirty="0">
                <a:solidFill>
                  <a:srgbClr val="FF0000"/>
                </a:solidFill>
              </a:rPr>
              <a:t>THREE</a:t>
            </a:r>
          </a:p>
          <a:p>
            <a:r>
              <a:rPr lang="en-GB" dirty="0"/>
              <a:t>LIVES!!!!!!!</a:t>
            </a:r>
          </a:p>
        </p:txBody>
      </p:sp>
    </p:spTree>
    <p:extLst>
      <p:ext uri="{BB962C8B-B14F-4D97-AF65-F5344CB8AC3E}">
        <p14:creationId xmlns:p14="http://schemas.microsoft.com/office/powerpoint/2010/main" val="2482793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27EAD-A37D-4A5F-8D0C-3E9CB7E05D43}"/>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rPr>
              <a:t>Elevated Pitch</a:t>
            </a:r>
          </a:p>
        </p:txBody>
      </p:sp>
      <p:sp>
        <p:nvSpPr>
          <p:cNvPr id="3" name="Content Placeholder 2">
            <a:extLst>
              <a:ext uri="{FF2B5EF4-FFF2-40B4-BE49-F238E27FC236}">
                <a16:creationId xmlns:a16="http://schemas.microsoft.com/office/drawing/2014/main" id="{0CBECF4B-D181-4220-88D0-E8274510D387}"/>
              </a:ext>
            </a:extLst>
          </p:cNvPr>
          <p:cNvSpPr>
            <a:spLocks noGrp="1"/>
          </p:cNvSpPr>
          <p:nvPr>
            <p:ph idx="1"/>
          </p:nvPr>
        </p:nvSpPr>
        <p:spPr>
          <a:xfrm>
            <a:off x="4604273" y="225912"/>
            <a:ext cx="6761333" cy="5969616"/>
          </a:xfrm>
        </p:spPr>
        <p:txBody>
          <a:bodyPr anchor="ctr">
            <a:normAutofit/>
          </a:bodyPr>
          <a:lstStyle/>
          <a:p>
            <a:pPr marL="0" indent="0">
              <a:buNone/>
            </a:pPr>
            <a:r>
              <a:rPr lang="en-GB" sz="1200" dirty="0"/>
              <a:t>Hi my name is Sharifa Nandoo,</a:t>
            </a:r>
          </a:p>
          <a:p>
            <a:pPr marL="0" indent="0">
              <a:buNone/>
            </a:pPr>
            <a:r>
              <a:rPr lang="en-GB" sz="1200" dirty="0"/>
              <a:t> I would like to talk to you about something close to my heart, that is Sickle Cell Disease. Sickle cell disease is a rare form of blood disorder. To be born with sickle cell both of your parents need to carry the sickle cell trait, having sickle cell trait means that you carry the gene and for your child to inherit that gene both parents need to actively carry it. In the UK nearly 300 babies are born with sickle cell disease each year. Scientists say that if both you and your partner carry the gene 1 in 4 of your children will be born with sickle cell disease. 2 out of 4 will carry the trait and one out of 4 will have nothing. Over the years this has proved to be very true, in some cases but not for all. In some cases, families have had multiple children born with the disease one after another. Children with sickle cell disease are at risk for having a stroke, the risk is highest between the ages of two and sixteen. (</a:t>
            </a:r>
            <a:r>
              <a:rPr lang="en-GB" sz="1200" dirty="0" err="1"/>
              <a:t>sicklecellsociety</a:t>
            </a:r>
            <a:r>
              <a:rPr lang="en-GB" sz="1200" dirty="0"/>
              <a:t>)(2022). People with sickle cell have normal red blood cells and also red blood cells that are half-moon shaped. The red blood cells Half Moon shaped get trapped in certain parts of the body which causes very severe pain and discomfort. Sickle cell disease is mainly found in people from minority backgrounds and mixed heritage. Approximately 15,000 people in the UK have sickle cell disease. Sickle Cell disease is also referred to as sickle cell anaemia. Anaemia is a condition where the body doesn't have enough red blood cells that are healthy and enough red blood cells carrying adequate amounts of oxygen around the body. People with sickle cell often need regular blood transfusions to raise very low haemoglobin levels. Having low haemoglobin can make you feel tired, weak, and very lethargic. With the world coming to realise how serious this illness is they have introduced early screening and early treatment to new-born’s with SCD which has caused the death rates within children with SCD to decline.(</a:t>
            </a:r>
            <a:r>
              <a:rPr lang="en-GB" sz="1200" dirty="0" err="1"/>
              <a:t>SDRoseff</a:t>
            </a:r>
            <a:r>
              <a:rPr lang="en-GB" sz="1200" dirty="0"/>
              <a:t>)(2009). Often the NHS struggle to accommodate all people with sickle cell who may need regular blood transfusions. Give blood UK are trying hard to encourage more people from minority backgrounds and mixed heritage communities to go out and donate blood. Only 12,633 people from minority backgrounds are registered blood donors in the UK, that’s only 1.5 of the blood donor community. Transfusions are typically given to sickle cell patients once or twice a month to maintain a healthy proportion of normal sickle cell red blood cells in the body. living with sickle cell I often have to Self-medicate with opioids to ease the pain having sickle cell you have to be careful in everyday living the slightest cold, stress, overexertion, can trigger a sickle cell crisis. I often need regular blood transfusions to keep my body feeling well, but quite often have to suffer in pain for days on end as I wait for the blood to come available. I know this is nobody’s fault I just hope to encourage more people to go out there and donate blood, no matter what colour you are no matter what race, religion, or creed you are come and save a life.</a:t>
            </a:r>
          </a:p>
          <a:p>
            <a:pPr marL="0" indent="0">
              <a:buNone/>
            </a:pPr>
            <a:endParaRPr lang="en-GB" sz="1200" dirty="0"/>
          </a:p>
        </p:txBody>
      </p:sp>
    </p:spTree>
    <p:extLst>
      <p:ext uri="{BB962C8B-B14F-4D97-AF65-F5344CB8AC3E}">
        <p14:creationId xmlns:p14="http://schemas.microsoft.com/office/powerpoint/2010/main" val="3279647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72691-9F80-4151-822A-8F592DE1C23B}"/>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rPr>
              <a:t>Reference list</a:t>
            </a:r>
          </a:p>
        </p:txBody>
      </p:sp>
      <p:sp>
        <p:nvSpPr>
          <p:cNvPr id="3" name="Content Placeholder 2">
            <a:extLst>
              <a:ext uri="{FF2B5EF4-FFF2-40B4-BE49-F238E27FC236}">
                <a16:creationId xmlns:a16="http://schemas.microsoft.com/office/drawing/2014/main" id="{DA13D3DA-1EA3-408A-95C1-7280D34FC7DF}"/>
              </a:ext>
            </a:extLst>
          </p:cNvPr>
          <p:cNvSpPr>
            <a:spLocks noGrp="1"/>
          </p:cNvSpPr>
          <p:nvPr>
            <p:ph idx="1"/>
          </p:nvPr>
        </p:nvSpPr>
        <p:spPr>
          <a:xfrm>
            <a:off x="4810259" y="649480"/>
            <a:ext cx="6555347" cy="5546047"/>
          </a:xfrm>
        </p:spPr>
        <p:txBody>
          <a:bodyPr anchor="ctr">
            <a:normAutofit/>
          </a:bodyPr>
          <a:lstStyle/>
          <a:p>
            <a:pPr marL="0" indent="0">
              <a:buNone/>
            </a:pPr>
            <a:endParaRPr lang="en-GB" sz="1300"/>
          </a:p>
          <a:p>
            <a:r>
              <a:rPr lang="en-GB" sz="1300"/>
              <a:t>Blood, D. (n.d.). Black, Asian and minority ethnic communities. NHS Blood Donation. https://www.blood.co.uk/why-give-blood/demand-for-different-blood-types/black-asian-and-minority-ethnic-communities/.</a:t>
            </a:r>
          </a:p>
          <a:p>
            <a:r>
              <a:rPr lang="en-GB" sz="1300"/>
              <a:t>Blood, G. (2022). Give Blood UK.  NHS Blood Donation. https://www.blood.co.uk.</a:t>
            </a:r>
          </a:p>
          <a:p>
            <a:r>
              <a:rPr lang="en-GB" sz="1300"/>
              <a:t>Cross, R. (2018). www.veripalvelu.fi. www.bloodservice.fi. https://www.bloodservice.fi/news/more-blood-donors-of-african-origin-needed [Accessed 6 Apr. 2022].</a:t>
            </a:r>
          </a:p>
          <a:p>
            <a:r>
              <a:rPr lang="en-GB" sz="1300"/>
              <a:t>Mayo Clinic (2022). Mayo Clinic - Mayo Clinic. Mayoclinic.org. https://www.mayoclinic.org.</a:t>
            </a:r>
          </a:p>
          <a:p>
            <a:r>
              <a:rPr lang="en-GB" sz="1300"/>
              <a:t>Miller, R. (2019). KidsHealth - the Web’s most visited site about children’s health. Kidshealth.org. Https://kidshealth.org.</a:t>
            </a:r>
          </a:p>
          <a:p>
            <a:r>
              <a:rPr lang="en-GB" sz="1300"/>
              <a:t>NHS Blood and Transplant. (2022). Home. Available at: https://www.nhsbt.nhs.uk.</a:t>
            </a:r>
          </a:p>
          <a:p>
            <a:r>
              <a:rPr lang="en-GB" sz="1300"/>
              <a:t>Roseff, S. (2009). Sickle cell disease : A review. Scholar: Immunohematology.</a:t>
            </a:r>
          </a:p>
          <a:p>
            <a:r>
              <a:rPr lang="en-GB" sz="1300"/>
              <a:t>Sickle Cell Society. (n.d.). Sickle Cell Society - Supporting People Affected by Sickle Cell Disease. https://www.sicklecellsociety.org.</a:t>
            </a:r>
          </a:p>
          <a:p>
            <a:r>
              <a:rPr lang="en-GB" sz="1300"/>
              <a:t>The Independent | News | UK and Worldwide News | Newspaper. (2021). The Independent. 29 Jul. Https://www.independent.co.uk.</a:t>
            </a:r>
          </a:p>
          <a:p>
            <a:r>
              <a:rPr lang="en-GB" sz="1300"/>
              <a:t>Transfusion, B. (2020). Sickle Cell Disease News Home - Sickle Cell Disease News.Anemia News.  https://sicklecellanemianews.com.</a:t>
            </a:r>
          </a:p>
          <a:p>
            <a:r>
              <a:rPr lang="en-GB" sz="1300"/>
              <a:t>www.bloodservice.fi. (n.d.). Odottamaton virhe. https://www.bloodservice.fi/PublishingImages/News/hahmot%20en.jpg [Accessed 23 Feb. 2022].</a:t>
            </a:r>
          </a:p>
          <a:p>
            <a:endParaRPr lang="en-GB" sz="1300"/>
          </a:p>
        </p:txBody>
      </p:sp>
    </p:spTree>
    <p:extLst>
      <p:ext uri="{BB962C8B-B14F-4D97-AF65-F5344CB8AC3E}">
        <p14:creationId xmlns:p14="http://schemas.microsoft.com/office/powerpoint/2010/main" val="28125317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3573</TotalTime>
  <Words>1072</Words>
  <Application>Microsoft Office PowerPoint</Application>
  <PresentationFormat>Widescreen</PresentationFormat>
  <Paragraphs>83</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SHARIFA NANDOO</vt:lpstr>
      <vt:lpstr> CONTENTS </vt:lpstr>
      <vt:lpstr>PowerPoint Presentation</vt:lpstr>
      <vt:lpstr>Elevated Pitch</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Sharifa Nandoo (2018165)</dc:creator>
  <cp:lastModifiedBy>Sharifa Nandoo (2018165)</cp:lastModifiedBy>
  <cp:revision>3</cp:revision>
  <dcterms:created xsi:type="dcterms:W3CDTF">2022-04-04T09:49:47Z</dcterms:created>
  <dcterms:modified xsi:type="dcterms:W3CDTF">2022-04-06T21:23:28Z</dcterms:modified>
</cp:coreProperties>
</file>