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884500-01A7-499B-8F34-B500E8A9BFBC}" v="5" dt="2020-11-19T09:18:39.8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Ellen Whitmore (1903438)" userId="78c8fdfb-12f9-40e9-ac13-ae86bcf1c0e0" providerId="ADAL" clId="{9B884500-01A7-499B-8F34-B500E8A9BFBC}"/>
    <pc:docChg chg="custSel modSld">
      <pc:chgData name="Katie Ellen Whitmore (1903438)" userId="78c8fdfb-12f9-40e9-ac13-ae86bcf1c0e0" providerId="ADAL" clId="{9B884500-01A7-499B-8F34-B500E8A9BFBC}" dt="2020-11-19T09:18:39.861" v="0" actId="27636"/>
      <pc:docMkLst>
        <pc:docMk/>
      </pc:docMkLst>
      <pc:sldChg chg="modSp mod">
        <pc:chgData name="Katie Ellen Whitmore (1903438)" userId="78c8fdfb-12f9-40e9-ac13-ae86bcf1c0e0" providerId="ADAL" clId="{9B884500-01A7-499B-8F34-B500E8A9BFBC}" dt="2020-11-19T09:18:39.861" v="0" actId="27636"/>
        <pc:sldMkLst>
          <pc:docMk/>
          <pc:sldMk cId="1343612722" sldId="263"/>
        </pc:sldMkLst>
        <pc:spChg chg="mod">
          <ac:chgData name="Katie Ellen Whitmore (1903438)" userId="78c8fdfb-12f9-40e9-ac13-ae86bcf1c0e0" providerId="ADAL" clId="{9B884500-01A7-499B-8F34-B500E8A9BFBC}" dt="2020-11-19T09:18:39.861" v="0" actId="27636"/>
          <ac:spMkLst>
            <pc:docMk/>
            <pc:sldMk cId="1343612722" sldId="263"/>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815407-539C-42DD-9527-17DFA997D217}"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US"/>
        </a:p>
      </dgm:t>
    </dgm:pt>
    <dgm:pt modelId="{28EEECC4-0229-4078-A41A-CF12BA8FB0CB}">
      <dgm:prSet/>
      <dgm:spPr/>
      <dgm:t>
        <a:bodyPr/>
        <a:lstStyle/>
        <a:p>
          <a:pPr rtl="0"/>
          <a:r>
            <a:rPr lang="en-GB"/>
            <a:t>The most characteristic features of critical writing are:</a:t>
          </a:r>
        </a:p>
      </dgm:t>
    </dgm:pt>
    <dgm:pt modelId="{1473EB42-6502-4A53-8A6F-6B8E74AA231D}" type="parTrans" cxnId="{4C63EE35-22E1-4C78-BEEA-2F9BDE6D1863}">
      <dgm:prSet/>
      <dgm:spPr/>
      <dgm:t>
        <a:bodyPr/>
        <a:lstStyle/>
        <a:p>
          <a:endParaRPr lang="en-US"/>
        </a:p>
      </dgm:t>
    </dgm:pt>
    <dgm:pt modelId="{75AB7917-5BB1-42C2-9F19-998674A8597C}" type="sibTrans" cxnId="{4C63EE35-22E1-4C78-BEEA-2F9BDE6D1863}">
      <dgm:prSet/>
      <dgm:spPr/>
      <dgm:t>
        <a:bodyPr/>
        <a:lstStyle/>
        <a:p>
          <a:endParaRPr lang="en-US"/>
        </a:p>
      </dgm:t>
    </dgm:pt>
    <dgm:pt modelId="{AD675295-6F90-4A0A-9E81-E5C1E6C5EFDF}">
      <dgm:prSet/>
      <dgm:spPr/>
      <dgm:t>
        <a:bodyPr/>
        <a:lstStyle/>
        <a:p>
          <a:pPr rtl="0"/>
          <a:r>
            <a:rPr lang="en-GB"/>
            <a:t>a clear and confident refusal to accept the conclusions of other writers without evaluating the arguments and evidence that they provide;</a:t>
          </a:r>
        </a:p>
      </dgm:t>
    </dgm:pt>
    <dgm:pt modelId="{225DDC1E-26EC-4C8B-9DDF-8F03D772E001}" type="parTrans" cxnId="{6B95D78A-8476-43E2-B7EF-652130A25864}">
      <dgm:prSet/>
      <dgm:spPr/>
      <dgm:t>
        <a:bodyPr/>
        <a:lstStyle/>
        <a:p>
          <a:endParaRPr lang="en-US"/>
        </a:p>
      </dgm:t>
    </dgm:pt>
    <dgm:pt modelId="{8EE04C96-87ED-4727-9BDB-9FC8E059FA5C}" type="sibTrans" cxnId="{6B95D78A-8476-43E2-B7EF-652130A25864}">
      <dgm:prSet/>
      <dgm:spPr/>
      <dgm:t>
        <a:bodyPr/>
        <a:lstStyle/>
        <a:p>
          <a:endParaRPr lang="en-US"/>
        </a:p>
      </dgm:t>
    </dgm:pt>
    <dgm:pt modelId="{E34710DD-6487-44C9-AAF6-09582C809638}">
      <dgm:prSet/>
      <dgm:spPr/>
      <dgm:t>
        <a:bodyPr/>
        <a:lstStyle/>
        <a:p>
          <a:pPr rtl="0"/>
          <a:r>
            <a:rPr lang="en-GB"/>
            <a:t>a balanced presentation of reasons why the conclusions of other writers may be accepted or may need to be treated with caution;</a:t>
          </a:r>
        </a:p>
      </dgm:t>
    </dgm:pt>
    <dgm:pt modelId="{2ABE8DAC-9F4E-4289-AA79-E352F5AD3B22}" type="parTrans" cxnId="{C6BF3BBC-95AA-4AB9-935D-5739EDCFAA05}">
      <dgm:prSet/>
      <dgm:spPr/>
      <dgm:t>
        <a:bodyPr/>
        <a:lstStyle/>
        <a:p>
          <a:endParaRPr lang="en-US"/>
        </a:p>
      </dgm:t>
    </dgm:pt>
    <dgm:pt modelId="{E557A4FB-D5DA-4475-ACEF-44808589C358}" type="sibTrans" cxnId="{C6BF3BBC-95AA-4AB9-935D-5739EDCFAA05}">
      <dgm:prSet/>
      <dgm:spPr/>
      <dgm:t>
        <a:bodyPr/>
        <a:lstStyle/>
        <a:p>
          <a:endParaRPr lang="en-US"/>
        </a:p>
      </dgm:t>
    </dgm:pt>
    <dgm:pt modelId="{1D6A4E67-BD2C-4449-9F36-996FD7F51E91}">
      <dgm:prSet/>
      <dgm:spPr/>
      <dgm:t>
        <a:bodyPr/>
        <a:lstStyle/>
        <a:p>
          <a:pPr rtl="0"/>
          <a:r>
            <a:rPr lang="en-GB"/>
            <a:t>a clear presentation of your own evidence and argument, leading to your conclusion; and </a:t>
          </a:r>
        </a:p>
      </dgm:t>
    </dgm:pt>
    <dgm:pt modelId="{7687A9CF-BAD5-42B7-B7F5-3242A1C38305}" type="parTrans" cxnId="{71FAC2DA-260E-4620-A517-D088E38F8D7A}">
      <dgm:prSet/>
      <dgm:spPr/>
      <dgm:t>
        <a:bodyPr/>
        <a:lstStyle/>
        <a:p>
          <a:endParaRPr lang="en-US"/>
        </a:p>
      </dgm:t>
    </dgm:pt>
    <dgm:pt modelId="{3107B563-C4C0-4FC7-A43B-107C630F300A}" type="sibTrans" cxnId="{71FAC2DA-260E-4620-A517-D088E38F8D7A}">
      <dgm:prSet/>
      <dgm:spPr/>
      <dgm:t>
        <a:bodyPr/>
        <a:lstStyle/>
        <a:p>
          <a:endParaRPr lang="en-US"/>
        </a:p>
      </dgm:t>
    </dgm:pt>
    <dgm:pt modelId="{A3E0697C-A835-4327-8375-D3849FF3EC22}">
      <dgm:prSet/>
      <dgm:spPr/>
      <dgm:t>
        <a:bodyPr/>
        <a:lstStyle/>
        <a:p>
          <a:pPr rtl="0"/>
          <a:r>
            <a:rPr lang="en-GB"/>
            <a:t>a recognition of the limitations in your own evidence, argument, and conclusion.</a:t>
          </a:r>
        </a:p>
      </dgm:t>
    </dgm:pt>
    <dgm:pt modelId="{933BC59A-38E9-418C-8B83-C321966D9CC4}" type="parTrans" cxnId="{0DCCDD49-F137-4811-A86C-4F0C30BF7799}">
      <dgm:prSet/>
      <dgm:spPr/>
      <dgm:t>
        <a:bodyPr/>
        <a:lstStyle/>
        <a:p>
          <a:endParaRPr lang="en-US"/>
        </a:p>
      </dgm:t>
    </dgm:pt>
    <dgm:pt modelId="{59A1815B-0333-477E-93D6-83C395CF20E6}" type="sibTrans" cxnId="{0DCCDD49-F137-4811-A86C-4F0C30BF7799}">
      <dgm:prSet/>
      <dgm:spPr/>
      <dgm:t>
        <a:bodyPr/>
        <a:lstStyle/>
        <a:p>
          <a:endParaRPr lang="en-US"/>
        </a:p>
      </dgm:t>
    </dgm:pt>
    <dgm:pt modelId="{759C28F0-A068-43BB-B80C-020C542CAB7C}" type="pres">
      <dgm:prSet presAssocID="{F8815407-539C-42DD-9527-17DFA997D217}" presName="Name0" presStyleCnt="0">
        <dgm:presLayoutVars>
          <dgm:dir/>
          <dgm:animLvl val="lvl"/>
          <dgm:resizeHandles val="exact"/>
        </dgm:presLayoutVars>
      </dgm:prSet>
      <dgm:spPr/>
    </dgm:pt>
    <dgm:pt modelId="{705D57A3-EAFF-44F0-8E15-E09EE6F198F9}" type="pres">
      <dgm:prSet presAssocID="{28EEECC4-0229-4078-A41A-CF12BA8FB0CB}" presName="composite" presStyleCnt="0"/>
      <dgm:spPr/>
    </dgm:pt>
    <dgm:pt modelId="{C9D3C655-8612-41C5-AF09-41F5AB0A2809}" type="pres">
      <dgm:prSet presAssocID="{28EEECC4-0229-4078-A41A-CF12BA8FB0CB}" presName="parTx" presStyleLbl="alignNode1" presStyleIdx="0" presStyleCnt="1">
        <dgm:presLayoutVars>
          <dgm:chMax val="0"/>
          <dgm:chPref val="0"/>
          <dgm:bulletEnabled val="1"/>
        </dgm:presLayoutVars>
      </dgm:prSet>
      <dgm:spPr/>
    </dgm:pt>
    <dgm:pt modelId="{3D39E42C-32B2-46F3-A5F0-AC6016648DD0}" type="pres">
      <dgm:prSet presAssocID="{28EEECC4-0229-4078-A41A-CF12BA8FB0CB}" presName="desTx" presStyleLbl="alignAccFollowNode1" presStyleIdx="0" presStyleCnt="1">
        <dgm:presLayoutVars>
          <dgm:bulletEnabled val="1"/>
        </dgm:presLayoutVars>
      </dgm:prSet>
      <dgm:spPr/>
    </dgm:pt>
  </dgm:ptLst>
  <dgm:cxnLst>
    <dgm:cxn modelId="{88870207-1EAF-4D92-B56E-4FB42479CFA8}" type="presOf" srcId="{A3E0697C-A835-4327-8375-D3849FF3EC22}" destId="{3D39E42C-32B2-46F3-A5F0-AC6016648DD0}" srcOrd="0" destOrd="3" presId="urn:microsoft.com/office/officeart/2005/8/layout/hList1"/>
    <dgm:cxn modelId="{4C63EE35-22E1-4C78-BEEA-2F9BDE6D1863}" srcId="{F8815407-539C-42DD-9527-17DFA997D217}" destId="{28EEECC4-0229-4078-A41A-CF12BA8FB0CB}" srcOrd="0" destOrd="0" parTransId="{1473EB42-6502-4A53-8A6F-6B8E74AA231D}" sibTransId="{75AB7917-5BB1-42C2-9F19-998674A8597C}"/>
    <dgm:cxn modelId="{0DCCDD49-F137-4811-A86C-4F0C30BF7799}" srcId="{28EEECC4-0229-4078-A41A-CF12BA8FB0CB}" destId="{A3E0697C-A835-4327-8375-D3849FF3EC22}" srcOrd="3" destOrd="0" parTransId="{933BC59A-38E9-418C-8B83-C321966D9CC4}" sibTransId="{59A1815B-0333-477E-93D6-83C395CF20E6}"/>
    <dgm:cxn modelId="{CF434356-7FA4-45DC-91BD-03CE4F9ADB9E}" type="presOf" srcId="{E34710DD-6487-44C9-AAF6-09582C809638}" destId="{3D39E42C-32B2-46F3-A5F0-AC6016648DD0}" srcOrd="0" destOrd="1" presId="urn:microsoft.com/office/officeart/2005/8/layout/hList1"/>
    <dgm:cxn modelId="{6B95D78A-8476-43E2-B7EF-652130A25864}" srcId="{28EEECC4-0229-4078-A41A-CF12BA8FB0CB}" destId="{AD675295-6F90-4A0A-9E81-E5C1E6C5EFDF}" srcOrd="0" destOrd="0" parTransId="{225DDC1E-26EC-4C8B-9DDF-8F03D772E001}" sibTransId="{8EE04C96-87ED-4727-9BDB-9FC8E059FA5C}"/>
    <dgm:cxn modelId="{C6BF3BBC-95AA-4AB9-935D-5739EDCFAA05}" srcId="{28EEECC4-0229-4078-A41A-CF12BA8FB0CB}" destId="{E34710DD-6487-44C9-AAF6-09582C809638}" srcOrd="1" destOrd="0" parTransId="{2ABE8DAC-9F4E-4289-AA79-E352F5AD3B22}" sibTransId="{E557A4FB-D5DA-4475-ACEF-44808589C358}"/>
    <dgm:cxn modelId="{2A991BBF-6842-42BC-81D3-0FCFAC5CF968}" type="presOf" srcId="{28EEECC4-0229-4078-A41A-CF12BA8FB0CB}" destId="{C9D3C655-8612-41C5-AF09-41F5AB0A2809}" srcOrd="0" destOrd="0" presId="urn:microsoft.com/office/officeart/2005/8/layout/hList1"/>
    <dgm:cxn modelId="{5609FABF-3EF8-4819-AC5D-07BBF7A4B7A3}" type="presOf" srcId="{AD675295-6F90-4A0A-9E81-E5C1E6C5EFDF}" destId="{3D39E42C-32B2-46F3-A5F0-AC6016648DD0}" srcOrd="0" destOrd="0" presId="urn:microsoft.com/office/officeart/2005/8/layout/hList1"/>
    <dgm:cxn modelId="{EF88F5CA-280D-45A7-A58B-4091BDF379DB}" type="presOf" srcId="{F8815407-539C-42DD-9527-17DFA997D217}" destId="{759C28F0-A068-43BB-B80C-020C542CAB7C}" srcOrd="0" destOrd="0" presId="urn:microsoft.com/office/officeart/2005/8/layout/hList1"/>
    <dgm:cxn modelId="{5D1BC5D7-0DC8-46D0-820D-73DFF6C7D5A6}" type="presOf" srcId="{1D6A4E67-BD2C-4449-9F36-996FD7F51E91}" destId="{3D39E42C-32B2-46F3-A5F0-AC6016648DD0}" srcOrd="0" destOrd="2" presId="urn:microsoft.com/office/officeart/2005/8/layout/hList1"/>
    <dgm:cxn modelId="{71FAC2DA-260E-4620-A517-D088E38F8D7A}" srcId="{28EEECC4-0229-4078-A41A-CF12BA8FB0CB}" destId="{1D6A4E67-BD2C-4449-9F36-996FD7F51E91}" srcOrd="2" destOrd="0" parTransId="{7687A9CF-BAD5-42B7-B7F5-3242A1C38305}" sibTransId="{3107B563-C4C0-4FC7-A43B-107C630F300A}"/>
    <dgm:cxn modelId="{281EAA7C-E3EA-4DDB-96F5-599DAB2B8D38}" type="presParOf" srcId="{759C28F0-A068-43BB-B80C-020C542CAB7C}" destId="{705D57A3-EAFF-44F0-8E15-E09EE6F198F9}" srcOrd="0" destOrd="0" presId="urn:microsoft.com/office/officeart/2005/8/layout/hList1"/>
    <dgm:cxn modelId="{3EEA6551-4ECB-4EFF-820E-7B91C96FBE5B}" type="presParOf" srcId="{705D57A3-EAFF-44F0-8E15-E09EE6F198F9}" destId="{C9D3C655-8612-41C5-AF09-41F5AB0A2809}" srcOrd="0" destOrd="0" presId="urn:microsoft.com/office/officeart/2005/8/layout/hList1"/>
    <dgm:cxn modelId="{59FEB9F9-3CFF-42DB-8DF3-69D0E6FFCD1E}" type="presParOf" srcId="{705D57A3-EAFF-44F0-8E15-E09EE6F198F9}" destId="{3D39E42C-32B2-46F3-A5F0-AC6016648DD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115524-DE35-4AC7-92BE-75DE679D3D36}"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US"/>
        </a:p>
      </dgm:t>
    </dgm:pt>
    <dgm:pt modelId="{DC9113B9-E230-4087-99FF-47F5D2035816}">
      <dgm:prSet custT="1"/>
      <dgm:spPr/>
      <dgm:t>
        <a:bodyPr/>
        <a:lstStyle/>
        <a:p>
          <a:pPr rtl="0"/>
          <a:r>
            <a:rPr lang="en-GB" sz="3300"/>
            <a:t>The most characteristic features of descriptive writing are that it will describe something, but will not go beyond an account of what appears to be there. </a:t>
          </a:r>
        </a:p>
      </dgm:t>
    </dgm:pt>
    <dgm:pt modelId="{0D47DAED-19DA-4A24-9B93-29F662F763F2}" type="parTrans" cxnId="{6FD70967-B256-4AB0-AA04-173899ABC5A6}">
      <dgm:prSet/>
      <dgm:spPr/>
      <dgm:t>
        <a:bodyPr/>
        <a:lstStyle/>
        <a:p>
          <a:endParaRPr lang="en-US"/>
        </a:p>
      </dgm:t>
    </dgm:pt>
    <dgm:pt modelId="{3F04AEDB-61CA-4B16-BDDF-6CBA7C2225EF}" type="sibTrans" cxnId="{6FD70967-B256-4AB0-AA04-173899ABC5A6}">
      <dgm:prSet/>
      <dgm:spPr/>
      <dgm:t>
        <a:bodyPr/>
        <a:lstStyle/>
        <a:p>
          <a:endParaRPr lang="en-US"/>
        </a:p>
      </dgm:t>
    </dgm:pt>
    <dgm:pt modelId="{6BBC20DF-47B4-4F44-AC2E-37769655E04D}">
      <dgm:prSet/>
      <dgm:spPr/>
      <dgm:t>
        <a:bodyPr/>
        <a:lstStyle/>
        <a:p>
          <a:pPr rtl="0"/>
          <a:r>
            <a:rPr lang="en-GB" sz="2700"/>
            <a:t>A certain amount of descriptive writing is needed to establish for example:</a:t>
          </a:r>
        </a:p>
      </dgm:t>
    </dgm:pt>
    <dgm:pt modelId="{4DBC5B3B-BB55-4D83-B870-50B75CBF4722}" type="parTrans" cxnId="{741A0199-1056-4416-BA74-AA6929B25546}">
      <dgm:prSet/>
      <dgm:spPr/>
      <dgm:t>
        <a:bodyPr/>
        <a:lstStyle/>
        <a:p>
          <a:endParaRPr lang="en-US"/>
        </a:p>
      </dgm:t>
    </dgm:pt>
    <dgm:pt modelId="{2C791FD5-9274-4086-9224-1F62D1EEEC30}" type="sibTrans" cxnId="{741A0199-1056-4416-BA74-AA6929B25546}">
      <dgm:prSet/>
      <dgm:spPr/>
      <dgm:t>
        <a:bodyPr/>
        <a:lstStyle/>
        <a:p>
          <a:endParaRPr lang="en-US"/>
        </a:p>
      </dgm:t>
    </dgm:pt>
    <dgm:pt modelId="{0BEF542F-46DA-450A-84DB-51DCB8BC714F}">
      <dgm:prSet/>
      <dgm:spPr/>
      <dgm:t>
        <a:bodyPr/>
        <a:lstStyle/>
        <a:p>
          <a:pPr rtl="0"/>
          <a:r>
            <a:rPr lang="en-GB" sz="2700"/>
            <a:t>the setting of the research;</a:t>
          </a:r>
        </a:p>
      </dgm:t>
    </dgm:pt>
    <dgm:pt modelId="{5D378AE3-5A67-47BF-9B15-E416E1328710}" type="parTrans" cxnId="{3553570B-0FCD-4DAF-851D-38AF450158CB}">
      <dgm:prSet/>
      <dgm:spPr/>
      <dgm:t>
        <a:bodyPr/>
        <a:lstStyle/>
        <a:p>
          <a:endParaRPr lang="en-US"/>
        </a:p>
      </dgm:t>
    </dgm:pt>
    <dgm:pt modelId="{0B89A266-7301-4B3C-A673-4D3EE7324B94}" type="sibTrans" cxnId="{3553570B-0FCD-4DAF-851D-38AF450158CB}">
      <dgm:prSet/>
      <dgm:spPr/>
      <dgm:t>
        <a:bodyPr/>
        <a:lstStyle/>
        <a:p>
          <a:endParaRPr lang="en-US"/>
        </a:p>
      </dgm:t>
    </dgm:pt>
    <dgm:pt modelId="{5F5884DD-3D3C-4F61-8267-6DE9C0A95D51}">
      <dgm:prSet custT="1"/>
      <dgm:spPr/>
      <dgm:t>
        <a:bodyPr/>
        <a:lstStyle/>
        <a:p>
          <a:pPr rtl="0"/>
          <a:r>
            <a:rPr lang="en-GB" sz="2700"/>
            <a:t>a general </a:t>
          </a:r>
          <a:r>
            <a:rPr lang="en-GB" sz="2800"/>
            <a:t>description</a:t>
          </a:r>
          <a:r>
            <a:rPr lang="en-GB" sz="2700"/>
            <a:t> of a piece of literature, </a:t>
          </a:r>
        </a:p>
      </dgm:t>
    </dgm:pt>
    <dgm:pt modelId="{AACF888E-CA68-4057-A72A-0BE7E9500ED0}" type="parTrans" cxnId="{201D481D-8327-4038-97D8-8D22FB274489}">
      <dgm:prSet/>
      <dgm:spPr/>
      <dgm:t>
        <a:bodyPr/>
        <a:lstStyle/>
        <a:p>
          <a:endParaRPr lang="en-US"/>
        </a:p>
      </dgm:t>
    </dgm:pt>
    <dgm:pt modelId="{9A30DC38-7092-4E2F-A6B7-81286229FBC2}" type="sibTrans" cxnId="{201D481D-8327-4038-97D8-8D22FB274489}">
      <dgm:prSet/>
      <dgm:spPr/>
      <dgm:t>
        <a:bodyPr/>
        <a:lstStyle/>
        <a:p>
          <a:endParaRPr lang="en-US"/>
        </a:p>
      </dgm:t>
    </dgm:pt>
    <dgm:pt modelId="{83BC5BC1-EB75-426E-A12C-8AE6F3AF6ABB}">
      <dgm:prSet/>
      <dgm:spPr/>
      <dgm:t>
        <a:bodyPr/>
        <a:lstStyle/>
        <a:p>
          <a:pPr rtl="0"/>
          <a:r>
            <a:rPr lang="en-GB" sz="2700"/>
            <a:t>the timing of the research;</a:t>
          </a:r>
        </a:p>
      </dgm:t>
    </dgm:pt>
    <dgm:pt modelId="{E5FD17D0-90EE-411D-AA12-D8E1485FCDA6}" type="parTrans" cxnId="{A10E029E-34BF-420E-B697-5280B7962505}">
      <dgm:prSet/>
      <dgm:spPr/>
      <dgm:t>
        <a:bodyPr/>
        <a:lstStyle/>
        <a:p>
          <a:endParaRPr lang="en-US"/>
        </a:p>
      </dgm:t>
    </dgm:pt>
    <dgm:pt modelId="{88828FAD-D699-4C95-A4BB-E9F8C37FDC05}" type="sibTrans" cxnId="{A10E029E-34BF-420E-B697-5280B7962505}">
      <dgm:prSet/>
      <dgm:spPr/>
      <dgm:t>
        <a:bodyPr/>
        <a:lstStyle/>
        <a:p>
          <a:endParaRPr lang="en-US"/>
        </a:p>
      </dgm:t>
    </dgm:pt>
    <dgm:pt modelId="{4BD1B0DE-3F80-4549-8F92-264C0D6AA4B6}">
      <dgm:prSet/>
      <dgm:spPr/>
      <dgm:t>
        <a:bodyPr/>
        <a:lstStyle/>
        <a:p>
          <a:pPr rtl="0"/>
          <a:r>
            <a:rPr lang="en-GB" sz="2700"/>
            <a:t>an account of the biographical details of a key figure in the discipline;  </a:t>
          </a:r>
        </a:p>
      </dgm:t>
    </dgm:pt>
    <dgm:pt modelId="{FE226A29-2840-4E02-B33D-960ACBB2CAE1}" type="parTrans" cxnId="{1F3E0A78-0128-457D-9947-680C3C2ABE99}">
      <dgm:prSet/>
      <dgm:spPr/>
      <dgm:t>
        <a:bodyPr/>
        <a:lstStyle/>
        <a:p>
          <a:endParaRPr lang="en-US"/>
        </a:p>
      </dgm:t>
    </dgm:pt>
    <dgm:pt modelId="{E24C60F4-948D-4B77-9A37-390EF71C88F2}" type="sibTrans" cxnId="{1F3E0A78-0128-457D-9947-680C3C2ABE99}">
      <dgm:prSet/>
      <dgm:spPr/>
      <dgm:t>
        <a:bodyPr/>
        <a:lstStyle/>
        <a:p>
          <a:endParaRPr lang="en-US"/>
        </a:p>
      </dgm:t>
    </dgm:pt>
    <dgm:pt modelId="{453878AE-0542-4033-8284-10BB9F7141C7}">
      <dgm:prSet custT="1"/>
      <dgm:spPr/>
      <dgm:t>
        <a:bodyPr/>
        <a:lstStyle/>
        <a:p>
          <a:pPr rtl="0"/>
          <a:r>
            <a:rPr lang="en-GB" sz="2700"/>
            <a:t>the list of measurements taken;</a:t>
          </a:r>
        </a:p>
      </dgm:t>
    </dgm:pt>
    <dgm:pt modelId="{1CBD7748-584E-435D-B012-7374E5B45E30}" type="parTrans" cxnId="{47962840-68B7-423A-BAA3-192EB5B1D189}">
      <dgm:prSet/>
      <dgm:spPr/>
    </dgm:pt>
    <dgm:pt modelId="{C2D0BDDE-B646-4728-B102-8D762120A06E}" type="sibTrans" cxnId="{47962840-68B7-423A-BAA3-192EB5B1D189}">
      <dgm:prSet/>
      <dgm:spPr/>
    </dgm:pt>
    <dgm:pt modelId="{47F95B83-AA52-4123-9040-3F000C7E8685}">
      <dgm:prSet/>
      <dgm:spPr/>
      <dgm:t>
        <a:bodyPr/>
        <a:lstStyle/>
        <a:p>
          <a:pPr rtl="0"/>
          <a:r>
            <a:rPr lang="en-GB" sz="2700"/>
            <a:t>or a brief summary of the history leading up to an event or decision.</a:t>
          </a:r>
        </a:p>
      </dgm:t>
    </dgm:pt>
    <dgm:pt modelId="{666397B1-0DA7-475A-829D-E8170B51946F}" type="parTrans" cxnId="{04BABD2A-6D87-41FF-AD4F-F3A35C76C742}">
      <dgm:prSet/>
      <dgm:spPr/>
    </dgm:pt>
    <dgm:pt modelId="{1ECFAEFB-CAD5-486A-9518-5B8B968E0FC9}" type="sibTrans" cxnId="{04BABD2A-6D87-41FF-AD4F-F3A35C76C742}">
      <dgm:prSet/>
      <dgm:spPr/>
    </dgm:pt>
    <dgm:pt modelId="{A705D6E5-C569-43F9-AA09-A0460E9A51A3}" type="pres">
      <dgm:prSet presAssocID="{07115524-DE35-4AC7-92BE-75DE679D3D36}" presName="Name0" presStyleCnt="0">
        <dgm:presLayoutVars>
          <dgm:dir/>
          <dgm:animLvl val="lvl"/>
          <dgm:resizeHandles val="exact"/>
        </dgm:presLayoutVars>
      </dgm:prSet>
      <dgm:spPr/>
    </dgm:pt>
    <dgm:pt modelId="{B218F080-11EA-49E9-B6CF-26FD80EEBC61}" type="pres">
      <dgm:prSet presAssocID="{DC9113B9-E230-4087-99FF-47F5D2035816}" presName="composite" presStyleCnt="0"/>
      <dgm:spPr/>
    </dgm:pt>
    <dgm:pt modelId="{6A5F2645-A052-4077-ABFD-103C3BB3898C}" type="pres">
      <dgm:prSet presAssocID="{DC9113B9-E230-4087-99FF-47F5D2035816}" presName="parTx" presStyleLbl="alignNode1" presStyleIdx="0" presStyleCnt="1">
        <dgm:presLayoutVars>
          <dgm:chMax val="0"/>
          <dgm:chPref val="0"/>
          <dgm:bulletEnabled val="1"/>
        </dgm:presLayoutVars>
      </dgm:prSet>
      <dgm:spPr/>
    </dgm:pt>
    <dgm:pt modelId="{20F1FCAF-A66F-45C2-8CEA-FDF925B766F5}" type="pres">
      <dgm:prSet presAssocID="{DC9113B9-E230-4087-99FF-47F5D2035816}" presName="desTx" presStyleLbl="alignAccFollowNode1" presStyleIdx="0" presStyleCnt="1" custScaleY="105474">
        <dgm:presLayoutVars>
          <dgm:bulletEnabled val="1"/>
        </dgm:presLayoutVars>
      </dgm:prSet>
      <dgm:spPr/>
    </dgm:pt>
  </dgm:ptLst>
  <dgm:cxnLst>
    <dgm:cxn modelId="{3553570B-0FCD-4DAF-851D-38AF450158CB}" srcId="{6BBC20DF-47B4-4F44-AC2E-37769655E04D}" destId="{0BEF542F-46DA-450A-84DB-51DCB8BC714F}" srcOrd="0" destOrd="0" parTransId="{5D378AE3-5A67-47BF-9B15-E416E1328710}" sibTransId="{0B89A266-7301-4B3C-A673-4D3EE7324B94}"/>
    <dgm:cxn modelId="{39A16115-F313-4056-9EFA-4DCA574F20E9}" type="presOf" srcId="{07115524-DE35-4AC7-92BE-75DE679D3D36}" destId="{A705D6E5-C569-43F9-AA09-A0460E9A51A3}" srcOrd="0" destOrd="0" presId="urn:microsoft.com/office/officeart/2005/8/layout/hList1"/>
    <dgm:cxn modelId="{201D481D-8327-4038-97D8-8D22FB274489}" srcId="{6BBC20DF-47B4-4F44-AC2E-37769655E04D}" destId="{5F5884DD-3D3C-4F61-8267-6DE9C0A95D51}" srcOrd="1" destOrd="0" parTransId="{AACF888E-CA68-4057-A72A-0BE7E9500ED0}" sibTransId="{9A30DC38-7092-4E2F-A6B7-81286229FBC2}"/>
    <dgm:cxn modelId="{04BABD2A-6D87-41FF-AD4F-F3A35C76C742}" srcId="{6BBC20DF-47B4-4F44-AC2E-37769655E04D}" destId="{47F95B83-AA52-4123-9040-3F000C7E8685}" srcOrd="5" destOrd="0" parTransId="{666397B1-0DA7-475A-829D-E8170B51946F}" sibTransId="{1ECFAEFB-CAD5-486A-9518-5B8B968E0FC9}"/>
    <dgm:cxn modelId="{47962840-68B7-423A-BAA3-192EB5B1D189}" srcId="{6BBC20DF-47B4-4F44-AC2E-37769655E04D}" destId="{453878AE-0542-4033-8284-10BB9F7141C7}" srcOrd="2" destOrd="0" parTransId="{1CBD7748-584E-435D-B012-7374E5B45E30}" sibTransId="{C2D0BDDE-B646-4728-B102-8D762120A06E}"/>
    <dgm:cxn modelId="{66686746-AC42-4B21-9908-AEA48DFD16F6}" type="presOf" srcId="{5F5884DD-3D3C-4F61-8267-6DE9C0A95D51}" destId="{20F1FCAF-A66F-45C2-8CEA-FDF925B766F5}" srcOrd="0" destOrd="2" presId="urn:microsoft.com/office/officeart/2005/8/layout/hList1"/>
    <dgm:cxn modelId="{6FD70967-B256-4AB0-AA04-173899ABC5A6}" srcId="{07115524-DE35-4AC7-92BE-75DE679D3D36}" destId="{DC9113B9-E230-4087-99FF-47F5D2035816}" srcOrd="0" destOrd="0" parTransId="{0D47DAED-19DA-4A24-9B93-29F662F763F2}" sibTransId="{3F04AEDB-61CA-4B16-BDDF-6CBA7C2225EF}"/>
    <dgm:cxn modelId="{AE002468-D0C1-484C-825C-D734B9E8A04C}" type="presOf" srcId="{DC9113B9-E230-4087-99FF-47F5D2035816}" destId="{6A5F2645-A052-4077-ABFD-103C3BB3898C}" srcOrd="0" destOrd="0" presId="urn:microsoft.com/office/officeart/2005/8/layout/hList1"/>
    <dgm:cxn modelId="{1902A257-68E3-486B-91EB-CE0C063454FD}" type="presOf" srcId="{6BBC20DF-47B4-4F44-AC2E-37769655E04D}" destId="{20F1FCAF-A66F-45C2-8CEA-FDF925B766F5}" srcOrd="0" destOrd="0" presId="urn:microsoft.com/office/officeart/2005/8/layout/hList1"/>
    <dgm:cxn modelId="{1F3E0A78-0128-457D-9947-680C3C2ABE99}" srcId="{6BBC20DF-47B4-4F44-AC2E-37769655E04D}" destId="{4BD1B0DE-3F80-4549-8F92-264C0D6AA4B6}" srcOrd="4" destOrd="0" parTransId="{FE226A29-2840-4E02-B33D-960ACBB2CAE1}" sibTransId="{E24C60F4-948D-4B77-9A37-390EF71C88F2}"/>
    <dgm:cxn modelId="{DD07417F-CF64-4798-8678-C2BF4DE57C8F}" type="presOf" srcId="{83BC5BC1-EB75-426E-A12C-8AE6F3AF6ABB}" destId="{20F1FCAF-A66F-45C2-8CEA-FDF925B766F5}" srcOrd="0" destOrd="4" presId="urn:microsoft.com/office/officeart/2005/8/layout/hList1"/>
    <dgm:cxn modelId="{741A0199-1056-4416-BA74-AA6929B25546}" srcId="{DC9113B9-E230-4087-99FF-47F5D2035816}" destId="{6BBC20DF-47B4-4F44-AC2E-37769655E04D}" srcOrd="0" destOrd="0" parTransId="{4DBC5B3B-BB55-4D83-B870-50B75CBF4722}" sibTransId="{2C791FD5-9274-4086-9224-1F62D1EEEC30}"/>
    <dgm:cxn modelId="{A10E029E-34BF-420E-B697-5280B7962505}" srcId="{6BBC20DF-47B4-4F44-AC2E-37769655E04D}" destId="{83BC5BC1-EB75-426E-A12C-8AE6F3AF6ABB}" srcOrd="3" destOrd="0" parTransId="{E5FD17D0-90EE-411D-AA12-D8E1485FCDA6}" sibTransId="{88828FAD-D699-4C95-A4BB-E9F8C37FDC05}"/>
    <dgm:cxn modelId="{30CD87C4-B214-4A68-9DCC-AFB110766500}" type="presOf" srcId="{4BD1B0DE-3F80-4549-8F92-264C0D6AA4B6}" destId="{20F1FCAF-A66F-45C2-8CEA-FDF925B766F5}" srcOrd="0" destOrd="5" presId="urn:microsoft.com/office/officeart/2005/8/layout/hList1"/>
    <dgm:cxn modelId="{380A21CD-1D42-4FA3-B22D-BD16076F825D}" type="presOf" srcId="{47F95B83-AA52-4123-9040-3F000C7E8685}" destId="{20F1FCAF-A66F-45C2-8CEA-FDF925B766F5}" srcOrd="0" destOrd="6" presId="urn:microsoft.com/office/officeart/2005/8/layout/hList1"/>
    <dgm:cxn modelId="{AA39D6CD-43B4-43B4-A290-8D7ED6735F2A}" type="presOf" srcId="{0BEF542F-46DA-450A-84DB-51DCB8BC714F}" destId="{20F1FCAF-A66F-45C2-8CEA-FDF925B766F5}" srcOrd="0" destOrd="1" presId="urn:microsoft.com/office/officeart/2005/8/layout/hList1"/>
    <dgm:cxn modelId="{5DF6DBF4-D31E-4FF8-8BA4-4639233944EF}" type="presOf" srcId="{453878AE-0542-4033-8284-10BB9F7141C7}" destId="{20F1FCAF-A66F-45C2-8CEA-FDF925B766F5}" srcOrd="0" destOrd="3" presId="urn:microsoft.com/office/officeart/2005/8/layout/hList1"/>
    <dgm:cxn modelId="{FA459CCE-9159-4315-AB30-27D803040B76}" type="presParOf" srcId="{A705D6E5-C569-43F9-AA09-A0460E9A51A3}" destId="{B218F080-11EA-49E9-B6CF-26FD80EEBC61}" srcOrd="0" destOrd="0" presId="urn:microsoft.com/office/officeart/2005/8/layout/hList1"/>
    <dgm:cxn modelId="{9B710E9E-47D7-4DE3-9D88-626F2D38A987}" type="presParOf" srcId="{B218F080-11EA-49E9-B6CF-26FD80EEBC61}" destId="{6A5F2645-A052-4077-ABFD-103C3BB3898C}" srcOrd="0" destOrd="0" presId="urn:microsoft.com/office/officeart/2005/8/layout/hList1"/>
    <dgm:cxn modelId="{F026B7FA-DEF9-4364-8D2E-7253EC162F0F}" type="presParOf" srcId="{B218F080-11EA-49E9-B6CF-26FD80EEBC61}" destId="{20F1FCAF-A66F-45C2-8CEA-FDF925B766F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7E1602-F61F-43C4-A0DC-694BFA4E1A00}" type="doc">
      <dgm:prSet loTypeId="urn:microsoft.com/office/officeart/2005/8/layout/venn3" loCatId="relationship" qsTypeId="urn:microsoft.com/office/officeart/2005/8/quickstyle/simple1" qsCatId="simple" csTypeId="urn:microsoft.com/office/officeart/2005/8/colors/colorful4" csCatId="colorful"/>
      <dgm:spPr/>
      <dgm:t>
        <a:bodyPr/>
        <a:lstStyle/>
        <a:p>
          <a:endParaRPr lang="en-US"/>
        </a:p>
      </dgm:t>
    </dgm:pt>
    <dgm:pt modelId="{D2F1C0DC-F8CF-45D7-AF6F-65E6CB62055A}">
      <dgm:prSet/>
      <dgm:spPr/>
      <dgm:t>
        <a:bodyPr/>
        <a:lstStyle/>
        <a:p>
          <a:pPr rtl="0"/>
          <a:r>
            <a:rPr lang="en-GB"/>
            <a:t>With descriptive writing you are not developing argument; you are merely setting the background within which an argument can be developed. You are representing the situation as it stands, without presenting any analysis or discussion.</a:t>
          </a:r>
        </a:p>
      </dgm:t>
    </dgm:pt>
    <dgm:pt modelId="{434E7408-3388-4312-A66B-4D6FE19DFD36}" type="parTrans" cxnId="{AEF540D2-0118-47FC-89D2-A50E78395867}">
      <dgm:prSet/>
      <dgm:spPr/>
      <dgm:t>
        <a:bodyPr/>
        <a:lstStyle/>
        <a:p>
          <a:endParaRPr lang="en-US"/>
        </a:p>
      </dgm:t>
    </dgm:pt>
    <dgm:pt modelId="{DBCDFED5-152A-413E-ADF5-E5AE4936C567}" type="sibTrans" cxnId="{AEF540D2-0118-47FC-89D2-A50E78395867}">
      <dgm:prSet/>
      <dgm:spPr/>
      <dgm:t>
        <a:bodyPr/>
        <a:lstStyle/>
        <a:p>
          <a:endParaRPr lang="en-US"/>
        </a:p>
      </dgm:t>
    </dgm:pt>
    <dgm:pt modelId="{F8F08B16-4E8D-4431-ABF2-99237CAEEDA4}">
      <dgm:prSet/>
      <dgm:spPr/>
      <dgm:t>
        <a:bodyPr/>
        <a:lstStyle/>
        <a:p>
          <a:pPr rtl="0"/>
          <a:r>
            <a:rPr lang="en-GB"/>
            <a:t>Descriptive writing is relatively simple. There is also the trap that it can be easy to use many, many words from your word limit, simply providing description.</a:t>
          </a:r>
        </a:p>
      </dgm:t>
    </dgm:pt>
    <dgm:pt modelId="{2FA1723C-0EA1-4EC2-84DE-73758CC871FA}" type="parTrans" cxnId="{3F1C9AA5-DDD2-4C85-8C0E-3D794F481479}">
      <dgm:prSet/>
      <dgm:spPr/>
      <dgm:t>
        <a:bodyPr/>
        <a:lstStyle/>
        <a:p>
          <a:endParaRPr lang="en-US"/>
        </a:p>
      </dgm:t>
    </dgm:pt>
    <dgm:pt modelId="{8D121515-82A1-4E06-8D37-174ACF642F98}" type="sibTrans" cxnId="{3F1C9AA5-DDD2-4C85-8C0E-3D794F481479}">
      <dgm:prSet/>
      <dgm:spPr/>
      <dgm:t>
        <a:bodyPr/>
        <a:lstStyle/>
        <a:p>
          <a:endParaRPr lang="en-US"/>
        </a:p>
      </dgm:t>
    </dgm:pt>
    <dgm:pt modelId="{24EA1D2D-B396-4C97-A532-98D9E38A1F55}">
      <dgm:prSet/>
      <dgm:spPr/>
      <dgm:t>
        <a:bodyPr/>
        <a:lstStyle/>
        <a:p>
          <a:pPr rtl="0"/>
          <a:r>
            <a:rPr lang="en-GB"/>
            <a:t>In providing only description, you are presenting but not transforming information; you are reporting ideas but not taking them forward in any way. </a:t>
          </a:r>
        </a:p>
      </dgm:t>
    </dgm:pt>
    <dgm:pt modelId="{2EA8169F-28F3-4AB5-A4D8-30118928657A}" type="parTrans" cxnId="{94002600-51BF-43A1-A858-3506C1A8D466}">
      <dgm:prSet/>
      <dgm:spPr/>
      <dgm:t>
        <a:bodyPr/>
        <a:lstStyle/>
        <a:p>
          <a:endParaRPr lang="en-US"/>
        </a:p>
      </dgm:t>
    </dgm:pt>
    <dgm:pt modelId="{E419A568-2503-4338-9F21-F11DC2C718F2}" type="sibTrans" cxnId="{94002600-51BF-43A1-A858-3506C1A8D466}">
      <dgm:prSet/>
      <dgm:spPr/>
      <dgm:t>
        <a:bodyPr/>
        <a:lstStyle/>
        <a:p>
          <a:endParaRPr lang="en-US"/>
        </a:p>
      </dgm:t>
    </dgm:pt>
    <dgm:pt modelId="{62054E5B-289A-4971-9872-6535A89D4CC7}">
      <dgm:prSet/>
      <dgm:spPr/>
      <dgm:t>
        <a:bodyPr/>
        <a:lstStyle/>
        <a:p>
          <a:pPr rtl="0"/>
          <a:r>
            <a:rPr lang="en-GB"/>
            <a:t>An assignment using only descriptive writing would therefore gain few marks.</a:t>
          </a:r>
        </a:p>
      </dgm:t>
    </dgm:pt>
    <dgm:pt modelId="{9B7EB902-473E-49A5-8076-5FCC6262EFCB}" type="parTrans" cxnId="{25C00F57-1FD6-4A71-9DC0-E2F4719C01F4}">
      <dgm:prSet/>
      <dgm:spPr/>
      <dgm:t>
        <a:bodyPr/>
        <a:lstStyle/>
        <a:p>
          <a:endParaRPr lang="en-US"/>
        </a:p>
      </dgm:t>
    </dgm:pt>
    <dgm:pt modelId="{F6A32C56-7B63-4223-A697-B1D1993F2726}" type="sibTrans" cxnId="{25C00F57-1FD6-4A71-9DC0-E2F4719C01F4}">
      <dgm:prSet/>
      <dgm:spPr/>
      <dgm:t>
        <a:bodyPr/>
        <a:lstStyle/>
        <a:p>
          <a:endParaRPr lang="en-US"/>
        </a:p>
      </dgm:t>
    </dgm:pt>
    <dgm:pt modelId="{69BB85D9-886E-4580-B253-8F709B3830D5}" type="pres">
      <dgm:prSet presAssocID="{987E1602-F61F-43C4-A0DC-694BFA4E1A00}" presName="Name0" presStyleCnt="0">
        <dgm:presLayoutVars>
          <dgm:dir/>
          <dgm:resizeHandles val="exact"/>
        </dgm:presLayoutVars>
      </dgm:prSet>
      <dgm:spPr/>
    </dgm:pt>
    <dgm:pt modelId="{B4AF8A78-EB4B-4420-A356-6AA821FDFD54}" type="pres">
      <dgm:prSet presAssocID="{D2F1C0DC-F8CF-45D7-AF6F-65E6CB62055A}" presName="Name5" presStyleLbl="vennNode1" presStyleIdx="0" presStyleCnt="4">
        <dgm:presLayoutVars>
          <dgm:bulletEnabled val="1"/>
        </dgm:presLayoutVars>
      </dgm:prSet>
      <dgm:spPr/>
    </dgm:pt>
    <dgm:pt modelId="{057C7C71-3D14-435F-9531-742C70214B91}" type="pres">
      <dgm:prSet presAssocID="{DBCDFED5-152A-413E-ADF5-E5AE4936C567}" presName="space" presStyleCnt="0"/>
      <dgm:spPr/>
    </dgm:pt>
    <dgm:pt modelId="{61D61F21-AC94-48CD-8DB4-74CB57FE8932}" type="pres">
      <dgm:prSet presAssocID="{F8F08B16-4E8D-4431-ABF2-99237CAEEDA4}" presName="Name5" presStyleLbl="vennNode1" presStyleIdx="1" presStyleCnt="4">
        <dgm:presLayoutVars>
          <dgm:bulletEnabled val="1"/>
        </dgm:presLayoutVars>
      </dgm:prSet>
      <dgm:spPr/>
    </dgm:pt>
    <dgm:pt modelId="{4CAEED31-43DF-4EF4-A2DE-FB31F0710BDF}" type="pres">
      <dgm:prSet presAssocID="{8D121515-82A1-4E06-8D37-174ACF642F98}" presName="space" presStyleCnt="0"/>
      <dgm:spPr/>
    </dgm:pt>
    <dgm:pt modelId="{61275B7D-FC31-463F-8170-3FB9E83A04AE}" type="pres">
      <dgm:prSet presAssocID="{24EA1D2D-B396-4C97-A532-98D9E38A1F55}" presName="Name5" presStyleLbl="vennNode1" presStyleIdx="2" presStyleCnt="4">
        <dgm:presLayoutVars>
          <dgm:bulletEnabled val="1"/>
        </dgm:presLayoutVars>
      </dgm:prSet>
      <dgm:spPr/>
    </dgm:pt>
    <dgm:pt modelId="{C0BE3BAC-5D5E-4318-8CC4-6E259FA31FC6}" type="pres">
      <dgm:prSet presAssocID="{E419A568-2503-4338-9F21-F11DC2C718F2}" presName="space" presStyleCnt="0"/>
      <dgm:spPr/>
    </dgm:pt>
    <dgm:pt modelId="{01D411A1-A255-4985-831D-1A2977FEEB2F}" type="pres">
      <dgm:prSet presAssocID="{62054E5B-289A-4971-9872-6535A89D4CC7}" presName="Name5" presStyleLbl="vennNode1" presStyleIdx="3" presStyleCnt="4">
        <dgm:presLayoutVars>
          <dgm:bulletEnabled val="1"/>
        </dgm:presLayoutVars>
      </dgm:prSet>
      <dgm:spPr/>
    </dgm:pt>
  </dgm:ptLst>
  <dgm:cxnLst>
    <dgm:cxn modelId="{94002600-51BF-43A1-A858-3506C1A8D466}" srcId="{987E1602-F61F-43C4-A0DC-694BFA4E1A00}" destId="{24EA1D2D-B396-4C97-A532-98D9E38A1F55}" srcOrd="2" destOrd="0" parTransId="{2EA8169F-28F3-4AB5-A4D8-30118928657A}" sibTransId="{E419A568-2503-4338-9F21-F11DC2C718F2}"/>
    <dgm:cxn modelId="{9704B951-3155-493D-BA15-C07FC4B1ECB7}" type="presOf" srcId="{62054E5B-289A-4971-9872-6535A89D4CC7}" destId="{01D411A1-A255-4985-831D-1A2977FEEB2F}" srcOrd="0" destOrd="0" presId="urn:microsoft.com/office/officeart/2005/8/layout/venn3"/>
    <dgm:cxn modelId="{6C3CE775-8CB4-49D9-BF72-C7AF686490BC}" type="presOf" srcId="{F8F08B16-4E8D-4431-ABF2-99237CAEEDA4}" destId="{61D61F21-AC94-48CD-8DB4-74CB57FE8932}" srcOrd="0" destOrd="0" presId="urn:microsoft.com/office/officeart/2005/8/layout/venn3"/>
    <dgm:cxn modelId="{25C00F57-1FD6-4A71-9DC0-E2F4719C01F4}" srcId="{987E1602-F61F-43C4-A0DC-694BFA4E1A00}" destId="{62054E5B-289A-4971-9872-6535A89D4CC7}" srcOrd="3" destOrd="0" parTransId="{9B7EB902-473E-49A5-8076-5FCC6262EFCB}" sibTransId="{F6A32C56-7B63-4223-A697-B1D1993F2726}"/>
    <dgm:cxn modelId="{A8663D8A-5007-457C-99BA-5302CF34B61C}" type="presOf" srcId="{D2F1C0DC-F8CF-45D7-AF6F-65E6CB62055A}" destId="{B4AF8A78-EB4B-4420-A356-6AA821FDFD54}" srcOrd="0" destOrd="0" presId="urn:microsoft.com/office/officeart/2005/8/layout/venn3"/>
    <dgm:cxn modelId="{3F1C9AA5-DDD2-4C85-8C0E-3D794F481479}" srcId="{987E1602-F61F-43C4-A0DC-694BFA4E1A00}" destId="{F8F08B16-4E8D-4431-ABF2-99237CAEEDA4}" srcOrd="1" destOrd="0" parTransId="{2FA1723C-0EA1-4EC2-84DE-73758CC871FA}" sibTransId="{8D121515-82A1-4E06-8D37-174ACF642F98}"/>
    <dgm:cxn modelId="{36B593B1-529C-43C4-ABCC-1761A893DF5D}" type="presOf" srcId="{24EA1D2D-B396-4C97-A532-98D9E38A1F55}" destId="{61275B7D-FC31-463F-8170-3FB9E83A04AE}" srcOrd="0" destOrd="0" presId="urn:microsoft.com/office/officeart/2005/8/layout/venn3"/>
    <dgm:cxn modelId="{6E955BBD-25E1-4774-AF04-149ED528F777}" type="presOf" srcId="{987E1602-F61F-43C4-A0DC-694BFA4E1A00}" destId="{69BB85D9-886E-4580-B253-8F709B3830D5}" srcOrd="0" destOrd="0" presId="urn:microsoft.com/office/officeart/2005/8/layout/venn3"/>
    <dgm:cxn modelId="{AEF540D2-0118-47FC-89D2-A50E78395867}" srcId="{987E1602-F61F-43C4-A0DC-694BFA4E1A00}" destId="{D2F1C0DC-F8CF-45D7-AF6F-65E6CB62055A}" srcOrd="0" destOrd="0" parTransId="{434E7408-3388-4312-A66B-4D6FE19DFD36}" sibTransId="{DBCDFED5-152A-413E-ADF5-E5AE4936C567}"/>
    <dgm:cxn modelId="{A84EEE77-D2C3-4425-8F8D-0B767536F5A0}" type="presParOf" srcId="{69BB85D9-886E-4580-B253-8F709B3830D5}" destId="{B4AF8A78-EB4B-4420-A356-6AA821FDFD54}" srcOrd="0" destOrd="0" presId="urn:microsoft.com/office/officeart/2005/8/layout/venn3"/>
    <dgm:cxn modelId="{D34F27D1-1633-4B86-BCFF-3FE525250811}" type="presParOf" srcId="{69BB85D9-886E-4580-B253-8F709B3830D5}" destId="{057C7C71-3D14-435F-9531-742C70214B91}" srcOrd="1" destOrd="0" presId="urn:microsoft.com/office/officeart/2005/8/layout/venn3"/>
    <dgm:cxn modelId="{5B578207-89B8-4A23-AD91-EE22262E445D}" type="presParOf" srcId="{69BB85D9-886E-4580-B253-8F709B3830D5}" destId="{61D61F21-AC94-48CD-8DB4-74CB57FE8932}" srcOrd="2" destOrd="0" presId="urn:microsoft.com/office/officeart/2005/8/layout/venn3"/>
    <dgm:cxn modelId="{FDD75551-3946-488B-BA75-728961598596}" type="presParOf" srcId="{69BB85D9-886E-4580-B253-8F709B3830D5}" destId="{4CAEED31-43DF-4EF4-A2DE-FB31F0710BDF}" srcOrd="3" destOrd="0" presId="urn:microsoft.com/office/officeart/2005/8/layout/venn3"/>
    <dgm:cxn modelId="{C024642C-CE55-4014-A529-17FBB848B4D0}" type="presParOf" srcId="{69BB85D9-886E-4580-B253-8F709B3830D5}" destId="{61275B7D-FC31-463F-8170-3FB9E83A04AE}" srcOrd="4" destOrd="0" presId="urn:microsoft.com/office/officeart/2005/8/layout/venn3"/>
    <dgm:cxn modelId="{914763BF-5B25-45FE-BE05-BFEC82F38FD1}" type="presParOf" srcId="{69BB85D9-886E-4580-B253-8F709B3830D5}" destId="{C0BE3BAC-5D5E-4318-8CC4-6E259FA31FC6}" srcOrd="5" destOrd="0" presId="urn:microsoft.com/office/officeart/2005/8/layout/venn3"/>
    <dgm:cxn modelId="{16889891-59B7-4652-A67A-23AD9517AD2D}" type="presParOf" srcId="{69BB85D9-886E-4580-B253-8F709B3830D5}" destId="{01D411A1-A255-4985-831D-1A2977FEEB2F}"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59DF46-C1D5-45CF-97FA-98E55CAB7AE8}"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n-US"/>
        </a:p>
      </dgm:t>
    </dgm:pt>
    <dgm:pt modelId="{150C63FD-7527-407F-B799-AF2B1670D95C}">
      <dgm:prSet/>
      <dgm:spPr/>
      <dgm:t>
        <a:bodyPr/>
        <a:lstStyle/>
        <a:p>
          <a:pPr rtl="0"/>
          <a:r>
            <a:rPr lang="en-GB"/>
            <a:t>With critical writing you are participating in the academic debate. This is more challenging and risky. You need to weigh up the evidence and arguments of others. </a:t>
          </a:r>
        </a:p>
      </dgm:t>
    </dgm:pt>
    <dgm:pt modelId="{2B0E4C1C-1537-4F43-8151-F1845729E9B3}" type="parTrans" cxnId="{56DA5E5B-15C4-4B26-AADA-970ACB587147}">
      <dgm:prSet/>
      <dgm:spPr/>
      <dgm:t>
        <a:bodyPr/>
        <a:lstStyle/>
        <a:p>
          <a:endParaRPr lang="en-US"/>
        </a:p>
      </dgm:t>
    </dgm:pt>
    <dgm:pt modelId="{595DD1C2-B84F-4FEF-9A4A-199C05A3A2F9}" type="sibTrans" cxnId="{56DA5E5B-15C4-4B26-AADA-970ACB587147}">
      <dgm:prSet/>
      <dgm:spPr/>
      <dgm:t>
        <a:bodyPr/>
        <a:lstStyle/>
        <a:p>
          <a:endParaRPr lang="en-US"/>
        </a:p>
      </dgm:t>
    </dgm:pt>
    <dgm:pt modelId="{D2968602-391C-4F96-98B5-EE2946E2C14F}">
      <dgm:prSet/>
      <dgm:spPr/>
      <dgm:t>
        <a:bodyPr/>
        <a:lstStyle/>
        <a:p>
          <a:pPr rtl="0"/>
          <a:r>
            <a:rPr lang="en-GB"/>
            <a:t>You will need to:</a:t>
          </a:r>
        </a:p>
      </dgm:t>
    </dgm:pt>
    <dgm:pt modelId="{9AD690F0-36B9-4D92-A048-D9A88653471F}" type="parTrans" cxnId="{B3CA1E6A-1F0A-4DAD-BD14-ADA35FAFC0CB}">
      <dgm:prSet/>
      <dgm:spPr/>
      <dgm:t>
        <a:bodyPr/>
        <a:lstStyle/>
        <a:p>
          <a:endParaRPr lang="en-US"/>
        </a:p>
      </dgm:t>
    </dgm:pt>
    <dgm:pt modelId="{7BC79C1D-24DB-48FD-A9A9-1BFE268490E5}" type="sibTrans" cxnId="{B3CA1E6A-1F0A-4DAD-BD14-ADA35FAFC0CB}">
      <dgm:prSet/>
      <dgm:spPr/>
      <dgm:t>
        <a:bodyPr/>
        <a:lstStyle/>
        <a:p>
          <a:endParaRPr lang="en-US"/>
        </a:p>
      </dgm:t>
    </dgm:pt>
    <dgm:pt modelId="{AC1D0D3C-0CAF-4EB4-93B0-35CB6D8FB91E}">
      <dgm:prSet/>
      <dgm:spPr/>
      <dgm:t>
        <a:bodyPr/>
        <a:lstStyle/>
        <a:p>
          <a:pPr rtl="0"/>
          <a:r>
            <a:rPr lang="en-GB"/>
            <a:t>consider the quality of the evidence and argument you have read; </a:t>
          </a:r>
        </a:p>
      </dgm:t>
    </dgm:pt>
    <dgm:pt modelId="{0E4B34C6-48EC-49BD-AEC1-41B7FAF0B6A1}" type="parTrans" cxnId="{02B89249-1998-4055-B5CF-8E67767788D9}">
      <dgm:prSet/>
      <dgm:spPr/>
      <dgm:t>
        <a:bodyPr/>
        <a:lstStyle/>
        <a:p>
          <a:endParaRPr lang="en-US"/>
        </a:p>
      </dgm:t>
    </dgm:pt>
    <dgm:pt modelId="{CB57C909-7B13-47B1-970D-9D1B124E0C96}" type="sibTrans" cxnId="{02B89249-1998-4055-B5CF-8E67767788D9}">
      <dgm:prSet/>
      <dgm:spPr/>
      <dgm:t>
        <a:bodyPr/>
        <a:lstStyle/>
        <a:p>
          <a:endParaRPr lang="en-US"/>
        </a:p>
      </dgm:t>
    </dgm:pt>
    <dgm:pt modelId="{131D9AB7-C462-4CC4-80F1-1C12F2041E36}">
      <dgm:prSet/>
      <dgm:spPr/>
      <dgm:t>
        <a:bodyPr/>
        <a:lstStyle/>
        <a:p>
          <a:pPr rtl="0"/>
          <a:r>
            <a:rPr lang="en-GB"/>
            <a:t>identify key positive and negative aspects you can comment upon; </a:t>
          </a:r>
        </a:p>
      </dgm:t>
    </dgm:pt>
    <dgm:pt modelId="{8B475049-84E9-44E3-83E7-D45395D1F244}" type="parTrans" cxnId="{CDD250B2-AEC3-4541-9A84-90903B42F76D}">
      <dgm:prSet/>
      <dgm:spPr/>
      <dgm:t>
        <a:bodyPr/>
        <a:lstStyle/>
        <a:p>
          <a:endParaRPr lang="en-US"/>
        </a:p>
      </dgm:t>
    </dgm:pt>
    <dgm:pt modelId="{D9E1F76A-29F5-46ED-B89A-177E3BA1A28A}" type="sibTrans" cxnId="{CDD250B2-AEC3-4541-9A84-90903B42F76D}">
      <dgm:prSet/>
      <dgm:spPr/>
      <dgm:t>
        <a:bodyPr/>
        <a:lstStyle/>
        <a:p>
          <a:endParaRPr lang="en-US"/>
        </a:p>
      </dgm:t>
    </dgm:pt>
    <dgm:pt modelId="{ACFF3F5F-16CF-41B5-BCD3-54835A2707CF}">
      <dgm:prSet/>
      <dgm:spPr/>
      <dgm:t>
        <a:bodyPr/>
        <a:lstStyle/>
        <a:p>
          <a:pPr rtl="0"/>
          <a:r>
            <a:rPr lang="en-GB"/>
            <a:t>assess their relevance and usefulness to the debate that you are engaging in for your assignment; </a:t>
          </a:r>
        </a:p>
      </dgm:t>
    </dgm:pt>
    <dgm:pt modelId="{37EB9272-1D2C-4268-AE60-D14A1AF7938F}" type="parTrans" cxnId="{9019D2DC-7A8A-4884-9CC2-C7AC52CAF716}">
      <dgm:prSet/>
      <dgm:spPr/>
      <dgm:t>
        <a:bodyPr/>
        <a:lstStyle/>
        <a:p>
          <a:endParaRPr lang="en-US"/>
        </a:p>
      </dgm:t>
    </dgm:pt>
    <dgm:pt modelId="{C092284A-1D35-4346-948C-EA6EF3B0F5C4}" type="sibTrans" cxnId="{9019D2DC-7A8A-4884-9CC2-C7AC52CAF716}">
      <dgm:prSet/>
      <dgm:spPr/>
      <dgm:t>
        <a:bodyPr/>
        <a:lstStyle/>
        <a:p>
          <a:endParaRPr lang="en-US"/>
        </a:p>
      </dgm:t>
    </dgm:pt>
    <dgm:pt modelId="{5015E613-8351-4B84-B4DB-C1730B0FB1DF}">
      <dgm:prSet/>
      <dgm:spPr/>
      <dgm:t>
        <a:bodyPr/>
        <a:lstStyle/>
        <a:p>
          <a:pPr rtl="0"/>
          <a:r>
            <a:rPr lang="en-GB"/>
            <a:t>identify how best they can be woven into the argument that you are developing. </a:t>
          </a:r>
        </a:p>
      </dgm:t>
    </dgm:pt>
    <dgm:pt modelId="{EB8B5023-28AE-438F-B35B-C2B3FF101E1F}" type="parTrans" cxnId="{1325B67D-6C5B-4AFF-AB41-63947A9CCB00}">
      <dgm:prSet/>
      <dgm:spPr/>
      <dgm:t>
        <a:bodyPr/>
        <a:lstStyle/>
        <a:p>
          <a:endParaRPr lang="en-US"/>
        </a:p>
      </dgm:t>
    </dgm:pt>
    <dgm:pt modelId="{8C67E7B7-9905-4B1B-8C95-2952BD307E64}" type="sibTrans" cxnId="{1325B67D-6C5B-4AFF-AB41-63947A9CCB00}">
      <dgm:prSet/>
      <dgm:spPr/>
      <dgm:t>
        <a:bodyPr/>
        <a:lstStyle/>
        <a:p>
          <a:endParaRPr lang="en-US"/>
        </a:p>
      </dgm:t>
    </dgm:pt>
    <dgm:pt modelId="{4947E308-260E-42E3-A77E-B2D581F7E138}" type="pres">
      <dgm:prSet presAssocID="{E559DF46-C1D5-45CF-97FA-98E55CAB7AE8}" presName="Name0" presStyleCnt="0">
        <dgm:presLayoutVars>
          <dgm:dir/>
          <dgm:animLvl val="lvl"/>
          <dgm:resizeHandles val="exact"/>
        </dgm:presLayoutVars>
      </dgm:prSet>
      <dgm:spPr/>
    </dgm:pt>
    <dgm:pt modelId="{D6729F26-1890-47B4-A4B8-7277AB85C600}" type="pres">
      <dgm:prSet presAssocID="{D2968602-391C-4F96-98B5-EE2946E2C14F}" presName="boxAndChildren" presStyleCnt="0"/>
      <dgm:spPr/>
    </dgm:pt>
    <dgm:pt modelId="{12E2F4AF-DF72-459B-9058-3155E276E464}" type="pres">
      <dgm:prSet presAssocID="{D2968602-391C-4F96-98B5-EE2946E2C14F}" presName="parentTextBox" presStyleLbl="node1" presStyleIdx="0" presStyleCnt="2"/>
      <dgm:spPr/>
    </dgm:pt>
    <dgm:pt modelId="{DACD409A-A3B4-43E2-A22B-30060B2E7300}" type="pres">
      <dgm:prSet presAssocID="{D2968602-391C-4F96-98B5-EE2946E2C14F}" presName="entireBox" presStyleLbl="node1" presStyleIdx="0" presStyleCnt="2"/>
      <dgm:spPr/>
    </dgm:pt>
    <dgm:pt modelId="{6C552BB9-1DFD-4480-8C54-F26970DAC9E2}" type="pres">
      <dgm:prSet presAssocID="{D2968602-391C-4F96-98B5-EE2946E2C14F}" presName="descendantBox" presStyleCnt="0"/>
      <dgm:spPr/>
    </dgm:pt>
    <dgm:pt modelId="{D32A0FB6-E04A-4AC8-AE19-8D78BDE503DF}" type="pres">
      <dgm:prSet presAssocID="{AC1D0D3C-0CAF-4EB4-93B0-35CB6D8FB91E}" presName="childTextBox" presStyleLbl="fgAccFollowNode1" presStyleIdx="0" presStyleCnt="4">
        <dgm:presLayoutVars>
          <dgm:bulletEnabled val="1"/>
        </dgm:presLayoutVars>
      </dgm:prSet>
      <dgm:spPr/>
    </dgm:pt>
    <dgm:pt modelId="{2653CC48-4321-4685-917A-B904227F6CE3}" type="pres">
      <dgm:prSet presAssocID="{131D9AB7-C462-4CC4-80F1-1C12F2041E36}" presName="childTextBox" presStyleLbl="fgAccFollowNode1" presStyleIdx="1" presStyleCnt="4">
        <dgm:presLayoutVars>
          <dgm:bulletEnabled val="1"/>
        </dgm:presLayoutVars>
      </dgm:prSet>
      <dgm:spPr/>
    </dgm:pt>
    <dgm:pt modelId="{9DF5602D-1232-462D-A5B8-CD0E23DAF648}" type="pres">
      <dgm:prSet presAssocID="{ACFF3F5F-16CF-41B5-BCD3-54835A2707CF}" presName="childTextBox" presStyleLbl="fgAccFollowNode1" presStyleIdx="2" presStyleCnt="4">
        <dgm:presLayoutVars>
          <dgm:bulletEnabled val="1"/>
        </dgm:presLayoutVars>
      </dgm:prSet>
      <dgm:spPr/>
    </dgm:pt>
    <dgm:pt modelId="{593079F5-408D-495B-9A8E-4182B4E4B398}" type="pres">
      <dgm:prSet presAssocID="{5015E613-8351-4B84-B4DB-C1730B0FB1DF}" presName="childTextBox" presStyleLbl="fgAccFollowNode1" presStyleIdx="3" presStyleCnt="4">
        <dgm:presLayoutVars>
          <dgm:bulletEnabled val="1"/>
        </dgm:presLayoutVars>
      </dgm:prSet>
      <dgm:spPr/>
    </dgm:pt>
    <dgm:pt modelId="{9D918F6C-CDDE-476D-AFCC-467D7A50FEA0}" type="pres">
      <dgm:prSet presAssocID="{595DD1C2-B84F-4FEF-9A4A-199C05A3A2F9}" presName="sp" presStyleCnt="0"/>
      <dgm:spPr/>
    </dgm:pt>
    <dgm:pt modelId="{7D41F3B2-62CD-4F9A-9E10-93ADBAD2CECA}" type="pres">
      <dgm:prSet presAssocID="{150C63FD-7527-407F-B799-AF2B1670D95C}" presName="arrowAndChildren" presStyleCnt="0"/>
      <dgm:spPr/>
    </dgm:pt>
    <dgm:pt modelId="{2B0232BD-DA45-4E42-9A5D-4875856F691B}" type="pres">
      <dgm:prSet presAssocID="{150C63FD-7527-407F-B799-AF2B1670D95C}" presName="parentTextArrow" presStyleLbl="node1" presStyleIdx="1" presStyleCnt="2"/>
      <dgm:spPr/>
    </dgm:pt>
  </dgm:ptLst>
  <dgm:cxnLst>
    <dgm:cxn modelId="{67A0AA0A-275B-434F-87E5-EFE7DF5E98BD}" type="presOf" srcId="{ACFF3F5F-16CF-41B5-BCD3-54835A2707CF}" destId="{9DF5602D-1232-462D-A5B8-CD0E23DAF648}" srcOrd="0" destOrd="0" presId="urn:microsoft.com/office/officeart/2005/8/layout/process4"/>
    <dgm:cxn modelId="{E0EB1135-27B0-4F5B-B5F7-5FB1890BF3F1}" type="presOf" srcId="{150C63FD-7527-407F-B799-AF2B1670D95C}" destId="{2B0232BD-DA45-4E42-9A5D-4875856F691B}" srcOrd="0" destOrd="0" presId="urn:microsoft.com/office/officeart/2005/8/layout/process4"/>
    <dgm:cxn modelId="{52B1533B-449C-4FAC-B7D8-457A2998275B}" type="presOf" srcId="{AC1D0D3C-0CAF-4EB4-93B0-35CB6D8FB91E}" destId="{D32A0FB6-E04A-4AC8-AE19-8D78BDE503DF}" srcOrd="0" destOrd="0" presId="urn:microsoft.com/office/officeart/2005/8/layout/process4"/>
    <dgm:cxn modelId="{56DA5E5B-15C4-4B26-AADA-970ACB587147}" srcId="{E559DF46-C1D5-45CF-97FA-98E55CAB7AE8}" destId="{150C63FD-7527-407F-B799-AF2B1670D95C}" srcOrd="0" destOrd="0" parTransId="{2B0E4C1C-1537-4F43-8151-F1845729E9B3}" sibTransId="{595DD1C2-B84F-4FEF-9A4A-199C05A3A2F9}"/>
    <dgm:cxn modelId="{02B89249-1998-4055-B5CF-8E67767788D9}" srcId="{D2968602-391C-4F96-98B5-EE2946E2C14F}" destId="{AC1D0D3C-0CAF-4EB4-93B0-35CB6D8FB91E}" srcOrd="0" destOrd="0" parTransId="{0E4B34C6-48EC-49BD-AEC1-41B7FAF0B6A1}" sibTransId="{CB57C909-7B13-47B1-970D-9D1B124E0C96}"/>
    <dgm:cxn modelId="{B3CA1E6A-1F0A-4DAD-BD14-ADA35FAFC0CB}" srcId="{E559DF46-C1D5-45CF-97FA-98E55CAB7AE8}" destId="{D2968602-391C-4F96-98B5-EE2946E2C14F}" srcOrd="1" destOrd="0" parTransId="{9AD690F0-36B9-4D92-A048-D9A88653471F}" sibTransId="{7BC79C1D-24DB-48FD-A9A9-1BFE268490E5}"/>
    <dgm:cxn modelId="{D1B39A51-15B9-4A88-A198-A99A604F76B2}" type="presOf" srcId="{D2968602-391C-4F96-98B5-EE2946E2C14F}" destId="{DACD409A-A3B4-43E2-A22B-30060B2E7300}" srcOrd="1" destOrd="0" presId="urn:microsoft.com/office/officeart/2005/8/layout/process4"/>
    <dgm:cxn modelId="{D1230355-D65B-4AC4-ACBC-D1668A836E93}" type="presOf" srcId="{131D9AB7-C462-4CC4-80F1-1C12F2041E36}" destId="{2653CC48-4321-4685-917A-B904227F6CE3}" srcOrd="0" destOrd="0" presId="urn:microsoft.com/office/officeart/2005/8/layout/process4"/>
    <dgm:cxn modelId="{1325B67D-6C5B-4AFF-AB41-63947A9CCB00}" srcId="{D2968602-391C-4F96-98B5-EE2946E2C14F}" destId="{5015E613-8351-4B84-B4DB-C1730B0FB1DF}" srcOrd="3" destOrd="0" parTransId="{EB8B5023-28AE-438F-B35B-C2B3FF101E1F}" sibTransId="{8C67E7B7-9905-4B1B-8C95-2952BD307E64}"/>
    <dgm:cxn modelId="{E347B787-9639-4929-AEA1-DC90F90FD14A}" type="presOf" srcId="{D2968602-391C-4F96-98B5-EE2946E2C14F}" destId="{12E2F4AF-DF72-459B-9058-3155E276E464}" srcOrd="0" destOrd="0" presId="urn:microsoft.com/office/officeart/2005/8/layout/process4"/>
    <dgm:cxn modelId="{A40464A5-9C06-4132-85C2-9DDAD66AE84B}" type="presOf" srcId="{E559DF46-C1D5-45CF-97FA-98E55CAB7AE8}" destId="{4947E308-260E-42E3-A77E-B2D581F7E138}" srcOrd="0" destOrd="0" presId="urn:microsoft.com/office/officeart/2005/8/layout/process4"/>
    <dgm:cxn modelId="{CDD250B2-AEC3-4541-9A84-90903B42F76D}" srcId="{D2968602-391C-4F96-98B5-EE2946E2C14F}" destId="{131D9AB7-C462-4CC4-80F1-1C12F2041E36}" srcOrd="1" destOrd="0" parTransId="{8B475049-84E9-44E3-83E7-D45395D1F244}" sibTransId="{D9E1F76A-29F5-46ED-B89A-177E3BA1A28A}"/>
    <dgm:cxn modelId="{9019D2DC-7A8A-4884-9CC2-C7AC52CAF716}" srcId="{D2968602-391C-4F96-98B5-EE2946E2C14F}" destId="{ACFF3F5F-16CF-41B5-BCD3-54835A2707CF}" srcOrd="2" destOrd="0" parTransId="{37EB9272-1D2C-4268-AE60-D14A1AF7938F}" sibTransId="{C092284A-1D35-4346-948C-EA6EF3B0F5C4}"/>
    <dgm:cxn modelId="{C0A5E8DE-9AD9-4DB3-B27F-E29379ED9AE4}" type="presOf" srcId="{5015E613-8351-4B84-B4DB-C1730B0FB1DF}" destId="{593079F5-408D-495B-9A8E-4182B4E4B398}" srcOrd="0" destOrd="0" presId="urn:microsoft.com/office/officeart/2005/8/layout/process4"/>
    <dgm:cxn modelId="{C457C175-3235-4875-A9FA-91156327355B}" type="presParOf" srcId="{4947E308-260E-42E3-A77E-B2D581F7E138}" destId="{D6729F26-1890-47B4-A4B8-7277AB85C600}" srcOrd="0" destOrd="0" presId="urn:microsoft.com/office/officeart/2005/8/layout/process4"/>
    <dgm:cxn modelId="{EB3F72DC-9502-481B-A320-1E989801F53E}" type="presParOf" srcId="{D6729F26-1890-47B4-A4B8-7277AB85C600}" destId="{12E2F4AF-DF72-459B-9058-3155E276E464}" srcOrd="0" destOrd="0" presId="urn:microsoft.com/office/officeart/2005/8/layout/process4"/>
    <dgm:cxn modelId="{EE2A0DF8-254B-47B0-977B-916487E24376}" type="presParOf" srcId="{D6729F26-1890-47B4-A4B8-7277AB85C600}" destId="{DACD409A-A3B4-43E2-A22B-30060B2E7300}" srcOrd="1" destOrd="0" presId="urn:microsoft.com/office/officeart/2005/8/layout/process4"/>
    <dgm:cxn modelId="{C011DB4B-5C9C-4ED2-846A-613A5694B06E}" type="presParOf" srcId="{D6729F26-1890-47B4-A4B8-7277AB85C600}" destId="{6C552BB9-1DFD-4480-8C54-F26970DAC9E2}" srcOrd="2" destOrd="0" presId="urn:microsoft.com/office/officeart/2005/8/layout/process4"/>
    <dgm:cxn modelId="{BB6F5EBA-0116-4539-984F-75BC7E0DD76A}" type="presParOf" srcId="{6C552BB9-1DFD-4480-8C54-F26970DAC9E2}" destId="{D32A0FB6-E04A-4AC8-AE19-8D78BDE503DF}" srcOrd="0" destOrd="0" presId="urn:microsoft.com/office/officeart/2005/8/layout/process4"/>
    <dgm:cxn modelId="{0D354CC4-DCB7-461D-9D29-8A035414F88D}" type="presParOf" srcId="{6C552BB9-1DFD-4480-8C54-F26970DAC9E2}" destId="{2653CC48-4321-4685-917A-B904227F6CE3}" srcOrd="1" destOrd="0" presId="urn:microsoft.com/office/officeart/2005/8/layout/process4"/>
    <dgm:cxn modelId="{5F0E69D1-C165-4320-BB0A-1419AF71089E}" type="presParOf" srcId="{6C552BB9-1DFD-4480-8C54-F26970DAC9E2}" destId="{9DF5602D-1232-462D-A5B8-CD0E23DAF648}" srcOrd="2" destOrd="0" presId="urn:microsoft.com/office/officeart/2005/8/layout/process4"/>
    <dgm:cxn modelId="{6529E09F-D5B1-472F-A6BE-6F9CB8568ABF}" type="presParOf" srcId="{6C552BB9-1DFD-4480-8C54-F26970DAC9E2}" destId="{593079F5-408D-495B-9A8E-4182B4E4B398}" srcOrd="3" destOrd="0" presId="urn:microsoft.com/office/officeart/2005/8/layout/process4"/>
    <dgm:cxn modelId="{DA590BF3-FD3F-4F81-B3BF-603CE342CF51}" type="presParOf" srcId="{4947E308-260E-42E3-A77E-B2D581F7E138}" destId="{9D918F6C-CDDE-476D-AFCC-467D7A50FEA0}" srcOrd="1" destOrd="0" presId="urn:microsoft.com/office/officeart/2005/8/layout/process4"/>
    <dgm:cxn modelId="{1B21A8C5-6FED-49F1-8DC7-036F3520C763}" type="presParOf" srcId="{4947E308-260E-42E3-A77E-B2D581F7E138}" destId="{7D41F3B2-62CD-4F9A-9E10-93ADBAD2CECA}" srcOrd="2" destOrd="0" presId="urn:microsoft.com/office/officeart/2005/8/layout/process4"/>
    <dgm:cxn modelId="{C7C5AC70-EAF8-4EDC-AA52-EE09B50A03A2}" type="presParOf" srcId="{7D41F3B2-62CD-4F9A-9E10-93ADBAD2CECA}" destId="{2B0232BD-DA45-4E42-9A5D-4875856F691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E36910-ABE3-491F-9098-14D4B0BBEC69}" type="doc">
      <dgm:prSet loTypeId="urn:microsoft.com/office/officeart/2009/3/layout/RandomtoResultProcess" loCatId="process" qsTypeId="urn:microsoft.com/office/officeart/2005/8/quickstyle/simple1" qsCatId="simple" csTypeId="urn:microsoft.com/office/officeart/2005/8/colors/colorful3" csCatId="colorful" phldr="1"/>
      <dgm:spPr/>
      <dgm:t>
        <a:bodyPr/>
        <a:lstStyle/>
        <a:p>
          <a:endParaRPr lang="en-US"/>
        </a:p>
      </dgm:t>
    </dgm:pt>
    <dgm:pt modelId="{6C376C35-81E9-40F7-B562-4F9C8543C6E5}">
      <dgm:prSet/>
      <dgm:spPr/>
      <dgm:t>
        <a:bodyPr/>
        <a:lstStyle/>
        <a:p>
          <a:pPr rtl="0"/>
          <a:r>
            <a:rPr lang="en-GB"/>
            <a:t>There are several ways in which you can use the paragraph to enhance your critical writing.</a:t>
          </a:r>
        </a:p>
      </dgm:t>
    </dgm:pt>
    <dgm:pt modelId="{1C1EF269-8F5F-4E12-A873-41095B1CDB93}" type="parTrans" cxnId="{CFD64A1D-02DB-48E5-9C79-AE773BC9938B}">
      <dgm:prSet/>
      <dgm:spPr/>
      <dgm:t>
        <a:bodyPr/>
        <a:lstStyle/>
        <a:p>
          <a:endParaRPr lang="en-US"/>
        </a:p>
      </dgm:t>
    </dgm:pt>
    <dgm:pt modelId="{196BA162-2142-47CB-97E4-0EA722284E3B}" type="sibTrans" cxnId="{CFD64A1D-02DB-48E5-9C79-AE773BC9938B}">
      <dgm:prSet/>
      <dgm:spPr/>
      <dgm:t>
        <a:bodyPr/>
        <a:lstStyle/>
        <a:p>
          <a:endParaRPr lang="en-US"/>
        </a:p>
      </dgm:t>
    </dgm:pt>
    <dgm:pt modelId="{6EF26363-EF96-4B08-AE15-8113B878DA67}">
      <dgm:prSet/>
      <dgm:spPr/>
      <dgm:t>
        <a:bodyPr/>
        <a:lstStyle/>
        <a:p>
          <a:pPr rtl="0"/>
          <a:r>
            <a:rPr lang="en-GB"/>
            <a:t>You can use paragraphs to make a clear and visual separation between descriptive writing and critical analysis, by switching to a new paragraph when you move from description to critical writing, and vice versa. </a:t>
          </a:r>
        </a:p>
      </dgm:t>
    </dgm:pt>
    <dgm:pt modelId="{BEF5D0F7-8B0F-49D5-8BF2-8312F0811E3D}" type="parTrans" cxnId="{1562F171-ED35-4CE7-8E81-0FAA08635773}">
      <dgm:prSet/>
      <dgm:spPr/>
      <dgm:t>
        <a:bodyPr/>
        <a:lstStyle/>
        <a:p>
          <a:endParaRPr lang="en-US"/>
        </a:p>
      </dgm:t>
    </dgm:pt>
    <dgm:pt modelId="{F2D0985F-B12E-42B6-BA16-2847D9431628}" type="sibTrans" cxnId="{1562F171-ED35-4CE7-8E81-0FAA08635773}">
      <dgm:prSet/>
      <dgm:spPr/>
      <dgm:t>
        <a:bodyPr/>
        <a:lstStyle/>
        <a:p>
          <a:endParaRPr lang="en-US"/>
        </a:p>
      </dgm:t>
    </dgm:pt>
    <dgm:pt modelId="{6B49631E-9853-4075-B9B2-AC9A10420024}">
      <dgm:prSet/>
      <dgm:spPr/>
      <dgm:t>
        <a:bodyPr/>
        <a:lstStyle/>
        <a:p>
          <a:pPr rtl="0"/>
          <a:r>
            <a:rPr lang="en-GB"/>
            <a:t>For example: the study discussed above has a number of limitations. These include…</a:t>
          </a:r>
        </a:p>
      </dgm:t>
    </dgm:pt>
    <dgm:pt modelId="{7A7A04BE-24F9-4A0F-8E24-B2E0C7C014E1}" type="parTrans" cxnId="{90BA4371-55EB-4EA3-A380-5D3DC047225E}">
      <dgm:prSet/>
      <dgm:spPr/>
      <dgm:t>
        <a:bodyPr/>
        <a:lstStyle/>
        <a:p>
          <a:endParaRPr lang="en-US"/>
        </a:p>
      </dgm:t>
    </dgm:pt>
    <dgm:pt modelId="{3E0E8814-094E-4C36-9090-7A6459734AA2}" type="sibTrans" cxnId="{90BA4371-55EB-4EA3-A380-5D3DC047225E}">
      <dgm:prSet/>
      <dgm:spPr/>
      <dgm:t>
        <a:bodyPr/>
        <a:lstStyle/>
        <a:p>
          <a:endParaRPr lang="en-US"/>
        </a:p>
      </dgm:t>
    </dgm:pt>
    <dgm:pt modelId="{226B0104-6ACC-4F53-8DAC-E35A46F019EA}" type="pres">
      <dgm:prSet presAssocID="{E4E36910-ABE3-491F-9098-14D4B0BBEC69}" presName="Name0" presStyleCnt="0">
        <dgm:presLayoutVars>
          <dgm:dir/>
          <dgm:animOne val="branch"/>
          <dgm:animLvl val="lvl"/>
        </dgm:presLayoutVars>
      </dgm:prSet>
      <dgm:spPr/>
    </dgm:pt>
    <dgm:pt modelId="{B80D3BFD-1140-47D1-BFDC-DE3D76701337}" type="pres">
      <dgm:prSet presAssocID="{6C376C35-81E9-40F7-B562-4F9C8543C6E5}" presName="chaos" presStyleCnt="0"/>
      <dgm:spPr/>
    </dgm:pt>
    <dgm:pt modelId="{DC674D0D-F515-4B9C-8A48-BB6A9E478516}" type="pres">
      <dgm:prSet presAssocID="{6C376C35-81E9-40F7-B562-4F9C8543C6E5}" presName="parTx1" presStyleLbl="revTx" presStyleIdx="0" presStyleCnt="2"/>
      <dgm:spPr/>
    </dgm:pt>
    <dgm:pt modelId="{6A7FAFF7-974A-4003-82D1-9EF91594D46B}" type="pres">
      <dgm:prSet presAssocID="{6C376C35-81E9-40F7-B562-4F9C8543C6E5}" presName="c1" presStyleLbl="node1" presStyleIdx="0" presStyleCnt="19"/>
      <dgm:spPr/>
    </dgm:pt>
    <dgm:pt modelId="{30C99C69-731E-456C-BFE6-6F63F17AFAC7}" type="pres">
      <dgm:prSet presAssocID="{6C376C35-81E9-40F7-B562-4F9C8543C6E5}" presName="c2" presStyleLbl="node1" presStyleIdx="1" presStyleCnt="19"/>
      <dgm:spPr/>
    </dgm:pt>
    <dgm:pt modelId="{ED2BEE2C-4A72-41F4-96E5-8F291177DD49}" type="pres">
      <dgm:prSet presAssocID="{6C376C35-81E9-40F7-B562-4F9C8543C6E5}" presName="c3" presStyleLbl="node1" presStyleIdx="2" presStyleCnt="19"/>
      <dgm:spPr/>
    </dgm:pt>
    <dgm:pt modelId="{876D848F-B753-49B2-B4AB-E0DFAE3DCADA}" type="pres">
      <dgm:prSet presAssocID="{6C376C35-81E9-40F7-B562-4F9C8543C6E5}" presName="c4" presStyleLbl="node1" presStyleIdx="3" presStyleCnt="19"/>
      <dgm:spPr/>
    </dgm:pt>
    <dgm:pt modelId="{645E7ABD-3D3E-41D3-B994-3AF65B047620}" type="pres">
      <dgm:prSet presAssocID="{6C376C35-81E9-40F7-B562-4F9C8543C6E5}" presName="c5" presStyleLbl="node1" presStyleIdx="4" presStyleCnt="19"/>
      <dgm:spPr/>
    </dgm:pt>
    <dgm:pt modelId="{C0921137-41C6-4F68-AE0D-FB77F6044CC9}" type="pres">
      <dgm:prSet presAssocID="{6C376C35-81E9-40F7-B562-4F9C8543C6E5}" presName="c6" presStyleLbl="node1" presStyleIdx="5" presStyleCnt="19"/>
      <dgm:spPr/>
    </dgm:pt>
    <dgm:pt modelId="{E84529D9-E882-4296-BD87-EFE67019D489}" type="pres">
      <dgm:prSet presAssocID="{6C376C35-81E9-40F7-B562-4F9C8543C6E5}" presName="c7" presStyleLbl="node1" presStyleIdx="6" presStyleCnt="19"/>
      <dgm:spPr/>
    </dgm:pt>
    <dgm:pt modelId="{D43DE392-93CC-4E0C-B651-7F018849E87A}" type="pres">
      <dgm:prSet presAssocID="{6C376C35-81E9-40F7-B562-4F9C8543C6E5}" presName="c8" presStyleLbl="node1" presStyleIdx="7" presStyleCnt="19"/>
      <dgm:spPr/>
    </dgm:pt>
    <dgm:pt modelId="{FB98603A-00E5-45CC-9E40-8BE717F82E24}" type="pres">
      <dgm:prSet presAssocID="{6C376C35-81E9-40F7-B562-4F9C8543C6E5}" presName="c9" presStyleLbl="node1" presStyleIdx="8" presStyleCnt="19"/>
      <dgm:spPr/>
    </dgm:pt>
    <dgm:pt modelId="{EE12E21E-EB12-4347-9651-C806EF90DBE4}" type="pres">
      <dgm:prSet presAssocID="{6C376C35-81E9-40F7-B562-4F9C8543C6E5}" presName="c10" presStyleLbl="node1" presStyleIdx="9" presStyleCnt="19"/>
      <dgm:spPr/>
    </dgm:pt>
    <dgm:pt modelId="{62656D50-9D26-4CAC-94DF-8CE8530FEA7C}" type="pres">
      <dgm:prSet presAssocID="{6C376C35-81E9-40F7-B562-4F9C8543C6E5}" presName="c11" presStyleLbl="node1" presStyleIdx="10" presStyleCnt="19"/>
      <dgm:spPr/>
    </dgm:pt>
    <dgm:pt modelId="{FE468996-CBE5-472E-8778-915D5B05D247}" type="pres">
      <dgm:prSet presAssocID="{6C376C35-81E9-40F7-B562-4F9C8543C6E5}" presName="c12" presStyleLbl="node1" presStyleIdx="11" presStyleCnt="19"/>
      <dgm:spPr/>
    </dgm:pt>
    <dgm:pt modelId="{42181F92-5DC0-4301-B93B-B3B0AD10D2BD}" type="pres">
      <dgm:prSet presAssocID="{6C376C35-81E9-40F7-B562-4F9C8543C6E5}" presName="c13" presStyleLbl="node1" presStyleIdx="12" presStyleCnt="19"/>
      <dgm:spPr/>
    </dgm:pt>
    <dgm:pt modelId="{E8C6A5FC-5111-4D35-B0B8-74FC5A706B29}" type="pres">
      <dgm:prSet presAssocID="{6C376C35-81E9-40F7-B562-4F9C8543C6E5}" presName="c14" presStyleLbl="node1" presStyleIdx="13" presStyleCnt="19"/>
      <dgm:spPr/>
    </dgm:pt>
    <dgm:pt modelId="{D8CA8F24-C1C8-4978-BE50-D04FF3131181}" type="pres">
      <dgm:prSet presAssocID="{6C376C35-81E9-40F7-B562-4F9C8543C6E5}" presName="c15" presStyleLbl="node1" presStyleIdx="14" presStyleCnt="19"/>
      <dgm:spPr/>
    </dgm:pt>
    <dgm:pt modelId="{E8F3FD5F-57DA-47AF-B24D-1EB0F302DBE7}" type="pres">
      <dgm:prSet presAssocID="{6C376C35-81E9-40F7-B562-4F9C8543C6E5}" presName="c16" presStyleLbl="node1" presStyleIdx="15" presStyleCnt="19"/>
      <dgm:spPr/>
    </dgm:pt>
    <dgm:pt modelId="{BA0EAAE2-9837-45EB-B04D-76EFB5196028}" type="pres">
      <dgm:prSet presAssocID="{6C376C35-81E9-40F7-B562-4F9C8543C6E5}" presName="c17" presStyleLbl="node1" presStyleIdx="16" presStyleCnt="19"/>
      <dgm:spPr/>
    </dgm:pt>
    <dgm:pt modelId="{41548425-951D-4C45-A787-0E9AD601909A}" type="pres">
      <dgm:prSet presAssocID="{6C376C35-81E9-40F7-B562-4F9C8543C6E5}" presName="c18" presStyleLbl="node1" presStyleIdx="17" presStyleCnt="19"/>
      <dgm:spPr/>
    </dgm:pt>
    <dgm:pt modelId="{F7B7B23E-B7D2-432F-8E30-105D58300AD7}" type="pres">
      <dgm:prSet presAssocID="{196BA162-2142-47CB-97E4-0EA722284E3B}" presName="chevronComposite1" presStyleCnt="0"/>
      <dgm:spPr/>
    </dgm:pt>
    <dgm:pt modelId="{E882503B-93F3-4A4E-B442-02F8F0B45939}" type="pres">
      <dgm:prSet presAssocID="{196BA162-2142-47CB-97E4-0EA722284E3B}" presName="chevron1" presStyleLbl="sibTrans2D1" presStyleIdx="0" presStyleCnt="2"/>
      <dgm:spPr/>
    </dgm:pt>
    <dgm:pt modelId="{0888FE37-F0D4-487E-A197-81D5399AE7FC}" type="pres">
      <dgm:prSet presAssocID="{196BA162-2142-47CB-97E4-0EA722284E3B}" presName="spChevron1" presStyleCnt="0"/>
      <dgm:spPr/>
    </dgm:pt>
    <dgm:pt modelId="{8A0A51B8-F14B-4916-908F-26556777A428}" type="pres">
      <dgm:prSet presAssocID="{6EF26363-EF96-4B08-AE15-8113B878DA67}" presName="middle" presStyleCnt="0"/>
      <dgm:spPr/>
    </dgm:pt>
    <dgm:pt modelId="{0BE7C32E-9A4B-4A3A-839C-37979970478B}" type="pres">
      <dgm:prSet presAssocID="{6EF26363-EF96-4B08-AE15-8113B878DA67}" presName="parTxMid" presStyleLbl="revTx" presStyleIdx="1" presStyleCnt="2" custScaleY="126221"/>
      <dgm:spPr/>
    </dgm:pt>
    <dgm:pt modelId="{5E891667-4F0D-4564-91FB-D48F065D6C23}" type="pres">
      <dgm:prSet presAssocID="{6EF26363-EF96-4B08-AE15-8113B878DA67}" presName="spMid" presStyleCnt="0"/>
      <dgm:spPr/>
    </dgm:pt>
    <dgm:pt modelId="{0F1DBD7E-2B0A-4389-9659-2ABCC88E601E}" type="pres">
      <dgm:prSet presAssocID="{F2D0985F-B12E-42B6-BA16-2847D9431628}" presName="chevronComposite1" presStyleCnt="0"/>
      <dgm:spPr/>
    </dgm:pt>
    <dgm:pt modelId="{A18AD42D-A769-467D-88BD-016CA6A8C94F}" type="pres">
      <dgm:prSet presAssocID="{F2D0985F-B12E-42B6-BA16-2847D9431628}" presName="chevron1" presStyleLbl="sibTrans2D1" presStyleIdx="1" presStyleCnt="2"/>
      <dgm:spPr/>
    </dgm:pt>
    <dgm:pt modelId="{C09FE040-F0AF-4053-9904-C0F19A24605F}" type="pres">
      <dgm:prSet presAssocID="{F2D0985F-B12E-42B6-BA16-2847D9431628}" presName="spChevron1" presStyleCnt="0"/>
      <dgm:spPr/>
    </dgm:pt>
    <dgm:pt modelId="{E4ECA796-83D9-426A-9589-DBEC8D7FD226}" type="pres">
      <dgm:prSet presAssocID="{6B49631E-9853-4075-B9B2-AC9A10420024}" presName="last" presStyleCnt="0"/>
      <dgm:spPr/>
    </dgm:pt>
    <dgm:pt modelId="{9F189C6C-7EB8-49ED-B53A-8B6C4B3435AD}" type="pres">
      <dgm:prSet presAssocID="{6B49631E-9853-4075-B9B2-AC9A10420024}" presName="circleTx" presStyleLbl="node1" presStyleIdx="18" presStyleCnt="19"/>
      <dgm:spPr/>
    </dgm:pt>
    <dgm:pt modelId="{92A5D30E-8DEC-4AE0-A2C9-9907A8913AE5}" type="pres">
      <dgm:prSet presAssocID="{6B49631E-9853-4075-B9B2-AC9A10420024}" presName="spN" presStyleCnt="0"/>
      <dgm:spPr/>
    </dgm:pt>
  </dgm:ptLst>
  <dgm:cxnLst>
    <dgm:cxn modelId="{DCD3D802-6125-4400-A13A-AD8B3DEB05F7}" type="presOf" srcId="{6EF26363-EF96-4B08-AE15-8113B878DA67}" destId="{0BE7C32E-9A4B-4A3A-839C-37979970478B}" srcOrd="0" destOrd="0" presId="urn:microsoft.com/office/officeart/2009/3/layout/RandomtoResultProcess"/>
    <dgm:cxn modelId="{CFD64A1D-02DB-48E5-9C79-AE773BC9938B}" srcId="{E4E36910-ABE3-491F-9098-14D4B0BBEC69}" destId="{6C376C35-81E9-40F7-B562-4F9C8543C6E5}" srcOrd="0" destOrd="0" parTransId="{1C1EF269-8F5F-4E12-A873-41095B1CDB93}" sibTransId="{196BA162-2142-47CB-97E4-0EA722284E3B}"/>
    <dgm:cxn modelId="{90BA4371-55EB-4EA3-A380-5D3DC047225E}" srcId="{E4E36910-ABE3-491F-9098-14D4B0BBEC69}" destId="{6B49631E-9853-4075-B9B2-AC9A10420024}" srcOrd="2" destOrd="0" parTransId="{7A7A04BE-24F9-4A0F-8E24-B2E0C7C014E1}" sibTransId="{3E0E8814-094E-4C36-9090-7A6459734AA2}"/>
    <dgm:cxn modelId="{1562F171-ED35-4CE7-8E81-0FAA08635773}" srcId="{E4E36910-ABE3-491F-9098-14D4B0BBEC69}" destId="{6EF26363-EF96-4B08-AE15-8113B878DA67}" srcOrd="1" destOrd="0" parTransId="{BEF5D0F7-8B0F-49D5-8BF2-8312F0811E3D}" sibTransId="{F2D0985F-B12E-42B6-BA16-2847D9431628}"/>
    <dgm:cxn modelId="{6B795752-6E8D-4521-A3D2-6C7A1CF0FE8C}" type="presOf" srcId="{E4E36910-ABE3-491F-9098-14D4B0BBEC69}" destId="{226B0104-6ACC-4F53-8DAC-E35A46F019EA}" srcOrd="0" destOrd="0" presId="urn:microsoft.com/office/officeart/2009/3/layout/RandomtoResultProcess"/>
    <dgm:cxn modelId="{24693A92-4E5C-43CD-9D26-6F6E9B14AAAF}" type="presOf" srcId="{6C376C35-81E9-40F7-B562-4F9C8543C6E5}" destId="{DC674D0D-F515-4B9C-8A48-BB6A9E478516}" srcOrd="0" destOrd="0" presId="urn:microsoft.com/office/officeart/2009/3/layout/RandomtoResultProcess"/>
    <dgm:cxn modelId="{40F785FA-01AC-401D-8C9A-E489912A7E81}" type="presOf" srcId="{6B49631E-9853-4075-B9B2-AC9A10420024}" destId="{9F189C6C-7EB8-49ED-B53A-8B6C4B3435AD}" srcOrd="0" destOrd="0" presId="urn:microsoft.com/office/officeart/2009/3/layout/RandomtoResultProcess"/>
    <dgm:cxn modelId="{3ADD2EC1-3187-46F7-9141-F4550831863F}" type="presParOf" srcId="{226B0104-6ACC-4F53-8DAC-E35A46F019EA}" destId="{B80D3BFD-1140-47D1-BFDC-DE3D76701337}" srcOrd="0" destOrd="0" presId="urn:microsoft.com/office/officeart/2009/3/layout/RandomtoResultProcess"/>
    <dgm:cxn modelId="{848253C4-5ED8-46FF-B083-428BE95DED84}" type="presParOf" srcId="{B80D3BFD-1140-47D1-BFDC-DE3D76701337}" destId="{DC674D0D-F515-4B9C-8A48-BB6A9E478516}" srcOrd="0" destOrd="0" presId="urn:microsoft.com/office/officeart/2009/3/layout/RandomtoResultProcess"/>
    <dgm:cxn modelId="{36F36C63-24FF-4C08-84BD-6E22955BF051}" type="presParOf" srcId="{B80D3BFD-1140-47D1-BFDC-DE3D76701337}" destId="{6A7FAFF7-974A-4003-82D1-9EF91594D46B}" srcOrd="1" destOrd="0" presId="urn:microsoft.com/office/officeart/2009/3/layout/RandomtoResultProcess"/>
    <dgm:cxn modelId="{D3CB0171-24F7-42F5-8852-3819A934AEE4}" type="presParOf" srcId="{B80D3BFD-1140-47D1-BFDC-DE3D76701337}" destId="{30C99C69-731E-456C-BFE6-6F63F17AFAC7}" srcOrd="2" destOrd="0" presId="urn:microsoft.com/office/officeart/2009/3/layout/RandomtoResultProcess"/>
    <dgm:cxn modelId="{6AD560AD-8B50-4BB5-8C81-6A4BC3CC360B}" type="presParOf" srcId="{B80D3BFD-1140-47D1-BFDC-DE3D76701337}" destId="{ED2BEE2C-4A72-41F4-96E5-8F291177DD49}" srcOrd="3" destOrd="0" presId="urn:microsoft.com/office/officeart/2009/3/layout/RandomtoResultProcess"/>
    <dgm:cxn modelId="{1EC0BA8E-2482-4F43-8468-931ACC91C39F}" type="presParOf" srcId="{B80D3BFD-1140-47D1-BFDC-DE3D76701337}" destId="{876D848F-B753-49B2-B4AB-E0DFAE3DCADA}" srcOrd="4" destOrd="0" presId="urn:microsoft.com/office/officeart/2009/3/layout/RandomtoResultProcess"/>
    <dgm:cxn modelId="{0DB4AE92-443B-4728-86E8-59A078B0197F}" type="presParOf" srcId="{B80D3BFD-1140-47D1-BFDC-DE3D76701337}" destId="{645E7ABD-3D3E-41D3-B994-3AF65B047620}" srcOrd="5" destOrd="0" presId="urn:microsoft.com/office/officeart/2009/3/layout/RandomtoResultProcess"/>
    <dgm:cxn modelId="{8FDD8B36-1231-42E7-9C33-C8B9D1D5DC01}" type="presParOf" srcId="{B80D3BFD-1140-47D1-BFDC-DE3D76701337}" destId="{C0921137-41C6-4F68-AE0D-FB77F6044CC9}" srcOrd="6" destOrd="0" presId="urn:microsoft.com/office/officeart/2009/3/layout/RandomtoResultProcess"/>
    <dgm:cxn modelId="{6352274C-35CE-4E3B-A3A8-848A81DB0291}" type="presParOf" srcId="{B80D3BFD-1140-47D1-BFDC-DE3D76701337}" destId="{E84529D9-E882-4296-BD87-EFE67019D489}" srcOrd="7" destOrd="0" presId="urn:microsoft.com/office/officeart/2009/3/layout/RandomtoResultProcess"/>
    <dgm:cxn modelId="{785893DF-FFF0-405E-BA9F-90BAD193EFE7}" type="presParOf" srcId="{B80D3BFD-1140-47D1-BFDC-DE3D76701337}" destId="{D43DE392-93CC-4E0C-B651-7F018849E87A}" srcOrd="8" destOrd="0" presId="urn:microsoft.com/office/officeart/2009/3/layout/RandomtoResultProcess"/>
    <dgm:cxn modelId="{7C4AC7E7-E417-41AD-827B-3377BF9C3689}" type="presParOf" srcId="{B80D3BFD-1140-47D1-BFDC-DE3D76701337}" destId="{FB98603A-00E5-45CC-9E40-8BE717F82E24}" srcOrd="9" destOrd="0" presId="urn:microsoft.com/office/officeart/2009/3/layout/RandomtoResultProcess"/>
    <dgm:cxn modelId="{9D207A73-8EEF-480A-86A2-9E3917FBAC3E}" type="presParOf" srcId="{B80D3BFD-1140-47D1-BFDC-DE3D76701337}" destId="{EE12E21E-EB12-4347-9651-C806EF90DBE4}" srcOrd="10" destOrd="0" presId="urn:microsoft.com/office/officeart/2009/3/layout/RandomtoResultProcess"/>
    <dgm:cxn modelId="{807AB734-F7FC-428B-9C9B-68B8EE18E68C}" type="presParOf" srcId="{B80D3BFD-1140-47D1-BFDC-DE3D76701337}" destId="{62656D50-9D26-4CAC-94DF-8CE8530FEA7C}" srcOrd="11" destOrd="0" presId="urn:microsoft.com/office/officeart/2009/3/layout/RandomtoResultProcess"/>
    <dgm:cxn modelId="{F86457F0-1605-4559-9F85-6329D925CFEF}" type="presParOf" srcId="{B80D3BFD-1140-47D1-BFDC-DE3D76701337}" destId="{FE468996-CBE5-472E-8778-915D5B05D247}" srcOrd="12" destOrd="0" presId="urn:microsoft.com/office/officeart/2009/3/layout/RandomtoResultProcess"/>
    <dgm:cxn modelId="{E3D1EC87-1CFC-471F-9364-C8B72B684447}" type="presParOf" srcId="{B80D3BFD-1140-47D1-BFDC-DE3D76701337}" destId="{42181F92-5DC0-4301-B93B-B3B0AD10D2BD}" srcOrd="13" destOrd="0" presId="urn:microsoft.com/office/officeart/2009/3/layout/RandomtoResultProcess"/>
    <dgm:cxn modelId="{117E372E-7156-4DC4-9943-9B12D4FC5D76}" type="presParOf" srcId="{B80D3BFD-1140-47D1-BFDC-DE3D76701337}" destId="{E8C6A5FC-5111-4D35-B0B8-74FC5A706B29}" srcOrd="14" destOrd="0" presId="urn:microsoft.com/office/officeart/2009/3/layout/RandomtoResultProcess"/>
    <dgm:cxn modelId="{59D213EA-4A40-46C4-AA61-7AD68DFE4555}" type="presParOf" srcId="{B80D3BFD-1140-47D1-BFDC-DE3D76701337}" destId="{D8CA8F24-C1C8-4978-BE50-D04FF3131181}" srcOrd="15" destOrd="0" presId="urn:microsoft.com/office/officeart/2009/3/layout/RandomtoResultProcess"/>
    <dgm:cxn modelId="{FF605F35-0BAC-4261-B4C3-4CD96C58AFDB}" type="presParOf" srcId="{B80D3BFD-1140-47D1-BFDC-DE3D76701337}" destId="{E8F3FD5F-57DA-47AF-B24D-1EB0F302DBE7}" srcOrd="16" destOrd="0" presId="urn:microsoft.com/office/officeart/2009/3/layout/RandomtoResultProcess"/>
    <dgm:cxn modelId="{1D18C937-DB3F-4AB9-B1BB-EB4E00AE99AC}" type="presParOf" srcId="{B80D3BFD-1140-47D1-BFDC-DE3D76701337}" destId="{BA0EAAE2-9837-45EB-B04D-76EFB5196028}" srcOrd="17" destOrd="0" presId="urn:microsoft.com/office/officeart/2009/3/layout/RandomtoResultProcess"/>
    <dgm:cxn modelId="{0F9E315B-D487-4509-9B30-98F805CA7211}" type="presParOf" srcId="{B80D3BFD-1140-47D1-BFDC-DE3D76701337}" destId="{41548425-951D-4C45-A787-0E9AD601909A}" srcOrd="18" destOrd="0" presId="urn:microsoft.com/office/officeart/2009/3/layout/RandomtoResultProcess"/>
    <dgm:cxn modelId="{F2E09721-1AB8-4E99-A1F6-FDE4DA6F2ACA}" type="presParOf" srcId="{226B0104-6ACC-4F53-8DAC-E35A46F019EA}" destId="{F7B7B23E-B7D2-432F-8E30-105D58300AD7}" srcOrd="1" destOrd="0" presId="urn:microsoft.com/office/officeart/2009/3/layout/RandomtoResultProcess"/>
    <dgm:cxn modelId="{D4D1336D-FC45-48BB-A93C-67DB1A261A67}" type="presParOf" srcId="{F7B7B23E-B7D2-432F-8E30-105D58300AD7}" destId="{E882503B-93F3-4A4E-B442-02F8F0B45939}" srcOrd="0" destOrd="0" presId="urn:microsoft.com/office/officeart/2009/3/layout/RandomtoResultProcess"/>
    <dgm:cxn modelId="{13552691-1854-440E-8C6F-76670498F6B2}" type="presParOf" srcId="{F7B7B23E-B7D2-432F-8E30-105D58300AD7}" destId="{0888FE37-F0D4-487E-A197-81D5399AE7FC}" srcOrd="1" destOrd="0" presId="urn:microsoft.com/office/officeart/2009/3/layout/RandomtoResultProcess"/>
    <dgm:cxn modelId="{42902370-715C-4C46-9F37-CF6EF2C6C51F}" type="presParOf" srcId="{226B0104-6ACC-4F53-8DAC-E35A46F019EA}" destId="{8A0A51B8-F14B-4916-908F-26556777A428}" srcOrd="2" destOrd="0" presId="urn:microsoft.com/office/officeart/2009/3/layout/RandomtoResultProcess"/>
    <dgm:cxn modelId="{EFF9A762-086B-43B4-AB4C-427FE9423BCC}" type="presParOf" srcId="{8A0A51B8-F14B-4916-908F-26556777A428}" destId="{0BE7C32E-9A4B-4A3A-839C-37979970478B}" srcOrd="0" destOrd="0" presId="urn:microsoft.com/office/officeart/2009/3/layout/RandomtoResultProcess"/>
    <dgm:cxn modelId="{7098A1B7-0CA4-4836-9FB0-93991C9979CB}" type="presParOf" srcId="{8A0A51B8-F14B-4916-908F-26556777A428}" destId="{5E891667-4F0D-4564-91FB-D48F065D6C23}" srcOrd="1" destOrd="0" presId="urn:microsoft.com/office/officeart/2009/3/layout/RandomtoResultProcess"/>
    <dgm:cxn modelId="{2E962D32-7375-48E4-8E12-26B2DBA867F4}" type="presParOf" srcId="{226B0104-6ACC-4F53-8DAC-E35A46F019EA}" destId="{0F1DBD7E-2B0A-4389-9659-2ABCC88E601E}" srcOrd="3" destOrd="0" presId="urn:microsoft.com/office/officeart/2009/3/layout/RandomtoResultProcess"/>
    <dgm:cxn modelId="{DDA5636C-3896-405E-A2C0-9D53EA7385FB}" type="presParOf" srcId="{0F1DBD7E-2B0A-4389-9659-2ABCC88E601E}" destId="{A18AD42D-A769-467D-88BD-016CA6A8C94F}" srcOrd="0" destOrd="0" presId="urn:microsoft.com/office/officeart/2009/3/layout/RandomtoResultProcess"/>
    <dgm:cxn modelId="{EE6526FB-EDE3-4A2E-B84D-01282A278D5B}" type="presParOf" srcId="{0F1DBD7E-2B0A-4389-9659-2ABCC88E601E}" destId="{C09FE040-F0AF-4053-9904-C0F19A24605F}" srcOrd="1" destOrd="0" presId="urn:microsoft.com/office/officeart/2009/3/layout/RandomtoResultProcess"/>
    <dgm:cxn modelId="{903BAB65-89AC-4C02-909E-ECD4945D0C49}" type="presParOf" srcId="{226B0104-6ACC-4F53-8DAC-E35A46F019EA}" destId="{E4ECA796-83D9-426A-9589-DBEC8D7FD226}" srcOrd="4" destOrd="0" presId="urn:microsoft.com/office/officeart/2009/3/layout/RandomtoResultProcess"/>
    <dgm:cxn modelId="{A3F5122E-1076-45C4-AAB9-123F8B394273}" type="presParOf" srcId="{E4ECA796-83D9-426A-9589-DBEC8D7FD226}" destId="{9F189C6C-7EB8-49ED-B53A-8B6C4B3435AD}" srcOrd="0" destOrd="0" presId="urn:microsoft.com/office/officeart/2009/3/layout/RandomtoResultProcess"/>
    <dgm:cxn modelId="{D50322EE-A80B-49B8-877F-E0C1CC848F7C}" type="presParOf" srcId="{E4ECA796-83D9-426A-9589-DBEC8D7FD226}" destId="{92A5D30E-8DEC-4AE0-A2C9-9907A8913AE5}" srcOrd="1"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4E54EE4-E221-4613-B63E-2A7830199294}" type="doc">
      <dgm:prSet loTypeId="urn:microsoft.com/office/officeart/2005/8/layout/orgChart1" loCatId="hierarchy" qsTypeId="urn:microsoft.com/office/officeart/2005/8/quickstyle/simple1" qsCatId="simple" csTypeId="urn:microsoft.com/office/officeart/2005/8/colors/colorful4" csCatId="colorful" phldr="1"/>
      <dgm:spPr/>
      <dgm:t>
        <a:bodyPr/>
        <a:lstStyle/>
        <a:p>
          <a:endParaRPr lang="en-US"/>
        </a:p>
      </dgm:t>
    </dgm:pt>
    <dgm:pt modelId="{88341237-1431-4FA2-8550-82A0D091B8AB}">
      <dgm:prSet/>
      <dgm:spPr/>
      <dgm:t>
        <a:bodyPr/>
        <a:lstStyle/>
        <a:p>
          <a:pPr rtl="0"/>
          <a:r>
            <a:rPr lang="en-GB"/>
            <a:t>Within each paragraph you would:</a:t>
          </a:r>
        </a:p>
      </dgm:t>
    </dgm:pt>
    <dgm:pt modelId="{CF15475F-2E65-4DF1-89ED-59AF001D6187}" type="parTrans" cxnId="{6B7C9459-BCD4-4BC5-B373-5FE5695AD1F3}">
      <dgm:prSet/>
      <dgm:spPr/>
      <dgm:t>
        <a:bodyPr/>
        <a:lstStyle/>
        <a:p>
          <a:endParaRPr lang="en-US"/>
        </a:p>
      </dgm:t>
    </dgm:pt>
    <dgm:pt modelId="{0265E319-22EC-4C13-B2E8-CB10C107A963}" type="sibTrans" cxnId="{6B7C9459-BCD4-4BC5-B373-5FE5695AD1F3}">
      <dgm:prSet/>
      <dgm:spPr/>
      <dgm:t>
        <a:bodyPr/>
        <a:lstStyle/>
        <a:p>
          <a:endParaRPr lang="en-US"/>
        </a:p>
      </dgm:t>
    </dgm:pt>
    <dgm:pt modelId="{F9D4C05A-1712-4026-ADD0-08B84AC2045C}">
      <dgm:prSet/>
      <dgm:spPr/>
      <dgm:t>
        <a:bodyPr/>
        <a:lstStyle/>
        <a:p>
          <a:pPr rtl="0"/>
          <a:r>
            <a:rPr lang="en-GB"/>
            <a:t>introduce the point you want to make;</a:t>
          </a:r>
        </a:p>
      </dgm:t>
    </dgm:pt>
    <dgm:pt modelId="{8EDC8404-24EA-413A-9256-3B026267D3CA}" type="parTrans" cxnId="{F8A98B20-EADD-425C-AEA1-5D2ED9DAAC23}">
      <dgm:prSet/>
      <dgm:spPr/>
      <dgm:t>
        <a:bodyPr/>
        <a:lstStyle/>
        <a:p>
          <a:endParaRPr lang="en-US"/>
        </a:p>
      </dgm:t>
    </dgm:pt>
    <dgm:pt modelId="{2B0EF0B0-338F-461C-AB41-F695170A9C63}" type="sibTrans" cxnId="{F8A98B20-EADD-425C-AEA1-5D2ED9DAAC23}">
      <dgm:prSet/>
      <dgm:spPr/>
      <dgm:t>
        <a:bodyPr/>
        <a:lstStyle/>
        <a:p>
          <a:endParaRPr lang="en-US"/>
        </a:p>
      </dgm:t>
    </dgm:pt>
    <dgm:pt modelId="{ECAC0940-408C-4D27-9BEE-44FD844A01C9}">
      <dgm:prSet/>
      <dgm:spPr/>
      <dgm:t>
        <a:bodyPr/>
        <a:lstStyle/>
        <a:p>
          <a:pPr rtl="0"/>
          <a:r>
            <a:rPr lang="en-GB"/>
            <a:t>make the point, with supporting evidence;</a:t>
          </a:r>
        </a:p>
      </dgm:t>
    </dgm:pt>
    <dgm:pt modelId="{5A00294F-E751-4826-9B30-6DFB5717D0B2}" type="parTrans" cxnId="{9FF71407-2592-4481-A598-4873089C33B0}">
      <dgm:prSet/>
      <dgm:spPr/>
      <dgm:t>
        <a:bodyPr/>
        <a:lstStyle/>
        <a:p>
          <a:endParaRPr lang="en-US"/>
        </a:p>
      </dgm:t>
    </dgm:pt>
    <dgm:pt modelId="{2FD581F5-DC82-430B-BD26-60AE37E846F6}" type="sibTrans" cxnId="{9FF71407-2592-4481-A598-4873089C33B0}">
      <dgm:prSet/>
      <dgm:spPr/>
      <dgm:t>
        <a:bodyPr/>
        <a:lstStyle/>
        <a:p>
          <a:endParaRPr lang="en-US"/>
        </a:p>
      </dgm:t>
    </dgm:pt>
    <dgm:pt modelId="{2E0E26D7-9F62-4FB3-B28A-397980922793}">
      <dgm:prSet/>
      <dgm:spPr/>
      <dgm:t>
        <a:bodyPr/>
        <a:lstStyle/>
        <a:p>
          <a:pPr rtl="0"/>
          <a:r>
            <a:rPr lang="en-GB"/>
            <a:t>reflect critically on the point.</a:t>
          </a:r>
        </a:p>
      </dgm:t>
    </dgm:pt>
    <dgm:pt modelId="{EBA1E24A-BF84-4718-AA3E-0AF64A90CEEB}" type="parTrans" cxnId="{01B8EA7A-262A-4CF0-9DB1-E95CC9937FC2}">
      <dgm:prSet/>
      <dgm:spPr/>
      <dgm:t>
        <a:bodyPr/>
        <a:lstStyle/>
        <a:p>
          <a:endParaRPr lang="en-US"/>
        </a:p>
      </dgm:t>
    </dgm:pt>
    <dgm:pt modelId="{EF687037-4477-4D70-A3EE-F28A7395E82A}" type="sibTrans" cxnId="{01B8EA7A-262A-4CF0-9DB1-E95CC9937FC2}">
      <dgm:prSet/>
      <dgm:spPr/>
      <dgm:t>
        <a:bodyPr/>
        <a:lstStyle/>
        <a:p>
          <a:endParaRPr lang="en-US"/>
        </a:p>
      </dgm:t>
    </dgm:pt>
    <dgm:pt modelId="{AAC5C120-F90B-48BE-9919-722EBB623B2D}" type="pres">
      <dgm:prSet presAssocID="{D4E54EE4-E221-4613-B63E-2A7830199294}" presName="hierChild1" presStyleCnt="0">
        <dgm:presLayoutVars>
          <dgm:orgChart val="1"/>
          <dgm:chPref val="1"/>
          <dgm:dir/>
          <dgm:animOne val="branch"/>
          <dgm:animLvl val="lvl"/>
          <dgm:resizeHandles/>
        </dgm:presLayoutVars>
      </dgm:prSet>
      <dgm:spPr/>
    </dgm:pt>
    <dgm:pt modelId="{0ABA7B54-9A2F-4262-B2A3-9179FD184E8C}" type="pres">
      <dgm:prSet presAssocID="{88341237-1431-4FA2-8550-82A0D091B8AB}" presName="hierRoot1" presStyleCnt="0">
        <dgm:presLayoutVars>
          <dgm:hierBranch val="init"/>
        </dgm:presLayoutVars>
      </dgm:prSet>
      <dgm:spPr/>
    </dgm:pt>
    <dgm:pt modelId="{9AE4F927-5C35-4953-91FD-F5A11F5FDAC5}" type="pres">
      <dgm:prSet presAssocID="{88341237-1431-4FA2-8550-82A0D091B8AB}" presName="rootComposite1" presStyleCnt="0"/>
      <dgm:spPr/>
    </dgm:pt>
    <dgm:pt modelId="{5513153D-B3E8-4B08-B0CC-8802BF62C8D6}" type="pres">
      <dgm:prSet presAssocID="{88341237-1431-4FA2-8550-82A0D091B8AB}" presName="rootText1" presStyleLbl="node0" presStyleIdx="0" presStyleCnt="1" custScaleY="77926">
        <dgm:presLayoutVars>
          <dgm:chPref val="3"/>
        </dgm:presLayoutVars>
      </dgm:prSet>
      <dgm:spPr/>
    </dgm:pt>
    <dgm:pt modelId="{8A9E1BFA-9C4E-4BFC-AB07-3D7BDE88323E}" type="pres">
      <dgm:prSet presAssocID="{88341237-1431-4FA2-8550-82A0D091B8AB}" presName="rootConnector1" presStyleLbl="node1" presStyleIdx="0" presStyleCnt="0"/>
      <dgm:spPr/>
    </dgm:pt>
    <dgm:pt modelId="{D87D85BD-B15C-4EC6-8F12-86842429C130}" type="pres">
      <dgm:prSet presAssocID="{88341237-1431-4FA2-8550-82A0D091B8AB}" presName="hierChild2" presStyleCnt="0"/>
      <dgm:spPr/>
    </dgm:pt>
    <dgm:pt modelId="{1102D80A-D808-47E0-B85F-A6525FF861DA}" type="pres">
      <dgm:prSet presAssocID="{8EDC8404-24EA-413A-9256-3B026267D3CA}" presName="Name37" presStyleLbl="parChTrans1D2" presStyleIdx="0" presStyleCnt="3"/>
      <dgm:spPr/>
    </dgm:pt>
    <dgm:pt modelId="{F05F0EED-2CB8-4805-A0CB-A78568C440F4}" type="pres">
      <dgm:prSet presAssocID="{F9D4C05A-1712-4026-ADD0-08B84AC2045C}" presName="hierRoot2" presStyleCnt="0">
        <dgm:presLayoutVars>
          <dgm:hierBranch val="init"/>
        </dgm:presLayoutVars>
      </dgm:prSet>
      <dgm:spPr/>
    </dgm:pt>
    <dgm:pt modelId="{56214E07-BA16-4504-AE77-E9969969DBCA}" type="pres">
      <dgm:prSet presAssocID="{F9D4C05A-1712-4026-ADD0-08B84AC2045C}" presName="rootComposite" presStyleCnt="0"/>
      <dgm:spPr/>
    </dgm:pt>
    <dgm:pt modelId="{6E5D1B2A-6B4F-4CEC-819B-6E582479D49E}" type="pres">
      <dgm:prSet presAssocID="{F9D4C05A-1712-4026-ADD0-08B84AC2045C}" presName="rootText" presStyleLbl="node2" presStyleIdx="0" presStyleCnt="3">
        <dgm:presLayoutVars>
          <dgm:chPref val="3"/>
        </dgm:presLayoutVars>
      </dgm:prSet>
      <dgm:spPr/>
    </dgm:pt>
    <dgm:pt modelId="{54858C6C-199A-4DFF-A993-4BBD697A4FC4}" type="pres">
      <dgm:prSet presAssocID="{F9D4C05A-1712-4026-ADD0-08B84AC2045C}" presName="rootConnector" presStyleLbl="node2" presStyleIdx="0" presStyleCnt="3"/>
      <dgm:spPr/>
    </dgm:pt>
    <dgm:pt modelId="{4AB8959C-4DE8-4771-9382-0091F610A7DA}" type="pres">
      <dgm:prSet presAssocID="{F9D4C05A-1712-4026-ADD0-08B84AC2045C}" presName="hierChild4" presStyleCnt="0"/>
      <dgm:spPr/>
    </dgm:pt>
    <dgm:pt modelId="{AF8ED1AA-F8AA-429C-9569-50A352E1ECA2}" type="pres">
      <dgm:prSet presAssocID="{F9D4C05A-1712-4026-ADD0-08B84AC2045C}" presName="hierChild5" presStyleCnt="0"/>
      <dgm:spPr/>
    </dgm:pt>
    <dgm:pt modelId="{B96789A1-AEDC-4F8D-A3D7-CD02932D0E0A}" type="pres">
      <dgm:prSet presAssocID="{5A00294F-E751-4826-9B30-6DFB5717D0B2}" presName="Name37" presStyleLbl="parChTrans1D2" presStyleIdx="1" presStyleCnt="3"/>
      <dgm:spPr/>
    </dgm:pt>
    <dgm:pt modelId="{FB443FDD-E60A-47C2-B030-643360CA42D6}" type="pres">
      <dgm:prSet presAssocID="{ECAC0940-408C-4D27-9BEE-44FD844A01C9}" presName="hierRoot2" presStyleCnt="0">
        <dgm:presLayoutVars>
          <dgm:hierBranch val="init"/>
        </dgm:presLayoutVars>
      </dgm:prSet>
      <dgm:spPr/>
    </dgm:pt>
    <dgm:pt modelId="{0DFAFB1A-01F7-4E4A-853B-9161752F5222}" type="pres">
      <dgm:prSet presAssocID="{ECAC0940-408C-4D27-9BEE-44FD844A01C9}" presName="rootComposite" presStyleCnt="0"/>
      <dgm:spPr/>
    </dgm:pt>
    <dgm:pt modelId="{4033A96F-B656-4538-9A56-5D40DE95AD4D}" type="pres">
      <dgm:prSet presAssocID="{ECAC0940-408C-4D27-9BEE-44FD844A01C9}" presName="rootText" presStyleLbl="node2" presStyleIdx="1" presStyleCnt="3">
        <dgm:presLayoutVars>
          <dgm:chPref val="3"/>
        </dgm:presLayoutVars>
      </dgm:prSet>
      <dgm:spPr/>
    </dgm:pt>
    <dgm:pt modelId="{AAB48787-A60D-4271-8EF7-0CE7741CAD21}" type="pres">
      <dgm:prSet presAssocID="{ECAC0940-408C-4D27-9BEE-44FD844A01C9}" presName="rootConnector" presStyleLbl="node2" presStyleIdx="1" presStyleCnt="3"/>
      <dgm:spPr/>
    </dgm:pt>
    <dgm:pt modelId="{D1359A4F-809F-4467-AC33-4A389AFB11CB}" type="pres">
      <dgm:prSet presAssocID="{ECAC0940-408C-4D27-9BEE-44FD844A01C9}" presName="hierChild4" presStyleCnt="0"/>
      <dgm:spPr/>
    </dgm:pt>
    <dgm:pt modelId="{F5A83349-B9D4-4BFE-9D33-A5660C702B91}" type="pres">
      <dgm:prSet presAssocID="{ECAC0940-408C-4D27-9BEE-44FD844A01C9}" presName="hierChild5" presStyleCnt="0"/>
      <dgm:spPr/>
    </dgm:pt>
    <dgm:pt modelId="{DA56CB75-314C-4A0E-8A6C-2E04A5E3EC5D}" type="pres">
      <dgm:prSet presAssocID="{EBA1E24A-BF84-4718-AA3E-0AF64A90CEEB}" presName="Name37" presStyleLbl="parChTrans1D2" presStyleIdx="2" presStyleCnt="3"/>
      <dgm:spPr/>
    </dgm:pt>
    <dgm:pt modelId="{56293865-7CD5-49B9-AE39-9C755A7A6B35}" type="pres">
      <dgm:prSet presAssocID="{2E0E26D7-9F62-4FB3-B28A-397980922793}" presName="hierRoot2" presStyleCnt="0">
        <dgm:presLayoutVars>
          <dgm:hierBranch val="init"/>
        </dgm:presLayoutVars>
      </dgm:prSet>
      <dgm:spPr/>
    </dgm:pt>
    <dgm:pt modelId="{06A264BE-E1C4-4FD9-8FEA-F5CA17706BD1}" type="pres">
      <dgm:prSet presAssocID="{2E0E26D7-9F62-4FB3-B28A-397980922793}" presName="rootComposite" presStyleCnt="0"/>
      <dgm:spPr/>
    </dgm:pt>
    <dgm:pt modelId="{B7860CEB-DF5A-42AD-85E4-E7D16FE9B2D8}" type="pres">
      <dgm:prSet presAssocID="{2E0E26D7-9F62-4FB3-B28A-397980922793}" presName="rootText" presStyleLbl="node2" presStyleIdx="2" presStyleCnt="3">
        <dgm:presLayoutVars>
          <dgm:chPref val="3"/>
        </dgm:presLayoutVars>
      </dgm:prSet>
      <dgm:spPr/>
    </dgm:pt>
    <dgm:pt modelId="{47A5F52B-2A36-4204-B4D9-ED1B19FD2F34}" type="pres">
      <dgm:prSet presAssocID="{2E0E26D7-9F62-4FB3-B28A-397980922793}" presName="rootConnector" presStyleLbl="node2" presStyleIdx="2" presStyleCnt="3"/>
      <dgm:spPr/>
    </dgm:pt>
    <dgm:pt modelId="{E811A2CA-6BD6-4EA1-AAA1-7DB66A848904}" type="pres">
      <dgm:prSet presAssocID="{2E0E26D7-9F62-4FB3-B28A-397980922793}" presName="hierChild4" presStyleCnt="0"/>
      <dgm:spPr/>
    </dgm:pt>
    <dgm:pt modelId="{C15959A3-2BFD-42E6-9A34-C85A17FBC62B}" type="pres">
      <dgm:prSet presAssocID="{2E0E26D7-9F62-4FB3-B28A-397980922793}" presName="hierChild5" presStyleCnt="0"/>
      <dgm:spPr/>
    </dgm:pt>
    <dgm:pt modelId="{3E5DCEC9-B7A0-4024-9DDB-D730A6D1102D}" type="pres">
      <dgm:prSet presAssocID="{88341237-1431-4FA2-8550-82A0D091B8AB}" presName="hierChild3" presStyleCnt="0"/>
      <dgm:spPr/>
    </dgm:pt>
  </dgm:ptLst>
  <dgm:cxnLst>
    <dgm:cxn modelId="{9FF71407-2592-4481-A598-4873089C33B0}" srcId="{88341237-1431-4FA2-8550-82A0D091B8AB}" destId="{ECAC0940-408C-4D27-9BEE-44FD844A01C9}" srcOrd="1" destOrd="0" parTransId="{5A00294F-E751-4826-9B30-6DFB5717D0B2}" sibTransId="{2FD581F5-DC82-430B-BD26-60AE37E846F6}"/>
    <dgm:cxn modelId="{150DA710-B90F-403D-BF0A-F0BA06C9AA18}" type="presOf" srcId="{F9D4C05A-1712-4026-ADD0-08B84AC2045C}" destId="{54858C6C-199A-4DFF-A993-4BBD697A4FC4}" srcOrd="1" destOrd="0" presId="urn:microsoft.com/office/officeart/2005/8/layout/orgChart1"/>
    <dgm:cxn modelId="{E5F2B91E-15DC-4D68-AD68-86686BF437EC}" type="presOf" srcId="{ECAC0940-408C-4D27-9BEE-44FD844A01C9}" destId="{4033A96F-B656-4538-9A56-5D40DE95AD4D}" srcOrd="0" destOrd="0" presId="urn:microsoft.com/office/officeart/2005/8/layout/orgChart1"/>
    <dgm:cxn modelId="{F8A98B20-EADD-425C-AEA1-5D2ED9DAAC23}" srcId="{88341237-1431-4FA2-8550-82A0D091B8AB}" destId="{F9D4C05A-1712-4026-ADD0-08B84AC2045C}" srcOrd="0" destOrd="0" parTransId="{8EDC8404-24EA-413A-9256-3B026267D3CA}" sibTransId="{2B0EF0B0-338F-461C-AB41-F695170A9C63}"/>
    <dgm:cxn modelId="{020B1C2C-8E2E-4ABF-8471-EB05928AA9B6}" type="presOf" srcId="{D4E54EE4-E221-4613-B63E-2A7830199294}" destId="{AAC5C120-F90B-48BE-9919-722EBB623B2D}" srcOrd="0" destOrd="0" presId="urn:microsoft.com/office/officeart/2005/8/layout/orgChart1"/>
    <dgm:cxn modelId="{6F48C134-86AD-424B-A8E1-643BC1976C8E}" type="presOf" srcId="{8EDC8404-24EA-413A-9256-3B026267D3CA}" destId="{1102D80A-D808-47E0-B85F-A6525FF861DA}" srcOrd="0" destOrd="0" presId="urn:microsoft.com/office/officeart/2005/8/layout/orgChart1"/>
    <dgm:cxn modelId="{D03F985C-4710-407C-9453-DD86B8C9EA21}" type="presOf" srcId="{ECAC0940-408C-4D27-9BEE-44FD844A01C9}" destId="{AAB48787-A60D-4271-8EF7-0CE7741CAD21}" srcOrd="1" destOrd="0" presId="urn:microsoft.com/office/officeart/2005/8/layout/orgChart1"/>
    <dgm:cxn modelId="{56DC4845-40A5-49D0-8247-9DE32A6B4031}" type="presOf" srcId="{F9D4C05A-1712-4026-ADD0-08B84AC2045C}" destId="{6E5D1B2A-6B4F-4CEC-819B-6E582479D49E}" srcOrd="0" destOrd="0" presId="urn:microsoft.com/office/officeart/2005/8/layout/orgChart1"/>
    <dgm:cxn modelId="{62E5394E-3794-4D26-AB45-87D22CECDBC3}" type="presOf" srcId="{EBA1E24A-BF84-4718-AA3E-0AF64A90CEEB}" destId="{DA56CB75-314C-4A0E-8A6C-2E04A5E3EC5D}" srcOrd="0" destOrd="0" presId="urn:microsoft.com/office/officeart/2005/8/layout/orgChart1"/>
    <dgm:cxn modelId="{37DCE656-B06B-4E3D-B3C1-4FAC9FE1B94F}" type="presOf" srcId="{2E0E26D7-9F62-4FB3-B28A-397980922793}" destId="{47A5F52B-2A36-4204-B4D9-ED1B19FD2F34}" srcOrd="1" destOrd="0" presId="urn:microsoft.com/office/officeart/2005/8/layout/orgChart1"/>
    <dgm:cxn modelId="{BCE45579-EE38-43BC-A036-B66B6F2E06C7}" type="presOf" srcId="{88341237-1431-4FA2-8550-82A0D091B8AB}" destId="{8A9E1BFA-9C4E-4BFC-AB07-3D7BDE88323E}" srcOrd="1" destOrd="0" presId="urn:microsoft.com/office/officeart/2005/8/layout/orgChart1"/>
    <dgm:cxn modelId="{6B7C9459-BCD4-4BC5-B373-5FE5695AD1F3}" srcId="{D4E54EE4-E221-4613-B63E-2A7830199294}" destId="{88341237-1431-4FA2-8550-82A0D091B8AB}" srcOrd="0" destOrd="0" parTransId="{CF15475F-2E65-4DF1-89ED-59AF001D6187}" sibTransId="{0265E319-22EC-4C13-B2E8-CB10C107A963}"/>
    <dgm:cxn modelId="{01B8EA7A-262A-4CF0-9DB1-E95CC9937FC2}" srcId="{88341237-1431-4FA2-8550-82A0D091B8AB}" destId="{2E0E26D7-9F62-4FB3-B28A-397980922793}" srcOrd="2" destOrd="0" parTransId="{EBA1E24A-BF84-4718-AA3E-0AF64A90CEEB}" sibTransId="{EF687037-4477-4D70-A3EE-F28A7395E82A}"/>
    <dgm:cxn modelId="{8775DE84-989E-481D-B1EE-8768DC85EDB5}" type="presOf" srcId="{88341237-1431-4FA2-8550-82A0D091B8AB}" destId="{5513153D-B3E8-4B08-B0CC-8802BF62C8D6}" srcOrd="0" destOrd="0" presId="urn:microsoft.com/office/officeart/2005/8/layout/orgChart1"/>
    <dgm:cxn modelId="{DED3D787-2FC0-4643-A221-5F1EE30A3668}" type="presOf" srcId="{2E0E26D7-9F62-4FB3-B28A-397980922793}" destId="{B7860CEB-DF5A-42AD-85E4-E7D16FE9B2D8}" srcOrd="0" destOrd="0" presId="urn:microsoft.com/office/officeart/2005/8/layout/orgChart1"/>
    <dgm:cxn modelId="{C4D0A6BC-E578-460F-8C5B-34A3D9A326A5}" type="presOf" srcId="{5A00294F-E751-4826-9B30-6DFB5717D0B2}" destId="{B96789A1-AEDC-4F8D-A3D7-CD02932D0E0A}" srcOrd="0" destOrd="0" presId="urn:microsoft.com/office/officeart/2005/8/layout/orgChart1"/>
    <dgm:cxn modelId="{B8701560-02D3-4B0C-8681-6E486E5B3045}" type="presParOf" srcId="{AAC5C120-F90B-48BE-9919-722EBB623B2D}" destId="{0ABA7B54-9A2F-4262-B2A3-9179FD184E8C}" srcOrd="0" destOrd="0" presId="urn:microsoft.com/office/officeart/2005/8/layout/orgChart1"/>
    <dgm:cxn modelId="{59A611F0-A924-4B7D-83E9-CA1F4BF8BE67}" type="presParOf" srcId="{0ABA7B54-9A2F-4262-B2A3-9179FD184E8C}" destId="{9AE4F927-5C35-4953-91FD-F5A11F5FDAC5}" srcOrd="0" destOrd="0" presId="urn:microsoft.com/office/officeart/2005/8/layout/orgChart1"/>
    <dgm:cxn modelId="{3B365C16-3F95-4491-9EDA-B9007D7BBBC7}" type="presParOf" srcId="{9AE4F927-5C35-4953-91FD-F5A11F5FDAC5}" destId="{5513153D-B3E8-4B08-B0CC-8802BF62C8D6}" srcOrd="0" destOrd="0" presId="urn:microsoft.com/office/officeart/2005/8/layout/orgChart1"/>
    <dgm:cxn modelId="{B83A3061-C083-46D4-8E1C-87E70B4970D8}" type="presParOf" srcId="{9AE4F927-5C35-4953-91FD-F5A11F5FDAC5}" destId="{8A9E1BFA-9C4E-4BFC-AB07-3D7BDE88323E}" srcOrd="1" destOrd="0" presId="urn:microsoft.com/office/officeart/2005/8/layout/orgChart1"/>
    <dgm:cxn modelId="{C7052AAB-00FB-4E93-A642-F62C4FC5052E}" type="presParOf" srcId="{0ABA7B54-9A2F-4262-B2A3-9179FD184E8C}" destId="{D87D85BD-B15C-4EC6-8F12-86842429C130}" srcOrd="1" destOrd="0" presId="urn:microsoft.com/office/officeart/2005/8/layout/orgChart1"/>
    <dgm:cxn modelId="{86646DBC-A5EF-4FB0-BD7A-87DF794DFB87}" type="presParOf" srcId="{D87D85BD-B15C-4EC6-8F12-86842429C130}" destId="{1102D80A-D808-47E0-B85F-A6525FF861DA}" srcOrd="0" destOrd="0" presId="urn:microsoft.com/office/officeart/2005/8/layout/orgChart1"/>
    <dgm:cxn modelId="{6AA012B6-FBDD-4CA9-BD8F-76781CF1549C}" type="presParOf" srcId="{D87D85BD-B15C-4EC6-8F12-86842429C130}" destId="{F05F0EED-2CB8-4805-A0CB-A78568C440F4}" srcOrd="1" destOrd="0" presId="urn:microsoft.com/office/officeart/2005/8/layout/orgChart1"/>
    <dgm:cxn modelId="{BCD959B3-7B63-43DC-9C67-E90280907CFB}" type="presParOf" srcId="{F05F0EED-2CB8-4805-A0CB-A78568C440F4}" destId="{56214E07-BA16-4504-AE77-E9969969DBCA}" srcOrd="0" destOrd="0" presId="urn:microsoft.com/office/officeart/2005/8/layout/orgChart1"/>
    <dgm:cxn modelId="{08A265D7-F217-47EC-9548-76AFE9712A3B}" type="presParOf" srcId="{56214E07-BA16-4504-AE77-E9969969DBCA}" destId="{6E5D1B2A-6B4F-4CEC-819B-6E582479D49E}" srcOrd="0" destOrd="0" presId="urn:microsoft.com/office/officeart/2005/8/layout/orgChart1"/>
    <dgm:cxn modelId="{22EA96B3-B59A-4ADD-B020-E8531FAFB699}" type="presParOf" srcId="{56214E07-BA16-4504-AE77-E9969969DBCA}" destId="{54858C6C-199A-4DFF-A993-4BBD697A4FC4}" srcOrd="1" destOrd="0" presId="urn:microsoft.com/office/officeart/2005/8/layout/orgChart1"/>
    <dgm:cxn modelId="{9BDDF5D6-9AEE-4E1A-B7AB-F2798BF139FF}" type="presParOf" srcId="{F05F0EED-2CB8-4805-A0CB-A78568C440F4}" destId="{4AB8959C-4DE8-4771-9382-0091F610A7DA}" srcOrd="1" destOrd="0" presId="urn:microsoft.com/office/officeart/2005/8/layout/orgChart1"/>
    <dgm:cxn modelId="{20E5B38E-266E-445F-A6B1-58A1B90A1E9E}" type="presParOf" srcId="{F05F0EED-2CB8-4805-A0CB-A78568C440F4}" destId="{AF8ED1AA-F8AA-429C-9569-50A352E1ECA2}" srcOrd="2" destOrd="0" presId="urn:microsoft.com/office/officeart/2005/8/layout/orgChart1"/>
    <dgm:cxn modelId="{3EAB2D2C-0611-4B6B-BF06-70A71C0F1F5A}" type="presParOf" srcId="{D87D85BD-B15C-4EC6-8F12-86842429C130}" destId="{B96789A1-AEDC-4F8D-A3D7-CD02932D0E0A}" srcOrd="2" destOrd="0" presId="urn:microsoft.com/office/officeart/2005/8/layout/orgChart1"/>
    <dgm:cxn modelId="{EC741935-0CCA-49E8-B7BB-542400DB3642}" type="presParOf" srcId="{D87D85BD-B15C-4EC6-8F12-86842429C130}" destId="{FB443FDD-E60A-47C2-B030-643360CA42D6}" srcOrd="3" destOrd="0" presId="urn:microsoft.com/office/officeart/2005/8/layout/orgChart1"/>
    <dgm:cxn modelId="{04E9AFBE-D9EE-40DB-B3C6-5AC98B398912}" type="presParOf" srcId="{FB443FDD-E60A-47C2-B030-643360CA42D6}" destId="{0DFAFB1A-01F7-4E4A-853B-9161752F5222}" srcOrd="0" destOrd="0" presId="urn:microsoft.com/office/officeart/2005/8/layout/orgChart1"/>
    <dgm:cxn modelId="{ED2978B4-33CA-490D-B04C-A829C48EC791}" type="presParOf" srcId="{0DFAFB1A-01F7-4E4A-853B-9161752F5222}" destId="{4033A96F-B656-4538-9A56-5D40DE95AD4D}" srcOrd="0" destOrd="0" presId="urn:microsoft.com/office/officeart/2005/8/layout/orgChart1"/>
    <dgm:cxn modelId="{ED4471DE-606C-4958-B75E-80FD27BCE46F}" type="presParOf" srcId="{0DFAFB1A-01F7-4E4A-853B-9161752F5222}" destId="{AAB48787-A60D-4271-8EF7-0CE7741CAD21}" srcOrd="1" destOrd="0" presId="urn:microsoft.com/office/officeart/2005/8/layout/orgChart1"/>
    <dgm:cxn modelId="{53B88A9D-1C22-427F-BF85-EF4A6335489B}" type="presParOf" srcId="{FB443FDD-E60A-47C2-B030-643360CA42D6}" destId="{D1359A4F-809F-4467-AC33-4A389AFB11CB}" srcOrd="1" destOrd="0" presId="urn:microsoft.com/office/officeart/2005/8/layout/orgChart1"/>
    <dgm:cxn modelId="{05F418B8-72B8-47C8-90B0-CFAE8C83169E}" type="presParOf" srcId="{FB443FDD-E60A-47C2-B030-643360CA42D6}" destId="{F5A83349-B9D4-4BFE-9D33-A5660C702B91}" srcOrd="2" destOrd="0" presId="urn:microsoft.com/office/officeart/2005/8/layout/orgChart1"/>
    <dgm:cxn modelId="{505E7BB2-EEF1-48FF-B4BA-B1902664EB9E}" type="presParOf" srcId="{D87D85BD-B15C-4EC6-8F12-86842429C130}" destId="{DA56CB75-314C-4A0E-8A6C-2E04A5E3EC5D}" srcOrd="4" destOrd="0" presId="urn:microsoft.com/office/officeart/2005/8/layout/orgChart1"/>
    <dgm:cxn modelId="{AF48D1A3-ACB4-4A2F-8792-B206498B85C3}" type="presParOf" srcId="{D87D85BD-B15C-4EC6-8F12-86842429C130}" destId="{56293865-7CD5-49B9-AE39-9C755A7A6B35}" srcOrd="5" destOrd="0" presId="urn:microsoft.com/office/officeart/2005/8/layout/orgChart1"/>
    <dgm:cxn modelId="{9015AC70-9C0A-4D90-A0D8-616EF183490E}" type="presParOf" srcId="{56293865-7CD5-49B9-AE39-9C755A7A6B35}" destId="{06A264BE-E1C4-4FD9-8FEA-F5CA17706BD1}" srcOrd="0" destOrd="0" presId="urn:microsoft.com/office/officeart/2005/8/layout/orgChart1"/>
    <dgm:cxn modelId="{01459C2F-4612-48F0-9EDF-94BF966B6456}" type="presParOf" srcId="{06A264BE-E1C4-4FD9-8FEA-F5CA17706BD1}" destId="{B7860CEB-DF5A-42AD-85E4-E7D16FE9B2D8}" srcOrd="0" destOrd="0" presId="urn:microsoft.com/office/officeart/2005/8/layout/orgChart1"/>
    <dgm:cxn modelId="{373105FB-3A9B-4E0B-BD3E-A618598AD856}" type="presParOf" srcId="{06A264BE-E1C4-4FD9-8FEA-F5CA17706BD1}" destId="{47A5F52B-2A36-4204-B4D9-ED1B19FD2F34}" srcOrd="1" destOrd="0" presId="urn:microsoft.com/office/officeart/2005/8/layout/orgChart1"/>
    <dgm:cxn modelId="{4AEF22EB-A478-4BC4-8A6A-227722604686}" type="presParOf" srcId="{56293865-7CD5-49B9-AE39-9C755A7A6B35}" destId="{E811A2CA-6BD6-4EA1-AAA1-7DB66A848904}" srcOrd="1" destOrd="0" presId="urn:microsoft.com/office/officeart/2005/8/layout/orgChart1"/>
    <dgm:cxn modelId="{77757C03-D12C-40AC-916B-41F520FD53AA}" type="presParOf" srcId="{56293865-7CD5-49B9-AE39-9C755A7A6B35}" destId="{C15959A3-2BFD-42E6-9A34-C85A17FBC62B}" srcOrd="2" destOrd="0" presId="urn:microsoft.com/office/officeart/2005/8/layout/orgChart1"/>
    <dgm:cxn modelId="{B1DC1AE6-9A11-4BA7-AA72-16248657E48D}" type="presParOf" srcId="{0ABA7B54-9A2F-4262-B2A3-9179FD184E8C}" destId="{3E5DCEC9-B7A0-4024-9DDB-D730A6D1102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020502A-64D5-4A97-83E2-56115F863E7C}" type="doc">
      <dgm:prSet loTypeId="urn:microsoft.com/office/officeart/2005/8/layout/vList2" loCatId="list" qsTypeId="urn:microsoft.com/office/officeart/2005/8/quickstyle/simple1" qsCatId="simple" csTypeId="urn:microsoft.com/office/officeart/2005/8/colors/accent0_2" csCatId="mainScheme"/>
      <dgm:spPr/>
      <dgm:t>
        <a:bodyPr/>
        <a:lstStyle/>
        <a:p>
          <a:endParaRPr lang="en-US"/>
        </a:p>
      </dgm:t>
    </dgm:pt>
    <dgm:pt modelId="{AF7E115B-7CC2-423D-9934-3C5EFF96373C}">
      <dgm:prSet/>
      <dgm:spPr/>
      <dgm:t>
        <a:bodyPr/>
        <a:lstStyle/>
        <a:p>
          <a:pPr rtl="0"/>
          <a:r>
            <a:rPr lang="en-GB"/>
            <a:t>You can also use paragraphs to push yourself to include critical writing alongside descriptive writing or referencing, by considering each paragraph almost as an essay in miniature. </a:t>
          </a:r>
        </a:p>
      </dgm:t>
    </dgm:pt>
    <dgm:pt modelId="{7D5226C3-44D8-4FA6-B916-C0231AC4E7E1}" type="parTrans" cxnId="{A6F49D04-7E71-4220-A854-02871854E9B8}">
      <dgm:prSet/>
      <dgm:spPr/>
      <dgm:t>
        <a:bodyPr/>
        <a:lstStyle/>
        <a:p>
          <a:endParaRPr lang="en-US"/>
        </a:p>
      </dgm:t>
    </dgm:pt>
    <dgm:pt modelId="{FAF41984-1FCB-4E35-8970-667616FA0E77}" type="sibTrans" cxnId="{A6F49D04-7E71-4220-A854-02871854E9B8}">
      <dgm:prSet/>
      <dgm:spPr/>
      <dgm:t>
        <a:bodyPr/>
        <a:lstStyle/>
        <a:p>
          <a:endParaRPr lang="en-US"/>
        </a:p>
      </dgm:t>
    </dgm:pt>
    <dgm:pt modelId="{044FA624-349A-4364-9740-DC51E476DDE7}" type="pres">
      <dgm:prSet presAssocID="{8020502A-64D5-4A97-83E2-56115F863E7C}" presName="linear" presStyleCnt="0">
        <dgm:presLayoutVars>
          <dgm:animLvl val="lvl"/>
          <dgm:resizeHandles val="exact"/>
        </dgm:presLayoutVars>
      </dgm:prSet>
      <dgm:spPr/>
    </dgm:pt>
    <dgm:pt modelId="{2770F97C-66F6-43F0-80F4-98A298459BCB}" type="pres">
      <dgm:prSet presAssocID="{AF7E115B-7CC2-423D-9934-3C5EFF96373C}" presName="parentText" presStyleLbl="node1" presStyleIdx="0" presStyleCnt="1">
        <dgm:presLayoutVars>
          <dgm:chMax val="0"/>
          <dgm:bulletEnabled val="1"/>
        </dgm:presLayoutVars>
      </dgm:prSet>
      <dgm:spPr/>
    </dgm:pt>
  </dgm:ptLst>
  <dgm:cxnLst>
    <dgm:cxn modelId="{A6F49D04-7E71-4220-A854-02871854E9B8}" srcId="{8020502A-64D5-4A97-83E2-56115F863E7C}" destId="{AF7E115B-7CC2-423D-9934-3C5EFF96373C}" srcOrd="0" destOrd="0" parTransId="{7D5226C3-44D8-4FA6-B916-C0231AC4E7E1}" sibTransId="{FAF41984-1FCB-4E35-8970-667616FA0E77}"/>
    <dgm:cxn modelId="{0E0F4412-6ACF-4BDD-95A1-4E16628D8E5E}" type="presOf" srcId="{8020502A-64D5-4A97-83E2-56115F863E7C}" destId="{044FA624-349A-4364-9740-DC51E476DDE7}" srcOrd="0" destOrd="0" presId="urn:microsoft.com/office/officeart/2005/8/layout/vList2"/>
    <dgm:cxn modelId="{EBCB2083-5F3B-4261-B856-D39BFDCB1993}" type="presOf" srcId="{AF7E115B-7CC2-423D-9934-3C5EFF96373C}" destId="{2770F97C-66F6-43F0-80F4-98A298459BCB}" srcOrd="0" destOrd="0" presId="urn:microsoft.com/office/officeart/2005/8/layout/vList2"/>
    <dgm:cxn modelId="{AF605E38-AF09-49EF-BF8E-371D572AC428}" type="presParOf" srcId="{044FA624-349A-4364-9740-DC51E476DDE7}" destId="{2770F97C-66F6-43F0-80F4-98A298459BCB}"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3C655-8612-41C5-AF09-41F5AB0A2809}">
      <dsp:nvSpPr>
        <dsp:cNvPr id="0" name=""/>
        <dsp:cNvSpPr/>
      </dsp:nvSpPr>
      <dsp:spPr>
        <a:xfrm>
          <a:off x="0" y="78513"/>
          <a:ext cx="10855036" cy="8640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rtl="0">
            <a:lnSpc>
              <a:spcPct val="90000"/>
            </a:lnSpc>
            <a:spcBef>
              <a:spcPct val="0"/>
            </a:spcBef>
            <a:spcAft>
              <a:spcPct val="35000"/>
            </a:spcAft>
            <a:buNone/>
          </a:pPr>
          <a:r>
            <a:rPr lang="en-GB" sz="3000" kern="1200"/>
            <a:t>The most characteristic features of critical writing are:</a:t>
          </a:r>
        </a:p>
      </dsp:txBody>
      <dsp:txXfrm>
        <a:off x="0" y="78513"/>
        <a:ext cx="10855036" cy="864000"/>
      </dsp:txXfrm>
    </dsp:sp>
    <dsp:sp modelId="{3D39E42C-32B2-46F3-A5F0-AC6016648DD0}">
      <dsp:nvSpPr>
        <dsp:cNvPr id="0" name=""/>
        <dsp:cNvSpPr/>
      </dsp:nvSpPr>
      <dsp:spPr>
        <a:xfrm>
          <a:off x="0" y="942513"/>
          <a:ext cx="10855036" cy="44469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rtl="0">
            <a:lnSpc>
              <a:spcPct val="90000"/>
            </a:lnSpc>
            <a:spcBef>
              <a:spcPct val="0"/>
            </a:spcBef>
            <a:spcAft>
              <a:spcPct val="15000"/>
            </a:spcAft>
            <a:buChar char="•"/>
          </a:pPr>
          <a:r>
            <a:rPr lang="en-GB" sz="3000" kern="1200"/>
            <a:t>a clear and confident refusal to accept the conclusions of other writers without evaluating the arguments and evidence that they provide;</a:t>
          </a:r>
        </a:p>
        <a:p>
          <a:pPr marL="285750" lvl="1" indent="-285750" algn="l" defTabSz="1333500" rtl="0">
            <a:lnSpc>
              <a:spcPct val="90000"/>
            </a:lnSpc>
            <a:spcBef>
              <a:spcPct val="0"/>
            </a:spcBef>
            <a:spcAft>
              <a:spcPct val="15000"/>
            </a:spcAft>
            <a:buChar char="•"/>
          </a:pPr>
          <a:r>
            <a:rPr lang="en-GB" sz="3000" kern="1200"/>
            <a:t>a balanced presentation of reasons why the conclusions of other writers may be accepted or may need to be treated with caution;</a:t>
          </a:r>
        </a:p>
        <a:p>
          <a:pPr marL="285750" lvl="1" indent="-285750" algn="l" defTabSz="1333500" rtl="0">
            <a:lnSpc>
              <a:spcPct val="90000"/>
            </a:lnSpc>
            <a:spcBef>
              <a:spcPct val="0"/>
            </a:spcBef>
            <a:spcAft>
              <a:spcPct val="15000"/>
            </a:spcAft>
            <a:buChar char="•"/>
          </a:pPr>
          <a:r>
            <a:rPr lang="en-GB" sz="3000" kern="1200"/>
            <a:t>a clear presentation of your own evidence and argument, leading to your conclusion; and </a:t>
          </a:r>
        </a:p>
        <a:p>
          <a:pPr marL="285750" lvl="1" indent="-285750" algn="l" defTabSz="1333500" rtl="0">
            <a:lnSpc>
              <a:spcPct val="90000"/>
            </a:lnSpc>
            <a:spcBef>
              <a:spcPct val="0"/>
            </a:spcBef>
            <a:spcAft>
              <a:spcPct val="15000"/>
            </a:spcAft>
            <a:buChar char="•"/>
          </a:pPr>
          <a:r>
            <a:rPr lang="en-GB" sz="3000" kern="1200"/>
            <a:t>a recognition of the limitations in your own evidence, argument, and conclusion.</a:t>
          </a:r>
        </a:p>
      </dsp:txBody>
      <dsp:txXfrm>
        <a:off x="0" y="942513"/>
        <a:ext cx="10855036" cy="44469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5F2645-A052-4077-ABFD-103C3BB3898C}">
      <dsp:nvSpPr>
        <dsp:cNvPr id="0" name=""/>
        <dsp:cNvSpPr/>
      </dsp:nvSpPr>
      <dsp:spPr>
        <a:xfrm>
          <a:off x="0" y="61785"/>
          <a:ext cx="11348028" cy="18720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rtl="0">
            <a:lnSpc>
              <a:spcPct val="90000"/>
            </a:lnSpc>
            <a:spcBef>
              <a:spcPct val="0"/>
            </a:spcBef>
            <a:spcAft>
              <a:spcPct val="35000"/>
            </a:spcAft>
            <a:buNone/>
          </a:pPr>
          <a:r>
            <a:rPr lang="en-GB" sz="3300" kern="1200"/>
            <a:t>The most characteristic features of descriptive writing are that it will describe something, but will not go beyond an account of what appears to be there. </a:t>
          </a:r>
        </a:p>
      </dsp:txBody>
      <dsp:txXfrm>
        <a:off x="0" y="61785"/>
        <a:ext cx="11348028" cy="1872000"/>
      </dsp:txXfrm>
    </dsp:sp>
    <dsp:sp modelId="{20F1FCAF-A66F-45C2-8CEA-FDF925B766F5}">
      <dsp:nvSpPr>
        <dsp:cNvPr id="0" name=""/>
        <dsp:cNvSpPr/>
      </dsp:nvSpPr>
      <dsp:spPr>
        <a:xfrm>
          <a:off x="0" y="1932591"/>
          <a:ext cx="11348028" cy="3672131"/>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l" defTabSz="1200150" rtl="0">
            <a:lnSpc>
              <a:spcPct val="90000"/>
            </a:lnSpc>
            <a:spcBef>
              <a:spcPct val="0"/>
            </a:spcBef>
            <a:spcAft>
              <a:spcPct val="15000"/>
            </a:spcAft>
            <a:buChar char="•"/>
          </a:pPr>
          <a:r>
            <a:rPr lang="en-GB" sz="2700" kern="1200"/>
            <a:t>A certain amount of descriptive writing is needed to establish for example:</a:t>
          </a:r>
        </a:p>
        <a:p>
          <a:pPr marL="457200" lvl="2" indent="-228600" algn="l" defTabSz="1200150" rtl="0">
            <a:lnSpc>
              <a:spcPct val="90000"/>
            </a:lnSpc>
            <a:spcBef>
              <a:spcPct val="0"/>
            </a:spcBef>
            <a:spcAft>
              <a:spcPct val="15000"/>
            </a:spcAft>
            <a:buChar char="•"/>
          </a:pPr>
          <a:r>
            <a:rPr lang="en-GB" sz="2700" kern="1200"/>
            <a:t>the setting of the research;</a:t>
          </a:r>
        </a:p>
        <a:p>
          <a:pPr marL="457200" lvl="2" indent="-228600" algn="l" defTabSz="1200150" rtl="0">
            <a:lnSpc>
              <a:spcPct val="90000"/>
            </a:lnSpc>
            <a:spcBef>
              <a:spcPct val="0"/>
            </a:spcBef>
            <a:spcAft>
              <a:spcPct val="15000"/>
            </a:spcAft>
            <a:buChar char="•"/>
          </a:pPr>
          <a:r>
            <a:rPr lang="en-GB" sz="2700" kern="1200"/>
            <a:t>a general </a:t>
          </a:r>
          <a:r>
            <a:rPr lang="en-GB" sz="2800" kern="1200"/>
            <a:t>description</a:t>
          </a:r>
          <a:r>
            <a:rPr lang="en-GB" sz="2700" kern="1200"/>
            <a:t> of a piece of literature, </a:t>
          </a:r>
        </a:p>
        <a:p>
          <a:pPr marL="457200" lvl="2" indent="-228600" algn="l" defTabSz="1200150" rtl="0">
            <a:lnSpc>
              <a:spcPct val="90000"/>
            </a:lnSpc>
            <a:spcBef>
              <a:spcPct val="0"/>
            </a:spcBef>
            <a:spcAft>
              <a:spcPct val="15000"/>
            </a:spcAft>
            <a:buChar char="•"/>
          </a:pPr>
          <a:r>
            <a:rPr lang="en-GB" sz="2700" kern="1200"/>
            <a:t>the list of measurements taken;</a:t>
          </a:r>
        </a:p>
        <a:p>
          <a:pPr marL="457200" lvl="2" indent="-228600" algn="l" defTabSz="1200150" rtl="0">
            <a:lnSpc>
              <a:spcPct val="90000"/>
            </a:lnSpc>
            <a:spcBef>
              <a:spcPct val="0"/>
            </a:spcBef>
            <a:spcAft>
              <a:spcPct val="15000"/>
            </a:spcAft>
            <a:buChar char="•"/>
          </a:pPr>
          <a:r>
            <a:rPr lang="en-GB" sz="2700" kern="1200"/>
            <a:t>the timing of the research;</a:t>
          </a:r>
        </a:p>
        <a:p>
          <a:pPr marL="457200" lvl="2" indent="-228600" algn="l" defTabSz="1200150" rtl="0">
            <a:lnSpc>
              <a:spcPct val="90000"/>
            </a:lnSpc>
            <a:spcBef>
              <a:spcPct val="0"/>
            </a:spcBef>
            <a:spcAft>
              <a:spcPct val="15000"/>
            </a:spcAft>
            <a:buChar char="•"/>
          </a:pPr>
          <a:r>
            <a:rPr lang="en-GB" sz="2700" kern="1200"/>
            <a:t>an account of the biographical details of a key figure in the discipline;  </a:t>
          </a:r>
        </a:p>
        <a:p>
          <a:pPr marL="457200" lvl="2" indent="-228600" algn="l" defTabSz="1200150" rtl="0">
            <a:lnSpc>
              <a:spcPct val="90000"/>
            </a:lnSpc>
            <a:spcBef>
              <a:spcPct val="0"/>
            </a:spcBef>
            <a:spcAft>
              <a:spcPct val="15000"/>
            </a:spcAft>
            <a:buChar char="•"/>
          </a:pPr>
          <a:r>
            <a:rPr lang="en-GB" sz="2700" kern="1200"/>
            <a:t>or a brief summary of the history leading up to an event or decision.</a:t>
          </a:r>
        </a:p>
      </dsp:txBody>
      <dsp:txXfrm>
        <a:off x="0" y="1932591"/>
        <a:ext cx="11348028" cy="36721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F8A78-EB4B-4420-A356-6AA821FDFD54}">
      <dsp:nvSpPr>
        <dsp:cNvPr id="0" name=""/>
        <dsp:cNvSpPr/>
      </dsp:nvSpPr>
      <dsp:spPr>
        <a:xfrm>
          <a:off x="3304" y="1146783"/>
          <a:ext cx="3315676" cy="3315676"/>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82473" tIns="19050" rIns="182473" bIns="19050" numCol="1" spcCol="1270" anchor="ctr" anchorCtr="0">
          <a:noAutofit/>
        </a:bodyPr>
        <a:lstStyle/>
        <a:p>
          <a:pPr marL="0" lvl="0" indent="0" algn="ctr" defTabSz="666750" rtl="0">
            <a:lnSpc>
              <a:spcPct val="90000"/>
            </a:lnSpc>
            <a:spcBef>
              <a:spcPct val="0"/>
            </a:spcBef>
            <a:spcAft>
              <a:spcPct val="35000"/>
            </a:spcAft>
            <a:buNone/>
          </a:pPr>
          <a:r>
            <a:rPr lang="en-GB" sz="1500" kern="1200"/>
            <a:t>With descriptive writing you are not developing argument; you are merely setting the background within which an argument can be developed. You are representing the situation as it stands, without presenting any analysis or discussion.</a:t>
          </a:r>
        </a:p>
      </dsp:txBody>
      <dsp:txXfrm>
        <a:off x="488874" y="1632353"/>
        <a:ext cx="2344536" cy="2344536"/>
      </dsp:txXfrm>
    </dsp:sp>
    <dsp:sp modelId="{61D61F21-AC94-48CD-8DB4-74CB57FE8932}">
      <dsp:nvSpPr>
        <dsp:cNvPr id="0" name=""/>
        <dsp:cNvSpPr/>
      </dsp:nvSpPr>
      <dsp:spPr>
        <a:xfrm>
          <a:off x="2655845" y="1146783"/>
          <a:ext cx="3315676" cy="3315676"/>
        </a:xfrm>
        <a:prstGeom prst="ellipse">
          <a:avLst/>
        </a:prstGeom>
        <a:solidFill>
          <a:schemeClr val="accent4">
            <a:alpha val="50000"/>
            <a:hueOff val="3465231"/>
            <a:satOff val="-1598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82473" tIns="19050" rIns="182473" bIns="19050" numCol="1" spcCol="1270" anchor="ctr" anchorCtr="0">
          <a:noAutofit/>
        </a:bodyPr>
        <a:lstStyle/>
        <a:p>
          <a:pPr marL="0" lvl="0" indent="0" algn="ctr" defTabSz="666750" rtl="0">
            <a:lnSpc>
              <a:spcPct val="90000"/>
            </a:lnSpc>
            <a:spcBef>
              <a:spcPct val="0"/>
            </a:spcBef>
            <a:spcAft>
              <a:spcPct val="35000"/>
            </a:spcAft>
            <a:buNone/>
          </a:pPr>
          <a:r>
            <a:rPr lang="en-GB" sz="1500" kern="1200"/>
            <a:t>Descriptive writing is relatively simple. There is also the trap that it can be easy to use many, many words from your word limit, simply providing description.</a:t>
          </a:r>
        </a:p>
      </dsp:txBody>
      <dsp:txXfrm>
        <a:off x="3141415" y="1632353"/>
        <a:ext cx="2344536" cy="2344536"/>
      </dsp:txXfrm>
    </dsp:sp>
    <dsp:sp modelId="{61275B7D-FC31-463F-8170-3FB9E83A04AE}">
      <dsp:nvSpPr>
        <dsp:cNvPr id="0" name=""/>
        <dsp:cNvSpPr/>
      </dsp:nvSpPr>
      <dsp:spPr>
        <a:xfrm>
          <a:off x="5308386" y="1146783"/>
          <a:ext cx="3315676" cy="3315676"/>
        </a:xfrm>
        <a:prstGeom prst="ellipse">
          <a:avLst/>
        </a:prstGeom>
        <a:solidFill>
          <a:schemeClr val="accent4">
            <a:alpha val="50000"/>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82473" tIns="19050" rIns="182473" bIns="19050" numCol="1" spcCol="1270" anchor="ctr" anchorCtr="0">
          <a:noAutofit/>
        </a:bodyPr>
        <a:lstStyle/>
        <a:p>
          <a:pPr marL="0" lvl="0" indent="0" algn="ctr" defTabSz="666750" rtl="0">
            <a:lnSpc>
              <a:spcPct val="90000"/>
            </a:lnSpc>
            <a:spcBef>
              <a:spcPct val="0"/>
            </a:spcBef>
            <a:spcAft>
              <a:spcPct val="35000"/>
            </a:spcAft>
            <a:buNone/>
          </a:pPr>
          <a:r>
            <a:rPr lang="en-GB" sz="1500" kern="1200"/>
            <a:t>In providing only description, you are presenting but not transforming information; you are reporting ideas but not taking them forward in any way. </a:t>
          </a:r>
        </a:p>
      </dsp:txBody>
      <dsp:txXfrm>
        <a:off x="5793956" y="1632353"/>
        <a:ext cx="2344536" cy="2344536"/>
      </dsp:txXfrm>
    </dsp:sp>
    <dsp:sp modelId="{01D411A1-A255-4985-831D-1A2977FEEB2F}">
      <dsp:nvSpPr>
        <dsp:cNvPr id="0" name=""/>
        <dsp:cNvSpPr/>
      </dsp:nvSpPr>
      <dsp:spPr>
        <a:xfrm>
          <a:off x="7960927" y="1146783"/>
          <a:ext cx="3315676" cy="3315676"/>
        </a:xfrm>
        <a:prstGeom prst="ellipse">
          <a:avLst/>
        </a:prstGeom>
        <a:solidFill>
          <a:schemeClr val="accent4">
            <a:alpha val="50000"/>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82473" tIns="19050" rIns="182473" bIns="19050" numCol="1" spcCol="1270" anchor="ctr" anchorCtr="0">
          <a:noAutofit/>
        </a:bodyPr>
        <a:lstStyle/>
        <a:p>
          <a:pPr marL="0" lvl="0" indent="0" algn="ctr" defTabSz="666750" rtl="0">
            <a:lnSpc>
              <a:spcPct val="90000"/>
            </a:lnSpc>
            <a:spcBef>
              <a:spcPct val="0"/>
            </a:spcBef>
            <a:spcAft>
              <a:spcPct val="35000"/>
            </a:spcAft>
            <a:buNone/>
          </a:pPr>
          <a:r>
            <a:rPr lang="en-GB" sz="1500" kern="1200"/>
            <a:t>An assignment using only descriptive writing would therefore gain few marks.</a:t>
          </a:r>
        </a:p>
      </dsp:txBody>
      <dsp:txXfrm>
        <a:off x="8446497" y="1632353"/>
        <a:ext cx="2344536" cy="23445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CD409A-A3B4-43E2-A22B-30060B2E7300}">
      <dsp:nvSpPr>
        <dsp:cNvPr id="0" name=""/>
        <dsp:cNvSpPr/>
      </dsp:nvSpPr>
      <dsp:spPr>
        <a:xfrm>
          <a:off x="0" y="3333631"/>
          <a:ext cx="11324936" cy="218722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rtl="0">
            <a:lnSpc>
              <a:spcPct val="90000"/>
            </a:lnSpc>
            <a:spcBef>
              <a:spcPct val="0"/>
            </a:spcBef>
            <a:spcAft>
              <a:spcPct val="35000"/>
            </a:spcAft>
            <a:buNone/>
          </a:pPr>
          <a:r>
            <a:rPr lang="en-GB" sz="3600" kern="1200"/>
            <a:t>You will need to:</a:t>
          </a:r>
        </a:p>
      </dsp:txBody>
      <dsp:txXfrm>
        <a:off x="0" y="3333631"/>
        <a:ext cx="11324936" cy="1181100"/>
      </dsp:txXfrm>
    </dsp:sp>
    <dsp:sp modelId="{D32A0FB6-E04A-4AC8-AE19-8D78BDE503DF}">
      <dsp:nvSpPr>
        <dsp:cNvPr id="0" name=""/>
        <dsp:cNvSpPr/>
      </dsp:nvSpPr>
      <dsp:spPr>
        <a:xfrm>
          <a:off x="0" y="4470988"/>
          <a:ext cx="2831234" cy="1006122"/>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consider the quality of the evidence and argument you have read; </a:t>
          </a:r>
        </a:p>
      </dsp:txBody>
      <dsp:txXfrm>
        <a:off x="0" y="4470988"/>
        <a:ext cx="2831234" cy="1006122"/>
      </dsp:txXfrm>
    </dsp:sp>
    <dsp:sp modelId="{2653CC48-4321-4685-917A-B904227F6CE3}">
      <dsp:nvSpPr>
        <dsp:cNvPr id="0" name=""/>
        <dsp:cNvSpPr/>
      </dsp:nvSpPr>
      <dsp:spPr>
        <a:xfrm>
          <a:off x="2831233" y="4470988"/>
          <a:ext cx="2831234" cy="1006122"/>
        </a:xfrm>
        <a:prstGeom prst="rect">
          <a:avLst/>
        </a:prstGeom>
        <a:solidFill>
          <a:schemeClr val="accent5">
            <a:tint val="40000"/>
            <a:alpha val="90000"/>
            <a:hueOff val="-2463918"/>
            <a:satOff val="-4272"/>
            <a:lumOff val="-43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identify key positive and negative aspects you can comment upon; </a:t>
          </a:r>
        </a:p>
      </dsp:txBody>
      <dsp:txXfrm>
        <a:off x="2831233" y="4470988"/>
        <a:ext cx="2831234" cy="1006122"/>
      </dsp:txXfrm>
    </dsp:sp>
    <dsp:sp modelId="{9DF5602D-1232-462D-A5B8-CD0E23DAF648}">
      <dsp:nvSpPr>
        <dsp:cNvPr id="0" name=""/>
        <dsp:cNvSpPr/>
      </dsp:nvSpPr>
      <dsp:spPr>
        <a:xfrm>
          <a:off x="5662468" y="4470988"/>
          <a:ext cx="2831234" cy="1006122"/>
        </a:xfrm>
        <a:prstGeom prst="rect">
          <a:avLst/>
        </a:prstGeom>
        <a:solidFill>
          <a:schemeClr val="accent5">
            <a:tint val="40000"/>
            <a:alpha val="90000"/>
            <a:hueOff val="-4927837"/>
            <a:satOff val="-8544"/>
            <a:lumOff val="-85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assess their relevance and usefulness to the debate that you are engaging in for your assignment; </a:t>
          </a:r>
        </a:p>
      </dsp:txBody>
      <dsp:txXfrm>
        <a:off x="5662468" y="4470988"/>
        <a:ext cx="2831234" cy="1006122"/>
      </dsp:txXfrm>
    </dsp:sp>
    <dsp:sp modelId="{593079F5-408D-495B-9A8E-4182B4E4B398}">
      <dsp:nvSpPr>
        <dsp:cNvPr id="0" name=""/>
        <dsp:cNvSpPr/>
      </dsp:nvSpPr>
      <dsp:spPr>
        <a:xfrm>
          <a:off x="8493702" y="4470988"/>
          <a:ext cx="2831234" cy="1006122"/>
        </a:xfrm>
        <a:prstGeom prst="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rtl="0">
            <a:lnSpc>
              <a:spcPct val="90000"/>
            </a:lnSpc>
            <a:spcBef>
              <a:spcPct val="0"/>
            </a:spcBef>
            <a:spcAft>
              <a:spcPct val="35000"/>
            </a:spcAft>
            <a:buNone/>
          </a:pPr>
          <a:r>
            <a:rPr lang="en-GB" sz="1700" kern="1200"/>
            <a:t>identify how best they can be woven into the argument that you are developing. </a:t>
          </a:r>
        </a:p>
      </dsp:txBody>
      <dsp:txXfrm>
        <a:off x="8493702" y="4470988"/>
        <a:ext cx="2831234" cy="1006122"/>
      </dsp:txXfrm>
    </dsp:sp>
    <dsp:sp modelId="{2B0232BD-DA45-4E42-9A5D-4875856F691B}">
      <dsp:nvSpPr>
        <dsp:cNvPr id="0" name=""/>
        <dsp:cNvSpPr/>
      </dsp:nvSpPr>
      <dsp:spPr>
        <a:xfrm rot="10800000">
          <a:off x="0" y="2490"/>
          <a:ext cx="11324936" cy="3363949"/>
        </a:xfrm>
        <a:prstGeom prst="upArrowCallou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rtl="0">
            <a:lnSpc>
              <a:spcPct val="90000"/>
            </a:lnSpc>
            <a:spcBef>
              <a:spcPct val="0"/>
            </a:spcBef>
            <a:spcAft>
              <a:spcPct val="35000"/>
            </a:spcAft>
            <a:buNone/>
          </a:pPr>
          <a:r>
            <a:rPr lang="en-GB" sz="3600" kern="1200"/>
            <a:t>With critical writing you are participating in the academic debate. This is more challenging and risky. You need to weigh up the evidence and arguments of others. </a:t>
          </a:r>
        </a:p>
      </dsp:txBody>
      <dsp:txXfrm rot="10800000">
        <a:off x="0" y="2490"/>
        <a:ext cx="11324936" cy="218579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674D0D-F515-4B9C-8A48-BB6A9E478516}">
      <dsp:nvSpPr>
        <dsp:cNvPr id="0" name=""/>
        <dsp:cNvSpPr/>
      </dsp:nvSpPr>
      <dsp:spPr>
        <a:xfrm>
          <a:off x="205250" y="2765090"/>
          <a:ext cx="3035653" cy="1000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t>There are several ways in which you can use the paragraph to enhance your critical writing.</a:t>
          </a:r>
        </a:p>
      </dsp:txBody>
      <dsp:txXfrm>
        <a:off x="205250" y="2765090"/>
        <a:ext cx="3035653" cy="1000385"/>
      </dsp:txXfrm>
    </dsp:sp>
    <dsp:sp modelId="{6A7FAFF7-974A-4003-82D1-9EF91594D46B}">
      <dsp:nvSpPr>
        <dsp:cNvPr id="0" name=""/>
        <dsp:cNvSpPr/>
      </dsp:nvSpPr>
      <dsp:spPr>
        <a:xfrm>
          <a:off x="201800" y="2460834"/>
          <a:ext cx="241472" cy="24147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C99C69-731E-456C-BFE6-6F63F17AFAC7}">
      <dsp:nvSpPr>
        <dsp:cNvPr id="0" name=""/>
        <dsp:cNvSpPr/>
      </dsp:nvSpPr>
      <dsp:spPr>
        <a:xfrm>
          <a:off x="370831" y="2122773"/>
          <a:ext cx="241472" cy="241472"/>
        </a:xfrm>
        <a:prstGeom prst="ellipse">
          <a:avLst/>
        </a:prstGeom>
        <a:solidFill>
          <a:schemeClr val="accent3">
            <a:hueOff val="150589"/>
            <a:satOff val="5556"/>
            <a:lumOff val="-8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2BEE2C-4A72-41F4-96E5-8F291177DD49}">
      <dsp:nvSpPr>
        <dsp:cNvPr id="0" name=""/>
        <dsp:cNvSpPr/>
      </dsp:nvSpPr>
      <dsp:spPr>
        <a:xfrm>
          <a:off x="776504" y="2190385"/>
          <a:ext cx="379456" cy="379456"/>
        </a:xfrm>
        <a:prstGeom prst="ellipse">
          <a:avLst/>
        </a:prstGeom>
        <a:solidFill>
          <a:schemeClr val="accent3">
            <a:hueOff val="301178"/>
            <a:satOff val="11111"/>
            <a:lumOff val="-163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6D848F-B753-49B2-B4AB-E0DFAE3DCADA}">
      <dsp:nvSpPr>
        <dsp:cNvPr id="0" name=""/>
        <dsp:cNvSpPr/>
      </dsp:nvSpPr>
      <dsp:spPr>
        <a:xfrm>
          <a:off x="1114566" y="1818518"/>
          <a:ext cx="241472" cy="241472"/>
        </a:xfrm>
        <a:prstGeom prst="ellipse">
          <a:avLst/>
        </a:prstGeom>
        <a:solidFill>
          <a:schemeClr val="accent3">
            <a:hueOff val="451767"/>
            <a:satOff val="16667"/>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5E7ABD-3D3E-41D3-B994-3AF65B047620}">
      <dsp:nvSpPr>
        <dsp:cNvPr id="0" name=""/>
        <dsp:cNvSpPr/>
      </dsp:nvSpPr>
      <dsp:spPr>
        <a:xfrm>
          <a:off x="1554045" y="1683293"/>
          <a:ext cx="241472" cy="241472"/>
        </a:xfrm>
        <a:prstGeom prst="ellipse">
          <a:avLst/>
        </a:prstGeom>
        <a:solidFill>
          <a:schemeClr val="accent3">
            <a:hueOff val="602355"/>
            <a:satOff val="22222"/>
            <a:lumOff val="-32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921137-41C6-4F68-AE0D-FB77F6044CC9}">
      <dsp:nvSpPr>
        <dsp:cNvPr id="0" name=""/>
        <dsp:cNvSpPr/>
      </dsp:nvSpPr>
      <dsp:spPr>
        <a:xfrm>
          <a:off x="2094944" y="1919936"/>
          <a:ext cx="241472" cy="241472"/>
        </a:xfrm>
        <a:prstGeom prst="ellipse">
          <a:avLst/>
        </a:prstGeom>
        <a:solidFill>
          <a:schemeClr val="accent3">
            <a:hueOff val="752944"/>
            <a:satOff val="27778"/>
            <a:lumOff val="-40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4529D9-E882-4296-BD87-EFE67019D489}">
      <dsp:nvSpPr>
        <dsp:cNvPr id="0" name=""/>
        <dsp:cNvSpPr/>
      </dsp:nvSpPr>
      <dsp:spPr>
        <a:xfrm>
          <a:off x="2433005" y="2088967"/>
          <a:ext cx="379456" cy="379456"/>
        </a:xfrm>
        <a:prstGeom prst="ellipse">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3DE392-93CC-4E0C-B651-7F018849E87A}">
      <dsp:nvSpPr>
        <dsp:cNvPr id="0" name=""/>
        <dsp:cNvSpPr/>
      </dsp:nvSpPr>
      <dsp:spPr>
        <a:xfrm>
          <a:off x="2906291" y="2460834"/>
          <a:ext cx="241472" cy="241472"/>
        </a:xfrm>
        <a:prstGeom prst="ellipse">
          <a:avLst/>
        </a:prstGeom>
        <a:solidFill>
          <a:schemeClr val="accent3">
            <a:hueOff val="1054122"/>
            <a:satOff val="38889"/>
            <a:lumOff val="-57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98603A-00E5-45CC-9E40-8BE717F82E24}">
      <dsp:nvSpPr>
        <dsp:cNvPr id="0" name=""/>
        <dsp:cNvSpPr/>
      </dsp:nvSpPr>
      <dsp:spPr>
        <a:xfrm>
          <a:off x="3109128" y="2832702"/>
          <a:ext cx="241472" cy="241472"/>
        </a:xfrm>
        <a:prstGeom prst="ellipse">
          <a:avLst/>
        </a:prstGeom>
        <a:solidFill>
          <a:schemeClr val="accent3">
            <a:hueOff val="1204711"/>
            <a:satOff val="44444"/>
            <a:lumOff val="-65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12E21E-EB12-4347-9651-C806EF90DBE4}">
      <dsp:nvSpPr>
        <dsp:cNvPr id="0" name=""/>
        <dsp:cNvSpPr/>
      </dsp:nvSpPr>
      <dsp:spPr>
        <a:xfrm>
          <a:off x="1351209" y="2122773"/>
          <a:ext cx="620929" cy="620929"/>
        </a:xfrm>
        <a:prstGeom prst="ellipse">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656D50-9D26-4CAC-94DF-8CE8530FEA7C}">
      <dsp:nvSpPr>
        <dsp:cNvPr id="0" name=""/>
        <dsp:cNvSpPr/>
      </dsp:nvSpPr>
      <dsp:spPr>
        <a:xfrm>
          <a:off x="32769" y="3407406"/>
          <a:ext cx="241472" cy="241472"/>
        </a:xfrm>
        <a:prstGeom prst="ellipse">
          <a:avLst/>
        </a:prstGeom>
        <a:solidFill>
          <a:schemeClr val="accent3">
            <a:hueOff val="1505888"/>
            <a:satOff val="55556"/>
            <a:lumOff val="-817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468996-CBE5-472E-8778-915D5B05D247}">
      <dsp:nvSpPr>
        <dsp:cNvPr id="0" name=""/>
        <dsp:cNvSpPr/>
      </dsp:nvSpPr>
      <dsp:spPr>
        <a:xfrm>
          <a:off x="235606" y="3711661"/>
          <a:ext cx="379456" cy="379456"/>
        </a:xfrm>
        <a:prstGeom prst="ellipse">
          <a:avLst/>
        </a:prstGeom>
        <a:solidFill>
          <a:schemeClr val="accent3">
            <a:hueOff val="1656477"/>
            <a:satOff val="61111"/>
            <a:lumOff val="-89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181F92-5DC0-4301-B93B-B3B0AD10D2BD}">
      <dsp:nvSpPr>
        <dsp:cNvPr id="0" name=""/>
        <dsp:cNvSpPr/>
      </dsp:nvSpPr>
      <dsp:spPr>
        <a:xfrm>
          <a:off x="742698" y="3982111"/>
          <a:ext cx="551936" cy="551936"/>
        </a:xfrm>
        <a:prstGeom prst="ellipse">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C6A5FC-5111-4D35-B0B8-74FC5A706B29}">
      <dsp:nvSpPr>
        <dsp:cNvPr id="0" name=""/>
        <dsp:cNvSpPr/>
      </dsp:nvSpPr>
      <dsp:spPr>
        <a:xfrm>
          <a:off x="1452627" y="4421590"/>
          <a:ext cx="241472" cy="241472"/>
        </a:xfrm>
        <a:prstGeom prst="ellipse">
          <a:avLst/>
        </a:prstGeom>
        <a:solidFill>
          <a:schemeClr val="accent3">
            <a:hueOff val="1957655"/>
            <a:satOff val="72222"/>
            <a:lumOff val="-106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A8F24-C1C8-4978-BE50-D04FF3131181}">
      <dsp:nvSpPr>
        <dsp:cNvPr id="0" name=""/>
        <dsp:cNvSpPr/>
      </dsp:nvSpPr>
      <dsp:spPr>
        <a:xfrm>
          <a:off x="1587852" y="3982111"/>
          <a:ext cx="379456" cy="379456"/>
        </a:xfrm>
        <a:prstGeom prst="ellipse">
          <a:avLst/>
        </a:prstGeom>
        <a:solidFill>
          <a:schemeClr val="accent3">
            <a:hueOff val="2108244"/>
            <a:satOff val="77778"/>
            <a:lumOff val="-1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F3FD5F-57DA-47AF-B24D-1EB0F302DBE7}">
      <dsp:nvSpPr>
        <dsp:cNvPr id="0" name=""/>
        <dsp:cNvSpPr/>
      </dsp:nvSpPr>
      <dsp:spPr>
        <a:xfrm>
          <a:off x="1925913" y="4455396"/>
          <a:ext cx="241472" cy="241472"/>
        </a:xfrm>
        <a:prstGeom prst="ellipse">
          <a:avLst/>
        </a:prstGeom>
        <a:solidFill>
          <a:schemeClr val="accent3">
            <a:hueOff val="2258833"/>
            <a:satOff val="83333"/>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0EAAE2-9837-45EB-B04D-76EFB5196028}">
      <dsp:nvSpPr>
        <dsp:cNvPr id="0" name=""/>
        <dsp:cNvSpPr/>
      </dsp:nvSpPr>
      <dsp:spPr>
        <a:xfrm>
          <a:off x="2230168" y="3914498"/>
          <a:ext cx="551936" cy="551936"/>
        </a:xfrm>
        <a:prstGeom prst="ellipse">
          <a:avLst/>
        </a:prstGeom>
        <a:solidFill>
          <a:schemeClr val="accent3">
            <a:hueOff val="2409421"/>
            <a:satOff val="88889"/>
            <a:lumOff val="-130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548425-951D-4C45-A787-0E9AD601909A}">
      <dsp:nvSpPr>
        <dsp:cNvPr id="0" name=""/>
        <dsp:cNvSpPr/>
      </dsp:nvSpPr>
      <dsp:spPr>
        <a:xfrm>
          <a:off x="2973903" y="3779274"/>
          <a:ext cx="379456" cy="379456"/>
        </a:xfrm>
        <a:prstGeom prst="ellipse">
          <a:avLst/>
        </a:prstGeom>
        <a:solidFill>
          <a:schemeClr val="accent3">
            <a:hueOff val="2560010"/>
            <a:satOff val="94444"/>
            <a:lumOff val="-138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82503B-93F3-4A4E-B442-02F8F0B45939}">
      <dsp:nvSpPr>
        <dsp:cNvPr id="0" name=""/>
        <dsp:cNvSpPr/>
      </dsp:nvSpPr>
      <dsp:spPr>
        <a:xfrm>
          <a:off x="3353360" y="2189823"/>
          <a:ext cx="1114410" cy="2127530"/>
        </a:xfrm>
        <a:prstGeom prst="chevron">
          <a:avLst>
            <a:gd name="adj" fmla="val 6231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BE7C32E-9A4B-4A3A-839C-37979970478B}">
      <dsp:nvSpPr>
        <dsp:cNvPr id="0" name=""/>
        <dsp:cNvSpPr/>
      </dsp:nvSpPr>
      <dsp:spPr>
        <a:xfrm>
          <a:off x="4467770" y="1911929"/>
          <a:ext cx="3039300" cy="2685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en-GB" sz="1800" kern="1200"/>
            <a:t>You can use paragraphs to make a clear and visual separation between descriptive writing and critical analysis, by switching to a new paragraph when you move from description to critical writing, and vice versa. </a:t>
          </a:r>
        </a:p>
      </dsp:txBody>
      <dsp:txXfrm>
        <a:off x="4467770" y="1911929"/>
        <a:ext cx="3039300" cy="2685364"/>
      </dsp:txXfrm>
    </dsp:sp>
    <dsp:sp modelId="{A18AD42D-A769-467D-88BD-016CA6A8C94F}">
      <dsp:nvSpPr>
        <dsp:cNvPr id="0" name=""/>
        <dsp:cNvSpPr/>
      </dsp:nvSpPr>
      <dsp:spPr>
        <a:xfrm>
          <a:off x="7507070" y="2189823"/>
          <a:ext cx="1114410" cy="2127530"/>
        </a:xfrm>
        <a:prstGeom prst="chevron">
          <a:avLst>
            <a:gd name="adj" fmla="val 62310"/>
          </a:avLst>
        </a:prstGeom>
        <a:solidFill>
          <a:schemeClr val="accent3">
            <a:hueOff val="2710599"/>
            <a:satOff val="100000"/>
            <a:lumOff val="-1470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F189C6C-7EB8-49ED-B53A-8B6C4B3435AD}">
      <dsp:nvSpPr>
        <dsp:cNvPr id="0" name=""/>
        <dsp:cNvSpPr/>
      </dsp:nvSpPr>
      <dsp:spPr>
        <a:xfrm>
          <a:off x="8743052" y="2013999"/>
          <a:ext cx="2583405" cy="2583405"/>
        </a:xfrm>
        <a:prstGeom prst="ellipse">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rtl="0">
            <a:lnSpc>
              <a:spcPct val="90000"/>
            </a:lnSpc>
            <a:spcBef>
              <a:spcPct val="0"/>
            </a:spcBef>
            <a:spcAft>
              <a:spcPct val="35000"/>
            </a:spcAft>
            <a:buNone/>
          </a:pPr>
          <a:r>
            <a:rPr lang="en-GB" sz="1800" kern="1200"/>
            <a:t>For example: the study discussed above has a number of limitations. These include…</a:t>
          </a:r>
        </a:p>
      </dsp:txBody>
      <dsp:txXfrm>
        <a:off x="9121383" y="2392330"/>
        <a:ext cx="1826743" cy="18267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56CB75-314C-4A0E-8A6C-2E04A5E3EC5D}">
      <dsp:nvSpPr>
        <dsp:cNvPr id="0" name=""/>
        <dsp:cNvSpPr/>
      </dsp:nvSpPr>
      <dsp:spPr>
        <a:xfrm>
          <a:off x="5781963" y="1769845"/>
          <a:ext cx="4090781" cy="709970"/>
        </a:xfrm>
        <a:custGeom>
          <a:avLst/>
          <a:gdLst/>
          <a:ahLst/>
          <a:cxnLst/>
          <a:rect l="0" t="0" r="0" b="0"/>
          <a:pathLst>
            <a:path>
              <a:moveTo>
                <a:pt x="0" y="0"/>
              </a:moveTo>
              <a:lnTo>
                <a:pt x="0" y="354985"/>
              </a:lnTo>
              <a:lnTo>
                <a:pt x="4090781" y="354985"/>
              </a:lnTo>
              <a:lnTo>
                <a:pt x="4090781" y="70997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6789A1-AEDC-4F8D-A3D7-CD02932D0E0A}">
      <dsp:nvSpPr>
        <dsp:cNvPr id="0" name=""/>
        <dsp:cNvSpPr/>
      </dsp:nvSpPr>
      <dsp:spPr>
        <a:xfrm>
          <a:off x="5736243" y="1769845"/>
          <a:ext cx="91440" cy="709970"/>
        </a:xfrm>
        <a:custGeom>
          <a:avLst/>
          <a:gdLst/>
          <a:ahLst/>
          <a:cxnLst/>
          <a:rect l="0" t="0" r="0" b="0"/>
          <a:pathLst>
            <a:path>
              <a:moveTo>
                <a:pt x="45720" y="0"/>
              </a:moveTo>
              <a:lnTo>
                <a:pt x="45720" y="70997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102D80A-D808-47E0-B85F-A6525FF861DA}">
      <dsp:nvSpPr>
        <dsp:cNvPr id="0" name=""/>
        <dsp:cNvSpPr/>
      </dsp:nvSpPr>
      <dsp:spPr>
        <a:xfrm>
          <a:off x="1691181" y="1769845"/>
          <a:ext cx="4090781" cy="709970"/>
        </a:xfrm>
        <a:custGeom>
          <a:avLst/>
          <a:gdLst/>
          <a:ahLst/>
          <a:cxnLst/>
          <a:rect l="0" t="0" r="0" b="0"/>
          <a:pathLst>
            <a:path>
              <a:moveTo>
                <a:pt x="4090781" y="0"/>
              </a:moveTo>
              <a:lnTo>
                <a:pt x="4090781" y="354985"/>
              </a:lnTo>
              <a:lnTo>
                <a:pt x="0" y="354985"/>
              </a:lnTo>
              <a:lnTo>
                <a:pt x="0" y="70997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13153D-B3E8-4B08-B0CC-8802BF62C8D6}">
      <dsp:nvSpPr>
        <dsp:cNvPr id="0" name=""/>
        <dsp:cNvSpPr/>
      </dsp:nvSpPr>
      <dsp:spPr>
        <a:xfrm>
          <a:off x="4091557" y="452580"/>
          <a:ext cx="3380811" cy="13172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GB" sz="3000" kern="1200"/>
            <a:t>Within each paragraph you would:</a:t>
          </a:r>
        </a:p>
      </dsp:txBody>
      <dsp:txXfrm>
        <a:off x="4091557" y="452580"/>
        <a:ext cx="3380811" cy="1317265"/>
      </dsp:txXfrm>
    </dsp:sp>
    <dsp:sp modelId="{6E5D1B2A-6B4F-4CEC-819B-6E582479D49E}">
      <dsp:nvSpPr>
        <dsp:cNvPr id="0" name=""/>
        <dsp:cNvSpPr/>
      </dsp:nvSpPr>
      <dsp:spPr>
        <a:xfrm>
          <a:off x="776" y="2479816"/>
          <a:ext cx="3380811" cy="169040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GB" sz="3000" kern="1200"/>
            <a:t>introduce the point you want to make;</a:t>
          </a:r>
        </a:p>
      </dsp:txBody>
      <dsp:txXfrm>
        <a:off x="776" y="2479816"/>
        <a:ext cx="3380811" cy="1690405"/>
      </dsp:txXfrm>
    </dsp:sp>
    <dsp:sp modelId="{4033A96F-B656-4538-9A56-5D40DE95AD4D}">
      <dsp:nvSpPr>
        <dsp:cNvPr id="0" name=""/>
        <dsp:cNvSpPr/>
      </dsp:nvSpPr>
      <dsp:spPr>
        <a:xfrm>
          <a:off x="4091557" y="2479816"/>
          <a:ext cx="3380811" cy="169040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GB" sz="3000" kern="1200"/>
            <a:t>make the point, with supporting evidence;</a:t>
          </a:r>
        </a:p>
      </dsp:txBody>
      <dsp:txXfrm>
        <a:off x="4091557" y="2479816"/>
        <a:ext cx="3380811" cy="1690405"/>
      </dsp:txXfrm>
    </dsp:sp>
    <dsp:sp modelId="{B7860CEB-DF5A-42AD-85E4-E7D16FE9B2D8}">
      <dsp:nvSpPr>
        <dsp:cNvPr id="0" name=""/>
        <dsp:cNvSpPr/>
      </dsp:nvSpPr>
      <dsp:spPr>
        <a:xfrm>
          <a:off x="8182339" y="2479816"/>
          <a:ext cx="3380811" cy="169040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GB" sz="3000" kern="1200"/>
            <a:t>reflect critically on the point.</a:t>
          </a:r>
        </a:p>
      </dsp:txBody>
      <dsp:txXfrm>
        <a:off x="8182339" y="2479816"/>
        <a:ext cx="3380811" cy="169040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70F97C-66F6-43F0-80F4-98A298459BCB}">
      <dsp:nvSpPr>
        <dsp:cNvPr id="0" name=""/>
        <dsp:cNvSpPr/>
      </dsp:nvSpPr>
      <dsp:spPr>
        <a:xfrm>
          <a:off x="0" y="8449"/>
          <a:ext cx="11794836" cy="142974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t>You can also use paragraphs to push yourself to include critical writing alongside descriptive writing or referencing, by considering each paragraph almost as an essay in miniature. </a:t>
          </a:r>
        </a:p>
      </dsp:txBody>
      <dsp:txXfrm>
        <a:off x="69794" y="78243"/>
        <a:ext cx="11655248" cy="1290152"/>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5A1ABE1-79ED-4740-AB04-015E36BF99DC}"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1561672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1ABE1-79ED-4740-AB04-015E36BF99DC}"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1501633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A1ABE1-79ED-4740-AB04-015E36BF99DC}"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267394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5A1ABE1-79ED-4740-AB04-015E36BF99DC}"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3422256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5A1ABE1-79ED-4740-AB04-015E36BF99DC}" type="datetimeFigureOut">
              <a:rPr lang="en-GB" smtClean="0"/>
              <a:t>19/11/2020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550465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5A1ABE1-79ED-4740-AB04-015E36BF99DC}" type="datetimeFigureOut">
              <a:rPr lang="en-GB" smtClean="0"/>
              <a:t>19/11/2020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3611853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A1ABE1-79ED-4740-AB04-015E36BF99DC}" type="datetimeFigureOut">
              <a:rPr lang="en-GB" smtClean="0"/>
              <a:t>19/11/2020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2433989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1ABE1-79ED-4740-AB04-015E36BF99DC}"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3402092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A1ABE1-79ED-4740-AB04-015E36BF99DC}"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2480678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1ABE1-79ED-4740-AB04-015E36BF99DC}"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169297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5A1ABE1-79ED-4740-AB04-015E36BF99DC}"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8D2E23-67EA-4EA9-B7E6-B02C09FBFB37}" type="slidenum">
              <a:rPr lang="en-GB" smtClean="0"/>
              <a:t>‹#›</a:t>
            </a:fld>
            <a:endParaRPr lang="en-GB"/>
          </a:p>
        </p:txBody>
      </p:sp>
    </p:spTree>
    <p:extLst>
      <p:ext uri="{BB962C8B-B14F-4D97-AF65-F5344CB8AC3E}">
        <p14:creationId xmlns:p14="http://schemas.microsoft.com/office/powerpoint/2010/main" val="3429460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1ABE1-79ED-4740-AB04-015E36BF99DC}" type="datetimeFigureOut">
              <a:rPr lang="en-GB" smtClean="0"/>
              <a:t>19/11/2020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8D2E23-67EA-4EA9-B7E6-B02C09FBFB37}" type="slidenum">
              <a:rPr lang="en-GB" smtClean="0"/>
              <a:t>‹#›</a:t>
            </a:fld>
            <a:endParaRPr lang="en-GB"/>
          </a:p>
        </p:txBody>
      </p:sp>
    </p:spTree>
    <p:extLst>
      <p:ext uri="{BB962C8B-B14F-4D97-AF65-F5344CB8AC3E}">
        <p14:creationId xmlns:p14="http://schemas.microsoft.com/office/powerpoint/2010/main" val="1475928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4691" y="1667308"/>
            <a:ext cx="9144000" cy="2387600"/>
          </a:xfrm>
        </p:spPr>
        <p:txBody>
          <a:bodyPr>
            <a:normAutofit/>
          </a:bodyPr>
          <a:lstStyle/>
          <a:p>
            <a:r>
              <a:rPr lang="en-GB" sz="9600"/>
              <a:t>Critical writing </a:t>
            </a:r>
          </a:p>
        </p:txBody>
      </p:sp>
      <p:sp>
        <p:nvSpPr>
          <p:cNvPr id="3" name="Subtitle 2"/>
          <p:cNvSpPr>
            <a:spLocks noGrp="1"/>
          </p:cNvSpPr>
          <p:nvPr>
            <p:ph type="subTitle" idx="1"/>
          </p:nvPr>
        </p:nvSpPr>
        <p:spPr>
          <a:xfrm>
            <a:off x="4627418" y="5791056"/>
            <a:ext cx="9144000" cy="1655762"/>
          </a:xfrm>
        </p:spPr>
        <p:txBody>
          <a:bodyPr>
            <a:normAutofit/>
          </a:bodyPr>
          <a:lstStyle/>
          <a:p>
            <a:r>
              <a:rPr lang="en-GB" sz="4000"/>
              <a:t>Dr Charlotte Greenway</a:t>
            </a:r>
          </a:p>
        </p:txBody>
      </p:sp>
    </p:spTree>
    <p:extLst>
      <p:ext uri="{BB962C8B-B14F-4D97-AF65-F5344CB8AC3E}">
        <p14:creationId xmlns:p14="http://schemas.microsoft.com/office/powerpoint/2010/main" val="4074597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What is critical writing?</a:t>
            </a:r>
            <a:br>
              <a:rPr lang="en-GB"/>
            </a:b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3549837"/>
              </p:ext>
            </p:extLst>
          </p:nvPr>
        </p:nvGraphicFramePr>
        <p:xfrm>
          <a:off x="600364" y="1302327"/>
          <a:ext cx="10855036" cy="5467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8879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582" y="158316"/>
            <a:ext cx="10515600" cy="1325563"/>
          </a:xfrm>
        </p:spPr>
        <p:txBody>
          <a:bodyPr/>
          <a:lstStyle/>
          <a:p>
            <a:r>
              <a:rPr lang="en-GB"/>
              <a:t>What is descriptive writing?</a:t>
            </a:r>
            <a:br>
              <a:rPr lang="en-GB"/>
            </a:b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97009477"/>
              </p:ext>
            </p:extLst>
          </p:nvPr>
        </p:nvGraphicFramePr>
        <p:xfrm>
          <a:off x="409864" y="1071418"/>
          <a:ext cx="11348028" cy="56665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804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309" y="500062"/>
            <a:ext cx="10515600" cy="1325563"/>
          </a:xfrm>
        </p:spPr>
        <p:txBody>
          <a:bodyPr>
            <a:normAutofit fontScale="90000"/>
          </a:bodyPr>
          <a:lstStyle/>
          <a:p>
            <a:r>
              <a:rPr lang="en-GB"/>
              <a:t>The difference between descriptive writing and critical writing</a:t>
            </a:r>
            <a:br>
              <a:rPr lang="en-GB"/>
            </a:br>
            <a:endParaRPr lang="en-GB"/>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5682636"/>
              </p:ext>
            </p:extLst>
          </p:nvPr>
        </p:nvGraphicFramePr>
        <p:xfrm>
          <a:off x="382154" y="1248757"/>
          <a:ext cx="11279909" cy="56092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8915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07356322"/>
              </p:ext>
            </p:extLst>
          </p:nvPr>
        </p:nvGraphicFramePr>
        <p:xfrm>
          <a:off x="277090" y="166254"/>
          <a:ext cx="11324936" cy="5523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83128" y="5916343"/>
            <a:ext cx="12016509" cy="830997"/>
          </a:xfrm>
          <a:prstGeom prst="rect">
            <a:avLst/>
          </a:prstGeom>
          <a:solidFill>
            <a:schemeClr val="accent6">
              <a:lumMod val="60000"/>
              <a:lumOff val="40000"/>
            </a:schemeClr>
          </a:solidFill>
        </p:spPr>
        <p:txBody>
          <a:bodyPr wrap="square">
            <a:spAutoFit/>
          </a:bodyPr>
          <a:lstStyle/>
          <a:p>
            <a:pPr algn="ctr"/>
            <a:r>
              <a:rPr lang="en-GB" sz="2400"/>
              <a:t>A much higher level of skill is clearly needed for critical writing than for descriptive writing, and this is reflected in the higher marks it is given.</a:t>
            </a:r>
          </a:p>
        </p:txBody>
      </p:sp>
    </p:spTree>
    <p:extLst>
      <p:ext uri="{BB962C8B-B14F-4D97-AF65-F5344CB8AC3E}">
        <p14:creationId xmlns:p14="http://schemas.microsoft.com/office/powerpoint/2010/main" val="1120856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873" y="157018"/>
            <a:ext cx="10515600" cy="1325563"/>
          </a:xfrm>
        </p:spPr>
        <p:txBody>
          <a:bodyPr/>
          <a:lstStyle/>
          <a:p>
            <a:r>
              <a:rPr lang="en-GB"/>
              <a:t>Strategic use of paragraphs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08148"/>
              </p:ext>
            </p:extLst>
          </p:nvPr>
        </p:nvGraphicFramePr>
        <p:xfrm>
          <a:off x="387927" y="618836"/>
          <a:ext cx="11480800" cy="6380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526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837" y="-167047"/>
            <a:ext cx="10515600" cy="1325563"/>
          </a:xfrm>
        </p:spPr>
        <p:txBody>
          <a:bodyPr>
            <a:normAutofit/>
          </a:bodyPr>
          <a:lstStyle/>
          <a:p>
            <a:pPr algn="ctr"/>
            <a:r>
              <a:rPr lang="en-GB" sz="4000"/>
              <a:t>Description and critical writing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20508354"/>
              </p:ext>
            </p:extLst>
          </p:nvPr>
        </p:nvGraphicFramePr>
        <p:xfrm>
          <a:off x="323273" y="2456872"/>
          <a:ext cx="11563927" cy="46228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extLst>
              <p:ext uri="{D42A27DB-BD31-4B8C-83A1-F6EECF244321}">
                <p14:modId xmlns:p14="http://schemas.microsoft.com/office/powerpoint/2010/main" val="3649772658"/>
              </p:ext>
            </p:extLst>
          </p:nvPr>
        </p:nvGraphicFramePr>
        <p:xfrm>
          <a:off x="212437" y="1185723"/>
          <a:ext cx="11794836" cy="144663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13849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18836"/>
            <a:ext cx="12192000" cy="6239164"/>
          </a:xfrm>
          <a:solidFill>
            <a:schemeClr val="accent6">
              <a:lumMod val="20000"/>
              <a:lumOff val="80000"/>
            </a:schemeClr>
          </a:solidFill>
        </p:spPr>
        <p:txBody>
          <a:bodyPr>
            <a:normAutofit fontScale="47500" lnSpcReduction="20000"/>
          </a:bodyPr>
          <a:lstStyle/>
          <a:p>
            <a:pPr marL="0" indent="0">
              <a:buNone/>
            </a:pPr>
            <a:endParaRPr lang="en-GB" sz="3800" b="1"/>
          </a:p>
          <a:p>
            <a:pPr marL="0" indent="0">
              <a:buNone/>
            </a:pPr>
            <a:r>
              <a:rPr lang="en-GB" sz="3800" b="1"/>
              <a:t>Report the authors limitations: </a:t>
            </a:r>
            <a:r>
              <a:rPr lang="en-GB" sz="3800"/>
              <a:t>Research on the effect of training on teachers’ attitudes is less-forthcoming. In one study, </a:t>
            </a:r>
            <a:r>
              <a:rPr lang="en-GB" sz="3800" err="1"/>
              <a:t>Lasisi</a:t>
            </a:r>
            <a:r>
              <a:rPr lang="en-GB" sz="3800"/>
              <a:t> (2017) reported that teachers held less negative attitudes following a three-hour training session. However, the authors acknowledge several limitations to their study that include inferior sampling methods and time and resource constraints. And the reliance on female teachers only.</a:t>
            </a:r>
          </a:p>
          <a:p>
            <a:pPr marL="0" indent="0">
              <a:buNone/>
            </a:pPr>
            <a:r>
              <a:rPr lang="en-GB" sz="3800"/>
              <a:t> </a:t>
            </a:r>
          </a:p>
          <a:p>
            <a:pPr marL="0" indent="0">
              <a:buNone/>
            </a:pPr>
            <a:r>
              <a:rPr lang="en-GB" sz="3800" b="1"/>
              <a:t>Compare findings across studies: </a:t>
            </a:r>
            <a:r>
              <a:rPr lang="en-GB" sz="3800"/>
              <a:t>The literature on the effect of years of service on knowledge is inconsistent. Mulholland et al. (2015) observed that as teaching experience increased, so did the knowledge of ADHD, whereas </a:t>
            </a:r>
            <a:r>
              <a:rPr lang="en-GB" sz="3800" err="1"/>
              <a:t>Stampoltzis</a:t>
            </a:r>
            <a:r>
              <a:rPr lang="en-GB" sz="3800"/>
              <a:t> (2013) and Shroff et al. (2017) report no significant relationship between years of service and knowledge.</a:t>
            </a:r>
          </a:p>
          <a:p>
            <a:pPr marL="0" indent="0">
              <a:buNone/>
            </a:pPr>
            <a:endParaRPr lang="en-GB" sz="3800"/>
          </a:p>
          <a:p>
            <a:pPr marL="0" indent="0">
              <a:buNone/>
            </a:pPr>
            <a:r>
              <a:rPr lang="en-GB" sz="3800" b="1"/>
              <a:t>Methodological critique: </a:t>
            </a:r>
            <a:r>
              <a:rPr lang="en-GB" sz="3800"/>
              <a:t>The lack of specificity of training and perceived support may have been an issue here. The authors did not ask teachers or TAs about the source, quantity or length of training and support they received. The lack of specificity of training and perceived support may have been an issue here. Without this information, the influence of training and support remains unclear. The scales used in this study have only been used on teachers (not TAs) by the scales’ author. Therefore, interpretations resulting from their use need caution until further studies have used them. More generally, the use of self-reported questionnaires tends to evoke socially accepted responses (King &amp; Bruner, 2000). </a:t>
            </a:r>
          </a:p>
          <a:p>
            <a:pPr marL="0" indent="0">
              <a:buNone/>
            </a:pPr>
            <a:endParaRPr lang="en-GB" sz="3800"/>
          </a:p>
          <a:p>
            <a:pPr marL="0" indent="0">
              <a:buNone/>
            </a:pPr>
            <a:r>
              <a:rPr lang="en-GB" sz="3800" b="1"/>
              <a:t>Conclude critique: </a:t>
            </a:r>
            <a:r>
              <a:rPr lang="en-GB" sz="3800"/>
              <a:t>The inconsistencies in these studies highlight the need for further research on how knowledge of ADHD affects teachers’ attitudes towards ADHD. </a:t>
            </a:r>
          </a:p>
          <a:p>
            <a:pPr marL="0" indent="0" algn="r">
              <a:buNone/>
            </a:pPr>
            <a:endParaRPr lang="en-GB" sz="2600" i="1"/>
          </a:p>
          <a:p>
            <a:pPr marL="0" indent="0" algn="r">
              <a:buNone/>
            </a:pPr>
            <a:r>
              <a:rPr lang="en-GB" sz="2600" i="1"/>
              <a:t>Source Greenway and Rees Edwards (2020)</a:t>
            </a:r>
          </a:p>
        </p:txBody>
      </p:sp>
      <p:sp>
        <p:nvSpPr>
          <p:cNvPr id="5" name="Rectangle 4"/>
          <p:cNvSpPr/>
          <p:nvPr/>
        </p:nvSpPr>
        <p:spPr>
          <a:xfrm>
            <a:off x="157950" y="122443"/>
            <a:ext cx="1241878" cy="461665"/>
          </a:xfrm>
          <a:prstGeom prst="rect">
            <a:avLst/>
          </a:prstGeom>
        </p:spPr>
        <p:txBody>
          <a:bodyPr wrap="none">
            <a:spAutoFit/>
          </a:bodyPr>
          <a:lstStyle/>
          <a:p>
            <a:r>
              <a:rPr lang="en-GB" sz="2400"/>
              <a:t>Example</a:t>
            </a:r>
          </a:p>
        </p:txBody>
      </p:sp>
    </p:spTree>
    <p:extLst>
      <p:ext uri="{BB962C8B-B14F-4D97-AF65-F5344CB8AC3E}">
        <p14:creationId xmlns:p14="http://schemas.microsoft.com/office/powerpoint/2010/main" val="13436127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B34EE28F8861145B79E254CABBE25F2" ma:contentTypeVersion="8" ma:contentTypeDescription="Create a new document." ma:contentTypeScope="" ma:versionID="10349cf57d27befec3776d3e2d0c1c8c">
  <xsd:schema xmlns:xsd="http://www.w3.org/2001/XMLSchema" xmlns:xs="http://www.w3.org/2001/XMLSchema" xmlns:p="http://schemas.microsoft.com/office/2006/metadata/properties" xmlns:ns2="550e0b3d-7eb6-4482-88b2-ccad92eb760b" xmlns:ns3="34445a48-04a6-4cbb-93f4-4adca6036f27" targetNamespace="http://schemas.microsoft.com/office/2006/metadata/properties" ma:root="true" ma:fieldsID="0e8b159848affa3fb1f63442b1ba22d4" ns2:_="" ns3:_="">
    <xsd:import namespace="550e0b3d-7eb6-4482-88b2-ccad92eb760b"/>
    <xsd:import namespace="34445a48-04a6-4cbb-93f4-4adca6036f2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50e0b3d-7eb6-4482-88b2-ccad92eb76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4445a48-04a6-4cbb-93f4-4adca6036f2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F8ADF9-1E6F-47A8-8A84-C935AAA00DC6}">
  <ds:schemaRefs>
    <ds:schemaRef ds:uri="http://schemas.microsoft.com/sharepoint/v3/contenttype/forms"/>
  </ds:schemaRefs>
</ds:datastoreItem>
</file>

<file path=customXml/itemProps2.xml><?xml version="1.0" encoding="utf-8"?>
<ds:datastoreItem xmlns:ds="http://schemas.openxmlformats.org/officeDocument/2006/customXml" ds:itemID="{E8587D56-DE62-4F86-B077-77641B34F4BF}">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3BF8C15-9D8A-463F-B071-6ED007DA6D9C}">
  <ds:schemaRefs>
    <ds:schemaRef ds:uri="34445a48-04a6-4cbb-93f4-4adca6036f27"/>
    <ds:schemaRef ds:uri="550e0b3d-7eb6-4482-88b2-ccad92eb760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Critical writing </vt:lpstr>
      <vt:lpstr>What is critical writing? </vt:lpstr>
      <vt:lpstr>What is descriptive writing? </vt:lpstr>
      <vt:lpstr>The difference between descriptive writing and critical writing </vt:lpstr>
      <vt:lpstr>PowerPoint Presentation</vt:lpstr>
      <vt:lpstr>Strategic use of paragraphs</vt:lpstr>
      <vt:lpstr>Description and critical writing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writing </dc:title>
  <dc:creator>Charlotte Greenway</dc:creator>
  <cp:revision>1</cp:revision>
  <dcterms:created xsi:type="dcterms:W3CDTF">2020-11-09T17:20:04Z</dcterms:created>
  <dcterms:modified xsi:type="dcterms:W3CDTF">2020-11-19T09:19:00Z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0x0101004B34EE28F8861145B79E254CABBE25F2</vt:lpwstr>
  </property>
</Properties>
</file>