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7" r:id="rId2"/>
    <p:sldId id="259" r:id="rId3"/>
    <p:sldId id="260" r:id="rId4"/>
  </p:sldIdLst>
  <p:sldSz cx="30260925" cy="213931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7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D0F1"/>
    <a:srgbClr val="E1D8E8"/>
    <a:srgbClr val="C4B2D2"/>
    <a:srgbClr val="C7A2E3"/>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33833C-FC69-F04F-0F14-7528B636143F}" v="247" dt="2025-10-29T18:14:25.195"/>
    <p1510:client id="{6D976992-0FD0-56A4-D99F-7920FA5EFFA7}" v="52" dt="2025-10-30T13:15:54.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79"/>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2EAF13AD-171E-CCB9-F641-C2658A3B75EA}"/>
    <pc:docChg chg="modSld">
      <pc:chgData name="Imtiaz Begum (2128130)" userId="S::2128130@student.uwtsd.ac.uk::154c3e2b-2645-4e8c-a3cb-01ad99b7c24b" providerId="AD" clId="Web-{2EAF13AD-171E-CCB9-F641-C2658A3B75EA}" dt="2025-10-22T16:00:59.253" v="124"/>
      <pc:docMkLst>
        <pc:docMk/>
      </pc:docMkLst>
      <pc:sldChg chg="delSp modSp">
        <pc:chgData name="Imtiaz Begum (2128130)" userId="S::2128130@student.uwtsd.ac.uk::154c3e2b-2645-4e8c-a3cb-01ad99b7c24b" providerId="AD" clId="Web-{2EAF13AD-171E-CCB9-F641-C2658A3B75EA}" dt="2025-10-22T16:00:59.253" v="124"/>
        <pc:sldMkLst>
          <pc:docMk/>
          <pc:sldMk cId="2245359607" sldId="257"/>
        </pc:sldMkLst>
        <pc:spChg chg="mod">
          <ac:chgData name="Imtiaz Begum (2128130)" userId="S::2128130@student.uwtsd.ac.uk::154c3e2b-2645-4e8c-a3cb-01ad99b7c24b" providerId="AD" clId="Web-{2EAF13AD-171E-CCB9-F641-C2658A3B75EA}" dt="2025-10-22T15:43:31.386" v="84" actId="20577"/>
          <ac:spMkLst>
            <pc:docMk/>
            <pc:sldMk cId="2245359607" sldId="257"/>
            <ac:spMk id="3" creationId="{00000000-0000-0000-0000-000000000000}"/>
          </ac:spMkLst>
        </pc:spChg>
        <pc:spChg chg="mod">
          <ac:chgData name="Imtiaz Begum (2128130)" userId="S::2128130@student.uwtsd.ac.uk::154c3e2b-2645-4e8c-a3cb-01ad99b7c24b" providerId="AD" clId="Web-{2EAF13AD-171E-CCB9-F641-C2658A3B75EA}" dt="2025-10-22T15:28:38.533" v="28" actId="14100"/>
          <ac:spMkLst>
            <pc:docMk/>
            <pc:sldMk cId="2245359607" sldId="257"/>
            <ac:spMk id="9" creationId="{F78E47CF-77C5-BE59-BF86-0B97098157CE}"/>
          </ac:spMkLst>
        </pc:spChg>
        <pc:spChg chg="mod">
          <ac:chgData name="Imtiaz Begum (2128130)" userId="S::2128130@student.uwtsd.ac.uk::154c3e2b-2645-4e8c-a3cb-01ad99b7c24b" providerId="AD" clId="Web-{2EAF13AD-171E-CCB9-F641-C2658A3B75EA}" dt="2025-10-22T15:27:13.610" v="25" actId="1076"/>
          <ac:spMkLst>
            <pc:docMk/>
            <pc:sldMk cId="2245359607" sldId="257"/>
            <ac:spMk id="10" creationId="{00000000-0000-0000-0000-000000000000}"/>
          </ac:spMkLst>
        </pc:spChg>
        <pc:spChg chg="mod">
          <ac:chgData name="Imtiaz Begum (2128130)" userId="S::2128130@student.uwtsd.ac.uk::154c3e2b-2645-4e8c-a3cb-01ad99b7c24b" providerId="AD" clId="Web-{2EAF13AD-171E-CCB9-F641-C2658A3B75EA}" dt="2025-10-22T15:28:19.564" v="27" actId="1076"/>
          <ac:spMkLst>
            <pc:docMk/>
            <pc:sldMk cId="2245359607" sldId="257"/>
            <ac:spMk id="11" creationId="{00000000-0000-0000-0000-000000000000}"/>
          </ac:spMkLst>
        </pc:spChg>
        <pc:spChg chg="mod">
          <ac:chgData name="Imtiaz Begum (2128130)" userId="S::2128130@student.uwtsd.ac.uk::154c3e2b-2645-4e8c-a3cb-01ad99b7c24b" providerId="AD" clId="Web-{2EAF13AD-171E-CCB9-F641-C2658A3B75EA}" dt="2025-10-22T15:51:31.208" v="106" actId="14100"/>
          <ac:spMkLst>
            <pc:docMk/>
            <pc:sldMk cId="2245359607" sldId="257"/>
            <ac:spMk id="16" creationId="{314B3DEB-3908-E084-913A-444634FF7E6D}"/>
          </ac:spMkLst>
        </pc:spChg>
        <pc:spChg chg="mod">
          <ac:chgData name="Imtiaz Begum (2128130)" userId="S::2128130@student.uwtsd.ac.uk::154c3e2b-2645-4e8c-a3cb-01ad99b7c24b" providerId="AD" clId="Web-{2EAF13AD-171E-CCB9-F641-C2658A3B75EA}" dt="2025-10-22T15:54:14.451" v="116" actId="20577"/>
          <ac:spMkLst>
            <pc:docMk/>
            <pc:sldMk cId="2245359607" sldId="257"/>
            <ac:spMk id="23" creationId="{66560226-CD1F-E3C8-7472-41A8A678918E}"/>
          </ac:spMkLst>
        </pc:spChg>
        <pc:picChg chg="mod">
          <ac:chgData name="Imtiaz Begum (2128130)" userId="S::2128130@student.uwtsd.ac.uk::154c3e2b-2645-4e8c-a3cb-01ad99b7c24b" providerId="AD" clId="Web-{2EAF13AD-171E-CCB9-F641-C2658A3B75EA}" dt="2025-10-22T15:51:59.630" v="109" actId="14100"/>
          <ac:picMkLst>
            <pc:docMk/>
            <pc:sldMk cId="2245359607" sldId="257"/>
            <ac:picMk id="22" creationId="{74DCA5C9-78F7-0FA8-2220-2043EC5C4FB1}"/>
          </ac:picMkLst>
        </pc:picChg>
      </pc:sldChg>
      <pc:sldChg chg="addSp delSp modSp">
        <pc:chgData name="Imtiaz Begum (2128130)" userId="S::2128130@student.uwtsd.ac.uk::154c3e2b-2645-4e8c-a3cb-01ad99b7c24b" providerId="AD" clId="Web-{2EAF13AD-171E-CCB9-F641-C2658A3B75EA}" dt="2025-10-22T15:59:21.437" v="123" actId="1076"/>
        <pc:sldMkLst>
          <pc:docMk/>
          <pc:sldMk cId="813993410" sldId="259"/>
        </pc:sldMkLst>
        <pc:spChg chg="mod">
          <ac:chgData name="Imtiaz Begum (2128130)" userId="S::2128130@student.uwtsd.ac.uk::154c3e2b-2645-4e8c-a3cb-01ad99b7c24b" providerId="AD" clId="Web-{2EAF13AD-171E-CCB9-F641-C2658A3B75EA}" dt="2025-10-22T15:58:40.248" v="118" actId="1076"/>
          <ac:spMkLst>
            <pc:docMk/>
            <pc:sldMk cId="813993410" sldId="259"/>
            <ac:spMk id="2" creationId="{E8507A6C-CF69-3D5E-E3B4-8D6AECF0E266}"/>
          </ac:spMkLst>
        </pc:spChg>
        <pc:spChg chg="mod">
          <ac:chgData name="Imtiaz Begum (2128130)" userId="S::2128130@student.uwtsd.ac.uk::154c3e2b-2645-4e8c-a3cb-01ad99b7c24b" providerId="AD" clId="Web-{2EAF13AD-171E-CCB9-F641-C2658A3B75EA}" dt="2025-10-22T15:59:21.437" v="123" actId="1076"/>
          <ac:spMkLst>
            <pc:docMk/>
            <pc:sldMk cId="813993410" sldId="259"/>
            <ac:spMk id="10" creationId="{E42F6820-66B5-3388-E2AF-93E09243A950}"/>
          </ac:spMkLst>
        </pc:spChg>
        <pc:spChg chg="mod">
          <ac:chgData name="Imtiaz Begum (2128130)" userId="S::2128130@student.uwtsd.ac.uk::154c3e2b-2645-4e8c-a3cb-01ad99b7c24b" providerId="AD" clId="Web-{2EAF13AD-171E-CCB9-F641-C2658A3B75EA}" dt="2025-10-22T15:39:46.828" v="38" actId="1076"/>
          <ac:spMkLst>
            <pc:docMk/>
            <pc:sldMk cId="813993410" sldId="259"/>
            <ac:spMk id="13" creationId="{00000000-0000-0000-0000-000000000000}"/>
          </ac:spMkLst>
        </pc:spChg>
        <pc:spChg chg="mod">
          <ac:chgData name="Imtiaz Begum (2128130)" userId="S::2128130@student.uwtsd.ac.uk::154c3e2b-2645-4e8c-a3cb-01ad99b7c24b" providerId="AD" clId="Web-{2EAF13AD-171E-CCB9-F641-C2658A3B75EA}" dt="2025-10-22T15:46:44.297" v="93" actId="1076"/>
          <ac:spMkLst>
            <pc:docMk/>
            <pc:sldMk cId="813993410" sldId="259"/>
            <ac:spMk id="16" creationId="{00000000-0000-0000-0000-000000000000}"/>
          </ac:spMkLst>
        </pc:spChg>
        <pc:spChg chg="mod">
          <ac:chgData name="Imtiaz Begum (2128130)" userId="S::2128130@student.uwtsd.ac.uk::154c3e2b-2645-4e8c-a3cb-01ad99b7c24b" providerId="AD" clId="Web-{2EAF13AD-171E-CCB9-F641-C2658A3B75EA}" dt="2025-10-22T15:47:56.674" v="104" actId="20577"/>
          <ac:spMkLst>
            <pc:docMk/>
            <pc:sldMk cId="813993410" sldId="259"/>
            <ac:spMk id="19" creationId="{00000000-0000-0000-0000-000000000000}"/>
          </ac:spMkLst>
        </pc:spChg>
        <pc:spChg chg="add del mod">
          <ac:chgData name="Imtiaz Begum (2128130)" userId="S::2128130@student.uwtsd.ac.uk::154c3e2b-2645-4e8c-a3cb-01ad99b7c24b" providerId="AD" clId="Web-{2EAF13AD-171E-CCB9-F641-C2658A3B75EA}" dt="2025-10-22T15:47:16.361" v="96" actId="1076"/>
          <ac:spMkLst>
            <pc:docMk/>
            <pc:sldMk cId="813993410" sldId="259"/>
            <ac:spMk id="28" creationId="{5615FF26-D83E-1236-6C0A-57D8B7B55BED}"/>
          </ac:spMkLst>
        </pc:spChg>
        <pc:picChg chg="mod">
          <ac:chgData name="Imtiaz Begum (2128130)" userId="S::2128130@student.uwtsd.ac.uk::154c3e2b-2645-4e8c-a3cb-01ad99b7c24b" providerId="AD" clId="Web-{2EAF13AD-171E-CCB9-F641-C2658A3B75EA}" dt="2025-10-22T15:34:12.084" v="33" actId="14100"/>
          <ac:picMkLst>
            <pc:docMk/>
            <pc:sldMk cId="813993410" sldId="259"/>
            <ac:picMk id="24" creationId="{66E950E4-CE43-B8EB-81C4-55BB3C090773}"/>
          </ac:picMkLst>
        </pc:picChg>
        <pc:picChg chg="mod">
          <ac:chgData name="Imtiaz Begum (2128130)" userId="S::2128130@student.uwtsd.ac.uk::154c3e2b-2645-4e8c-a3cb-01ad99b7c24b" providerId="AD" clId="Web-{2EAF13AD-171E-CCB9-F641-C2658A3B75EA}" dt="2025-10-22T15:33:56.302" v="31" actId="1076"/>
          <ac:picMkLst>
            <pc:docMk/>
            <pc:sldMk cId="813993410" sldId="259"/>
            <ac:picMk id="27" creationId="{3E9B29EC-FB41-7E79-8BBB-D7064BA06EC0}"/>
          </ac:picMkLst>
        </pc:picChg>
        <pc:picChg chg="mod">
          <ac:chgData name="Imtiaz Begum (2128130)" userId="S::2128130@student.uwtsd.ac.uk::154c3e2b-2645-4e8c-a3cb-01ad99b7c24b" providerId="AD" clId="Web-{2EAF13AD-171E-CCB9-F641-C2658A3B75EA}" dt="2025-10-22T15:47:21.376" v="97" actId="1076"/>
          <ac:picMkLst>
            <pc:docMk/>
            <pc:sldMk cId="813993410" sldId="259"/>
            <ac:picMk id="31" creationId="{8BA163A4-01BE-F938-309E-560CF7494128}"/>
          </ac:picMkLst>
        </pc:picChg>
      </pc:sldChg>
    </pc:docChg>
  </pc:docChgLst>
  <pc:docChgLst>
    <pc:chgData name="Imtiaz Begum (2128130)" userId="154c3e2b-2645-4e8c-a3cb-01ad99b7c24b" providerId="ADAL" clId="{A414DD12-A5C8-4FC5-A520-397B063C7A3F}"/>
    <pc:docChg chg="undo custSel addSld delSld modSld">
      <pc:chgData name="Imtiaz Begum (2128130)" userId="154c3e2b-2645-4e8c-a3cb-01ad99b7c24b" providerId="ADAL" clId="{A414DD12-A5C8-4FC5-A520-397B063C7A3F}" dt="2025-10-29T13:19:53.787" v="2507" actId="255"/>
      <pc:docMkLst>
        <pc:docMk/>
      </pc:docMkLst>
      <pc:sldChg chg="addSp delSp modSp add mod">
        <pc:chgData name="Imtiaz Begum (2128130)" userId="154c3e2b-2645-4e8c-a3cb-01ad99b7c24b" providerId="ADAL" clId="{A414DD12-A5C8-4FC5-A520-397B063C7A3F}" dt="2025-10-29T13:17:41.470" v="2478" actId="14100"/>
        <pc:sldMkLst>
          <pc:docMk/>
          <pc:sldMk cId="2245359607" sldId="257"/>
        </pc:sldMkLst>
        <pc:spChg chg="mod">
          <ac:chgData name="Imtiaz Begum (2128130)" userId="154c3e2b-2645-4e8c-a3cb-01ad99b7c24b" providerId="ADAL" clId="{A414DD12-A5C8-4FC5-A520-397B063C7A3F}" dt="2025-10-25T20:34:40.615" v="2231" actId="14100"/>
          <ac:spMkLst>
            <pc:docMk/>
            <pc:sldMk cId="2245359607" sldId="257"/>
            <ac:spMk id="4" creationId="{00000000-0000-0000-0000-000000000000}"/>
          </ac:spMkLst>
        </pc:spChg>
        <pc:spChg chg="mod">
          <ac:chgData name="Imtiaz Begum (2128130)" userId="154c3e2b-2645-4e8c-a3cb-01ad99b7c24b" providerId="ADAL" clId="{A414DD12-A5C8-4FC5-A520-397B063C7A3F}" dt="2025-10-29T13:14:51.749" v="2422" actId="20577"/>
          <ac:spMkLst>
            <pc:docMk/>
            <pc:sldMk cId="2245359607" sldId="257"/>
            <ac:spMk id="5" creationId="{00000000-0000-0000-0000-000000000000}"/>
          </ac:spMkLst>
        </pc:spChg>
        <pc:spChg chg="mod">
          <ac:chgData name="Imtiaz Begum (2128130)" userId="154c3e2b-2645-4e8c-a3cb-01ad99b7c24b" providerId="ADAL" clId="{A414DD12-A5C8-4FC5-A520-397B063C7A3F}" dt="2025-10-25T20:15:08.565" v="1957" actId="14100"/>
          <ac:spMkLst>
            <pc:docMk/>
            <pc:sldMk cId="2245359607" sldId="257"/>
            <ac:spMk id="7" creationId="{00000000-0000-0000-0000-000000000000}"/>
          </ac:spMkLst>
        </pc:spChg>
        <pc:spChg chg="add">
          <ac:chgData name="Imtiaz Begum (2128130)" userId="154c3e2b-2645-4e8c-a3cb-01ad99b7c24b" providerId="ADAL" clId="{A414DD12-A5C8-4FC5-A520-397B063C7A3F}" dt="2025-10-25T20:28:39.556" v="2135" actId="139"/>
          <ac:spMkLst>
            <pc:docMk/>
            <pc:sldMk cId="2245359607" sldId="257"/>
            <ac:spMk id="8" creationId="{71527811-1244-056C-0680-01082A52AE10}"/>
          </ac:spMkLst>
        </pc:spChg>
        <pc:spChg chg="add mod">
          <ac:chgData name="Imtiaz Begum (2128130)" userId="154c3e2b-2645-4e8c-a3cb-01ad99b7c24b" providerId="ADAL" clId="{A414DD12-A5C8-4FC5-A520-397B063C7A3F}" dt="2025-10-29T13:16:13.148" v="2444" actId="1076"/>
          <ac:spMkLst>
            <pc:docMk/>
            <pc:sldMk cId="2245359607" sldId="257"/>
            <ac:spMk id="9" creationId="{F78E47CF-77C5-BE59-BF86-0B97098157CE}"/>
          </ac:spMkLst>
        </pc:spChg>
        <pc:spChg chg="mod">
          <ac:chgData name="Imtiaz Begum (2128130)" userId="154c3e2b-2645-4e8c-a3cb-01ad99b7c24b" providerId="ADAL" clId="{A414DD12-A5C8-4FC5-A520-397B063C7A3F}" dt="2025-10-29T13:11:34.550" v="2384" actId="20577"/>
          <ac:spMkLst>
            <pc:docMk/>
            <pc:sldMk cId="2245359607" sldId="257"/>
            <ac:spMk id="10" creationId="{00000000-0000-0000-0000-000000000000}"/>
          </ac:spMkLst>
        </pc:spChg>
        <pc:spChg chg="mod">
          <ac:chgData name="Imtiaz Begum (2128130)" userId="154c3e2b-2645-4e8c-a3cb-01ad99b7c24b" providerId="ADAL" clId="{A414DD12-A5C8-4FC5-A520-397B063C7A3F}" dt="2025-10-29T13:08:39.404" v="2341" actId="255"/>
          <ac:spMkLst>
            <pc:docMk/>
            <pc:sldMk cId="2245359607" sldId="257"/>
            <ac:spMk id="11" creationId="{00000000-0000-0000-0000-000000000000}"/>
          </ac:spMkLst>
        </pc:spChg>
        <pc:spChg chg="mod">
          <ac:chgData name="Imtiaz Begum (2128130)" userId="154c3e2b-2645-4e8c-a3cb-01ad99b7c24b" providerId="ADAL" clId="{A414DD12-A5C8-4FC5-A520-397B063C7A3F}" dt="2025-10-24T21:04:14.927" v="1364" actId="1076"/>
          <ac:spMkLst>
            <pc:docMk/>
            <pc:sldMk cId="2245359607" sldId="257"/>
            <ac:spMk id="14" creationId="{7B89385D-0344-4FC0-FF0C-14F517EAC7D2}"/>
          </ac:spMkLst>
        </pc:spChg>
        <pc:spChg chg="add mod">
          <ac:chgData name="Imtiaz Begum (2128130)" userId="154c3e2b-2645-4e8c-a3cb-01ad99b7c24b" providerId="ADAL" clId="{A414DD12-A5C8-4FC5-A520-397B063C7A3F}" dt="2025-10-29T13:17:28.160" v="2475" actId="1076"/>
          <ac:spMkLst>
            <pc:docMk/>
            <pc:sldMk cId="2245359607" sldId="257"/>
            <ac:spMk id="15" creationId="{BEF25612-D313-FEA8-D22B-15D984D6110A}"/>
          </ac:spMkLst>
        </pc:spChg>
        <pc:spChg chg="mod">
          <ac:chgData name="Imtiaz Begum (2128130)" userId="154c3e2b-2645-4e8c-a3cb-01ad99b7c24b" providerId="ADAL" clId="{A414DD12-A5C8-4FC5-A520-397B063C7A3F}" dt="2025-10-29T13:14:32.721" v="2417" actId="20577"/>
          <ac:spMkLst>
            <pc:docMk/>
            <pc:sldMk cId="2245359607" sldId="257"/>
            <ac:spMk id="16" creationId="{314B3DEB-3908-E084-913A-444634FF7E6D}"/>
          </ac:spMkLst>
        </pc:spChg>
        <pc:spChg chg="mod">
          <ac:chgData name="Imtiaz Begum (2128130)" userId="154c3e2b-2645-4e8c-a3cb-01ad99b7c24b" providerId="ADAL" clId="{A414DD12-A5C8-4FC5-A520-397B063C7A3F}" dt="2025-10-29T13:13:52.337" v="2410" actId="1076"/>
          <ac:spMkLst>
            <pc:docMk/>
            <pc:sldMk cId="2245359607" sldId="257"/>
            <ac:spMk id="23" creationId="{66560226-CD1F-E3C8-7472-41A8A678918E}"/>
          </ac:spMkLst>
        </pc:spChg>
        <pc:picChg chg="mod">
          <ac:chgData name="Imtiaz Begum (2128130)" userId="154c3e2b-2645-4e8c-a3cb-01ad99b7c24b" providerId="ADAL" clId="{A414DD12-A5C8-4FC5-A520-397B063C7A3F}" dt="2025-10-29T13:17:36.434" v="2477" actId="14100"/>
          <ac:picMkLst>
            <pc:docMk/>
            <pc:sldMk cId="2245359607" sldId="257"/>
            <ac:picMk id="13" creationId="{7C2B9EF9-368F-E640-90F2-12F9A5A91485}"/>
          </ac:picMkLst>
        </pc:picChg>
        <pc:picChg chg="mod">
          <ac:chgData name="Imtiaz Begum (2128130)" userId="154c3e2b-2645-4e8c-a3cb-01ad99b7c24b" providerId="ADAL" clId="{A414DD12-A5C8-4FC5-A520-397B063C7A3F}" dt="2025-10-29T13:17:41.470" v="2478" actId="14100"/>
          <ac:picMkLst>
            <pc:docMk/>
            <pc:sldMk cId="2245359607" sldId="257"/>
            <ac:picMk id="18" creationId="{03F9C4D2-721B-6B8E-DA24-139CE6054B11}"/>
          </ac:picMkLst>
        </pc:picChg>
        <pc:picChg chg="mod">
          <ac:chgData name="Imtiaz Begum (2128130)" userId="154c3e2b-2645-4e8c-a3cb-01ad99b7c24b" providerId="ADAL" clId="{A414DD12-A5C8-4FC5-A520-397B063C7A3F}" dt="2025-10-29T13:14:30.667" v="2416" actId="14100"/>
          <ac:picMkLst>
            <pc:docMk/>
            <pc:sldMk cId="2245359607" sldId="257"/>
            <ac:picMk id="22" creationId="{74DCA5C9-78F7-0FA8-2220-2043EC5C4FB1}"/>
          </ac:picMkLst>
        </pc:picChg>
      </pc:sldChg>
      <pc:sldChg chg="addSp delSp modSp add mod">
        <pc:chgData name="Imtiaz Begum (2128130)" userId="154c3e2b-2645-4e8c-a3cb-01ad99b7c24b" providerId="ADAL" clId="{A414DD12-A5C8-4FC5-A520-397B063C7A3F}" dt="2025-10-29T13:19:53.787" v="2507" actId="255"/>
        <pc:sldMkLst>
          <pc:docMk/>
          <pc:sldMk cId="813993410" sldId="259"/>
        </pc:sldMkLst>
        <pc:spChg chg="add mod">
          <ac:chgData name="Imtiaz Begum (2128130)" userId="154c3e2b-2645-4e8c-a3cb-01ad99b7c24b" providerId="ADAL" clId="{A414DD12-A5C8-4FC5-A520-397B063C7A3F}" dt="2025-10-29T13:18:11.878" v="2484" actId="255"/>
          <ac:spMkLst>
            <pc:docMk/>
            <pc:sldMk cId="813993410" sldId="259"/>
            <ac:spMk id="2" creationId="{E8507A6C-CF69-3D5E-E3B4-8D6AECF0E266}"/>
          </ac:spMkLst>
        </pc:spChg>
        <pc:spChg chg="add mod">
          <ac:chgData name="Imtiaz Begum (2128130)" userId="154c3e2b-2645-4e8c-a3cb-01ad99b7c24b" providerId="ADAL" clId="{A414DD12-A5C8-4FC5-A520-397B063C7A3F}" dt="2025-10-29T13:19:53.787" v="2507" actId="255"/>
          <ac:spMkLst>
            <pc:docMk/>
            <pc:sldMk cId="813993410" sldId="259"/>
            <ac:spMk id="10" creationId="{E42F6820-66B5-3388-E2AF-93E09243A950}"/>
          </ac:spMkLst>
        </pc:spChg>
        <pc:spChg chg="add del mod">
          <ac:chgData name="Imtiaz Begum (2128130)" userId="154c3e2b-2645-4e8c-a3cb-01ad99b7c24b" providerId="ADAL" clId="{A414DD12-A5C8-4FC5-A520-397B063C7A3F}" dt="2025-10-29T13:19:00.051" v="2492" actId="255"/>
          <ac:spMkLst>
            <pc:docMk/>
            <pc:sldMk cId="813993410" sldId="259"/>
            <ac:spMk id="11" creationId="{9FBA101C-6A5F-14BA-5B53-B74078D9437E}"/>
          </ac:spMkLst>
        </pc:spChg>
        <pc:spChg chg="mod">
          <ac:chgData name="Imtiaz Begum (2128130)" userId="154c3e2b-2645-4e8c-a3cb-01ad99b7c24b" providerId="ADAL" clId="{A414DD12-A5C8-4FC5-A520-397B063C7A3F}" dt="2025-10-21T19:02:40.141" v="445" actId="14100"/>
          <ac:spMkLst>
            <pc:docMk/>
            <pc:sldMk cId="813993410" sldId="259"/>
            <ac:spMk id="13" creationId="{00000000-0000-0000-0000-000000000000}"/>
          </ac:spMkLst>
        </pc:spChg>
        <pc:spChg chg="mod">
          <ac:chgData name="Imtiaz Begum (2128130)" userId="154c3e2b-2645-4e8c-a3cb-01ad99b7c24b" providerId="ADAL" clId="{A414DD12-A5C8-4FC5-A520-397B063C7A3F}" dt="2025-10-22T14:33:49.854" v="699" actId="207"/>
          <ac:spMkLst>
            <pc:docMk/>
            <pc:sldMk cId="813993410" sldId="259"/>
            <ac:spMk id="14" creationId="{00000000-0000-0000-0000-000000000000}"/>
          </ac:spMkLst>
        </pc:spChg>
        <pc:spChg chg="mod">
          <ac:chgData name="Imtiaz Begum (2128130)" userId="154c3e2b-2645-4e8c-a3cb-01ad99b7c24b" providerId="ADAL" clId="{A414DD12-A5C8-4FC5-A520-397B063C7A3F}" dt="2025-10-25T19:52:29.892" v="1915" actId="14100"/>
          <ac:spMkLst>
            <pc:docMk/>
            <pc:sldMk cId="813993410" sldId="259"/>
            <ac:spMk id="16" creationId="{00000000-0000-0000-0000-000000000000}"/>
          </ac:spMkLst>
        </pc:spChg>
        <pc:spChg chg="mod">
          <ac:chgData name="Imtiaz Begum (2128130)" userId="154c3e2b-2645-4e8c-a3cb-01ad99b7c24b" providerId="ADAL" clId="{A414DD12-A5C8-4FC5-A520-397B063C7A3F}" dt="2025-10-22T15:00:31.748" v="894" actId="14100"/>
          <ac:spMkLst>
            <pc:docMk/>
            <pc:sldMk cId="813993410" sldId="259"/>
            <ac:spMk id="17" creationId="{00000000-0000-0000-0000-000000000000}"/>
          </ac:spMkLst>
        </pc:spChg>
        <pc:spChg chg="mod">
          <ac:chgData name="Imtiaz Begum (2128130)" userId="154c3e2b-2645-4e8c-a3cb-01ad99b7c24b" providerId="ADAL" clId="{A414DD12-A5C8-4FC5-A520-397B063C7A3F}" dt="2025-10-29T13:19:39.212" v="2503" actId="255"/>
          <ac:spMkLst>
            <pc:docMk/>
            <pc:sldMk cId="813993410" sldId="259"/>
            <ac:spMk id="19" creationId="{00000000-0000-0000-0000-000000000000}"/>
          </ac:spMkLst>
        </pc:spChg>
        <pc:spChg chg="mod">
          <ac:chgData name="Imtiaz Begum (2128130)" userId="154c3e2b-2645-4e8c-a3cb-01ad99b7c24b" providerId="ADAL" clId="{A414DD12-A5C8-4FC5-A520-397B063C7A3F}" dt="2025-10-22T15:18:33.797" v="1112" actId="20577"/>
          <ac:spMkLst>
            <pc:docMk/>
            <pc:sldMk cId="813993410" sldId="259"/>
            <ac:spMk id="20" creationId="{00000000-0000-0000-0000-000000000000}"/>
          </ac:spMkLst>
        </pc:spChg>
        <pc:spChg chg="add mod">
          <ac:chgData name="Imtiaz Begum (2128130)" userId="154c3e2b-2645-4e8c-a3cb-01ad99b7c24b" providerId="ADAL" clId="{A414DD12-A5C8-4FC5-A520-397B063C7A3F}" dt="2025-10-29T13:19:26.100" v="2499" actId="255"/>
          <ac:spMkLst>
            <pc:docMk/>
            <pc:sldMk cId="813993410" sldId="259"/>
            <ac:spMk id="28" creationId="{5615FF26-D83E-1236-6C0A-57D8B7B55BED}"/>
          </ac:spMkLst>
        </pc:spChg>
        <pc:picChg chg="add mod">
          <ac:chgData name="Imtiaz Begum (2128130)" userId="154c3e2b-2645-4e8c-a3cb-01ad99b7c24b" providerId="ADAL" clId="{A414DD12-A5C8-4FC5-A520-397B063C7A3F}" dt="2025-10-25T19:51:07.423" v="1901" actId="14100"/>
          <ac:picMkLst>
            <pc:docMk/>
            <pc:sldMk cId="813993410" sldId="259"/>
            <ac:picMk id="24" creationId="{66E950E4-CE43-B8EB-81C4-55BB3C090773}"/>
          </ac:picMkLst>
        </pc:picChg>
        <pc:picChg chg="add mod">
          <ac:chgData name="Imtiaz Begum (2128130)" userId="154c3e2b-2645-4e8c-a3cb-01ad99b7c24b" providerId="ADAL" clId="{A414DD12-A5C8-4FC5-A520-397B063C7A3F}" dt="2025-10-25T19:51:56.520" v="1912" actId="14100"/>
          <ac:picMkLst>
            <pc:docMk/>
            <pc:sldMk cId="813993410" sldId="259"/>
            <ac:picMk id="27" creationId="{3E9B29EC-FB41-7E79-8BBB-D7064BA06EC0}"/>
          </ac:picMkLst>
        </pc:picChg>
        <pc:picChg chg="add mod">
          <ac:chgData name="Imtiaz Begum (2128130)" userId="154c3e2b-2645-4e8c-a3cb-01ad99b7c24b" providerId="ADAL" clId="{A414DD12-A5C8-4FC5-A520-397B063C7A3F}" dt="2025-10-25T19:51:51.203" v="1911" actId="1076"/>
          <ac:picMkLst>
            <pc:docMk/>
            <pc:sldMk cId="813993410" sldId="259"/>
            <ac:picMk id="31" creationId="{8BA163A4-01BE-F938-309E-560CF7494128}"/>
          </ac:picMkLst>
        </pc:picChg>
      </pc:sldChg>
      <pc:sldChg chg="addSp delSp modSp new mod setBg">
        <pc:chgData name="Imtiaz Begum (2128130)" userId="154c3e2b-2645-4e8c-a3cb-01ad99b7c24b" providerId="ADAL" clId="{A414DD12-A5C8-4FC5-A520-397B063C7A3F}" dt="2025-10-25T10:02:39.108" v="1646" actId="255"/>
        <pc:sldMkLst>
          <pc:docMk/>
          <pc:sldMk cId="2562762208" sldId="260"/>
        </pc:sldMkLst>
        <pc:spChg chg="add mod">
          <ac:chgData name="Imtiaz Begum (2128130)" userId="154c3e2b-2645-4e8c-a3cb-01ad99b7c24b" providerId="ADAL" clId="{A414DD12-A5C8-4FC5-A520-397B063C7A3F}" dt="2025-10-25T09:50:17.743" v="1603" actId="114"/>
          <ac:spMkLst>
            <pc:docMk/>
            <pc:sldMk cId="2562762208" sldId="260"/>
            <ac:spMk id="3" creationId="{9270904F-087A-3B2E-DA50-CADB2228370A}"/>
          </ac:spMkLst>
        </pc:spChg>
        <pc:spChg chg="add mod">
          <ac:chgData name="Imtiaz Begum (2128130)" userId="154c3e2b-2645-4e8c-a3cb-01ad99b7c24b" providerId="ADAL" clId="{A414DD12-A5C8-4FC5-A520-397B063C7A3F}" dt="2025-10-25T10:02:39.108" v="1646" actId="255"/>
          <ac:spMkLst>
            <pc:docMk/>
            <pc:sldMk cId="2562762208" sldId="260"/>
            <ac:spMk id="6" creationId="{51B0755F-1859-9135-9B37-40B0AA4ED479}"/>
          </ac:spMkLst>
        </pc:spChg>
      </pc:sldChg>
    </pc:docChg>
  </pc:docChgLst>
  <pc:docChgLst>
    <pc:chgData name="Imtiaz Begum (2128130)" userId="S::2128130@student.uwtsd.ac.uk::154c3e2b-2645-4e8c-a3cb-01ad99b7c24b" providerId="AD" clId="Web-{E5E2842C-148A-6487-5F0F-C08FBAC8157D}"/>
    <pc:docChg chg="modSld">
      <pc:chgData name="Imtiaz Begum (2128130)" userId="S::2128130@student.uwtsd.ac.uk::154c3e2b-2645-4e8c-a3cb-01ad99b7c24b" providerId="AD" clId="Web-{E5E2842C-148A-6487-5F0F-C08FBAC8157D}" dt="2025-10-23T15:10:03.841" v="116" actId="1076"/>
      <pc:docMkLst>
        <pc:docMk/>
      </pc:docMkLst>
      <pc:sldChg chg="modSp">
        <pc:chgData name="Imtiaz Begum (2128130)" userId="S::2128130@student.uwtsd.ac.uk::154c3e2b-2645-4e8c-a3cb-01ad99b7c24b" providerId="AD" clId="Web-{E5E2842C-148A-6487-5F0F-C08FBAC8157D}" dt="2025-10-23T15:10:03.841" v="116" actId="1076"/>
        <pc:sldMkLst>
          <pc:docMk/>
          <pc:sldMk cId="2245359607" sldId="257"/>
        </pc:sldMkLst>
        <pc:spChg chg="mod">
          <ac:chgData name="Imtiaz Begum (2128130)" userId="S::2128130@student.uwtsd.ac.uk::154c3e2b-2645-4e8c-a3cb-01ad99b7c24b" providerId="AD" clId="Web-{E5E2842C-148A-6487-5F0F-C08FBAC8157D}" dt="2025-10-23T15:05:30.340" v="103" actId="1076"/>
          <ac:spMkLst>
            <pc:docMk/>
            <pc:sldMk cId="2245359607" sldId="257"/>
            <ac:spMk id="4" creationId="{00000000-0000-0000-0000-000000000000}"/>
          </ac:spMkLst>
        </pc:spChg>
        <pc:spChg chg="mod">
          <ac:chgData name="Imtiaz Begum (2128130)" userId="S::2128130@student.uwtsd.ac.uk::154c3e2b-2645-4e8c-a3cb-01ad99b7c24b" providerId="AD" clId="Web-{E5E2842C-148A-6487-5F0F-C08FBAC8157D}" dt="2025-10-23T15:05:10.590" v="102" actId="14100"/>
          <ac:spMkLst>
            <pc:docMk/>
            <pc:sldMk cId="2245359607" sldId="257"/>
            <ac:spMk id="7" creationId="{00000000-0000-0000-0000-000000000000}"/>
          </ac:spMkLst>
        </pc:spChg>
        <pc:spChg chg="mod">
          <ac:chgData name="Imtiaz Begum (2128130)" userId="S::2128130@student.uwtsd.ac.uk::154c3e2b-2645-4e8c-a3cb-01ad99b7c24b" providerId="AD" clId="Web-{E5E2842C-148A-6487-5F0F-C08FBAC8157D}" dt="2025-10-23T15:05:50.606" v="104" actId="1076"/>
          <ac:spMkLst>
            <pc:docMk/>
            <pc:sldMk cId="2245359607" sldId="257"/>
            <ac:spMk id="9" creationId="{F78E47CF-77C5-BE59-BF86-0B97098157CE}"/>
          </ac:spMkLst>
        </pc:spChg>
        <pc:spChg chg="mod">
          <ac:chgData name="Imtiaz Begum (2128130)" userId="S::2128130@student.uwtsd.ac.uk::154c3e2b-2645-4e8c-a3cb-01ad99b7c24b" providerId="AD" clId="Web-{E5E2842C-148A-6487-5F0F-C08FBAC8157D}" dt="2025-10-23T15:08:22.169" v="114" actId="1076"/>
          <ac:spMkLst>
            <pc:docMk/>
            <pc:sldMk cId="2245359607" sldId="257"/>
            <ac:spMk id="10" creationId="{00000000-0000-0000-0000-000000000000}"/>
          </ac:spMkLst>
        </pc:spChg>
        <pc:spChg chg="mod">
          <ac:chgData name="Imtiaz Begum (2128130)" userId="S::2128130@student.uwtsd.ac.uk::154c3e2b-2645-4e8c-a3cb-01ad99b7c24b" providerId="AD" clId="Web-{E5E2842C-148A-6487-5F0F-C08FBAC8157D}" dt="2025-10-23T15:06:55.262" v="106" actId="1076"/>
          <ac:spMkLst>
            <pc:docMk/>
            <pc:sldMk cId="2245359607" sldId="257"/>
            <ac:spMk id="11" creationId="{00000000-0000-0000-0000-000000000000}"/>
          </ac:spMkLst>
        </pc:spChg>
        <pc:spChg chg="mod">
          <ac:chgData name="Imtiaz Begum (2128130)" userId="S::2128130@student.uwtsd.ac.uk::154c3e2b-2645-4e8c-a3cb-01ad99b7c24b" providerId="AD" clId="Web-{E5E2842C-148A-6487-5F0F-C08FBAC8157D}" dt="2025-10-23T15:03:39.762" v="97" actId="1076"/>
          <ac:spMkLst>
            <pc:docMk/>
            <pc:sldMk cId="2245359607" sldId="257"/>
            <ac:spMk id="14" creationId="{7B89385D-0344-4FC0-FF0C-14F517EAC7D2}"/>
          </ac:spMkLst>
        </pc:spChg>
        <pc:spChg chg="mod">
          <ac:chgData name="Imtiaz Begum (2128130)" userId="S::2128130@student.uwtsd.ac.uk::154c3e2b-2645-4e8c-a3cb-01ad99b7c24b" providerId="AD" clId="Web-{E5E2842C-148A-6487-5F0F-C08FBAC8157D}" dt="2025-10-23T15:04:40.496" v="100" actId="1076"/>
          <ac:spMkLst>
            <pc:docMk/>
            <pc:sldMk cId="2245359607" sldId="257"/>
            <ac:spMk id="16" creationId="{314B3DEB-3908-E084-913A-444634FF7E6D}"/>
          </ac:spMkLst>
        </pc:spChg>
        <pc:spChg chg="mod">
          <ac:chgData name="Imtiaz Begum (2128130)" userId="S::2128130@student.uwtsd.ac.uk::154c3e2b-2645-4e8c-a3cb-01ad99b7c24b" providerId="AD" clId="Web-{E5E2842C-148A-6487-5F0F-C08FBAC8157D}" dt="2025-10-23T15:10:03.841" v="116" actId="1076"/>
          <ac:spMkLst>
            <pc:docMk/>
            <pc:sldMk cId="2245359607" sldId="257"/>
            <ac:spMk id="23" creationId="{66560226-CD1F-E3C8-7472-41A8A678918E}"/>
          </ac:spMkLst>
        </pc:spChg>
        <pc:picChg chg="mod">
          <ac:chgData name="Imtiaz Begum (2128130)" userId="S::2128130@student.uwtsd.ac.uk::154c3e2b-2645-4e8c-a3cb-01ad99b7c24b" providerId="AD" clId="Web-{E5E2842C-148A-6487-5F0F-C08FBAC8157D}" dt="2025-10-23T15:03:11.090" v="95" actId="14100"/>
          <ac:picMkLst>
            <pc:docMk/>
            <pc:sldMk cId="2245359607" sldId="257"/>
            <ac:picMk id="13" creationId="{7C2B9EF9-368F-E640-90F2-12F9A5A91485}"/>
          </ac:picMkLst>
        </pc:picChg>
        <pc:picChg chg="mod">
          <ac:chgData name="Imtiaz Begum (2128130)" userId="S::2128130@student.uwtsd.ac.uk::154c3e2b-2645-4e8c-a3cb-01ad99b7c24b" providerId="AD" clId="Web-{E5E2842C-148A-6487-5F0F-C08FBAC8157D}" dt="2025-10-23T15:04:49.293" v="101" actId="1076"/>
          <ac:picMkLst>
            <pc:docMk/>
            <pc:sldMk cId="2245359607" sldId="257"/>
            <ac:picMk id="22" creationId="{74DCA5C9-78F7-0FA8-2220-2043EC5C4FB1}"/>
          </ac:picMkLst>
        </pc:picChg>
      </pc:sldChg>
      <pc:sldChg chg="modSp">
        <pc:chgData name="Imtiaz Begum (2128130)" userId="S::2128130@student.uwtsd.ac.uk::154c3e2b-2645-4e8c-a3cb-01ad99b7c24b" providerId="AD" clId="Web-{E5E2842C-148A-6487-5F0F-C08FBAC8157D}" dt="2025-10-23T14:55:47.832" v="30" actId="1076"/>
        <pc:sldMkLst>
          <pc:docMk/>
          <pc:sldMk cId="813993410" sldId="259"/>
        </pc:sldMkLst>
        <pc:spChg chg="mod">
          <ac:chgData name="Imtiaz Begum (2128130)" userId="S::2128130@student.uwtsd.ac.uk::154c3e2b-2645-4e8c-a3cb-01ad99b7c24b" providerId="AD" clId="Web-{E5E2842C-148A-6487-5F0F-C08FBAC8157D}" dt="2025-10-23T14:54:53.050" v="25" actId="20577"/>
          <ac:spMkLst>
            <pc:docMk/>
            <pc:sldMk cId="813993410" sldId="259"/>
            <ac:spMk id="2" creationId="{E8507A6C-CF69-3D5E-E3B4-8D6AECF0E266}"/>
          </ac:spMkLst>
        </pc:spChg>
        <pc:spChg chg="mod">
          <ac:chgData name="Imtiaz Begum (2128130)" userId="S::2128130@student.uwtsd.ac.uk::154c3e2b-2645-4e8c-a3cb-01ad99b7c24b" providerId="AD" clId="Web-{E5E2842C-148A-6487-5F0F-C08FBAC8157D}" dt="2025-10-23T14:55:40.253" v="29" actId="1076"/>
          <ac:spMkLst>
            <pc:docMk/>
            <pc:sldMk cId="813993410" sldId="259"/>
            <ac:spMk id="10" creationId="{E42F6820-66B5-3388-E2AF-93E09243A950}"/>
          </ac:spMkLst>
        </pc:spChg>
        <pc:spChg chg="mod">
          <ac:chgData name="Imtiaz Begum (2128130)" userId="S::2128130@student.uwtsd.ac.uk::154c3e2b-2645-4e8c-a3cb-01ad99b7c24b" providerId="AD" clId="Web-{E5E2842C-148A-6487-5F0F-C08FBAC8157D}" dt="2025-10-23T14:54:31.143" v="24" actId="1076"/>
          <ac:spMkLst>
            <pc:docMk/>
            <pc:sldMk cId="813993410" sldId="259"/>
            <ac:spMk id="14" creationId="{00000000-0000-0000-0000-000000000000}"/>
          </ac:spMkLst>
        </pc:spChg>
        <pc:spChg chg="mod">
          <ac:chgData name="Imtiaz Begum (2128130)" userId="S::2128130@student.uwtsd.ac.uk::154c3e2b-2645-4e8c-a3cb-01ad99b7c24b" providerId="AD" clId="Web-{E5E2842C-148A-6487-5F0F-C08FBAC8157D}" dt="2025-10-23T14:54:00.422" v="21" actId="1076"/>
          <ac:spMkLst>
            <pc:docMk/>
            <pc:sldMk cId="813993410" sldId="259"/>
            <ac:spMk id="19" creationId="{00000000-0000-0000-0000-000000000000}"/>
          </ac:spMkLst>
        </pc:spChg>
        <pc:spChg chg="mod">
          <ac:chgData name="Imtiaz Begum (2128130)" userId="S::2128130@student.uwtsd.ac.uk::154c3e2b-2645-4e8c-a3cb-01ad99b7c24b" providerId="AD" clId="Web-{E5E2842C-148A-6487-5F0F-C08FBAC8157D}" dt="2025-10-23T14:54:13.079" v="22" actId="1076"/>
          <ac:spMkLst>
            <pc:docMk/>
            <pc:sldMk cId="813993410" sldId="259"/>
            <ac:spMk id="20" creationId="{00000000-0000-0000-0000-000000000000}"/>
          </ac:spMkLst>
        </pc:spChg>
        <pc:spChg chg="mod">
          <ac:chgData name="Imtiaz Begum (2128130)" userId="S::2128130@student.uwtsd.ac.uk::154c3e2b-2645-4e8c-a3cb-01ad99b7c24b" providerId="AD" clId="Web-{E5E2842C-148A-6487-5F0F-C08FBAC8157D}" dt="2025-10-23T14:54:22.111" v="23" actId="1076"/>
          <ac:spMkLst>
            <pc:docMk/>
            <pc:sldMk cId="813993410" sldId="259"/>
            <ac:spMk id="28" creationId="{5615FF26-D83E-1236-6C0A-57D8B7B55BED}"/>
          </ac:spMkLst>
        </pc:spChg>
      </pc:sldChg>
    </pc:docChg>
  </pc:docChgLst>
  <pc:docChgLst>
    <pc:chgData name="Imtiaz Begum (2128130)" userId="S::2128130@student.uwtsd.ac.uk::154c3e2b-2645-4e8c-a3cb-01ad99b7c24b" providerId="AD" clId="Web-{3BC2B5EB-4879-4195-DB84-09CB9702D20C}"/>
    <pc:docChg chg="mod modSld modMainMaster setSldSz">
      <pc:chgData name="Imtiaz Begum (2128130)" userId="S::2128130@student.uwtsd.ac.uk::154c3e2b-2645-4e8c-a3cb-01ad99b7c24b" providerId="AD" clId="Web-{3BC2B5EB-4879-4195-DB84-09CB9702D20C}" dt="2025-10-21T21:00:40.638" v="331" actId="20577"/>
      <pc:docMkLst>
        <pc:docMk/>
      </pc:docMkLst>
      <pc:sldChg chg="addSp delSp modSp">
        <pc:chgData name="Imtiaz Begum (2128130)" userId="S::2128130@student.uwtsd.ac.uk::154c3e2b-2645-4e8c-a3cb-01ad99b7c24b" providerId="AD" clId="Web-{3BC2B5EB-4879-4195-DB84-09CB9702D20C}" dt="2025-10-21T21:00:40.638" v="331" actId="20577"/>
        <pc:sldMkLst>
          <pc:docMk/>
          <pc:sldMk cId="2245359607" sldId="257"/>
        </pc:sldMkLst>
        <pc:spChg chg="mod">
          <ac:chgData name="Imtiaz Begum (2128130)" userId="S::2128130@student.uwtsd.ac.uk::154c3e2b-2645-4e8c-a3cb-01ad99b7c24b" providerId="AD" clId="Web-{3BC2B5EB-4879-4195-DB84-09CB9702D20C}" dt="2025-10-21T19:39:39.061" v="0"/>
          <ac:spMkLst>
            <pc:docMk/>
            <pc:sldMk cId="2245359607" sldId="257"/>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2245359607" sldId="257"/>
            <ac:spMk id="3" creationId="{00000000-0000-0000-0000-000000000000}"/>
          </ac:spMkLst>
        </pc:spChg>
        <pc:spChg chg="mod">
          <ac:chgData name="Imtiaz Begum (2128130)" userId="S::2128130@student.uwtsd.ac.uk::154c3e2b-2645-4e8c-a3cb-01ad99b7c24b" providerId="AD" clId="Web-{3BC2B5EB-4879-4195-DB84-09CB9702D20C}" dt="2025-10-21T20:12:51.402" v="131" actId="20577"/>
          <ac:spMkLst>
            <pc:docMk/>
            <pc:sldMk cId="2245359607" sldId="257"/>
            <ac:spMk id="5"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2245359607" sldId="257"/>
            <ac:spMk id="6" creationId="{00000000-0000-0000-0000-000000000000}"/>
          </ac:spMkLst>
        </pc:spChg>
        <pc:spChg chg="mod">
          <ac:chgData name="Imtiaz Begum (2128130)" userId="S::2128130@student.uwtsd.ac.uk::154c3e2b-2645-4e8c-a3cb-01ad99b7c24b" providerId="AD" clId="Web-{3BC2B5EB-4879-4195-DB84-09CB9702D20C}" dt="2025-10-21T20:37:57.280" v="224"/>
          <ac:spMkLst>
            <pc:docMk/>
            <pc:sldMk cId="2245359607" sldId="257"/>
            <ac:spMk id="7" creationId="{00000000-0000-0000-0000-000000000000}"/>
          </ac:spMkLst>
        </pc:spChg>
        <pc:spChg chg="mod">
          <ac:chgData name="Imtiaz Begum (2128130)" userId="S::2128130@student.uwtsd.ac.uk::154c3e2b-2645-4e8c-a3cb-01ad99b7c24b" providerId="AD" clId="Web-{3BC2B5EB-4879-4195-DB84-09CB9702D20C}" dt="2025-10-21T20:19:52.853" v="162" actId="20577"/>
          <ac:spMkLst>
            <pc:docMk/>
            <pc:sldMk cId="2245359607" sldId="257"/>
            <ac:spMk id="9" creationId="{F78E47CF-77C5-BE59-BF86-0B97098157CE}"/>
          </ac:spMkLst>
        </pc:spChg>
        <pc:spChg chg="mod">
          <ac:chgData name="Imtiaz Begum (2128130)" userId="S::2128130@student.uwtsd.ac.uk::154c3e2b-2645-4e8c-a3cb-01ad99b7c24b" providerId="AD" clId="Web-{3BC2B5EB-4879-4195-DB84-09CB9702D20C}" dt="2025-10-21T20:58:58.087" v="319" actId="20577"/>
          <ac:spMkLst>
            <pc:docMk/>
            <pc:sldMk cId="2245359607" sldId="257"/>
            <ac:spMk id="10" creationId="{00000000-0000-0000-0000-000000000000}"/>
          </ac:spMkLst>
        </pc:spChg>
        <pc:spChg chg="mod">
          <ac:chgData name="Imtiaz Begum (2128130)" userId="S::2128130@student.uwtsd.ac.uk::154c3e2b-2645-4e8c-a3cb-01ad99b7c24b" providerId="AD" clId="Web-{3BC2B5EB-4879-4195-DB84-09CB9702D20C}" dt="2025-10-21T19:51:09.846" v="38" actId="20577"/>
          <ac:spMkLst>
            <pc:docMk/>
            <pc:sldMk cId="2245359607" sldId="257"/>
            <ac:spMk id="11"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2245359607" sldId="257"/>
            <ac:spMk id="12" creationId="{00000000-0000-0000-0000-000000000000}"/>
          </ac:spMkLst>
        </pc:spChg>
        <pc:spChg chg="add mod">
          <ac:chgData name="Imtiaz Begum (2128130)" userId="S::2128130@student.uwtsd.ac.uk::154c3e2b-2645-4e8c-a3cb-01ad99b7c24b" providerId="AD" clId="Web-{3BC2B5EB-4879-4195-DB84-09CB9702D20C}" dt="2025-10-21T20:34:23.559" v="211" actId="14100"/>
          <ac:spMkLst>
            <pc:docMk/>
            <pc:sldMk cId="2245359607" sldId="257"/>
            <ac:spMk id="14" creationId="{7B89385D-0344-4FC0-FF0C-14F517EAC7D2}"/>
          </ac:spMkLst>
        </pc:spChg>
        <pc:spChg chg="add mod">
          <ac:chgData name="Imtiaz Begum (2128130)" userId="S::2128130@student.uwtsd.ac.uk::154c3e2b-2645-4e8c-a3cb-01ad99b7c24b" providerId="AD" clId="Web-{3BC2B5EB-4879-4195-DB84-09CB9702D20C}" dt="2025-10-21T20:20:23.791" v="164" actId="20577"/>
          <ac:spMkLst>
            <pc:docMk/>
            <pc:sldMk cId="2245359607" sldId="257"/>
            <ac:spMk id="16" creationId="{314B3DEB-3908-E084-913A-444634FF7E6D}"/>
          </ac:spMkLst>
        </pc:spChg>
        <pc:spChg chg="mod">
          <ac:chgData name="Imtiaz Begum (2128130)" userId="S::2128130@student.uwtsd.ac.uk::154c3e2b-2645-4e8c-a3cb-01ad99b7c24b" providerId="AD" clId="Web-{3BC2B5EB-4879-4195-DB84-09CB9702D20C}" dt="2025-10-21T19:39:39.061" v="0"/>
          <ac:spMkLst>
            <pc:docMk/>
            <pc:sldMk cId="2245359607" sldId="257"/>
            <ac:spMk id="21" creationId="{00000000-0000-0000-0000-000000000000}"/>
          </ac:spMkLst>
        </pc:spChg>
        <pc:spChg chg="add mod">
          <ac:chgData name="Imtiaz Begum (2128130)" userId="S::2128130@student.uwtsd.ac.uk::154c3e2b-2645-4e8c-a3cb-01ad99b7c24b" providerId="AD" clId="Web-{3BC2B5EB-4879-4195-DB84-09CB9702D20C}" dt="2025-10-21T21:00:40.638" v="331" actId="20577"/>
          <ac:spMkLst>
            <pc:docMk/>
            <pc:sldMk cId="2245359607" sldId="257"/>
            <ac:spMk id="23" creationId="{66560226-CD1F-E3C8-7472-41A8A678918E}"/>
          </ac:spMkLst>
        </pc:spChg>
        <pc:picChg chg="add mod">
          <ac:chgData name="Imtiaz Begum (2128130)" userId="S::2128130@student.uwtsd.ac.uk::154c3e2b-2645-4e8c-a3cb-01ad99b7c24b" providerId="AD" clId="Web-{3BC2B5EB-4879-4195-DB84-09CB9702D20C}" dt="2025-10-21T20:28:34.618" v="193" actId="1076"/>
          <ac:picMkLst>
            <pc:docMk/>
            <pc:sldMk cId="2245359607" sldId="257"/>
            <ac:picMk id="13" creationId="{7C2B9EF9-368F-E640-90F2-12F9A5A91485}"/>
          </ac:picMkLst>
        </pc:picChg>
        <pc:picChg chg="add mod">
          <ac:chgData name="Imtiaz Begum (2128130)" userId="S::2128130@student.uwtsd.ac.uk::154c3e2b-2645-4e8c-a3cb-01ad99b7c24b" providerId="AD" clId="Web-{3BC2B5EB-4879-4195-DB84-09CB9702D20C}" dt="2025-10-21T20:48:56.103" v="293" actId="1076"/>
          <ac:picMkLst>
            <pc:docMk/>
            <pc:sldMk cId="2245359607" sldId="257"/>
            <ac:picMk id="22" creationId="{74DCA5C9-78F7-0FA8-2220-2043EC5C4FB1}"/>
          </ac:picMkLst>
        </pc:picChg>
      </pc:sldChg>
      <pc:sldChg chg="modSp">
        <pc:chgData name="Imtiaz Begum (2128130)" userId="S::2128130@student.uwtsd.ac.uk::154c3e2b-2645-4e8c-a3cb-01ad99b7c24b" providerId="AD" clId="Web-{3BC2B5EB-4879-4195-DB84-09CB9702D20C}" dt="2025-10-21T19:39:39.061" v="0"/>
        <pc:sldMkLst>
          <pc:docMk/>
          <pc:sldMk cId="813993410" sldId="259"/>
        </pc:sldMkLst>
        <pc:spChg chg="mod">
          <ac:chgData name="Imtiaz Begum (2128130)" userId="S::2128130@student.uwtsd.ac.uk::154c3e2b-2645-4e8c-a3cb-01ad99b7c24b" providerId="AD" clId="Web-{3BC2B5EB-4879-4195-DB84-09CB9702D20C}" dt="2025-10-21T19:39:39.061" v="0"/>
          <ac:spMkLst>
            <pc:docMk/>
            <pc:sldMk cId="813993410" sldId="259"/>
            <ac:spMk id="6"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2"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3"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4"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6"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7"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19" creationId="{00000000-0000-0000-0000-000000000000}"/>
          </ac:spMkLst>
        </pc:spChg>
        <pc:spChg chg="mod">
          <ac:chgData name="Imtiaz Begum (2128130)" userId="S::2128130@student.uwtsd.ac.uk::154c3e2b-2645-4e8c-a3cb-01ad99b7c24b" providerId="AD" clId="Web-{3BC2B5EB-4879-4195-DB84-09CB9702D20C}" dt="2025-10-21T19:39:39.061" v="0"/>
          <ac:spMkLst>
            <pc:docMk/>
            <pc:sldMk cId="813993410" sldId="259"/>
            <ac:spMk id="20" creationId="{00000000-0000-0000-0000-000000000000}"/>
          </ac:spMkLst>
        </pc:spChg>
      </pc:sldChg>
      <pc:sldMasterChg chg="modSp modSldLayout">
        <pc:chgData name="Imtiaz Begum (2128130)" userId="S::2128130@student.uwtsd.ac.uk::154c3e2b-2645-4e8c-a3cb-01ad99b7c24b" providerId="AD" clId="Web-{3BC2B5EB-4879-4195-DB84-09CB9702D20C}" dt="2025-10-21T19:39:39.061" v="0"/>
        <pc:sldMasterMkLst>
          <pc:docMk/>
          <pc:sldMasterMk cId="2209977519" sldId="2147483648"/>
        </pc:sldMasterMkLst>
        <pc:spChg chg="mod">
          <ac:chgData name="Imtiaz Begum (2128130)" userId="S::2128130@student.uwtsd.ac.uk::154c3e2b-2645-4e8c-a3cb-01ad99b7c24b" providerId="AD" clId="Web-{3BC2B5EB-4879-4195-DB84-09CB9702D20C}" dt="2025-10-21T19:39:39.061" v="0"/>
          <ac:spMkLst>
            <pc:docMk/>
            <pc:sldMasterMk cId="2209977519" sldId="2147483648"/>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ac:spMk id="3"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ac:spMk id="4"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ac:spMk id="5"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ac:spMk id="6" creationId="{00000000-0000-0000-0000-000000000000}"/>
          </ac:spMkLst>
        </pc:sp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3168075583" sldId="2147483649"/>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3168075583" sldId="2147483649"/>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3168075583" sldId="2147483649"/>
              <ac:spMk id="3"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960648375" sldId="2147483651"/>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960648375" sldId="2147483651"/>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960648375" sldId="2147483651"/>
              <ac:spMk id="3"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2782244947" sldId="2147483652"/>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2782244947" sldId="2147483652"/>
              <ac:spMk id="3"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2782244947" sldId="2147483652"/>
              <ac:spMk id="4"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990158736" sldId="2147483653"/>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990158736" sldId="2147483653"/>
              <ac:spMk id="3"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990158736" sldId="2147483653"/>
              <ac:spMk id="4"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990158736" sldId="2147483653"/>
              <ac:spMk id="5"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990158736" sldId="2147483653"/>
              <ac:spMk id="6"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1840726560" sldId="2147483656"/>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1840726560" sldId="2147483656"/>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1840726560" sldId="2147483656"/>
              <ac:spMk id="3"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1840726560" sldId="2147483656"/>
              <ac:spMk id="4"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3889236939" sldId="2147483657"/>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3889236939" sldId="2147483657"/>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3889236939" sldId="2147483657"/>
              <ac:spMk id="3"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3889236939" sldId="2147483657"/>
              <ac:spMk id="4" creationId="{00000000-0000-0000-0000-000000000000}"/>
            </ac:spMkLst>
          </pc:spChg>
        </pc:sldLayoutChg>
        <pc:sldLayoutChg chg="modSp">
          <pc:chgData name="Imtiaz Begum (2128130)" userId="S::2128130@student.uwtsd.ac.uk::154c3e2b-2645-4e8c-a3cb-01ad99b7c24b" providerId="AD" clId="Web-{3BC2B5EB-4879-4195-DB84-09CB9702D20C}" dt="2025-10-21T19:39:39.061" v="0"/>
          <pc:sldLayoutMkLst>
            <pc:docMk/>
            <pc:sldMasterMk cId="2209977519" sldId="2147483648"/>
            <pc:sldLayoutMk cId="3612223792" sldId="2147483659"/>
          </pc:sldLayoutMkLst>
          <pc:spChg chg="mod">
            <ac:chgData name="Imtiaz Begum (2128130)" userId="S::2128130@student.uwtsd.ac.uk::154c3e2b-2645-4e8c-a3cb-01ad99b7c24b" providerId="AD" clId="Web-{3BC2B5EB-4879-4195-DB84-09CB9702D20C}" dt="2025-10-21T19:39:39.061" v="0"/>
            <ac:spMkLst>
              <pc:docMk/>
              <pc:sldMasterMk cId="2209977519" sldId="2147483648"/>
              <pc:sldLayoutMk cId="3612223792" sldId="2147483659"/>
              <ac:spMk id="2" creationId="{00000000-0000-0000-0000-000000000000}"/>
            </ac:spMkLst>
          </pc:spChg>
          <pc:spChg chg="mod">
            <ac:chgData name="Imtiaz Begum (2128130)" userId="S::2128130@student.uwtsd.ac.uk::154c3e2b-2645-4e8c-a3cb-01ad99b7c24b" providerId="AD" clId="Web-{3BC2B5EB-4879-4195-DB84-09CB9702D20C}" dt="2025-10-21T19:39:39.061" v="0"/>
            <ac:spMkLst>
              <pc:docMk/>
              <pc:sldMasterMk cId="2209977519" sldId="2147483648"/>
              <pc:sldLayoutMk cId="3612223792" sldId="2147483659"/>
              <ac:spMk id="3" creationId="{00000000-0000-0000-0000-000000000000}"/>
            </ac:spMkLst>
          </pc:spChg>
        </pc:sldLayoutChg>
      </pc:sldMasterChg>
    </pc:docChg>
  </pc:docChgLst>
  <pc:docChgLst>
    <pc:chgData name="Imtiaz Begum (2128130)" userId="S::2128130@student.uwtsd.ac.uk::154c3e2b-2645-4e8c-a3cb-01ad99b7c24b" providerId="AD" clId="Web-{6D976992-0FD0-56A4-D99F-7920FA5EFFA7}"/>
    <pc:docChg chg="modSld">
      <pc:chgData name="Imtiaz Begum (2128130)" userId="S::2128130@student.uwtsd.ac.uk::154c3e2b-2645-4e8c-a3cb-01ad99b7c24b" providerId="AD" clId="Web-{6D976992-0FD0-56A4-D99F-7920FA5EFFA7}" dt="2025-10-30T13:15:54.648" v="46" actId="14100"/>
      <pc:docMkLst>
        <pc:docMk/>
      </pc:docMkLst>
      <pc:sldChg chg="addSp modSp">
        <pc:chgData name="Imtiaz Begum (2128130)" userId="S::2128130@student.uwtsd.ac.uk::154c3e2b-2645-4e8c-a3cb-01ad99b7c24b" providerId="AD" clId="Web-{6D976992-0FD0-56A4-D99F-7920FA5EFFA7}" dt="2025-10-30T13:15:54.648" v="46" actId="14100"/>
        <pc:sldMkLst>
          <pc:docMk/>
          <pc:sldMk cId="2245359607" sldId="257"/>
        </pc:sldMkLst>
        <pc:spChg chg="mod">
          <ac:chgData name="Imtiaz Begum (2128130)" userId="S::2128130@student.uwtsd.ac.uk::154c3e2b-2645-4e8c-a3cb-01ad99b7c24b" providerId="AD" clId="Web-{6D976992-0FD0-56A4-D99F-7920FA5EFFA7}" dt="2025-10-30T13:15:35.521" v="43" actId="20577"/>
          <ac:spMkLst>
            <pc:docMk/>
            <pc:sldMk cId="2245359607" sldId="257"/>
            <ac:spMk id="9" creationId="{F78E47CF-77C5-BE59-BF86-0B97098157CE}"/>
          </ac:spMkLst>
        </pc:spChg>
        <pc:picChg chg="add mod">
          <ac:chgData name="Imtiaz Begum (2128130)" userId="S::2128130@student.uwtsd.ac.uk::154c3e2b-2645-4e8c-a3cb-01ad99b7c24b" providerId="AD" clId="Web-{6D976992-0FD0-56A4-D99F-7920FA5EFFA7}" dt="2025-10-30T13:15:54.648" v="46" actId="14100"/>
          <ac:picMkLst>
            <pc:docMk/>
            <pc:sldMk cId="2245359607" sldId="257"/>
            <ac:picMk id="17" creationId="{C41D9C32-DAC1-9A3F-8CBA-8733A1CD35A1}"/>
          </ac:picMkLst>
        </pc:picChg>
        <pc:picChg chg="mod">
          <ac:chgData name="Imtiaz Begum (2128130)" userId="S::2128130@student.uwtsd.ac.uk::154c3e2b-2645-4e8c-a3cb-01ad99b7c24b" providerId="AD" clId="Web-{6D976992-0FD0-56A4-D99F-7920FA5EFFA7}" dt="2025-10-30T13:14:54.236" v="38" actId="14100"/>
          <ac:picMkLst>
            <pc:docMk/>
            <pc:sldMk cId="2245359607" sldId="257"/>
            <ac:picMk id="18" creationId="{03F9C4D2-721B-6B8E-DA24-139CE6054B11}"/>
          </ac:picMkLst>
        </pc:picChg>
        <pc:picChg chg="mod">
          <ac:chgData name="Imtiaz Begum (2128130)" userId="S::2128130@student.uwtsd.ac.uk::154c3e2b-2645-4e8c-a3cb-01ad99b7c24b" providerId="AD" clId="Web-{6D976992-0FD0-56A4-D99F-7920FA5EFFA7}" dt="2025-10-30T12:22:17.900" v="1" actId="14100"/>
          <ac:picMkLst>
            <pc:docMk/>
            <pc:sldMk cId="2245359607" sldId="257"/>
            <ac:picMk id="22" creationId="{74DCA5C9-78F7-0FA8-2220-2043EC5C4FB1}"/>
          </ac:picMkLst>
        </pc:picChg>
      </pc:sldChg>
      <pc:sldChg chg="addSp delSp modSp">
        <pc:chgData name="Imtiaz Begum (2128130)" userId="S::2128130@student.uwtsd.ac.uk::154c3e2b-2645-4e8c-a3cb-01ad99b7c24b" providerId="AD" clId="Web-{6D976992-0FD0-56A4-D99F-7920FA5EFFA7}" dt="2025-10-30T13:07:45.316" v="29" actId="14100"/>
        <pc:sldMkLst>
          <pc:docMk/>
          <pc:sldMk cId="813993410" sldId="259"/>
        </pc:sldMkLst>
        <pc:spChg chg="mod">
          <ac:chgData name="Imtiaz Begum (2128130)" userId="S::2128130@student.uwtsd.ac.uk::154c3e2b-2645-4e8c-a3cb-01ad99b7c24b" providerId="AD" clId="Web-{6D976992-0FD0-56A4-D99F-7920FA5EFFA7}" dt="2025-10-30T13:05:35.078" v="11" actId="20577"/>
          <ac:spMkLst>
            <pc:docMk/>
            <pc:sldMk cId="813993410" sldId="259"/>
            <ac:spMk id="2" creationId="{E8507A6C-CF69-3D5E-E3B4-8D6AECF0E266}"/>
          </ac:spMkLst>
        </pc:spChg>
        <pc:spChg chg="add del">
          <ac:chgData name="Imtiaz Begum (2128130)" userId="S::2128130@student.uwtsd.ac.uk::154c3e2b-2645-4e8c-a3cb-01ad99b7c24b" providerId="AD" clId="Web-{6D976992-0FD0-56A4-D99F-7920FA5EFFA7}" dt="2025-10-30T13:07:42.988" v="28"/>
          <ac:spMkLst>
            <pc:docMk/>
            <pc:sldMk cId="813993410" sldId="259"/>
            <ac:spMk id="11" creationId="{9FBA101C-6A5F-14BA-5B53-B74078D9437E}"/>
          </ac:spMkLst>
        </pc:spChg>
        <pc:graphicFrameChg chg="add del">
          <ac:chgData name="Imtiaz Begum (2128130)" userId="S::2128130@student.uwtsd.ac.uk::154c3e2b-2645-4e8c-a3cb-01ad99b7c24b" providerId="AD" clId="Web-{6D976992-0FD0-56A4-D99F-7920FA5EFFA7}" dt="2025-10-30T13:07:31.784" v="24"/>
          <ac:graphicFrameMkLst>
            <pc:docMk/>
            <pc:sldMk cId="813993410" sldId="259"/>
            <ac:graphicFrameMk id="33" creationId="{DC9C64AC-5193-BF0E-EE4E-2D97F6629211}"/>
          </ac:graphicFrameMkLst>
        </pc:graphicFrameChg>
        <pc:graphicFrameChg chg="add del">
          <ac:chgData name="Imtiaz Begum (2128130)" userId="S::2128130@student.uwtsd.ac.uk::154c3e2b-2645-4e8c-a3cb-01ad99b7c24b" providerId="AD" clId="Web-{6D976992-0FD0-56A4-D99F-7920FA5EFFA7}" dt="2025-10-30T13:07:36.222" v="26"/>
          <ac:graphicFrameMkLst>
            <pc:docMk/>
            <pc:sldMk cId="813993410" sldId="259"/>
            <ac:graphicFrameMk id="35" creationId="{20865956-2FBE-0B4C-F8D8-2C310DCBA633}"/>
          </ac:graphicFrameMkLst>
        </pc:graphicFrameChg>
        <pc:graphicFrameChg chg="add del">
          <ac:chgData name="Imtiaz Begum (2128130)" userId="S::2128130@student.uwtsd.ac.uk::154c3e2b-2645-4e8c-a3cb-01ad99b7c24b" providerId="AD" clId="Web-{6D976992-0FD0-56A4-D99F-7920FA5EFFA7}" dt="2025-10-30T13:07:42.988" v="28"/>
          <ac:graphicFrameMkLst>
            <pc:docMk/>
            <pc:sldMk cId="813993410" sldId="259"/>
            <ac:graphicFrameMk id="37" creationId="{E7EE577A-7A18-0FA8-35C6-2DC4F554CDE9}"/>
          </ac:graphicFrameMkLst>
        </pc:graphicFrameChg>
        <pc:picChg chg="add del mod">
          <ac:chgData name="Imtiaz Begum (2128130)" userId="S::2128130@student.uwtsd.ac.uk::154c3e2b-2645-4e8c-a3cb-01ad99b7c24b" providerId="AD" clId="Web-{6D976992-0FD0-56A4-D99F-7920FA5EFFA7}" dt="2025-10-30T13:05:45.875" v="13"/>
          <ac:picMkLst>
            <pc:docMk/>
            <pc:sldMk cId="813993410" sldId="259"/>
            <ac:picMk id="3" creationId="{DCB53CDB-296D-3431-53FD-BFD3531A1F2D}"/>
          </ac:picMkLst>
        </pc:picChg>
        <pc:picChg chg="add mod">
          <ac:chgData name="Imtiaz Begum (2128130)" userId="S::2128130@student.uwtsd.ac.uk::154c3e2b-2645-4e8c-a3cb-01ad99b7c24b" providerId="AD" clId="Web-{6D976992-0FD0-56A4-D99F-7920FA5EFFA7}" dt="2025-10-30T13:07:45.316" v="29" actId="14100"/>
          <ac:picMkLst>
            <pc:docMk/>
            <pc:sldMk cId="813993410" sldId="259"/>
            <ac:picMk id="4" creationId="{EAB569ED-8E62-22F7-8938-2E7A4205EF71}"/>
          </ac:picMkLst>
        </pc:picChg>
        <pc:picChg chg="del">
          <ac:chgData name="Imtiaz Begum (2128130)" userId="S::2128130@student.uwtsd.ac.uk::154c3e2b-2645-4e8c-a3cb-01ad99b7c24b" providerId="AD" clId="Web-{6D976992-0FD0-56A4-D99F-7920FA5EFFA7}" dt="2025-10-30T13:05:12.061" v="2"/>
          <ac:picMkLst>
            <pc:docMk/>
            <pc:sldMk cId="813993410" sldId="259"/>
            <ac:picMk id="9" creationId="{77A0FAA9-3351-5DAD-11D7-C47676C3D1F2}"/>
          </ac:picMkLst>
        </pc:picChg>
      </pc:sldChg>
    </pc:docChg>
  </pc:docChgLst>
  <pc:docChgLst>
    <pc:chgData name="Imtiaz Begum (2128130)" userId="S::2128130@student.uwtsd.ac.uk::154c3e2b-2645-4e8c-a3cb-01ad99b7c24b" providerId="AD" clId="Web-{5833833C-FC69-F04F-0F14-7528B636143F}"/>
    <pc:docChg chg="modSld">
      <pc:chgData name="Imtiaz Begum (2128130)" userId="S::2128130@student.uwtsd.ac.uk::154c3e2b-2645-4e8c-a3cb-01ad99b7c24b" providerId="AD" clId="Web-{5833833C-FC69-F04F-0F14-7528B636143F}" dt="2025-10-29T18:14:24.023" v="170" actId="20577"/>
      <pc:docMkLst>
        <pc:docMk/>
      </pc:docMkLst>
      <pc:sldChg chg="modSp">
        <pc:chgData name="Imtiaz Begum (2128130)" userId="S::2128130@student.uwtsd.ac.uk::154c3e2b-2645-4e8c-a3cb-01ad99b7c24b" providerId="AD" clId="Web-{5833833C-FC69-F04F-0F14-7528B636143F}" dt="2025-10-29T18:14:24.023" v="170" actId="20577"/>
        <pc:sldMkLst>
          <pc:docMk/>
          <pc:sldMk cId="2245359607" sldId="257"/>
        </pc:sldMkLst>
        <pc:spChg chg="mod">
          <ac:chgData name="Imtiaz Begum (2128130)" userId="S::2128130@student.uwtsd.ac.uk::154c3e2b-2645-4e8c-a3cb-01ad99b7c24b" providerId="AD" clId="Web-{5833833C-FC69-F04F-0F14-7528B636143F}" dt="2025-10-29T17:36:21.853" v="32" actId="20577"/>
          <ac:spMkLst>
            <pc:docMk/>
            <pc:sldMk cId="2245359607" sldId="257"/>
            <ac:spMk id="7" creationId="{00000000-0000-0000-0000-000000000000}"/>
          </ac:spMkLst>
        </pc:spChg>
        <pc:spChg chg="mod">
          <ac:chgData name="Imtiaz Begum (2128130)" userId="S::2128130@student.uwtsd.ac.uk::154c3e2b-2645-4e8c-a3cb-01ad99b7c24b" providerId="AD" clId="Web-{5833833C-FC69-F04F-0F14-7528B636143F}" dt="2025-10-29T18:14:24.023" v="170" actId="20577"/>
          <ac:spMkLst>
            <pc:docMk/>
            <pc:sldMk cId="2245359607" sldId="257"/>
            <ac:spMk id="9" creationId="{F78E47CF-77C5-BE59-BF86-0B97098157CE}"/>
          </ac:spMkLst>
        </pc:spChg>
        <pc:spChg chg="mod">
          <ac:chgData name="Imtiaz Begum (2128130)" userId="S::2128130@student.uwtsd.ac.uk::154c3e2b-2645-4e8c-a3cb-01ad99b7c24b" providerId="AD" clId="Web-{5833833C-FC69-F04F-0F14-7528B636143F}" dt="2025-10-29T17:56:04.978" v="119" actId="20577"/>
          <ac:spMkLst>
            <pc:docMk/>
            <pc:sldMk cId="2245359607" sldId="257"/>
            <ac:spMk id="15" creationId="{BEF25612-D313-FEA8-D22B-15D984D6110A}"/>
          </ac:spMkLst>
        </pc:spChg>
        <pc:spChg chg="mod">
          <ac:chgData name="Imtiaz Begum (2128130)" userId="S::2128130@student.uwtsd.ac.uk::154c3e2b-2645-4e8c-a3cb-01ad99b7c24b" providerId="AD" clId="Web-{5833833C-FC69-F04F-0F14-7528B636143F}" dt="2025-10-29T18:12:33.755" v="165" actId="20577"/>
          <ac:spMkLst>
            <pc:docMk/>
            <pc:sldMk cId="2245359607" sldId="257"/>
            <ac:spMk id="16" creationId="{314B3DEB-3908-E084-913A-444634FF7E6D}"/>
          </ac:spMkLst>
        </pc:spChg>
        <pc:spChg chg="mod">
          <ac:chgData name="Imtiaz Begum (2128130)" userId="S::2128130@student.uwtsd.ac.uk::154c3e2b-2645-4e8c-a3cb-01ad99b7c24b" providerId="AD" clId="Web-{5833833C-FC69-F04F-0F14-7528B636143F}" dt="2025-10-29T18:13:52.741" v="169" actId="20577"/>
          <ac:spMkLst>
            <pc:docMk/>
            <pc:sldMk cId="2245359607" sldId="257"/>
            <ac:spMk id="23" creationId="{66560226-CD1F-E3C8-7472-41A8A678918E}"/>
          </ac:spMkLst>
        </pc:spChg>
        <pc:picChg chg="mod">
          <ac:chgData name="Imtiaz Begum (2128130)" userId="S::2128130@student.uwtsd.ac.uk::154c3e2b-2645-4e8c-a3cb-01ad99b7c24b" providerId="AD" clId="Web-{5833833C-FC69-F04F-0F14-7528B636143F}" dt="2025-10-29T17:44:12.674" v="66" actId="14100"/>
          <ac:picMkLst>
            <pc:docMk/>
            <pc:sldMk cId="2245359607" sldId="257"/>
            <ac:picMk id="13" creationId="{7C2B9EF9-368F-E640-90F2-12F9A5A91485}"/>
          </ac:picMkLst>
        </pc:picChg>
        <pc:picChg chg="mod">
          <ac:chgData name="Imtiaz Begum (2128130)" userId="S::2128130@student.uwtsd.ac.uk::154c3e2b-2645-4e8c-a3cb-01ad99b7c24b" providerId="AD" clId="Web-{5833833C-FC69-F04F-0F14-7528B636143F}" dt="2025-10-29T17:48:38.353" v="83" actId="14100"/>
          <ac:picMkLst>
            <pc:docMk/>
            <pc:sldMk cId="2245359607" sldId="257"/>
            <ac:picMk id="18" creationId="{03F9C4D2-721B-6B8E-DA24-139CE6054B11}"/>
          </ac:picMkLst>
        </pc:picChg>
        <pc:picChg chg="mod">
          <ac:chgData name="Imtiaz Begum (2128130)" userId="S::2128130@student.uwtsd.ac.uk::154c3e2b-2645-4e8c-a3cb-01ad99b7c24b" providerId="AD" clId="Web-{5833833C-FC69-F04F-0F14-7528B636143F}" dt="2025-10-29T17:47:34.364" v="79" actId="14100"/>
          <ac:picMkLst>
            <pc:docMk/>
            <pc:sldMk cId="2245359607" sldId="257"/>
            <ac:picMk id="22" creationId="{74DCA5C9-78F7-0FA8-2220-2043EC5C4FB1}"/>
          </ac:picMkLst>
        </pc:picChg>
      </pc:sldChg>
      <pc:sldChg chg="modSp">
        <pc:chgData name="Imtiaz Begum (2128130)" userId="S::2128130@student.uwtsd.ac.uk::154c3e2b-2645-4e8c-a3cb-01ad99b7c24b" providerId="AD" clId="Web-{5833833C-FC69-F04F-0F14-7528B636143F}" dt="2025-10-29T18:11:29.987" v="163" actId="20577"/>
        <pc:sldMkLst>
          <pc:docMk/>
          <pc:sldMk cId="813993410" sldId="259"/>
        </pc:sldMkLst>
        <pc:spChg chg="mod">
          <ac:chgData name="Imtiaz Begum (2128130)" userId="S::2128130@student.uwtsd.ac.uk::154c3e2b-2645-4e8c-a3cb-01ad99b7c24b" providerId="AD" clId="Web-{5833833C-FC69-F04F-0F14-7528B636143F}" dt="2025-10-29T18:02:49.774" v="142" actId="14100"/>
          <ac:spMkLst>
            <pc:docMk/>
            <pc:sldMk cId="813993410" sldId="259"/>
            <ac:spMk id="2" creationId="{E8507A6C-CF69-3D5E-E3B4-8D6AECF0E266}"/>
          </ac:spMkLst>
        </pc:spChg>
        <pc:spChg chg="mod">
          <ac:chgData name="Imtiaz Begum (2128130)" userId="S::2128130@student.uwtsd.ac.uk::154c3e2b-2645-4e8c-a3cb-01ad99b7c24b" providerId="AD" clId="Web-{5833833C-FC69-F04F-0F14-7528B636143F}" dt="2025-10-29T18:03:09.197" v="147" actId="20577"/>
          <ac:spMkLst>
            <pc:docMk/>
            <pc:sldMk cId="813993410" sldId="259"/>
            <ac:spMk id="10" creationId="{E42F6820-66B5-3388-E2AF-93E09243A950}"/>
          </ac:spMkLst>
        </pc:spChg>
        <pc:spChg chg="mod">
          <ac:chgData name="Imtiaz Begum (2128130)" userId="S::2128130@student.uwtsd.ac.uk::154c3e2b-2645-4e8c-a3cb-01ad99b7c24b" providerId="AD" clId="Web-{5833833C-FC69-F04F-0F14-7528B636143F}" dt="2025-10-29T18:11:29.987" v="163" actId="20577"/>
          <ac:spMkLst>
            <pc:docMk/>
            <pc:sldMk cId="813993410" sldId="259"/>
            <ac:spMk id="11" creationId="{9FBA101C-6A5F-14BA-5B53-B74078D9437E}"/>
          </ac:spMkLst>
        </pc:spChg>
        <pc:spChg chg="mod">
          <ac:chgData name="Imtiaz Begum (2128130)" userId="S::2128130@student.uwtsd.ac.uk::154c3e2b-2645-4e8c-a3cb-01ad99b7c24b" providerId="AD" clId="Web-{5833833C-FC69-F04F-0F14-7528B636143F}" dt="2025-10-29T18:01:39.454" v="126" actId="1076"/>
          <ac:spMkLst>
            <pc:docMk/>
            <pc:sldMk cId="813993410" sldId="259"/>
            <ac:spMk id="13" creationId="{00000000-0000-0000-0000-000000000000}"/>
          </ac:spMkLst>
        </pc:spChg>
        <pc:spChg chg="mod">
          <ac:chgData name="Imtiaz Begum (2128130)" userId="S::2128130@student.uwtsd.ac.uk::154c3e2b-2645-4e8c-a3cb-01ad99b7c24b" providerId="AD" clId="Web-{5833833C-FC69-F04F-0F14-7528B636143F}" dt="2025-10-29T17:37:54.809" v="40"/>
          <ac:spMkLst>
            <pc:docMk/>
            <pc:sldMk cId="813993410" sldId="259"/>
            <ac:spMk id="16" creationId="{00000000-0000-0000-0000-000000000000}"/>
          </ac:spMkLst>
        </pc:spChg>
        <pc:spChg chg="mod">
          <ac:chgData name="Imtiaz Begum (2128130)" userId="S::2128130@student.uwtsd.ac.uk::154c3e2b-2645-4e8c-a3cb-01ad99b7c24b" providerId="AD" clId="Web-{5833833C-FC69-F04F-0F14-7528B636143F}" dt="2025-10-29T18:04:45.111" v="153" actId="1076"/>
          <ac:spMkLst>
            <pc:docMk/>
            <pc:sldMk cId="813993410" sldId="259"/>
            <ac:spMk id="19" creationId="{00000000-0000-0000-0000-000000000000}"/>
          </ac:spMkLst>
        </pc:spChg>
        <pc:spChg chg="mod">
          <ac:chgData name="Imtiaz Begum (2128130)" userId="S::2128130@student.uwtsd.ac.uk::154c3e2b-2645-4e8c-a3cb-01ad99b7c24b" providerId="AD" clId="Web-{5833833C-FC69-F04F-0F14-7528B636143F}" dt="2025-10-29T18:10:43.955" v="161" actId="20577"/>
          <ac:spMkLst>
            <pc:docMk/>
            <pc:sldMk cId="813993410" sldId="259"/>
            <ac:spMk id="28" creationId="{5615FF26-D83E-1236-6C0A-57D8B7B55BED}"/>
          </ac:spMkLst>
        </pc:spChg>
        <pc:picChg chg="mod">
          <ac:chgData name="Imtiaz Begum (2128130)" userId="S::2128130@student.uwtsd.ac.uk::154c3e2b-2645-4e8c-a3cb-01ad99b7c24b" providerId="AD" clId="Web-{5833833C-FC69-F04F-0F14-7528B636143F}" dt="2025-10-29T18:04:07.514" v="152" actId="14100"/>
          <ac:picMkLst>
            <pc:docMk/>
            <pc:sldMk cId="813993410" sldId="259"/>
            <ac:picMk id="9" creationId="{77A0FAA9-3351-5DAD-11D7-C47676C3D1F2}"/>
          </ac:picMkLst>
        </pc:picChg>
        <pc:picChg chg="mod">
          <ac:chgData name="Imtiaz Begum (2128130)" userId="S::2128130@student.uwtsd.ac.uk::154c3e2b-2645-4e8c-a3cb-01ad99b7c24b" providerId="AD" clId="Web-{5833833C-FC69-F04F-0F14-7528B636143F}" dt="2025-10-29T17:48:08.726" v="81" actId="1076"/>
          <ac:picMkLst>
            <pc:docMk/>
            <pc:sldMk cId="813993410" sldId="259"/>
            <ac:picMk id="24" creationId="{66E950E4-CE43-B8EB-81C4-55BB3C090773}"/>
          </ac:picMkLst>
        </pc:picChg>
        <pc:picChg chg="mod">
          <ac:chgData name="Imtiaz Begum (2128130)" userId="S::2128130@student.uwtsd.ac.uk::154c3e2b-2645-4e8c-a3cb-01ad99b7c24b" providerId="AD" clId="Web-{5833833C-FC69-F04F-0F14-7528B636143F}" dt="2025-10-29T17:48:15.445" v="82" actId="14100"/>
          <ac:picMkLst>
            <pc:docMk/>
            <pc:sldMk cId="813993410" sldId="259"/>
            <ac:picMk id="27" creationId="{3E9B29EC-FB41-7E79-8BBB-D7064BA06EC0}"/>
          </ac:picMkLst>
        </pc:picChg>
        <pc:picChg chg="mod">
          <ac:chgData name="Imtiaz Begum (2128130)" userId="S::2128130@student.uwtsd.ac.uk::154c3e2b-2645-4e8c-a3cb-01ad99b7c24b" providerId="AD" clId="Web-{5833833C-FC69-F04F-0F14-7528B636143F}" dt="2025-10-29T18:10:30.642" v="159" actId="14100"/>
          <ac:picMkLst>
            <pc:docMk/>
            <pc:sldMk cId="813993410" sldId="259"/>
            <ac:picMk id="31" creationId="{8BA163A4-01BE-F938-309E-560CF7494128}"/>
          </ac:picMkLst>
        </pc:picChg>
      </pc:sldChg>
      <pc:sldChg chg="modSp">
        <pc:chgData name="Imtiaz Begum (2128130)" userId="S::2128130@student.uwtsd.ac.uk::154c3e2b-2645-4e8c-a3cb-01ad99b7c24b" providerId="AD" clId="Web-{5833833C-FC69-F04F-0F14-7528B636143F}" dt="2025-10-29T17:54:10.335" v="114" actId="20577"/>
        <pc:sldMkLst>
          <pc:docMk/>
          <pc:sldMk cId="2562762208" sldId="260"/>
        </pc:sldMkLst>
        <pc:spChg chg="mod">
          <ac:chgData name="Imtiaz Begum (2128130)" userId="S::2128130@student.uwtsd.ac.uk::154c3e2b-2645-4e8c-a3cb-01ad99b7c24b" providerId="AD" clId="Web-{5833833C-FC69-F04F-0F14-7528B636143F}" dt="2025-10-29T17:54:10.335" v="114" actId="20577"/>
          <ac:spMkLst>
            <pc:docMk/>
            <pc:sldMk cId="2562762208" sldId="260"/>
            <ac:spMk id="3" creationId="{9270904F-087A-3B2E-DA50-CADB2228370A}"/>
          </ac:spMkLst>
        </pc:spChg>
      </pc:sldChg>
    </pc:docChg>
  </pc:docChgLst>
  <pc:docChgLst>
    <pc:chgData name="Imtiaz Begum (2128130)" userId="S::2128130@student.uwtsd.ac.uk::154c3e2b-2645-4e8c-a3cb-01ad99b7c24b" providerId="AD" clId="Web-{414ACF27-6C1E-9A55-0816-A37D1F8CE582}"/>
    <pc:docChg chg="modSld">
      <pc:chgData name="Imtiaz Begum (2128130)" userId="S::2128130@student.uwtsd.ac.uk::154c3e2b-2645-4e8c-a3cb-01ad99b7c24b" providerId="AD" clId="Web-{414ACF27-6C1E-9A55-0816-A37D1F8CE582}" dt="2025-10-26T16:08:00.882" v="252" actId="14100"/>
      <pc:docMkLst>
        <pc:docMk/>
      </pc:docMkLst>
      <pc:sldChg chg="addSp delSp modSp">
        <pc:chgData name="Imtiaz Begum (2128130)" userId="S::2128130@student.uwtsd.ac.uk::154c3e2b-2645-4e8c-a3cb-01ad99b7c24b" providerId="AD" clId="Web-{414ACF27-6C1E-9A55-0816-A37D1F8CE582}" dt="2025-10-26T15:57:42.116" v="235" actId="1076"/>
        <pc:sldMkLst>
          <pc:docMk/>
          <pc:sldMk cId="2245359607" sldId="257"/>
        </pc:sldMkLst>
        <pc:spChg chg="mod">
          <ac:chgData name="Imtiaz Begum (2128130)" userId="S::2128130@student.uwtsd.ac.uk::154c3e2b-2645-4e8c-a3cb-01ad99b7c24b" providerId="AD" clId="Web-{414ACF27-6C1E-9A55-0816-A37D1F8CE582}" dt="2025-10-26T15:13:42.471" v="103" actId="1076"/>
          <ac:spMkLst>
            <pc:docMk/>
            <pc:sldMk cId="2245359607" sldId="257"/>
            <ac:spMk id="2" creationId="{00000000-0000-0000-0000-000000000000}"/>
          </ac:spMkLst>
        </pc:spChg>
        <pc:spChg chg="mod">
          <ac:chgData name="Imtiaz Begum (2128130)" userId="S::2128130@student.uwtsd.ac.uk::154c3e2b-2645-4e8c-a3cb-01ad99b7c24b" providerId="AD" clId="Web-{414ACF27-6C1E-9A55-0816-A37D1F8CE582}" dt="2025-10-26T15:49:47.766" v="194" actId="14100"/>
          <ac:spMkLst>
            <pc:docMk/>
            <pc:sldMk cId="2245359607" sldId="257"/>
            <ac:spMk id="4" creationId="{00000000-0000-0000-0000-000000000000}"/>
          </ac:spMkLst>
        </pc:spChg>
        <pc:spChg chg="mod">
          <ac:chgData name="Imtiaz Begum (2128130)" userId="S::2128130@student.uwtsd.ac.uk::154c3e2b-2645-4e8c-a3cb-01ad99b7c24b" providerId="AD" clId="Web-{414ACF27-6C1E-9A55-0816-A37D1F8CE582}" dt="2025-10-26T15:51:15.369" v="199" actId="20577"/>
          <ac:spMkLst>
            <pc:docMk/>
            <pc:sldMk cId="2245359607" sldId="257"/>
            <ac:spMk id="7" creationId="{00000000-0000-0000-0000-000000000000}"/>
          </ac:spMkLst>
        </pc:spChg>
        <pc:spChg chg="mod">
          <ac:chgData name="Imtiaz Begum (2128130)" userId="S::2128130@student.uwtsd.ac.uk::154c3e2b-2645-4e8c-a3cb-01ad99b7c24b" providerId="AD" clId="Web-{414ACF27-6C1E-9A55-0816-A37D1F8CE582}" dt="2025-10-26T14:55:54.952" v="79" actId="20577"/>
          <ac:spMkLst>
            <pc:docMk/>
            <pc:sldMk cId="2245359607" sldId="257"/>
            <ac:spMk id="9" creationId="{F78E47CF-77C5-BE59-BF86-0B97098157CE}"/>
          </ac:spMkLst>
        </pc:spChg>
        <pc:spChg chg="mod">
          <ac:chgData name="Imtiaz Begum (2128130)" userId="S::2128130@student.uwtsd.ac.uk::154c3e2b-2645-4e8c-a3cb-01ad99b7c24b" providerId="AD" clId="Web-{414ACF27-6C1E-9A55-0816-A37D1F8CE582}" dt="2025-10-26T15:57:13.271" v="234" actId="20577"/>
          <ac:spMkLst>
            <pc:docMk/>
            <pc:sldMk cId="2245359607" sldId="257"/>
            <ac:spMk id="10" creationId="{00000000-0000-0000-0000-000000000000}"/>
          </ac:spMkLst>
        </pc:spChg>
        <pc:spChg chg="mod">
          <ac:chgData name="Imtiaz Begum (2128130)" userId="S::2128130@student.uwtsd.ac.uk::154c3e2b-2645-4e8c-a3cb-01ad99b7c24b" providerId="AD" clId="Web-{414ACF27-6C1E-9A55-0816-A37D1F8CE582}" dt="2025-10-26T15:53:36.892" v="207" actId="1076"/>
          <ac:spMkLst>
            <pc:docMk/>
            <pc:sldMk cId="2245359607" sldId="257"/>
            <ac:spMk id="11" creationId="{00000000-0000-0000-0000-000000000000}"/>
          </ac:spMkLst>
        </pc:spChg>
        <pc:spChg chg="mod">
          <ac:chgData name="Imtiaz Begum (2128130)" userId="S::2128130@student.uwtsd.ac.uk::154c3e2b-2645-4e8c-a3cb-01ad99b7c24b" providerId="AD" clId="Web-{414ACF27-6C1E-9A55-0816-A37D1F8CE582}" dt="2025-10-26T15:46:28.002" v="178" actId="14100"/>
          <ac:spMkLst>
            <pc:docMk/>
            <pc:sldMk cId="2245359607" sldId="257"/>
            <ac:spMk id="14" creationId="{7B89385D-0344-4FC0-FF0C-14F517EAC7D2}"/>
          </ac:spMkLst>
        </pc:spChg>
        <pc:spChg chg="mod">
          <ac:chgData name="Imtiaz Begum (2128130)" userId="S::2128130@student.uwtsd.ac.uk::154c3e2b-2645-4e8c-a3cb-01ad99b7c24b" providerId="AD" clId="Web-{414ACF27-6C1E-9A55-0816-A37D1F8CE582}" dt="2025-10-26T15:49:37.655" v="193" actId="14100"/>
          <ac:spMkLst>
            <pc:docMk/>
            <pc:sldMk cId="2245359607" sldId="257"/>
            <ac:spMk id="15" creationId="{BEF25612-D313-FEA8-D22B-15D984D6110A}"/>
          </ac:spMkLst>
        </pc:spChg>
        <pc:spChg chg="add del mod">
          <ac:chgData name="Imtiaz Begum (2128130)" userId="S::2128130@student.uwtsd.ac.uk::154c3e2b-2645-4e8c-a3cb-01ad99b7c24b" providerId="AD" clId="Web-{414ACF27-6C1E-9A55-0816-A37D1F8CE582}" dt="2025-10-26T15:46:48.268" v="180" actId="1076"/>
          <ac:spMkLst>
            <pc:docMk/>
            <pc:sldMk cId="2245359607" sldId="257"/>
            <ac:spMk id="16" creationId="{314B3DEB-3908-E084-913A-444634FF7E6D}"/>
          </ac:spMkLst>
        </pc:spChg>
        <pc:spChg chg="add del mod">
          <ac:chgData name="Imtiaz Begum (2128130)" userId="S::2128130@student.uwtsd.ac.uk::154c3e2b-2645-4e8c-a3cb-01ad99b7c24b" providerId="AD" clId="Web-{414ACF27-6C1E-9A55-0816-A37D1F8CE582}" dt="2025-10-26T15:57:42.116" v="235" actId="1076"/>
          <ac:spMkLst>
            <pc:docMk/>
            <pc:sldMk cId="2245359607" sldId="257"/>
            <ac:spMk id="23" creationId="{66560226-CD1F-E3C8-7472-41A8A678918E}"/>
          </ac:spMkLst>
        </pc:spChg>
        <pc:picChg chg="mod">
          <ac:chgData name="Imtiaz Begum (2128130)" userId="S::2128130@student.uwtsd.ac.uk::154c3e2b-2645-4e8c-a3cb-01ad99b7c24b" providerId="AD" clId="Web-{414ACF27-6C1E-9A55-0816-A37D1F8CE582}" dt="2025-10-26T14:35:59.311" v="16" actId="14100"/>
          <ac:picMkLst>
            <pc:docMk/>
            <pc:sldMk cId="2245359607" sldId="257"/>
            <ac:picMk id="13" creationId="{7C2B9EF9-368F-E640-90F2-12F9A5A91485}"/>
          </ac:picMkLst>
        </pc:picChg>
        <pc:picChg chg="mod">
          <ac:chgData name="Imtiaz Begum (2128130)" userId="S::2128130@student.uwtsd.ac.uk::154c3e2b-2645-4e8c-a3cb-01ad99b7c24b" providerId="AD" clId="Web-{414ACF27-6C1E-9A55-0816-A37D1F8CE582}" dt="2025-10-26T15:46:58.596" v="181" actId="14100"/>
          <ac:picMkLst>
            <pc:docMk/>
            <pc:sldMk cId="2245359607" sldId="257"/>
            <ac:picMk id="22" creationId="{74DCA5C9-78F7-0FA8-2220-2043EC5C4FB1}"/>
          </ac:picMkLst>
        </pc:picChg>
      </pc:sldChg>
      <pc:sldChg chg="modSp">
        <pc:chgData name="Imtiaz Begum (2128130)" userId="S::2128130@student.uwtsd.ac.uk::154c3e2b-2645-4e8c-a3cb-01ad99b7c24b" providerId="AD" clId="Web-{414ACF27-6C1E-9A55-0816-A37D1F8CE582}" dt="2025-10-26T16:08:00.882" v="252" actId="14100"/>
        <pc:sldMkLst>
          <pc:docMk/>
          <pc:sldMk cId="813993410" sldId="259"/>
        </pc:sldMkLst>
        <pc:spChg chg="mod">
          <ac:chgData name="Imtiaz Begum (2128130)" userId="S::2128130@student.uwtsd.ac.uk::154c3e2b-2645-4e8c-a3cb-01ad99b7c24b" providerId="AD" clId="Web-{414ACF27-6C1E-9A55-0816-A37D1F8CE582}" dt="2025-10-26T14:59:36.406" v="90" actId="20577"/>
          <ac:spMkLst>
            <pc:docMk/>
            <pc:sldMk cId="813993410" sldId="259"/>
            <ac:spMk id="11" creationId="{9FBA101C-6A5F-14BA-5B53-B74078D9437E}"/>
          </ac:spMkLst>
        </pc:spChg>
        <pc:spChg chg="mod">
          <ac:chgData name="Imtiaz Begum (2128130)" userId="S::2128130@student.uwtsd.ac.uk::154c3e2b-2645-4e8c-a3cb-01ad99b7c24b" providerId="AD" clId="Web-{414ACF27-6C1E-9A55-0816-A37D1F8CE582}" dt="2025-10-26T16:07:38.678" v="250" actId="14100"/>
          <ac:spMkLst>
            <pc:docMk/>
            <pc:sldMk cId="813993410" sldId="259"/>
            <ac:spMk id="28" creationId="{5615FF26-D83E-1236-6C0A-57D8B7B55BED}"/>
          </ac:spMkLst>
        </pc:spChg>
        <pc:picChg chg="mod">
          <ac:chgData name="Imtiaz Begum (2128130)" userId="S::2128130@student.uwtsd.ac.uk::154c3e2b-2645-4e8c-a3cb-01ad99b7c24b" providerId="AD" clId="Web-{414ACF27-6C1E-9A55-0816-A37D1F8CE582}" dt="2025-10-26T14:53:56.562" v="75" actId="14100"/>
          <ac:picMkLst>
            <pc:docMk/>
            <pc:sldMk cId="813993410" sldId="259"/>
            <ac:picMk id="24" creationId="{66E950E4-CE43-B8EB-81C4-55BB3C090773}"/>
          </ac:picMkLst>
        </pc:picChg>
        <pc:picChg chg="mod">
          <ac:chgData name="Imtiaz Begum (2128130)" userId="S::2128130@student.uwtsd.ac.uk::154c3e2b-2645-4e8c-a3cb-01ad99b7c24b" providerId="AD" clId="Web-{414ACF27-6C1E-9A55-0816-A37D1F8CE582}" dt="2025-10-26T14:54:03.594" v="76" actId="14100"/>
          <ac:picMkLst>
            <pc:docMk/>
            <pc:sldMk cId="813993410" sldId="259"/>
            <ac:picMk id="27" creationId="{3E9B29EC-FB41-7E79-8BBB-D7064BA06EC0}"/>
          </ac:picMkLst>
        </pc:picChg>
        <pc:picChg chg="mod">
          <ac:chgData name="Imtiaz Begum (2128130)" userId="S::2128130@student.uwtsd.ac.uk::154c3e2b-2645-4e8c-a3cb-01ad99b7c24b" providerId="AD" clId="Web-{414ACF27-6C1E-9A55-0816-A37D1F8CE582}" dt="2025-10-26T16:08:00.882" v="252" actId="14100"/>
          <ac:picMkLst>
            <pc:docMk/>
            <pc:sldMk cId="813993410" sldId="259"/>
            <ac:picMk id="31" creationId="{8BA163A4-01BE-F938-309E-560CF7494128}"/>
          </ac:picMkLst>
        </pc:picChg>
      </pc:sldChg>
      <pc:sldChg chg="addSp delSp modSp mod setBg">
        <pc:chgData name="Imtiaz Begum (2128130)" userId="S::2128130@student.uwtsd.ac.uk::154c3e2b-2645-4e8c-a3cb-01ad99b7c24b" providerId="AD" clId="Web-{414ACF27-6C1E-9A55-0816-A37D1F8CE582}" dt="2025-10-26T15:16:23.363" v="109" actId="1076"/>
        <pc:sldMkLst>
          <pc:docMk/>
          <pc:sldMk cId="2562762208" sldId="260"/>
        </pc:sldMkLst>
        <pc:spChg chg="mod">
          <ac:chgData name="Imtiaz Begum (2128130)" userId="S::2128130@student.uwtsd.ac.uk::154c3e2b-2645-4e8c-a3cb-01ad99b7c24b" providerId="AD" clId="Web-{414ACF27-6C1E-9A55-0816-A37D1F8CE582}" dt="2025-10-26T15:15:55.737" v="107"/>
          <ac:spMkLst>
            <pc:docMk/>
            <pc:sldMk cId="2562762208" sldId="260"/>
            <ac:spMk id="3" creationId="{9270904F-087A-3B2E-DA50-CADB2228370A}"/>
          </ac:spMkLst>
        </pc:spChg>
        <pc:spChg chg="mod">
          <ac:chgData name="Imtiaz Begum (2128130)" userId="S::2128130@student.uwtsd.ac.uk::154c3e2b-2645-4e8c-a3cb-01ad99b7c24b" providerId="AD" clId="Web-{414ACF27-6C1E-9A55-0816-A37D1F8CE582}" dt="2025-10-26T15:16:23.363" v="109" actId="1076"/>
          <ac:spMkLst>
            <pc:docMk/>
            <pc:sldMk cId="2562762208" sldId="260"/>
            <ac:spMk id="6" creationId="{51B0755F-1859-9135-9B37-40B0AA4ED479}"/>
          </ac:spMkLst>
        </pc:spChg>
      </pc:sldChg>
    </pc:docChg>
  </pc:docChgLst>
  <pc:docChgLst>
    <pc:chgData name="Imtiaz Begum (2128130)" userId="S::2128130@student.uwtsd.ac.uk::154c3e2b-2645-4e8c-a3cb-01ad99b7c24b" providerId="AD" clId="Web-{FE3EF167-E633-E632-E5EA-0A1FAD9A18ED}"/>
    <pc:docChg chg="modSld">
      <pc:chgData name="Imtiaz Begum (2128130)" userId="S::2128130@student.uwtsd.ac.uk::154c3e2b-2645-4e8c-a3cb-01ad99b7c24b" providerId="AD" clId="Web-{FE3EF167-E633-E632-E5EA-0A1FAD9A18ED}" dt="2025-10-26T16:49:37.035" v="179" actId="20577"/>
      <pc:docMkLst>
        <pc:docMk/>
      </pc:docMkLst>
      <pc:sldChg chg="addSp delSp modSp">
        <pc:chgData name="Imtiaz Begum (2128130)" userId="S::2128130@student.uwtsd.ac.uk::154c3e2b-2645-4e8c-a3cb-01ad99b7c24b" providerId="AD" clId="Web-{FE3EF167-E633-E632-E5EA-0A1FAD9A18ED}" dt="2025-10-26T16:40:06.306" v="106" actId="14100"/>
        <pc:sldMkLst>
          <pc:docMk/>
          <pc:sldMk cId="2245359607" sldId="257"/>
        </pc:sldMkLst>
        <pc:spChg chg="mod">
          <ac:chgData name="Imtiaz Begum (2128130)" userId="S::2128130@student.uwtsd.ac.uk::154c3e2b-2645-4e8c-a3cb-01ad99b7c24b" providerId="AD" clId="Web-{FE3EF167-E633-E632-E5EA-0A1FAD9A18ED}" dt="2025-10-26T16:33:18.641" v="83" actId="20577"/>
          <ac:spMkLst>
            <pc:docMk/>
            <pc:sldMk cId="2245359607" sldId="257"/>
            <ac:spMk id="9" creationId="{F78E47CF-77C5-BE59-BF86-0B97098157CE}"/>
          </ac:spMkLst>
        </pc:spChg>
        <pc:spChg chg="mod">
          <ac:chgData name="Imtiaz Begum (2128130)" userId="S::2128130@student.uwtsd.ac.uk::154c3e2b-2645-4e8c-a3cb-01ad99b7c24b" providerId="AD" clId="Web-{FE3EF167-E633-E632-E5EA-0A1FAD9A18ED}" dt="2025-10-26T16:38:44.066" v="102" actId="20577"/>
          <ac:spMkLst>
            <pc:docMk/>
            <pc:sldMk cId="2245359607" sldId="257"/>
            <ac:spMk id="10" creationId="{00000000-0000-0000-0000-000000000000}"/>
          </ac:spMkLst>
        </pc:spChg>
        <pc:spChg chg="mod">
          <ac:chgData name="Imtiaz Begum (2128130)" userId="S::2128130@student.uwtsd.ac.uk::154c3e2b-2645-4e8c-a3cb-01ad99b7c24b" providerId="AD" clId="Web-{FE3EF167-E633-E632-E5EA-0A1FAD9A18ED}" dt="2025-10-26T16:37:50.281" v="98" actId="1076"/>
          <ac:spMkLst>
            <pc:docMk/>
            <pc:sldMk cId="2245359607" sldId="257"/>
            <ac:spMk id="11" creationId="{00000000-0000-0000-0000-000000000000}"/>
          </ac:spMkLst>
        </pc:spChg>
        <pc:spChg chg="mod">
          <ac:chgData name="Imtiaz Begum (2128130)" userId="S::2128130@student.uwtsd.ac.uk::154c3e2b-2645-4e8c-a3cb-01ad99b7c24b" providerId="AD" clId="Web-{FE3EF167-E633-E632-E5EA-0A1FAD9A18ED}" dt="2025-10-26T16:39:56.711" v="104" actId="1076"/>
          <ac:spMkLst>
            <pc:docMk/>
            <pc:sldMk cId="2245359607" sldId="257"/>
            <ac:spMk id="15" creationId="{BEF25612-D313-FEA8-D22B-15D984D6110A}"/>
          </ac:spMkLst>
        </pc:spChg>
        <pc:spChg chg="mod">
          <ac:chgData name="Imtiaz Begum (2128130)" userId="S::2128130@student.uwtsd.ac.uk::154c3e2b-2645-4e8c-a3cb-01ad99b7c24b" providerId="AD" clId="Web-{FE3EF167-E633-E632-E5EA-0A1FAD9A18ED}" dt="2025-10-26T16:38:57.302" v="103" actId="1076"/>
          <ac:spMkLst>
            <pc:docMk/>
            <pc:sldMk cId="2245359607" sldId="257"/>
            <ac:spMk id="23" creationId="{66560226-CD1F-E3C8-7472-41A8A678918E}"/>
          </ac:spMkLst>
        </pc:spChg>
        <pc:picChg chg="mod">
          <ac:chgData name="Imtiaz Begum (2128130)" userId="S::2128130@student.uwtsd.ac.uk::154c3e2b-2645-4e8c-a3cb-01ad99b7c24b" providerId="AD" clId="Web-{FE3EF167-E633-E632-E5EA-0A1FAD9A18ED}" dt="2025-10-26T16:40:01.055" v="105" actId="14100"/>
          <ac:picMkLst>
            <pc:docMk/>
            <pc:sldMk cId="2245359607" sldId="257"/>
            <ac:picMk id="13" creationId="{7C2B9EF9-368F-E640-90F2-12F9A5A91485}"/>
          </ac:picMkLst>
        </pc:picChg>
        <pc:picChg chg="add mod">
          <ac:chgData name="Imtiaz Begum (2128130)" userId="S::2128130@student.uwtsd.ac.uk::154c3e2b-2645-4e8c-a3cb-01ad99b7c24b" providerId="AD" clId="Web-{FE3EF167-E633-E632-E5EA-0A1FAD9A18ED}" dt="2025-10-26T16:40:06.306" v="106" actId="14100"/>
          <ac:picMkLst>
            <pc:docMk/>
            <pc:sldMk cId="2245359607" sldId="257"/>
            <ac:picMk id="18" creationId="{03F9C4D2-721B-6B8E-DA24-139CE6054B11}"/>
          </ac:picMkLst>
        </pc:picChg>
      </pc:sldChg>
      <pc:sldChg chg="modSp">
        <pc:chgData name="Imtiaz Begum (2128130)" userId="S::2128130@student.uwtsd.ac.uk::154c3e2b-2645-4e8c-a3cb-01ad99b7c24b" providerId="AD" clId="Web-{FE3EF167-E633-E632-E5EA-0A1FAD9A18ED}" dt="2025-10-26T16:49:37.035" v="179" actId="20577"/>
        <pc:sldMkLst>
          <pc:docMk/>
          <pc:sldMk cId="813993410" sldId="259"/>
        </pc:sldMkLst>
        <pc:spChg chg="mod">
          <ac:chgData name="Imtiaz Begum (2128130)" userId="S::2128130@student.uwtsd.ac.uk::154c3e2b-2645-4e8c-a3cb-01ad99b7c24b" providerId="AD" clId="Web-{FE3EF167-E633-E632-E5EA-0A1FAD9A18ED}" dt="2025-10-26T16:49:37.035" v="179" actId="20577"/>
          <ac:spMkLst>
            <pc:docMk/>
            <pc:sldMk cId="813993410" sldId="259"/>
            <ac:spMk id="11" creationId="{9FBA101C-6A5F-14BA-5B53-B74078D9437E}"/>
          </ac:spMkLst>
        </pc:spChg>
        <pc:spChg chg="mod">
          <ac:chgData name="Imtiaz Begum (2128130)" userId="S::2128130@student.uwtsd.ac.uk::154c3e2b-2645-4e8c-a3cb-01ad99b7c24b" providerId="AD" clId="Web-{FE3EF167-E633-E632-E5EA-0A1FAD9A18ED}" dt="2025-10-26T16:48:40.761" v="160" actId="20577"/>
          <ac:spMkLst>
            <pc:docMk/>
            <pc:sldMk cId="813993410" sldId="259"/>
            <ac:spMk id="16" creationId="{00000000-0000-0000-0000-000000000000}"/>
          </ac:spMkLst>
        </pc:spChg>
        <pc:picChg chg="mod">
          <ac:chgData name="Imtiaz Begum (2128130)" userId="S::2128130@student.uwtsd.ac.uk::154c3e2b-2645-4e8c-a3cb-01ad99b7c24b" providerId="AD" clId="Web-{FE3EF167-E633-E632-E5EA-0A1FAD9A18ED}" dt="2025-10-26T16:49:12.686" v="173" actId="14100"/>
          <ac:picMkLst>
            <pc:docMk/>
            <pc:sldMk cId="813993410" sldId="259"/>
            <ac:picMk id="24" creationId="{66E950E4-CE43-B8EB-81C4-55BB3C090773}"/>
          </ac:picMkLst>
        </pc:picChg>
        <pc:picChg chg="mod">
          <ac:chgData name="Imtiaz Begum (2128130)" userId="S::2128130@student.uwtsd.ac.uk::154c3e2b-2645-4e8c-a3cb-01ad99b7c24b" providerId="AD" clId="Web-{FE3EF167-E633-E632-E5EA-0A1FAD9A18ED}" dt="2025-10-26T16:49:18.906" v="174" actId="14100"/>
          <ac:picMkLst>
            <pc:docMk/>
            <pc:sldMk cId="813993410" sldId="259"/>
            <ac:picMk id="27" creationId="{3E9B29EC-FB41-7E79-8BBB-D7064BA06EC0}"/>
          </ac:picMkLst>
        </pc:picChg>
      </pc:sldChg>
      <pc:sldChg chg="modSp">
        <pc:chgData name="Imtiaz Begum (2128130)" userId="S::2128130@student.uwtsd.ac.uk::154c3e2b-2645-4e8c-a3cb-01ad99b7c24b" providerId="AD" clId="Web-{FE3EF167-E633-E632-E5EA-0A1FAD9A18ED}" dt="2025-10-26T16:19:04.276" v="16" actId="20577"/>
        <pc:sldMkLst>
          <pc:docMk/>
          <pc:sldMk cId="2562762208" sldId="260"/>
        </pc:sldMkLst>
        <pc:spChg chg="mod">
          <ac:chgData name="Imtiaz Begum (2128130)" userId="S::2128130@student.uwtsd.ac.uk::154c3e2b-2645-4e8c-a3cb-01ad99b7c24b" providerId="AD" clId="Web-{FE3EF167-E633-E632-E5EA-0A1FAD9A18ED}" dt="2025-10-26T16:19:04.276" v="16" actId="20577"/>
          <ac:spMkLst>
            <pc:docMk/>
            <pc:sldMk cId="2562762208" sldId="260"/>
            <ac:spMk id="3" creationId="{9270904F-087A-3B2E-DA50-CADB222837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23B64-0E5E-8242-B487-4067781C5420}" type="datetimeFigureOut">
              <a:rPr lang="en-US" smtClean="0"/>
              <a:t>10/30/2025</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AE21E-DC3C-D740-902E-2B57CA23E15D}" type="slidenum">
              <a:rPr lang="en-US" smtClean="0"/>
              <a:t>‹#›</a:t>
            </a:fld>
            <a:endParaRPr lang="en-US"/>
          </a:p>
        </p:txBody>
      </p:sp>
    </p:spTree>
    <p:extLst>
      <p:ext uri="{BB962C8B-B14F-4D97-AF65-F5344CB8AC3E}">
        <p14:creationId xmlns:p14="http://schemas.microsoft.com/office/powerpoint/2010/main" val="557406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AAE21E-DC3C-D740-902E-2B57CA23E15D}" type="slidenum">
              <a:rPr lang="en-US" smtClean="0"/>
              <a:t>2</a:t>
            </a:fld>
            <a:endParaRPr lang="en-US"/>
          </a:p>
        </p:txBody>
      </p:sp>
    </p:spTree>
    <p:extLst>
      <p:ext uri="{BB962C8B-B14F-4D97-AF65-F5344CB8AC3E}">
        <p14:creationId xmlns:p14="http://schemas.microsoft.com/office/powerpoint/2010/main" val="1488697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656" y="2130109"/>
            <a:ext cx="7770769" cy="1469807"/>
          </a:xfrm>
        </p:spPr>
        <p:txBody>
          <a:bodyPr/>
          <a:lstStyle/>
          <a:p>
            <a:r>
              <a:rPr lang="en-US"/>
              <a:t>Click to edit Master title style</a:t>
            </a:r>
          </a:p>
        </p:txBody>
      </p:sp>
      <p:sp>
        <p:nvSpPr>
          <p:cNvPr id="3" name="Subtitle 2"/>
          <p:cNvSpPr>
            <a:spLocks noGrp="1"/>
          </p:cNvSpPr>
          <p:nvPr>
            <p:ph type="subTitle" idx="1"/>
          </p:nvPr>
        </p:nvSpPr>
        <p:spPr>
          <a:xfrm>
            <a:off x="1371312" y="3885623"/>
            <a:ext cx="6399457" cy="1752340"/>
          </a:xfrm>
        </p:spPr>
        <p:txBody>
          <a:bodyPr/>
          <a:lstStyle>
            <a:lvl1pPr marL="0" indent="0" algn="ctr">
              <a:buNone/>
              <a:defRPr>
                <a:solidFill>
                  <a:schemeClr val="tx1">
                    <a:tint val="75000"/>
                  </a:schemeClr>
                </a:solidFill>
              </a:defRPr>
            </a:lvl1pPr>
            <a:lvl2pPr marL="457109" indent="0" algn="ctr">
              <a:buNone/>
              <a:defRPr>
                <a:solidFill>
                  <a:schemeClr val="tx1">
                    <a:tint val="75000"/>
                  </a:schemeClr>
                </a:solidFill>
              </a:defRPr>
            </a:lvl2pPr>
            <a:lvl3pPr marL="914217" indent="0" algn="ctr">
              <a:buNone/>
              <a:defRPr>
                <a:solidFill>
                  <a:schemeClr val="tx1">
                    <a:tint val="75000"/>
                  </a:schemeClr>
                </a:solidFill>
              </a:defRPr>
            </a:lvl3pPr>
            <a:lvl4pPr marL="1371326" indent="0" algn="ctr">
              <a:buNone/>
              <a:defRPr>
                <a:solidFill>
                  <a:schemeClr val="tx1">
                    <a:tint val="75000"/>
                  </a:schemeClr>
                </a:solidFill>
              </a:defRPr>
            </a:lvl4pPr>
            <a:lvl5pPr marL="1828434" indent="0" algn="ctr">
              <a:buNone/>
              <a:defRPr>
                <a:solidFill>
                  <a:schemeClr val="tx1">
                    <a:tint val="75000"/>
                  </a:schemeClr>
                </a:solidFill>
              </a:defRPr>
            </a:lvl5pPr>
            <a:lvl6pPr marL="2285543" indent="0" algn="ctr">
              <a:buNone/>
              <a:defRPr>
                <a:solidFill>
                  <a:schemeClr val="tx1">
                    <a:tint val="75000"/>
                  </a:schemeClr>
                </a:solidFill>
              </a:defRPr>
            </a:lvl6pPr>
            <a:lvl7pPr marL="2742651" indent="0" algn="ctr">
              <a:buNone/>
              <a:defRPr>
                <a:solidFill>
                  <a:schemeClr val="tx1">
                    <a:tint val="75000"/>
                  </a:schemeClr>
                </a:solidFill>
              </a:defRPr>
            </a:lvl7pPr>
            <a:lvl8pPr marL="3199760" indent="0" algn="ctr">
              <a:buNone/>
              <a:defRPr>
                <a:solidFill>
                  <a:schemeClr val="tx1">
                    <a:tint val="75000"/>
                  </a:schemeClr>
                </a:solidFill>
              </a:defRPr>
            </a:lvl8pPr>
            <a:lvl9pPr marL="365686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62" y="4406247"/>
            <a:ext cx="7770769" cy="1361873"/>
          </a:xfrm>
        </p:spPr>
        <p:txBody>
          <a:bodyPr anchor="t"/>
          <a:lstStyle>
            <a:lvl1pPr algn="l">
              <a:defRPr sz="3999" b="1" cap="all"/>
            </a:lvl1pPr>
          </a:lstStyle>
          <a:p>
            <a:r>
              <a:rPr lang="en-US"/>
              <a:t>Click to edit Master title style</a:t>
            </a:r>
          </a:p>
        </p:txBody>
      </p:sp>
      <p:sp>
        <p:nvSpPr>
          <p:cNvPr id="3" name="Text Placeholder 2"/>
          <p:cNvSpPr>
            <a:spLocks noGrp="1"/>
          </p:cNvSpPr>
          <p:nvPr>
            <p:ph type="body" idx="1"/>
          </p:nvPr>
        </p:nvSpPr>
        <p:spPr>
          <a:xfrm>
            <a:off x="722162" y="2906282"/>
            <a:ext cx="7770769" cy="1499964"/>
          </a:xfrm>
        </p:spPr>
        <p:txBody>
          <a:bodyPr anchor="b"/>
          <a:lstStyle>
            <a:lvl1pPr marL="0" indent="0">
              <a:buNone/>
              <a:defRPr sz="2000">
                <a:solidFill>
                  <a:schemeClr val="tx1">
                    <a:tint val="75000"/>
                  </a:schemeClr>
                </a:solidFill>
              </a:defRPr>
            </a:lvl1pPr>
            <a:lvl2pPr marL="457109" indent="0">
              <a:buNone/>
              <a:defRPr sz="1800">
                <a:solidFill>
                  <a:schemeClr val="tx1">
                    <a:tint val="75000"/>
                  </a:schemeClr>
                </a:solidFill>
              </a:defRPr>
            </a:lvl2pPr>
            <a:lvl3pPr marL="914217" indent="0">
              <a:buNone/>
              <a:defRPr sz="1600">
                <a:solidFill>
                  <a:schemeClr val="tx1">
                    <a:tint val="75000"/>
                  </a:schemeClr>
                </a:solidFill>
              </a:defRPr>
            </a:lvl3pPr>
            <a:lvl4pPr marL="1371326" indent="0">
              <a:buNone/>
              <a:defRPr sz="1400">
                <a:solidFill>
                  <a:schemeClr val="tx1">
                    <a:tint val="75000"/>
                  </a:schemeClr>
                </a:solidFill>
              </a:defRPr>
            </a:lvl4pPr>
            <a:lvl5pPr marL="1828434" indent="0">
              <a:buNone/>
              <a:defRPr sz="1400">
                <a:solidFill>
                  <a:schemeClr val="tx1">
                    <a:tint val="75000"/>
                  </a:schemeClr>
                </a:solidFill>
              </a:defRPr>
            </a:lvl5pPr>
            <a:lvl6pPr marL="2285543" indent="0">
              <a:buNone/>
              <a:defRPr sz="1400">
                <a:solidFill>
                  <a:schemeClr val="tx1">
                    <a:tint val="75000"/>
                  </a:schemeClr>
                </a:solidFill>
              </a:defRPr>
            </a:lvl6pPr>
            <a:lvl7pPr marL="2742651" indent="0">
              <a:buNone/>
              <a:defRPr sz="1400">
                <a:solidFill>
                  <a:schemeClr val="tx1">
                    <a:tint val="75000"/>
                  </a:schemeClr>
                </a:solidFill>
              </a:defRPr>
            </a:lvl7pPr>
            <a:lvl8pPr marL="3199760" indent="0">
              <a:buNone/>
              <a:defRPr sz="1400">
                <a:solidFill>
                  <a:schemeClr val="tx1">
                    <a:tint val="75000"/>
                  </a:schemeClr>
                </a:solidFill>
              </a:defRPr>
            </a:lvl8pPr>
            <a:lvl9pPr marL="3656868"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104" y="1599963"/>
            <a:ext cx="4037753" cy="4525291"/>
          </a:xfrm>
        </p:spPr>
        <p:txBody>
          <a:bodyPr/>
          <a:lstStyle>
            <a:lvl1pPr>
              <a:defRPr sz="2799"/>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7225" y="1599963"/>
            <a:ext cx="4037753" cy="4525291"/>
          </a:xfrm>
        </p:spPr>
        <p:txBody>
          <a:bodyPr/>
          <a:lstStyle>
            <a:lvl1pPr>
              <a:defRPr sz="2799"/>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104" y="1534885"/>
            <a:ext cx="4039340" cy="639667"/>
          </a:xfrm>
        </p:spPr>
        <p:txBody>
          <a:bodyPr anchor="b"/>
          <a:lstStyle>
            <a:lvl1pPr marL="0" indent="0">
              <a:buNone/>
              <a:defRPr sz="2400" b="1"/>
            </a:lvl1pPr>
            <a:lvl2pPr marL="457109" indent="0">
              <a:buNone/>
              <a:defRPr sz="2000" b="1"/>
            </a:lvl2pPr>
            <a:lvl3pPr marL="914217" indent="0">
              <a:buNone/>
              <a:defRPr sz="1800" b="1"/>
            </a:lvl3pPr>
            <a:lvl4pPr marL="1371326" indent="0">
              <a:buNone/>
              <a:defRPr sz="1600" b="1"/>
            </a:lvl4pPr>
            <a:lvl5pPr marL="1828434" indent="0">
              <a:buNone/>
              <a:defRPr sz="1600" b="1"/>
            </a:lvl5pPr>
            <a:lvl6pPr marL="2285543" indent="0">
              <a:buNone/>
              <a:defRPr sz="1600" b="1"/>
            </a:lvl6pPr>
            <a:lvl7pPr marL="2742651" indent="0">
              <a:buNone/>
              <a:defRPr sz="1600" b="1"/>
            </a:lvl7pPr>
            <a:lvl8pPr marL="3199760" indent="0">
              <a:buNone/>
              <a:defRPr sz="1600" b="1"/>
            </a:lvl8pPr>
            <a:lvl9pPr marL="3656868" indent="0">
              <a:buNone/>
              <a:defRPr sz="1600" b="1"/>
            </a:lvl9pPr>
          </a:lstStyle>
          <a:p>
            <a:pPr lvl="0"/>
            <a:r>
              <a:rPr lang="en-US"/>
              <a:t>Click to edit Master text styles</a:t>
            </a:r>
          </a:p>
        </p:txBody>
      </p:sp>
      <p:sp>
        <p:nvSpPr>
          <p:cNvPr id="4" name="Content Placeholder 3"/>
          <p:cNvSpPr>
            <a:spLocks noGrp="1"/>
          </p:cNvSpPr>
          <p:nvPr>
            <p:ph sz="half" idx="2"/>
          </p:nvPr>
        </p:nvSpPr>
        <p:spPr>
          <a:xfrm>
            <a:off x="457104" y="2174552"/>
            <a:ext cx="4039340"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4051" y="1534885"/>
            <a:ext cx="4040927" cy="639667"/>
          </a:xfrm>
        </p:spPr>
        <p:txBody>
          <a:bodyPr anchor="b"/>
          <a:lstStyle>
            <a:lvl1pPr marL="0" indent="0">
              <a:buNone/>
              <a:defRPr sz="2400" b="1"/>
            </a:lvl1pPr>
            <a:lvl2pPr marL="457109" indent="0">
              <a:buNone/>
              <a:defRPr sz="2000" b="1"/>
            </a:lvl2pPr>
            <a:lvl3pPr marL="914217" indent="0">
              <a:buNone/>
              <a:defRPr sz="1800" b="1"/>
            </a:lvl3pPr>
            <a:lvl4pPr marL="1371326" indent="0">
              <a:buNone/>
              <a:defRPr sz="1600" b="1"/>
            </a:lvl4pPr>
            <a:lvl5pPr marL="1828434" indent="0">
              <a:buNone/>
              <a:defRPr sz="1600" b="1"/>
            </a:lvl5pPr>
            <a:lvl6pPr marL="2285543" indent="0">
              <a:buNone/>
              <a:defRPr sz="1600" b="1"/>
            </a:lvl6pPr>
            <a:lvl7pPr marL="2742651" indent="0">
              <a:buNone/>
              <a:defRPr sz="1600" b="1"/>
            </a:lvl7pPr>
            <a:lvl8pPr marL="3199760" indent="0">
              <a:buNone/>
              <a:defRPr sz="1600" b="1"/>
            </a:lvl8pPr>
            <a:lvl9pPr marL="365686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4051" y="2174552"/>
            <a:ext cx="4040927"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105" y="273009"/>
            <a:ext cx="3007682" cy="116187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4300" y="273010"/>
            <a:ext cx="5110678" cy="5852244"/>
          </a:xfrm>
        </p:spPr>
        <p:txBody>
          <a:bodyPr/>
          <a:lstStyle>
            <a:lvl1pPr>
              <a:defRPr sz="3199"/>
            </a:lvl1pPr>
            <a:lvl2pPr>
              <a:defRPr sz="2799"/>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105" y="1434887"/>
            <a:ext cx="3007682" cy="4690367"/>
          </a:xfrm>
        </p:spPr>
        <p:txBody>
          <a:bodyPr/>
          <a:lstStyle>
            <a:lvl1pPr marL="0" indent="0">
              <a:buNone/>
              <a:defRPr sz="1400"/>
            </a:lvl1pPr>
            <a:lvl2pPr marL="457109" indent="0">
              <a:buNone/>
              <a:defRPr sz="1200"/>
            </a:lvl2pPr>
            <a:lvl3pPr marL="914217" indent="0">
              <a:buNone/>
              <a:defRPr sz="1000"/>
            </a:lvl3pPr>
            <a:lvl4pPr marL="1371326" indent="0">
              <a:buNone/>
              <a:defRPr sz="900"/>
            </a:lvl4pPr>
            <a:lvl5pPr marL="1828434" indent="0">
              <a:buNone/>
              <a:defRPr sz="900"/>
            </a:lvl5pPr>
            <a:lvl6pPr marL="2285543" indent="0">
              <a:buNone/>
              <a:defRPr sz="900"/>
            </a:lvl6pPr>
            <a:lvl7pPr marL="2742651" indent="0">
              <a:buNone/>
              <a:defRPr sz="900"/>
            </a:lvl7pPr>
            <a:lvl8pPr marL="3199760" indent="0">
              <a:buNone/>
              <a:defRPr sz="900"/>
            </a:lvl8pPr>
            <a:lvl9pPr marL="365686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912" y="4799888"/>
            <a:ext cx="5485249" cy="5666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1912" y="612684"/>
            <a:ext cx="5485249" cy="4114189"/>
          </a:xfrm>
        </p:spPr>
        <p:txBody>
          <a:bodyPr/>
          <a:lstStyle>
            <a:lvl1pPr marL="0" indent="0">
              <a:buNone/>
              <a:defRPr sz="3199"/>
            </a:lvl1pPr>
            <a:lvl2pPr marL="457109" indent="0">
              <a:buNone/>
              <a:defRPr sz="2799"/>
            </a:lvl2pPr>
            <a:lvl3pPr marL="914217" indent="0">
              <a:buNone/>
              <a:defRPr sz="2400"/>
            </a:lvl3pPr>
            <a:lvl4pPr marL="1371326" indent="0">
              <a:buNone/>
              <a:defRPr sz="2000"/>
            </a:lvl4pPr>
            <a:lvl5pPr marL="1828434" indent="0">
              <a:buNone/>
              <a:defRPr sz="2000"/>
            </a:lvl5pPr>
            <a:lvl6pPr marL="2285543" indent="0">
              <a:buNone/>
              <a:defRPr sz="2000"/>
            </a:lvl6pPr>
            <a:lvl7pPr marL="2742651" indent="0">
              <a:buNone/>
              <a:defRPr sz="2000"/>
            </a:lvl7pPr>
            <a:lvl8pPr marL="3199760" indent="0">
              <a:buNone/>
              <a:defRPr sz="2000"/>
            </a:lvl8pPr>
            <a:lvl9pPr marL="3656868" indent="0">
              <a:buNone/>
              <a:defRPr sz="2000"/>
            </a:lvl9pPr>
          </a:lstStyle>
          <a:p>
            <a:endParaRPr lang="en-US"/>
          </a:p>
        </p:txBody>
      </p:sp>
      <p:sp>
        <p:nvSpPr>
          <p:cNvPr id="4" name="Text Placeholder 3"/>
          <p:cNvSpPr>
            <a:spLocks noGrp="1"/>
          </p:cNvSpPr>
          <p:nvPr>
            <p:ph type="body" sz="half" idx="2"/>
          </p:nvPr>
        </p:nvSpPr>
        <p:spPr>
          <a:xfrm>
            <a:off x="1791912" y="5366541"/>
            <a:ext cx="5485249" cy="804743"/>
          </a:xfrm>
        </p:spPr>
        <p:txBody>
          <a:bodyPr/>
          <a:lstStyle>
            <a:lvl1pPr marL="0" indent="0">
              <a:buNone/>
              <a:defRPr sz="1400"/>
            </a:lvl1pPr>
            <a:lvl2pPr marL="457109" indent="0">
              <a:buNone/>
              <a:defRPr sz="1200"/>
            </a:lvl2pPr>
            <a:lvl3pPr marL="914217" indent="0">
              <a:buNone/>
              <a:defRPr sz="1000"/>
            </a:lvl3pPr>
            <a:lvl4pPr marL="1371326" indent="0">
              <a:buNone/>
              <a:defRPr sz="900"/>
            </a:lvl4pPr>
            <a:lvl5pPr marL="1828434" indent="0">
              <a:buNone/>
              <a:defRPr sz="900"/>
            </a:lvl5pPr>
            <a:lvl6pPr marL="2285543" indent="0">
              <a:buNone/>
              <a:defRPr sz="900"/>
            </a:lvl6pPr>
            <a:lvl7pPr marL="2742651" indent="0">
              <a:buNone/>
              <a:defRPr sz="900"/>
            </a:lvl7pPr>
            <a:lvl8pPr marL="3199760" indent="0">
              <a:buNone/>
              <a:defRPr sz="900"/>
            </a:lvl8pPr>
            <a:lvl9pPr marL="365686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8009" y="274598"/>
            <a:ext cx="2056968"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104" y="274598"/>
            <a:ext cx="6018537"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104" y="274597"/>
            <a:ext cx="8227873"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104" y="1599963"/>
            <a:ext cx="8227873"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104" y="6355407"/>
            <a:ext cx="2133152" cy="365071"/>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10/30/2025</a:t>
            </a:fld>
            <a:endParaRPr lang="en-US"/>
          </a:p>
        </p:txBody>
      </p:sp>
      <p:sp>
        <p:nvSpPr>
          <p:cNvPr id="5" name="Footer Placeholder 4"/>
          <p:cNvSpPr>
            <a:spLocks noGrp="1"/>
          </p:cNvSpPr>
          <p:nvPr>
            <p:ph type="ftr" sz="quarter" idx="3"/>
          </p:nvPr>
        </p:nvSpPr>
        <p:spPr>
          <a:xfrm>
            <a:off x="3123544" y="6355407"/>
            <a:ext cx="2894993" cy="365071"/>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1825" y="6355407"/>
            <a:ext cx="2133152" cy="365071"/>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hyperlink" Target="https://www.who.int/publications" TargetMode="External"/><Relationship Id="rId2" Type="http://schemas.openxmlformats.org/officeDocument/2006/relationships/hyperlink" Target="https://www.unwomen.or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50006E"/>
        </a:solidFill>
        <a:effectLst/>
      </p:bgPr>
    </p:bg>
    <p:spTree>
      <p:nvGrpSpPr>
        <p:cNvPr id="1" name=""/>
        <p:cNvGrpSpPr/>
        <p:nvPr/>
      </p:nvGrpSpPr>
      <p:grpSpPr>
        <a:xfrm>
          <a:off x="0" y="0"/>
          <a:ext cx="0" cy="0"/>
          <a:chOff x="0" y="0"/>
          <a:chExt cx="0" cy="0"/>
        </a:xfrm>
      </p:grpSpPr>
      <p:sp>
        <p:nvSpPr>
          <p:cNvPr id="2" name="TextBox 1"/>
          <p:cNvSpPr txBox="1"/>
          <p:nvPr/>
        </p:nvSpPr>
        <p:spPr>
          <a:xfrm>
            <a:off x="-69025" y="6156"/>
            <a:ext cx="30714444" cy="3015577"/>
          </a:xfrm>
          <a:prstGeom prst="rect">
            <a:avLst/>
          </a:prstGeom>
          <a:noFill/>
        </p:spPr>
        <p:txBody>
          <a:bodyPr wrap="square" lIns="91440" tIns="45720" rIns="91440" bIns="45720" anchor="t">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dirty="0"/>
          </a:p>
          <a:p>
            <a:pPr algn="ctr">
              <a:defRPr sz="8600" b="1">
                <a:solidFill>
                  <a:srgbClr val="FFFFFF"/>
                </a:solidFill>
                <a:latin typeface="Arial"/>
              </a:defRPr>
            </a:pPr>
            <a:r>
              <a:rPr sz="8550" dirty="0"/>
              <a:t>Safe Haven </a:t>
            </a:r>
            <a:r>
              <a:rPr lang="en-GB" sz="8550" dirty="0"/>
              <a:t>Pro </a:t>
            </a:r>
            <a:r>
              <a:rPr sz="8550" dirty="0"/>
              <a:t>: A Digital Approach to Prevent Domestic Violence</a:t>
            </a:r>
            <a:endParaRPr sz="8550" dirty="0">
              <a:cs typeface="Arial"/>
            </a:endParaRPr>
          </a:p>
        </p:txBody>
      </p:sp>
      <p:sp>
        <p:nvSpPr>
          <p:cNvPr id="3" name="TextBox 2"/>
          <p:cNvSpPr txBox="1"/>
          <p:nvPr/>
        </p:nvSpPr>
        <p:spPr>
          <a:xfrm>
            <a:off x="420513" y="1499943"/>
            <a:ext cx="6987948" cy="1708160"/>
          </a:xfrm>
          <a:prstGeom prst="rect">
            <a:avLst/>
          </a:prstGeom>
          <a:noFill/>
        </p:spPr>
        <p:txBody>
          <a:bodyPr wrap="square" lIns="91440" tIns="45720" rIns="91440" bIns="45720" anchor="t">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ctr">
              <a:defRPr sz="4400" b="0">
                <a:solidFill>
                  <a:srgbClr val="E6E6E6"/>
                </a:solidFill>
                <a:latin typeface="Arial"/>
              </a:defRPr>
            </a:pPr>
            <a:r>
              <a:rPr sz="4350"/>
              <a:t>Imtiaz Begum </a:t>
            </a:r>
            <a:r>
              <a:rPr lang="en-GB" sz="4350"/>
              <a:t>–</a:t>
            </a:r>
            <a:r>
              <a:rPr sz="4350"/>
              <a:t> </a:t>
            </a:r>
            <a:r>
              <a:rPr lang="en-GB" sz="4350"/>
              <a:t>2128130</a:t>
            </a:r>
            <a:endParaRPr lang="en-GB" sz="4350">
              <a:cs typeface="Arial"/>
            </a:endParaRPr>
          </a:p>
          <a:p>
            <a:pPr algn="ctr">
              <a:defRPr sz="4400" b="0">
                <a:solidFill>
                  <a:srgbClr val="E6E6E6"/>
                </a:solidFill>
                <a:latin typeface="Arial"/>
              </a:defRPr>
            </a:pPr>
            <a:r>
              <a:rPr lang="en-GB" sz="4350"/>
              <a:t>Module Code - LCHS7009</a:t>
            </a:r>
            <a:endParaRPr lang="en-GB" sz="4350">
              <a:cs typeface="Arial"/>
            </a:endParaRPr>
          </a:p>
        </p:txBody>
      </p:sp>
      <p:sp>
        <p:nvSpPr>
          <p:cNvPr id="4" name="Rectangle 3"/>
          <p:cNvSpPr/>
          <p:nvPr/>
        </p:nvSpPr>
        <p:spPr>
          <a:xfrm>
            <a:off x="219788" y="3345230"/>
            <a:ext cx="9652646" cy="18022641"/>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solidFill>
                <a:schemeClr val="tx1"/>
              </a:solidFill>
            </a:endParaRPr>
          </a:p>
          <a:p>
            <a:endParaRPr lang="en-GB" sz="2799" dirty="0"/>
          </a:p>
          <a:p>
            <a:endParaRPr lang="en-GB" sz="2799" dirty="0"/>
          </a:p>
          <a:p>
            <a:endParaRPr lang="en-GB" sz="2799" dirty="0"/>
          </a:p>
          <a:p>
            <a:endParaRPr lang="en-GB" sz="2799" dirty="0"/>
          </a:p>
          <a:p>
            <a:endParaRPr lang="en-GB" sz="2800" dirty="0"/>
          </a:p>
        </p:txBody>
      </p:sp>
      <p:sp>
        <p:nvSpPr>
          <p:cNvPr id="5" name="TextBox 4"/>
          <p:cNvSpPr txBox="1"/>
          <p:nvPr/>
        </p:nvSpPr>
        <p:spPr>
          <a:xfrm>
            <a:off x="822786" y="3345231"/>
            <a:ext cx="8957846" cy="2400657"/>
          </a:xfrm>
          <a:prstGeom prst="rect">
            <a:avLst/>
          </a:prstGeom>
          <a:noFill/>
        </p:spPr>
        <p:txBody>
          <a:bodyPr wrap="square" lIns="91440" tIns="45720" rIns="91440" bIns="45720" anchor="t">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dirty="0"/>
          </a:p>
          <a:p>
            <a:pPr algn="l">
              <a:defRPr sz="4600" b="1">
                <a:solidFill>
                  <a:srgbClr val="28003C"/>
                </a:solidFill>
                <a:latin typeface="Arial"/>
              </a:defRPr>
            </a:pPr>
            <a:r>
              <a:rPr sz="4400" dirty="0">
                <a:solidFill>
                  <a:srgbClr val="FF0000"/>
                </a:solidFill>
              </a:rPr>
              <a:t>Background</a:t>
            </a:r>
            <a:endParaRPr lang="en-GB" sz="4400" dirty="0">
              <a:solidFill>
                <a:srgbClr val="FF0000"/>
              </a:solidFill>
            </a:endParaRPr>
          </a:p>
          <a:p>
            <a:pPr algn="l">
              <a:defRPr sz="4600" b="1">
                <a:solidFill>
                  <a:srgbClr val="28003C"/>
                </a:solidFill>
                <a:latin typeface="Arial"/>
              </a:defRPr>
            </a:pPr>
            <a:endParaRPr lang="en-GB" sz="4400" dirty="0">
              <a:solidFill>
                <a:srgbClr val="FF0000"/>
              </a:solidFill>
            </a:endParaRPr>
          </a:p>
          <a:p>
            <a:pPr algn="l">
              <a:defRPr sz="4600" b="1">
                <a:solidFill>
                  <a:srgbClr val="28003C"/>
                </a:solidFill>
                <a:latin typeface="Arial"/>
              </a:defRPr>
            </a:pPr>
            <a:endParaRPr lang="en-GB" sz="4400" dirty="0">
              <a:solidFill>
                <a:srgbClr val="FF0000"/>
              </a:solidFill>
            </a:endParaRPr>
          </a:p>
        </p:txBody>
      </p:sp>
      <p:sp>
        <p:nvSpPr>
          <p:cNvPr id="6" name="TextBox 5"/>
          <p:cNvSpPr txBox="1"/>
          <p:nvPr/>
        </p:nvSpPr>
        <p:spPr>
          <a:xfrm>
            <a:off x="822786" y="4114595"/>
            <a:ext cx="292007"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r>
              <a:rPr sz="2999"/>
              <a:t>.</a:t>
            </a:r>
          </a:p>
        </p:txBody>
      </p:sp>
      <p:sp>
        <p:nvSpPr>
          <p:cNvPr id="7" name="Rectangle 6"/>
          <p:cNvSpPr/>
          <p:nvPr/>
        </p:nvSpPr>
        <p:spPr>
          <a:xfrm>
            <a:off x="9997725" y="13249965"/>
            <a:ext cx="10199118" cy="8089858"/>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lang="en-GB" sz="3200" b="1" i="1" dirty="0">
              <a:solidFill>
                <a:srgbClr val="FF0000"/>
              </a:solidFill>
            </a:endParaRPr>
          </a:p>
          <a:p>
            <a:endParaRPr lang="en-GB" sz="3200" b="1" i="1" dirty="0">
              <a:solidFill>
                <a:srgbClr val="FF0000"/>
              </a:solidFill>
            </a:endParaRPr>
          </a:p>
          <a:p>
            <a:endParaRPr lang="en-GB" sz="3200" b="1" i="1" dirty="0">
              <a:solidFill>
                <a:srgbClr val="FF0000"/>
              </a:solidFill>
            </a:endParaRPr>
          </a:p>
          <a:p>
            <a:endParaRPr lang="en-GB" sz="3200" b="1" i="1" dirty="0">
              <a:solidFill>
                <a:srgbClr val="FF0000"/>
              </a:solidFill>
            </a:endParaRPr>
          </a:p>
          <a:p>
            <a:endParaRPr lang="en-GB" sz="3200" b="1" i="1" dirty="0">
              <a:solidFill>
                <a:srgbClr val="FF0000"/>
              </a:solidFill>
            </a:endParaRPr>
          </a:p>
          <a:p>
            <a:endParaRPr lang="en-GB" sz="3200" b="1" i="1" dirty="0">
              <a:solidFill>
                <a:srgbClr val="FF0000"/>
              </a:solidFill>
              <a:ea typeface="Calibri"/>
              <a:cs typeface="Calibri"/>
            </a:endParaRPr>
          </a:p>
          <a:p>
            <a:endParaRPr lang="en-GB" sz="3200" b="1" i="1" dirty="0">
              <a:solidFill>
                <a:srgbClr val="FF0000"/>
              </a:solidFill>
            </a:endParaRPr>
          </a:p>
          <a:p>
            <a:endParaRPr lang="en-GB" sz="3200" b="1" i="1" dirty="0">
              <a:solidFill>
                <a:srgbClr val="FF0000"/>
              </a:solidFill>
              <a:ea typeface="Calibri"/>
              <a:cs typeface="Calibri"/>
            </a:endParaRPr>
          </a:p>
          <a:p>
            <a:endParaRPr lang="en-GB" sz="3200" b="1" i="1" dirty="0">
              <a:solidFill>
                <a:srgbClr val="FF0000"/>
              </a:solidFill>
            </a:endParaRPr>
          </a:p>
          <a:p>
            <a:endParaRPr lang="en-GB" sz="3200" b="1" i="1" dirty="0">
              <a:solidFill>
                <a:srgbClr val="FF0000"/>
              </a:solidFill>
              <a:ea typeface="Calibri"/>
              <a:cs typeface="Calibri"/>
            </a:endParaRPr>
          </a:p>
          <a:p>
            <a:endParaRPr lang="en-GB" sz="3200" b="1" i="1" dirty="0">
              <a:solidFill>
                <a:srgbClr val="FF0000"/>
              </a:solidFill>
              <a:ea typeface="Calibri"/>
              <a:cs typeface="Calibri"/>
            </a:endParaRPr>
          </a:p>
          <a:p>
            <a:endParaRPr lang="en-GB" sz="3200" b="1" i="1" dirty="0">
              <a:solidFill>
                <a:srgbClr val="FF0000"/>
              </a:solidFill>
            </a:endParaRPr>
          </a:p>
          <a:p>
            <a:r>
              <a:rPr lang="en-GB" sz="3200" b="1" i="1" dirty="0">
                <a:solidFill>
                  <a:srgbClr val="FF0000"/>
                </a:solidFill>
              </a:rPr>
              <a:t>A</a:t>
            </a:r>
            <a:r>
              <a:rPr lang="en-GB" sz="2800" b="1" i="1" dirty="0">
                <a:solidFill>
                  <a:srgbClr val="FF0000"/>
                </a:solidFill>
              </a:rPr>
              <a:t>I-powered smart ring enabling real-time detection and instant emergency alerts for survivor safety.</a:t>
            </a:r>
            <a:endParaRPr lang="en-GB" sz="2800">
              <a:ea typeface="Calibri"/>
              <a:cs typeface="Calibri"/>
            </a:endParaRPr>
          </a:p>
        </p:txBody>
      </p:sp>
      <p:sp>
        <p:nvSpPr>
          <p:cNvPr id="10" name="Rectangle 9"/>
          <p:cNvSpPr/>
          <p:nvPr/>
        </p:nvSpPr>
        <p:spPr>
          <a:xfrm>
            <a:off x="20312191" y="3335126"/>
            <a:ext cx="9947265" cy="18072551"/>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r>
              <a:rPr lang="en-GB" sz="4550" b="1" dirty="0">
                <a:solidFill>
                  <a:srgbClr val="FF0000"/>
                </a:solidFill>
                <a:latin typeface="Arial"/>
                <a:ea typeface="Segoe UI"/>
                <a:cs typeface="Segoe UI"/>
              </a:rPr>
              <a:t>    </a:t>
            </a:r>
            <a:endParaRPr lang="en-US" dirty="0"/>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endParaRPr lang="en-GB" sz="4550" b="1" dirty="0">
              <a:solidFill>
                <a:srgbClr val="FF0000"/>
              </a:solidFill>
              <a:latin typeface="Arial"/>
              <a:ea typeface="Segoe UI"/>
              <a:cs typeface="Segoe UI"/>
            </a:endParaRPr>
          </a:p>
          <a:p>
            <a:r>
              <a:rPr lang="en-GB" sz="4550" b="1" dirty="0">
                <a:solidFill>
                  <a:srgbClr val="FF0000"/>
                </a:solidFill>
                <a:latin typeface="Arial"/>
                <a:ea typeface="Segoe UI"/>
                <a:cs typeface="Segoe UI"/>
              </a:rPr>
              <a:t>      </a:t>
            </a:r>
            <a:endParaRPr lang="en-GB" dirty="0">
              <a:solidFill>
                <a:srgbClr val="000000"/>
              </a:solidFill>
              <a:latin typeface="Calibri"/>
              <a:ea typeface="Calibri"/>
              <a:cs typeface="Calibri"/>
            </a:endParaRPr>
          </a:p>
          <a:p>
            <a:endParaRPr lang="en-GB" dirty="0">
              <a:latin typeface="Calibri"/>
              <a:ea typeface="Calibri"/>
              <a:cs typeface="Calibri"/>
            </a:endParaRPr>
          </a:p>
          <a:p>
            <a:endParaRPr lang="en-GB" sz="4550" dirty="0">
              <a:latin typeface="Arial"/>
              <a:ea typeface="Segoe UI"/>
              <a:cs typeface="Segoe UI"/>
            </a:endParaRPr>
          </a:p>
          <a:p>
            <a:pPr rtl="0"/>
            <a:r>
              <a:rPr lang="en-US" sz="4550" dirty="0">
                <a:latin typeface="Arial"/>
                <a:ea typeface="Segoe UI"/>
                <a:cs typeface="Segoe UI"/>
              </a:rPr>
              <a:t>​</a:t>
            </a:r>
            <a:endParaRPr sz="1800" dirty="0"/>
          </a:p>
        </p:txBody>
      </p:sp>
      <p:sp>
        <p:nvSpPr>
          <p:cNvPr id="11" name="TextBox 10"/>
          <p:cNvSpPr txBox="1"/>
          <p:nvPr/>
        </p:nvSpPr>
        <p:spPr>
          <a:xfrm>
            <a:off x="20394980" y="3336374"/>
            <a:ext cx="8780473" cy="2146742"/>
          </a:xfrm>
          <a:prstGeom prst="rect">
            <a:avLst/>
          </a:prstGeom>
          <a:noFill/>
        </p:spPr>
        <p:txBody>
          <a:bodyPr wrap="square" lIns="91440" tIns="45720" rIns="91440" bIns="45720" anchor="t">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pPr>
              <a:defRPr sz="4600" b="1">
                <a:solidFill>
                  <a:srgbClr val="28003C"/>
                </a:solidFill>
                <a:latin typeface="Arial"/>
              </a:defRPr>
            </a:pPr>
            <a:r>
              <a:rPr lang="en-GB" sz="4400" dirty="0">
                <a:solidFill>
                  <a:srgbClr val="FF0000"/>
                </a:solidFill>
              </a:rPr>
              <a:t>Health Belief Model Alignment with Safe Haven Pro</a:t>
            </a:r>
          </a:p>
          <a:p>
            <a:pPr algn="l">
              <a:defRPr sz="4600" b="1">
                <a:solidFill>
                  <a:srgbClr val="28003C"/>
                </a:solidFill>
                <a:latin typeface="Arial"/>
              </a:defRPr>
            </a:pPr>
            <a:endParaRPr sz="4550" dirty="0">
              <a:solidFill>
                <a:srgbClr val="FF0000"/>
              </a:solidFill>
              <a:cs typeface="Arial"/>
            </a:endParaRPr>
          </a:p>
        </p:txBody>
      </p:sp>
      <p:sp>
        <p:nvSpPr>
          <p:cNvPr id="12" name="TextBox 11"/>
          <p:cNvSpPr txBox="1"/>
          <p:nvPr/>
        </p:nvSpPr>
        <p:spPr>
          <a:xfrm>
            <a:off x="20204001" y="4114595"/>
            <a:ext cx="184692"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endParaRPr sz="2999"/>
          </a:p>
        </p:txBody>
      </p:sp>
      <p:sp>
        <p:nvSpPr>
          <p:cNvPr id="21" name="TextBox 20"/>
          <p:cNvSpPr txBox="1"/>
          <p:nvPr/>
        </p:nvSpPr>
        <p:spPr>
          <a:xfrm>
            <a:off x="20204001" y="10056948"/>
            <a:ext cx="184692"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endParaRPr sz="2999"/>
          </a:p>
        </p:txBody>
      </p:sp>
      <p:sp>
        <p:nvSpPr>
          <p:cNvPr id="9" name="TextBox 8">
            <a:extLst>
              <a:ext uri="{FF2B5EF4-FFF2-40B4-BE49-F238E27FC236}">
                <a16:creationId xmlns:a16="http://schemas.microsoft.com/office/drawing/2014/main" id="{F78E47CF-77C5-BE59-BF86-0B97098157CE}"/>
              </a:ext>
            </a:extLst>
          </p:cNvPr>
          <p:cNvSpPr txBox="1"/>
          <p:nvPr/>
        </p:nvSpPr>
        <p:spPr>
          <a:xfrm>
            <a:off x="284473" y="4922611"/>
            <a:ext cx="9627907" cy="13557558"/>
          </a:xfrm>
          <a:prstGeom prst="rect">
            <a:avLst/>
          </a:prstGeom>
          <a:noFill/>
        </p:spPr>
        <p:txBody>
          <a:bodyPr wrap="square" lIns="91440" tIns="45720" rIns="91440" bIns="45720" rtlCol="0" anchor="t">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r>
              <a:rPr lang="en-GB" sz="2800" b="1" dirty="0"/>
              <a:t>Domestic violence (DV) is a significant global public-health issue, affecting one in three women worldwide (WHO, 2021). In the UK, more than 2.3 million adults experience abuse annually (ONS, 2024). Traditional interventions such as shelters, helplines, and protection orders remain essential but often fail to ensure real-time safety. As a result, digital tools, including mobile apps and wearable technologies  have emerged as valuable solutions to enhance access to support and rapid response.</a:t>
            </a:r>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sz="3200" b="1" dirty="0">
              <a:ea typeface="Calibri"/>
              <a:cs typeface="Calibri"/>
            </a:endParaRPr>
          </a:p>
          <a:p>
            <a:endParaRPr lang="en-GB" sz="3200" b="1" dirty="0"/>
          </a:p>
          <a:p>
            <a:r>
              <a:rPr lang="en-GB" sz="2800" b="1" dirty="0"/>
              <a:t>This poster presents</a:t>
            </a:r>
            <a:r>
              <a:rPr lang="en-GB" sz="2800" b="1" dirty="0">
                <a:solidFill>
                  <a:srgbClr val="FF0000"/>
                </a:solidFill>
              </a:rPr>
              <a:t> Sa</a:t>
            </a:r>
            <a:r>
              <a:rPr lang="en-GB" sz="2800" b="1" i="1" dirty="0">
                <a:solidFill>
                  <a:srgbClr val="FF0000"/>
                </a:solidFill>
              </a:rPr>
              <a:t>fe Haven Pro,</a:t>
            </a:r>
            <a:r>
              <a:rPr lang="en-GB" sz="2800" b="1" i="1" dirty="0"/>
              <a:t> an</a:t>
            </a:r>
            <a:r>
              <a:rPr lang="en-GB" sz="2800" b="1" dirty="0"/>
              <a:t> AI-powered smart ring that detects early signs of violence, alerts emergency services, and provides instant protection to survivors (DHSC, 2024; Home Office, 2024). The intervention is guided by the Health Belief Model (HBM), which explains how individuals adopt protective behaviours when they recognise risks and believe preventive action can lead to safety (Rosenstock, 1974). By integrating behavioural science with digital innovation</a:t>
            </a:r>
            <a:r>
              <a:rPr lang="en-GB" sz="2800" b="1" i="1" dirty="0"/>
              <a:t>, Safe Haven Pro</a:t>
            </a:r>
            <a:r>
              <a:rPr lang="en-GB" sz="2800" b="1" dirty="0"/>
              <a:t> aims to empower survivors and promote safer, data-driven safeguarding systems.</a:t>
            </a:r>
            <a:endParaRPr lang="en-GB" sz="2800" dirty="0"/>
          </a:p>
          <a:p>
            <a:endParaRPr lang="en-GB" sz="2750" dirty="0">
              <a:ea typeface="Calibri"/>
              <a:cs typeface="Calibri"/>
            </a:endParaRPr>
          </a:p>
          <a:p>
            <a:endParaRPr lang="en-GB" sz="2750" dirty="0">
              <a:ea typeface="Calibri"/>
              <a:cs typeface="Calibri"/>
            </a:endParaRPr>
          </a:p>
        </p:txBody>
      </p:sp>
      <p:pic>
        <p:nvPicPr>
          <p:cNvPr id="13" name="Picture 12" descr="Domestic abuse: findings from the Crime Survey for England and Wales ...">
            <a:extLst>
              <a:ext uri="{FF2B5EF4-FFF2-40B4-BE49-F238E27FC236}">
                <a16:creationId xmlns:a16="http://schemas.microsoft.com/office/drawing/2014/main" id="{7C2B9EF9-368F-E640-90F2-12F9A5A91485}"/>
              </a:ext>
            </a:extLst>
          </p:cNvPr>
          <p:cNvPicPr>
            <a:picLocks noChangeAspect="1"/>
          </p:cNvPicPr>
          <p:nvPr/>
        </p:nvPicPr>
        <p:blipFill>
          <a:blip r:embed="rId2"/>
          <a:stretch>
            <a:fillRect/>
          </a:stretch>
        </p:blipFill>
        <p:spPr>
          <a:xfrm>
            <a:off x="2107662" y="17333982"/>
            <a:ext cx="6543424" cy="3120046"/>
          </a:xfrm>
          <a:prstGeom prst="rect">
            <a:avLst/>
          </a:prstGeom>
        </p:spPr>
      </p:pic>
      <p:sp>
        <p:nvSpPr>
          <p:cNvPr id="14" name="Rectangle 13">
            <a:extLst>
              <a:ext uri="{FF2B5EF4-FFF2-40B4-BE49-F238E27FC236}">
                <a16:creationId xmlns:a16="http://schemas.microsoft.com/office/drawing/2014/main" id="{7B89385D-0344-4FC0-FF0C-14F517EAC7D2}"/>
              </a:ext>
            </a:extLst>
          </p:cNvPr>
          <p:cNvSpPr/>
          <p:nvPr/>
        </p:nvSpPr>
        <p:spPr>
          <a:xfrm>
            <a:off x="9921188" y="3357114"/>
            <a:ext cx="10308890" cy="11749193"/>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lang="en-GB" sz="3200" b="1">
              <a:ea typeface="Calibri"/>
              <a:cs typeface="Calibri"/>
            </a:endParaRPr>
          </a:p>
        </p:txBody>
      </p:sp>
      <p:sp>
        <p:nvSpPr>
          <p:cNvPr id="16" name="TextBox 15">
            <a:extLst>
              <a:ext uri="{FF2B5EF4-FFF2-40B4-BE49-F238E27FC236}">
                <a16:creationId xmlns:a16="http://schemas.microsoft.com/office/drawing/2014/main" id="{314B3DEB-3908-E084-913A-444634FF7E6D}"/>
              </a:ext>
            </a:extLst>
          </p:cNvPr>
          <p:cNvSpPr txBox="1"/>
          <p:nvPr/>
        </p:nvSpPr>
        <p:spPr>
          <a:xfrm>
            <a:off x="10144053" y="3502262"/>
            <a:ext cx="10073309" cy="100027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FF0000"/>
                </a:solidFill>
                <a:latin typeface="Arial"/>
                <a:cs typeface="Arial"/>
              </a:rPr>
              <a:t>How It Works </a:t>
            </a:r>
            <a:endParaRPr lang="en-GB" sz="4400" b="1" dirty="0">
              <a:solidFill>
                <a:srgbClr val="FF0000"/>
              </a:solidFill>
              <a:latin typeface="Arial"/>
              <a:ea typeface="Calibri"/>
              <a:cs typeface="Arial"/>
            </a:endParaRPr>
          </a:p>
          <a:p>
            <a:r>
              <a:rPr lang="en-GB" sz="4400" b="1" dirty="0">
                <a:solidFill>
                  <a:srgbClr val="FF0000"/>
                </a:solidFill>
                <a:latin typeface="Arial"/>
                <a:cs typeface="Arial"/>
              </a:rPr>
              <a:t>Detection → Alert → Emergency Response → Support</a:t>
            </a:r>
          </a:p>
          <a:p>
            <a:r>
              <a:rPr lang="en-GB" sz="2800" i="1" dirty="0">
                <a:ea typeface="+mn-lt"/>
                <a:cs typeface="+mn-lt"/>
              </a:rPr>
              <a:t>S</a:t>
            </a:r>
            <a:r>
              <a:rPr lang="en-GB" sz="2800" b="1" i="1" dirty="0">
                <a:ea typeface="+mn-lt"/>
                <a:cs typeface="+mn-lt"/>
              </a:rPr>
              <a:t>afe Haven</a:t>
            </a:r>
            <a:r>
              <a:rPr lang="en-GB" sz="2800" b="1" dirty="0">
                <a:ea typeface="+mn-lt"/>
                <a:cs typeface="+mn-lt"/>
              </a:rPr>
              <a:t> Pro addresses these gaps through a proactive, AI-enabled approach. The discreet smart ring continuously monitors a range of physiological and behavioural indicators, including stress levels, sudden or forceful movements, and vocal distress signals. Through real-time analysis, the device can distinguish between ordinary activity and potential indicators of harm or crisis. When danger is detected, it automatically alerts emergency services and trusted contacts, providing precise GPS location data to ensure a rapid response.</a:t>
            </a:r>
            <a:endParaRPr lang="en-GB" sz="2800" b="1" dirty="0">
              <a:ea typeface="Calibri"/>
              <a:cs typeface="Calibri"/>
            </a:endParaRPr>
          </a:p>
          <a:p>
            <a:r>
              <a:rPr lang="en-GB" sz="2800" b="1" dirty="0">
                <a:ea typeface="+mn-lt"/>
                <a:cs typeface="+mn-lt"/>
              </a:rPr>
              <a:t>In addition, the device securely stores encrypted evidence, such as audio cues or movement patterns, which can later support investigations while protecting user privacy. By combining wearable technology and artificial intelligence, Safe Haven Pro offers a novel, preventative tool designed to enhance survivor safety, promote early intervention, and strengthen existing safeguarding systems (EIGE, 2023).</a:t>
            </a:r>
            <a:endParaRPr lang="en-GB" sz="2800" b="1" dirty="0">
              <a:ea typeface="Calibri"/>
              <a:cs typeface="Calibri"/>
            </a:endParaRPr>
          </a:p>
          <a:p>
            <a:br>
              <a:rPr lang="en-GB" sz="3200" b="1" dirty="0">
                <a:latin typeface="Calibri"/>
              </a:rPr>
            </a:br>
            <a:endParaRPr lang="en-GB" sz="3200" b="1" dirty="0">
              <a:solidFill>
                <a:srgbClr val="000000"/>
              </a:solidFill>
              <a:ea typeface="Calibri"/>
              <a:cs typeface="Calibri"/>
            </a:endParaRPr>
          </a:p>
        </p:txBody>
      </p:sp>
      <p:pic>
        <p:nvPicPr>
          <p:cNvPr id="22" name="Picture 21" descr="Wearables Meet AI: The Future of Health Tracking">
            <a:extLst>
              <a:ext uri="{FF2B5EF4-FFF2-40B4-BE49-F238E27FC236}">
                <a16:creationId xmlns:a16="http://schemas.microsoft.com/office/drawing/2014/main" id="{74DCA5C9-78F7-0FA8-2220-2043EC5C4FB1}"/>
              </a:ext>
            </a:extLst>
          </p:cNvPr>
          <p:cNvPicPr>
            <a:picLocks noChangeAspect="1"/>
          </p:cNvPicPr>
          <p:nvPr/>
        </p:nvPicPr>
        <p:blipFill>
          <a:blip r:embed="rId3"/>
          <a:stretch>
            <a:fillRect/>
          </a:stretch>
        </p:blipFill>
        <p:spPr>
          <a:xfrm>
            <a:off x="10034655" y="12724878"/>
            <a:ext cx="10149326" cy="6764877"/>
          </a:xfrm>
          <a:prstGeom prst="rect">
            <a:avLst/>
          </a:prstGeom>
        </p:spPr>
      </p:pic>
      <p:sp>
        <p:nvSpPr>
          <p:cNvPr id="23" name="TextBox 22">
            <a:extLst>
              <a:ext uri="{FF2B5EF4-FFF2-40B4-BE49-F238E27FC236}">
                <a16:creationId xmlns:a16="http://schemas.microsoft.com/office/drawing/2014/main" id="{66560226-CD1F-E3C8-7472-41A8A678918E}"/>
              </a:ext>
            </a:extLst>
          </p:cNvPr>
          <p:cNvSpPr txBox="1"/>
          <p:nvPr/>
        </p:nvSpPr>
        <p:spPr>
          <a:xfrm>
            <a:off x="20288033" y="4124932"/>
            <a:ext cx="9902276" cy="183742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b="1" dirty="0">
              <a:ea typeface="Calibri"/>
              <a:cs typeface="Calibri"/>
            </a:endParaRPr>
          </a:p>
          <a:p>
            <a:r>
              <a:rPr lang="en-GB" sz="2800" b="1" dirty="0"/>
              <a:t>The Health Belief Model (HBM) explains how individuals adopt health-protective actions when they recognise personal risk and believe in the benefits of prevention (Rosenstock, 1974). In the context of </a:t>
            </a:r>
            <a:r>
              <a:rPr lang="en-GB" sz="2800" b="1" i="1" dirty="0"/>
              <a:t>Safe Haven Pro</a:t>
            </a:r>
            <a:r>
              <a:rPr lang="en-GB" sz="2800" b="1" dirty="0"/>
              <a:t>, survivors’ awareness of potential harm reflects perceived susceptibility, while understanding the emotional and physical consequences of abuse demonstrates perceived severity (WHO, 2021). The smart ring offers clear perceived benefits by providing instant alerts, GPS tracking, and evidence collection that enhance safety and confidence (DHSC, 2024). It helps overcome perceived barriers such as fear, shame, and limited access to support by being discreet and easy to use (ONS, 2024). Features such as vibration alerts and AI-driven reminders act as cues to action, prompting timely protective behaviour (Rosenstock, 1974). By strengthening self-efficacy and promoting consistent engagement, </a:t>
            </a:r>
            <a:r>
              <a:rPr lang="en-GB" sz="2800" b="1" i="1" dirty="0"/>
              <a:t>Safe Haven Pro</a:t>
            </a:r>
            <a:r>
              <a:rPr lang="en-GB" sz="2800" b="1" dirty="0"/>
              <a:t> empowers survivors to take proactive control of their own safety (Rosenstock, 1974).</a:t>
            </a:r>
          </a:p>
          <a:p>
            <a:r>
              <a:rPr lang="en-GB" sz="4400" b="1" dirty="0">
                <a:solidFill>
                  <a:srgbClr val="FF0000"/>
                </a:solidFill>
                <a:latin typeface="Arial"/>
                <a:cs typeface="Arial"/>
              </a:rPr>
              <a:t>Health Promotion Values and Principles</a:t>
            </a:r>
            <a:endParaRPr lang="en-GB" sz="4400" b="1">
              <a:latin typeface="Arial"/>
              <a:cs typeface="Arial"/>
            </a:endParaRPr>
          </a:p>
          <a:p>
            <a:r>
              <a:rPr lang="en-GB" sz="2800" dirty="0"/>
              <a:t>H</a:t>
            </a:r>
            <a:r>
              <a:rPr lang="en-GB" sz="2800" b="1" dirty="0"/>
              <a:t>ealth promotion is guided by key values and principles such as empowerment, equity, participation, and collaboration (WHO, 2021).</a:t>
            </a:r>
            <a:r>
              <a:rPr lang="en-GB" sz="2800" b="1" i="1" dirty="0"/>
              <a:t> The Safe Haven Pro i</a:t>
            </a:r>
            <a:r>
              <a:rPr lang="en-GB" sz="2800" b="1" dirty="0"/>
              <a:t>ntervention reflects these values by promoting empowerment, giving survivors control over their personal safety through discreet digital technology that enables independent decision-making (UN Women, 2023). It supports equity by improving access to protection tools for individuals who may face barriers to traditional support services, including those from culturally diverse or economically disadvantaged backgrounds (WHO, 2021). The intervention encourages participation, allowing users to be active partners in safeguarding their wellbeing through engagement with the smart ring’s features. Additionally, it fosters collaboration by securely connecting survivors with key agencies such as the NHS, police, and community organisations, ensuring an integrated and timely response to domestic violence (Law Society, 2025). Together, these principles reinforce</a:t>
            </a:r>
            <a:r>
              <a:rPr lang="en-GB" sz="2800" b="1" i="1" dirty="0"/>
              <a:t> Safe Haven Pro </a:t>
            </a:r>
            <a:r>
              <a:rPr lang="en-GB" sz="2800" b="1" dirty="0"/>
              <a:t>as an ethical, inclusive, and person-centred digital health promotion tool.</a:t>
            </a:r>
            <a:endParaRPr lang="en-GB" sz="2800" b="1">
              <a:ea typeface="Calibri"/>
              <a:cs typeface="Calibri"/>
            </a:endParaRPr>
          </a:p>
          <a:p>
            <a:endParaRPr lang="en-GB" sz="2800" b="1" dirty="0">
              <a:solidFill>
                <a:srgbClr val="111111"/>
              </a:solidFill>
              <a:latin typeface="Calibri"/>
              <a:ea typeface="Calibri"/>
              <a:cs typeface="Calibri"/>
            </a:endParaRPr>
          </a:p>
          <a:p>
            <a:endParaRPr lang="en-GB" sz="2800" b="1" dirty="0">
              <a:ea typeface="Calibri"/>
              <a:cs typeface="Calibri"/>
            </a:endParaRPr>
          </a:p>
          <a:p>
            <a:endParaRPr lang="en-GB" sz="3200" b="1" dirty="0">
              <a:ea typeface="Calibri"/>
              <a:cs typeface="Calibri"/>
            </a:endParaRPr>
          </a:p>
        </p:txBody>
      </p:sp>
      <p:sp>
        <p:nvSpPr>
          <p:cNvPr id="8" name="TextBox 7">
            <a:extLst>
              <a:ext uri="{FF2B5EF4-FFF2-40B4-BE49-F238E27FC236}">
                <a16:creationId xmlns:a16="http://schemas.microsoft.com/office/drawing/2014/main" id="{71527811-1244-056C-0680-01082A52AE10}"/>
              </a:ext>
            </a:extLst>
          </p:cNvPr>
          <p:cNvSpPr txBox="1"/>
          <p:nvPr/>
        </p:nvSpPr>
        <p:spPr>
          <a:xfrm>
            <a:off x="13757948" y="9765145"/>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BEF25612-D313-FEA8-D22B-15D984D6110A}"/>
              </a:ext>
            </a:extLst>
          </p:cNvPr>
          <p:cNvSpPr txBox="1"/>
          <p:nvPr/>
        </p:nvSpPr>
        <p:spPr>
          <a:xfrm>
            <a:off x="207007" y="20420631"/>
            <a:ext cx="9820726" cy="954107"/>
          </a:xfrm>
          <a:prstGeom prst="rect">
            <a:avLst/>
          </a:prstGeom>
          <a:noFill/>
        </p:spPr>
        <p:txBody>
          <a:bodyPr wrap="square" lIns="91440" tIns="45720" rIns="91440" bIns="45720" rtlCol="0" anchor="t">
            <a:spAutoFit/>
          </a:bodyPr>
          <a:lstStyle/>
          <a:p>
            <a:r>
              <a:rPr lang="en-GB" sz="2800" i="1" dirty="0">
                <a:solidFill>
                  <a:srgbClr val="FF0000"/>
                </a:solidFill>
              </a:rPr>
              <a:t>P</a:t>
            </a:r>
            <a:r>
              <a:rPr lang="en-GB" sz="2800" b="1" i="1" dirty="0">
                <a:solidFill>
                  <a:srgbClr val="FF0000"/>
                </a:solidFill>
              </a:rPr>
              <a:t>revalence of domestic violence in England and Wales 1 in 4 women experience abuse in their lifetime (ONS, 2024).</a:t>
            </a:r>
          </a:p>
        </p:txBody>
      </p:sp>
      <p:pic>
        <p:nvPicPr>
          <p:cNvPr id="18" name="Picture 17" descr="Earth Spin GIF - Earth Spin - Discover &amp; Share GIFs">
            <a:extLst>
              <a:ext uri="{FF2B5EF4-FFF2-40B4-BE49-F238E27FC236}">
                <a16:creationId xmlns:a16="http://schemas.microsoft.com/office/drawing/2014/main" id="{03F9C4D2-721B-6B8E-DA24-139CE6054B11}"/>
              </a:ext>
            </a:extLst>
          </p:cNvPr>
          <p:cNvPicPr>
            <a:picLocks noChangeAspect="1"/>
          </p:cNvPicPr>
          <p:nvPr/>
        </p:nvPicPr>
        <p:blipFill>
          <a:blip r:embed="rId4"/>
          <a:stretch>
            <a:fillRect/>
          </a:stretch>
        </p:blipFill>
        <p:spPr>
          <a:xfrm>
            <a:off x="5380245" y="8851616"/>
            <a:ext cx="4395515" cy="3493809"/>
          </a:xfrm>
          <a:prstGeom prst="rect">
            <a:avLst/>
          </a:prstGeom>
        </p:spPr>
      </p:pic>
      <p:pic>
        <p:nvPicPr>
          <p:cNvPr id="17" name="Picture 16" descr="Domestic Violence Logo Men Royalty-Free Images, Stock Photos &amp; Pictures ...">
            <a:extLst>
              <a:ext uri="{FF2B5EF4-FFF2-40B4-BE49-F238E27FC236}">
                <a16:creationId xmlns:a16="http://schemas.microsoft.com/office/drawing/2014/main" id="{C41D9C32-DAC1-9A3F-8CBA-8733A1CD35A1}"/>
              </a:ext>
            </a:extLst>
          </p:cNvPr>
          <p:cNvPicPr>
            <a:picLocks noChangeAspect="1"/>
          </p:cNvPicPr>
          <p:nvPr/>
        </p:nvPicPr>
        <p:blipFill>
          <a:blip r:embed="rId5"/>
          <a:stretch>
            <a:fillRect/>
          </a:stretch>
        </p:blipFill>
        <p:spPr>
          <a:xfrm>
            <a:off x="269351" y="8851100"/>
            <a:ext cx="4803614" cy="3508101"/>
          </a:xfrm>
          <a:prstGeom prst="rect">
            <a:avLst/>
          </a:prstGeom>
        </p:spPr>
      </p:pic>
    </p:spTree>
    <p:extLst>
      <p:ext uri="{BB962C8B-B14F-4D97-AF65-F5344CB8AC3E}">
        <p14:creationId xmlns:p14="http://schemas.microsoft.com/office/powerpoint/2010/main" val="2245359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0006E"/>
        </a:solidFill>
        <a:effectLst/>
      </p:bgPr>
    </p:bg>
    <p:spTree>
      <p:nvGrpSpPr>
        <p:cNvPr id="1" name=""/>
        <p:cNvGrpSpPr/>
        <p:nvPr/>
      </p:nvGrpSpPr>
      <p:grpSpPr>
        <a:xfrm>
          <a:off x="0" y="0"/>
          <a:ext cx="0" cy="0"/>
          <a:chOff x="0" y="0"/>
          <a:chExt cx="0" cy="0"/>
        </a:xfrm>
      </p:grpSpPr>
      <p:sp>
        <p:nvSpPr>
          <p:cNvPr id="6" name="TextBox 5"/>
          <p:cNvSpPr txBox="1"/>
          <p:nvPr/>
        </p:nvSpPr>
        <p:spPr>
          <a:xfrm>
            <a:off x="822786" y="4114595"/>
            <a:ext cx="292007"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r>
              <a:rPr sz="2999"/>
              <a:t>.</a:t>
            </a:r>
          </a:p>
        </p:txBody>
      </p:sp>
      <p:sp>
        <p:nvSpPr>
          <p:cNvPr id="12" name="TextBox 11"/>
          <p:cNvSpPr txBox="1"/>
          <p:nvPr/>
        </p:nvSpPr>
        <p:spPr>
          <a:xfrm>
            <a:off x="20204001" y="4114595"/>
            <a:ext cx="184692"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endParaRPr sz="2999"/>
          </a:p>
        </p:txBody>
      </p:sp>
      <p:sp>
        <p:nvSpPr>
          <p:cNvPr id="13" name="Rectangle 12"/>
          <p:cNvSpPr/>
          <p:nvPr/>
        </p:nvSpPr>
        <p:spPr>
          <a:xfrm>
            <a:off x="74167" y="453514"/>
            <a:ext cx="9324923" cy="20024829"/>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pPr algn="ctr"/>
            <a:endParaRPr sz="1800" dirty="0"/>
          </a:p>
        </p:txBody>
      </p:sp>
      <p:sp>
        <p:nvSpPr>
          <p:cNvPr id="14" name="TextBox 13"/>
          <p:cNvSpPr txBox="1"/>
          <p:nvPr/>
        </p:nvSpPr>
        <p:spPr>
          <a:xfrm>
            <a:off x="1857047" y="856391"/>
            <a:ext cx="6275294" cy="1077090"/>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4600" b="1">
                <a:solidFill>
                  <a:srgbClr val="28003C"/>
                </a:solidFill>
                <a:latin typeface="Arial"/>
              </a:defRPr>
            </a:pPr>
            <a:r>
              <a:rPr sz="4599">
                <a:solidFill>
                  <a:srgbClr val="FF0000"/>
                </a:solidFill>
              </a:rPr>
              <a:t>Expected Outcomes</a:t>
            </a:r>
          </a:p>
        </p:txBody>
      </p:sp>
      <p:sp>
        <p:nvSpPr>
          <p:cNvPr id="16" name="Rectangle 15"/>
          <p:cNvSpPr/>
          <p:nvPr/>
        </p:nvSpPr>
        <p:spPr>
          <a:xfrm>
            <a:off x="9763357" y="420281"/>
            <a:ext cx="9396166" cy="20024828"/>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b="1">
              <a:solidFill>
                <a:srgbClr val="FF0000"/>
              </a:solidFill>
              <a:ea typeface="Calibri"/>
              <a:cs typeface="Calibri"/>
            </a:endParaRPr>
          </a:p>
        </p:txBody>
      </p:sp>
      <p:sp>
        <p:nvSpPr>
          <p:cNvPr id="17" name="TextBox 16"/>
          <p:cNvSpPr txBox="1"/>
          <p:nvPr/>
        </p:nvSpPr>
        <p:spPr>
          <a:xfrm flipH="1">
            <a:off x="10843627" y="1134224"/>
            <a:ext cx="8428412" cy="800091"/>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pPr algn="l">
              <a:defRPr sz="4600" b="1">
                <a:solidFill>
                  <a:srgbClr val="28003C"/>
                </a:solidFill>
                <a:latin typeface="Arial"/>
              </a:defRPr>
            </a:pPr>
            <a:r>
              <a:rPr sz="4599">
                <a:solidFill>
                  <a:srgbClr val="FF0000"/>
                </a:solidFill>
              </a:rPr>
              <a:t>Limitations</a:t>
            </a:r>
            <a:r>
              <a:rPr lang="en-GB" sz="4599">
                <a:solidFill>
                  <a:srgbClr val="FF0000"/>
                </a:solidFill>
              </a:rPr>
              <a:t> and solutions </a:t>
            </a:r>
            <a:endParaRPr sz="4599">
              <a:solidFill>
                <a:srgbClr val="FF0000"/>
              </a:solidFill>
            </a:endParaRPr>
          </a:p>
        </p:txBody>
      </p:sp>
      <p:sp>
        <p:nvSpPr>
          <p:cNvPr id="19" name="Rectangle 18"/>
          <p:cNvSpPr/>
          <p:nvPr/>
        </p:nvSpPr>
        <p:spPr>
          <a:xfrm>
            <a:off x="19212775" y="420281"/>
            <a:ext cx="10717843" cy="20075957"/>
          </a:xfrm>
          <a:prstGeom prst="rect">
            <a:avLst/>
          </a:prstGeom>
          <a:solidFill>
            <a:srgbClr val="F0E6FF"/>
          </a:solidFill>
          <a:ln>
            <a:solidFill>
              <a:srgbClr val="A064C8"/>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3200" dirty="0">
              <a:latin typeface="Helvetica" pitchFamily="2" charset="0"/>
            </a:endParaRPr>
          </a:p>
          <a:p>
            <a:endParaRPr lang="en-GB" sz="3200" b="0" i="0" dirty="0">
              <a:effectLst/>
              <a:latin typeface="Helvetica" pitchFamily="2" charset="0"/>
            </a:endParaRPr>
          </a:p>
          <a:p>
            <a:endParaRPr lang="en-GB" sz="2800" dirty="0">
              <a:latin typeface="Helvetica" pitchFamily="2" charset="0"/>
            </a:endParaRPr>
          </a:p>
          <a:p>
            <a:endParaRPr lang="en-GB" sz="2800" b="0" i="0" dirty="0">
              <a:effectLst/>
              <a:latin typeface="Helvetica" pitchFamily="2" charset="0"/>
            </a:endParaRPr>
          </a:p>
          <a:p>
            <a:r>
              <a:rPr lang="en-GB" sz="2800" b="1" i="1" dirty="0">
                <a:solidFill>
                  <a:srgbClr val="FF0000"/>
                </a:solidFill>
                <a:latin typeface="Calibri"/>
                <a:ea typeface="Calibri"/>
                <a:cs typeface="Helvetica"/>
              </a:rPr>
              <a:t>Collaboration</a:t>
            </a:r>
            <a:r>
              <a:rPr lang="en-GB" sz="2800" b="1" i="1" dirty="0">
                <a:solidFill>
                  <a:srgbClr val="FF0000"/>
                </a:solidFill>
                <a:effectLst/>
                <a:latin typeface="Calibri"/>
                <a:ea typeface="Calibri"/>
                <a:cs typeface="Helvetica"/>
              </a:rPr>
              <a:t> between technology, policy, and people creates safer, more inclusive communities.</a:t>
            </a:r>
            <a:endParaRPr lang="en-GB" sz="2800" dirty="0">
              <a:solidFill>
                <a:srgbClr val="000000"/>
              </a:solidFill>
              <a:effectLst/>
              <a:latin typeface="Helvetica" pitchFamily="2" charset="0"/>
              <a:ea typeface="Calibri"/>
              <a:cs typeface="Helvetica" pitchFamily="2" charset="0"/>
            </a:endParaRPr>
          </a:p>
        </p:txBody>
      </p:sp>
      <p:sp>
        <p:nvSpPr>
          <p:cNvPr id="20" name="TextBox 19"/>
          <p:cNvSpPr txBox="1"/>
          <p:nvPr/>
        </p:nvSpPr>
        <p:spPr>
          <a:xfrm>
            <a:off x="20975009" y="860343"/>
            <a:ext cx="6028615" cy="1077090"/>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b="1">
              <a:solidFill>
                <a:srgbClr val="FF0000"/>
              </a:solidFill>
            </a:endParaRPr>
          </a:p>
          <a:p>
            <a:pPr algn="l">
              <a:defRPr sz="4600" b="1">
                <a:solidFill>
                  <a:srgbClr val="28003C"/>
                </a:solidFill>
                <a:latin typeface="Arial"/>
              </a:defRPr>
            </a:pPr>
            <a:r>
              <a:rPr lang="en-GB" sz="4599">
                <a:solidFill>
                  <a:srgbClr val="FF0000"/>
                </a:solidFill>
              </a:rPr>
              <a:t>Conclusion </a:t>
            </a:r>
            <a:endParaRPr sz="4599">
              <a:solidFill>
                <a:srgbClr val="FF0000"/>
              </a:solidFill>
            </a:endParaRPr>
          </a:p>
        </p:txBody>
      </p:sp>
      <p:sp>
        <p:nvSpPr>
          <p:cNvPr id="21" name="TextBox 20"/>
          <p:cNvSpPr txBox="1"/>
          <p:nvPr/>
        </p:nvSpPr>
        <p:spPr>
          <a:xfrm>
            <a:off x="20204001" y="10056948"/>
            <a:ext cx="184692" cy="830823"/>
          </a:xfrm>
          <a:prstGeom prst="rect">
            <a:avLst/>
          </a:prstGeom>
          <a:noFill/>
        </p:spPr>
        <p:txBody>
          <a:bodyPr wrap="square">
            <a:spAutoFit/>
          </a:bodyP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endParaRPr sz="1800"/>
          </a:p>
          <a:p>
            <a:pPr algn="l">
              <a:defRPr sz="3000" b="0">
                <a:solidFill>
                  <a:srgbClr val="28003C"/>
                </a:solidFill>
                <a:latin typeface="Arial"/>
              </a:defRPr>
            </a:pPr>
            <a:endParaRPr sz="2999"/>
          </a:p>
        </p:txBody>
      </p:sp>
      <p:sp>
        <p:nvSpPr>
          <p:cNvPr id="2" name="TextBox 1">
            <a:extLst>
              <a:ext uri="{FF2B5EF4-FFF2-40B4-BE49-F238E27FC236}">
                <a16:creationId xmlns:a16="http://schemas.microsoft.com/office/drawing/2014/main" id="{E8507A6C-CF69-3D5E-E3B4-8D6AECF0E266}"/>
              </a:ext>
            </a:extLst>
          </p:cNvPr>
          <p:cNvSpPr txBox="1"/>
          <p:nvPr/>
        </p:nvSpPr>
        <p:spPr>
          <a:xfrm>
            <a:off x="317149" y="1976054"/>
            <a:ext cx="9586088" cy="16896933"/>
          </a:xfrm>
          <a:prstGeom prst="rect">
            <a:avLst/>
          </a:prstGeom>
          <a:noFill/>
        </p:spPr>
        <p:txBody>
          <a:bodyPr wrap="square" lIns="91440" tIns="45720" rIns="91440" bIns="45720" rtlCol="0" anchor="t">
            <a:spAutoFit/>
          </a:bodyPr>
          <a:lstStyle/>
          <a:p>
            <a:r>
              <a:rPr lang="en-GB" sz="2800" b="1" dirty="0"/>
              <a:t>The</a:t>
            </a:r>
            <a:r>
              <a:rPr lang="en-GB" dirty="0"/>
              <a:t> </a:t>
            </a:r>
            <a:r>
              <a:rPr lang="en-GB" sz="2800" b="1" i="1" dirty="0"/>
              <a:t>Safe Haven Pro</a:t>
            </a:r>
            <a:r>
              <a:rPr lang="en-GB" sz="2800" b="1" dirty="0"/>
              <a:t> intervention is expected to achieve measurable improvements in survivor safety, wellbeing, and access to justice. By enabling rapid emergency alerts and real-time location tracking, it can significantly reduce the risk of serious injury or fatality during violent incidents. Survivors experience an increased sense of autonomy, security, and confidence, knowing that assistance can be activated discreetly and immediately in high-risk situations (Khan and Patel, 2023). The secure digital data collected also acts as credible evidence to support legal investigations, helping to strengthen prosecutions and reduce delays in justice outcomes.</a:t>
            </a:r>
            <a:endParaRPr lang="en-GB" sz="2800" b="1">
              <a:ea typeface="Calibri"/>
              <a:cs typeface="Calibri"/>
            </a:endParaRPr>
          </a:p>
          <a:p>
            <a:r>
              <a:rPr lang="en-GB" sz="2800" b="1" dirty="0"/>
              <a:t>Beyond individual protection, </a:t>
            </a:r>
            <a:r>
              <a:rPr lang="en-GB" sz="2800" b="1" i="1" dirty="0"/>
              <a:t>Safe Haven Pro</a:t>
            </a:r>
            <a:r>
              <a:rPr lang="en-GB" sz="2800" b="1" dirty="0"/>
              <a:t> contributes to wider public health objectives by generating anonymised data that can identify trends in domestic violence, highlight high-risk areas, and support resource allocation for prevention services (NHS England, 2023). Integrating this technology within NHS systems and law-enforcement frameworks promotes a preventative, data-driven approach to safeguarding, enabling earlier intervention and coordinated responses. Additionally, the system aligns with national strategies for equality, safety, and digital empowerment, supporting government priorities to reduce gender-based violence and enhance survivor-led recovery. Over time, the widespread adoption of such digital tools could foster cultural change, where technology plays a central role in creating safer, more responsive, and survivor-centred communities.</a:t>
            </a: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a:p>
            <a:endParaRPr lang="en-GB" sz="2800" b="1" dirty="0">
              <a:solidFill>
                <a:srgbClr val="000000"/>
              </a:solidFill>
              <a:latin typeface="Calibri"/>
              <a:ea typeface="Calibri"/>
              <a:cs typeface="Calibri"/>
            </a:endParaRPr>
          </a:p>
        </p:txBody>
      </p:sp>
      <p:sp>
        <p:nvSpPr>
          <p:cNvPr id="10" name="TextBox 9">
            <a:extLst>
              <a:ext uri="{FF2B5EF4-FFF2-40B4-BE49-F238E27FC236}">
                <a16:creationId xmlns:a16="http://schemas.microsoft.com/office/drawing/2014/main" id="{E42F6820-66B5-3388-E2AF-93E09243A950}"/>
              </a:ext>
            </a:extLst>
          </p:cNvPr>
          <p:cNvSpPr txBox="1"/>
          <p:nvPr/>
        </p:nvSpPr>
        <p:spPr>
          <a:xfrm>
            <a:off x="317996" y="15093940"/>
            <a:ext cx="9616930" cy="5324535"/>
          </a:xfrm>
          <a:prstGeom prst="rect">
            <a:avLst/>
          </a:prstGeom>
          <a:noFill/>
        </p:spPr>
        <p:txBody>
          <a:bodyPr wrap="square" lIns="91440" tIns="45720" rIns="91440" bIns="45720" rtlCol="0" anchor="t">
            <a:spAutoFit/>
          </a:bodyPr>
          <a:lstStyle/>
          <a:p>
            <a:endParaRPr lang="en-GB" sz="3200" b="1" i="1" dirty="0">
              <a:solidFill>
                <a:srgbClr val="FF0000"/>
              </a:solidFill>
              <a:effectLst/>
              <a:latin typeface="+mj-lt"/>
            </a:endParaRPr>
          </a:p>
          <a:p>
            <a:endParaRPr lang="en-GB" sz="3200" b="1" i="1" dirty="0">
              <a:solidFill>
                <a:srgbClr val="FF0000"/>
              </a:solidFill>
              <a:latin typeface="+mj-lt"/>
            </a:endParaRPr>
          </a:p>
          <a:p>
            <a:endParaRPr lang="en-GB" sz="3200" b="1" i="1" dirty="0">
              <a:solidFill>
                <a:srgbClr val="FF0000"/>
              </a:solidFill>
              <a:effectLst/>
              <a:latin typeface="+mj-lt"/>
            </a:endParaRPr>
          </a:p>
          <a:p>
            <a:endParaRPr lang="en-GB" sz="3200" b="1" i="1" dirty="0">
              <a:solidFill>
                <a:srgbClr val="FF0000"/>
              </a:solidFill>
              <a:latin typeface="+mj-lt"/>
            </a:endParaRPr>
          </a:p>
          <a:p>
            <a:endParaRPr lang="en-GB" sz="3200" b="1" i="1" dirty="0">
              <a:solidFill>
                <a:srgbClr val="FF0000"/>
              </a:solidFill>
              <a:effectLst/>
              <a:latin typeface="+mj-lt"/>
            </a:endParaRPr>
          </a:p>
          <a:p>
            <a:endParaRPr lang="en-GB" sz="3200" b="1" i="1" dirty="0">
              <a:solidFill>
                <a:srgbClr val="FF0000"/>
              </a:solidFill>
              <a:latin typeface="+mj-lt"/>
            </a:endParaRPr>
          </a:p>
          <a:p>
            <a:endParaRPr lang="en-GB" sz="3200" b="1" i="1" dirty="0">
              <a:solidFill>
                <a:srgbClr val="FF0000"/>
              </a:solidFill>
              <a:effectLst/>
              <a:latin typeface="+mj-lt"/>
              <a:ea typeface="Calibri"/>
              <a:cs typeface="Calibri"/>
            </a:endParaRPr>
          </a:p>
          <a:p>
            <a:endParaRPr lang="en-GB" sz="3200" b="1" i="1" dirty="0">
              <a:solidFill>
                <a:srgbClr val="FF0000"/>
              </a:solidFill>
              <a:latin typeface="+mj-lt"/>
              <a:ea typeface="Calibri"/>
              <a:cs typeface="Calibri"/>
            </a:endParaRPr>
          </a:p>
          <a:p>
            <a:endParaRPr lang="en-GB" sz="2800" b="1" i="1" dirty="0">
              <a:solidFill>
                <a:srgbClr val="FF0000"/>
              </a:solidFill>
              <a:latin typeface="+mj-lt"/>
            </a:endParaRPr>
          </a:p>
          <a:p>
            <a:r>
              <a:rPr lang="en-GB" sz="2800" b="1" i="1" dirty="0">
                <a:solidFill>
                  <a:srgbClr val="FF0000"/>
                </a:solidFill>
                <a:latin typeface="+mj-lt"/>
              </a:rPr>
              <a:t>    </a:t>
            </a:r>
            <a:r>
              <a:rPr lang="en-GB" sz="2800" b="1" i="1" dirty="0">
                <a:solidFill>
                  <a:srgbClr val="FF0000"/>
                </a:solidFill>
                <a:effectLst/>
                <a:latin typeface="+mj-lt"/>
              </a:rPr>
              <a:t>Empowerment and unity </a:t>
            </a:r>
            <a:r>
              <a:rPr lang="en-GB" sz="2800" b="1" i="1" dirty="0">
                <a:solidFill>
                  <a:srgbClr val="FF0000"/>
                </a:solidFill>
                <a:latin typeface="+mj-lt"/>
              </a:rPr>
              <a:t>, </a:t>
            </a:r>
            <a:r>
              <a:rPr lang="en-GB" sz="2800" b="1" i="1" dirty="0">
                <a:solidFill>
                  <a:srgbClr val="FF0000"/>
                </a:solidFill>
                <a:effectLst/>
                <a:latin typeface="+mj-lt"/>
              </a:rPr>
              <a:t>survivors regain safety, confidence, and control through timely digital intervention.</a:t>
            </a:r>
          </a:p>
        </p:txBody>
      </p:sp>
      <p:sp>
        <p:nvSpPr>
          <p:cNvPr id="11" name="TextBox 10">
            <a:extLst>
              <a:ext uri="{FF2B5EF4-FFF2-40B4-BE49-F238E27FC236}">
                <a16:creationId xmlns:a16="http://schemas.microsoft.com/office/drawing/2014/main" id="{9FBA101C-6A5F-14BA-5B53-B74078D9437E}"/>
              </a:ext>
            </a:extLst>
          </p:cNvPr>
          <p:cNvSpPr txBox="1"/>
          <p:nvPr/>
        </p:nvSpPr>
        <p:spPr>
          <a:xfrm flipH="1">
            <a:off x="10064579" y="1279751"/>
            <a:ext cx="8832325" cy="15788938"/>
          </a:xfrm>
          <a:prstGeom prst="rect">
            <a:avLst/>
          </a:prstGeom>
          <a:noFill/>
        </p:spPr>
        <p:txBody>
          <a:bodyPr wrap="square" lIns="91440" tIns="45720" rIns="91440" bIns="45720" rtlCol="0" anchor="t">
            <a:spAutoFit/>
          </a:bodyPr>
          <a:lstStyle/>
          <a:p>
            <a:endParaRPr lang="en-GB" sz="3200" dirty="0"/>
          </a:p>
          <a:p>
            <a:endParaRPr lang="en-GB" sz="3200" dirty="0"/>
          </a:p>
          <a:p>
            <a:r>
              <a:rPr lang="en-GB" sz="3200" b="1" dirty="0"/>
              <a:t>W</a:t>
            </a:r>
            <a:r>
              <a:rPr lang="en-GB" sz="2800" b="1" dirty="0"/>
              <a:t>hile </a:t>
            </a:r>
            <a:r>
              <a:rPr lang="en-GB" sz="2800" b="1" i="1" dirty="0"/>
              <a:t>Safe Haven Pro h</a:t>
            </a:r>
            <a:r>
              <a:rPr lang="en-GB" sz="2800" b="1" dirty="0"/>
              <a:t>as strong potential to transform domestic-violence prevention, several barriers must be addressed for large-scale use (</a:t>
            </a:r>
            <a:r>
              <a:rPr lang="en-GB" sz="2800" b="1" dirty="0" err="1"/>
              <a:t>Ometov</a:t>
            </a:r>
            <a:r>
              <a:rPr lang="en-GB" sz="2800" b="1" dirty="0"/>
              <a:t> et al., 2023).</a:t>
            </a:r>
          </a:p>
          <a:p>
            <a:r>
              <a:rPr lang="en-GB" sz="2800" b="1" dirty="0"/>
              <a:t>High development and production costs, may restrict accessibility, and issues surrounding privacy, data security, and informed consent raise ethical concerns </a:t>
            </a:r>
            <a:r>
              <a:rPr lang="en-GB" sz="2800" b="1" dirty="0">
                <a:solidFill>
                  <a:srgbClr val="111111"/>
                </a:solidFill>
                <a:effectLst/>
                <a:latin typeface="Calibri"/>
                <a:ea typeface="Calibri"/>
                <a:cs typeface="Calibri"/>
              </a:rPr>
              <a:t>(Canali, Franchini and Tamburrini, 2022). </a:t>
            </a:r>
            <a:r>
              <a:rPr lang="en-GB" sz="2800" b="1" dirty="0"/>
              <a:t>Dependence on digital literacy and stable internet access could also exclude vulnerable populations </a:t>
            </a:r>
            <a:r>
              <a:rPr lang="en-GB" sz="2800" b="1" dirty="0">
                <a:solidFill>
                  <a:srgbClr val="111111"/>
                </a:solidFill>
                <a:effectLst/>
                <a:latin typeface="Calibri"/>
                <a:ea typeface="Calibri"/>
                <a:cs typeface="Calibri"/>
              </a:rPr>
              <a:t>(UNICEF, 2023).</a:t>
            </a:r>
            <a:endParaRPr lang="en-GB" sz="2800" b="1" dirty="0">
              <a:latin typeface="Calibri"/>
              <a:ea typeface="Calibri"/>
              <a:cs typeface="Calibri"/>
            </a:endParaRPr>
          </a:p>
          <a:p>
            <a:endParaRPr lang="en-GB" sz="3200" b="1" dirty="0">
              <a:solidFill>
                <a:srgbClr val="111111"/>
              </a:solidFill>
            </a:endParaRPr>
          </a:p>
          <a:p>
            <a:endParaRPr lang="en-GB" sz="3200" b="1" dirty="0">
              <a:solidFill>
                <a:srgbClr val="111111"/>
              </a:solidFill>
            </a:endParaRPr>
          </a:p>
          <a:p>
            <a:endParaRPr lang="en-GB" sz="3200" b="1" dirty="0">
              <a:solidFill>
                <a:srgbClr val="111111"/>
              </a:solidFill>
            </a:endParaRPr>
          </a:p>
          <a:p>
            <a:endParaRPr lang="en-GB" sz="3200" b="1" dirty="0">
              <a:solidFill>
                <a:srgbClr val="111111"/>
              </a:solidFill>
            </a:endParaRPr>
          </a:p>
          <a:p>
            <a:endParaRPr lang="en-GB" sz="3200" b="1" dirty="0">
              <a:solidFill>
                <a:srgbClr val="111111"/>
              </a:solidFill>
              <a:ea typeface="Calibri"/>
              <a:cs typeface="Calibri"/>
            </a:endParaRPr>
          </a:p>
          <a:p>
            <a:endParaRPr lang="en-GB" sz="3200" b="1" dirty="0">
              <a:solidFill>
                <a:srgbClr val="111111"/>
              </a:solidFill>
              <a:ea typeface="Calibri"/>
              <a:cs typeface="Calibri"/>
            </a:endParaRPr>
          </a:p>
          <a:p>
            <a:endParaRPr lang="en-GB" sz="3200" b="1" dirty="0">
              <a:solidFill>
                <a:srgbClr val="111111"/>
              </a:solidFill>
              <a:ea typeface="Calibri"/>
              <a:cs typeface="Calibri"/>
            </a:endParaRPr>
          </a:p>
          <a:p>
            <a:endParaRPr lang="en-GB" sz="3200" b="1" dirty="0">
              <a:solidFill>
                <a:srgbClr val="111111"/>
              </a:solidFill>
              <a:ea typeface="Calibri"/>
              <a:cs typeface="Calibri"/>
            </a:endParaRPr>
          </a:p>
          <a:p>
            <a:endParaRPr lang="en-GB" sz="3200" b="1" dirty="0">
              <a:solidFill>
                <a:srgbClr val="111111"/>
              </a:solidFill>
              <a:ea typeface="Calibri"/>
              <a:cs typeface="Calibri"/>
            </a:endParaRPr>
          </a:p>
          <a:p>
            <a:endParaRPr lang="en-GB" sz="3200" b="1" i="1" dirty="0">
              <a:solidFill>
                <a:srgbClr val="FF0000"/>
              </a:solidFill>
              <a:ea typeface="Calibri"/>
              <a:cs typeface="Calibri"/>
            </a:endParaRPr>
          </a:p>
          <a:p>
            <a:r>
              <a:rPr lang="en-GB" sz="2800" b="1" i="1" dirty="0">
                <a:solidFill>
                  <a:srgbClr val="FF0000"/>
                </a:solidFill>
                <a:ea typeface="Calibri"/>
                <a:cs typeface="Calibri"/>
              </a:rPr>
              <a:t>Collaboration, innovation, and inclusive design strengthen digital safeguarding for s</a:t>
            </a:r>
            <a:r>
              <a:rPr lang="en-GB" sz="2800" b="1" dirty="0">
                <a:solidFill>
                  <a:srgbClr val="FF0000"/>
                </a:solidFill>
                <a:ea typeface="Calibri"/>
                <a:cs typeface="Calibri"/>
              </a:rPr>
              <a:t>urvivors.</a:t>
            </a:r>
            <a:endParaRPr lang="en-GB" sz="2800">
              <a:ea typeface="Calibri"/>
              <a:cs typeface="Calibri"/>
            </a:endParaRPr>
          </a:p>
          <a:p>
            <a:endParaRPr lang="en-GB" sz="2800" b="1" dirty="0">
              <a:solidFill>
                <a:srgbClr val="111111"/>
              </a:solidFill>
              <a:ea typeface="Calibri"/>
              <a:cs typeface="Calibri"/>
            </a:endParaRPr>
          </a:p>
          <a:p>
            <a:r>
              <a:rPr lang="en-GB" sz="2800" b="1" dirty="0"/>
              <a:t>To overcome these challenges, the device should be supported through government funding and integrated into NHS and public-safety frameworks (Public Health England, 2023). Clear data-governance policies, multilingual guidance, and survivor training can strengthen digital inclusion. Continuous ethical review, collaboration with domestic-violence charities, and culturally sensitive design will further enhance trust, equity, and overall effectivene</a:t>
            </a:r>
            <a:r>
              <a:rPr lang="en-GB" sz="3200" b="1" dirty="0"/>
              <a:t>ss </a:t>
            </a:r>
            <a:r>
              <a:rPr lang="en-GB" sz="3200" b="1" dirty="0">
                <a:solidFill>
                  <a:srgbClr val="111111"/>
                </a:solidFill>
                <a:effectLst/>
                <a:latin typeface="Calibri"/>
                <a:ea typeface="Calibri"/>
                <a:cs typeface="Calibri"/>
              </a:rPr>
              <a:t>(</a:t>
            </a:r>
            <a:r>
              <a:rPr lang="en-GB" sz="2800" b="1" dirty="0">
                <a:solidFill>
                  <a:srgbClr val="111111"/>
                </a:solidFill>
                <a:effectLst/>
                <a:latin typeface="Calibri"/>
                <a:ea typeface="Calibri"/>
                <a:cs typeface="Calibri"/>
              </a:rPr>
              <a:t>Stanley et al., 2022).</a:t>
            </a:r>
          </a:p>
          <a:p>
            <a:endParaRPr lang="en-GB" sz="3200" b="1" dirty="0"/>
          </a:p>
        </p:txBody>
      </p:sp>
      <p:pic>
        <p:nvPicPr>
          <p:cNvPr id="24" name="Picture 23">
            <a:extLst>
              <a:ext uri="{FF2B5EF4-FFF2-40B4-BE49-F238E27FC236}">
                <a16:creationId xmlns:a16="http://schemas.microsoft.com/office/drawing/2014/main" id="{66E950E4-CE43-B8EB-81C4-55BB3C090773}"/>
              </a:ext>
            </a:extLst>
          </p:cNvPr>
          <p:cNvPicPr>
            <a:picLocks noChangeAspect="1"/>
          </p:cNvPicPr>
          <p:nvPr/>
        </p:nvPicPr>
        <p:blipFill>
          <a:blip r:embed="rId3"/>
          <a:stretch>
            <a:fillRect/>
          </a:stretch>
        </p:blipFill>
        <p:spPr>
          <a:xfrm flipH="1">
            <a:off x="10481638" y="6343415"/>
            <a:ext cx="6599882" cy="4104727"/>
          </a:xfrm>
          <a:prstGeom prst="rect">
            <a:avLst/>
          </a:prstGeom>
        </p:spPr>
      </p:pic>
      <p:pic>
        <p:nvPicPr>
          <p:cNvPr id="27" name="Picture 26">
            <a:extLst>
              <a:ext uri="{FF2B5EF4-FFF2-40B4-BE49-F238E27FC236}">
                <a16:creationId xmlns:a16="http://schemas.microsoft.com/office/drawing/2014/main" id="{3E9B29EC-FB41-7E79-8BBB-D7064BA06EC0}"/>
              </a:ext>
            </a:extLst>
          </p:cNvPr>
          <p:cNvPicPr>
            <a:picLocks noChangeAspect="1"/>
          </p:cNvPicPr>
          <p:nvPr/>
        </p:nvPicPr>
        <p:blipFill>
          <a:blip r:embed="rId4"/>
          <a:stretch>
            <a:fillRect/>
          </a:stretch>
        </p:blipFill>
        <p:spPr>
          <a:xfrm flipH="1">
            <a:off x="10925610" y="16107464"/>
            <a:ext cx="6214914" cy="3894564"/>
          </a:xfrm>
          <a:prstGeom prst="rect">
            <a:avLst/>
          </a:prstGeom>
        </p:spPr>
      </p:pic>
      <p:sp>
        <p:nvSpPr>
          <p:cNvPr id="28" name="TextBox 27">
            <a:extLst>
              <a:ext uri="{FF2B5EF4-FFF2-40B4-BE49-F238E27FC236}">
                <a16:creationId xmlns:a16="http://schemas.microsoft.com/office/drawing/2014/main" id="{5615FF26-D83E-1236-6C0A-57D8B7B55BED}"/>
              </a:ext>
            </a:extLst>
          </p:cNvPr>
          <p:cNvSpPr txBox="1"/>
          <p:nvPr/>
        </p:nvSpPr>
        <p:spPr>
          <a:xfrm>
            <a:off x="19432697" y="2616345"/>
            <a:ext cx="9747859" cy="6986528"/>
          </a:xfrm>
          <a:prstGeom prst="rect">
            <a:avLst/>
          </a:prstGeom>
          <a:noFill/>
        </p:spPr>
        <p:txBody>
          <a:bodyPr wrap="square" lIns="91440" tIns="45720" rIns="91440" bIns="45720" rtlCol="0" anchor="t">
            <a:spAutoFit/>
          </a:bodyPr>
          <a:lstStyle/>
          <a:p>
            <a:r>
              <a:rPr lang="en-GB" sz="2800" b="1" dirty="0">
                <a:ea typeface="+mn-lt"/>
                <a:cs typeface="+mn-lt"/>
              </a:rPr>
              <a:t>Integrating </a:t>
            </a:r>
            <a:r>
              <a:rPr lang="en-GB" sz="2800" b="1" i="1" dirty="0">
                <a:ea typeface="+mn-lt"/>
                <a:cs typeface="+mn-lt"/>
              </a:rPr>
              <a:t>Safe Haven Pro</a:t>
            </a:r>
            <a:r>
              <a:rPr lang="en-GB" sz="2800" b="1" dirty="0">
                <a:ea typeface="+mn-lt"/>
                <a:cs typeface="+mn-lt"/>
              </a:rPr>
              <a:t> into domestic-violence prevention bridges public health, policy, and technology. Through the use of AI and digital safeguarding, it enables early identification, rapid response, and data-driven prevention strategies (DHSC, 2024). Policymakers can utilise aggregated data to inform national approaches, while educators and professionals can be trained to recognise risks and apply digital tools effectively (UN Women, 2023). Researchers can further evaluate its long-term impact on safety, empowerment, and service outcomes.</a:t>
            </a:r>
            <a:endParaRPr lang="en-US" sz="2800" b="1">
              <a:ea typeface="Calibri"/>
              <a:cs typeface="Calibri"/>
            </a:endParaRPr>
          </a:p>
          <a:p>
            <a:r>
              <a:rPr lang="en-GB" sz="2800" b="1" dirty="0">
                <a:ea typeface="+mn-lt"/>
                <a:cs typeface="+mn-lt"/>
              </a:rPr>
              <a:t>This blend of innovation and compassion marks a transformative step toward safer, more responsive communities. By empowering survivors, enhancing collaboration, and shaping evidence-based policy, </a:t>
            </a:r>
            <a:r>
              <a:rPr lang="en-GB" sz="2800" b="1" i="1" dirty="0">
                <a:ea typeface="+mn-lt"/>
                <a:cs typeface="+mn-lt"/>
              </a:rPr>
              <a:t>Safe Haven Pro</a:t>
            </a:r>
            <a:r>
              <a:rPr lang="en-GB" sz="2800" b="1" dirty="0">
                <a:ea typeface="+mn-lt"/>
                <a:cs typeface="+mn-lt"/>
              </a:rPr>
              <a:t> demonstrates how technology can strengthen protection, promote equality, and support lasting social change (WHO, 2021; UN Women, 2023).</a:t>
            </a:r>
            <a:endParaRPr lang="en-GB" sz="2800" b="1" dirty="0">
              <a:ea typeface="Calibri"/>
              <a:cs typeface="Calibri"/>
            </a:endParaRPr>
          </a:p>
          <a:p>
            <a:endParaRPr lang="en-GB" sz="2800" b="1" dirty="0">
              <a:ea typeface="Calibri"/>
              <a:cs typeface="Calibri"/>
            </a:endParaRPr>
          </a:p>
        </p:txBody>
      </p:sp>
      <p:pic>
        <p:nvPicPr>
          <p:cNvPr id="31" name="Picture 30">
            <a:extLst>
              <a:ext uri="{FF2B5EF4-FFF2-40B4-BE49-F238E27FC236}">
                <a16:creationId xmlns:a16="http://schemas.microsoft.com/office/drawing/2014/main" id="{8BA163A4-01BE-F938-309E-560CF7494128}"/>
              </a:ext>
            </a:extLst>
          </p:cNvPr>
          <p:cNvPicPr>
            <a:picLocks noChangeAspect="1"/>
          </p:cNvPicPr>
          <p:nvPr/>
        </p:nvPicPr>
        <p:blipFill>
          <a:blip r:embed="rId5"/>
          <a:stretch>
            <a:fillRect/>
          </a:stretch>
        </p:blipFill>
        <p:spPr>
          <a:xfrm>
            <a:off x="19478345" y="9577685"/>
            <a:ext cx="10040443" cy="8108370"/>
          </a:xfrm>
          <a:prstGeom prst="rect">
            <a:avLst/>
          </a:prstGeom>
        </p:spPr>
      </p:pic>
      <p:pic>
        <p:nvPicPr>
          <p:cNvPr id="4" name="Picture 3" descr="Women's Economic Empowerment and Domestic Violence: Links and Lessons ...">
            <a:extLst>
              <a:ext uri="{FF2B5EF4-FFF2-40B4-BE49-F238E27FC236}">
                <a16:creationId xmlns:a16="http://schemas.microsoft.com/office/drawing/2014/main" id="{EAB569ED-8E62-22F7-8938-2E7A4205EF71}"/>
              </a:ext>
            </a:extLst>
          </p:cNvPr>
          <p:cNvPicPr>
            <a:picLocks noChangeAspect="1"/>
          </p:cNvPicPr>
          <p:nvPr/>
        </p:nvPicPr>
        <p:blipFill>
          <a:blip r:embed="rId6"/>
          <a:stretch>
            <a:fillRect/>
          </a:stretch>
        </p:blipFill>
        <p:spPr>
          <a:xfrm>
            <a:off x="736565" y="13639007"/>
            <a:ext cx="7345349" cy="5232256"/>
          </a:xfrm>
          <a:prstGeom prst="rect">
            <a:avLst/>
          </a:prstGeom>
        </p:spPr>
      </p:pic>
    </p:spTree>
    <p:extLst>
      <p:ext uri="{BB962C8B-B14F-4D97-AF65-F5344CB8AC3E}">
        <p14:creationId xmlns:p14="http://schemas.microsoft.com/office/powerpoint/2010/main" val="813993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1B0755F-1859-9135-9B37-40B0AA4ED479}"/>
              </a:ext>
            </a:extLst>
          </p:cNvPr>
          <p:cNvSpPr/>
          <p:nvPr/>
        </p:nvSpPr>
        <p:spPr>
          <a:xfrm>
            <a:off x="1684879" y="699521"/>
            <a:ext cx="26891166" cy="2184766"/>
          </a:xfrm>
          <a:prstGeom prst="rect">
            <a:avLst/>
          </a:prstGeom>
          <a:ln/>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US"/>
            </a:defPPr>
            <a:lvl1pPr marL="0" algn="l" defTabSz="457109" rtl="0" eaLnBrk="1" latinLnBrk="0" hangingPunct="1">
              <a:defRPr sz="1800" kern="1200">
                <a:solidFill>
                  <a:schemeClr val="tx1"/>
                </a:solidFill>
                <a:latin typeface="+mn-lt"/>
                <a:ea typeface="+mn-ea"/>
                <a:cs typeface="+mn-cs"/>
              </a:defRPr>
            </a:lvl1pPr>
            <a:lvl2pPr marL="457109" algn="l" defTabSz="457109" rtl="0" eaLnBrk="1" latinLnBrk="0" hangingPunct="1">
              <a:defRPr sz="1800" kern="1200">
                <a:solidFill>
                  <a:schemeClr val="tx1"/>
                </a:solidFill>
                <a:latin typeface="+mn-lt"/>
                <a:ea typeface="+mn-ea"/>
                <a:cs typeface="+mn-cs"/>
              </a:defRPr>
            </a:lvl2pPr>
            <a:lvl3pPr marL="914217" algn="l" defTabSz="457109" rtl="0" eaLnBrk="1" latinLnBrk="0" hangingPunct="1">
              <a:defRPr sz="1800" kern="1200">
                <a:solidFill>
                  <a:schemeClr val="tx1"/>
                </a:solidFill>
                <a:latin typeface="+mn-lt"/>
                <a:ea typeface="+mn-ea"/>
                <a:cs typeface="+mn-cs"/>
              </a:defRPr>
            </a:lvl3pPr>
            <a:lvl4pPr marL="1371326" algn="l" defTabSz="457109" rtl="0" eaLnBrk="1" latinLnBrk="0" hangingPunct="1">
              <a:defRPr sz="1800" kern="1200">
                <a:solidFill>
                  <a:schemeClr val="tx1"/>
                </a:solidFill>
                <a:latin typeface="+mn-lt"/>
                <a:ea typeface="+mn-ea"/>
                <a:cs typeface="+mn-cs"/>
              </a:defRPr>
            </a:lvl4pPr>
            <a:lvl5pPr marL="1828434" algn="l" defTabSz="457109" rtl="0" eaLnBrk="1" latinLnBrk="0" hangingPunct="1">
              <a:defRPr sz="1800" kern="1200">
                <a:solidFill>
                  <a:schemeClr val="tx1"/>
                </a:solidFill>
                <a:latin typeface="+mn-lt"/>
                <a:ea typeface="+mn-ea"/>
                <a:cs typeface="+mn-cs"/>
              </a:defRPr>
            </a:lvl5pPr>
            <a:lvl6pPr marL="2285543" algn="l" defTabSz="457109" rtl="0" eaLnBrk="1" latinLnBrk="0" hangingPunct="1">
              <a:defRPr sz="1800" kern="1200">
                <a:solidFill>
                  <a:schemeClr val="tx1"/>
                </a:solidFill>
                <a:latin typeface="+mn-lt"/>
                <a:ea typeface="+mn-ea"/>
                <a:cs typeface="+mn-cs"/>
              </a:defRPr>
            </a:lvl6pPr>
            <a:lvl7pPr marL="2742651" algn="l" defTabSz="457109" rtl="0" eaLnBrk="1" latinLnBrk="0" hangingPunct="1">
              <a:defRPr sz="1800" kern="1200">
                <a:solidFill>
                  <a:schemeClr val="tx1"/>
                </a:solidFill>
                <a:latin typeface="+mn-lt"/>
                <a:ea typeface="+mn-ea"/>
                <a:cs typeface="+mn-cs"/>
              </a:defRPr>
            </a:lvl7pPr>
            <a:lvl8pPr marL="3199760" algn="l" defTabSz="457109" rtl="0" eaLnBrk="1" latinLnBrk="0" hangingPunct="1">
              <a:defRPr sz="1800" kern="1200">
                <a:solidFill>
                  <a:schemeClr val="tx1"/>
                </a:solidFill>
                <a:latin typeface="+mn-lt"/>
                <a:ea typeface="+mn-ea"/>
                <a:cs typeface="+mn-cs"/>
              </a:defRPr>
            </a:lvl8pPr>
            <a:lvl9pPr marL="3656868" algn="l" defTabSz="457109" rtl="0" eaLnBrk="1" latinLnBrk="0" hangingPunct="1">
              <a:defRPr sz="1800" kern="1200">
                <a:solidFill>
                  <a:schemeClr val="tx1"/>
                </a:solidFill>
                <a:latin typeface="+mn-lt"/>
                <a:ea typeface="+mn-ea"/>
                <a:cs typeface="+mn-cs"/>
              </a:defRPr>
            </a:lvl9pPr>
          </a:lstStyle>
          <a:p>
            <a:pPr algn="ctr"/>
            <a:r>
              <a:rPr lang="en-GB" sz="5300" b="1" dirty="0">
                <a:solidFill>
                  <a:schemeClr val="bg1"/>
                </a:solidFill>
              </a:rPr>
              <a:t>References</a:t>
            </a:r>
            <a:r>
              <a:rPr lang="en-GB" dirty="0"/>
              <a:t> </a:t>
            </a:r>
            <a:endParaRPr lang="en-GB" sz="1800" dirty="0"/>
          </a:p>
        </p:txBody>
      </p:sp>
      <p:sp>
        <p:nvSpPr>
          <p:cNvPr id="3" name="TextBox 2">
            <a:extLst>
              <a:ext uri="{FF2B5EF4-FFF2-40B4-BE49-F238E27FC236}">
                <a16:creationId xmlns:a16="http://schemas.microsoft.com/office/drawing/2014/main" id="{9270904F-087A-3B2E-DA50-CADB2228370A}"/>
              </a:ext>
            </a:extLst>
          </p:cNvPr>
          <p:cNvSpPr txBox="1"/>
          <p:nvPr/>
        </p:nvSpPr>
        <p:spPr>
          <a:xfrm>
            <a:off x="712089" y="2879586"/>
            <a:ext cx="28841512" cy="18558927"/>
          </a:xfrm>
          <a:prstGeom prst="rect">
            <a:avLst/>
          </a:prstGeom>
          <a:noFill/>
        </p:spPr>
        <p:txBody>
          <a:bodyPr wrap="square" lIns="91440" tIns="45720" rIns="91440" bIns="45720" anchor="t">
            <a:spAutoFit/>
          </a:bodyPr>
          <a:lstStyle/>
          <a:p>
            <a:pPr>
              <a:buNone/>
            </a:pPr>
            <a:br>
              <a:rPr lang="en-GB" dirty="0"/>
            </a:br>
            <a:endParaRPr lang="en-GB" sz="2600" dirty="0"/>
          </a:p>
          <a:p>
            <a:pPr>
              <a:buNone/>
            </a:pPr>
            <a:r>
              <a:rPr lang="en-GB" sz="2800" dirty="0"/>
              <a:t>C</a:t>
            </a:r>
            <a:r>
              <a:rPr lang="en-GB" sz="2400" dirty="0"/>
              <a:t>anali, S., Franchini, G. and </a:t>
            </a:r>
            <a:r>
              <a:rPr lang="en-GB" sz="2400" err="1"/>
              <a:t>Tamburrini</a:t>
            </a:r>
            <a:r>
              <a:rPr lang="en-GB" sz="2400" dirty="0"/>
              <a:t>, G. (2022) ‘Ethical implications of artificial intelligence in public-health surveillance’, Journal of Public Health Policy, 43(1), pp. 23–35.</a:t>
            </a:r>
            <a:endParaRPr lang="en-GB" sz="2400" dirty="0">
              <a:ea typeface="Calibri"/>
              <a:cs typeface="Calibri"/>
            </a:endParaRPr>
          </a:p>
          <a:p>
            <a:pPr>
              <a:buNone/>
            </a:pPr>
            <a:endParaRPr lang="en-GB" sz="2400" dirty="0">
              <a:ea typeface="Calibri"/>
              <a:cs typeface="Calibri"/>
            </a:endParaRPr>
          </a:p>
          <a:p>
            <a:pPr>
              <a:buNone/>
            </a:pPr>
            <a:r>
              <a:rPr lang="en-GB" sz="2400" dirty="0"/>
              <a:t>Department of Health and Social Care (DHSC) (2024)</a:t>
            </a:r>
            <a:r>
              <a:rPr lang="en-GB" sz="2400" i="1" dirty="0"/>
              <a:t> Domestic Abuse Action Plan 2024–29. London: DHSC.</a:t>
            </a:r>
            <a:r>
              <a:rPr lang="en-GB" sz="2400" dirty="0"/>
              <a:t> Available at: https://assets.publishing.service.gov.uk/media/65ba6fffc75d300012ca100c/14.354_MOD_DA_Action_Plan_v8.pdf (Accessed: 22 October 2025).</a:t>
            </a:r>
            <a:endParaRPr lang="en-GB" sz="2400" dirty="0">
              <a:ea typeface="Calibri"/>
              <a:cs typeface="Calibri"/>
            </a:endParaRPr>
          </a:p>
          <a:p>
            <a:endParaRPr lang="en-GB" sz="2400" dirty="0">
              <a:ea typeface="+mn-lt"/>
              <a:cs typeface="+mn-lt"/>
            </a:endParaRPr>
          </a:p>
          <a:p>
            <a:r>
              <a:rPr lang="en-GB" sz="2400" dirty="0">
                <a:ea typeface="+mn-lt"/>
                <a:cs typeface="+mn-lt"/>
              </a:rPr>
              <a:t>Department of Health and Social Care (DHSC). (2024) </a:t>
            </a:r>
            <a:r>
              <a:rPr lang="en-GB" sz="2400" i="1" dirty="0">
                <a:ea typeface="+mn-lt"/>
                <a:cs typeface="+mn-lt"/>
              </a:rPr>
              <a:t>Domestic abuse: guidance and support for victims and professionals.</a:t>
            </a:r>
            <a:r>
              <a:rPr lang="en-GB" sz="2400" dirty="0">
                <a:ea typeface="+mn-lt"/>
                <a:cs typeface="+mn-lt"/>
              </a:rPr>
              <a:t> London: DHSC. Available at: https://www.gov.uk/government/organisations/department-of-health-and-social-care (Accessed: 29 October 2025).</a:t>
            </a:r>
            <a:endParaRPr lang="en-GB" sz="2400" dirty="0">
              <a:ea typeface="Calibri"/>
              <a:cs typeface="Calibri"/>
            </a:endParaRPr>
          </a:p>
          <a:p>
            <a:endParaRPr lang="en-GB" sz="2400" dirty="0">
              <a:ea typeface="Calibri"/>
              <a:cs typeface="Calibri"/>
            </a:endParaRPr>
          </a:p>
          <a:p>
            <a:pPr>
              <a:buNone/>
            </a:pPr>
            <a:r>
              <a:rPr lang="en-GB" sz="2400" dirty="0"/>
              <a:t>European Institute for Gender Equality (EIGE) (2023) </a:t>
            </a:r>
            <a:r>
              <a:rPr lang="en-GB" sz="2400" i="1" dirty="0"/>
              <a:t>Technology-facilitated violence against women and girls. Vilnius: EIGE. Available at: https://www.unwomen.org</a:t>
            </a:r>
            <a:r>
              <a:rPr lang="en-GB" sz="2400" dirty="0"/>
              <a:t> (Accessed: 22 October 2025).</a:t>
            </a:r>
            <a:br>
              <a:rPr lang="en-GB" sz="2400" dirty="0"/>
            </a:br>
            <a:endParaRPr lang="en-GB" sz="2400" dirty="0">
              <a:ea typeface="Calibri"/>
              <a:cs typeface="Calibri"/>
            </a:endParaRPr>
          </a:p>
          <a:p>
            <a:pPr>
              <a:buNone/>
            </a:pPr>
            <a:r>
              <a:rPr lang="en-GB" sz="2400" dirty="0"/>
              <a:t>Home Office (2024)</a:t>
            </a:r>
            <a:r>
              <a:rPr lang="en-GB" sz="2400" i="1" dirty="0"/>
              <a:t> Tackling violence against women and girls: Research briefing CDP-2024-0183. London: UK Parliament Commons Library.</a:t>
            </a:r>
            <a:r>
              <a:rPr lang="en-GB" sz="2400" dirty="0"/>
              <a:t> Available at: https://commonslibrary.parliament.uk/research-briefings/cdp-2024-0183/ (Accessed: 22 October 2025).</a:t>
            </a:r>
            <a:br>
              <a:rPr lang="en-GB" sz="2400" dirty="0"/>
            </a:br>
            <a:endParaRPr lang="en-GB" sz="2400" dirty="0">
              <a:ea typeface="Calibri"/>
              <a:cs typeface="Calibri"/>
            </a:endParaRPr>
          </a:p>
          <a:p>
            <a:pPr>
              <a:buNone/>
            </a:pPr>
            <a:r>
              <a:rPr lang="en-GB" sz="2400" dirty="0"/>
              <a:t>Khan, A. and Patel, S. (2023) ‘Digital interventions for women’s safety: A scoping review’, Public Health Perspectives, 7(2), pp. 33–45.</a:t>
            </a:r>
            <a:br>
              <a:rPr lang="en-GB" sz="2400" dirty="0"/>
            </a:br>
            <a:endParaRPr lang="en-GB" sz="2400" dirty="0">
              <a:ea typeface="Calibri"/>
              <a:cs typeface="Calibri"/>
            </a:endParaRPr>
          </a:p>
          <a:p>
            <a:pPr>
              <a:buNone/>
            </a:pPr>
            <a:r>
              <a:rPr lang="en-GB" sz="2400" dirty="0"/>
              <a:t>Law Society (2025) ‘Domestic Abuse Act 2021’, </a:t>
            </a:r>
            <a:r>
              <a:rPr lang="en-GB" sz="2400" i="1" dirty="0"/>
              <a:t>Law Society Insight. London: The Law Society</a:t>
            </a:r>
            <a:r>
              <a:rPr lang="en-GB" sz="2400" dirty="0"/>
              <a:t>. Available at: https://www.lawsociety.org.uk/en/topics/family-and-children/domestic-abuse-act-2021 (Accessed: 22 October 2025).</a:t>
            </a:r>
            <a:endParaRPr lang="en-GB" sz="2400" dirty="0">
              <a:ea typeface="Calibri"/>
              <a:cs typeface="Calibri"/>
            </a:endParaRPr>
          </a:p>
          <a:p>
            <a:pPr>
              <a:buNone/>
            </a:pPr>
            <a:endParaRPr lang="en-GB" sz="2400" dirty="0">
              <a:ea typeface="Calibri"/>
              <a:cs typeface="Calibri"/>
            </a:endParaRPr>
          </a:p>
          <a:p>
            <a:r>
              <a:rPr lang="en-GB" sz="2400" dirty="0">
                <a:ea typeface="+mn-lt"/>
                <a:cs typeface="+mn-lt"/>
              </a:rPr>
              <a:t>Law Society. (2025) </a:t>
            </a:r>
            <a:r>
              <a:rPr lang="en-GB" sz="2400" i="1" dirty="0">
                <a:ea typeface="+mn-lt"/>
                <a:cs typeface="+mn-lt"/>
              </a:rPr>
              <a:t>Domestic abuse and the law: Supporting survivors through digital evidence.</a:t>
            </a:r>
            <a:r>
              <a:rPr lang="en-GB" sz="2400" dirty="0">
                <a:ea typeface="+mn-lt"/>
                <a:cs typeface="+mn-lt"/>
              </a:rPr>
              <a:t> London: The Law Society. Available at: https://www.lawsociety.org.uk (Accessed: 29 October 2025).</a:t>
            </a:r>
            <a:endParaRPr lang="en-GB" dirty="0"/>
          </a:p>
          <a:p>
            <a:endParaRPr lang="en-GB" sz="2400" dirty="0">
              <a:ea typeface="Calibri"/>
              <a:cs typeface="Calibri"/>
            </a:endParaRPr>
          </a:p>
          <a:p>
            <a:endParaRPr lang="en-GB" sz="2400" dirty="0"/>
          </a:p>
          <a:p>
            <a:pPr>
              <a:buNone/>
            </a:pPr>
            <a:r>
              <a:rPr lang="en-GB" sz="2400" dirty="0"/>
              <a:t>NHS Digital (2023) </a:t>
            </a:r>
            <a:r>
              <a:rPr lang="en-GB" sz="2400" i="1" dirty="0"/>
              <a:t>Digital inclusion and health equity framework. Leeds: NHS</a:t>
            </a:r>
            <a:r>
              <a:rPr lang="en-GB" sz="2400" dirty="0"/>
              <a:t> Digital. Available at: https://digital.nhs.uk (Accessed: 22 October 2025).</a:t>
            </a:r>
            <a:endParaRPr lang="en-GB" sz="2400" dirty="0">
              <a:ea typeface="Calibri"/>
              <a:cs typeface="Calibri"/>
            </a:endParaRPr>
          </a:p>
          <a:p>
            <a:pPr>
              <a:buNone/>
            </a:pPr>
            <a:endParaRPr lang="en-GB" sz="2400" dirty="0">
              <a:ea typeface="Calibri"/>
              <a:cs typeface="Calibri"/>
            </a:endParaRPr>
          </a:p>
          <a:p>
            <a:pPr>
              <a:buNone/>
            </a:pPr>
            <a:r>
              <a:rPr lang="en-GB" sz="2400" dirty="0"/>
              <a:t>NHS England (2023) </a:t>
            </a:r>
            <a:r>
              <a:rPr lang="en-GB" sz="2400" i="1" dirty="0"/>
              <a:t>Digital inclusion for health and care: Policy framework. London: Department of Health and Social Care. Available at: https://www.gov.uk/government/publications/digital-inclusion-for-health-and-care (</a:t>
            </a:r>
            <a:r>
              <a:rPr lang="en-GB" sz="2400" dirty="0"/>
              <a:t>Accessed: 22 October 2025).</a:t>
            </a:r>
            <a:endParaRPr lang="en-GB" sz="2400" dirty="0">
              <a:ea typeface="Calibri"/>
              <a:cs typeface="Calibri"/>
            </a:endParaRPr>
          </a:p>
          <a:p>
            <a:pPr>
              <a:buNone/>
            </a:pPr>
            <a:endParaRPr lang="en-GB" sz="2400" dirty="0">
              <a:ea typeface="Calibri"/>
              <a:cs typeface="Calibri"/>
            </a:endParaRPr>
          </a:p>
          <a:p>
            <a:pPr>
              <a:buNone/>
            </a:pPr>
            <a:r>
              <a:rPr lang="en-GB" sz="2400" dirty="0"/>
              <a:t>Office for National Statistics (ONS) (2024) D</a:t>
            </a:r>
            <a:r>
              <a:rPr lang="en-GB" sz="2400" i="1" dirty="0"/>
              <a:t>omestic abuse in England and Wales overview: November 2024.</a:t>
            </a:r>
            <a:r>
              <a:rPr lang="en-GB" sz="2400" dirty="0"/>
              <a:t> London: ONS. Available at: https://www.ons.gov.uk/peoplepopulationandcommunity/crimeandjustice/bulletins/domesticabuseinenglandandwalesoverview/november2024 (Accessed: 22 October 2025).</a:t>
            </a:r>
            <a:endParaRPr lang="en-GB" sz="2400" dirty="0">
              <a:ea typeface="Calibri"/>
              <a:cs typeface="Calibri"/>
            </a:endParaRPr>
          </a:p>
          <a:p>
            <a:pPr>
              <a:buNone/>
            </a:pPr>
            <a:endParaRPr lang="en-GB" sz="2400" dirty="0">
              <a:ea typeface="Calibri"/>
              <a:cs typeface="Calibri"/>
            </a:endParaRPr>
          </a:p>
          <a:p>
            <a:r>
              <a:rPr lang="en-GB" sz="2400" dirty="0">
                <a:ea typeface="+mn-lt"/>
                <a:cs typeface="+mn-lt"/>
              </a:rPr>
              <a:t>Office for National Statistics (ONS). (2024) </a:t>
            </a:r>
            <a:r>
              <a:rPr lang="en-GB" sz="2400" i="1" dirty="0">
                <a:ea typeface="+mn-lt"/>
                <a:cs typeface="+mn-lt"/>
              </a:rPr>
              <a:t>Domestic abuse in England and Wales: year ending March 2024.</a:t>
            </a:r>
            <a:r>
              <a:rPr lang="en-GB" sz="2400" dirty="0">
                <a:ea typeface="+mn-lt"/>
                <a:cs typeface="+mn-lt"/>
              </a:rPr>
              <a:t> London: ONS. Available at: https://www.ons.gov.uk (Accessed: 29 October 2025).</a:t>
            </a:r>
            <a:endParaRPr lang="en-GB" dirty="0"/>
          </a:p>
          <a:p>
            <a:endParaRPr lang="en-GB" sz="2400" dirty="0"/>
          </a:p>
          <a:p>
            <a:r>
              <a:rPr lang="en-GB" sz="2400" dirty="0"/>
              <a:t>Ometov, A., </a:t>
            </a:r>
            <a:r>
              <a:rPr lang="en-GB" sz="2400" err="1"/>
              <a:t>Bezzateev</a:t>
            </a:r>
            <a:r>
              <a:rPr lang="en-GB" sz="2400" dirty="0"/>
              <a:t>, S., Mäkitalo, N., Andreev, S. and </a:t>
            </a:r>
            <a:r>
              <a:rPr lang="en-GB" sz="2400" err="1"/>
              <a:t>Koucheryavy</a:t>
            </a:r>
            <a:r>
              <a:rPr lang="en-GB" sz="2400" dirty="0"/>
              <a:t>, Y. (2023) ‘Security and privacy challenges in wearable and IoT-based health technologies’, IEEE Access, 11, pp. 55720–55734.</a:t>
            </a:r>
            <a:br>
              <a:rPr lang="en-GB" sz="2400" dirty="0"/>
            </a:br>
            <a:endParaRPr lang="en-GB" sz="2400" dirty="0">
              <a:ea typeface="Calibri"/>
              <a:cs typeface="Calibri"/>
            </a:endParaRPr>
          </a:p>
          <a:p>
            <a:r>
              <a:rPr lang="en-GB" sz="2400" dirty="0"/>
              <a:t>Rosenstock, I.M. (1974) ‘Historical origins of the Health Belief Model’, Health Education Monographs, 2(4), pp. 328–335.</a:t>
            </a:r>
            <a:br>
              <a:rPr lang="en-GB" sz="2400" dirty="0"/>
            </a:br>
            <a:endParaRPr lang="en-GB" sz="2400" dirty="0">
              <a:ea typeface="Calibri"/>
              <a:cs typeface="Calibri"/>
            </a:endParaRPr>
          </a:p>
          <a:p>
            <a:r>
              <a:rPr lang="en-GB" sz="2400" dirty="0"/>
              <a:t>Stanley, N., Barter, C., Wood, M., Aghtaie, N. and Larkins, C. (2022) ‘Technology and domestic abuse: Risks and opportunities’, Journal of Gender-Based Violence, 6(1), pp. 45–62.</a:t>
            </a:r>
            <a:endParaRPr lang="en-GB" sz="2400" dirty="0">
              <a:ea typeface="Calibri"/>
              <a:cs typeface="Calibri"/>
            </a:endParaRPr>
          </a:p>
          <a:p>
            <a:pPr>
              <a:buNone/>
            </a:pPr>
            <a:endParaRPr lang="en-GB" sz="2400" dirty="0">
              <a:ea typeface="Calibri"/>
              <a:cs typeface="Calibri"/>
            </a:endParaRPr>
          </a:p>
          <a:p>
            <a:r>
              <a:rPr lang="en-GB" sz="2400" dirty="0"/>
              <a:t>UN Women (2023) </a:t>
            </a:r>
            <a:r>
              <a:rPr lang="en-GB" sz="2400" i="1" dirty="0"/>
              <a:t>Technology-facilitated violence against women: Taking stock of evidence and data collection. New York: United Nations Entity for Gender Equality and the Empowerment of Women.</a:t>
            </a:r>
            <a:r>
              <a:rPr lang="en-GB" sz="2400" dirty="0"/>
              <a:t> Available at: ht</a:t>
            </a:r>
            <a:r>
              <a:rPr lang="en-GB" sz="2400" i="1" dirty="0"/>
              <a:t>tps://www.unwomen.org/sites</a:t>
            </a:r>
            <a:r>
              <a:rPr lang="en-GB" sz="2400" dirty="0"/>
              <a:t>/default/files/2023-04/Brief-The-state-of-evidence-and-data-collection-on-technology-facilitated-violence-against-women.pdf (Accessed: 22 October 2025).</a:t>
            </a:r>
            <a:endParaRPr lang="en-GB" sz="2400" dirty="0">
              <a:ea typeface="Calibri"/>
              <a:cs typeface="Calibri"/>
            </a:endParaRPr>
          </a:p>
          <a:p>
            <a:endParaRPr lang="en-GB" sz="2400" dirty="0">
              <a:ea typeface="Calibri"/>
              <a:cs typeface="Calibri"/>
            </a:endParaRPr>
          </a:p>
          <a:p>
            <a:r>
              <a:rPr lang="en-GB" sz="2400" dirty="0"/>
              <a:t>UNICEF (2023) Bridging the gender digital divide: Data snapshot. New York: UNICEF. Available at: https://data.unicef.org/resources/ictgenderdivide/ (Accessed: 22 October 2025).</a:t>
            </a:r>
            <a:endParaRPr lang="en-GB" sz="2400" dirty="0">
              <a:ea typeface="Calibri"/>
              <a:cs typeface="Calibri"/>
            </a:endParaRPr>
          </a:p>
          <a:p>
            <a:endParaRPr lang="en-GB" sz="2400" dirty="0">
              <a:ea typeface="Calibri"/>
              <a:cs typeface="Calibri"/>
            </a:endParaRPr>
          </a:p>
          <a:p>
            <a:r>
              <a:rPr lang="en-GB" sz="2400" dirty="0">
                <a:ea typeface="+mn-lt"/>
                <a:cs typeface="+mn-lt"/>
              </a:rPr>
              <a:t>UN Women. (2023) </a:t>
            </a:r>
            <a:r>
              <a:rPr lang="en-GB" sz="2400" i="1" dirty="0">
                <a:ea typeface="+mn-lt"/>
                <a:cs typeface="+mn-lt"/>
              </a:rPr>
              <a:t>Empowerment through technology: Addressing gender-based violence.</a:t>
            </a:r>
            <a:r>
              <a:rPr lang="en-GB" sz="2400" dirty="0">
                <a:ea typeface="+mn-lt"/>
                <a:cs typeface="+mn-lt"/>
              </a:rPr>
              <a:t> New York: United Nations. Available at: </a:t>
            </a:r>
            <a:r>
              <a:rPr lang="en-GB" sz="2400" dirty="0">
                <a:ea typeface="+mn-lt"/>
                <a:cs typeface="+mn-lt"/>
                <a:hlinkClick r:id="rId2"/>
              </a:rPr>
              <a:t>https://www.unwomen.org</a:t>
            </a:r>
            <a:r>
              <a:rPr lang="en-GB" sz="2400" dirty="0">
                <a:ea typeface="+mn-lt"/>
                <a:cs typeface="+mn-lt"/>
              </a:rPr>
              <a:t> (Accessed: 29 October 2025).</a:t>
            </a:r>
            <a:endParaRPr lang="en-GB" dirty="0"/>
          </a:p>
          <a:p>
            <a:endParaRPr lang="en-GB" sz="2400" dirty="0">
              <a:ea typeface="+mn-lt"/>
              <a:cs typeface="+mn-lt"/>
            </a:endParaRPr>
          </a:p>
          <a:p>
            <a:r>
              <a:rPr lang="en-GB" sz="2400" dirty="0">
                <a:ea typeface="+mn-lt"/>
                <a:cs typeface="+mn-lt"/>
              </a:rPr>
              <a:t>World Health Organization (WHO). (2021) </a:t>
            </a:r>
            <a:r>
              <a:rPr lang="en-GB" sz="2400" i="1" dirty="0">
                <a:ea typeface="+mn-lt"/>
                <a:cs typeface="+mn-lt"/>
              </a:rPr>
              <a:t>Health promotion glossary of terms 2021.</a:t>
            </a:r>
            <a:r>
              <a:rPr lang="en-GB" sz="2400" dirty="0">
                <a:ea typeface="+mn-lt"/>
                <a:cs typeface="+mn-lt"/>
              </a:rPr>
              <a:t> Geneva: World Health Organization. Available at: </a:t>
            </a:r>
            <a:r>
              <a:rPr lang="en-GB" sz="2400" dirty="0">
                <a:ea typeface="+mn-lt"/>
                <a:cs typeface="+mn-lt"/>
                <a:hlinkClick r:id="rId3"/>
              </a:rPr>
              <a:t>https://www.who.int/publications</a:t>
            </a:r>
            <a:r>
              <a:rPr lang="en-GB" sz="2400" dirty="0">
                <a:ea typeface="+mn-lt"/>
                <a:cs typeface="+mn-lt"/>
              </a:rPr>
              <a:t> (Accessed: 29 October 2025).</a:t>
            </a:r>
            <a:endParaRPr lang="en-GB" dirty="0"/>
          </a:p>
          <a:p>
            <a:endParaRPr lang="en-GB" sz="2400" dirty="0">
              <a:ea typeface="Calibri"/>
              <a:cs typeface="Calibri"/>
            </a:endParaRPr>
          </a:p>
          <a:p>
            <a:r>
              <a:rPr lang="en-GB" sz="2400" dirty="0"/>
              <a:t>World Health Organization (WHO) (2021) </a:t>
            </a:r>
            <a:r>
              <a:rPr lang="en-GB" sz="2400" i="1" dirty="0"/>
              <a:t>Violence against women: Key facts. Geneva: WHO</a:t>
            </a:r>
            <a:r>
              <a:rPr lang="en-GB" sz="2400" dirty="0"/>
              <a:t>. Available at: https://www.who.int/news-room/fact-sheets/detail/violence-against-women (Accessed: 22 October 2025).</a:t>
            </a:r>
            <a:endParaRPr lang="en-GB" sz="2400" dirty="0">
              <a:ea typeface="Calibri"/>
              <a:cs typeface="Calibri"/>
            </a:endParaRPr>
          </a:p>
          <a:p>
            <a:pPr>
              <a:buNone/>
            </a:pPr>
            <a:endParaRPr lang="en-GB" sz="2400" dirty="0">
              <a:ea typeface="Calibri"/>
              <a:cs typeface="Calibri"/>
            </a:endParaRPr>
          </a:p>
        </p:txBody>
      </p:sp>
    </p:spTree>
    <p:extLst>
      <p:ext uri="{BB962C8B-B14F-4D97-AF65-F5344CB8AC3E}">
        <p14:creationId xmlns:p14="http://schemas.microsoft.com/office/powerpoint/2010/main" val="2562762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Imtiaz Begum (2128130)</cp:lastModifiedBy>
  <cp:revision>553</cp:revision>
  <dcterms:created xsi:type="dcterms:W3CDTF">2013-01-27T09:14:16Z</dcterms:created>
  <dcterms:modified xsi:type="dcterms:W3CDTF">2025-10-30T13:15:56Z</dcterms:modified>
  <cp:category/>
</cp:coreProperties>
</file>